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52:46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16784 5898 54 0,'-33'-12'476'0,"-13"6"-475"16,2 6 19-16,3 0 12 15,-30 0-24-15,-27 18-3 16,-33 29-2-16,-32 20-1 16,-1 16 6-16,11 4 17 15,31 3-2-15,37-8-5 16,39-9-8-16,38-13-6 16,8-12-2-16,19-9 0 15,49-13-2-15,8-11 1 16,11-10-1-16,9-5-1 15,-9 0-21-15,11-20-45 16,0 1-56-16,6 1-76 16</inkml:trace>
  <inkml:trace contextRef="#ctx0" brushRef="#br0" timeOffset="329.5759">17223 6186 211 0,'-38'-4'249'0,"-1"4"-243"16,-2 0 50-16,-2 0-17 16,-6 21-13-16,-3 9-7 15,14 9-7-15,-17 7 8 16,12 8-4-16,15-9 0 16,28-10-11-16,0-18-4 0,19-17-1 15,50 0 0 1,15-37 0-16,9-15 0 0,-3-3 0 15,-19 7 0-15,-25 16 1 16,-13 13 0-16,-25 17 2 16,-3 2 3-16,-5 0 0 15,0 26-4-15,-5 12 2 16,-22-3-4-16,2-10-4 16,17-9-30-16,8-8-70 15,0 0-80-15,0-8-127 16</inkml:trace>
  <inkml:trace contextRef="#ctx0" brushRef="#br0" timeOffset="735.5168">17730 6166 26 0,'11'-13'359'16,"-11"13"-307"-16,0 0 19 16,8 0-20-16,-8 28-13 15,0 16-1-15,0 11-17 16,0 13-3-16,0 3-3 15,-8 7-6-15,-30-1-8 16,5-2 0-16,0-19-2 16,6-12-13-16,2-24-27 15,17-20 2-15,-3-12 24 16,11-36-14-16,0-16-7 16,0-12 22-16,30-9 9 15,25-1 6-15,5 3 2 0,24 3 3 16,14 11-1-16,1 6 10 15,-4 19 21-15,-16 14 4 16,-24 21-4-16,-17 9-9 16,-30 15-7-16,-8 30 7 15,-33 17-8-15,-59 7-12 16,-12 2-6-16,-8-7 0 16,19-18-4-16,28-14-8 15,27-15-8-15,24-10-24 16,14-7-30-16,0 0-36 15,25 0-21-15,48-11-131 16</inkml:trace>
  <inkml:trace contextRef="#ctx0" brushRef="#br0" timeOffset="916.8311">18698 6110 409 0,'0'24'78'0,"0"16"-45"15,0 7 22-15,-6 1-31 16,-13 0-22-16,-3-6-2 16,3-9-3-16,-5-8-12 15,2-12-63-15,3-11-55 16,5-2-172-16</inkml:trace>
  <inkml:trace contextRef="#ctx0" brushRef="#br0" timeOffset="1066.8078">18785 5816 254 0,'0'-2'248'15,"0"2"-246"-15,0 0 6 16,6 7-7-16,7 12-1 16,6 6-33-16,0 10-156 15</inkml:trace>
  <inkml:trace contextRef="#ctx0" brushRef="#br0" timeOffset="1275.5691">19407 5678 320 0,'5'0'132'0,"-5"30"-118"15,6 21 50-15,-6 11-18 16,0 11-26-16,0 10-14 15,0 7-1-15,-44-1-5 16,3-7-1-16,-5-12-11 16,-6-16-77-16,19-18-67 15,-13-15-174-15</inkml:trace>
  <inkml:trace contextRef="#ctx0" brushRef="#br0" timeOffset="1447.8095">19000 6067 231 0,'6'-6'185'0,"40"2"-172"16,20 0 42-16,5 1-27 15,16-1-17-15,-3 0-11 16,-5 4-3-16,1 0-32 16,-1 0-56-16,11-4-60 15,-3-2-21-15</inkml:trace>
  <inkml:trace contextRef="#ctx0" brushRef="#br0" timeOffset="1717.9264">20023 5985 63 0,'46'-18'45'0,"-13"6"29"16,-22 2 1-16,-11 8-4 16,0 2 13-16,-38 0-31 0,-36 22-37 15,-16 18 16-15,-16 12 11 16,21 8-10-16,-7 2-11 16,26-8-4-16,28-10-3 15,19-18-9-15,19-17-6 16,0-9 0-16,24-1-1 15,42-33 1-15,13-5 1 16,5 2-1-16,-10 8 1 16,-3 10-1-16,-17 15 3 15,-15 4 0-15,-20 17 1 16,-19 26 8-16,0 3-1 16,0 0-11-16,0-15-2 0,-11-14-15 15,8-10-61-15,3-7-91 16,0-16-216-16</inkml:trace>
  <inkml:trace contextRef="#ctx0" brushRef="#br0" timeOffset="1920.1959">20868 5429 477 0,'0'40'30'0,"0"19"38"16,0 21-2-16,0 12-17 0,-27 2-24 16,-11 2-12-16,5-12-13 15,6-8-7-15,27-12-64 16,0-18-153-16</inkml:trace>
  <inkml:trace contextRef="#ctx0" brushRef="#br0" timeOffset="2549.1669">22242 5592 431 0,'0'0'50'0,"0"4"-24"15,0 21 8-15,0 20 21 16,0 15-22-16,0 13-1 15,0 14-8-15,-32 8 0 16,-12-2-11-16,-2-7-9 16,13-11-4-16,14-17-4 15,11-13-10-15,8-14-28 16,0-11-54-16,0-8-86 16</inkml:trace>
  <inkml:trace contextRef="#ctx0" brushRef="#br0" timeOffset="2850.0751">22471 6280 294 0,'50'-14'214'0,"39"-17"-205"16,34-15 63-16,11-5-42 15,-17-7-2-15,-24 7-10 16,-41 10-13-16,-39 11-3 15,-13 15 1-15,-8 15 15 16,-71 0 1-16,-30 38-16 16,-17 26-2-16,1 10-1 15,21-4 1-15,31-5-1 16,35-15-1-16,16-14-2 16,22-10-9-16,0-12-20 15,46-11-14-15,28-3 10 0,16-7-28 16,2-16-40-16,15-13-93 15</inkml:trace>
  <inkml:trace contextRef="#ctx0" brushRef="#br0" timeOffset="3097.774">23647 5572 289 0,'0'0'165'0,"0"0"-142"16,0 15-2-16,0 19 25 16,0 9-16-16,0 15-7 0,0 11 10 15,-22 13-3-15,-16 3-11 16,10 3-7-16,-4-3-12 16,-7-3-1-16,12-10-18 15,-3-17-43-15,3-20-50 16,8-18-45-16,0-17-45 15</inkml:trace>
  <inkml:trace contextRef="#ctx0" brushRef="#br0" timeOffset="3263.5931">23270 5959 171 0,'17'-8'291'0,"21"4"-269"15,22 0 43-15,11-4-30 16,13 3-21-16,4-4-2 15,2-4-8-15,-11 5-4 16,-19 1-13-16,-9 7-96 16,-7-3-181-16</inkml:trace>
  <inkml:trace contextRef="#ctx0" brushRef="#br0" timeOffset="3465.4619">24306 5562 368 0,'-19'10'21'0,"8"23"44"0,3 10-14 16,0 10-4-1,8 12-5-15,-11 9-6 0,-2 5-8 16,4-6-16-16,-7-4-12 16,8-11-8-16,-6-17-27 15,1-7-44-15,2-17-53 16,2-12-19-16</inkml:trace>
  <inkml:trace contextRef="#ctx0" brushRef="#br0" timeOffset="3653.6829">23843 5940 469 0,'33'-3'59'16,"43"-13"-30"-16,44-11 19 15,19-2-39-15,16-6-7 16,-15-1-2-16,-23 11-2 16,-25 4-14-16,-29 17-96 15,-16 4-235-15</inkml:trace>
  <inkml:trace contextRef="#ctx0" brushRef="#br0" timeOffset="3923.651">24865 5947 384 0,'33'-10'21'15,"33"-14"19"-15,4-6 24 16,1-2-8-16,-24-1-7 16,-12 14-17-16,-24 4-10 15,-11 10-1-15,-19 5-3 16,-46 0-16-16,-20 28-2 15,-13 20 0-15,0 13 0 16,10 0-1-16,12 0 1 16,30-7-2-16,18-15-9 15,28-10-23-15,0-10-37 16,0-10-39-16,66-1-42 16</inkml:trace>
  <inkml:trace contextRef="#ctx0" brushRef="#br0" timeOffset="4118.0865">25239 6037 331 0,'5'-2'218'0,"4"-4"-157"15,15-11 10-15,22-10-28 16,14-13-36-16,11-5-4 16,3 3-2-16,-3 5 0 15,-6 0-1-15,6 3 0 16,-11 6-14-16,-8 6-33 15,0 8-57-15,-19 14-86 16,13 0-104-16</inkml:trace>
  <inkml:trace contextRef="#ctx0" brushRef="#br0" timeOffset="4305.4647">26169 5678 367 0,'-41'14'67'15,"16"9"13"-15,6 6 27 16,19 4-44-16,0 1-37 15,0 0-7-15,0 4 11 16,0 1 7-16,0 6 2 16,0 2-10-16,-41 0-16 15,-35-5-12-15,-11-16-1 16,-3-24-38-16,8-2-80 0,38-22-103 16</inkml:trace>
  <inkml:trace contextRef="#ctx0" brushRef="#br0" timeOffset="4568.4523">26561 5610 195 0,'-11'17'358'0,"3"-1"-268"0,3 0 4 15,5-4-55-15,0-5-39 16,0-2-47-16,0-3-60 16,0 5-84-16,0 9-170 15</inkml:trace>
  <inkml:trace contextRef="#ctx0" brushRef="#br0" timeOffset="4680.5691">26561 5919 429 0,'-24'9'48'16,"2"-4"-13"-16,11 2-35 16,-5-7-83-16</inkml:trace>
  <inkml:trace contextRef="#ctx0" brushRef="#br0" timeOffset="5528.0479">27336 5587 392 0,'0'-2'77'0,"0"2"-16"15,0 0 0-15,0 0-18 16,5 5-15-16,-5 32 13 15,0 19-10-15,0 15-6 16,0 15-12-16,-19 9-8 16,-14 2-1-16,-5-10-3 0,11-24-1 15,8-24-6-15,11-36-11 16,8-14 5-16,8-53-4 16,55-28-19-16,10-18 18 15,6-8 4-15,-5-4 11 16,-3 5 2-16,0 8 1 15,-11 16-1-15,-3 19 2 16,-22 25 0-16,-10 20 2 16,-17 15 6-16,-2 14 3 15,-1 0-2-15,3 21-1 16,3 24 9-16,-3 14-3 16,0 13 0-16,12 4-1 0,-15 11 3 15,9 0-4-15,-9 8-2 16,3-6-11-16,-8 1-1 15,6-6-2-15,-6-9-11 16,0-3-20-16,0-11-29 16,0-11-29-16,-38-10-77 15,-17-19-135-15</inkml:trace>
  <inkml:trace contextRef="#ctx0" brushRef="#br0" timeOffset="5991.5202">27428 5969 446 0,'17'-14'109'16,"24"-1"-57"-1,30-2 21-15,29 2-33 0,4 0-22 16,2 2-6-16,-16 6-5 16,-24 3-7-16,-20 4-7 15,-2 0-25-15,-22 0-30 16,-3 11-18-16,-6 13-9 15,-7-7 41-15,7-5 3 16,15-12 19-16,-4 0 26 16,12 0 2-16,-6-14-2 15,-9 3 3-15,-7 7 15 16,-8 0 18-16,-1 4 12 16,0 0 7-16,-2 4-5 15,16 20-3-15,-19 6-12 0,6 7 10 16,-6 0-13-16,0-5-8 15,0-9-14-15,0-15-9 16,0-8-1-16,13 0-1 16,34-28-3-16,24-17 3 15,21-5 0-15,-7 11 1 16,-6 14 1-16,-22 21 2 16,-24 4 2-16,-11 4-1 15,-22 31 3-15,0 3 1 16,0 3-8-16,-14-12-24 15,-5-6-57-15,19-5-91 16,0-12-139-16</inkml:trace>
  <inkml:trace contextRef="#ctx0" brushRef="#br0" timeOffset="6323.6532">29503 5807 426 0,'-98'11'71'16,"19"22"-4"-16,3 6-4 16,2 4-35-16,22-4-12 15,25-8-5-15,13-18-10 16,14-9-1-16,0-4-3 16,47 0 3-16,5-15 1 0,2 10 11 15,9 5 23-15,-3 0-6 16,-14 42-4-16,-8 18 2 15,-38 20-11-15,0 10-8 16,-81 0-6-16,-20-11-2 16,-22-14-1-16,3-21-8 15,8-20-10-15,14-24-21 16,14 0-32-16,18-34-23 16,28-6-42-16,24 3-21 15,14-4-113-15</inkml:trace>
  <inkml:trace contextRef="#ctx0" brushRef="#br0" timeOffset="6788.3109">29918 5314 177 0,'5'-3'198'0,"3"3"-172"16,3 0 16-16,-2 0-6 16,10 29 5-16,-19 10-3 15,11 16-10-15,-11 15 5 16,0 3 9-16,0 16-2 16,-39 9-7-16,12-1-6 15,8-6-22-15,19-16-5 0,0-18-7 16,35-22-8-16,31-23-3 15,24-12 6-15,3-5 9 16,5-34 3-16,11-10 1 16,-16 0-1-16,-1-3 3 15,-21 5-2-15,-30 10 0 16,-36 10 3-16,-5 15-1 16,-46 12 8-16,-52 0-5 15,-33 47-5-15,-5 14 0 16,5 15 0-16,25-2 0 0,35-8 0 15,30-8-1 1,30-19-2-16,11-16-5 16,33-19-10-16,57-4-29 0,16-8-24 15,6-25-54 1,5-6-102-16</inkml:trace>
  <inkml:trace contextRef="#ctx0" brushRef="#br0" timeOffset="6938.1921">30788 5911 105 0,'27'-5'184'0,"-27"5"-80"15,0 27-18-15,0 28 25 16,0 10-44-16,-19 16-24 16,-28 6-15-16,-18 0 14 15,-14-6-10-15,-19-15-20 16,-6-21-12-16,-10-24-13 16,-4-21-57-16,9-8-145 0</inkml:trace>
  <inkml:trace contextRef="#ctx0" brushRef="#br0" timeOffset="8639.9961">16386 7510 280 0,'0'-11'50'16,"0"0"11"-16,13-1-18 15,-7 0 1-15,7 0-13 16,-7 1-2-16,7 0 0 16,-7 6 3-16,-6-1 7 15,0 6-9-15,0 0-9 16,0 0-6-16,0 6 0 16,0 28 2-16,-19 20 7 15,-19 18-8-15,-14 14-5 16,-14 13-8-16,1 5-1 15,-1-3-2-15,7-8-2 16,12-7-16-16,28-21-44 0,11-18-62 16,8-36-167-1</inkml:trace>
  <inkml:trace contextRef="#ctx0" brushRef="#br0" timeOffset="8895.8929">16647 8035 322 0,'-13'55'180'15,"13"-6"-166"-15,41-14 25 16,62-24-23-16,28-11 3 16,0-25 3-16,-11-21-7 15,-30-2-1-15,-49 3-7 0,-41 2 0 16,0 10 5-16,-41 7-11 15,-44 8-1-15,6 9-2 16,0 0-10-16,14 9-30 16,18 0-57-16,42-1-89 15</inkml:trace>
  <inkml:trace contextRef="#ctx0" brushRef="#br0" timeOffset="9383.7878">17615 7795 287 0,'-11'5'22'0,"11"-5"-6"16,0 0 22-16,0 0-5 16,0 0-2-16,0 0 6 15,0 0 11-15,0 0-5 16,0 0-10-16,0 0-10 15,0 0-7-15,0 0-9 16,0 0-1-16,0 0-2 16,0 0 2-16,0 0 4 15,0 5 1-15,0 10-2 16,0 13 12-16,0 12 9 16,0 6-16-16,11-2-2 0,6-12-5 15,13-11-6 1,-9-14-1-16,18-7 0 0,12-7 1 15,9-26-1-15,0 1-1 16,-21 10 1-16,-12 12 0 16,-8 10 0-16,-8 11-3 15,3 32 3-15,5 13-1 16,-3-10 1-16,17-11 0 16,10-28-1-16,25-7 0 15,17-47 1-15,-6-23 0 16,-8-7 0-16,-25 9 0 15,-32 11-4-15,-14 16-22 16,0 17-31-16,-8 13-112 16,-11 11-139-16</inkml:trace>
  <inkml:trace contextRef="#ctx0" brushRef="#br0" timeOffset="9779.7838">18842 7959 275 0,'71'-23'236'0,"22"-8"-211"15,5-12 45-15,-19-5-49 16,-22 6-17-16,-24 5-3 16,-30 14 4-16,-3 11 19 0,-27 12 19 15,-58 0-21-15,-13 37-16 16,-14 16-1-16,14 3-5 15,19 7 0-15,27-8-2 16,25-5-6-16,27-4-30 16,0-4-51-16,27-12-64 15,44-10-41-15,3-15-29 16,10-5 223-16,6-12 24 16,-3-26 137-16,-2-11-24 15,-6-13-12-15,0-5-16 16,6-3-29-16,-12 5-23 15,9 14-24-15,-17 11-19 16,-10 13-13-16,-14 7-1 0,2 3-11 16,-2 2-21-16,3 6-59 15,2 9-117-15</inkml:trace>
  <inkml:trace contextRef="#ctx0" brushRef="#br0" timeOffset="10575.3764">20901 7671 378 0,'-79'24'77'0,"-6"24"-20"15,-7 14 31-15,2 7-33 16,16 1-21-16,19 0-19 16,17-5-8-16,19-14-6 15,19-3 0-15,0-19-1 16,27-13-4-16,53-14-14 16,23-2-16-16,14-23-58 15,20-22-53-15,-12-9-26 16,6-5 63-16,-11-1 48 15,-22 0-2-15,-13 10 62 0,-25 7 1 16,-22 13 9-16,-25 16 60 16,-13 6 98-16,0 8-42 15,-46 0-61-15,-14 26-3 16,8 7-8-16,1 6-20 16,10 1 0-16,2-7 12 15,26-9-17-15,7-10-18 16,6-11-10-16,6-3 0 15,67-13 7-15,17-27-3 16,17-6-4-16,-17 2 0 16,-30 16 0-16,-22 13-1 15,-24 15 2-15,-14 8-1 16,0 30 8-16,-6 12 10 0,-21-6-3 16,-6-8-16-1,28-17-5-15,5-13-34 0,0-6-40 16,32-10-15-16,39-25 0 15,14-9-72-15,7-7-72 16,-4 5 238-16,2 2 16 16,-19 5 68-16,-6 10-28 15,-19 0-8-15,-5 12-1 16,-16 4 9-16,-12 5 8 16,-13 8-2-16,0 0-2 15,0 2-1-15,0 18-11 16,0 8-16-16,0 3-11 15,0 6 6-15,0 5 3 16,0 3 1-16,0 3-4 0,-32 2-11 16,-26-6-8-16,-7-7-6 15,-9-6-2-15,-5-19-9 16,28-7-32-16,12-5-51 16,12 0-40-16,27-17-82 15,0-1-110-15</inkml:trace>
  <inkml:trace contextRef="#ctx0" brushRef="#br0" timeOffset="10859.9617">22425 7883 388 0,'16'0'119'0,"17"0"-75"16,11 0-7-16,21-9-8 0,9-19-5 15,2-5-7 1,3-4 19-16,-24 2 8 0,-9 9-4 15,-27 14-19-15,-19 12-13 16,-46 0 16-16,-41 7-22 16,-22 27-1-16,2 12-1 15,23 5 0-15,18 2 0 16,9-13 0-16,35-8 0 16,22-14-2-16,0-6-2 15,33-8-6-15,41-4-11 16,24 0-31-16,-6 0-45 15,4 0-84-15,-12-14-263 0</inkml:trace>
  <inkml:trace contextRef="#ctx0" brushRef="#br0" timeOffset="11092.6451">23423 7534 289 0,'-5'7'306'0,"-17"16"-294"0,11-6-12 15,3-2-1-15,8 0-118 16,0 1-243-16</inkml:trace>
  <inkml:trace contextRef="#ctx0" brushRef="#br0" timeOffset="11212.6732">23502 7759 99 0,'0'3'332'15,"-19"5"-332"-15,-3-8-4 16,11 0-329-16</inkml:trace>
  <inkml:trace contextRef="#ctx0" brushRef="#br0" timeOffset="11789.8082">24996 7384 467 0,'-73'0'156'0,"-25"30"-88"16,-1 15 21 0,-4 9-44-16,5 0-25 0,32-14-15 15,31-16-5-15,29-12 0 16,6-6 0-16,22-5 0 16,54 5 8-16,3 6 16 15,-5 5 2-15,-17 13 3 16,-35 17-6-16,-22 11-12 15,-33 5-6-15,-67-1-5 16,-26-16-2-16,-5-27-15 16,33-19-42-16,27 0-43 15,38-26-34-15,33 1-69 16,0 0-136-16</inkml:trace>
  <inkml:trace contextRef="#ctx0" brushRef="#br0" timeOffset="11970.6172">25253 7710 322 0,'0'33'286'16,"0"18"-231"-16,0 1 18 16,0-4-40-16,0-12-33 15,0-9-2-15,0-14-49 16,0-5-82-16,0-8-126 15</inkml:trace>
  <inkml:trace contextRef="#ctx0" brushRef="#br0" timeOffset="12099.5298">25362 7240 518 0,'-11'0'77'0,"3"0"-75"16,8-4-2-16,0-18-233 15</inkml:trace>
  <inkml:trace contextRef="#ctx0" brushRef="#br0" timeOffset="12968.499">26548 7533 381 0,'0'-9'55'16,"-11"5"33"-16,-16 4-36 0,-28 0-32 16,-29 0 1-1,-34 23-7-15,-13 23 17 0,-5 14 6 16,5 9-5-16,19 7 0 15,33 0-11-15,28-17-5 16,51-20-10-16,0-26-6 16,62-13 1-16,53-41-1 15,35-33 1-15,19-26-1 16,22-12 0-16,-3-8 0 16,-8 0 0-16,-36 14 7 15,-35 24 23-15,-54 24-14 16,-44 23-7-16,-11 20-2 15,-11 15 3-15,-49 14-1 16,-33 38-9-16,-16 23 0 0,3 17 1 16,13 6 0-16,14 3-1 15,33-5 0-15,35-17-1 16,11-25 1-16,51-24 0 16,61-25 0-16,25-5 3 15,26-27 0-15,-10-17-1 16,-17-8 2-16,-24 2 1 15,-41 10 2-15,-44 13-3 16,-27 10 1-16,-33 17 4 16,-78 0-4-16,-34 47-5 15,-5 13-2-15,11 13 1 16,44-1-2-16,43-7-5 16,49-9-6-16,3-12-16 0,85-22-24 15,40-15-25-15,28-7-63 16,16 0-131-16</inkml:trace>
  <inkml:trace contextRef="#ctx0" brushRef="#br0" timeOffset="13191.274">27769 7611 586 0,'-92'57'101'0,"37"5"18"15,30 3-72-15,25-1-40 0,11-6-6 16,30-9 0-16,-8-9-1 16,-8-6 1-16,-25-1-1 15,-11-3 0-15,-74-7-1 16,-32-11-13-16,-9-12-67 16,15 0-90-16,40-28-329 15</inkml:trace>
  <inkml:trace contextRef="#ctx0" brushRef="#br0" timeOffset="13402.8467">28410 8068 217 0,'5'5'96'15,"-5"-5"-42"-15,0 2 6 16,0-2-23-16,0 0-3 16,0 0-22-16,-5 0-12 15,-9-7-147-15</inkml:trace>
  <inkml:trace contextRef="#ctx0" brushRef="#br0" timeOffset="61531.5986">19767 9878 302 0,'-6'0'146'15,"3"0"-115"-15,3 0 8 16,0 0-11-16,0 0 4 16,0 0-2-16,0 0-5 15,0 0-4-15,0 14-12 16,-10 32 22-16,-10 20 5 0,-1 13-18 16,-18 14 1-16,-7 8-7 15,8 0 2-15,-8-3-5 16,5-21-6-16,22-22-3 15,5-23 0-15,9-22 0 16,5-10 0-16,0-14 1 16,0-42-1-16,0-21-11 15,38-14 0-15,8-9 7 16,6 4 4-16,-6-5 0 16,9 8 0-16,7 6 0 15,4 11 0-15,-12 16 0 16,-10 15-1-16,-17 17 1 15,-19 17 0-15,3 8 0 0,-11 3 1 16,0 0 1-16,0 0-2 16,9 14 0-16,-4 20 5 15,9 15 1-15,5 16 1 16,0 6-1-16,-6 8 0 16,-4 8-3-16,-4 3 2 15,-5-4 3-15,0-3-4 16,0-17-2-16,0-10-2 15,-5-17 0-15,2-15-3 16,3-14-7-16,0-7-24 0,0-3-34 16,-16 0-17-1,-6 0-63-15,-3-3-134 0</inkml:trace>
  <inkml:trace contextRef="#ctx0" brushRef="#br0" timeOffset="61741.3961">19595 10377 218 0,'0'-17'239'15,"0"2"-206"-15,68-3 29 16,27 3-10-16,17 0-1 16,5 5-11-16,-16 0-6 15,-11 2-19-15,-21-1-15 16,-7 4 0-16,-10-2-23 0,-11 0-29 15,11 6-72-15,-11 1-130 16</inkml:trace>
  <inkml:trace contextRef="#ctx0" brushRef="#br0" timeOffset="62019.5077">21583 9704 355 0,'0'0'123'0,"-55"11"-86"0,-49 37-2 15,-46 32-11 1,-13 15 14-16,-20 17-2 0,30 1 2 16,28-7 2-16,49-15-12 15,48-19-17-15,28-20-8 16,41-18-2-16,49-16-1 15,36-11 3-15,18-7-3 16,6-4-5-16,6-25-30 16,-12-3-86-16,-18-7-101 15</inkml:trace>
  <inkml:trace contextRef="#ctx0" brushRef="#br0" timeOffset="62401.6996">19426 9526 370 0,'0'0'123'0,"0"9"-108"16,52 4 66-16,54 2-23 16,52-6-9-16,77-3-9 15,65-6-1-15,49 0 0 16,38-15-16-16,-22-9-9 15,-30-2-11-15,-62 9-3 16,-63 6-8-16,-57 10-32 16,-31 1-50-16,-21 0-86 15,-38 0-256-15</inkml:trace>
  <inkml:trace contextRef="#ctx0" brushRef="#br0" timeOffset="62828.8985">22586 9961 372 0,'0'0'88'16,"49"0"-22"-16,19-7 9 15,17-12-34-15,7-3-12 16,-21 0-19-16,-11 5-10 16,-27 2-1-16,-14 14-9 15,-5 1-40-15,-3 0-121 16</inkml:trace>
  <inkml:trace contextRef="#ctx0" brushRef="#br0" timeOffset="63001.3224">22657 10179 525 0,'57'0'44'0,"41"0"37"16,22-8-47-16,3-12-25 15,-22-2-9-15,-17-5-17 16,-13 4-73-16,-16-3-139 16</inkml:trace>
  <inkml:trace contextRef="#ctx0" brushRef="#br0" timeOffset="63495.4586">23987 9381 345 0,'0'0'130'0,"0"0"-107"16,0 2 10-16,0 26 16 16,0 14-2-16,-8 15-19 15,8 12 2-15,0 14-6 16,-5 14 5-16,-9 7 0 16,1 2 0-16,-1-3-16 15,-5-17-11-15,19-20-2 16,0-30-1-16,0-19-1 15,13-17-5-15,47-22-1 16,25-37 2-16,19-18-3 16,-6-9 3-16,0 11 6 0,-11 17 0 15,-30 25 4 1,-21 21 8-16,-17 12 5 0,-19 33-8 16,0 37 17-16,-41 29 0 15,-84 15-7-15,-36-1-3 16,-11-19-10-16,8-27-6 15,20-41-22-15,46-26-74 16,38-45-164-16</inkml:trace>
  <inkml:trace contextRef="#ctx0" brushRef="#br0" timeOffset="66199.5983">19827 11824 386 0,'-9'-2'60'0,"4"2"-17"16,5 0 1-16,0 0-16 15,0 0 0-15,0 0-1 0,0 0 14 16,-8 0-1-16,8 0-10 15,0 6-9-15,0 29-2 16,0 18 10-16,0 9-17 16,0 10-3-16,0 4-4 15,0 3-2-15,0 3 1 16,0-13-3-16,0-15-1 16,0-19 0-16,0-19 0 15,0-14-1-15,0-2 0 16,0-23-1-16,0-26-1 15,0-18-3-15,0-6 1 16,0 4 0-16,0 5 4 16,0 1 1-16,0 11-1 0,0 7 0 15,0 3 1 1,0 5-1-16,35-3 1 0,17-1 0 16,5-2 0-16,17 8 0 15,5 8 3-15,-3 11 1 16,-21 7 4-16,-9 9 5 15,-16 0 1-15,-22 26-5 16,-8 27 12-16,-13 20 0 16,-61 10-10-16,-16 0-8 15,11-16-3-15,33-25 0 16,18-25-1-16,28-14-2 16,0-3 0-16,0-5-4 15,69-25-5-15,23-2 11 16,12 8 1-16,-6 15 0 0,-22 9 1 15,-43 22 0-15,-30 38 5 16,-3 18 0-16,-74 13-2 16,-48-4-3-16,-12-19-1 15,3-20-9-15,28-32-18 16,23-16-14-16,23-10-22 16,38-28-34-16,19-3-44 15,52-2-67-15</inkml:trace>
  <inkml:trace contextRef="#ctx0" brushRef="#br0" timeOffset="66469.6134">21452 11680 520 0,'-93'36'30'0,"-5"13"27"15,5 14-18-15,-5 10-13 16,13 7-4-16,15-8 4 16,42-13-2-16,28-16-13 15,11-22-3-15,76-13 8 16,50-8-2-16,26 0-9 16,15-24-5-16,4-7 0 15,-37 2-19-15,-47 4-34 0,-44 3-65 16,-54 5-152-16</inkml:trace>
  <inkml:trace contextRef="#ctx0" brushRef="#br0" timeOffset="66949.2839">18949 11708 371 0,'0'-20'76'15,"30"3"-39"1,57-12 15-16,36-7 6 0,40-9-5 15,47-2-7-15,33 0 2 16,21 8-7-16,-2 18-6 16,-14 12-30-16,-43 9-5 15,-23 0-2-15,-13 0-3 16,-10 0-12-16,-15 7-44 16,-21 2-36-16,2-2-77 15,-32-7-292-15</inkml:trace>
  <inkml:trace contextRef="#ctx0" brushRef="#br0" timeOffset="67390.8292">22684 11601 480 0,'0'0'181'16,"30"-4"-165"-16,36-1 14 15,2-3-19-15,-3 3-11 16,-27-2-7-16,-5 7-42 16,-14 0-90-16,-19 0-151 15</inkml:trace>
  <inkml:trace contextRef="#ctx0" brushRef="#br0" timeOffset="67532.949">22788 11831 311 0,'0'6'287'16,"0"9"-237"-16,32 0 39 16,15 0-84-16,18-9-5 15,-5-6-127-15,-11-21-387 16</inkml:trace>
  <inkml:trace contextRef="#ctx0" brushRef="#br0" timeOffset="69348.6382">23758 11653 76 0,'19'-3'228'16,"1"3"-208"-16,-1 0 40 15,0 0-23-15,0 0-12 16,-11 0 12-16,6 0 3 16,-14 0 1-16,0-2-8 15,0 2-1-15,0 0-1 16,0 0-8-16,0-3-4 16,0 3-2-16,0-3-1 15,0 3 4-15,0 0-1 16,0 0-3-16,0 0-2 0,0 0-1 15,-41 0 0-15,-11 0-10 16,-19 23-3-16,-13 12 0 16,10 10 1-16,8 4-1 15,20 8 1-15,8 1-1 16,11-5 0-16,13-12 0 16,14-11 0-16,0-18-1 15,8-12 1-15,63-8 1 16,35-39 2-16,12-20-2 15,-1-3-1-15,-19 11 0 16,-32 17 1-16,-34 22 0 16,-18 11 2-16,-14 9 0 15,0 4 0-15,0 36 0 0,-14 9-1 16,14 3 1-16,0-6-3 16,8-15 0-16,77-9 0 15,27-17-5-15,24-5-23 16,28-10-94-16,-44-29-262 15</inkml:trace>
  <inkml:trace contextRef="#ctx0" brushRef="#br0" timeOffset="70623.211">22406 13061 310 0,'0'-7'119'0,"0"3"-70"15,0 4 24-15,0 0-27 16,0 0-5-16,0 0-15 16,0 0 3-16,0 0-5 15,0 5-9-15,-19 33 0 16,-8 22 12-16,-12 17-11 16,-7 13-10-16,2 1-4 15,4 1-2-15,7-10 0 16,8-16 0-16,17-23 0 15,3-20-3-15,5-23-5 16,0-18-1-16,27-43 7 16,36-27 2-16,5-9 0 0,3-7 0 15,0 7 0 1,2 4 0-16,4 7 0 0,-23 16 0 16,6 15 0-16,-22 14 1 15,-5 16-1-15,-8 7 2 16,-25 13 0-16,0 5 4 15,0 0 1-15,8 5-3 16,5 34-2-16,6 17 9 16,9 17-5-16,-9 8-4 15,0 12 0-15,0 5 0 16,-11 2 1-16,-8-1 1 16,0-8 2-16,0-1-5 0,0-15-1 15,0-13-5-15,-16-17-17 16,-3-14-26-16,-11-13-19 15,2-11-20-15,-4-7-40 16,-6 0-69-16</inkml:trace>
  <inkml:trace contextRef="#ctx0" brushRef="#br0" timeOffset="70833.0586">22447 13612 516 0,'0'-8'83'0,"0"-9"-39"16,38-8-16-16,36-1 2 15,18 4 7-15,-7 11-28 0,-6 3-9 16,-14 8-5-16,-2 0-19 16,-8 0-24-16,2 0-53 15,3 0-82-15,-14 8-41 16</inkml:trace>
  <inkml:trace contextRef="#ctx0" brushRef="#br0" timeOffset="71364.7673">23456 13207 448 0,'0'0'132'15,"0"0"-89"-15,0 0-15 0,0 33-22 16,0 12 23-16,5 11-9 15,3 11 1-15,-8 3-1 16,0 2-11-16,0-6-6 16,0-10-3-16,0-21-2 15,0-15-9-15,-8-20-2 16,3-9 12-16,5-37-5 16,-6-25-27-16,6-20 24 15,0-5 4-15,0-5 2 16,38 8 1-16,22 11 0 15,17 13 2-15,10 11 2 16,-2 11 11-16,-6 16 20 16,-14 16 10-16,-13 15-10 0,-28 0-9 15,-21 30-9 1,-3 33 17-16,-22 27-11 0,-62 11-16 16,-6 1-3-16,3-21-1 15,35-29-2-15,14-24-2 16,24-22 2-16,14-6-3 15,0 0-8-15,38-22-5 16,41-8 13-16,6 2 4 16,-6 11 1-16,-19 17 2 15,-22 5 1-15,-30 44 5 16,-8 23 5-16,-27 15-7 16,-71 7-7-16,-14-10-5 0,-5-17-20 15,-1-24-18 1,1-25-16-16,11-18-12 0,8-3-31 15,27-26-60-15,22-8-189 16</inkml:trace>
  <inkml:trace contextRef="#ctx0" brushRef="#br0" timeOffset="71942.8571">22261 13071 285 0,'-5'0'38'16,"5"0"0"-16,-5 0-38 15,-4-12-17-15,9-1-12 0,0-1 11 16,0 1-2-16,0-3-2 15,0 7-2-15,0-6-15 16,0 2 39-16,0-2-2 16,0-3 1-16,9 3-22 15,4 4-13-15,1 4 36 16,-3 2 30-16,-11 3 13 16,5-2 23-16,-2 2-7 15,2 0-16-15,4-1 21 16,23 3 9-16,31-8-9 15,43 1 5-15,52-8-2 16,52-5-4-16,25-3-9 16,13 0-12-16,-24 3-18 0,-23 6-18 15,-48 10-6-15,-27 4-5 16,-42 0-19-16,-32 0-33 16,-11 0-71-16,-17 0-156 15</inkml:trace>
  <inkml:trace contextRef="#ctx0" brushRef="#br0" timeOffset="72400.901">24702 13237 186 0,'0'-10'412'16,"19"4"-387"-16,38-6 34 15,17 1-26-15,-14 0-33 16,-8-1-3-16,-20 4-19 16,-4 3-26-16,-9 4-51 15,-8 1-91-15</inkml:trace>
  <inkml:trace contextRef="#ctx0" brushRef="#br0" timeOffset="72564.7666">24857 13453 578 0,'19'-4'82'0,"28"-8"-13"15,26-4-27-15,6-7-40 16,6-1-2-16,-20-1-57 16,14 3-69-16,0 4-166 15</inkml:trace>
  <inkml:trace contextRef="#ctx0" brushRef="#br0" timeOffset="72812.6091">26161 12979 446 0,'-58'0'188'0,"-2"8"-174"16,-5 30 13-16,-14 25-9 15,-6 11 5-15,28 6 6 16,16-2 22-16,41-13-7 16,0-13-16-16,60-14-14 15,52-18 5-15,32-20-12 16,12 0-7-16,2-16-30 16,-16-26-112-16,-60-10-296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33:39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8975 5458 108 0,'-9'-12'73'15,"-1"0"-32"-15,-4 1 21 16,6 0-15-16,2 3-11 16,-7 0-7-16,13 1-6 15,-11 6-2-15,3-4 3 16,2 4 1-16,-2 1 2 16,3 0-2-16,2 0-10 15,3 0-5-15,-6 0-2 0,6 0 2 16,-5 0 0-1,5 0-2-15,0 13 3 0,0 14 3 16,0 4-2-16,0 7-7 16,0 4 1-16,0 5 5 15,0 4 0-15,0 3-1 16,0 8 1-16,5 5-4 16,4 6 3-16,10 9 1 15,0 2-1-15,-6 0-3 16,1-3-1-16,0-4-1 15,-4-3 0-15,-1-2-2 16,10-2-1-16,0 0 0 16,14 2 1-16,-6 4-1 15,0 3 0-15,3 0 0 0,6 7-1 16,-6 5 1-16,-3 9-1 16,0 4 1-16,-8 0-2 15,-5-1 1-15,5-9-1 16,0-1 1-16,0 0 0 15,8-3 0-15,-8 1 0 16,9 1 0-16,4-6-1 16,-7 4 1-16,8 5-1 15,-1-1 0-15,9 4 1 16,-3 2 0-16,3 5 1 16,-3 0-1-16,9 3 0 15,-9 1 2-15,-11 4-2 16,6 1-1-16,-14 8 1 0,0-5 0 15,0-4-1-15,-5-6 0 16,0-5 0-16,-1-10 0 16,-7-16-1-16,-6-13 0 15,0-21-8-15,0-17-20 16,8-5-58-16,-8-20-66 16</inkml:trace>
  <inkml:trace contextRef="#ctx0" brushRef="#br0" timeOffset="1396.0733">10106 10033 147 0,'0'0'34'15,"3"0"1"-15,-3 0-2 0,0 0-11 16,0 0-2-16,0 0 0 16,0 0 0-16,0 0 3 15,0-2 1-15,5 2-2 16,1 0 12-16,-6 0-10 15,0 0-15-15,0 0-1 16,3 0 0-16,-3 0-1 16,0 0 3-16,0 0 5 15,0 0 4-15,0 0-3 16,0 0-2-16,0 0-5 16,0 0 2-16,0 0 5 15,0 0 7-15,16 0 0 16,11 0-3-16,11 0-8 15,17 0 0-15,5 0 2 0,30-5 5 16,16-4-4-16,25-1 2 16,30-5-1-16,19-4 1 15,16-4-2-15,14-6-4 16,0-6 0-16,19-6 0 16,33-2 0-16,38-5-2 15,27-6-1-15,17-10-5 16,2 3-1-16,8-1-1 15,6-1-1-15,6 7 1 16,21-3 0-16,-5 6 1 16,16 1-2-16,22-1 2 15,5 1 2-15,33 5-1 16,14-3 1-16,-20 7 0 0,-18 4-2 16,-42 9 2-16,-56 2 0 15,-42 7-2-15,-40-3-1 16,-55-3 0-16,-44 5-1 15,-43-1 0-15,-41 8 0 16,-44 4 0-16,-19 7 1 16,-8 0-1-16,0 4 0 15,0 0-1-15,0 0-4 16,-13 0-11-16,-53 0-20 16,-26 0-64-16,-15 0-87 15,4-8-248-15</inkml:trace>
  <inkml:trace contextRef="#ctx0" brushRef="#br0" timeOffset="2339.4573">10548 8946 191 0,'0'-2'60'0,"-14"-1"-8"15,14 3-15-15,0-3-2 16,-5-4-8-16,2 0 0 0,-2-2 3 15,-4 0 14-15,-1 6 5 16,1 0-17-16,-2 3-8 16,11 0-7-16,0 0-1 15,-8 0-6-15,3 0 2 16,-3 20-3-16,-3 17 5 16,-3 9 3-16,-8 12-1 15,3 2-6-15,0 1-5 16,0-7-4-16,0-8-1 15,11-11 0-15,8-18-1 16,0-7-22-16,0-10-45 16,19-22-49-16,16-24-181 15</inkml:trace>
  <inkml:trace contextRef="#ctx0" brushRef="#br0" timeOffset="2926.0218">10867 8906 152 0,'-11'0'71'0,"11"0"-44"16,-14 3 6-16,6 3-13 15,3-5 10-15,-3 3 2 16,8-4-5-16,-6 0 8 16,6 0-3-16,0 0-7 15,0 0-6-15,0 0 2 16,19-5 17-16,22-10 1 15,25 2-7-15,-6 0-5 16,-3 6 6-16,-19 3-5 16,-16 4-3-16,-17 0-18 15,-5 0 1-15,0 24 8 16,-5 9-3-16,-42 6-6 0,-4-4-5 16,18-8-1-16,14-11-1 15,16-13 0-15,3-3 0 16,0 0-1-16,19 0-2 15,47 0 3-15,2 0 1 16,-11 0-1-16,-11 0 0 16,-27 26 0-16,-19 23 3 15,0 18 3-15,-65 9-1 16,-25-7-4-16,-11-17-1 16,11-25-2-16,36-19-3 15,21-8-22-15,22-17-30 16,11-21-24-16,19-8-36 0,55 0-59 15</inkml:trace>
  <inkml:trace contextRef="#ctx0" brushRef="#br0" timeOffset="3398.0197">11778 8894 277 0,'-6'0'40'0,"1"0"8"16,-3 0-11-16,8 0-3 15,-20 0-2-15,7 0 1 16,-1 9 16-16,-5 3 5 15,5 3-17-15,9-1-14 16,0 1-10-16,5 1-1 16,0 1 3-16,0-1-3 15,0-1-4-15,19 2 1 16,13-1-1-16,-13 1-1 16,14-1-1-16,-8-2-1 15,2 1 3-15,-8-2 1 0,-5 5-1 16,-14 3 0-16,0 3-3 15,0 7 1-15,-58-2-2 16,-15 3-3-16,2-8-1 16,-3-11 0-16,17-8 0 15,16-5-3-15,8 0-13 16,23-11-14-16,10-17-21 16,0-3-41-16,24-8-23 15,28-4-66-15</inkml:trace>
  <inkml:trace contextRef="#ctx0" brushRef="#br0" timeOffset="3659.9537">11843 8834 111 0,'0'0'206'0,"19"0"-164"16,36-4 45-16,16-14-38 15,8-4-5-15,19-2 13 16,0 1-32-16,-14 6-14 16,-18 3-10-16,-12 1-1 15,-10 3-8-15,-3-1-68 16,-14 4-158-16</inkml:trace>
  <inkml:trace contextRef="#ctx0" brushRef="#br0" timeOffset="4073.2155">12841 8650 64 0,'-22'19'200'0,"-11"6"-131"16,14 1 8-16,0 7-17 16,14-6-15-16,5-8-14 15,0-6-8-15,24-13 0 16,42 0 12-16,7-13 2 16,7-22-14-16,-29-7 0 15,-26 9 4-15,-25 3-1 0,0 7-2 16,-66 13-16-1,1 6-8-15,13 4-16 0,28-7-45 16,24-15-144-16</inkml:trace>
  <inkml:trace contextRef="#ctx0" brushRef="#br0" timeOffset="9249.2486">8830 5570 81 0,'0'0'38'16,"0"0"-7"-16,0 0 13 15,0 0 0-15,-5 0-2 16,5 0-6-16,0 0-10 15,-8 0-5-15,8 0-6 16,0 0 0-16,-6 0 0 16,6 0 3-16,0 0-9 15,0 0-5-15,0 0 3 0,0 0-1 16,-8 0-1-16,2 0 7 16,6 0 7-16,-5 0-2 15,5 0-7-15,-3 0-5 16,3 0-2-16,-5 0-2 15,5 0 0-15,0 0-1 16,0 0 0-16,0 0 1 16,0 0-1-16,0 0 2 15,-6-7 6-15,4-4 9 16,-4-1 4-16,6-1-15 16,0 2-1-16,0-1-3 15,0-1 0-15,0-2-1 0,0-3-1 16,0 2 1-16,0-3 0 15,-5 0 1-15,-1-3 1 16,6-1 1-16,0-2 2 16,0-1-2-16,0 6-2 15,-8-7 0-15,8 3-2 16,0 2 2-16,0-1 0 16,0 2 1-16,0 1 2 15,0-2 2-15,0 2 2 16,0-3-3-16,0 3-2 15,0-1-1-15,-5-7-2 16,5 8 3-16,0-4-2 16,0 6 0-16,0-2 0 15,0-3 2-15,-3 0-1 0,3-1 2 16,-11-5-3-16,11 6-1 16,-5-6 0-16,5 1-1 15,0-2 0-15,0 2 1 16,0 1-1-16,-3 5 1 15,-3 0 4-15,6 5 0 16,-5-3 0-16,5-1-1 16,0-3 2-16,0-1-1 15,-3-1 0-15,3 4-1 16,-5 1-1-16,-1 1 0 16,1 0 2-16,-3 4-1 15,8-1 1-15,0 3-3 16,0 4 3-16,-6-3 1 0,3 5 0 15,-7 7 1-15,10-1-1 16,0 2-4-16,0 0-1 16,0 0 0-16,0 0-1 15,0 0-3-15,0 0-23 16,0 0-53-16,0 0-114 16</inkml:trace>
  <inkml:trace contextRef="#ctx0" brushRef="#br0" timeOffset="10766.2599">7074 4637 153 0,'0'0'75'16,"0"0"-23"-16,-8 0-8 16,8 0-5-16,-5 0 2 15,5 0-4-15,0 0-8 16,0 0-11-16,-6 0-9 16,6 0-2-16,0 5 6 15,0 12 10-15,0 8-6 16,0 2-2-16,25 3-3 15,21 2-2-15,6-8-6 16,13-6 3-16,14-5 3 16,0-12 9-16,-8-1-7 15,14 0-2-15,-3-6 1 16,2-21 1-16,-5-4 0 0,-13 0-4 16,-4-5-6-16,-15 5-2 15,-15-2 1-15,-10 10-1 16,-3 3 1-16,-8 7-1 15,-3 8 0-15,-8 1 0 16,6 4 0-16,-6 0 0 16,0 0 0-16,0 0 0 15,0 0 1-15,0-2-1 16,0 2 2-16,0-2 0 16,0 2 1-16,0 0 1 15,0 0-1-15,0 0 0 16,0 0-1-16,0-2 1 0,0 2-1 15,0 0-1-15,0 0-1 16,0 0 2-16,0 0-1 16,0 0 0-16,0 0 0 15,0 0-1-15,0 0 0 16,0 0 0-16,0 0-32 16,0 0-53-16,-25 2-147 15</inkml:trace>
  <inkml:trace contextRef="#ctx0" brushRef="#br0" timeOffset="11739.1472">7033 4744 172 0,'0'0'50'16,"0"0"-43"-16,0 0 15 15,0 0 12-15,0 0 0 16,0 5-7-16,0-1 4 0,0 1-3 16,0 5 2-16,0 1-5 15,0 0-5-15,0 6-10 16,0 2-3-16,0 3 1 15,0 5 7-15,0-2 0 16,0 2-5-16,0 1 2 16,0 1 3-16,22 3-2 15,-3 1-6-15,6-1 3 16,16-4-1-16,-9 1-5 16,7-4 1-16,7-9 0 0,0 2 1 15,-8-1 3-15,14-6-1 16,-3 0-5-16,9-4-1 15,-12-5-1-15,0-2 1 16,-16 0 0-16,-2 0 1 16,-7 0 0-16,-2 0 0 15,1-8-2-15,7-4 3 16,-3-5 2-16,-2-4-3 16,8-3-1-16,-3-7-1 15,-8 1 0-15,9 4-1 16,-9 1 0-16,-6 3 0 15,-2 2 0-15,-2-1 0 16,-4-3 0-16,-2-4 1 16,8-3-1-16,-11-3 0 15,8-8 0-15,3 3 0 0,-11 2 0 16,13 3 1-16,-4 5-1 16,-9 0 0-16,0 7 0 15,0 4 0-15,0 2 2 16,0 2-2-16,0-1 1 15,0 4-1-15,0 1 0 16,0 0 0-16,0 5-1 16,0 5-1-16,0 0-11 15,0 0-66-15,0 0-76 16,0 0-115-16</inkml:trace>
  <inkml:trace contextRef="#ctx0" brushRef="#br0" timeOffset="12699.2114">7519 4793 58 0,'0'0'156'0,"0"0"-126"0,0 0 42 16,0-3-25-16,0-3-25 15,0-5-16-15,0 1-1 16,0-4 9-16,0-4 8 15,0-6-6-15,0 3 1 16,0-4-4-16,0-4-7 16,5 0 1-16,-5-5 1 15,0 3-4-15,0-1 4 16,0-4-3-16,0-1-1 16,0-6-2-16,0 0-1 15,0 3-1-15,0-3 1 16,0 4 0-16,0 3 9 0,0 6-3 15,-5 3 4-15,5 3-3 16,-6-2-2-16,6 4-5 16,0-2 0-16,-8 1-1 15,8 5 1-15,0 7-1 16,-5 3 2-16,-1 3 2 16,-2 3 8-16,8-2-4 15,-14 2 2-15,14 2-3 16,-5-3-2-16,5 2-3 15,0-1 0-15,0 2-1 16,0-3 0-16,0 3-1 16,-8-3 1-16,8 3 1 15,-6-2 3-15,6 2 0 0,0 0-2 16,0 0 0-16,0 0-1 16,0 0-1-16,0 0-1 15,-5 0 2-15,5 0 0 16,-6 0 4-16,4 0-1 15,2 0-2-15,-11 0 1 16,8 0-2-16,-16 0-2 16,0 0 0-16,-6 11 1 15,-2 10-1-15,-6 6 0 16,-13 7 0-16,5 3 0 16,3-1 0-16,5 1 0 15,14-4 0-15,0-8 0 0,11-9 0 16,2-5-1-1,6-6 2-15,0 0-2 0,0-1 1 16,0 5 0-16,14-5 1 16,19 0-1-16,-1 2 2 15,15-1 2-15,5 1 1 16,-1-5-1-16,9-1 3 16,-8 3 2-16,0-3 1 15,-11 6-3-15,-3-4 0 16,-13 1-5-16,-12 1-2 15,6-1 0-15,-2-2-2 16,-17-1-87-16,0-1-283 16</inkml:trace>
  <inkml:trace contextRef="#ctx0" brushRef="#br0" timeOffset="18065.391">20994 8694 19 0,'11'-9'41'0,"-3"2"6"0,-3 0 1 16,1 2 6-16,2 4 1 15,-8-3 1-15,0 2-13 16,0 0-14-16,0 2 8 15,0 0-4-15,0-3-4 16,0-1 4-16,0 3-6 16,0-1-4-16,-14 2-1 15,9 0-6-15,5 0-5 16,-8 0-1-16,2 12-3 16,-8 20 0-16,-5 11 3 15,0 9-3-15,-13 3-4 16,4 0-1-16,-4 6-2 0,-1-10 0 15,14-10 0 1,5-12 1-16,9-14-1 0,2-10 0 16,3-2 0-16,0-3 0 15,0 0 0-15,0 0 0 16,0 0 2-16,0-12-2 16,3-11 1-16,16-6-1 15,0-6 0-15,8-3 0 16,-2 1 0-16,-1-2 1 15,-2 3-1-15,-3 1 0 16,-11 5 0-16,11 2 1 16,-13 14-1-16,2 3 1 15,-8 6 2-15,0-2 3 16,0 7 0-16,0 0-3 16,0 0-1-16,0 0 0 0,0-2 0 15,0 0 1-15,0-1 0 16,0 3-2-16,0 0 0 15,0 0 1-15,0-2-1 16,0 2 0-16,0 0-1 16,0-1 1-16,0-3 0 15,0 2-1-15,0-3 0 16,0 0 0-16,0-2 0 16,0 0 0-16,0 1 0 15,0-1 0-15,0-1 0 16,0 1 0-16,0 2 0 15,0-2 0-15,0 3 1 0,0 4-1 16,0 0 1-16,0 0 0 16,0 0 0-16,0 0 2 15,0 4 0-15,-8 19 0 16,-17 11-2-16,-16 10-1 16,9 7 1-16,-9 7-1 15,-17 10 0-15,7 0 0 16,4 0 1-16,9-3-1 15,19-18 1-15,5-15-1 16,12-15 0-16,2-11 0 16,0-6 0-16,0 0 1 15,0 0 2-15,0 0 9 16,0-6 0-16,2-4-7 0,23-3-3 16,2 8 0-16,-8-7-1 15,9 5-1-15,10-9 1 16,0 0-1-16,3-1 0 15,11-3 0-15,8-1 1 16,-9 7 2-16,9-1 0 16,-13 4 1-16,-9 3 2 15,-5 7-3-15,-20-5-1 16,-2 6-2-16,-11 0 0 16,0 0 0-16,0 0 0 15,0 0-2-15,0 0-7 16,0 0-22-16,0 0-25 15,0-4-47-15,0-15-70 16,0-9-27-16</inkml:trace>
  <inkml:trace contextRef="#ctx0" brushRef="#br0" timeOffset="18786.0245">21285 8613 125 0,'-5'0'84'0,"-1"0"-76"16,6 0 6-16,-8 0-4 15,3 0-4-15,-1 0-3 16,4 0-2-16,-9 1-1 16,3 5-6-16,-3-4-22 15,2 2-34-15,4-4 50 16,5 3 12-16,0-2 3 16,0-1 0-16,0 4-2 15,0-4-1-15,0 0 1 16,-8 0-1-16,2 2 0 15,-2-2 2-15,3 2 16 0,-1-2 7 16,6 0 3 0,0 0 6-16,0 0-11 0,0 0-1 15,-8 0 17-15,3 0 3 16,-1 0-1-16,3 0-6 16,-2 0-10-16,0 0-5 15,-4 0 4-15,4 0-3 16,5 0-3-16,-8 0 0 15,2 0 1-15,1 0-1 16,5 0 1-16,0 0-5 16,0 0-4-16,0 12-7 15,0 20 8-15,0 12 4 16,0 10-9-16,0 9 7 0,0 10-7 16,0 13 3-16,0 13 3 15,0 10 1-15,0 8-4 16,0-9-6-16,0-8-1 15,0-15-2-15,0-18 0 16,11-13 0-16,16-9 0 16,0-8 0-16,-8-5 0 15,0-6 0-15,1-7 0 16,-1-2 0-16,-6-4-1 16,-5-5-5-16,12-1-21 15,-20-7-30-15,0 0-53 16,0-7-126-16</inkml:trace>
  <inkml:trace contextRef="#ctx0" brushRef="#br0" timeOffset="20345.262">20650 9816 209 0,'0'-7'31'16,"0"0"-23"-16,0-1-1 15,0-2-5-15,0 2-1 16,0 1 5-16,0 1 19 16,0 6-1-16,0-3-11 15,-5 3-8-15,-1 0-2 16,6-1 10-16,-8-4 17 0,8-2 11 16,-5 1-12-16,5 4-16 15,0 0-3-15,-6 2 1 16,3 0 1-16,-2 0 0 15,5 0-1-15,-6 0-3 16,6 0 1-16,0 0 4 16,0 4 15-16,11 6-11 15,11 2 0-15,11 3-4 16,0 1 4-16,5 3-1 16,-6-3 0-16,1 0-6 15,14-3-7-15,4-5 0 16,9-7 5-16,11-1 2 0,8 0-1 15,6 0-1-15,8 0 0 16,5 0-4-16,-8-8 0 16,-11-5 0-16,13 0-2 15,-12-7-1-15,4-2 0 16,-5-4 0-16,-19 5 0 16,-3 3 1-16,-10 4-1 15,-28 3 0-15,-6 10-1 16,-7-4 0-16,-3 5 0 15,-3 0 0-15,0 0 0 16,0 0 0-16,0 0 0 16,11 0 0-16,-9 0 0 15,4 0 0-15,-6 0 0 16,5 0 0-16,-5 0-1 16,0 0 2-16,0 0-1 0,0 0 0 15,0 0 0-15,0 0 0 16,0 0 0-16,0 0 1 15,0-2 0-15,0 2 1 16,0 0 2-16,0 0-1 16,0 0 2-16,0 0-1 15,0 0-1-15,0 0-1 16,0 0 0-16,0 0 0 16,0 0-2-16,0 0 0 15,0 0 0-15,0 0 1 16,-11 19-1-16,-5 16 2 15,-14 12-2-15,3 4 0 0,-12 9 1 16,12 4-1-16,-6 4 1 16,6-1 6-16,-6-3-3 15,9-5-2-15,-3-3-1 16,8-12 0-16,0-3-1 16,-3-10 1-16,3-6 2 15,-9-2-3-15,4-7 0 16,-9-1 1-16,-8-3-1 15,-5-3 0-15,-11-7 0 16,-3-2 0-16,2 0 1 16,-2 0-1-16,0 0 0 15,-2-2 0-15,-4-7 0 0,6-5 0 16,0 1 0-16,17-1 1 16,-4-7-1-16,6-1 0 15,3-3 0-15,5-3-1 16,1-2 1-16,4-4 0 15,-4 3 0-15,-6 0 0 16,10 7 0-16,-4 4 0 16,4 5 0-16,4 0 0 15,-9-5 0-15,11-2 0 16,-2-8 0-16,18 2-1 16,4-3 1-16,2-7-1 15,0 4 1-15,0 1-1 16,0 7 1-16,0 9 0 0,0 6 0 15,0 6-1 1,0 5-9-16,2 0-20 0,17 0-20 16,-19 0-71-16,0 0-212 15</inkml:trace>
  <inkml:trace contextRef="#ctx0" brushRef="#br0" timeOffset="24133.685">8727 4451 28 0,'0'0'42'16,"0"-3"-23"-16,-9-4-9 15,9 6 2-15,-5-5 14 16,2 5 2-16,3-3-14 15,0-5-12-15,0 2-2 0,0-3 0 16,0 0 0-16,0 4 0 16,0-3 7-16,0 7 14 15,0 2 1-15,0 0 3 16,0 0-10-16,0 0 2 16,0 0-3-16,0 0-1 15,0 0-2-15,0 0-5 16,0 0 1-16,0 0 2 15,0 0-2-15,0 0 3 16,0 0 0-16,0 0-2 16,0 0 2-16,0 0 4 15,0 0 0-15,0 0 2 16,3 0 4-16,11 0-2 16,5 5-7-16,5 1 3 0,-5-3 1 15,3 2 4-15,-3 1 6 16,8-2 5-16,-10 7-8 15,5 2-1-15,-3-2-4 16,0 2-8-16,3-1 1 16,16 0-2-16,0-2 0 15,8 1 3-15,1-3 4 16,4 3-4-16,-4-1-5 16,-1 3 4-16,-8-1-2 15,3 1 0-15,-3 0-1 16,-10 2-1-16,4 2 0 0,12-3-3 15,-3 1 4 1,11 0 0-16,0-6-1 0,-12 4-2 16,7-5 0-16,5-2 1 15,-6 1 0-15,6-1-1 16,0 5-1-16,-12 1-1 16,7 0 1-16,10 6-2 15,-5-1 1-15,2 3 2 16,12 0 0-16,-3 2 0 15,2 1 1-15,-5-2-2 16,-6 5 1-16,-2-8 0 16,-5 8 0-16,-17-4-1 15,-3 1 2-15,-5-1 0 16,-3-1-1-16,0-2-2 16,14 1-1-16,-6 0-1 0,11-2 1 15,8 0 0-15,1-5 0 16,-4 9 0-16,4-10 0 15,-6 10 1-15,-3-2-1 16,8 2 2-16,-13 0-3 16,5 1 2-16,0-3-2 15,-2 2 2-15,2-5-2 16,3-3 0-16,-9 1 0 16,1 0 1-16,0 4-1 15,0 0 0-15,5-2 0 16,3 6 0-16,2-7 1 15,4 4 0-15,-1 2-1 0,6 1 2 16,0 1-1-16,2-1 1 16,-2 0-2-16,-14-9 3 15,0 5-3-15,-10-8 3 16,4 3-3-16,-4 2 2 16,10-3-1-16,8-1-1 15,0 5 1-15,20-3 1 16,-6 7-2-16,11-5 1 15,-6-1 0-15,1-1 0 16,-6-1-1-16,-3 1 0 16,-5 1 0-16,-3 0 1 15,3 2-1-15,-6-1 0 16,11-1 0-16,-5-3 0 0,13 2 1 16,-13-2-1-1,3 3 0-15,10 6 1 0,-5-4-1 16,-3 3 1-16,3-1-1 15,11-2 2-15,0 4-2 16,3-3 0-16,19-1 0 16,-3 1 0-16,8-7 0 15,0 3 0-15,8 5 1 16,-2 1-1-16,-6 0 0 16,-5 9 2-16,-3-2-2 15,-9 2 0-15,-4 0 1 16,-12-3-1-16,3 3 1 15,-2-2-1-15,-3-8 1 16,-9 2-1-16,-2-5 1 0,0-2-1 16,-1 5 1-16,-4-2-1 15,5 5 1-15,16 2-1 16,-3 2 1-16,12 3 0 16,10 3 0-16,-3-5-1 15,1-1 0-15,13 3 2 16,-5-6 4-16,5 4-3 15,0-4-1-15,0 0-2 16,0-2 1-16,-5-1 0 16,5 3-1-16,-21 2 0 15,10-2 0-15,-3 3 0 16,-5-1 0-16,6 0 0 16,-6 1 0-16,0-7 0 0,0 2 0 15,-2-1 0-15,2-3 0 16,0 2 0-16,-6 0 0 15,4 3 1-15,-12 5-1 16,14-8-1-16,-13 4 1 16,7-6 1-16,-2 3-1 15,8-3 0-15,0 0 0 16,-2 1 0-16,-9-1 0 16,-3 1 0-16,-8 4 0 15,3 0 0-15,0 6 1 16,-2-1-1-16,-4-3 0 15,-16-2 0-15,9-4 0 0,-15 3 0 16,1-4 0-16,-6 0 0 16,-2-3 0-16,-6-2 0 15,3 7 0-15,-3-2 0 16,6 4 0-16,2-2 0 16,-8 0 0-16,14 3 0 15,-1 0 0-15,6 5 0 16,-5-4 0-16,3-1 0 15,-6 2 0-15,-3-4 0 16,0-3 0-16,-2 1 0 16,2-1 0-16,-8-1 0 15,0-2 0-15,-5-3 0 16,-1 2 0-16,7 2 0 0,-1-1 0 16,8 2 0-1,-3 2 0-15,4-1 0 0,-1 0 0 16,0 1 0-16,3-2 0 15,-3 3 0-15,6-5 0 16,-6 1 0-16,1 1 0 16,2-3 0-16,5 2 0 15,-5 0 0-15,11 0 0 16,-3-1 0-16,-11 5 0 16,12-3 1-16,-18 3-1 15,4-1-1-15,8 3 1 16,-14 1 0-16,14-4 0 15,-1-1 0-15,9 1 0 16,-3-6 0-16,9-1 0 0,-9-5 0 16,-19-2-1-16,-5 1 0 15,-14-3-9-15,0-2-26 16,0 0-58-16,-30 0-66 16,-20 0-114-16</inkml:trace>
  <inkml:trace contextRef="#ctx0" brushRef="#br0" timeOffset="25626.0463">20015 8444 73 0,'0'0'71'16,"0"0"-50"-16,0 0 2 15,0-5 13-15,0-1-5 16,0 3-14-16,0-1 3 16,0 1 6-16,0 3 0 15,0 0-3-15,0 0-9 16,0 0-2-16,-11-3-5 16,11 3-2-16,0 0-2 15,-3-3 1-15,3 3 7 16,0-1 2-16,0 1 4 15,0 0 5-15,0 0-10 0,0 0-4 16,0 0 2-16,0 7 8 16,14 5-3-16,5 1-3 15,8 2-5-15,-2-3 1 16,2-2-3-16,8 2-1 16,-5-2 1-16,3 0 2 15,-6 1-1-15,1-1 4 16,4-4 0-16,-13 1-3 15,14-2-2-15,-19 1-2 16,-3-4 3-16,2 1-2 16,-7 2-2-16,2 1-1 15,0-2-1-15,-2 4 0 16,4-1 1-16,-10-3-1 0,3 2 0 16,-3 0 1-1,6-4 2-15,-1 3-2 0,-5-3 0 16,0-2-1-16,0 0 0 15,3 0 0-15,2 0 0 16,1 0 0-16,2 0 0 16,6 0 0-16,-14 0 0 15,0 0-1-15,0 4 1 16,0-1 0-16,0 2 0 16,0-1-1-16,0 1 1 15,0 1-2-15,0-1 0 16,-14 0 1-16,-13 1 0 0,-14-2 1 15,-22 3 0 1,-11 2 0-16,-16 7 0 0,-16 5-1 16,2 8 1-16,-2-2-1 15,3 2-19-15,15-6-53 16,-2-8-64-16,11-15-265 16</inkml:trace>
  <inkml:trace contextRef="#ctx0" brushRef="#br0" timeOffset="27507.549">7696 7298 191 0,'-25'3'10'0,"4"-1"6"16,10-2 27-16,2 0 1 15,-4 0-9-15,2 0 3 16,8 0-4-16,-8 0-1 16,9 0 2-16,-4 0-2 0,1 0-4 15,5 0 4-15,0 0-7 16,-9-2-1-16,9 2-2 16,0-5-5-16,0 2 1 15,20-9 6-15,40-8-5 16,19-3 4-16,5-4-8 15,3 6 1-15,-10 10 0 16,-23 8-4-16,-10 3-5 16,-22 0-5-16,-9 23 2 15,-13 16-1-15,0 19-2 16,-19 5-2-16,-16-12 1 16,10-9-2-16,25-14-1 15,0-17 0-15,33-9-2 16,32 2 4-16,12-4 0 15,-23 7 2-15,-16 13-2 0,-38 25 4 16,-5 19 8-16,-93 28 10 16,-52 7-12-16,-16-11-9 15,21-26-1-15,28-36-4 16,65-26-21-16,52-9-74 16,19-54-124-16</inkml:trace>
  <inkml:trace contextRef="#ctx0" brushRef="#br0" timeOffset="28671.8168">16091 9747 170 0,'-27'0'85'16,"-6"7"-46"-16,6-1 1 15,-3 5-2-15,8-1-11 0,-2-4-6 16,10 1-12-16,0-2 3 16,6-5 4-16,3 0 17 15,5 0 1-15,0 0 8 16,0 0 3-16,0 0-12 15,0-12-6-15,41-1-3 16,16-2 7-16,8 0 2 16,-10 1-5-16,-12 10-1 15,-15 4-8-15,-9 0-12 16,-11 3-3-16,-8 25 7 16,0 6-5-16,0 6-3 15,0-4-3-15,-8-11 1 16,8-7-1-16,0-13-1 15,0 1-2-15,46-6 0 16,20 2 3-16,-1 7 0 0,-13 11 0 16,-33 20 2-16,-19 21 8 15,-30 19 17-15,-76 11-11 16,-12-10-10-16,7-16-5 16,12-21-1-16,26-30-2 15,15-14-31-15,18-16-39 16,26-28-74-16,14-14-116 15</inkml:trace>
  <inkml:trace contextRef="#ctx0" brushRef="#br0" timeOffset="31251.1331">7527 5023 166 0,'0'0'36'15,"0"0"3"-15,0 0-5 16,0 0 0-16,-3 0-11 16,3 0 4-16,-5 0-5 15,-1 0-3-15,-2 0-1 16,3 0-2-16,5 0-1 15,0 0-6-15,0 0-4 0,0 0-3 16,0 0 2-16,-6 0 5 16,6 0-1-16,0 0-3 15,0 0 0-15,0 0 1 16,-8 0 2-16,8 0 2 16,-11 0 1-16,8 0-3 15,-2 0-3-15,5 0-3 16,0 0-2-16,0 0 0 15,0 0 2-15,0 8-2 16,-8 6 1-16,8 2 1 0,-6 2 1 16,1-1 2-1,-1 1 3-15,4-3-1 0,-4 0-2 16,1-1 1-16,2-5-3 16,-3 2 1-16,1-4-2 15,5-2-2-15,0-5 0 16,0 0 1-16,0 0-1 15,0 0 0-15,0 0 0 16,0 0 1-16,0 0-1 16,0 0 1-16,0 0-1 15,0 0 0-15,0-12 2 16,0-8-1-16,0-2-1 16,0-5 0-16,0 9 1 15,11 1-1-15,-3 1 0 16,6 4 0-16,-3-3 0 0,-3 6 0 15,-3 2 0-15,-2-2-1 16,-3 9 2-16,11-3-1 16,-11 3 0-16,0 0 0 15,0 0 0-15,0 0 0 16,0-1 0-16,8-4 0 16,3-5 0-16,3 3 0 15,-6 0 0-15,3 5 0 16,-11 1 0-16,2 1 0 15,-2 0 0-15,0 0 0 16,0 0 0-16,0 0 0 16,6 0 0-16,-1 0 0 15,9 0 0-15,-14 0 0 16,0 0 0-16,5 0 0 0,-5 0 0 16,0 0 0-16,9 0 0 15,-9 0 0-15,5 0 0 16,3 0 0-16,-8 0 0 15,6 3 0-15,-1 1 0 16,-5-4 0-16,0 0 0 16,0 0 0-16,0 0 1 15,3 3-1-15,-3-2 0 16,5 6 0-16,1 7 0 16,-1-1 0-16,3 1 0 15,12-2 0-15,-20 3 0 16,8-5 0-16,-3 3 0 15,-5-1 0-15,6-1 0 0,-4 3 2 16,-2 2-4-16,6-4 2 16,-6 2 0-16,0-1-7 15,5-2-45-15,3-1-35 16,-8-1-29-16,0-2-113 16</inkml:trace>
  <inkml:trace contextRef="#ctx0" brushRef="#br0" timeOffset="31843.1706">7519 5121 22 0,'0'-3'17'16,"0"3"4"-16,0-2-4 15,0 0 12-15,0-3 1 16,0 5 3-16,0 0 5 16,0 0-14-16,0 0 5 0,0 0-5 15,0 0-3-15,0-3 2 16,0-1-1-16,0 0-2 16,0 2 3-16,5-3-5 15,11 0 9-15,9 0 9 16,0 0-18-16,-9 3-1 15,0-1-11-15,1 1-5 16,2-4-1-16,0 4-7 16,-11-7-68-16,-3-4-345 15</inkml:trace>
  <inkml:trace contextRef="#ctx0" brushRef="#br0" timeOffset="33853.6999">21255 10211 33 0,'-2'0'117'16,"-4"-3"-90"-16,1-1 6 16,-3 1-9-16,8-4-2 15,-11-1-10-15,2 1-3 16,9-4 20-16,0 1 7 16,0 3-11-16,0-3-6 15,0 5 2-15,0-6 1 16,0 5-1-16,0-2-3 15,0 4-6-15,0 1-6 16,0 3 0-16,0 0 4 0,0-2 2 16,0 2-2-16,0-4 4 15,0 3 2-15,0-1 0 16,0-4 1-16,0 4 2 16,0-2-1-16,0 2-4 15,0 2-5-15,0 0-4 16,0 0-3-16,0 0 0 15,0 0-2-15,0 2 0 16,0 22 2-16,0 2 3 16,0 1-2-16,14 2 0 15,-8-6-1-15,-6 0 1 16,0-3-3-16,0-5 0 0,0-2 1 16,0-9-1-16,0-2 0 15,0-2 0-15,0 0 0 16,0 0 1-16,0 0-1 15,8 0 1-15,-8-6-1 16,0-15 0-16,0 0-1 16,0 4 1-16,0-9 0 15,5 4 0-15,3-3 0 16,3-2-1-16,3 0 0 16,5-4 1-16,3-2 0 15,2 3 0-15,4 1 0 0,-4 1 0 16,9 7 1-16,0 1-1 15,13 1 0-15,0 0 1 16,-13 7 0-16,5 2-1 16,-30 8 2-16,3 2-1 15,-3 0-1-15,-2 0 1 16,8 12-1-16,-1 15 5 16,-13 8 3-16,0 6-5 15,0-3-2-15,0-3 1 16,-33-6-2-16,6-14 0 15,8-1 1-15,5-6-1 16,4-8-1-16,10 0 0 16,0 0 1-16,0 0 0 15,0 0 0-15,0 0 0 0,0 0 0 16,0 0 0-16,0 0 0 16,0 0 0-16,0 0-1 15,0 0 1-15,0 0 1 16,0 0-1-16,0 0 0 15,0 1 1-15,0 3-1 16,0 1 0-16,5 0 0 16,14 3 0-16,-5 5 1 15,-9 2-1-15,-5 3 0 16,0 2 1-16,0 2-1 16,-38 1 2-16,-22 1 1 15,-16-2-3-15,-3 0 1 0,0-3 1 16,19-7-2-16,13-2 1 15,17-5-1-15,8-1 0 16,17 0-1-16,5-3-5 16,0-1-12-16,14 0-58 15,37 0-64-15</inkml:trace>
  <inkml:trace contextRef="#ctx0" brushRef="#br0" timeOffset="75388.7568">9119 10810 238 0,'0'-11'89'0,"0"4"-47"0,0-2 19 15,0 6-7 1,0-4-4-16,0 3-19 0,0-1-2 16,0 5 4-1,0 0 0-15,0 0-4 0,-8 0-7 16,3 0-12-16,-1 2-4 15,-2 31 1-15,0 9 0 16,2 13-2-16,6 6 2 16,-5 8 0-16,5 13 0 15,0-3 0-15,0-7 1 16,0-13 2-16,0-21-8 16,0-19-2-16,0-9 1 15,0-10-1-15,0 0 1 16,0 0 1-16,0-22 2 0,11-18-2 15,5-21-2-15,3-4-3 16,0-11 2-16,0-3 1 16,0 0-1-16,9-2 1 15,-9 5-1-15,0 0 1 16,3 13 0-16,-3 4 1 16,0 12-1-16,-14 10 0 15,14 6 0-15,-10 9 0 16,4 8 0-16,-7 4 1 15,-1 4-1-15,-5 4 1 16,8 2 0-16,-8 0 1 16,0 0 0-16,19 0-2 15,14 2 3-15,13 24 3 16,1 6 1-16,5 12 3 16,8 3-3-16,-9 7 3 0,9 7-7 15,-8-2 0-15,0 7 3 16,-14 1 0-16,-5 2 0 15,0-3-3-15,-6 2-1 16,-3-5-2-16,-10-2 0 16,0-9-1-16,-6-12-1 15,-8-11-6-15,0-10-18 16,0-9-33-16,0-10-34 16,-27-4-44-16,-6-25-67 15</inkml:trace>
  <inkml:trace contextRef="#ctx0" brushRef="#br0" timeOffset="75642.73">9106 11086 355 0,'-9'0'54'0,"9"0"-13"16,0-3 14-16,22-12 13 16,55-6 5-16,23-11-22 15,18-1-13-15,-1 7-14 16,-11 2-16-16,-29 8-8 0,-23 4-6 16,-29 5-83-16,-25-2-265 15</inkml:trace>
  <inkml:trace contextRef="#ctx0" brushRef="#br0" timeOffset="77249.6303">8639 3710 18 0,'0'-5'209'0,"0"3"-180"16,0 2 33-16,-11 0 7 15,-2-3-17-15,5 0-7 16,2-1-5-16,1 4-3 16,5 0-11-16,0 0-9 15,-9 0-5-15,9 0-7 16,0 0-2-16,0 2 0 15,0 18 11-15,0 5-2 16,25 7-2-16,-9 5 4 16,3 7-5-16,-13 4 0 15,8 5-2-15,-1-1 0 0,-7-2-3 16,7-11-1 0,-7-11-2-16,-6-14-1 0,0-8 0 15,0-6 0-15,0 0 1 16,5 0 0-16,-5 0 1 15,0-4 0-15,0-20 1 16,0-9-3-16,0-7 0 16,0-8 0-16,0-2 0 15,0-2 0-15,0-4 0 16,0-1 0-16,0 4 0 16,0 0 0-16,0 7-2 15,14 10 2-15,5 4 2 16,-3 1-2-16,3 5 2 0,6 0-1 15,2 4 3-15,0 0 2 16,12-3 1-16,7-1-3 16,6 3 2-16,0 6 1 15,-6 5-1-15,-8 8 1 16,-11 4-2-16,1 0 4 16,-9 25 1-16,-14 15 1 15,-5 15 0-15,0 6 0 16,-24 7-7-16,-31-5-2 15,9-15 1-15,16-12-3 16,8-19 0-16,16-10 0 16,6-4 0-16,0-3 0 15,0 0 2-15,0 0-2 16,14 0-6-16,19 0 6 0,13-3 0 16,-8 3 0-16,1 0-1 15,-12 23 1-15,-8 23 3 16,-19 22 3-16,-11 13 0 15,-68 12 0-15,-14 1 3 16,-19-15-5-16,22-22-2 16,17-26-2-16,16-31-1 15,24-5-8-15,33-46-37 16,30-29-111-16,76-21-201 16</inkml:trace>
  <inkml:trace contextRef="#ctx0" brushRef="#br0" timeOffset="78290.879">22210 7708 190 0,'0'-1'154'0,"0"1"-130"16,0-4 46-16,0 4-5 16,0-3-13-16,-6-2-7 15,-7 1-11-15,-12-2-27 16,3 5 8-16,-10 1 3 15,-20 0-9-15,-22 34 1 16,-16 27-1-16,-13 19-2 16,4 13-2-16,20 0 14 15,38-6 9-15,41-5 3 0,0-13-14 16,99-18-1-16,40-20 6 16,24-15-9-16,6-16-9 15,-11 0-4-15,1-4-34 16,-48-25-169-16</inkml:trace>
  <inkml:trace contextRef="#ctx0" brushRef="#br0" timeOffset="112926.4548">13634 5056 381 0,'-13'-4'82'16,"13"1"-31"-16,0-1 8 15,0 0-19-15,0 4-5 16,0 0-14-16,0 0-1 16,30 0 4-16,11 11 5 15,5 23-4-15,0 12-4 16,-7 4-2-16,-7 11-10 16,-4-8-5-16,-9-2-4 15,-6-15-3-15,1-14-14 16,5-8-39-16,0-14-65 15,8 0-101-15</inkml:trace>
  <inkml:trace contextRef="#ctx0" brushRef="#br0" timeOffset="113047.0459">14071 5037 458 0,'-123'51'277'15,"-13"32"-275"-15,-3 7 18 16,8-1-20-16,19-34-130 15</inkml:trace>
  <inkml:trace contextRef="#ctx0" brushRef="#br0" timeOffset="116560.6008">4230 12777 220 0,'-8'-4'97'16,"-3"4"-20"-16,11-2-21 16,0 2-18-16,-8 0 8 15,8-4 10-15,0 4-3 16,-5-1-7-16,5-1 2 0,0 2-11 15,0 0-12 1,0 0-16-16,0 0-7 0,0 0-2 16,24 16 0-16,31 21 10 15,16 10 6-15,2 10-5 16,-2 6 0-16,-5 3-7 16,-15 9-3-16,-4 6-1 15,-15-7-3-15,1-5-10 16,-14-14-27-16,-19-19-49 15,0-11-43-15,0-19-85 16</inkml:trace>
  <inkml:trace contextRef="#ctx0" brushRef="#br0" timeOffset="116838.3591">4754 12793 475 0,'-19'0'62'16,"5"0"-22"-16,-5 0 8 16,-22 27-13-16,-30 22-15 15,-35 15-4-15,-30 17 1 16,-20 10-2-16,3 2-13 15,36-6-2-15,33-22-8 0,43-22-17 16,30-30-35-16,11-13-60 16,44-37-26-16</inkml:trace>
  <inkml:trace contextRef="#ctx0" brushRef="#br0" timeOffset="117378.2658">5168 12334 124 0,'-8'0'113'0,"-6"0"-59"16,1 0-1-16,7 0-13 15,1 0-4-15,-3 0 4 16,-3 0-3-16,11 0 1 0,0 0-3 15,0 0-9 1,0 0-1-16,0 0-1 0,0 0-5 16,0 0 0-16,0 0-2 15,38-2 10-15,0-4 12 16,-5 4-9-16,5 2-8 16,-22 0-11-16,4 0-3 15,-10 2 0-15,-10 25 11 16,0 13-4-16,-19 15-3 15,-32 5-6-15,4-4-3 16,20-16-3-16,21-14 0 16,6-15-1-16,33-11-3 15,54 0-2-15,31-29-1 16,4-12-38-16,17 2-96 16,-27-8-180-16</inkml:trace>
  <inkml:trace contextRef="#ctx0" brushRef="#br0" timeOffset="118248.9695">6177 12813 101 0,'0'0'283'0,"0"0"-254"15,0 0 10 1,11 0 6-16,44-8 19 0,15-7-11 15,10-2-16-15,12 0-13 16,-13 2 0-16,-21 4-15 16,-20 7-9-16,-25 4-1 15,-4 0-15-15,-9 0-45 16,0 9-100-16,0 14-189 16</inkml:trace>
  <inkml:trace contextRef="#ctx0" brushRef="#br0" timeOffset="118548.9067">6248 13202 430 0,'46'0'47'16,"33"-4"61"-16,20-4-32 16,-1-5-36-16,-14-1-25 15,-18 10-15-15,-28-6-2 0,-24 9-47 16,-14 1-91-16,-25-10-319 15</inkml:trace>
  <inkml:trace contextRef="#ctx0" brushRef="#br0" timeOffset="119858.3002">7849 12786 137 0,'-9'0'137'16,"-4"0"-117"-16,-1 0 28 16,3 0-11-16,11 0-11 0,0 0-9 15,0 0 4 1,0 0 12-16,0 0 0 0,0 0-9 15,0 0-6-15,30 0 3 16,17-15 18-16,32 0-2 16,-6-3-1-16,6 3 6 15,-2 2 2-15,-23 3-1 16,-21 8-16-16,-9 2-19 16,-24 5-2-16,0 33 10 15,-46 9-1-15,-38 12-8 16,-6-2-6-16,16-13-1 15,28-8 0-15,18-22-1 16,28-5 0-16,0-9-4 16,3 0-1-16,49 0 1 15,13 0 5-15,-5 7 1 0,6 9 1 16,-28 13 1-16,-24 17 2 16,-14 19 5-16,-41 15 1 15,-55 5-4-15,-18-6-4 16,5-14-3-16,2-22-3 15,17-21-3-15,17-22-11 16,21 0-14-16,19-24-9 16,33-13-30-16,0-13-25 15,57-1-62-15,55-15-64 16</inkml:trace>
  <inkml:trace contextRef="#ctx0" brushRef="#br0" timeOffset="120428.6373">8934 12373 255 0,'-6'0'58'16,"-7"0"0"-16,13 0-18 15,0 0-13-15,0 0 3 16,0 0 10-16,0 0 5 16,0 0-13-16,0 0-9 15,0 0 0-15,0-9-2 16,0 2 2-16,27-2 12 16,19-4 2-16,-8 4-9 15,9 1 4-15,-14 1-7 16,-1 1-9-16,-13 6-5 0,-5 0-5 15,-9 0-3-15,-5 22 1 16,0 15 4-16,-19 13-1 16,-38 3-3-16,11-6-4 15,13-9 1-15,25-13-1 16,8-12-1-16,13-11-5 16,53-2 2-16,18 0 1 15,15-13-9-15,-1-10-32 16,-6 10-57-16,-7-3-69 15,-25 3-144-15</inkml:trace>
  <inkml:trace contextRef="#ctx0" brushRef="#br0" timeOffset="120810.9034">9329 12984 155 0,'0'0'198'0,"0"0"-171"16,19 0 14-16,47 0 31 15,13 0 1-15,16-8 3 16,11-7-25-16,6 2-18 16,-27 3-21-16,-20-2-12 15,-18 7 0-15,-28 2-6 16,-6-1-42-16,-5-1-44 15,-8 3-56-15,0-2-58 16</inkml:trace>
  <inkml:trace contextRef="#ctx0" brushRef="#br0" timeOffset="121034.1229">9735 12735 445 0,'0'0'72'0,"0"32"-17"16,0 11 19-16,0 11-29 16,0 3-13-16,0 6-14 15,-8-1-13-15,-25-7-4 16,14-8-1-16,0-12-6 16,17-16-18-16,2-19-32 15,2 0-76-15,77-31-47 16,25-17-92-16</inkml:trace>
  <inkml:trace contextRef="#ctx0" brushRef="#br0" timeOffset="121538.7457">10567 12686 165 0,'-8'0'52'0,"-11"0"3"15,8 0-7-15,3 0-7 0,8 0-8 16,0 0-9-16,0 0 13 16,0 0 10-16,0 0 6 15,0 0 3-15,0 0-18 16,19 0 3-16,22-2 7 15,-3-3-9-15,3-1 1 16,-17 2-9-16,-10 4-18 16,-14 0-11-16,0 0 0 15,0 21 5-15,-14 17 2 16,-32 5-4-16,0-9-4 16,13-10-1-16,22-10-1 15,11-12-4-15,0-2-1 0,19 2 3 16,25 7 3-16,2 4 3 15,-11 13 4-15,-15 11 6 16,-20 21 4-16,-14 18 1 16,-79 11-10-16,-30 2-7 15,-2-18-1-15,8-20-2 16,24-32-14-16,33-19-30 16,27-9-25-16,33-37-15 15,0-5 10-15,66-2-89 16,27 0-72-16</inkml:trace>
  <inkml:trace contextRef="#ctx0" brushRef="#br0" timeOffset="122010.3864">11151 12514 225 0,'0'0'125'16,"0"0"-76"-16,0 0-22 16,0 0 32-16,0 0-9 15,10-2 9-15,31-9 13 16,25-4-17-16,-1-4-6 16,1 5-9-16,-15 4-2 15,-23 4-12-15,-15 6-13 16,-7 0-4-16,-6 24-2 15,0 20 10-15,0 17-5 16,-47 10-7-16,1-5-3 0,13-10 0 16,22-15-2-1,11-21 0-15,33-20-5 0,57-7-12 16,36-40-37-16,32-26-118 16,-16-14-267-16</inkml:trace>
  <inkml:trace contextRef="#ctx0" brushRef="#br0" timeOffset="123134.5273">11968 12979 368 0,'0'0'129'0,"0"0"-32"16,71 0-11-16,30 0-9 15,22 5-26-15,16 1-39 16,-16 0-12-16,-6-6-6 0,-5 0-58 16,-25-7-186-16</inkml:trace>
  <inkml:trace contextRef="#ctx0" brushRef="#br0" timeOffset="123743.1297">13580 12604 128 0,'-19'4'233'0,"5"2"-214"0,14-4 13 15,0-2-17-15,0 0 2 16,0 0 36-16,27 0-1 15,20-2 26-15,24-11-12 16,21-1-14-16,12-2 6 16,-6 4-14-16,-19 5-6 15,-27 7-18-15,-19 0-13 16,-25 7-3-16,-8 40 4 16,-33 23 2-16,-59 20-7 15,-31 16-2-15,11-2-1 0,38-9-1 16,50-17-1-1,24-21 0-15,46-26 0 0,58-16-2 16,21-15 1-16,12 0 0 16,-7-18-5-16,-12-14-27 15,-6 0-67-15,-14-13-90 16,-33-9-392-16</inkml:trace>
  <inkml:trace contextRef="#ctx0" brushRef="#br0" timeOffset="123968.5467">15246 12425 614 0,'-55'41'46'0,"4"13"-41"15,4 18 4-15,-5 12 4 16,-5 13-2-16,16 7 18 15,14 6 4-15,22-6-13 16,5-15-20-16,38-17-13 16,54-31-120-16,26-30-276 15</inkml:trace>
  <inkml:trace contextRef="#ctx0" brushRef="#br0" timeOffset="124844.1658">15666 12641 257 0,'0'0'46'16,"0"0"-30"-16,0 0-7 15,0 0 15-15,0-3 25 16,0 2 0-16,0 1 0 15,0 0-9-15,0-7-12 16,0 4-3-16,0-8 2 16,11-1 1-16,43-5 2 0,9 0 10 15,5 1 6 1,-5 9-8-16,-30 4-6 0,-17 3-20 16,-16 0-9-16,0 8 2 15,0 24 6-15,-41 14-3 16,-30 8-5-16,6-8-3 15,13-12-3-15,30-17-4 16,22-10-11-16,0-7 2 16,6 0 3-16,48 0 5 15,11-8 8-15,12 8 3 16,-28 0 0-16,-11 6 2 16,-38 22 4-16,0 16 0 15,-33 7 2-15,-51 6-8 16,-9-4-3-16,9-17-6 0,24-18-29 15,27-18-22-15,33-2-19 16,0-34-37-16,79-5-73 16,46-2 37-16,31 2-65 15</inkml:trace>
  <inkml:trace contextRef="#ctx0" brushRef="#br0" timeOffset="125285.9018">16446 12421 289 0,'-3'-3'86'0,"3"3"-18"16,0 0-25-1,0 0-5-15,8 0 11 0,38 3 23 16,6 26-11-16,-14 15 3 16,-19 18-9-16,-19 17-22 15,-10 9-7-15,-70 6-12 16,-18-4-12-16,0-16-2 16,27-17-7-16,30-22-25 15,36-25-62-15,29-10-50 16,102-20-116-16</inkml:trace>
  <inkml:trace contextRef="#ctx0" brushRef="#br0" timeOffset="125618.1989">17853 12262 332 0,'-25'0'105'0,"-35"15"-28"0,-25 32-17 15,-21 20 9 1,-19 17-17-16,7 14-6 0,20 8 7 15,33-4-17-15,40-6-19 16,25-22-16-16,44-22-1 16,57-20-21-16,22-24-17 15,16-8-32-15,16-13-54 16,-30-36-176-16</inkml:trace>
  <inkml:trace contextRef="#ctx0" brushRef="#br0" timeOffset="126382.1891">17730 12536 124 0,'0'-1'99'16,"0"-2"-38"-16,0-2 24 16,19 0-27-16,0-1-6 15,-5 2-9-15,-3 0-6 16,2-3-2-16,-13 7 1 16,8-7-11-16,3 3 3 15,-3-1 4-15,6-2-9 16,11 6-2-16,-4-4-10 15,18 0 4-15,-1 4 6 16,3-2-8-16,-3 3-1 16,3 0 3-16,-9 0-5 15,1 0-4-15,-8 0 2 0,-3 0-5 16,-22 0-3-16,0 0 1 16,0 0 1-16,0 0 0 15,-22 15 5-15,-36 15 0 16,-15 1-7-16,13-6 0 15,11-5 0-15,32-12-1 16,7-7 1-16,10-1-2 16,0 0 1-16,0 0 0 15,24 0 1-15,28 0 0 16,8 0 4-16,0 0-2 16,-3 0 5-16,-16 0-1 15,-14 6-2-15,-8 9-2 16,-13 9 1-16,-6 11 6 0,-11 8-4 15,-55-1-2-15,-13-2-3 16,14-11 0-16,5-9-5 16,27-9-9-16,20-10-2 15,7-1-3-15,6 0-24 16,0 0-36-16,25-14-46 16,46-14-93-16</inkml:trace>
  <inkml:trace contextRef="#ctx0" brushRef="#br0" timeOffset="126630.8559">18665 12269 508 0,'0'27'38'0,"41"15"45"15,11 13-10-15,-14 9-10 16,-38 15-6-16,0 15-6 16,-46 9-12-16,-58-4-17 15,-8-6-22-15,9-22-1 16,18-27-27-16,44-30-102 16,41-25-182-16</inkml:trace>
  <inkml:trace contextRef="#ctx0" brushRef="#br0" timeOffset="127303.8786">19805 12467 237 0,'0'0'90'0,"-11"0"0"16,11 0-29-16,-8 0-9 15,8 0-10-15,-25 0 1 16,-2 11-1-16,-19 16-8 16,-12 4-7-16,-10 10 0 0,-8 11-3 15,-3 5-10-15,5-2-2 16,22-1-8-16,33-10-4 16,19-9-2-16,0-6-7 15,66-14-8-15,5-1-10 16,27-14-48-16,3 0-94 15,8 0-80-15</inkml:trace>
  <inkml:trace contextRef="#ctx0" brushRef="#br0" timeOffset="127590.4108">20187 12716 481 0,'-33'32'53'16,"25"1"-8"-16,8-1-13 16,2-13-13-16,69-6-11 15,22-13 1-15,30 0 6 16,8-20 17-16,-1-19 5 16,-18-2 3-16,-33 6-3 15,-38 12-7-15,-41 8-19 16,0 2 3-16,-68 5-3 15,-30 2-11-15,-14 6-13 16,17 0-23-16,46 0-46 0,38 0-42 16,11 0-85-1</inkml:trace>
  <inkml:trace contextRef="#ctx0" brushRef="#br0" timeOffset="127950.2024">21542 12539 380 0,'-52'22'118'15,"-14"9"-40"-15,6-4-16 16,28-8-43-16,18-6-19 16,14-9-4-16,0 1 4 15,0 4 12-15,22-2 41 16,2 7 17-16,4 9-4 16,-23 5-28-16,-5 8-9 15,-33 7-11-15,-51-4-14 16,-9-5-4-16,3-20-6 15,25-14-16-15,18-7-45 0,47-37-91 16,52-19-129 0</inkml:trace>
  <inkml:trace contextRef="#ctx0" brushRef="#br0" timeOffset="129134.8684">22341 12149 401 0,'0'0'84'16,"0"0"-35"-1,0 0-24-15,0 0-13 0,0 0-6 16,0 0 2-16,0 3 22 16,0 11 7-16,0 4-11 15,0-5-7-15,0 0-7 16,0-6-5-16,0 0 1 16,-6 1 7-16,1 5 5 15,5 8-8-15,0 11 1 16,0 10 3-16,0 14-6 15,0 3-3-15,-9 8-3 16,-18 3 0-16,-3-2 3 0,-3-2-4 16,1-6-3-16,10-14-1 15,11-11-6-15,3-20-18 16,8-15-46-16,0 0-41 16,0-5-120-16</inkml:trace>
  <inkml:trace contextRef="#ctx0" brushRef="#br0" timeOffset="129636.5141">22714 12432 175 0,'0'-2'281'0,"0"-1"-253"15,0 3-2-15,0-2-18 16,0 2 4-16,0-4 3 16,0 1 18-16,0-5 7 15,19-6-1-15,28-3-18 16,4 1 15-16,15 1 13 16,-3 9-8-16,-12 4-5 15,-18 2-4-15,-14 0-17 16,-5 0-11-16,-14 23 6 15,0 5 0-15,0 2-6 16,0-1 1-16,-8-7-4 16,2-8-1-16,6-8-1 0,0-4-1 15,0-2-2-15,44 0 2 16,10 0 2-16,6 4 2 16,-8 3 0-16,-19 10 0 15,-20 13 4-15,-13 15 4 16,-8 10 3-16,-71 14-6 15,-24-2-7-15,-9-12 0 16,27-18-3-16,20-17-9 16,38-16-5-16,18-4-17 15,9 0-9-15,0-17-36 16,55-18-27-16,38-3-9 16,24-3-4-16,0-4-78 15</inkml:trace>
  <inkml:trace contextRef="#ctx0" brushRef="#br0" timeOffset="129936.5108">23777 12357 468 0,'-46'4'47'16,"5"13"16"-16,22-2-8 15,8-5-20-15,11-5-35 16,0-3 1-16,25-2-1 15,27 0 20-15,13 5 17 16,-10 5 6-16,-17 10 2 0,-11 7-13 16,-27 15-1-16,0 5-7 15,-14 4-12-15,-46-3-10 16,-11-8-2-16,12-12-4 16,12-13-11-16,4-15-17 15,10 0-18-15,11-20-32 16,17-16-26-16,5-2-25 15,0 1 2-15,38-2 2 16</inkml:trace>
  <inkml:trace contextRef="#ctx0" brushRef="#br0" timeOffset="130073.9423">23777 12357 375 0</inkml:trace>
  <inkml:trace contextRef="#ctx0" brushRef="#br0" timeOffset="130190.8539">23777 12357 375 0,'33'-95'79'0,"33"87"32"0,-1 1-36 0,20-5-32 16,-14 5-10-16,-3 0-10 16,-6 3-21-16,-21-1-2 15,-3 3-5-15,-2-3-21 16,2 4-31-16,14-1-87 15,0 2-38-15,13 0 0 16</inkml:trace>
  <inkml:trace contextRef="#ctx0" brushRef="#br0" timeOffset="130492.8516">24811 12149 380 0,'-11'0'52'0,"3"0"-38"16,-6 9-7-16,-5 8-1 15,-5 0 13-15,-4 8 28 16,-10 5 16-16,19-3-12 16,11-1-21-16,8-2-8 15,0-13-9-15,57-8 7 0,11-3 8 16,28-6 1-1,-15-23-7-15,-18 3 0 0,-30 3-5 16,-33 4 5-16,0 8-1 16,-52 6-21-16,-32-2-8 15,13 5-43-15,24-4-66 16,39-14-124-16</inkml:trace>
  <inkml:trace contextRef="#ctx0" brushRef="#br0" timeOffset="141658.7944">4269 15181 177 0,'-11'-11'78'16,"-3"8"-38"-16,0-5 0 16,1 5-21-16,-1-1 4 0,3 0-4 15,3 1 11-15,-11-3 0 16,11 2 15-16,2 3 5 16,-7-2-18-16,13 3-8 15,0 0 0-15,0 0-6 16,0 0-2-16,0 0-2 15,0 4-2-15,46 28 12 16,28 13 16-16,2 4-16 16,11 10-3-16,-10 6-8 15,-12-1-10-15,-13 1-3 16,-11-8-1-16,-14-11 0 16,-8-7-10-16,-8-13-33 0,-3-12-47 15,-8-7-69-15,0-7-81 16</inkml:trace>
  <inkml:trace contextRef="#ctx0" brushRef="#br0" timeOffset="141914.1725">4713 15094 271 0,'-30'-11'234'15,"3"11"-196"-15,8 5 3 16,-22 41-14-16,-6 19 10 0,-29 14-4 16,-3 5-14-16,-14-4-10 15,3-10-9-15,25-17-1 16,5-12-4-16,13-16-13 16,28-15-29-16,14-10-34 15,5 0-47-15,0-17-39 16,44-6-13-16</inkml:trace>
  <inkml:trace contextRef="#ctx0" brushRef="#br0" timeOffset="142394.16">5048 14779 108 0,'-13'-11'218'15,"7"10"-175"-15,-2 1 19 16,3 0-36-16,-1 0-10 16,1 0-6-16,5 0-3 0,-3-3 11 15,-2 0 24-15,-1-1 8 16,6-1-11-16,0-3-8 16,25-4 0-16,40-3-9 15,9 2 11-15,-3 1-5 16,-20 8-5-16,-10 4-14 15,-27 0-6-15,-14 18 1 16,0 28 5-16,-19 23-3 16,-44 3-2-16,-8-8-4 15,25-14-1-15,40-16-6 16,6-13-27-16,41-21-31 16,57 0-29-16,25-8-50 0,22-20-41 15</inkml:trace>
  <inkml:trace contextRef="#ctx0" brushRef="#br0" timeOffset="142836.5911">6057 15087 267 0,'0'0'162'15,"0"0"-118"-15,55 0 14 0,10 0-15 16,14 0-26-16,-2-4-12 15,-26-3-5-15,-15 3 0 16,-17 4-17-16,-14 0-63 16,-5 0-56-16</inkml:trace>
  <inkml:trace contextRef="#ctx0" brushRef="#br0" timeOffset="143023.7724">6240 15379 590 0,'0'12'34'16,"41"10"35"-16,43-1-51 16,9 2-18-16,-8-15-43 15,-25-8-258-15</inkml:trace>
  <inkml:trace contextRef="#ctx0" brushRef="#br0" timeOffset="175015.6712">7813 14788 144 0,'-11'0'155'0,"11"0"-123"16,-8 0 0-16,8 0-10 15,0 0 9-15,0 0 3 16,-11 0-5-16,11 0 0 15,0 0 1-15,0 0-7 16,0 0-5-16,0-2 2 16,0-1-4-16,0-5 8 15,30-3 3-15,25-3-7 16,10-4 10-16,11 3-5 0,-16 9-2 16,-8 6-4-16,-25 0-2 15,-7 0-6-15,-12 25 3 16,-8 14-1-16,-8 7 5 15,-58 6-5-15,-13 1-8 16,14-14-3-16,7-12-1 16,37-14-1-16,10-9 0 15,11-4 0-15,0 0-1 16,0 0-3-16,51 0 2 16,7 0 2-16,15 10 1 15,-13 15 0-15,-27 14 1 16,-14 9 1-16,-19 16 1 15,-19 5 2-15,-63 4-1 0,-35-13-4 16,5-13-1 0,-5-19-2-16,24-19-5 0,11-9-8 15,36 0-8-15,19 0-15 16,27-16-24-16,0-5-27 16,46-3-94-16,31-6-161 15</inkml:trace>
  <inkml:trace contextRef="#ctx0" brushRef="#br0" timeOffset="175458.4951">8980 14954 305 0,'-5'0'52'16,"-14"0"-1"-16,-3 0-6 16,-8 0-22-16,-11 6 1 15,3 14 2-15,-17 9 2 16,3 16 4-16,1 12-6 15,4 6-2-15,14 2-7 16,28-7-1-16,5-20-5 0,14-8-4 16,57-23-1-16,32-7-1 15,23-15 5-15,4-39 1 16,10-10-2-16,-23-6-3 16,-41 7 5-16,-35 10-1 15,-41 7-4-15,0 9-1 16,-52 7-2-16,-32 9-3 15,-4 5 0-15,9 3-10 16,22 5-33-16,38 8-63 16,19 0-104-16</inkml:trace>
  <inkml:trace contextRef="#ctx0" brushRef="#br0" timeOffset="175923.7765">9746 15362 363 0,'-5'0'110'0,"-3"0"-85"16,2 0-8-16,-7 0-6 15,-7 3 14-15,1 4-8 16,0-4-9-16,17-3 4 15,2 0-5-15,0 0-3 16,0-6 5-16,40-12 0 16,-12 4-2-16,-9 10 11 15,-14 4 1-15,-5 0-9 0,0 0-1 16,-19 24 5 0,-27 6 5-16,2-8-17 0,17-9-2 15,19-10-8-15,8-3-24 16,0 0-52-16,52-5-102 15</inkml:trace>
  <inkml:trace contextRef="#ctx0" brushRef="#br0" timeOffset="176442.2602">10521 14858 245 0,'0'0'71'0,"0"0"-33"16,0 0-8-16,0 0 8 15,0 0 2-15,0 0 1 16,57 0 15-16,30-4-5 0,17-10-17 16,21-1-2-16,6-4 8 15,0 3-8-15,-19 5-8 16,-14 4-12-16,-38 3-7 15,-22 4-1-15,-19 0-4 16,-11 7 1-16,-8 21 1 16,0 14 5-16,-65 15-1 15,-28 11 1-15,-10 15-1 16,-12 9 1-16,-2-2 2 16,13-4-2-16,20-17-7 15,29-26-1-15,31-21-12 16,15-18-33-16,9-4-24 15,9-15-26-15,56-28-110 0,28-14-101 16</inkml:trace>
  <inkml:trace contextRef="#ctx0" brushRef="#br0" timeOffset="177018.1805">11720 14844 212 0,'-8'0'79'0,"8"0"-24"16,-5 0-25-16,5 0 5 15,0 0 4-15,-6 0-15 16,4-4-5-16,2 4 6 16,0-1 7-16,0 1-2 15,0-3 3-15,0 0-2 16,0 2-4-16,0-9-5 16,0 2 8-16,21-8-2 15,37-1-5-15,7-5 4 16,9 2-1-16,-17 9 2 0,-5 2-2 15,-30 7-12 1,-17 2-5-16,-5 0-6 0,0 11 0 16,0 22 8-16,0 9-1 15,-46 9-3-15,-12-2-3 16,12-6-2-16,13-15-2 16,25-10 0-16,8-10-1 15,0-6 0-15,0 3 1 16,33 3 0-16,13 3 1 15,-13 10 0-15,-19 11 1 16,-14 16 0-16,-39 18 2 16,-67 3 1-16,-17-3-5 15,-2-25-2-15,13-25-3 16,33-16-18-16,22-18-53 0,43-19-73 16,14-12-61-16,19-2-264 15</inkml:trace>
  <inkml:trace contextRef="#ctx0" brushRef="#br0" timeOffset="178481.7472">8975 16605 12 0,'-28'-6'484'0,"9"1"-435"0,19 5 6 16,0 0-15-16,0 0-19 15,0 0-8-15,0 15 3 16,38 21 38-16,22 19-21 16,11 13 3-16,17 14-5 15,-12 7-9-15,-2 10-5 16,-4 8-9-16,-10-1-6 15,-13-6-2-15,-14-14-1 16,-9-16-8-16,-5-19-27 16,-11-28-50-16,-2-23-30 15,2 0-40-15,-3-42-178 16</inkml:trace>
  <inkml:trace contextRef="#ctx0" brushRef="#br0" timeOffset="178676.4365">9910 16840 264 0,'-112'0'444'15,"-32"10"-425"-15,-17 35 57 16,-11 15-37-16,-24 9-29 16,18-2-10-16,23-8-5 15,43-17-17-15,52-17-31 16,60-14-22-16,27-11-63 15,102-21-157-15</inkml:trace>
  <inkml:trace contextRef="#ctx0" brushRef="#br0" timeOffset="179052.6851">10153 16996 317 0,'0'0'159'15,"0"0"-119"-15,0 0 14 16,60 3 5-16,13-3-11 16,17 0-23-16,3-3-13 15,-3-15-10-15,-6-1-2 16,-15 7-34-16,-23 1-104 15,-27 8-149-15</inkml:trace>
  <inkml:trace contextRef="#ctx0" brushRef="#br0" timeOffset="179208.2521">10482 17232 491 0,'0'0'212'0,"0"12"-180"15,66-5 2-15,32-7-34 16,6 0-4-16,-12-7-119 16,-21-32-295-16</inkml:trace>
  <inkml:trace contextRef="#ctx0" brushRef="#br0" timeOffset="189187.6289">11739 16634 350 0,'-60'26'133'0,"-5"10"-125"16,13 4 41-16,6-1-2 15,2-7-4-15,22-7-15 16,12-13-17-16,10-9-6 15,10-3 7-15,50 0 18 16,19 3 16-16,1 4-5 16,-10 10-10-16,-23 13-6 15,-14 13-4-15,-33 15 1 0,0 18-6 16,-66-1-8-16,-27-3-8 16,-5-14 0-16,14-25-9 15,10-29-15-15,9-4-20 16,26-37-30-16,26-17-31 15,13-4-54-15,22-10-48 16</inkml:trace>
  <inkml:trace contextRef="#ctx0" brushRef="#br0" timeOffset="189435.6898">11797 16605 290 0,'0'-4'200'0,"8"2"-169"16,63-1 59-16,35-1-11 16,25-2-25-16,5 1-14 15,9-3-16-15,-14 4-24 16,-19 0-2-16,-25 4-21 15,-5 0-91-15,-47 0-233 16</inkml:trace>
  <inkml:trace contextRef="#ctx0" brushRef="#br0" timeOffset="190133.293">12767 17308 418 0,'0'0'59'16,"0"0"-29"-16,-13 11 1 16,-12 8-11-16,-2-3-3 15,0-8-6-15,8-2-3 16,8-6 9-16,8 0 1 15,3 0-8-15,0-10-1 16,0-10-6-16,0 1 1 16,8 7 15-16,6 6 6 15,-3 4 2-15,-11 2-11 16,0 0-3-16,0 8 1 16,0 19 1-16,-30 4 1 15,-11-5-10-15,-6-9-4 16,17-10-2-16,17-7-1 15,13 0-2-15,0-2-3 16,0-17-4-16,0-2 2 0,38 4-2 16,-5 11-7-16,5-1-13 15,-11 7-19-15,-2 0-20 16,-12 0-55-16,9 0-16 16,-8 0-87-16</inkml:trace>
  <inkml:trace contextRef="#ctx0" brushRef="#br0" timeOffset="190621.7753">13684 16758 396 0,'0'0'77'0,"0"0"-43"15,-17 0-6-15,-10 21-8 16,-19 4 8-16,-1 3-5 15,4-6 1-15,15-3 8 0,9-8-5 16,6-6-9 0,13-3-3-16,0-2 1 0,24 6-2 15,36 5 12-15,25 1 6 16,-6 15-5-16,-6 4 3 16,-15 15-6-16,-31 14-5 15,-22 9 1-15,-5 6-6 16,-24 1-5-16,-42-8-7 15,-7-18-2-15,-6-14-1 16,2-23-9-16,4-13-15 16,13-12-21-16,13-34-42 15,23-11-33-15,24-7-54 0,0 0-3 16,41 0-107 0</inkml:trace>
  <inkml:trace contextRef="#ctx0" brushRef="#br0" timeOffset="190824.1971">13621 16831 210 0,'0'-9'305'0,"19"4"-253"16,60-2 42-16,33 0-23 15,19 0-6-15,0-2-21 16,-9 1-21-16,-15-6-23 0,-23 4 0 15,-24-2-18 1,-22 2-65-16,-19-8-129 0</inkml:trace>
  <inkml:trace contextRef="#ctx0" brushRef="#br0" timeOffset="191325.8676">14938 16612 388 0,'0'0'103'15,"0"0"-74"-15,0 30 25 0,0 15-5 16,-33 11-12-16,-27 11-12 16,-11 5-1-16,6-6-13 15,24-15-9-15,27-19-2 16,14-21-1-16,33-11 0 16,51 0 1-16,15-4 2 15,-7-8 0-15,-4 2-2 16,-23 2 0-16,-8 3-2 15,-24 1-2-15,-25-4-34 16,6 1-101-16,-14-7-145 16</inkml:trace>
  <inkml:trace contextRef="#ctx0" brushRef="#br0" timeOffset="191522.0877">15276 16642 492 0,'0'2'80'16,"0"41"9"-16,3 22-1 15,-3 27-21-15,0 26-20 16,-52 23-11-16,-27 7-10 16,-9-2-26-16,12-19-3 15,35-51-176-15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37:57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7630 5511 171 0,'0'-2'127'0,"0"-2"-72"16,0 3 5-16,0-2-9 16,0 0-12-16,0-4-8 15,0 1 1-15,0 2 3 0,-8 4 7 16,-3 0-1 0,3-3-5-16,-16 1-6 0,-9-4-7 15,-8 5-14-15,-5 1-8 16,-12 0-1-16,12 0 1 15,-6 9-1-15,-2 11 0 16,2 9 0-16,0 7 0 16,6-3 0-16,13-2 0 15,0-2 0-15,14 0 0 16,6-7 0-16,7-3 0 16,6-1 0-16,0-3 0 15,0 3 0-15,0-1 1 16,19 0 1-16,19 2 3 15,3-1 2-15,17 3 3 0,-12 0 0 16,6 2-3-16,2 4 0 16,-7-2 1-16,-4 2 0 15,-2 5-4-15,-8 1-4 16,0 2 2-16,-9 2 1 16,-10-6-3-16,-6 5 1 15,-8-6 2-15,0 6-2 16,0 3 1-16,0-2 0 15,-41 0 0-15,-11-6-1 16,0-4-1-16,1-8 0 16,4-12 0-16,1-4 0 15,13-3 0-15,6-18-1 0,8-31 0 16,5-21-2-16,14-22 1 16,0-12 2-1,47-5-1-15,18 8 1 0,0 11 0 16,-5 17 2-16,-19 20-1 15,-8 14-1-15,-8 7-2 16,-20 10-13-16,3 8-71 16,-8 0-119-16</inkml:trace>
  <inkml:trace contextRef="#ctx0" brushRef="#br0" timeOffset="3135.74">13392 5171 163 0,'0'-8'44'16,"0"5"17"-16,0-1-4 15,0-4 3-15,0-1-8 0,0-5-5 16,0 5 10-16,5-5-13 16,1 10-2-16,-6 2-5 15,0 2-7-15,0 0-11 16,19 2-8-16,-3 29 8 16,9 15 12-16,-1 11-11 15,-16 16-3-15,-8-2-9 16,0 1-4-16,0-2-2 15,0-8-2-15,0-10 0 16,0-13-6-16,0-7-36 16,-19-1-54-16,-19-15-52 0,-3-10-255 15</inkml:trace>
  <inkml:trace contextRef="#ctx0" brushRef="#br0" timeOffset="3787.7074">13746 5291 198 0,'0'-8'51'0,"0"-3"-9"16,11 4 17-16,-3-4-8 15,11 2-6-15,-13 0-5 16,8 0 0-16,-14 7-5 15,0-1-1-15,0 3-12 16,0 0-14-16,0-1 0 16,0-5 8-16,0-5 5 15,8 4-2-15,-3-5-10 0,1 1-4 16,2 0-2-16,-8-1-2 16,5 6-1-16,1 0 0 15,-6 6 0-15,0-1 0 16,0 1-1-16,0 0-1 15,0 0 2-15,0 0 0 16,0 0-2-16,0 0-1 16,0 0-1-16,0 0 2 15,0 0 2-15,0 0 0 16,0 0 0-16,0 0 1 16,0 0 1-16,0 0 1 15,0 0 4-15,0 1 3 16,0 18 1-16,0 15 5 0,0 21 15 15,8 20-5-15,5 8-8 16,-13 7-4-16,0 2-6 16,0-1-4-16,-19 0-3 15,-8-5-1-15,8-6-10 16,-22-6-64-16,-2-26-108 16</inkml:trace>
  <inkml:trace contextRef="#ctx0" brushRef="#br0" timeOffset="13769.8174">19170 3822 437 0,'-20'0'92'0,"1"0"-84"15,-8 0 59-15,-11 13-41 16,-3 1-12-16,-16 5 4 16,-9-3 2-16,-7 7-3 15,2 5-3-15,5 0-1 16,6 3-7-16,22-4-3 15,19-5-2-15,11-7 0 16,8-6 0-16,0 3-1 16,41-4 3-16,11 0 8 0,8 5 15 15,-9 2 5-15,-26 10-5 16,-6 8 5-16,-19 11-6 16,0 5-7-16,-57 7-7 15,-22-8-7-15,-14-6-4 16,17-16 0-16,10-12 0 15,20-12-13-15,19-2-16 16,21 0-20-16,6-14-20 16,0-10-20-16,33-2-49 15,38 4-29-15,13 0-111 16</inkml:trace>
  <inkml:trace contextRef="#ctx0" brushRef="#br0" timeOffset="14085.4715">19341 4071 138 0,'0'-7'223'16,"0"3"-180"-16,0 4 40 15,0 0-45-15,0 0-4 0,0 0 1 16,0 0 4-16,0 0-8 16,6 4-12-16,-1 24 6 15,-5 14 12-15,0 11-22 16,0 2-11-16,0-2-4 16,-5-7-1-16,-9-11-9 15,9-8-30-15,-1-10-29 16,-2-6-54-16,8-11-109 15</inkml:trace>
  <inkml:trace contextRef="#ctx0" brushRef="#br0" timeOffset="14340.8962">19557 3692 282 0,'-6'0'136'0,"6"0"-89"16,0 0-1-16,0 0-39 15,0 0-7-15,0 0-6 16,0 0-33-16,0 3-54 0,0 20-64 15</inkml:trace>
  <inkml:trace contextRef="#ctx0" brushRef="#br0" timeOffset="14780.9948">19772 4011 256 0,'0'10'162'0,"0"5"-141"15,0 1 33-15,0 3-24 16,0-2-16-16,0 0 1 16,0 1 21-16,0 4-3 0,0 0-8 15,-5 3-9-15,-4 0-4 16,-1-5-1-16,1-10-3 15,9-6-5-15,0-4-1 16,0 0 1-16,0-9 5 16,22-30 0-16,30-8-7 15,13-7 1-15,6 8 5 16,3 1 15-16,-3 10 0 16,13 8 1-16,-18 13-2 15,-1 9-2-15,-13 5-1 16,-25 14-6-16,-8 26 3 15,-19 12-1-15,0 4-9 16,0 0-5-16,-11-12 0 0,-2-15-14 16,13-13-33-1,0-11-37-15,0-5-18 0,0 0-54 16,43-3-117-16</inkml:trace>
  <inkml:trace contextRef="#ctx0" brushRef="#br0" timeOffset="15645.8237">21253 3549 140 0,'-6'0'22'0,"1"0"45"16,5 0-9-16,0 0-21 15,-8 0 3-15,8 0-2 16,0 0-13-16,0 0 4 16,0 0 3-16,-6 0-8 0,1 0-2 15,-4 0 2-15,-10 3 3 16,0 11-12-16,-8 1-1 15,0 6-3-15,-3-4-3 16,8 1-1-16,3-12-2 16,19-1 1-16,-6-4 8 15,6-1 1-15,0 0 6 16,0 0 4-16,0 0-1 16,0 0-6-16,20 0-3 15,26-10 2-15,19-5 1 16,-7 2 1-16,2 6 2 15,-3 2 1-15,-11 5-10 16,-19 0-2-16,1 0-3 0,-17 12-2 16,-11 18 0-16,0 14-3 15,0 13 1-15,-66 14-3 16,-10 9 0-16,8 0 0 16,10-10-2-16,39-15-2 15,19-19-4-15,0-11-5 16,19-6-3-16,39-12 6 15,10-3 0-15,-3-4-7 16,1 0-6-16,-4 0-9 16,-15 0-15-16,-6 0-29 15,-17-2-36-15,-5 2-70 16</inkml:trace>
  <inkml:trace contextRef="#ctx0" brushRef="#br0" timeOffset="16066.4308">21836 3842 305 0,'0'0'83'0,"0"0"-40"15,3 0 0-15,27 0-17 16,16 0 27-16,6 5-11 15,3 10-8-15,2 9 3 16,-5 5-5-16,2 3-9 16,-8-1-8-16,-2-1-8 15,-17 0-6-15,1-3-1 16,-9-4-3-16,0-9-17 16,0-3-33-16,-11-7-48 0,-8-4-57 15,11 0-67-15</inkml:trace>
  <inkml:trace contextRef="#ctx0" brushRef="#br0" timeOffset="16275.3875">22521 3783 401 0,'-28'0'52'0,"-13"15"10"0,-16 23-1 16,-17 12-12-1,-16 11-26-15,-16 3-8 0,-6 0-9 16,22-9-6-16,3-7-1 16,35-13-16-16,20-9-60 15,13-1-81-15,19-7-156 16</inkml:trace>
  <inkml:trace contextRef="#ctx0" brushRef="#br0" timeOffset="16842.7641">18660 4923 186 0,'32'0'116'0,"7"0"-100"16,26-7 71-16,28 1-25 15,24 1-4-15,33 0 11 16,35-1-17-16,36-3-8 16,49-1 1-16,33-6-3 15,24 1-8-15,14-1-11 0,-14 1-7 16,-41-1-10-16,-49 3-6 16,-51 5 0-16,-50 4-3 15,-32-3-6-15,-25 3-27 16,-27-1-30-16,-11 5-34 15,-22 0-82-15</inkml:trace>
  <inkml:trace contextRef="#ctx0" brushRef="#br0" timeOffset="17339.5971">20102 5412 396 0,'-8'0'62'15,"8"0"5"-15,0 0-23 16,0 0-16-16,0 0-9 16,0 19-2-16,0 20 23 15,0 18-6-15,0 6-6 16,0 11-11-16,0 6-8 16,0-3-8-16,0-11-1 15,0-6-14-15,0-19-34 16,0-15-46-16,0-8-66 0,19-18-88 15</inkml:trace>
  <inkml:trace contextRef="#ctx0" brushRef="#br0" timeOffset="17587.9394">20705 5419 153 0,'-3'0'365'16,"-8"23"-333"-16,11 26 52 15,-5 8-32-15,-9 12-15 0,0 8-10 16,-5 11 4 0,0-5-16-16,3-3-11 0,-1-19-4 15,17-16-1-15,0-16-18 16,0-14-57-16,25-15-87 15</inkml:trace>
  <inkml:trace contextRef="#ctx0" brushRef="#br0" timeOffset="18389.9363">23063 4731 183 0,'0'-3'276'0,"0"1"-230"16,0 2 17-16,6-2-29 0,21-1-16 15,6 1 10-15,13-3-6 16,-2-2-13-16,-4 6-4 15,-7-2-3-15,-6 3-2 16,-7 0-3-16,4-3-23 16,3 3-59-16,6 0-69 15,-6 0-140-15</inkml:trace>
  <inkml:trace contextRef="#ctx0" brushRef="#br0" timeOffset="18629.6816">23240 4936 290 0,'0'6'58'0,"0"1"19"15,39-1-4-15,7-3-14 16,14-3-3-16,-3 0-14 15,-11 0-26-15,1 0-15 16,-9-9-1-16,-11 2-7 16,-2 5-64-16,-3-7-123 15</inkml:trace>
  <inkml:trace contextRef="#ctx0" brushRef="#br0" timeOffset="19723.6821">25383 3533 253 0,'0'-1'236'15,"0"1"-195"-15,0 0 38 16,0 0-32-16,0 0-19 16,0 0-1-16,-13 9-3 15,-42 19-7-15,-29 9-5 16,5 5 4-16,2 2-8 16,17-8-6-16,22-11 0 15,30-10-2-15,8-4-3 16,0-4 3-16,41 1 3 0,11 4-1 15,8 0 2 1,-11 6 10-16,-14 8 7 0,-21 5-1 16,-14 13-1-16,0 3-8 15,-22 5-5-15,-49-6-3 16,-8-5-3-16,0-16-1 16,14-15-5-16,24-9-13 15,11-1-22-15,22 0-20 16,8-1-20-16,0-12-35 15,19 2-55-15,35-6-73 16</inkml:trace>
  <inkml:trace contextRef="#ctx0" brushRef="#br0" timeOffset="20009.2559">25842 3757 407 0,'13'-2'38'0,"-7"0"35"15,7 2-1-15,-7 0-33 16,2 0-15-16,3 0-5 16,-3 8 4-16,3 17 4 15,-8 18-4-15,-3 10-13 16,0 2-6-16,0 0-4 15,-9-4 0-15,-15-7-2 0,5-8-17 16,11-11-38-16,2-15-63 16,-2-10-64-16,8 0-110 15</inkml:trace>
  <inkml:trace contextRef="#ctx0" brushRef="#br0" timeOffset="20235.0333">25986 3528 429 0,'0'0'56'16,"0"0"-12"-16,0 0-20 15,0-1-24-15,0-7 0 16,0 5-1-16,11-1-12 15,24 4-38-15,-5 0-61 16,3 8-127-16</inkml:trace>
  <inkml:trace contextRef="#ctx0" brushRef="#br0" timeOffset="20601.7636">26332 3814 257 0,'-13'18'252'0,"7"10"-245"16,6 4 43-16,0 5-9 15,0-1-32-15,0-2-7 16,0-10-2-16,0-5 1 16,0-17-1-16,0-2 0 15,0-15 1-15,38-30-1 16,28-13 0-16,13 1 0 15,5 6 1-15,-18 11 3 16,-1 12 18-16,-13 14 8 16,-25 9 0-16,-8 5-11 15,-5 0-11-15,-6 14 15 16,-2 24 0-16,-6 5-14 16,0 6-8-16,0-5-1 0,0-9-8 15,0-5-17-15,13-8-17 16,15-10-23-16,4-7-31 15,1-5-28-15,11 0-48 16</inkml:trace>
  <inkml:trace contextRef="#ctx0" brushRef="#br0" timeOffset="20887.0492">27216 3632 383 0,'0'0'39'0,"0"0"12"15,13 0-4-15,28 2 20 16,11 13-21-16,5 6-11 16,-10 4-1-16,5 2-7 15,-6 4-11-15,-13 2-10 16,-1 5-5-16,-4 0-1 15,-15 0-1-15,1-12-11 16,-9-5-26-16,-5-11-42 16,0-10-43-16,0 0-23 0,0-13-205 15</inkml:trace>
  <inkml:trace contextRef="#ctx0" brushRef="#br0" timeOffset="21073.1694">27786 3554 57 0,'-17'0'429'0,"-32"0"-402"16,6 35 43-16,-23 13-17 15,-13 10-36-15,-8 10-13 16,-17 5-3-16,6 5-1 16,5-8-5-16,14-12-25 15,22-12-47-15,30-9-50 16,8-6-97-16</inkml:trace>
  <inkml:trace contextRef="#ctx0" brushRef="#br0" timeOffset="21547.6546">24931 4690 323 0,'0'0'155'0,"0"0"-120"15,46 1 51-15,63 5-7 16,77-6-18-16,86 0-4 15,64-29-1-15,70-15-15 0,6-5-10 16,-39-2-12-16,-76 14-8 16,-81 12-8-16,-80 11-3 15,-54 7-5-15,-33 7-23 16,-27 0-88-16,-22 7-97 16,0 3-381-16</inkml:trace>
  <inkml:trace contextRef="#ctx0" brushRef="#br0" timeOffset="22558.9446">26698 5027 403 0,'-77'0'45'16,"17"2"20"-16,-19 6-9 15,-5 1-37-15,-1 1-5 16,-2 0 8-16,11 5-7 16,2 5-8-16,22 0 5 15,14 3-2-15,11-4-7 0,13 0 1 16,9 1 7-1,5-1 10-15,0-1-6 0,0 3 9 16,13 2 5-16,26 1 0 16,12 0-4-16,-4 4-1 15,18-4-10-15,1 3-7 16,-1-6 0-16,0 1-1 16,-13 3 5-16,3 2-3 15,-17 2-1-15,3 9-3 16,-17 0 1-16,-5 1-1 15,-10 4-2-15,-9-3 1 16,0-1-1-16,-19 1 0 16,-36 0-2-16,-10-4 0 15,-14-1 0-15,8-6 0 16,0-11-1-16,11-10 0 0,8-8-1 16,6 0-2-16,13-22 1 15,19-25-3-15,14-13 1 16,0-16 2-16,33-7 1 15,51-14 1-15,15-3 1 16,12-1 0-16,-7 10 0 16,-25 21 2-16,-24 18 0 15,-36 19-1-15,-14 13-1 16,-5 4 0-16,0 3-4 16,0-2-46-16,0 0-80 0,0 1-98 15</inkml:trace>
  <inkml:trace contextRef="#ctx0" brushRef="#br0" timeOffset="30335.4654">19058 7766 184 0,'0'-7'54'0,"0"5"42"0,0 0-18 16,0-1-27 0,0 3-11-16,0 0 1 0,0-2 2 15,0 2-5-15,0-2-6 16,0 2-12-16,0 0-10 15,0 0-1-15,0 0 3 16,0 0 6-16,0-4 1 16,32-3 0-16,48 0 17 15,-1-3 14-15,0 2-24 16,-33 6-7-16,-27 2-9 16,-13 0-5-16,-6 0-1 15,0 12 0-15,0 31 2 16,-47 22-3-16,-37 20-2 15,-20 9-1-15,-2 4-1 16,16-1-1-16,24-14 1 0,25-16-1 16,41-17 2-16,0-21-3 15,60-11-1-15,19-13 2 16,-2-5 0-16,2 0 1 16,-14-4-1-16,-18-9-11 15,-28-3-53-15,-11 1-50 16,-3-1-86-16,-5 0-309 15</inkml:trace>
  <inkml:trace contextRef="#ctx0" brushRef="#br0" timeOffset="30755.6825">19930 8017 386 0,'-41'0'30'15,"-16"23"46"-15,-3 5-20 16,-5 7-31-16,7 5 0 15,12-11-8-15,19-5-7 0,13-2-3 16,14-14-5-16,0-2 1 16,19-5 1-16,22 6 9 15,11-4 29-15,0 9-1 16,-11 7-5-16,-14 11-5 16,-16 8-6-16,-11 13-5 15,-30 4-14-15,-38-1-5 16,-17-6-1-16,1-14-6 15,24-17-25-15,27-11-27 16,8-6-14-16,25-3-28 16,0-17-48-16,19-8-62 15</inkml:trace>
  <inkml:trace contextRef="#ctx0" brushRef="#br0" timeOffset="30972.686">20285 8247 490 0,'-19'22'31'0,"19"10"25"16,0 2-10-16,0 7-18 16,0-1-18-16,-19-5-7 15,-3-3-3-15,3-13-2 16,10-7-13-16,-1-5-58 15,10-7-55-15,0 0-188 16</inkml:trace>
  <inkml:trace contextRef="#ctx0" brushRef="#br0" timeOffset="31146.9581">20350 7968 517 0,'-19'-2'21'16,"19"2"19"-16,0 0-40 16,0 0-5-16,33 0-45 0,5 0-73 15,3 8-85 1</inkml:trace>
  <inkml:trace contextRef="#ctx0" brushRef="#br0" timeOffset="31391.6072">20658 8255 346 0,'-13'10'56'0,"7"-6"17"16,6-1-7-16,0-3-34 15,0 0-10-15,38 0 22 16,22-7 14-16,6-11-20 16,13 4-4-16,-27 7 1 15,-6 7-18-15,-13 0-10 16,-14 14-3-16,0 20 5 15,-19 9-4-15,0-2-5 0,0-6-8 16,0-8-38-16,0-12-44 16,0-4-47-16,14-9-81 15,13-2-115-15</inkml:trace>
  <inkml:trace contextRef="#ctx0" brushRef="#br0" timeOffset="31601.1498">21495 8073 420 0,'33'0'104'0,"19"6"-43"0,16 18 17 16,8 5-44 0,3 10-5-16,-5-6-13 0,-17 3-10 15,-5-7-6-15,-16-4-3 16,-12-7-22-16,-10-7-34 15,-6-3-52-15,-8-8-112 16</inkml:trace>
  <inkml:trace contextRef="#ctx0" brushRef="#br0" timeOffset="31759.6729">22041 8058 466 0,'-79'24'106'16,"-6"20"-35"-16,-8 18-5 15,-24 2-29-15,11-4-23 16,21-11-14-16,28-17-10 0,35-13-61 16,22-11-64-16,41-8-72 15</inkml:trace>
  <inkml:trace contextRef="#ctx0" brushRef="#br0" timeOffset="32051.3857">22801 8103 361 0,'-51'22'115'0,"4"7"-78"16,-5 13 28-16,-2 5-16 15,-3 4-25-15,8 1-7 16,5 0 0-16,17-6-11 16,21-7-4-16,6-8-2 15,0-10-3-15,57-6-12 16,12-10-18-16,7-5-21 16,3 0-49-16,6-4-98 15</inkml:trace>
  <inkml:trace contextRef="#ctx0" brushRef="#br0" timeOffset="32374.9544">23240 8262 462 0,'-35'12'15'15,"29"2"33"-15,6-1-9 16,0-2-18-16,0-4-7 15,28-6 16-15,24-1 4 16,27 0 2-16,0-21-5 16,11-12-8-16,-3-3-5 15,-11 1 1-15,-21 11 7 0,-31 5-7 16,-16 12-3 0,-8 1-8-16,-13 6 0 0,-58 0-6 15,-16 0-2-15,2 0-2 16,20 0-1-16,18 0-17 15,23 0-30-15,5 0-21 16,16 0-15-16,3 0-46 16,14-3-70-16</inkml:trace>
  <inkml:trace contextRef="#ctx0" brushRef="#br0" timeOffset="32637.1974">24072 7988 132 0,'-33'10'288'15,"-32"27"-250"1,5 3 13-16,8-3-9 0,14-6 27 16,24-13-5-16,14-7-42 15,0-5-20-15,6-1 10 16,35 0 30-16,10 7 8 16,1 2-15-16,-19 12-7 15,-14 6-11-15,-19 9-7 16,0 4-6-16,-60-5-4 15,-5-12-4-15,7-19-22 16,26-9-41-16,4-9-33 16,17-24-30-16,11 2-33 15,0 8-30-15</inkml:trace>
  <inkml:trace contextRef="#ctx0" brushRef="#br0" timeOffset="32959.0501">24470 7897 231 0,'0'0'243'15,"0"0"-188"-15,8 8 3 0,30 11 2 16,3 7-37-16,17-2-3 16,-4 0 7-16,-2 9 6 15,-6 4-5-15,-2-2-5 16,-9 7-17-16,-5-4-6 16,-8-7-4-16,3-9-21 15,-6-4-41-15,-11-10-46 16,0-8-92-16,3 0-192 15</inkml:trace>
  <inkml:trace contextRef="#ctx0" brushRef="#br0" timeOffset="33108.5053">25119 7909 198 0,'-76'15'317'0,"-36"36"-260"15,-8 14 27-15,-30 9-44 16,-8 2-33-16,8-11-7 15,38-8-25-15,36-21-92 16,35-14-105-16</inkml:trace>
  <inkml:trace contextRef="#ctx0" brushRef="#br0" timeOffset="33910.6357">19189 9093 313 0,'0'0'59'0,"60"0"10"15,32 0 13-15,58 0-30 16,74 5 16-16,84-2-15 0,104-3-1 16,87-5 4-16,57-20-2 15,-5-7-21-15,-33 2-12 16,-79 2-12-16,-79 4-4 15,-85 1-2-15,-60 4-2 16,-56 4-1-16,-34 2 0 16,-27 6-4-16,-27 1-7 15,-14 4-25-15,-21 2-54 16,-17 0-65-16,-19 0-197 16</inkml:trace>
  <inkml:trace contextRef="#ctx0" brushRef="#br0" timeOffset="34835.656">21386 9704 262 0,'0'0'117'16,"0"0"-57"-16,0 0-1 15,0 0-15-15,0 0-3 16,0 0 6-16,0 25-11 0,11 17 26 16,16 20-12-16,-13 13-8 15,-14 9-20-15,0 3-6 16,-8-8-7-16,-25-10-8 16,14-20-1-16,19-18-9 15,0-19-43-15,0-12-57 16,0 0-89-16,41-38-121 15</inkml:trace>
  <inkml:trace contextRef="#ctx0" brushRef="#br0" timeOffset="35028.972">22114 9655 556 0,'0'17'122'0,"0"29"-36"15,0 23 2-15,0 22-48 16,-22 5-28-16,-18-2-11 16,1-14-1-16,20-17-6 15,11-24-47-15,8-29-97 16,41-12-199-16</inkml:trace>
  <inkml:trace contextRef="#ctx0" brushRef="#br0" timeOffset="36237.603">25062 8957 160 0,'0'0'242'16,"0"-2"-206"-16,32-9 23 16,34-3-1-16,27-5-11 15,-3 4-13-15,-20 5-21 16,-15 2-11-16,-28 2-2 15,-2 1-1-15,-1 5-44 16,-15 0-87-16,-1 0-157 0</inkml:trace>
  <inkml:trace contextRef="#ctx0" brushRef="#br0" timeOffset="36416.7988">25375 9177 644 0,'0'0'33'15,"55"13"3"-15,21-1-27 16,-2-2-9-16,-3 1-65 0,2-11-140 16</inkml:trace>
  <inkml:trace contextRef="#ctx0" brushRef="#br0" timeOffset="38599.5862">27448 7823 77 0,'5'0'70'15,"-5"-3"-61"-15,0 3 19 16,8-6 12-16,9 1 5 15,-1 1-17-15,-5-6 3 16,8 8 13-16,-19-4-11 16,0 4-1-16,0 2-7 15,0 0-2-15,0 0-1 0,0 0-5 16,0 0-2 0,0 0-6-16,0 0-5 0,0 0-1 15,0 0 3-15,0 0 8 16,0 0 8-16,0 0 0 15,0 0-7-15,0 0-4 16,0 0-6-16,0 0-1 16,0 0 2-16,0 0-1 15,0 0-1-15,0-2-1 16,0 2 0-16,0 0 0 16,0 0 4-16,0 0 1 15,0 0-4-15,0 0 0 16,0 0 3-16,0 0-2 15,0 0-2-15,0 0-1 16,0 0-2-16,0 0 2 0,-11 0-1 16,3 0 0-16,-3 0 3 15,3 0-3-15,2 0 2 16,6 0 2-16,0 0 1 16,0 0 3-16,0 0-2 15,0 0-1-15,0 0-2 16,0 0 2-16,-2 0 1 15,2 0-2-15,0 0-3 16,0 0 0-16,0 0-1 16,0 0 3-16,0 0 0 15,0 0 0-15,0 0-2 16,0 0 0-16,0 0-1 0,0 0 0 16,0 0 0-16,0 0-1 15,0 0 0-15,0 0 1 16,0 0-1-16,0 0 2 15,0 0 0-15,0 0-1 16,0 0 0-16,0 0-1 16,-6 0 0-16,1 0 1 15,5 0-1-15,0 0 1 16,-6 0 0-16,6 0-1 16,0 0 0-16,-8 0 0 15,8 0 0-15,-5 0 1 16,5 0 0-16,0 0-1 15,0 0 0-15,0 0 0 0,0 0 0 16,-3 0 0 0,3 0 0-16,0 0 0 0,0 0 1 15,0 0-1-15,0 0 0 16,0 0 0-16,0 0 0 16,0 0 0-16,0 0 0 15,0 0 0-15,0 0 0 16,0 0 1-16,0 0-1 15,0 0 0-15,0 0 2 16,0 0-2-16,0 0 2 16,0 0 0-16,0 0 0 15,0 0-1-15,0 0-1 0,0 0 0 16,0 0 1-16,0 0-1 16,0 0 0-16,0 0 1 15,0 0 0-15,0 0 1 16,-19 0 3-16,-14 0-1 15,-24 17-4-15,-9 7 0 16,1 6 0-16,-1-1 0 16,20 0 0-16,13-7 0 15,6-4-1-15,22-4 1 16,5-6-1-16,0-4-2 16,24 4 3-16,23-3 0 15,13 7 1-15,-3 0 1 16,-5 6-1-16,-17 7 1 15,-16 7 1-15,-19 8 2 16,0 4 0-16,-5 5-2 0,-55 0-2 16,0-4-1-16,-17-8 0 15,28-14-1-15,-3-8-1 16,20-12-1-16,-6-3-2 16,10 0-7-16,9 0-13 15,6 0-19-15,13-7-13 16,0-4-20-16,0-1-50 15,0 3-47-15,19-1-86 16</inkml:trace>
  <inkml:trace contextRef="#ctx0" brushRef="#br0" timeOffset="39049.6334">27813 7966 350 0,'0'0'79'15,"0"0"-10"-15,0 0-29 16,0 2-7-16,0 26 20 15,0 9-12-15,0 10-11 16,0 9-14-16,0-3-10 16,0-1-5-16,-14-6-1 15,1-13-9-15,7-7-11 0,6-10-19 16,0-5-37-16,0-11-91 16,0 0-107-16</inkml:trace>
  <inkml:trace contextRef="#ctx0" brushRef="#br0" timeOffset="39268.1524">27990 7698 348 0,'-5'-5'133'16,"5"3"-126"-16,0-2-3 0,0 2-4 16,0-5-65-16,19 5-98 15,19 2-97-15</inkml:trace>
  <inkml:trace contextRef="#ctx0" brushRef="#br0" timeOffset="39679.3256">28481 7991 460 0,'-6'7'27'0,"1"10"-1"16,-3 13 26-16,0 5-13 15,-11 4-23-15,-1 3 4 16,-4-3-7-16,-12-7-4 16,20-10-5-16,8-11-2 15,8-11-1-15,0 0 3 16,19-39 6-16,46-15-9 16,20-6-1-16,2 1 0 15,-8 6 1-15,-13 14 3 16,-9 14 14-16,-24 13-3 15,-6 10 1-15,-8 2-7 0,-11 8-3 16,3 30 11 0,-3 8-11-16,-8 1-4 0,6-1-2 15,-1-1-2-15,9-8-12 16,8-1-20-16,-3-7-38 16,-6-6-45-16,1-10-97 15</inkml:trace>
  <inkml:trace contextRef="#ctx0" brushRef="#br0" timeOffset="40030.3575">29345 7882 278 0,'0'0'97'0,"0"0"-26"16,0 0-15-16,0 0-17 15,0 0-6-15,22 4 26 0,24 22-9 16,17 6-10-16,5 2-14 15,3-2-11 1,0-2-10-16,-16-9-4 0,-4 0-1 16,-12-7-5-16,-12-7-16 15,-14 0-37-15,1-5-48 16,-14 0-96-16</inkml:trace>
  <inkml:trace contextRef="#ctx0" brushRef="#br0" timeOffset="40227.5024">29937 7750 561 0,'-87'35'50'0,"-11"21"12"16,-20 12-19-1,-4 7-35-15,2-6-8 0,21-10-4 16,23-10-33-16,27-10-40 15,30-7-62-15,13-12-171 16</inkml:trace>
  <inkml:trace contextRef="#ctx0" brushRef="#br0" timeOffset="40745.0159">27088 8900 419 0,'-14'0'109'0,"14"0"-75"16,5 0 20-16,99 0-29 16,73-20 46-16,99-10-11 15,59-10-2-15,30 3-9 0,-16 7-19 16,-40 9-21-16,-67 7-9 15,-40 2-3 1,-52 5-30-16,-38 1-70 0,-33 1-103 16</inkml:trace>
  <inkml:trace contextRef="#ctx0" brushRef="#br0" timeOffset="42116.7605">28579 9237 152 0,'0'0'156'16,"0"0"-124"-16,0 0 13 15,0 0-19-15,0 0 8 16,0-1 2-16,0-3 3 15,0 4 2-15,-5 0-7 16,-14 0-10-16,-9 0-12 16,-18 0-9-16,-11 0-1 15,-12 5 1-15,-7 12 2 16,-8 9-2-16,2-1-2 16,-8 4 0-16,5 4 1 15,14-1 1-15,25 0 5 16,13-6-1-16,25-5-5 15,8-3 0-15,0-7 0 0,0 3 2 16,6-2 7 0,29-2 7-16,17 4 13 0,8-1 1 15,11 3-2-15,-6-1-3 16,6 6-10-16,-5 4-7 16,-1 5-3-16,-11 8-1 15,-10 6-1-15,-17 3-1 16,-8 5-2-16,-19 7-1 15,0 2 0-15,-19-6-1 16,-27-1 0-16,-19-9-1 16,-1-17 0-16,9-7-1 15,2-16-2-15,12-5 0 0,2-33 1 16,27-31-7 0,14-30 2-16,41-20 5 0,76-16 3 15,33 1 0-15,3 10 0 16,-17 18 0-16,-18 11 0 15,-39 23-1-15,-33 19-65 16,-19 10-71-16,-21 10-305 16</inkml:trace>
  <inkml:trace contextRef="#ctx0" brushRef="#br0" timeOffset="69215.2821">3857 11147 284 0,'0'0'118'16,"0"0"-86"-16,0 0-4 0,0 0-20 16,0 0 5-1,0 0 5-15,0 0 19 0,0 0-5 16,0 12-4-16,0 12 4 15,0 17-12-15,0 5-5 16,0 14-6-16,-8 13 0 16,-39 8 1-16,-15 7 3 15,-4 5-8-15,1 5-2 16,16-9-2-16,0-2-1 16,13-18-1-16,6-17-5 15,14-17-19-15,5-15-24 16,5-13-43-16,6-4-41 15,0-3-97-15</inkml:trace>
  <inkml:trace contextRef="#ctx0" brushRef="#br0" timeOffset="69770.1111">4958 11229 1 0,'0'-5'345'16,"0"5"-313"-16,0 0 0 16,0 0-6-16,6 0 6 15,-6-3-7-15,0 3 8 16,0-3 21-16,0 3-7 16,0 0-19-16,0 0-13 15,-14 0-5-15,-19 18-5 16,-27 12 1-16,-10 9 1 15,-15 16 1-15,-13 10-2 16,-8 13 6-16,2 8 5 0,19 5-2 16,20 0-2-16,32-10-2 15,33-23-6-15,0-13-3 16,77-25-1-16,29-17-1 16,11-3 2-16,0-27-2 15,-10-14 0-15,-42 5 0 16,-40 7 3-16,-25 4 5 15,-19 8 18-15,-74 8-18 16,-24 9-6-16,5 0-2 16,22 0 0-16,44 0-9 15,40-7-55-15,6-17-129 16</inkml:trace>
  <inkml:trace contextRef="#ctx0" brushRef="#br0" timeOffset="70843.2792">6093 11613 136 0,'24'-12'212'16,"-10"5"-138"-16,-3 5-7 15,-9-1-16-15,-2 3-13 16,0 0 7-16,-13 0-4 16,-42 6-9-16,-24 19-15 15,-16 10 12-15,-12 4-5 16,15 4-10-16,13-3-9 16,27-2-3-16,27-14-2 15,25-7 0-15,11-5 0 16,57-9 0-16,22 0 1 15,3 2 4-15,-19 1 8 16,-23 7 8-16,-31 15-2 16,-20 7-2-16,-6 5-10 0,-81 4-5 15,-36-6-2-15,-21-9 0 16,10-9-13-16,20-15-17 16,45-5-11-16,42 0-1 15,27 0-7-15,0-11-17 16,36 3-51-16,24-3-14 15,16 9-1-15</inkml:trace>
  <inkml:trace contextRef="#ctx0" brushRef="#br0" timeOffset="71172.2989">6583 11755 184 0,'0'-5'183'16,"0"5"-121"-16,6 0-7 16,-6 0-26-16,5 0 12 15,4 0 7-15,-9 0-1 0,5 0-9 16,3 13-5-1,-2 17-2-15,-6 11-15 0,0 7-10 16,0-4-5-16,-19-3-1 16,-1-7-1-16,-1-7-8 15,10-12-10-15,3-8-19 16,8-7-22-16,0 0-54 16,0-10-137-16</inkml:trace>
  <inkml:trace contextRef="#ctx0" brushRef="#br0" timeOffset="71397.8706">6883 11451 326 0,'0'0'163'0,"0"0"-142"15,0 0-6-15,0 0-15 16,0 0-7-16,0 0-15 16,0 0-25-16,0 0-15 15,0 9-56-15,28 17-42 16</inkml:trace>
  <inkml:trace contextRef="#ctx0" brushRef="#br0" timeOffset="71786.621">7197 11694 304 0,'0'19'139'16,"0"5"-93"-16,0 10 21 15,-6 4-22-15,-13 4-35 16,-2-11 1-16,-4 1 4 15,-2-9-1-15,16-6 2 16,-3-10-4-16,14-7-9 16,0 0-1-16,19-19 4 15,60-26-3-15,20-11-2 16,7 2 1-16,3 9 11 16,-11 11 15-16,-13 14 0 0,-17 12-5 15,-25 8-3-15,-21 0-13 16,-22 13-4-16,0 14 0 15,0 11-1-15,-19 2-2 16,-8-9 0-16,8 1-9 16,5-7-12-16,6-1-23 15,8 0-35-15,0-11-43 16,0-2-49-16,33-11-50 16</inkml:trace>
  <inkml:trace contextRef="#ctx0" brushRef="#br0" timeOffset="72086.7177">8097 11597 250 0,'13'0'154'0,"6"0"-99"15,14 0 16-15,13 14-14 16,1 8-17-16,10 9-3 16,3 5-6-16,-14 6-2 15,-2 5-1-15,-22 1-14 16,-3-3-12-16,-5-4-2 0,-14-6-5 16,10-12-9-16,-10-8-26 15,3-15-23-15,3 0-39 16,-6 0-63-16,19-24-109 15</inkml:trace>
  <inkml:trace contextRef="#ctx0" brushRef="#br0" timeOffset="72274.4931">8751 11586 295 0,'-74'16'233'0,"-35"30"-185"15,-2 7 23-15,-20 16-24 16,-8 0-5-16,16-2-5 0,25-18-27 16,32-15-10-16,25-22-52 15,31-12-72-15,10-9-97 16</inkml:trace>
  <inkml:trace contextRef="#ctx0" brushRef="#br0" timeOffset="73384.6796">9517 11723 28 0,'8'-10'379'0,"-2"7"-328"16,-6 1 20-16,0 2-23 16,0 0-13-16,0 0 0 15,-19 0 7-15,-36 8-5 16,-16 23-22-16,-8 20 6 16,8 7-4-16,6 9-11 15,13 2-3-15,19-1-1 16,25-9 1-16,8-12-3 15,0-8-1-15,41-16 1 16,25-10-3-16,5-13-12 0,8 0-40 16,0-22-64-16,19-13-126 15</inkml:trace>
  <inkml:trace contextRef="#ctx0" brushRef="#br0" timeOffset="73766.5008">10240 11932 301 0,'-19'15'220'15,"19"10"-185"-15,11-7 9 16,62-3-10-16,36-12-18 0,11-3 9 16,22-11 15-1,5-19 8-15,-5-8-10 0,-30-3-11 16,-25 5-11-16,-30 4-13 15,-24 1 1-15,-19 5 0 16,-14 0-1-16,-14 6 2 16,-51 4-3-16,-9 8-1 15,-21 3 0-15,7 5 0 16,12 0-1-16,16 0-2 16,22 0 2-16,11 0-13 15,8 0-22-15,19 5-24 16,0-4-13-16,0 4-7 0,0 2-1 15,46 0 42-15,11 3 38 16,3 4 0-16,6-6 0 16,-1-1-34-16,-5-7-49 15,5 0-86-15</inkml:trace>
  <inkml:trace contextRef="#ctx0" brushRef="#br0" timeOffset="74464.6337">10823 11717 64 0,'0'0'83'0,"0"0"-51"16,0-1-9-16,0-2-1 15,0-2 14-15,11-3-7 16,11 2 17-16,-11 0 7 0,-3 6-6 16,6 0 1-1,-14 0-11-15,0 0-7 0,0 0-2 16,0 0-9-16,-14 0-7 15,-32 0-6-15,-14 12 1 16,-17 5 4-16,-10 8 3 16,-16 10-3-16,-4 3-4 15,9 0-4-15,19 3-2 16,27-9-1-16,9-4 0 16,21-7-1-16,16-4-1 15,6-4-7-15,0-3-26 16,25-7-35-16,40-3-42 15,9 0-73-15</inkml:trace>
  <inkml:trace contextRef="#ctx0" brushRef="#br0" timeOffset="74876.8527">11805 11633 132 0,'-38'0'201'0,"-9"4"-148"16,15 14-2-16,4-5-18 16,9-3-13-16,14-5-7 0,5 0 6 15,0 1 8-15,0 1 10 16,0 8 7-16,0-4 0 15,19 7-16-15,0 2-3 16,8 4-7-16,-8 2-3 16,-8 0 5-16,-3 4-2 15,-8 0-4-15,0 3-1 16,-13-5-5-16,-25-1-4 16,-3-5-3-16,-3-5-1 15,-2-8 0-15,10-3-6 16,-2-6-5-16,5 0-8 15,14 0-11-15,14-6-6 0,5-10-17 16,0-9-29-16,5 1-50 16,36-3-63-16</inkml:trace>
  <inkml:trace contextRef="#ctx0" brushRef="#br0" timeOffset="75228.8418">12547 11468 289 0,'0'0'141'15,"0"0"-130"-15,5 6 36 16,47 10 3-16,8 0-5 16,24-1 15-16,20 3-16 15,-6 4 3-15,-11 1-3 16,-2 4-16-16,-20 4-21 16,-18 4-6-16,-9-4-1 15,-16 1-1-15,-11-5-6 16,-3 0-10-16,-8-5-28 0,0-4-36 15,0-7-57 1,-14-11-84-16</inkml:trace>
  <inkml:trace contextRef="#ctx0" brushRef="#br0" timeOffset="75432.5418">13326 11460 513 0,'-79'19'48'16,"0"28"33"-16,-33 16-38 16,-24 6-16-16,-8 0-18 15,10-3-9-15,17-18-6 16,32-14-29-16,52-15-31 16,33-16-28-16,33-3-23 0,79-12-102 15</inkml:trace>
  <inkml:trace contextRef="#ctx0" brushRef="#br0" timeOffset="75738.117">14093 11494 311 0,'32'0'111'0,"20"0"-50"16,8 0 17-16,16 0-38 15,-10 0-21-15,2 0-1 16,-22 0-7-16,-16-3-9 15,-11 3-2-15,-10 0-13 16,-9 0-55-16,0 12-113 16</inkml:trace>
  <inkml:trace contextRef="#ctx0" brushRef="#br0" timeOffset="75956.4401">14177 11787 443 0,'0'18'55'16,"6"1"17"-16,21-4-48 15,-3-9-24-15,4-6-39 16,18 0-90-16,6-11-249 15</inkml:trace>
  <inkml:trace contextRef="#ctx0" brushRef="#br0" timeOffset="76646.6459">15979 11259 166 0,'6'-12'147'16,"7"9"-66"-16,1-2-23 15,-3 0-2-15,-3 5-2 16,-8 0 2-16,8 7-13 0,-8 29-7 16,0 20 5-16,0 14-13 15,0 6-15-15,-13 3 2 16,-28-1-8-16,3-6-5 15,-3-3-2-15,11-5-1 16,2-4-12-16,15-16-29 16,7-22-42-16,6-22-57 15,0 0-6-15,47-22-49 16</inkml:trace>
  <inkml:trace contextRef="#ctx0" brushRef="#br0" timeOffset="76895.0916">16740 11241 403 0,'0'0'84'0,"0"0"-23"16,0 0-36-16,0 0-8 16,0 21 13-16,0 15 19 15,0 13-17-15,0 11-2 16,-8 11-1-16,-38-1-20 15,2-7-9-15,3-6 0 16,8-8-1-16,20 1-11 16,7-7-24-16,6 6-39 15,0-14-75-15,6-15-110 16</inkml:trace>
  <inkml:trace contextRef="#ctx0" brushRef="#br0" timeOffset="77262.8222">17531 11550 469 0,'-117'15'79'16,"18"17"10"-16,7 7-41 15,7-2-40-15,25-10-8 0,36-10 0 16,24-11-3-16,0-6 3 16,71 0 3-16,21 0 19 15,-7 0 16-15,-12 9-2 16,-34 17-11-16,-31 10 0 16,-8 15-6-16,-47 5-13 15,-51-2-5-15,-14-6-1 16,6-15-6-16,22-10-20 15,32-14-24-15,24-6-7 16,28-3-3-16,0 0-34 16,47-23-15-16,24-1 35 15,21-4-43-15</inkml:trace>
  <inkml:trace contextRef="#ctx0" brushRef="#br0" timeOffset="77480.4079">18207 11601 525 0,'0'0'32'0,"0"18"24"16,0 5-39-16,0 6-17 15,0-7 0-15,0-2-8 16,-5-3-8-16,-9-2-3 15,0 3-11-15,6-1-87 16,-8-3-187-16</inkml:trace>
  <inkml:trace contextRef="#ctx0" brushRef="#br0" timeOffset="77660.5396">18267 11375 287 0,'0'-7'210'16,"0"3"-171"-16,0 3-18 16,0 1-21-16,0 0-8 15,0 0-42-15,11 0-8 16,16 0-59-16,-2 13-73 16</inkml:trace>
  <inkml:trace contextRef="#ctx0" brushRef="#br0" timeOffset="77988.6469">18613 11597 183 0,'0'16'227'0,"0"8"-132"16,0 12 11-16,0 4-56 16,0 5-33-16,-19-3 1 15,0-11-7-15,11-10-10 16,8-14-1-16,0-7-2 15,41-18-1-15,49-29 3 0,22-12 0 16,-1 4 0-16,1 11 0 16,-22 10 1-16,-30 21 1 15,-14 4 1-15,-26 9-2 16,-12 0 1-16,-8 17 3 16,0 15 1-16,0 0-6 15,-28-5-6-15,15 1-18 16,13-7-20-16,0 1-7 15,0-1-9-15,0-3-19 16,0-7-81-16,5-5-111 16</inkml:trace>
  <inkml:trace contextRef="#ctx0" brushRef="#br0" timeOffset="78253.3208">19628 11456 363 0,'13'0'103'16,"20"0"-32"-16,8 18 0 16,2 7-35-16,4 2-24 15,7 1-2-15,-10-2 0 16,2 2-2-16,-8 1-6 0,-2-2-2 15,2-3-1 1,-11 1-11-16,-2-8-49 0,-3-2-64 16,-9-13-154-16</inkml:trace>
  <inkml:trace contextRef="#ctx0" brushRef="#br0" timeOffset="78408.9142">20121 11471 513 0,'-153'58'86'16,"12"14"19"-16,-23 10-32 15,-2 2-54-15,16-12-19 16,38-17-83-16,60-39-227 16</inkml:trace>
  <inkml:trace contextRef="#ctx0" brushRef="#br0" timeOffset="86468.3064">3494 13718 183 0,'0'-1'70'16,"0"-2"-5"-16,0 3-19 16,0 0-1-16,0 0 0 15,0 0-8-15,0-4 5 16,0 3-10-16,0-5-2 16,0 2-1-16,0-1-5 15,0 3-2-15,0-2 1 16,0 4-8-16,-5 0-4 15,-1 0 0-15,-2 11-3 16,8 25 3-16,-19 25 10 0,5 11-4 16,-10 11-4-1,-9 10-6-15,-8 4-4 0,-11-3-2 16,11-9-1-16,3-12-1 16,0-16-10-16,19-16-20 15,0-18-15-15,19-22-8 16,0-1-26-16,11-13-24 15,62-23-179-15</inkml:trace>
  <inkml:trace contextRef="#ctx0" brushRef="#br0" timeOffset="86940.5779">4230 13701 128 0,'14'-9'161'0,"-9"1"-102"16,-5 1-13-16,0 3-10 16,0-3-1-16,0 2 4 15,0 1-13-15,0-2 2 16,0 4 5-16,0-1 3 15,0 3-10-15,0 0-6 16,0 0 0-16,0 0-1 16,0 0-3-16,0 0-5 0,-19 0 0 15,-27 20 3-15,0 17-8 16,-12 16 2-16,-2 12 4 16,9 14-1-16,18 11 1 15,11-6-5-15,22-10-2 16,0-22-5-16,22-23 0 15,57-23 0-15,11-6 1 16,27-29 3-16,9-18-3 16,-34-3 0-16,-34 8 0 15,-37 12 0-15,-21 4-1 16,-87 12-2-16,-30 7-14 16,-14 7-16-16,27 0-46 15,39-3-84-15,32-17-252 0</inkml:trace>
  <inkml:trace contextRef="#ctx0" brushRef="#br0" timeOffset="87734.6658">5771 14037 288 0,'0'0'99'16,"0"0"-13"0,0-3-33-16,0 3-17 0,-14-2-4 15,-18 0 4-15,-9 2-19 16,-17 0 9-16,-10 0 1 16,-3 22 1-16,6 5-6 15,8-2-17-15,29-4-5 16,20-11-2-16,8-3 0 15,0-1 2-15,36-1 13 16,10 2 26-16,3 5-9 16,-22 4-2-16,-19 8-3 15,-8 14-7-15,-21 7-6 16,-58 9-6-16,-25-7-4 16,-8-10-2-16,19-16-10 15,12-19-21-15,34-2-16 0,20-13-4 16,27-22-14-1,27-4-35-15,63 3-8 0,36-2-44 16,18 2-198-16</inkml:trace>
  <inkml:trace contextRef="#ctx0" brushRef="#br0" timeOffset="87945.9878">6360 14061 371 0,'-14'22'140'0,"6"12"-67"0,3 5-30 16,-15 3-18-1,12 1-17-15,-16-7-3 0,-1-3-4 16,9-9-1-16,-9-9-3 16,6-4-18-16,11-7-25 15,-3-4-96-15,11 0-133 16</inkml:trace>
  <inkml:trace contextRef="#ctx0" brushRef="#br0" timeOffset="88126.17">6518 13853 535 0,'0'0'53'16,"0"0"-22"-16,0 0-31 0,0 0-42 15,0 0-18-15,0 13-16 16,0 11-5-16,19 11-85 16,14 14 7-16</inkml:trace>
  <inkml:trace contextRef="#ctx0" brushRef="#br0" timeOffset="88381.1676">6870 14183 178 0,'0'0'200'0,"0"0"-118"15,0 5 3-15,0 0-36 16,0-3 0-16,8-2-19 16,16 0-4-16,23 0-9 0,32-18 9 15,33-13 6-15,5-2-3 16,-5 9-7-16,-14 9-1 16,-27 13-7-16,-25 2-3 15,-24 0-8-15,-11 26-3 16,-11 11-1-16,0 0-3 15,0 2-20-15,-14-15-46 16,-10-4-22-16,10-11-29 16,6-3-37-16,8-6-95 15</inkml:trace>
  <inkml:trace contextRef="#ctx0" brushRef="#br0" timeOffset="88620.4166">7914 13890 561 0,'16'0'57'0,"20"6"-7"15,21 20-11-15,-2 9-11 16,15 5 0-16,-10 1 7 16,-8 2-15-16,-5-3-15 15,-15-5-5-15,1-6-7 16,-8-2-15-16,-12-6-43 15,-13-8-27-15,0-13-45 16,0 0 1-16,0-26-1 0,28-17-42 16</inkml:trace>
  <inkml:trace contextRef="#ctx0" brushRef="#br0" timeOffset="88733.5064">8536 14001 48 0,'0'-25'229'0,"0"16"-53"16,-19 9-18-16,-50 13-74 15,-40 32-49-15,-22 11-6 16,-13 11 9-16,-1-4-28 15,28-11-10-15,38-17-84 16,52-35-147-16</inkml:trace>
  <inkml:trace contextRef="#ctx0" brushRef="#br0" timeOffset="89401.0992">10114 13780 198 0,'9'-5'198'16,"-9"5"-129"-16,0-1 5 16,0 1-33-16,0 0-4 15,-14 0 6-15,-27 22 0 16,-24 13 5-16,-6 9-15 16,-17 8-9-16,12 4-16 15,11-1-4-15,18-3 7 16,39-5-1-16,8-9-10 15,0-7 0-15,46-12-5 16,14-9-11-16,17-10-22 0,2 0-28 16,0 0-35-1,14-17-59-15,-1-3 10 0,20-6-43 16</inkml:trace>
  <inkml:trace contextRef="#ctx0" brushRef="#br0" timeOffset="89924.3521">10712 14038 445 0,'-22'29'122'0,"8"2"-51"15,14 1-44-15,0-3-14 16,55-16 0-16,37-8 8 16,26-5 5-16,12-9 11 0,-12-22-2 15,-20 3-11 1,-38 0-7-16,-41 2-10 0,-19 8 0 15,-27 2 4-15,-63 9-8 16,-22 4-3-16,-5 3 0 16,10 0-3-16,28 0-9 15,22 0-31-15,38 3-26 16,19-3-11-16,0 0-19 16,65-8-53-16,44-14 18 15,36 0 61-15,8-2 18 16,10 1 53-16,-21 1 2 15,-22 4 8-15,-22 4 16 0,-46 9 8 16,-33 2-5 0,-19 3 23-16,0 0 65 0,-33 0-30 15,-19 5-33-15,-13 12-8 16,13 1 10-16,25-4 6 16,8-2-22-16,19 1-31 15,0 6-4-15,5-3 13 16,42 4 23-16,-1 4-4 15,-13 3-11-15,-20 7-18 16,-13 6 0-16,-21 1-4 16,-64 1 0-16,-13-9-2 15,-6-20-13-15,12-13-26 16,26 0-25-16,47-23-24 0,19-12-85 16,19 0-6-1</inkml:trace>
  <inkml:trace contextRef="#ctx0" brushRef="#br0" timeOffset="90254.4746">12203 13722 327 0,'0'0'126'0,"0"0"-84"15,35 8 34-15,12 14-24 16,24 6-1-16,13 8 2 16,3 4 2-16,9 1-12 15,-3 7-10-15,-9-3-23 16,-10-5-10-16,-17-11-6 15,-2-5-12-15,-17-5-22 16,-11-8-26-16,-13-11-24 16,-3 0-79-16,16-19-9 15</inkml:trace>
  <inkml:trace contextRef="#ctx0" brushRef="#br0" timeOffset="90398.158">13220 13661 523 0,'-85'26'99'15,"-32"32"-11"-15,-35 20-17 16,-45 11-19-16,1-3-36 16,0-7-16-16,40-21-69 15,83-34-117-15,73-24-341 16</inkml:trace>
  <inkml:trace contextRef="#ctx0" brushRef="#br0" timeOffset="90974.096">13929 13873 409 0,'0'0'117'0,"52"0"-33"0,38 0-8 16,16 0-35-16,6 0-12 16,-22 0-8-16,-17 0-15 15,-34 0-6-15,-18 0-13 16,-10 0-25-16,-2 0-42 15,15 0-119-15,17 0-177 16</inkml:trace>
  <inkml:trace contextRef="#ctx0" brushRef="#br0" timeOffset="91268.3043">15521 13464 396 0,'0'0'64'0,"0"4"2"16,0 28 0-16,0 16-17 15,0 11-11-15,0 11-11 16,-32 6-9-16,-1 2-8 15,-8-2 0-15,3 1-10 16,19-9-1-16,0-8-18 16,16-19-19-16,3-22-52 0,0-19-63 15,22 0-61-15</inkml:trace>
  <inkml:trace contextRef="#ctx0" brushRef="#br0" timeOffset="91478.9533">16143 13341 475 0,'-33'30'116'0,"1"28"-47"16,-7 21-27-16,-7 6-14 16,5 9-9-16,-11-6-8 15,14-7-11-15,5-15-1 0,14-12-16 16,19-11-36-16,0-14-42 15,0-5-52-15,52-17-122 16</inkml:trace>
  <inkml:trace contextRef="#ctx0" brushRef="#br0" timeOffset="91852.359">16961 13701 371 0,'0'0'136'0,"-11"0"-44"16,-30 0-21-16,-11 9-40 16,-27 13 9-16,6 5-10 15,15-8-26-15,26-4-3 16,26-5-1-16,6-4-3 15,19-1 3-15,28 4 28 16,10 6 18-16,-11 7-16 16,-27 11-8-16,-19 12-7 15,0 7-5-15,-79 4-5 16,-11-4-4-16,-8-13-1 16,11-13-6-16,30-17-26 15,24-9-24-15,33 0-17 16,0-26-39-16,71-18-32 0,35-4 41 15,17-2-27-15,2-3-125 16</inkml:trace>
  <inkml:trace contextRef="#ctx0" brushRef="#br0" timeOffset="92024.8197">17550 13687 515 0,'-11'16'83'15,"-8"26"2"-15,-3 12-40 16,-8-2-22-16,3-6-23 16,0-8-14-16,2-13-26 0,11-11-27 15,-5-5-13-15,0-9-89 16</inkml:trace>
  <inkml:trace contextRef="#ctx0" brushRef="#br0" timeOffset="92183.1546">17643 13408 347 0,'8'-7'242'16,"-8"7"-242"-16,0 0-17 16,13 0-79-16,-2 13-41 15,11 6-85-15</inkml:trace>
  <inkml:trace contextRef="#ctx0" brushRef="#br0" timeOffset="92431.2225">17932 13710 243 0,'0'7'202'0,"0"0"-80"16,0-1-46-16,0 2-39 15,19-8-24-15,35 0 14 16,17-6 8-16,19-19-6 15,11-3 3-15,-22 2-12 16,-3 15-9-16,-29 7-3 0,-15 4-7 16,-23 0-1-16,-9 23-3 15,0 15-3-15,0 4-14 16,0 3-35-16,-14-3-38 16,11-9-89-16,3-1-116 15</inkml:trace>
  <inkml:trace contextRef="#ctx0" brushRef="#br0" timeOffset="92708.9994">19150 13478 422 0,'33'15'92'16,"13"14"26"-16,20 11-61 16,5 5-19-16,8 5-5 15,-5 3-15-15,-4-2-13 16,-10-2-5-16,-13-8-1 16,-4-5-15-16,-21-4-23 15,-11-6-23-15,-11-9-47 16,0-11-59-16,0-6-97 15</inkml:trace>
  <inkml:trace contextRef="#ctx0" brushRef="#br0" timeOffset="92842.6654">19739 13664 483 0,'-98'13'119'16,"-27"37"-26"-16,-36 19-17 15,-5 4-36-15,-3-3-40 16,38-14-66-16,65-40-177 15</inkml:trace>
  <inkml:trace contextRef="#ctx0" brushRef="#br0" timeOffset="93352.9894">20514 13471 338 0,'0'0'122'0,"0"0"-23"16,0 0-26-16,24 4-12 16,36 4-43-16,14-5-11 15,16-3-6-15,-11 0-1 16,-14 0 0-16,-13-8-29 0,-25 1-49 15,6 4-98-15,-19 3-260 16</inkml:trace>
  <inkml:trace contextRef="#ctx0" brushRef="#br0" timeOffset="93524.1933">20672 13681 496 0,'0'0'278'16,"5"11"-222"-16,69-2-41 16,16 4-15-16,-6-9-20 0,-10-4-73 15,-8 0-53-15,-1-9-138 16</inkml:trace>
  <inkml:trace contextRef="#ctx0" brushRef="#br0" timeOffset="94004.673">22087 13297 258 0,'-27'0'113'15,"-20"0"-88"-15,4 15 9 16,-4 9-10-16,-13 7 15 15,-5 3 16-15,-6 14 9 16,11 6 10-16,0 8-7 0,33 3-28 16,21-8-22-1,6-14-7-15,85-17-6 0,68-23 6 16,48-3 5-16,37-50-8 16,-4-17 0-16,-35-5 17 15,-57 5 15-15,-68 15-5 16,-61 9-15-16,-48 18-7 15,-148 16-12-15,-71 9-7 16,-29 14-22-16,13 26-48 16,68-11-130-16,96-21-463 15</inkml:trace>
  <inkml:trace contextRef="#ctx0" brushRef="#br0" timeOffset="98768.2739">4904 15599 311 0,'0'0'70'15,"0"0"5"-15,0 0-34 16,0 0-5-16,0 0-8 0,-19 0 5 16,-14 0 0-16,-13 0-10 15,-12 0 0-15,-15 13 10 16,-6 10-8-16,2 7-6 15,4 5-8-15,21-3-9 16,19-3-2-16,33-8 0 16,0-11-1-16,19 0 1 15,33-5 4-15,8 3 4 16,-14 2 7-16,-7 2 5 16,-20 11-3-16,-19 3 4 15,0 12-8-15,-58 6-4 16,-40-1-7-16,-14-9-2 15,1-14-8-15,18-12-16 16,28-8-12-16,26 0-18 16,39-6-16-16,0-9-43 0,33-2-59 15,52 0-114-15</inkml:trace>
  <inkml:trace contextRef="#ctx0" brushRef="#br0" timeOffset="99113.6618">5365 15752 290 0,'0'-3'165'16,"0"3"-98"-16,0 0-3 15,0 11-13-15,0 15 7 16,0 8-23-16,0 7-1 16,-9 5-25-16,-15 1-7 15,-3-5-1-15,-1-10-1 16,9-8-4-16,0-9-15 15,11-5-26-15,3-6-19 16,5-2-59-16,0-2-74 0</inkml:trace>
  <inkml:trace contextRef="#ctx0" brushRef="#br0" timeOffset="99331.5113">5716 15434 480 0,'0'0'46'16,"0"0"-46"-1,0 0-19-15,0 0-67 0,0 0-57 16,0 0-85-16</inkml:trace>
  <inkml:trace contextRef="#ctx0" brushRef="#br0" timeOffset="99742.3095">5913 15721 377 0,'0'17'99'15,"0"19"-11"-15,0 5-42 16,0 0-29-16,-11 1-13 16,3-4-1-16,-12-4-1 15,1-8 1-15,11-10 7 16,3-9-2-16,5-7-7 15,5-8 5-15,61-37-4 16,21-12-2-16,17-4 1 16,7 7 0-16,-13 9 1 15,1 13 17-15,-20 10 5 16,-27 17-2-16,-12 5-7 16,-20 0-4-16,-20 31 3 15,0 8-4-15,0 8-7 0,0 0-3 16,-20 0-3-16,7-7-15 15,5-5-25-15,8-5-12 16,0-6-38-16,0-9-97 16</inkml:trace>
  <inkml:trace contextRef="#ctx0" brushRef="#br0" timeOffset="100026.3106">7093 15624 265 0,'28'0'184'0,"2"0"-113"16,16 19 27-16,6 13-50 15,2 3-17-15,-7 4-4 16,4 6-15-16,-18 0-9 15,0-1 1-15,-14-7-4 16,0-3-1-16,-5-7-10 16,-9-3-14-16,-5-6-40 15,0-11-67-15,0-7-71 16,14 0-87-16</inkml:trace>
  <inkml:trace contextRef="#ctx0" brushRef="#br0" timeOffset="100213.9301">7671 15648 384 0,'-73'17'182'15,"-25"39"-116"-15,-28 9-4 16,-18 16-35-16,2-2-26 16,16-13-1-16,28-18-16 15,38-19-30-15,36-13-30 16,24-16-42-16,43 0-124 15</inkml:trace>
  <inkml:trace contextRef="#ctx0" brushRef="#br0" timeOffset="100642.7948">9084 15124 330 0,'0'0'105'0,"-25"0"-42"15,-8 0-11-15,-13 4-28 16,-11 22 20-16,-3 5 18 16,-14 14-1-16,-10 16-3 15,-14 17-2-15,5 22-15 16,-3 18-27-16,36 12 0 15,28-1-7-15,32-7-4 16,0-15-3-16,52-23-1 0,32-19-19 16,14-18-65-16,9-30-88 15,-23-17-258-15</inkml:trace>
  <inkml:trace contextRef="#ctx0" brushRef="#br0" timeOffset="102974.3964">9904 15483 303 0,'0'-4'72'15,"0"3"12"-15,0 1-28 16,-5 0-23-16,-3 0 4 16,-6 0-3-16,14 0-9 15,0 0-7-15,-5-5-3 16,5 5 5-16,0 0 0 16,0 0-5-16,0 0 0 15,0 0-3-15,0 0-2 16,0 0-1-16,0 0 5 15,-6 0 0-15,-2 0-1 16,8 0 1-16,-5 0-5 0,-9 13-5 16,-13 30-1-16,-11 22 12 15,-1 16-4-15,-2 8 5 16,3 11-5-16,6-4-6 16,-4-4-2-16,6-10-3 15,3-17-1-15,13-21-8 16,14-22-27-16,0-22-56 15,0-7-5-15,47-39-132 16</inkml:trace>
  <inkml:trace contextRef="#ctx0" brushRef="#br0" timeOffset="103463.5028">10638 15543 36 0,'19'-17'361'0,"3"3"-285"15,11 6 6-15,-14-2-43 16,5 4-12-16,-16 1 1 16,-8 3-2-16,0 2-1 15,0 0-1-15,0 0-5 16,0 0-1-16,0 0-2 15,0-2-1-15,0 2 2 16,0-1 0-16,0 1-2 16,0 0-4-16,0 0-5 0,-13 3-6 15,-34 28 1-15,-10 9 2 16,-22 14-1-16,8 8 2 16,3 5 1-16,3 5-2 15,13-5 1-15,27-8-2 16,25-15-1-16,0-15 2 15,63-12-1-15,38-17 7 16,35 0-4-16,0-30-2 16,-16-9-3-16,-21-3 1 15,-42 1-1-15,-35 1 1 16,-22 8-2-16,-19 7 0 0,-61 12-6 16,-20 9-13-16,1 4-17 15,20 0-49-15,22 0-22 16,49 0-58-16,8 0-121 15</inkml:trace>
  <inkml:trace contextRef="#ctx0" brushRef="#br0" timeOffset="103980.7995">11851 15564 158 0,'0'0'131'15,"0"0"-66"-15,-27 9 20 16,-19 17-17-16,-12 6-1 16,-7 17-7-16,-14 9-1 15,0 11 2-15,13 2-18 16,9-3-32-16,30-9-11 16,27-12 0-16,0-10 0 15,5-8-4-15,55-13-5 16,0-10-23-16,6-6-19 15,-1 0-54-15,-13 0-77 16,13-13-210-16</inkml:trace>
  <inkml:trace contextRef="#ctx0" brushRef="#br0" timeOffset="104294.8107">12067 15970 369 0,'-19'13'165'16,"19"7"-98"-16,0 0-47 16,0-2-3-16,38-7-7 15,46-11 3-15,28 0 3 16,13-11 11-16,6-27 2 16,-19-5 3-16,-22 3 2 0,-30 6-8 15,-38 9-13-15,-22 8 0 16,0 2 4-16,-46 6-12 15,-42-1-4-15,-10 10-1 16,0 0 2-16,22 0-2 16,35 0-14-16,13 0-23 15,23 0-29-15,5 0-14 16,33 0-50-16,51 0-44 16,28-14 11-16</inkml:trace>
  <inkml:trace contextRef="#ctx0" brushRef="#br0" timeOffset="104556.1956">13411 15651 301 0,'-19'0'110'15,"-28"5"-35"-15,-4 14-25 16,-9 1 6-16,21-4 14 16,23-2-5-16,5-7-54 15,11-1-10-15,0-6-1 16,47 3 20-16,10 2 21 15,3 3-4-15,-19 6 1 16,-17 4-13-16,-24 13-17 16,0 8-1-16,-65 3-4 15,-39-4-3-15,3-14-9 16,11-16-32-16,30-8-26 0,36-17-35 16,24-15-99-16,13-6-118 15</inkml:trace>
  <inkml:trace contextRef="#ctx0" brushRef="#br0" timeOffset="104970.2501">13823 15508 407 0,'0'0'103'16,"0"0"-9"-16,21 11-14 16,31 17-16-16,5 0-22 15,17 6-18-15,-3-2-17 16,0-3-6-16,-6-4 0 16,-5-3-1-16,-13-4-1 0,-9-4-7 15,-11-2-13-15,-13 0-36 16,-9 1-40-16,1-3-83 15,10-2-127-15</inkml:trace>
  <inkml:trace contextRef="#ctx0" brushRef="#br0" timeOffset="105151.189">14608 15543 491 0,'-76'19'110'0,"-36"29"-34"16,-27 17-20-16,-30 9-10 0,-9 2-16 16,9-11-20-16,6-14-10 15,51-16-86-15,52-30-108 16</inkml:trace>
  <inkml:trace contextRef="#ctx0" brushRef="#br0" timeOffset="106063.9408">15344 15643 54 0,'0'-2'265'15,"0"2"-175"-15,0 0 1 16,0 0-35-16,25 0-7 15,10 0 17-15,3 0-7 16,14 0-11-16,8 0-9 16,3 0-8-16,-3 0-14 0,-6 0-16 15,-16 0-1 1,1 0-10-16,-18 0-24 0,-2-8-36 16,9-1-40-1,10-3-75-15,8 3-117 0</inkml:trace>
  <inkml:trace contextRef="#ctx0" brushRef="#br0" timeOffset="106364.8194">16686 15240 344 0,'0'0'114'0,"0"13"-61"0,0 27 13 15,0 10-31-15,0 7 0 16,-25 4 2-16,-8 7-1 16,-13-2-5-16,0-2-17 15,7-6-14-15,18-11-1 16,15-17-20-16,6-14-26 15,0-16-25-15,38 0-31 16,22-26-16-16,6-9-69 16</inkml:trace>
  <inkml:trace contextRef="#ctx0" brushRef="#br0" timeOffset="106582.1711">17324 15261 333 0,'0'0'197'0,"0"20"-111"15,0 27-7-15,0 12-37 16,-3 11-23-16,-22-1-15 16,-2-1-4-16,0-10-14 15,2-7-32-15,1-9-8 16,16-7-31-16,8-8-76 15</inkml:trace>
  <inkml:trace contextRef="#ctx0" brushRef="#br0" timeOffset="106844.8854">17913 15083 310 0,'19'-7'381'0,"19"7"-375"16,22 20 10-16,19 25-6 15,-6 7 0-15,-10 19 2 16,-22 15 11-16,-30 13 17 0,-11 17-2 16,-57 12-6-1,-61-1-21-15,-26-11-11 0,-20-17-6 16,12-22-61-16,24-30-81 15,46-42-157-15</inkml:trace>
  <inkml:trace contextRef="#ctx0" brushRef="#br0" timeOffset="107714.1279">19085 15444 327 0,'0'-2'108'15,"0"-3"-19"-15,19 5-24 16,19-1 4-16,28-1-17 16,13-3-35-16,8 1-6 15,-2-5-8-15,-20 0-3 16,-19-1-21-16,-21 3-58 15,-6 4-114-15</inkml:trace>
  <inkml:trace contextRef="#ctx0" brushRef="#br0" timeOffset="107924.8562">19240 15616 363 0,'0'0'323'0,"0"8"-259"16,60 6-8-16,19 0-36 15,1-3-20-15,-1-6 0 0,-19-5-28 16,-9 0-55-16,-4 0-47 16,-1-12-156-16</inkml:trace>
  <inkml:trace contextRef="#ctx0" brushRef="#br0" timeOffset="108352.931">20901 15240 3 0,'-3'0'160'0,"-27"0"-116"15,3 0 19-15,-11 16-6 16,-9 3-3-16,-18 9 21 16,-14 6 6-16,-19 8-5 15,10 12-11-15,-7 7-7 16,16 4-11-16,38 0-18 15,27-7-13-15,14-10-10 16,60-21-2-16,77-23 5 16,48-4 3-16,17-34-6 15,11-28 3-15,-25-8 2 16,-30 1 13-16,-54 2 0 0,-53 9-7 16,-51 7-7-1,-57 6-8-15,-87 15-2 0,-20 16-11 16,19 14-13-16,34 0-42 15,51 0-75-15,54-3-218 16</inkml:trace>
  <inkml:trace contextRef="#ctx0" brushRef="#br0" timeOffset="109754.1304">4563 17314 95 0,'0'-13'354'0,"0"5"-290"15,0 8 7-15,-5-1-44 16,-34 1 6-16,-15 0-7 16,-17 0 0-16,-14 16 12 15,-13 10 8-15,11 1-11 16,2 3-22-16,20-1-10 15,27-6-1-15,11-11-1 16,21-4 1-16,6 0 4 0,0 9 4 16,19 5 16-16,19 10 0 15,-19 6-11-15,-16 4-1 16,-3 15 0-16,-16 10-8 16,-74 2-5-16,-8-7-1 15,-20-17 0-15,7-23-15 16,18-19-17-16,22-3-23 15,30 0-18-15,28-20 7 16,13 1 3-16,0-6-13 16,68 3-61-16,27-6-155 15</inkml:trace>
  <inkml:trace contextRef="#ctx0" brushRef="#br0" timeOffset="110033.3777">4465 17607 349 0,'8'0'98'0,"-8"0"-21"15,11 0-14-15,3 11-3 16,-6 21-13-16,-8 5-8 15,0 9-9-15,0 4-15 16,0-2-15-16,-14-11 0 16,-5-10-12-16,5-10-13 0,1-10-13 15,-1-7-36-15,-10 0-18 16,21-7-96-16</inkml:trace>
  <inkml:trace contextRef="#ctx0" brushRef="#br0" timeOffset="110196.6168">4819 17304 520 0,'6'0'140'0,"-6"0"-131"0,0 0-9 15,0 3-72-15,2 11-131 16</inkml:trace>
  <inkml:trace contextRef="#ctx0" brushRef="#br0" timeOffset="110632.8146">5220 17458 104 0,'0'-6'314'15,"0"6"-273"-15,0 0-5 16,0 0-16-16,0 14 30 16,0 9-10-16,0 8 1 15,-27 9-3-15,2 4-5 16,-10 5-7-16,5-8-12 15,13-10-11-15,7-10-3 16,10-14 0-16,0-7 0 16,10-8 4-16,56-38-1 15,21-8 0-15,17-3-2 16,-6 11-1-16,-11 14 8 0,-21 11 16 16,-15 20-9-16,-23 1-8 15,-17 13 3-15,-11 25 4 16,0 10-5-16,-28 1-9 15,-10 0-2-15,5-12-28 16,14-12-37-16,14-5-5 16,5-12-64-16,0 0-93 15</inkml:trace>
  <inkml:trace contextRef="#ctx0" brushRef="#br0" timeOffset="110910.4766">6084 17450 396 0,'28'0'90'0,"-9"0"-5"15,24 21-11-15,12 10-29 16,-3 9-12-16,5 2 13 15,-2 8-13-15,-23-3-18 16,1 1-11-16,-14-8-4 16,3-1-5-16,-11-9-21 15,-3-7-34-15,-8-5-37 16,0-7-83-16,0-11-171 16</inkml:trace>
  <inkml:trace contextRef="#ctx0" brushRef="#br0" timeOffset="111076.1268">6589 17411 557 0,'-131'60'81'16,"-22"14"-1"-16,-2 8-62 16,16-6-18-16,30-12-28 15,30-21-73-15,57-17-74 16,22-26-107-16</inkml:trace>
  <inkml:trace contextRef="#ctx0" brushRef="#br0" timeOffset="111478.1879">7112 17560 418 0,'0'0'201'16,"0"0"-99"-16,28 0-46 15,29 0-40-15,22 0-11 16,8-5-5-16,-10-14-15 0,-12 0-38 15,-5 3-48-15,-19-7-107 16</inkml:trace>
  <inkml:trace contextRef="#ctx0" brushRef="#br0" timeOffset="111764.0305">7303 17753 438 0,'0'0'229'0,"0"0"-112"15,0 0-53-15,66 0-49 16,24 0-5-16,8-3-10 16,3-29-48-16,-11-1-92 15,-6-13-62-15</inkml:trace>
  <inkml:trace contextRef="#ctx0" brushRef="#br0" timeOffset="112656.8353">8628 17279 315 0,'-46'2'70'15,"-14"31"-6"-15,-11 9-3 16,-8 13 5-16,0 7 2 16,14 10 11-16,24 1-8 15,30-3-43-15,11-12-18 16,57-21-7-16,68-23 0 16,53-14 11-16,18-24 4 15,8-35-7-15,-21-10-1 16,-41-2 11-16,-63 11 11 15,-52 9-13-15,-27 10-8 0,-79 8-7 16,-52 6-4-16,-19 15-1 16,6 4-4-16,32 8-37 15,41 0-56-15,58-5-98 16,13-25-372-16</inkml:trace>
  <inkml:trace contextRef="#ctx0" brushRef="#br0" timeOffset="114177.1593">13294 17319 241 0,'19'-15'97'0,"0"4"-22"15,0-3 1-15,-5 1-14 0,-6 5-8 16,-3 1 1-16,-5 7-7 16,0 0-7-16,0 0 4 15,-8 0-11-15,-49 4-13 16,-22 22-12-16,-28 20-6 15,-15 11 7-15,4 3 3 16,26 6-2-16,32-2-8 16,35-7-3-16,25-7-1 15,11-8-10-15,74-18-17 16,29-9-28-16,9-10-39 16,2-5-68-16,-8 0-211 15</inkml:trace>
  <inkml:trace contextRef="#ctx0" brushRef="#br0" timeOffset="114506.0798">13910 17618 244 0,'0'0'236'0,"0"0"-188"16,11 0 14-16,49 9-18 15,30-2-8-15,22-7-7 16,27 0-9-16,5 0 0 16,-13-24 3-16,-19 1-6 0,-33-4-4 15,-36 3-8-15,-43 2 3 16,0 3 6-16,-43 2 0 16,-44 2-11-16,-31 10-2 15,-7 5 0-15,13 0-1 16,41 0 0-16,30 0-5 15,30 0-29-15,11 0-41 16,0 0-27-16,52 0-99 16,41 0 41-16,30 0-62 15</inkml:trace>
  <inkml:trace contextRef="#ctx0" brushRef="#br0" timeOffset="114798.2406">15554 17301 149 0,'-33'0'128'0,"-13"0"-42"16,-6 0 5-16,-2 0-21 15,-4 14 0-15,7 1-16 16,18 5-9-16,19-8-18 16,14 2-12-16,0-4-7 15,44-2 14-15,2 4 21 16,9 1-11-16,-36 5-4 15,-19 11-12-15,0 7-8 16,-74 11 1-16,-43 4-6 16,-19-10-3-16,18-14-11 15,37-16-13-15,34-11-22 0,42 0-35 16,5-13-39-16,32-7-34 16,56-2-33-16</inkml:trace>
  <inkml:trace contextRef="#ctx0" brushRef="#br0" timeOffset="115144.8025">16097 17235 475 0,'0'1'95'0,"21"32"13"15,37 5-62-15,15 5-10 16,12-2-18-16,-14-2-8 15,-11-3-9-15,-9-6-1 16,-18-2-4-16,-14-7-11 16,-11-3-19-16,-8-9-34 0,6-1-65 15,-1-8-97 1</inkml:trace>
  <inkml:trace contextRef="#ctx0" brushRef="#br0" timeOffset="115308.1987">16713 17279 495 0,'-104'14'85'0,"-40"31"6"16,-20 14-39-16,-13-1-8 15,24 0-32-15,30-13-12 16,44-15-24-16,41-8-66 16,38-21-91-16,38-1-166 15</inkml:trace>
  <inkml:trace contextRef="#ctx0" brushRef="#br0" timeOffset="116396.3868">18954 16897 281 0,'6'-6'192'0,"-6"4"-150"16,0 2-12-16,0 0-30 16,0 0 0-16,0 0 1 15,0 2 6-15,0 17 17 16,0 3 4-16,0 9-1 15,0 8 2-15,0 6-15 16,-25 6-9-16,-8 1-5 16,1-4-3-16,4-7-43 15,9-11-69-15,11-20-77 16</inkml:trace>
  <inkml:trace contextRef="#ctx0" brushRef="#br0" timeOffset="116688.8673">19341 16873 282 0,'0'-4'120'15,"0"4"-59"-15,6 0-28 16,-1 0-21-16,-2 0 6 15,2 0 36-15,1 0-11 0,-6 15-4 16,0 11-8 0,0 3-12-16,0 9-10 0,0 1-6 15,-11-2-3-15,-11 1-2 16,3-6-6-16,0 0-15 16,11-10-45-16,-3-6-46 15,11-2-91-15</inkml:trace>
  <inkml:trace contextRef="#ctx0" brushRef="#br0" timeOffset="116980.2117">20167 16711 339 0,'0'0'101'0,"0"0"-37"0,0 0-25 16,0 14 10-16,-19 19-8 16,-41 19 1-16,-13 17 4 15,-36 20-21-15,-11 15-11 16,-36 16 8-16,-7 2-7 16,-1 7-7-16,11-5-8 15,17-12-5-15,30-16-30 16,35-26-18-16,25-28-1 15,26-21-29-15,20-17-56 16,6-4-48-16</inkml:trace>
  <inkml:trace contextRef="#ctx0" brushRef="#br0" timeOffset="117425.3263">19794 17394 182 0,'0'-3'98'15,"11"3"-29"-15,-11-2-15 16,0-1 10-16,0 3 5 16,0 0-6-16,0 0-15 15,0 20-12-15,0 11 0 16,-30 12-5-16,-6 8-8 15,-7 12 1-15,-12 7-2 16,-2-2-7-16,5-5-13 16,6-8-2-16,10-8-10 0,17-14-17 15,8-14-37 1,3-6-23-16,8-9-51 0,0-4-47 16,6 0-77-16</inkml:trace>
  <inkml:trace contextRef="#ctx0" brushRef="#br0" timeOffset="118174.2876">20266 17361 183 0,'0'0'74'16,"11"0"-23"-16,-9-3-17 16,4 1-8-16,-1 0 0 15,1-1 10-15,-6 2 3 16,0-4 4-16,0 5-10 15,0 0-7-15,0-2-11 16,0 2-9-16,0 0 0 0,0 0 9 16,0 0-1-1,0 0 0-15,0 0 0 0,0 0 0 16,-6 0 4-16,-18 8-4 16,2 6-5-16,-3 7-7 15,-7-1-1-15,4 3-1 16,-10 0 2-16,5 8 9 15,-2 3 10-15,-3 1-2 16,5 7-5-16,0 3-1 16,1 3-8-16,7 1-4 15,3-2 0-15,3-2-1 16,0-5 1-16,14-6 1 16,5-5-1-16,0-2 3 15,0-11 3-15,0-2-4 16,5-11-2-16,22-3-1 0,17 0 0 15,2 0 0-15,6-3 0 16,3-16 0-16,-17-1-1 16,0 5 2-16,-16-1-1 15,-9 6 0-15,7-1 0 16,-20 4 0-16,13 1 0 16,-13 5 0-16,0-3 4 15,0 0 3-15,0-3 8 16,0-3-9-16,-22-3-6 15,-10 6 0-15,-1-3 0 16,-5 8-1-16,5 2 1 16,-19 0-1-16,0 0 0 0,6 12-3 15,5 8-6 1,-5-3-12-16,16-2-31 0,16 3-58 16,14-17-153-16</inkml:trace>
  <inkml:trace contextRef="#ctx0" brushRef="#br0" timeOffset="125708.6722">17302 17321 274 0,'0'-2'85'0,"0"-2"-35"15,0 3-27-15,0 1-16 16,0 0-3-16,0 0 8 0,0 0 16 15,0 0 19-15,0 0-5 16,2-3-14-16,28-4-4 16,17-4 9-16,24-3-3 15,21-3-5-15,15-1-5 16,-9 1-7-16,6 2-9 16,-20 8-4-16,-18 7 0 15,-26 0-1-15,-12 0-14 16,-23 12-72-16,-5 13-133 15</inkml:trace>
  <inkml:trace contextRef="#ctx0" brushRef="#br0" timeOffset="126188.1781">17258 17839 182 0,'-8'-3'175'0,"8"0"-149"16,0 3-1-16,0 0-22 15,0 0-2-15,0 0 8 16,0 0 17-16,0-2 15 16,0 2 1-16,19-3-2 15,3 3-10-15,16-2-17 16,22-3-6-16,16-3-7 16,3-2 0-16,1-10-3 0,12 4-47 15,-2-6-164-15</inkml:trace>
  <inkml:trace contextRef="#ctx0" brushRef="#br0" timeOffset="154750.0484">5029 18411 386 0,'38'-16'102'0,"126"-40"-98"16,98-40 68-1,100-36 16-15,64-25-28 0,26-5-13 16,-21 11-13-16,-49 23-18 15,-69 23-12-15,-81 27-4 16,-82 19-24-16,-65 16-81 16,-85 20-100-16</inkml:trace>
  <inkml:trace contextRef="#ctx0" brushRef="#br0" timeOffset="155011.7582">5212 17168 469 0,'229'74'178'0,"115"45"-119"15,119 25 34-15,28 15-51 16,-33-5-25-16,-44-12-17 16,-59-10-5-16,-83-41-121 15,-86-41-439-15</inkml:trace>
  <inkml:trace contextRef="#ctx0" brushRef="#br0" timeOffset="161037.7364">24399 17164 185 0,'-19'-17'36'0,"-3"3"11"16,6-3 9-16,2-4-26 15,-8 7-12-15,3-4 11 16,0 2 0-16,-8 3 16 16,-3-1-2-16,14 7 12 15,-1 2 5-15,15 5-16 16,2 0-8-16,-6 0-12 16,6 0-10-16,0 0-8 15,0 12-3-15,38 29 2 16,41 16 38-16,6 11-23 0,13 12-1 15,-16 5-6-15,0-3-4 16,-28-1-7-16,-2-2-1 16,-25-8-1-16,-2-3-2 15,-12-14-9-15,7-12-69 16,-1-25-86-16,-19-17-187 16</inkml:trace>
  <inkml:trace contextRef="#ctx0" brushRef="#br0" timeOffset="161248.0972">25264 16999 126 0,'-77'-8'487'16,"-35"8"-460"-16,14 25 10 15,-54 36-21-15,-26 26-10 16,-18 11-4-16,0 1 0 15,46-10-2-15,52-14-4 16,70-20-21-16,28-18-121 16,0-23-243-16</inkml:trace>
  <inkml:trace contextRef="#ctx0" brushRef="#br0" timeOffset="161654.2735">25599 17147 512 0,'46'-14'31'16,"47"6"11"-16,11 1-5 16,-1 2-28-16,-10 5-9 15,-22 0 0-15,-11 0-33 16,-41 12-180-16</inkml:trace>
  <inkml:trace contextRef="#ctx0" brushRef="#br0" timeOffset="161818.4371">25768 17471 586 0,'8'-5'156'0,"58"5"-127"16,45 0 0-16,45 0-29 15,26 0-54-15,-18-29-449 16</inkml:trace>
  <inkml:trace contextRef="#ctx0" brushRef="#br0" timeOffset="175822.1532">27172 16725 18 0,'0'-8'213'0,"0"6"-199"16,0-1 71-16,0 2-45 15,0 1-7-15,0-7 2 16,0 6-9-16,0-2 10 0,0-1 4 15,0 4-5 1,0 0-1-16,0 0-9 0,0 0-7 16,0 0-8-16,0 0-2 15,0 0 0-15,0 0-1 16,0 0-1-16,0 0 1 16,0 4 3-16,0 17 9 15,0 16 18-15,0 12-22 16,-13 18-9-16,-28 14-2 15,-6-2-4-15,17-14 0 16,11-14-2-16,19-24-5 16,0-18-8-16,19-9-2 15,33 0 10-15,8-8 7 16,3-7 0-16,-3-1 0 0,-6 11-3 16,-16 5-14-16,-13 0-47 15,-6 3-85-15,-19 20-61 16</inkml:trace>
  <inkml:trace contextRef="#ctx0" brushRef="#br0" timeOffset="176174.2891">27578 16745 285 0,'-8'-2'170'0,"-3"2"-128"15,11 0-6-15,-2-3-24 16,2 3 10-16,-6 0 8 16,6 0 0-16,-5 0 5 15,2 18-8-15,3 20 13 16,-11 18-3-16,-8 16-14 15,-3 12-2-15,-16 21-10 16,0 5 2-16,11 5-5 16,-6-10-6-16,19-19-2 15,14-19-5-15,0-24-13 0,0-18-30 16,0-18-38-16,27-7-52 16,25-12-70-16</inkml:trace>
  <inkml:trace contextRef="#ctx0" brushRef="#br0" timeOffset="176714.6548">28219 16658 149 0,'0'-5'156'0,"-5"5"-101"16,-3 0-10-16,8 0-20 15,-11 0-1-15,11 0 5 16,-9 0 2-16,-1 0 3 15,1 0 4-15,-10 0-4 16,-3 0-11-16,-8 13-8 16,-2 8 2-16,-4 0-5 15,-2 7-2-15,-3 9-4 16,-2 5 2-16,-4 10 2 0,1 13 4 16,2 6 6-16,9 17 0 15,10 7 2-15,12 3-1 16,13-14-7-16,0-22-9 15,11-21-3-15,38-24-2 16,16-17 2-16,11 0 1 16,12-38-3-16,-4-15 3 15,-24 6-2-15,-27 4-1 16,-33 10 1-16,0 17 1 16,-41 4-2-16,-30 12-6 15,-3 0-17-15,17 0-27 16,25 16-46-16,32-4-102 0,0-10-273 15</inkml:trace>
  <inkml:trace contextRef="#ctx0" brushRef="#br0" timeOffset="177185.6091">28612 17314 233 0,'-14'0'183'0,"-5"0"-139"16,8 13 0-16,-16 18 3 16,-11-3-8-16,5-1-9 15,-2-3-11-15,15-13-14 0,10-4-5 16,10-7 0-16,0 0 0 15,0-3 1-15,10-16 0 16,23-1 2-16,-11 7 6 16,-17 10 11-16,-5 3-8 15,0 5-5-15,0 26 2 16,-13 7 6-16,-14-4-15 16,7-11-21-16,20-9-79 15,9-14-131-15</inkml:trace>
  <inkml:trace contextRef="#ctx0" brushRef="#br0" timeOffset="177673.4922">29045 16860 251 0,'-13'2'101'0,"-6"5"-51"15,10 3-8-15,-7 0 5 16,2 3-10-16,-7 3-6 16,-9 5 4-16,13 2 1 15,-2-1 1-15,19-1-5 16,0-2-7-16,0-2-7 16,14-1 5-16,32 4 7 15,11 2-4-15,3 9 0 16,-8 3 4-16,-11 12-6 15,-16 6-6-15,-25 13-4 16,0-1-4-16,-47 0-7 16,-24-12-3-16,11-17-4 15,9-22-13-15,7-13-23 0,11-16-40 16,6-28-58-16,27-8-48 16,0-2-114-16</inkml:trace>
  <inkml:trace contextRef="#ctx0" brushRef="#br0" timeOffset="177988.2715">28953 16854 235 0,'-11'-4'209'0,"3"1"-132"16,8 0-1-16,0 3-29 16,0 0-17-16,0 0-1 15,54-2 21-15,17-3 2 16,13-5-28-16,6 0-12 15,-10 0-12-15,-7 2-12 16,6-4-116-16,-41-2-233 16</inkml:trace>
  <inkml:trace contextRef="#ctx0" brushRef="#br0" timeOffset="178715.4688">29937 16804 104 0,'0'-5'244'0,"0"5"-195"16,0 0-25-16,0 0-11 15,0-3 5-15,0 2 21 16,0-3 13-16,14 0-7 16,18-1 0-16,26-2 1 15,15-3-10-15,6-3-7 16,6 4 3-16,-20 2-3 15,-5 1-5-15,-22 6-7 0,-10 0-11 16,-17 0-4-16,-11 17 2 16,0 31 11-16,0 24 1 15,-71 24-9-15,-8 22-4 16,-11 13-1-16,8 7-2 16,5-12 0-16,17-21 0 15,22-22-3-15,16-29-19 16,22-25-70-16,0-29-70 15,33-15-300-15</inkml:trace>
  <inkml:trace contextRef="#ctx0" brushRef="#br0" timeOffset="179233.63">30796 16569 107 0,'-8'0'223'15,"8"0"-196"-15,0 2-4 16,-6 3-1-16,-7 7 19 15,7 5 6-15,-8 5 20 16,-5 4-14-16,11 10 1 16,3-4-4-16,5-1-14 15,0-12-11-15,32-11-13 0,26-8 2 16,10-11 0-16,3-21-1 16,-19-5-2-16,-33 1 9 15,-19 11-2-15,0 8 0 16,-66 8-10-16,-32 4-8 15,-6 5-23-15,39-13-84 16,5-37-361-16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42:12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26117 896 231 0,'0'1'27'16,"0"2"18"-16,0-2-4 16,5-1-12-16,-5 0-3 15,0 0-4-15,0 0 7 16,0 0 0-16,0 0 0 15,0 0-1-15,0 0-11 0,0 4-1 16,0-4 4 0,0 0 0-16,0 0 1 0,0 0-1 15,0 0-5-15,0 0 0 16,0 0-1-16,0 0-2 16,0 0 2-16,-5 0-1 15,-28 0 0-15,-8 0-11 16,-5 0-1-16,-25 4 0 15,0 14-1-15,-8 6 0 16,-19 12 0-16,13 4 0 16,12 3 0-16,7 3-1 15,20-3 1-15,21-2-1 16,12-2 1-16,13-9-1 16,0-4-1-16,13-8 0 0,45-14 2 15,13-4 1 1,10 0 2-16,9-17 2 0,3-22 2 15,-8-6-7-15,-6-1 1 16,-8-1-1-16,-17 7 1 16,-24 8-1-16,-8 10 1 15,-17 7-1-15,-5 5 1 16,0 10-1-16,0 0 0 16,0 0-4-16,0 0-5 15,0 3 0-15,-19 20 6 16,-13 11 2-16,12 3 0 15,7-2 0-15,13 4 2 0,0-4-2 16,0 0 1 0,38-6 0-16,14-1 0 0,2-13 0 15,-2-7 0-15,5-6-2 16,-10-2-33-16,-6 0-53 16,-3 0-66-16</inkml:trace>
  <inkml:trace contextRef="#ctx0" brushRef="#br0" timeOffset="412.7231">26602 943 359 0,'0'-6'54'0,"11"1"1"0,25-5 12 15,15 0-35-15,7-1 2 16,-17 3-13-16,2 0-14 16,-16 1-6-16,1 3-1 15,-9 4-5-15,-11 0-43 16,8 0-104-16,-16 11-159 15</inkml:trace>
  <inkml:trace contextRef="#ctx0" brushRef="#br0" timeOffset="638.4373">26602 943 412 0,'47'156'29'16,"-28"-156"66"-16,27 0-39 15,11 0-26-15,3-7-8 16,-2-9-16-16,7-1-6 16,-10-1-5-16,7 4-44 15,6 1-111-15</inkml:trace>
  <inkml:trace contextRef="#ctx0" brushRef="#br0" timeOffset="1132.5695">27472 965 159 0,'0'10'249'16,"-5"7"-236"-16,5 5 43 15,0 8-10-15,0 2-13 16,0 3-2-16,0-2-4 0,13-3-1 16,6-11-10-1,6-9-4-15,-3-10-2 0,8 0 1 16,2-12 2-16,4-27-4 15,2-12-8-15,0-6-1 16,-16-2 0-16,-22-4 0 16,0-9-4-16,0 0-7 15,-8 4 1-15,-3 7-1 16,-3 13 7-16,12 16 3 16,2 14 1-16,0 4-1 15,0 10-1-15,0 4 2 16,0-3-1-16,2 1 0 15,45-3 1-15,29-3 3 16,36-6 6-16,24-2 6 16,-2 0 4-16,10 1 3 0,-27 5-4 15,-18-2-14-15,-28 12-4 16,-20 0-6-16,-15 0-30 16,2 0-84-16,-19 29-125 15</inkml:trace>
  <inkml:trace contextRef="#ctx0" brushRef="#br0" timeOffset="1634.5246">28162 826 280 0,'0'0'44'16,"0"0"3"-16,0-2 4 15,0 2-20-15,0-6-6 16,33-1 5-16,5-2 12 15,3-4-6-15,10-1 5 16,1 6 1-16,-14-1-3 0,-5 1-2 16,-19 8-17-1,-14 0-8-15,0 0-5 0,0 0 1 16,0 23-5-16,-19 15 2 16,-28 1-3-16,-10 1 0 15,30-12-2-15,8-11 0 16,19-11-2-16,0-6-3 15,0 0-2-15,46 0 6 16,-2 6 1-16,2 5 4 16,-32 20 0-16,-14 14 8 15,-33 22 10-15,-84 10-7 16,-22-1-13-16,-6-15-2 16,33-34-25-16,28-27-78 15,40-10-100-15</inkml:trace>
  <inkml:trace contextRef="#ctx0" brushRef="#br0" timeOffset="3038.6032">4814 3718 20 0,'0'-11'205'16,"0"7"-143"-16,0-2 15 15,0 2-19-15,0-4-35 16,0 1-4-16,0-1 9 16,0 4 10-16,0 1 8 15,0 3 0-15,0-2-4 16,0 2-9-16,0 0 1 15,0 0-6-15,0 0-15 16,0 0-3-16,0 0 2 16,0 0-4-16,0 0 1 15,0 5-3-15,-8 24 0 16,-6 16 6-16,9 13-3 16,-1 9-2-16,-2 7-5 15,2 0-1-15,-2-5-1 0,-3-8 0 16,3-17 1-16,3-13-1 15,5-16-1-15,0-9 1 16,0-6-3-16,0 0 0 16,0-14 1-16,0-31-5 15,13-12-4-15,39-8 3 16,14 2 6-16,-6 10-2 16,11 3 3-16,-1 11 0 15,4 10 2-15,-22 12 1 16,-14 11 2-16,-24 6-2 15,-1 0 2-15,-13 0 2 16,0 34 4-16,0 15 3 0,-27 14-1 16,-38 6-5-16,-15-6-3 15,4-14-1-15,5-14-2 16,17-17-1-16,16-12-3 16,16-6-12-16,16 0-23 15,6-13-41-15,0-11-34 16,74-5-74-16,21-4-97 15</inkml:trace>
  <inkml:trace contextRef="#ctx0" brushRef="#br0" timeOffset="3329.8798">5921 3809 137 0,'0'0'378'15,"0"0"-350"-15,57 0 39 16,17-3-24-16,16-13-22 15,-22 1-15-15,-16 3-6 0,-20 4-3 16,-32 8-17-16,14 0-78 16,-14 0-145-16</inkml:trace>
  <inkml:trace contextRef="#ctx0" brushRef="#br0" timeOffset="3510.2984">6150 4013 278 0,'0'0'349'0,"0"8"-322"15,8-2 33-15,44-6-43 16,0 0-13-16,-1-6-4 16,-10-9-24-16,8 8-85 0,-13 2-152 15</inkml:trace>
  <inkml:trace contextRef="#ctx0" brushRef="#br0" timeOffset="3938.6847">6812 3847 512 0,'-13'28'63'16,"13"11"-13"-16,0 4-8 15,0-1-22-15,5-5-14 0,17-9-2 16,3-10 5-16,-6-8 3 16,3-7 0-16,8-3 0 15,5-13 2-15,3-27-7 16,0-14-6-16,-19-8-1 16,-10-4-1-16,-9 0-3 15,0 0-1-15,0 11-4 16,-6 8 3-16,-8 15 5 15,6 12 0-15,3 9 1 16,5 4 1-16,0 3 0 16,0-7 1-16,0-6 1 15,46-5-3-15,25-10 2 16,27-4 3-16,14-1 3 16,0 4 4-16,5 5 12 15,-16 5 0-15,-6 10-7 0,-26 3-11 16,-12 3-6-16,-24 5-2 15,-14 2-18-15,-6 0-93 16,-13 30-198-16</inkml:trace>
  <inkml:trace contextRef="#ctx0" brushRef="#br0" timeOffset="4380.4081">7426 3779 250 0,'0'-4'75'0,"22"-7"11"15,16 0-12-15,0-2-1 16,3 1 0-16,11 2-18 16,0-1 5-16,-6 4-10 0,-11 7-12 15,-5 0-19-15,-16 0-10 16,-6 28-4-16,-8 16-2 15,0 19-3-15,-52 9 0 16,-8 5-3-16,14-10 2 16,19-13 0-16,27-20 0 15,0-21 0-15,65-13-6 16,47-18-2-16,24-28-28 16,31-12-98-16,-23-9-183 15</inkml:trace>
  <inkml:trace contextRef="#ctx0" brushRef="#br0" timeOffset="12801.095">4222 5359 350 0,'0'0'47'0,"0"-2"2"16,0 2 13-16,0 0-3 15,0 0-21-15,-19 0-11 16,-19 2 5-16,-22 27-10 16,-6 6-14-16,-13 11-4 15,14-4 2-15,19-3-2 16,7-4-2-16,26-6-2 16,2-9 0-16,11-5 1 15,0-2 2-15,0-4 4 16,19 9 11-16,25 5 6 15,2 4 3-15,-5 6-4 0,-17 16-2 16,-15 10 3 0,-9 8-7-16,0 6-1 0,-47-6-12 15,-18-12-3-15,-6-18-1 16,-3-13-4-16,9-11-4 16,5-13-16-16,14 0-13 15,13 0-5-15,22-5-16 16,11-12-15-16,0-10-39 15,52-2-34-15,27-7-135 16</inkml:trace>
  <inkml:trace contextRef="#ctx0" brushRef="#br0" timeOffset="13077.6043">4563 5782 342 0,'0'-3'41'15,"0"3"10"-15,0 0 5 16,0 0 5-16,0 0-13 16,14 12-9-16,-1 11-6 15,-7 6 2-15,-6 14-14 16,0 4-11-16,0 0-8 15,-11-3-2-15,-16-1-3 16,7-15-19-16,-12-6-40 0,4-13-74 16,23-9-70-16</inkml:trace>
  <inkml:trace contextRef="#ctx0" brushRef="#br0" timeOffset="13296.9944">4773 5364 405 0,'-14'-3'108'0,"3"1"-72"16,11 2-28-16,0 0-8 15,0 0-2-15,0 0-16 16,0 0-44-16,-8 7-58 15,8 16-173-15</inkml:trace>
  <inkml:trace contextRef="#ctx0" brushRef="#br0" timeOffset="13723.8337">5021 5582 334 0,'0'3'77'16,"0"4"19"-16,8 4-25 15,0 0-26-15,3 7-7 16,3 6-6-16,-14 9-5 16,0 7-2-16,0 3-4 15,0 6-6-15,-14-5-11 16,3-11-2-16,9-12-2 15,2-17 0-15,0-4-3 16,0-4 2-16,22-38-3 16,35-12 1-16,22-3-1 15,5 5 2-15,-5 12 2 0,-5 9 0 16,-22 13 2 0,-25 13 2-16,3 5 3 0,-22 0 0 15,-8 18 9-15,0 22 0 16,0 8-12-16,-19 3-3 15,-16-5-1-15,2-8-15 16,14-9-34-16,8-11-17 16,11-10-34-16,0-8-21 15,30-10-17-15,38-25-73 16</inkml:trace>
  <inkml:trace contextRef="#ctx0" brushRef="#br0" timeOffset="14256.6733">6188 5243 238 0,'0'-6'138'0,"0"6"-67"16,0 0-21-16,0 0-11 16,0 0-10-16,0 0-11 15,3 10 16-15,16 17 2 16,-8 16-15-16,-3 9 1 15,-8 13-3-15,0 2-6 16,-14 2-2-16,-24 4-5 16,-8-4-6-16,5-9 0 0,3-11-1 15,19-22-2-15,10-12-4 16,9-15-1-16,0-10-2 16,9-27-20-16,42-20 2 15,9-8 11-15,6-12 3 16,-1-6 2-16,1-3 1 15,-1 4-1-15,-13 12 10 16,-19 13 2-16,-6 19 0 16,-8 15 1-16,-19 12 4 15,0 7 1-15,0 1 8 16,0 3 3-16,0 0 0 16,0 0-6-16,0 3-4 15,0 24 1-15,14 13 10 16,-3 13-11-16,-9 5-4 0,9 5 1 15,3 2 0-15,0-7 0 16,-1 0-3-16,-7 0-1 16,7-4 0-16,-7-4-3 15,-6-6-5-15,0-5-24 16,0-8-52-16,-19-9-43 16,0-7-14-16,-14 0-43 15</inkml:trace>
  <inkml:trace contextRef="#ctx0" brushRef="#br0" timeOffset="14481.8791">6229 5617 241 0,'-8'-3'188'0,"8"3"-139"16,0 0-2-16,54 0 5 15,9 6-2-15,19 1-31 16,16-2-9-16,-13 1-5 16,-6-1-5-16,-14 0-4 15,-19 6-36-15,-16 4-110 16,-27 5-257-16</inkml:trace>
  <inkml:trace contextRef="#ctx0" brushRef="#br0" timeOffset="14967.7289">3857 6484 207 0,'0'0'117'0,"0"-2"-76"16,0-2 4-16,27 1-3 15,30-3 29-15,36 0-8 16,38-2-4-16,52 1-4 16,32-8 6-16,47 1-5 15,16-8-15-15,30-6-14 16,0 5-10-16,-16 0-9 0,-47 3-8 15,-57 7 0-15,-49 3-1 16,-62 7-7-16,-31 1-22 16,-38 2-44-16,-8 0-48 15,0 0-97-15</inkml:trace>
  <inkml:trace contextRef="#ctx0" brushRef="#br0" timeOffset="15598.1817">5277 6951 322 0,'0'-3'53'16,"0"3"-1"-16,0-3 0 15,0-1-2-15,0-2-21 0,-11-1-10 16,-10 0 13-1,7-1-11-15,-5 3 3 16,-8 3-11-16,-3 2-1 0,-3 0-8 16,-13 0 2-16,-1 0-2 15,6 0 0-15,3 13 0 16,-8-1 5-16,13 8 0 16,0 2 2-16,1 10 2 15,4 6-3-15,4 1-1 16,10 4 0-16,14-4-2 15,0-9-4-15,0-13-1 16,33-14-1-16,27-3 4 16,19-24 5-16,11-22-2 15,-6-5-6-15,-4 4 0 16,-34 10-1-16,-13 14-1 0,-20 11 1 16,-13 12 0-1,0 0 0-15,0 7 1 0,0 22 1 16,0 0-2-16,0 4-1 15,0-10 0-15,41-1 1 16,25-6-1-16,18-10-3 16,25-6-6-16,6 0-42 15,13-9-81-15,-27-28-320 16</inkml:trace>
  <inkml:trace contextRef="#ctx0" brushRef="#br0" timeOffset="16287.3801">7742 6312 22 0,'0'-9'357'0,"0"9"-296"16,0-2 6-16,6-4-20 16,40 1 16-16,9-3-20 15,10 1-4-15,-8 1 0 16,-16 3-5-16,-3-1-14 0,-19 4-18 16,-10 0-2-16,4 0-5 15,-2 0-20-15,-3 0-54 16,3 0-108-16,-11 7-187 15</inkml:trace>
  <inkml:trace contextRef="#ctx0" brushRef="#br0" timeOffset="16460.5592">7933 6482 592 0,'0'0'86'0,"52"0"6"0,38 0-46 15,11-5-30 1,-3-17-16-16,0-3-11 0,-19-7-53 16,6 0-84-16,-14 0-293 15</inkml:trace>
  <inkml:trace contextRef="#ctx0" brushRef="#br0" timeOffset="16904.2571">9741 5574 301 0,'-74'0'95'16,"-16"22"-37"-16,-8 2 18 15,-8 9-21-15,2-1-13 16,20-2 8-16,18-1-9 16,31-12-27-16,24-9-12 15,11-5-1-15,0-3 16 0,0 5 9 16,33 2 14-1,18 3 3-15,9 3-15 0,-21 9-10 16,-26 7-9-16,-13 6-3 16,0 7-4-16,-33 4-1 15,-37-5-1-15,-12-10-1 16,0-12-17-16,22-11-26 16,14-8-18-16,13 0-6 15,27-16-18-15,6-10-60 16,20 2-45-16</inkml:trace>
  <inkml:trace contextRef="#ctx0" brushRef="#br0" timeOffset="17129.2402">9956 5685 171 0,'0'0'265'15,"6"0"-224"-15,2 7 55 16,-3 15-52-16,-5 6-6 16,0 2-15-16,0 5-6 15,-5 1-12-15,-22-8-5 16,8-5-13-16,-6-4-29 16,11-4-55-16,6-8-88 15</inkml:trace>
  <inkml:trace contextRef="#ctx0" brushRef="#br0" timeOffset="17295.8114">10106 5375 540 0,'0'0'34'15,"0"0"-34"-15,0 0-4 16,0 0-49-16,0 0-59 15,8 13-39-15</inkml:trace>
  <inkml:trace contextRef="#ctx0" brushRef="#br0" timeOffset="17607.8576">10371 5656 423 0,'0'15'79'0,"0"11"15"16,0 3-37-16,0 6-19 15,0 3-21-15,-3-4 1 16,-2-9-16-16,-1-12-2 16,6-13 0-16,0 0 0 15,38-18 0-15,49-19 7 0,12-2-3 16,-1 6 0-1,-14 13 4-15,-24 15 1 0,-27 5-2 16,-22 5-6-16,-11 25 1 16,0 3-2-16,-19 1-17 15,-14-7-54-15,6-6-59 16,16-13-91-16</inkml:trace>
  <inkml:trace contextRef="#ctx0" brushRef="#br0" timeOffset="18186.0828">11300 5163 445 0,'0'0'48'15,"6"0"-7"-15,2 0-14 0,6 0 16 16,-3 12-8-16,-3 21 3 15,-8 17-3-15,0 10-3 16,0 17-5-16,0-2-2 16,-8 7-14-16,-22-7-11 15,8-17 0-15,3-21-2 16,19-20-4-16,0-17 5 16,0 0-4-16,0-17-9 15,0-22-5-15,0-19 3 16,32-10 11-16,1-11 3 0,14-3 2 15,4 0 0-15,1 5 0 16,3 11 1-16,2 11 6 16,-5 15 5-16,0 9 11 15,-6 9-2-15,-13 15 0 16,-1 6-1-16,-4 1-3 16,-23 12-7-16,-5 30-2 15,0 21-1-15,-33 13-3 16,-38 6-3-16,-8-13-1 15,33-24-1-15,27-20 0 16,19-20-2-16,0-5-4 16,19-5-3-16,46-24 7 15,28 4 3-15,-8 9 0 0,-12 16 0 16,-7 2 0 0,-34 48 1-16,-21 24 3 0,-11 21 0 15,-71 8-2-15,-54 0-2 16,2-16-12-16,-2-27-42 15,21-24-37-15,25-31-89 16,14-5-333-16</inkml:trace>
  <inkml:trace contextRef="#ctx0" brushRef="#br0" timeOffset="18703.8611">9097 6469 305 0,'0'-2'71'0,"0"2"0"16,0 0-8-16,0 0-7 15,14 0-5-15,60-5 22 16,62-5-9-16,74-10-13 16,71-15 2-16,62-9-6 15,28-12-14-15,-11 6-10 16,-63 9-11-16,-68 12-8 0,-84 11-4 15,-55 8-4-15,-36 10-19 16,-43 0-68-16,-3 0-99 16,-8 0-221-16</inkml:trace>
  <inkml:trace contextRef="#ctx0" brushRef="#br0" timeOffset="19325.8838">10259 6718 290 0,'0'0'150'15,"0"-4"-86"-15,0 4-6 0,0 0-22 16,0 0-10-1,0 0-10-15,0 0-7 0,0 8-1 16,0 19 18-16,0 6 4 16,0 7-9-16,-8 2 0 15,8 0-2-15,-11 5-3 16,3 0-9-16,8-4-6 16,0-8-1-16,0-14-1 15,0-11-1-15,0-6 0 16,0-4-3-16,0 0 4 15,8-16-1-15,30-11 2 16,14 0 2-16,0 1-2 16,16 2 0-16,16 1 2 0,6 4 1 15,-11 6 3-15,-19 8 7 16,-16 5 4-16,-28 0-5 16,-16 29 6-16,0 18 12 15,-65 16-7-15,-47 9-8 16,-19-5-9-16,0-17-4 15,30-30-2-15,11-20-7 16,30-26-46-16,47-35-118 16,13-26-316-16</inkml:trace>
  <inkml:trace contextRef="#ctx0" brushRef="#br0" timeOffset="28278.3678">4236 8780 409 0,'0'0'54'0,"0"0"8"16,0 0-19-16,-6 0-12 15,6 0-3-15,0 0-3 16,-8-4 3-16,3 4-1 15,-1-3-4-15,-13 3 3 16,-22 0-7-16,-16 5-13 16,-22 22-5-16,-3 5-1 15,6 5 0-15,16 0 1 16,16-7-1-16,28-4 0 16,10-12-1-16,6-1-1 15,0-5-1-15,0-1 3 16,9 1 2-16,4-2 2 15,-2 10 2-15,3 6 2 0,-14 10 2 16,0 13-1-16,-47 6 0 16,-32 1-7-16,-5-7-2 15,-1-11-1-15,6-19-7 16,8-6-5-16,11-9-4 16,22 0-12-16,5 0-21 15,33-21-15-15,0-11-53 16,52-10-77-16</inkml:trace>
  <inkml:trace contextRef="#ctx0" brushRef="#br0" timeOffset="28662.6336">4413 9031 132 0,'0'-3'133'0,"0"0"-63"0,0 3-14 16,0 0-18-1,0 0 7-15,8 0 2 0,-2 0 11 16,-1 0 2-16,9 6-15 16,-9 17-3-16,-5 3-14 15,0 12-7-15,0 3-12 16,-5 0-5-16,-20-5-4 16,-2-7-6-16,0-8-20 15,8-6-26-15,-1-6-44 16,20-9-83-16,0 0-164 15</inkml:trace>
  <inkml:trace contextRef="#ctx0" brushRef="#br0" timeOffset="28870.6091">4702 8758 292 0,'-14'-5'178'0,"6"5"-168"16,8 0 18-16,0 0-28 15,0-4-3-15,0-2-21 16,-5 0-12-16,5 6-50 16,0 0-91-16</inkml:trace>
  <inkml:trace contextRef="#ctx0" brushRef="#br0" timeOffset="29284.3106">4885 8996 310 0,'0'0'65'16,"0"0"-2"-16,0 0-26 15,0 0 5-15,0 3 7 0,-14 13 2 16,9 6-15-16,-4 3 1 16,-1 9-12-16,-10-5-10 15,18-8-4-15,-4-13-8 16,6-3-2-16,0-5 0 15,28-19 7-15,42-16-2 16,15-8-5-16,8 12 2 16,-20 10 3-16,-15 13 18 15,-18 8-9-15,-15 0-8 16,-25 26 2-16,0 17 1 16,-14 4-10-16,-37-6-7 15,10-11-49-15,22-19-38 0,19-9-32 16,0-2-56-1</inkml:trace>
  <inkml:trace contextRef="#ctx0" brushRef="#br0" timeOffset="29786.3163">6393 8485 155 0,'0'-2'209'15,"0"2"-173"-15,0-4 13 16,0 4-12-16,0 0 7 15,0-2-7-15,-9 2-9 16,-2 0-4-16,-10 0-1 16,-18 2-2-16,-12 24-5 15,-15 12 5-15,-7 10-1 16,-4 15-1-16,-2 12 1 16,-8 8 0-16,22-1 2 0,21-9-13 15,30-19-6 1,14-19-3-16,0-20-2 15,66-15 1-15,13-10 1 0,5-28 5 16,-5-4-2-16,-13 2-1 16,-39 8 3-16,-27 10 0 15,0 5-2-15,-46 12-3 16,-36 5 0-16,-3 0-6 16,14 5-12-16,39 3-37 15,26-5-27-15,6-3-68 16,52 0-56-16,57 0-74 15</inkml:trace>
  <inkml:trace contextRef="#ctx0" brushRef="#br0" timeOffset="30137.6987">6911 8650 203 0,'-19'0'117'16,"-3"15"-67"-16,-22 11-3 15,-16 9 3-15,0 12 11 16,-11 4-2-16,19 5-6 16,12-5-26-16,34-7-5 15,6-10-2-15,25-18-16 0,62-16-2 16,30 0 5-1,14-31 0-15,5-13-1 0,-24-6 0 16,-27 5 12-16,-39 7 2 16,-43 8-10-16,-3 9 1 15,-93 13-10-15,-32 3-1 16,-6 5-19-16,27 0-34 16,36 0-33-16,49 0-55 15,19 0-127-15</inkml:trace>
  <inkml:trace contextRef="#ctx0" brushRef="#br0" timeOffset="30490.1292">7603 8555 150 0,'-19'23'187'16,"0"3"-102"-16,5 0 8 16,14 3-37-16,0-12-35 15,0-8-12-15,55-9 7 16,16 0 11-16,2-24 6 0,4-7-2 15,-25 8-6-15,-31 6 7 16,-21 2-3-16,0 9-4 16,-73 6-25-16,-12 0-5 15,12 0-35-15,15 0-20 16,45-7-70-16,13-11-249 16</inkml:trace>
  <inkml:trace contextRef="#ctx0" brushRef="#br0" timeOffset="31338.062">3213 9838 49 0,'0'0'315'15,"0"0"-278"-15,0 0 14 16,33 7-14-16,32-6 19 16,47 4 11-16,41-5-4 15,81 0-8-15,88 0 3 16,84-20-10-16,85-9-6 16,38-4-13-16,-11-6-10 15,-38 1-8-15,-79 3-9 16,-101 5-2-16,-104 7-3 15,-84 13-13-15,-47 5-13 16,-37 5-16-16,-15 0-7 16,-7 0-48-16,-6 15-53 15,0 6-178-15</inkml:trace>
  <inkml:trace contextRef="#ctx0" brushRef="#br0" timeOffset="36429.6223">4451 10644 400 0,'-19'0'50'16,"19"0"-4"-16,0 0-3 15,0 0-15-15,0-1 0 16,0 1 1-16,0 0 0 16,0 0-2-16,0 0-11 15,8 23-2-15,36 18 25 16,10 15-21-16,-7 5-11 16,-4 7-5-16,-10-3 1 15,0 1-1-15,-14-16-1 16,-3-9 0-16,-10-18-1 15,-1-13 0-15,-5-10 0 16,0 0 2-16,0-3-2 16,0-37 0-16,0-17-5 0,0-20-3 15,0-14-1-15,0-8-5 16,0-2 7-16,19 8 0 16,0 13 6-16,3 19 0 15,-8 18 2-15,-3 18-1 16,-9 11 0-16,-2 7 0 15,0 0 1-15,6 3-1 16,-1-1 1-16,4-5 0 16,10-1 0-16,27-3 2 15,30-2 0-15,31-4 3 16,32-8 3-16,38-2-1 16,17-5-2-16,-14 0-4 15,-17 5-2-15,-35 6 0 16,-40 9-7-16,-42 3-24 0,-13 4-53 15,-14 8-92-15,-19 0-205 16</inkml:trace>
  <inkml:trace contextRef="#ctx0" brushRef="#br0" timeOffset="37059.8023">5449 10557 172 0,'-8'-2'139'0,"8"0"-78"16,0 2-14-16,-11 0-20 15,11-2 0-15,0 2-2 16,-8 0-1-16,8-3 4 16,0 3 5-16,0 0-6 15,0 0-4-15,0 0-2 0,0 0-1 16,0-2-1-1,0 2-5-15,0-3 0 0,0-1 6 16,0-7 5-16,19-3-6 16,33-7-6-16,21 2 11 15,1 2 4-15,-3 12 0 16,-25 0-7-16,-18 5-13 16,-23 0-6-16,-5 2 0 15,0 25 1-15,0 11 0 16,-33-1-1-16,-5-10-2 15,24-10 1-15,12-12-1 16,2-4-4-16,8-1 0 16,49 0 3-16,9 0 1 15,-12 0 0-15,-8 8 1 16,-21 15 2-16,-25 12 2 0,-11 20 4 16,-90 11-5-16,-43-3-3 15,-20-17-1-15,14-20-7 16,27-26-21-16,50 0-33 15,35-26-35-15,38-13-67 16,24-10-199-16</inkml:trace>
  <inkml:trace contextRef="#ctx0" brushRef="#br0" timeOffset="37885.7418">8140 9622 203 0,'0'0'136'15,"0"0"-76"-15,0 0-13 16,0 0-18-16,3 0 14 15,30 0 0-15,-3 0 4 16,16 0-3-16,9 0-3 16,7-4-13-16,7-5-7 15,-18 4-4-15,-4 1-15 16,-20 1-2-16,-16 3-12 16,-3 0-34-16,-3 0-52 0,4 3-150 15</inkml:trace>
  <inkml:trace contextRef="#ctx0" brushRef="#br0" timeOffset="38087.4831">8331 9965 396 0,'0'4'270'0,"8"14"-233"15,55 2 45-15,19-10-58 16,-6-5-17-16,-8-5-7 16,-10 0-22-16,-26-15-66 15,-18-10-80-15</inkml:trace>
  <inkml:trace contextRef="#ctx0" brushRef="#br0" timeOffset="39257.6783">10305 8822 235 0,'11'-10'167'16,"-8"-1"-94"-16,-3 4-11 15,0-1-8-15,0 2 1 0,0 4-5 16,-3-3-4-16,-30 3-9 15,-29-3-26-15,-4 5-2 16,6 0-1-16,6 0 4 16,16 0-3-16,19 0-3 15,19 0-5-15,0 0 0 16,0 7 0-16,38 3 0 16,16 2 12-16,-7 9-1 15,-15 4-2-15,-13 6 5 16,-19 12-1-16,0 9-3 15,-46 4-7-15,-39 1-2 16,-15-4-2-16,-4-14-7 16,14-14-10-16,25-12-14 15,35-8 0-15,13-5 4 16,17 0-34-16,0-5-8 0,44-21-31 16,43 1-39-16,22-9-97 15</inkml:trace>
  <inkml:trace contextRef="#ctx0" brushRef="#br0" timeOffset="39520.3469">10807 8715 147 0,'0'-2'274'0,"0"2"-208"15,0 0 8-15,8 0-3 16,0 13-29-16,-2 6-15 16,-6 7-19-16,0 2-7 15,0 3 0-15,0 2-1 16,0-2-5-16,0-2-24 16,-6-8-23-16,4-3-29 15,2-7-61-15,0-11-102 16</inkml:trace>
  <inkml:trace contextRef="#ctx0" brushRef="#br0" timeOffset="39679.2127">10998 8492 552 0,'-11'0'58'16,"11"-1"-58"-16,0 1-60 15,0 0-83-15,0 0-91 16</inkml:trace>
  <inkml:trace contextRef="#ctx0" brushRef="#br0" timeOffset="40089.6466">11202 8715 393 0,'0'0'86'16,"0"0"-16"-16,0 0-31 16,0 0-6-16,19 3-7 15,-5 8-10-15,-14 11 5 16,0 5 2-16,0 2 0 15,0 5 3-15,0-10-9 16,0-8-11-16,0-9-5 16,0-7-1-16,0 0 0 0,33-23 3 15,38-20 1 1,16-3-4-16,-11 4 0 0,3 2 0 16,-13 15 1-16,-12 10 1 15,-16 15 9-15,-24 0-3 16,-14 12-3-16,0 26 8 15,0 9-9-15,-22 1-4 16,-10-6-13-16,-7-16-48 16,20-7-46-16,19-9-31 15,0-10-72-15</inkml:trace>
  <inkml:trace contextRef="#ctx0" brushRef="#br0" timeOffset="41011.652">12604 8132 106 0,'0'-10'320'0,"0"7"-287"0,0 3 18 16,0 0-24-1,0 0 2-15,0 0 5 0,0 0-2 16,0 0-7-16,0 24 19 16,0 11-16-16,0 12-7 15,0 5-1-15,0 17-6 16,-19 2-5-16,0 3-5 16,-3-3-4-16,-3-8-1 15,20-22-1-15,5-18-9 16,0-16 0-16,0-7 2 15,0 0 3-15,5-13-10 16,23-16-4-16,-9-12-3 16,-8-10-2-16,-11-4 10 0,0-6 15 15,0-8 2 1,0 9-1-16,0 2 0 0,0 10 2 16,2 15 0-16,23 4 3 15,13 6 6-15,-3 7 2 16,12 3 2-16,5 1 3 15,-6 6 11-15,6 6-5 16,-6 0-3-16,-2 1-6 16,-22 31-5-16,-22 10 2 15,0 13-6-15,-22 5-2 16,-55-6-4-16,4-7 2 16,26-13-2-16,15-21-1 15,32-10-1-15,0-3-2 16,41-4-1-16,38-19 4 0,19 6 0 15,0 10-1-15,-8 7 1 16,-11 8 0-16,-27 35 1 16,-39 22 2-16,-13 12 1 15,-57 8-3-15,-68-6-1 16,-14-18-11-16,-3-24-53 16,22-26-41-16,41-11-18 15,13 0-125-15</inkml:trace>
  <inkml:trace contextRef="#ctx0" brushRef="#br0" timeOffset="41576.3206">9984 9548 378 0,'0'0'88'16,"0"0"-32"-1,24 0 5-15,77 0 14 16,68 0-5-16,93-5 3 0,73-20-19 16,44-8-7-16,22-6-12 15,-17-5-21-15,-40 4-7 16,-52 5-7-16,-82 6-1 15,-79 13-16-15,-63 7-30 16,-36 9-53-16,-21 0-98 16,-11 11-284-16</inkml:trace>
  <inkml:trace contextRef="#ctx0" brushRef="#br0" timeOffset="42632.1475">10875 10342 432 0,'0'0'90'16,"0"0"-82"-16,0 0 14 16,0 22 2-16,14 11 34 15,16 9-26-15,2 4-8 16,-4 5-1-16,-9 2-8 16,3-2 1-16,10-7-9 15,-18-10-7-15,5-15 0 0,-8-11-3 16,-3-8-2-16,3 0 1 15,5-35 1-15,4-17-5 16,-1-14-3-16,-19-5 2 16,0-5 7-16,0-1-2 15,0 8 4-15,-9 10 0 16,-1 15 0-16,7 16 0 16,-3 11 2-16,6 4 1 15,0 7 3-15,0-6-1 16,9-1-3-16,42-5 2 15,34-5 6-15,32-1 15 16,22-3-2-16,19 4-3 16,11 0-5-16,9 4-2 0,-15 4-8 15,-27 3-5-15,-35 4-6 16,-35 6-26-16,-28 2-46 16,-24 0-75-16,-14 19-153 15</inkml:trace>
  <inkml:trace contextRef="#ctx0" brushRef="#br0" timeOffset="43149.4292">11459 10434 192 0,'0'0'53'0,"0"0"33"0,0 0-21 16,0 0-18-1,13 0 12-15,12-6-8 0,21-3-8 16,6 0-9-16,13-4 1 16,14 1 7-16,6-3-4 15,-14 5-3-15,-6 4 0 16,-24 5-21-16,-22 1-5 15,-11 0-8-15,-8 21 4 16,0 21 4-16,-32 16-4 16,-42 11-5-16,-5 1 0 15,27-6 0-15,33-14 0 16,19-14 0-16,25-23-10 16,67-13-5-16,26-3-6 15,7-25-34-15,6-12-54 0,-19-7-172 16</inkml:trace>
  <inkml:trace contextRef="#ctx0" brushRef="#br0" timeOffset="57193.9278">4740 12453 231 0,'0'-8'38'16,"-5"0"1"-16,5-2-7 15,0 4-7-15,-6-5 3 16,6 0 2-16,-8 3 11 15,8 0-5-15,0 3-16 16,0 0 0-16,0 3 1 16,-8 0-4-16,8-3-1 15,0 4 0-15,0-1-2 16,0 2 0-16,0-4 1 16,-6 4 2-16,6 0-5 0,0 0 0 15,-5 0-5-15,5 0 0 16,-8 0-1-16,2 0-1 15,6 0-3-15,0 0 1 16,0 0-1-16,0 26-2 16,0 12 2-16,0 7 0 15,0 1-1-15,6-2 0 16,2-3 0-16,11-9-1 16,-5-9 0-16,-1-2 0 15,-2-7 0-15,3-1 1 16,0-3-1-16,-9-7-1 15,9 0 1-15,-14-3-1 0,0 0 0 16,0 0 0-16,0 0-1 16,0-21-2-16,13-19-2 15,1-16-4-15,5-11 1 16,-5-8-10-16,-9 1 7 16,-5 5 8-16,0 11 1 15,0 14-1-15,0 19 4 16,0 13 0-16,0 3-1 15,0 9-3-15,0 0 1 16,0-2-1-16,0 2 4 16,0 0 0-16,0 0 2 15,0 0 0-15,0-4 3 16,14-4-1-16,38-3 1 0,21-8-4 16,31 0 1-16,13-8 2 15,8 1 2-15,12-3 0 16,-6 0-5-16,-25 4-1 15,-21 3-3-15,-34 6-19 16,-15 6-66-16,-17 7-94 16</inkml:trace>
  <inkml:trace contextRef="#ctx0" brushRef="#br0" timeOffset="57875.2958">5212 12346 157 0,'0'-4'53'0,"0"4"-7"15,0 0-1-15,0 0-15 16,0 0 4-16,0 0-11 15,0 0-3-15,0 0 1 16,0-2 3-16,0 0-2 16,14-1 12-16,26 0 9 15,12-3-15-15,8-2 1 16,3 1 0-16,-11-1-5 16,-3 3-3-16,-19 3-4 15,-17 2-6-15,-4 0-6 16,-9 0-4-16,0 13 1 15,0 12 7-15,-47 4-6 0,-13 4-2 16,3-4-1-16,11-6 0 16,18-14-1-16,18-3-1 15,10-6-1-15,0 0-1 16,19 0 0-16,46 0 4 16,6-8 0-16,-6 1 2 15,-13 4-1-15,-30 3 4 16,-17 0 2-16,-5 24 6 15,-5 21 4-15,-74 11-7 16,-22-3-7-16,-22-3-3 16,17-15-4-16,21-15-22 15,25-15-9-15,22-5 0 16,25 0-7-16,13-12-36 0,13-9-52 16,53 2-97-1</inkml:trace>
  <inkml:trace contextRef="#ctx0" brushRef="#br0" timeOffset="58290.2167">6987 11961 319 0,'8'-3'53'0,"-8"3"-16"16,0 0-2-16,0 0-10 15,0 0-5-15,0 0-1 16,-13 20 28-16,-34 13-5 15,-18 16 0-15,-33 20-11 16,-33 19-3-16,-33 16-2 16,-32 9 0-16,-1 3-6 15,15-14-6-15,37-13-10 0,33-25-4 16,42-24-5 0,37-18-3-16,25-17-13 0,8-5-36 15,19-11-35-15,54-21-61 16,26-7 35-16,12 1-48 15</inkml:trace>
  <inkml:trace contextRef="#ctx0" brushRef="#br0" timeOffset="58761.8934">6439 12524 4 0,'0'-4'147'16,"0"4"-96"-16,0 0-8 16,0 0-4-16,0 0-5 15,0 0-2-15,0 0 7 16,0-4 3-16,0 4-10 15,0 0-2-15,5 0 3 16,9-2-3-16,5 0-3 16,22-1 5-16,5-5-2 15,12 5 2-15,-7-5 6 16,1 3-5-16,-19-2-6 0,-6 7-10 16,-19 0-9-16,-8 0-3 15,0 0-1-15,0 27 3 16,-8 15 7-16,-49 15-8 15,-3 3-3-15,8-1-3 16,19-9 1-16,33-14 0 16,6-18-1-16,78-10 1 15,28-8-1-15,14 0 0 16,4-21-3-16,-26-7-7 16,-33 0-53-16,-16 8-78 15,-47 3-226-15</inkml:trace>
  <inkml:trace contextRef="#ctx0" brushRef="#br0" timeOffset="59435.222">4432 13525 163 0,'-19'0'139'0,"11"0"-122"16,8 0 10-16,-11 0 7 15,11 0-7-15,0 0 11 16,0 0 12-16,0 0 3 16,14 0-6-16,70 0 2 15,93 0 18-15,104-5-6 16,101-22-7-16,71-13-7 0,10-5-8 16,-49 6-16-1,-100 5-8-15,-112 12-12 0,-90 13-3 16,-66 6-5-16,-41 3-19 15,-5 0-66-15,-38 0-89 16,-49 0-295-16</inkml:trace>
  <inkml:trace contextRef="#ctx0" brushRef="#br0" timeOffset="61273.1044">5474 14241 381 0,'0'0'41'15,"0"0"-1"-15,0 0-11 16,0 0-4-16,0-2 2 16,-6 2 4-16,6 0 6 15,-5 0-10-15,5 0-14 16,0 0-6-16,0 0-4 16,0 14-2-16,5 18 19 0,20 12-3 15,2 8-6-15,-8 8-2 16,-5 0 3-16,-6-3-4 15,3-10-2-15,-11-9-5 16,3-16-1-16,7-10 0 16,-10-7 1-16,0-5-1 15,9 0 1-15,-9 0 1 16,11 0 0-16,-3-12 1 16,5-21-3-16,1-11-1 15,2-8-1-15,-7-10-4 16,4-2 1-16,-13-5-3 0,0 5 2 15,0 7 5 1,0 9 1-16,0 19 0 0,0 6 1 16,0 11 0-16,-5 4 1 15,-9 1-1-15,11-1-1 16,-8-1 0-16,11 2 1 16,-5 5-1-16,2-3 0 15,3 5 1-15,0 0 0 16,0-2 0-16,0-4 2 15,41 1 3-15,19-3-3 16,38 0 3-16,11 2 0 16,30-5 6-16,20-1 2 15,1 0-4-15,-12-2-9 16,-26-2-1-16,-29 6-1 16,-47 4-12-16,-26 2-32 0,-20 4-40 15,0 0-80-15,-6 15-205 16</inkml:trace>
  <inkml:trace contextRef="#ctx0" brushRef="#br0" timeOffset="61950.1101">6117 14371 224 0,'-5'0'26'15,"5"0"-14"-15,0 0-12 16,0 0 2-16,0 0 3 16,0 0 36-16,0 0 9 15,0 0-11-15,0 0-9 16,0 0-4-16,0 0 0 0,0 0-6 16,-8 0-3-1,8 0 6-15,0 0-6 0,0 0-1 16,0 0 5-16,0 0 6 15,0 0 4-15,0 0-6 16,0-2-6-16,0-5-3 16,19-5 2-16,27-4-2 15,14-4 10-15,19-4 2 16,-3-2-4-16,-2 8 0 16,-9 5-4-16,-26 8-12 15,-26 2-6-15,-13 3-2 16,0 0-1-16,0 16 1 0,-5 20 2 15,-42 7-1 1,1-6-1-16,13-9 1 0,9-12-1 16,24-10-1-16,0-5-3 15,0 6 2-15,57-3 2 16,3 4 2-16,-8 6 1 16,-11 4 2-16,-25 14 3 15,-16 9 3-15,-43 15-3 16,-83-1-8-16,-29-10-1 15,-17-18-23-15,27-27-32 16,42 0-39-16,75-45-55 16,28-24-295-16</inkml:trace>
  <inkml:trace contextRef="#ctx0" brushRef="#br0" timeOffset="62804.1921">8462 13301 241 0,'0'0'58'0,"0"0"-10"16,0 0-18-16,0-2 3 15,0 2 4-15,0 0-8 16,0 0 7-16,0 0-5 16,0 0-1-16,6 0 3 15,15 0-7-15,17 0 3 0,-2 0-1 16,16 0-1-16,0 0-13 16,-9 0-3-16,-2 0-3 15,-14 0-8-15,-8 0 0 16,-5 0-21-16,0 0-42 15,10 0-82-15,-10 0-172 16</inkml:trace>
  <inkml:trace contextRef="#ctx0" brushRef="#br0" timeOffset="62991.4729">8634 13557 418 0,'0'9'238'0,"33"5"-196"16,59 0 28-16,17-7-66 15,-2-7-4-15,-28 0-54 16,-14-19-76-16,1-7-99 16</inkml:trace>
  <inkml:trace contextRef="#ctx0" brushRef="#br0" timeOffset="63943.375">10338 12440 320 0,'19'-10'87'0,"8"1"-2"0,11 2-35 16,1-4-1-16,-7 4-4 16,-10-3-11-16,-16 9-8 15,-6 1-1-15,0 0 9 16,0 0 5-16,-14 0-14 16,-60 13-9-16,-21 16-7 15,-11 10-9-15,7-4 1 16,34 0-1-16,19-5-1 15,46-9-1-15,0-7 0 16,8-1-1-16,49-6 3 16,3 1 0-16,6 0 3 15,-15 0 7-15,-23 11 5 16,-28 4 1-16,0 16-5 0,-41 8-4 16,-63 5-6-1,-21-3-1-15,-20-13-11 0,22-14-18 16,25-14-14-16,44-8-5 15,29 0-17-15,25-8-15 16,25-14-54-16,67 5-38 16</inkml:trace>
  <inkml:trace contextRef="#ctx0" brushRef="#br0" timeOffset="64266.406">10965 12597 381 0,'0'0'74'16,"0"0"0"-16,0 0-30 15,0 0-18-15,0 9 5 16,0 20 24-16,0 5-25 16,0 3-13-16,0 2-6 15,-14 2-11-15,-10-7 0 16,-9-4-12-16,14-6-12 16,0-5-30-16,3-12-23 0,5-7-69 15,11 0-80-15</inkml:trace>
  <inkml:trace contextRef="#ctx0" brushRef="#br0" timeOffset="64454.5686">11031 12414 422 0,'-30'7'108'0,"13"4"-108"0,6-6-4 16,11-2-37-16,0-3-74 16,0 0-6-16</inkml:trace>
  <inkml:trace contextRef="#ctx0" brushRef="#br0" timeOffset="64955.9352">11418 12606 157 0,'0'0'155'0,"0"0"-88"16,0 0 3-16,0 0-26 16,0 0-9-16,0 0 5 15,0 0 0-15,0 0 0 16,0 0-12-16,0 15-9 16,0 15 19-16,0 6-12 15,-6 3-14-15,-2-1-4 16,-3-9-2-16,3-12-3 0,8-10-3 15,0-7-1 1,0 0-1-16,33-15 4 0,21-21-1 16,23-11 0-16,10 1 0 15,-22 14 1-15,1 12 0 16,-14 13 5-16,-20 7 3 16,-7 5 5-16,-17 31 1 15,-8 17-4-15,-8 5-12 16,-44 1 0-16,6-12-13 15,-1-15-24-15,23-15-18 16,18-12-16-16,6-5-35 16,11-1-45-16,55-24-87 0</inkml:trace>
  <inkml:trace contextRef="#ctx0" brushRef="#br0" timeOffset="65760.0712">12675 12141 344 0,'0'0'85'0,"0"0"-25"15,0 0-29-15,0-4-13 16,0 4-1-16,0 0 0 16,0-3 11-16,0 3-1 15,0 0-4-15,0 10-4 16,0 18 24-16,0 10-24 15,0 0 1-15,0 12-1 16,0 8-6-16,-17 1-7 16,-4 1-5-16,-4-11-1 15,3-14-1-15,9-15-8 16,7-15 1-16,6-5 6 0,0 0 1 16,0-2-3-16,0-24-6 15,0-3 0-15,-11-8 4 16,11-3 3-16,-3-4 2 15,3-6 0-15,0-1 1 16,0 2-3-16,0 4 2 16,28 6 1-16,-1 4 1 15,19 8 2-15,6 0 4 16,5 3 3-16,9-2 0 16,2 4 1-16,17 0 4 15,-15 7-2-15,-10 8 4 16,-16 7-1-16,-17 0-9 0,-13 19 1 15,-9 19-1 1,-5 6 0-16,-19 7-1 0,-46 5-1 16,-9-7-4-16,12-11 1 15,15-16-2-15,28-10-1 16,19-10 1-16,0-2-1 16,0 0-1-16,11 0-2 15,35-2 4-15,25-5 0 16,3 7 0-16,-3 0 3 15,-17 9-1-15,-7 31 5 16,-28 13 2-16,-19 9 3 16,-19 5-4-16,-74-8-8 15,-13-11 0-15,-12-20-24 16,12-17-30-16,11-11-25 16,16-11-35-16,24-21-86 0,25-1-132 15</inkml:trace>
  <inkml:trace contextRef="#ctx0" brushRef="#br0" timeOffset="66335.6398">9978 13493 217 0,'-14'7'40'0,"6"1"12"15,-5-3-7-15,13 0-3 16,0-3 2-16,0-2-3 16,0 2-5-16,0-2 2 15,0 0-1-15,41 0 7 16,84 0 24-16,82-8 3 16,104-20-12-16,101-15 0 15,59-7-11-15,26 3-14 16,-26 7-17-16,-89 11-7 0,-112 8-10 15,-106 7-8-15,-99 6-9 16,-40 4-23-16,-25-2-60 16,0 6-63-16,-58 0-192 15</inkml:trace>
  <inkml:trace contextRef="#ctx0" brushRef="#br0" timeOffset="67064.0572">10796 14117 267 0,'11'-5'188'0,"-11"5"-138"16,0 0-1-16,0 0-23 15,0 0-9-15,0 13 13 16,8 13 1-16,6 11-4 15,-1 8 0-15,6 7-8 16,-5 3-5-16,5-3 0 16,0-6-3-16,-5-11-5 15,10-13-6-15,-15-10 0 16,-4-11 1-16,-2-1-1 0,8-17 3 16,2-28-3-16,-4-20-4 15,1-12-13-15,-1-2 4 16,-9-4 9-16,11 18 3 15,10 7-1-15,12 15 2 16,-14 14-1-16,14 7 1 16,-6 2 1-16,11 0-1 15,28 1 0-15,18-8 3 16,28 5 6-16,19-2 13 16,5 6 2-16,-2 4-11 15,-11 6-10-15,-36 3-3 16,-16 5-8-16,-30 0-20 0,-17 0-37 15,-5 0-64-15,9 0-97 16,-4 0-131-16</inkml:trace>
  <inkml:trace contextRef="#ctx0" brushRef="#br0" timeOffset="67641.2123">11352 14190 292 0,'-5'0'68'15,"5"0"-32"-15,0 0-28 16,0 0-3-16,0 0 16 15,0 0 14-15,0 0 9 0,0 0-4 16,0 0 3-16,0 0 2 16,19 0-8-16,8 0-7 15,20-9 3-15,4-2 1 16,15 1-7-16,-1-2-3 16,1 5-2-16,-15 1-4 15,-31 5-5-15,-7 1-2 16,-13 0-6-16,0 19-3 15,-13 32 6-15,-67 20 3 16,-10 11-10-16,-8-3 0 16,19-13-1-16,52-13 0 15,27-18-1-15,33-18 1 16,84-12-5-16,27-5-1 0,34-19-11 16,-15-16-49-1,-13-11-82-15,-52-12-275 0</inkml:trace>
  <inkml:trace contextRef="#ctx0" brushRef="#br0" timeOffset="76793.9466">6583 15914 256 0,'0'-10'66'0,"0"3"-5"16,0 0-25-16,0 6-1 16,-8 1-3-16,3 0 8 15,5 0 9-15,-6 0-1 0,4-3 3 16,2 3-8-1,-6-3-11-15,6 3-6 0,0 0-3 16,0 0-9-16,0 0-1 16,0 0-5-16,0 6-6 15,0 24-1-15,0 11 13 16,0 10-9-16,0-2-2 16,0-4-3-16,0-8-5 15,0-8-13-15,0-7-35 16,0 4-46-16,0 2-79 15,-33-3-181-15</inkml:trace>
  <inkml:trace contextRef="#ctx0" brushRef="#br0" timeOffset="77025.9475">5978 16682 529 0,'41'0'51'0,"57"-12"8"15,33-6-9-15,14-3-24 16,-1-1-19-16,-32 7-7 16,-28 5-2-16,-37 10-12 15,-23 0-29-15,-24 0-64 16,0 17-100-16</inkml:trace>
  <inkml:trace contextRef="#ctx0" brushRef="#br0" timeOffset="77529.6395">6313 16941 340 0,'-5'0'120'15,"5"0"-87"-15,-3 0-2 16,3 0-14-16,-11 0 8 16,11 0 13-16,0 0 9 15,0 0 10-15,0 0 2 16,28 0-6-16,23 0-17 16,15 0-12-16,-6 0-8 15,-8 0-6-15,-9 0-5 16,-15 0 1-16,-4 0-1 15,-16 29 0-15,-8 25 1 0,-13 21-3 16,-72 26-2-16,-18 7-1 16,4-3 0-16,39-25 0 15,41-24-1-15,19-25-3 16,66-27-6-16,51-4 0 16,41-19 0-16,-2-29-6 15,-26 4-38-15,-4 0-84 16,-61 1-173-16</inkml:trace>
  <inkml:trace contextRef="#ctx0" brushRef="#br0" timeOffset="78939.9877">8293 16524 179 0,'-8'0'56'15,"8"0"-34"-15,0 0-15 0,0 0-2 16,0 0 7 0,0-1 8-16,0 1 3 0,0 0 7 15,0 0-4-15,0 0-5 16,0 0 3-16,0 0-1 15,0-3 3-15,0 3-4 16,0 0-4-16,0 0 2 16,0 0-1-16,0 0 3 15,0 0 4-15,0 0-4 16,0 0 5-16,19 0-6 16,35-7 17-16,26-1 5 15,4 3-21-15,-10-1-20 16,-17 2-2-16,-16 4-7 15,-11 0-25-15,-11 0-37 0,-11 0-70 16,-8 0-122-16</inkml:trace>
  <inkml:trace contextRef="#ctx0" brushRef="#br0" timeOffset="79180.1218">8514 16812 478 0,'41'0'116'15,"5"0"-60"-15,6 5-24 16,-6-3-32-16,-21 6-28 15,-3-3-124-15,-22-5-267 16</inkml:trace>
  <inkml:trace contextRef="#ctx0" brushRef="#br0" timeOffset="80033.7424">11001 15807 237 0,'-3'0'111'16,"-16"0"-63"-16,0 0 8 16,-20 0-24-16,-7 13-1 15,-19 6 0-15,-14 6 0 16,0 1 2-16,-6 3 2 0,25-4-7 16,8-3-15-16,30-5-6 15,17-4-7-15,5-3 0 16,0 2 3-16,19-2 17 15,16 0 18-15,-5 1 2 16,-2 7-12-16,-9 4 1 16,-19 10-10-16,0 10-10 15,-66 7-5-15,-24-3-3 16,-10-5-1-16,4-18-17 16,17-14-25-16,33-9-4 15,13 0-5-15,33-16-14 16,0-6-82-16,60 1-37 0</inkml:trace>
  <inkml:trace contextRef="#ctx0" brushRef="#br0" timeOffset="80304.7522">11314 15983 327 0,'14'0'92'0,"-9"0"-9"15,9 0-5-15,-14 13-26 0,5 14-11 16,-5 8-17 0,0 9-6-16,0-2-9 0,0 3-7 15,-5-8-2-15,-9-5-13 16,1-10-28-16,-1-3-43 15,-5-11-63-15,19-8-102 16</inkml:trace>
  <inkml:trace contextRef="#ctx0" brushRef="#br0" timeOffset="80462.1315">11609 15723 571 0,'0'0'26'16,"0"0"-26"-16,0 4-75 16,0 14-55-16,0 5-206 15</inkml:trace>
  <inkml:trace contextRef="#ctx0" brushRef="#br0" timeOffset="81023.8415">11917 15931 13 0,'5'0'145'15,"-5"0"-108"-15,0 0 48 16,0 0-37-16,0 0 3 16,0 0-1-16,8 0-6 15,-8 0-6-15,0 0-11 16,0 0-4-16,0 0 4 16,0 0-5-16,0 0-5 15,0 2-1-15,0 9-2 16,0 3 7-16,0 4-3 0,0 2 0 15,0 3-4 1,0 5-6-16,0 2-1 0,0-1-3 16,0-1-2-16,0-7 1 15,0-9-2-15,0-8-1 16,0-4-1-16,0 0 1 16,19-24 0-16,39-18 1 15,21-5 1-15,13 1-1 16,7 10 4-16,4 1 6 15,9 9 10-15,-19 12-3 16,-22 7-4-16,-30 7-9 16,-22 4 5-16,-19 31 8 15,0 13-10-15,0 4-8 16,-41-2-2-16,3-8-18 16,5-12-27-16,8-15-29 0,17-14-37 15,8-1-26-15,19-4-31 16</inkml:trace>
  <inkml:trace contextRef="#ctx0" brushRef="#br0" timeOffset="81683.1226">13425 15519 42 0,'-3'-5'293'16,"3"5"-261"-16,0 0-5 15,0 0-19-15,0 0 19 16,-6 0 10-16,1 0 8 16,-9 7-3-16,1 13-1 15,-1 8-11-15,0 9 0 16,-10 8-3-16,5 11-4 15,-9 6-4-15,1 1-8 16,-11-1-7-16,5-10-3 16,6-14-1-16,8-10 0 0,13-14-2 15,6-14 0 1,0 0 2-16,0-3-1 0,0-27-2 16,0-12-9-16,0-12 5 15,25-6 4-15,10-4 2 16,-2-2 0-16,19 7 0 15,0 10 1-15,8 6 1 16,5 6 2-16,6 6 9 16,3 8 7-16,-17 9 9 15,-2 11 4-15,-23 3-12 16,-13 3-14-16,-13 32 5 16,-6 15 0-16,-14 13-6 15,-51 1 2-15,-6-4-4 16,11-15-3-16,27-19 0 0,25-16-1 15,8-10-1 1,0 0-1-16,54-15 3 0,26-6 0 16,12-2 1-16,-15 16 1 15,-12 7 0-15,-19 3 2 16,-32 45 1-16,-14 17 5 16,-52 12-1-16,-68-2-9 15,-22-4-5-15,3-27-29 16,14-18-40-16,21-26-5 15,6 0-41-15,14-3-72 16,24-14-93-16</inkml:trace>
  <inkml:trace contextRef="#ctx0" brushRef="#br0" timeOffset="82185.1532">10087 16852 262 0,'0'-2'161'0,"22"2"-107"16,76 0 21-16,66 0-3 15,84 0-5-15,74-17 8 0,57-4-1 16,21-5-22-16,1-8-22 16,-44 5-13-16,-68 5-17 15,-79 0-1-15,-84 7-13 16,-47 8-27-16,-46 2-39 15,-20 7-30-15,-13 0-33 16,0 2-142-16</inkml:trace>
  <inkml:trace contextRef="#ctx0" brushRef="#br0" timeOffset="82853.2314">10875 17330 327 0,'-8'0'111'0,"8"0"-45"16,0 0-26-16,0 0-16 15,0 7 7-15,0 14 4 16,8 12-4-16,11 12-3 16,6 2-2-16,-3 6-8 15,-3-2-2-15,5-7 0 16,-2-7-12-16,3-11-3 16,-4-14-1-16,-7-9 0 15,11-3 0-15,2-17 1 16,6-30-1-16,-9-17-4 15,-16-4-8-15,-8-3-5 0,0 5 8 16,0 11 7-16,0 15 1 16,0 14 1-16,0 7 0 15,0 5 0-15,0-1 1 16,0-2-1-16,11 1 3 16,44-5 4-16,24 3 5 15,24-4 9-15,42-3 10 16,10 0 2-16,-2 4-9 15,-17 7-14-15,-24 4-10 16,-25 5-5-16,-10-3-8 0,-26 2-20 16,4-4-33-1,-25 2-24-15,5 5-67 16,-2 3-89-16</inkml:trace>
  <inkml:trace contextRef="#ctx0" brushRef="#br0" timeOffset="83445.7987">11516 17496 242 0,'0'0'86'0,"0"0"-34"16,0-1-23-16,0-5-9 16,0 0 7-16,8-1 6 15,11-2 11-15,0 5-7 16,-5 0 3-16,5 3-7 0,8-5-8 16,6-2 2-16,5 1-2 15,8-1-6-15,1-2 4 16,5-3 2-16,-1 4-3 15,1-2-1-15,-5 5 0 16,-1 2-3-16,-13 4-2 16,-6 0-3-16,-8 0-7 15,-19 0 0-15,0 30 4 16,0 14 4-16,-27 19-2 16,-33 1-6-16,-11 4-3 15,11-14-1-15,22-13-1 16,32-12-1-16,6-15 0 15,58-14-5-15,67 0 0 0,25-33-12 16,22-14-62-16,16-17-157 16</inkml:trace>
  <inkml:trace contextRef="#ctx0" brushRef="#br0" timeOffset="99227.086">17258 5052 493 0,'-68'0'69'15,"3"0"-35"-15,13 24 36 16,-14 6-38-16,-10 9-9 0,8 3-2 15,-3 7-7-15,11-9-2 16,27-9-3-16,28-12-6 16,5-11-2-16,11-8 6 15,62 0 9-15,6 0 5 16,6-3-2-16,-20 3 0 16,-18 10-2-16,-34 38 2 15,-13 14-4-15,-46 15-5 16,-60 9-8-16,-17-11-1 15,3-14-1-15,24-24 0 16,28-18-13-16,25-18-21 16,21-1-19-16,22-13-40 0,3-20-39 15,73-6-54-15,11 0-140 16</inkml:trace>
  <inkml:trace contextRef="#ctx0" brushRef="#br0" timeOffset="99462.2349">17596 5269 328 0,'14'-8'165'0,"-6"5"-145"16,25 3 55-16,-3 0-32 15,-17 14-6-15,-4 22-8 0,-9 9-6 16,0 13-14-1,0-6-6-15,0-2-2 0,0-6-1 16,0-5-7-16,0-10-50 16,0-11-63-16,-14-18-98 15</inkml:trace>
  <inkml:trace contextRef="#ctx0" brushRef="#br0" timeOffset="99634.6474">17697 5031 310 0,'0'-2'213'0,"0"0"-205"16,0 2-8-16,33 0-5 16,10 0-56-16,-10 14-146 15</inkml:trace>
  <inkml:trace contextRef="#ctx0" brushRef="#br0" timeOffset="99985.5577">18103 5236 287 0,'0'0'203'16,"0"0"-172"-16,6 11 56 0,7 18-41 15,-13 12-9-15,0 3-12 16,0 5-6-16,0-3-3 16,0-11-3-16,0-15-7 15,0-20-6-15,0 0 0 16,44-42 2-16,43-22 2 16,25-7-4-16,5 4 1 15,-5 17 0-15,-19 20 6 16,-30 25 7-16,-17 5-1 15,-32 35 0-15,-14 27 1 16,0 9-3-16,-39-4-7 16,-1-10-4-16,7-22-3 15,27-16-38-15,6-9-39 16,0-10-58-16,19-10-178 0</inkml:trace>
  <inkml:trace contextRef="#ctx0" brushRef="#br0" timeOffset="100585.9179">19202 4927 410 0,'6'-4'33'0,"-4"4"15"0,9 0 13 16,3 0-21-1,0 8 0-15,-1 19 0 0,-2 9-4 16,-3 9-2-16,-2 7-7 16,-6 5-8-16,0 9-1 15,0-1-13-15,0-4-4 16,0-19-1-16,0-19 0 16,0-17 0-16,0-6 0 15,0-16-1-15,-11-26-7 16,3-21 0-16,8-10 3 15,0-12 3-15,0-13 1 16,0-1-1-16,35-1 2 0,28 8 0 16,2 12 0-1,9 22 2-15,-9 16 7 0,-13 13 5 16,-6 22 2-16,-7 7 7 16,-12 7-9-16,-19 37 3 15,-8 23 3-15,0 14-8 16,-46 6-7-16,-28-7-3 15,14-15-1-15,17-23-1 16,21-20 0-16,22-22 0 16,0-5-2-16,0-35-4 15,65-18-11-15,14-2 11 16,8 20 3-16,-10 17 3 16,-12 23 0-16,-24 1 1 15,-14 50 0-15,-27 24 6 16,-8 17-2-16,-84 14-3 0,-18-10-2 15,4-18-1-15,8-26-16 16,24-33-47-16,17-19-48 16,30-13-43-16,16-40-226 15</inkml:trace>
  <inkml:trace contextRef="#ctx0" brushRef="#br0" timeOffset="100901.7063">20579 4749 403 0,'0'0'101'15,"38"0"-38"-15,31 0 8 16,1-6-44-16,-4-9-8 16,-14 2-13-16,-11 4-6 15,-9 3-3-15,1 6-53 16,-19 0-135-16</inkml:trace>
  <inkml:trace contextRef="#ctx0" brushRef="#br0" timeOffset="101065.6587">20762 4994 186 0,'0'0'516'16,"0"6"-499"-16,33 3 30 15,21-9-47-15,12 0-2 16,-15-16-102-16,15-35-305 16</inkml:trace>
  <inkml:trace contextRef="#ctx0" brushRef="#br0" timeOffset="101801.4719">22106 4387 120 0,'-14'0'309'0,"9"0"-275"16,5 6 3-16,0 14 17 16,0 4-8-16,0 8-14 15,27 2 1-15,6 1 8 16,0 0-12-16,-1-3-5 15,-2-9-8-15,-11-5-7 16,-5-10-6-16,-6-8-1 16,-8 0-2-16,0-2 3 15,0-29 0-15,0-8-3 16,0-9-6-16,-5 1-1 16,-12 0 0-16,-2 2 5 15,0 5 0-15,8 3 0 16,3 5 1-16,8 3 1 15,0 1 0-15,0 7 0 0,19-6 0 16,19 9 0-16,9 0 1 16,18 3 4-16,20 0 4 15,16 2 6-15,10-1-2 16,-1 1-4-16,-4-2-2 16,-13 6-5-16,-17 0-2 15,-16 9 0-15,-14 0-6 16,1 0-41-16,-15 23-55 15,-2 7-91-15,-30 3-257 16</inkml:trace>
  <inkml:trace contextRef="#ctx0" brushRef="#br0" timeOffset="102213.0273">22651 4490 94 0,'-2'0'247'16,"-4"0"-207"-16,6 0 8 16,-5 0-7-16,5 0 7 15,0 0-5-15,24-14 17 16,36-2-3-16,6 2-13 0,-1 1 0 15,-5 4-4-15,-22 3-16 16,-5 6-6-16,-25 0-10 16,-8 11-6-16,0 20 2 15,-8 15 0-15,-33 5-3 16,-5-3 0-16,8-8-1 16,27-11 0-16,11-13-1 15,0-9 1-15,38-7-1 16,27 0 1-16,25-6 0 15,-2-11-2-15,-18 4-7 16,-10 6-15-16,-8 7-38 16,-19 0-46-16,-14 0-62 0,-19 20-321 15</inkml:trace>
  <inkml:trace contextRef="#ctx0" brushRef="#br0" timeOffset="102454.0484">22210 5151 511 0,'65'-22'67'16,"47"-1"38"-16,27 2-41 16,25-3-19-16,-6 0-2 15,5 2-12-15,-32 7-10 16,-19 3-15-16,-36 12-6 15,-16 0 0-15,-13 0-13 0,-15 6-49 16,1 2-65-16,-14 5-63 16,-5-5-289-16</inkml:trace>
  <inkml:trace contextRef="#ctx0" brushRef="#br0" timeOffset="103001.0236">22649 5476 74 0,'0'0'217'0,"-6"0"-148"0,1-2-2 15,2-2-25-15,3 3-4 16,-11-2-12-16,11-3-4 16,0-3 10-16,0-2 8 15,27-10 2-15,36 0 5 16,11-1-9-16,5 3 3 16,0-1-5-16,-8 9-4 15,-11 9-6-15,-28 2-10 16,-18 6-9-16,-14 30-4 15,0 24 2-15,-46 12-1 16,-28 7-4-16,3 0 0 16,17-11 0-16,24-15 0 0,22-23 0 15,8-16-5-15,46-14-28 16,79-19-22-16,17-29-74 16,3-20-173-16</inkml:trace>
  <inkml:trace contextRef="#ctx0" brushRef="#br0" timeOffset="104304.9303">25972 4578 297 0,'-5'-2'95'0,"-3"1"-52"15,8 1-4-15,-6-2-21 16,-2-4 7-16,3 2 10 15,-3 1 12-15,-3 3 5 16,8 0-20-16,-3 0-6 16,1 0 2-16,0 18 5 15,2 24 1-15,-3 12-18 16,6 6-5-16,-5 9-2 16,-3 3-1-16,-3 5-3 15,-3 5-2-15,1-7-1 0,-1-5-2 16,0-22 1-1,14-21-1-15,0-21-1 0,0-6 1 16,0-24 0-16,0-30-12 16,0-14-6-16,0-9 13 15,0-2 0-15,0 3 3 16,28 1 2-16,-9 6-1 16,19 5 1-16,3 1 0 15,5 9 0-15,6 3 0 16,0 7 0-16,27 6 3 15,-8 1 2-15,8 8 5 16,-14 12 5-16,-13 13-2 16,-17 4-2-16,-10 10-4 15,-25 36 0-15,-8 16 5 0,-63 12-6 16,-33 7-3-16,6-15-2 16,24-16 0-16,28-23-1 15,35-17 0-15,11-10 0 16,0 0-1-16,52-14-1 15,38-11 1-15,8 1 1 16,3 15 0-16,-22 9 0 16,-33 15 1-16,-16 37 2 15,-30 22 4-15,-32 21 1 16,-80 5-5-16,-30-4-2 16,-2-17-1-16,5-23 1 15,30-31-1-15,21-20-14 16,31-5-23-16,30-23-26 0,27-12-28 15,0-3-39-15,65 2-110 16</inkml:trace>
  <inkml:trace contextRef="#ctx0" brushRef="#br0" timeOffset="104784.7926">27052 4692 261 0,'0'0'73'16,"0"0"-13"-16,0 0 8 16,0 0-22-16,33 0 0 15,8 0 4-15,11-6-11 16,8 1-16-16,-3 3-9 16,-16 2-10-16,2 0-4 15,-15 0-1-15,-7 0-18 16,-4 13-99-16,-17 2-111 15</inkml:trace>
  <inkml:trace contextRef="#ctx0" brushRef="#br0" timeOffset="104982.3796">27060 5039 432 0,'0'0'134'0,"0"0"-73"16,0 0 8-16,44 6-50 16,5-6-16-16,14 0-3 15,-11 0-3-15,8-6-67 16,-20-10-89-16</inkml:trace>
  <inkml:trace contextRef="#ctx0" brushRef="#br0" timeOffset="107575.0922">28050 4325 43 0,'6'-1'19'0,"2"-5"-5"16,-3 0-3-16,-5 5-9 16,11 1-1-16,-11 0 20 15,0 0 24-15,0 0 4 16,0-3-4-16,0 2 7 16,3-4-7-16,2-2-14 0,3 1-8 15,3 3 5 1,-2 2-7-16,-9 1-2 0,0 0 2 15,0-3 2-15,0 3 6 16,0-3-5-16,0 0-6 16,0 3-3-16,0-4-1 15,0 0 2-15,0-3 7 16,0 0-1-16,5 3-2 16,3-2-2-16,-8 6-4 15,0 0-4-15,0 0-3 16,0 0 1-16,0 0-2 15,0 20 2-15,-13 20 6 16,-34 11-4-16,-18 12-4 16,-6 9-5-16,-8 5-1 0,11-5 0 15,16-13 0-15,27-19 0 16,23-20 0-16,2-20-2 16,35 0-5-16,55-22 3 15,30-8 4-15,8 3 0 16,-13 7 0-16,-31 6-1 15,-18 8-1-15,-20 6-24 16,-13 0-34-16,-14 0-49 16,-19 0-82-16</inkml:trace>
  <inkml:trace contextRef="#ctx0" brushRef="#br0" timeOffset="107828.8839">28560 4368 269 0,'0'0'195'0,"0"0"-152"16,0 0 12-16,0 0-17 15,0 15 7-15,-27 22-4 16,-11 20-7-16,-20 13-8 16,-15 15-6-16,-12 2-2 15,1 1-3-15,-9-1-7 16,22-4-6-16,6-9-2 15,32-7-1-15,19-18-26 16,14-21-56-16,0-22-42 16,19-6-67-16,28-34-189 15</inkml:trace>
  <inkml:trace contextRef="#ctx0" brushRef="#br0" timeOffset="108174.944">28822 4532 83 0,'-66'28'297'16,"1"2"-277"-16,19-7 34 15,21 1-24-15,17-9-21 16,8-10 6-16,0-5 14 0,33 0 11 15,32 0 5-15,14 0 11 16,0 0-5-16,-24 4-16 16,-25 32 12-16,-30 11-8 15,0 16-21-15,-66 7-9 16,-24-7-7-16,-11-9-1 16,11-19-1-16,11-18-10 15,22-17-27-15,24 0-17 16,25-30-34-16,8-9-53 15,8-15-45-15,36-4-169 16</inkml:trace>
  <inkml:trace contextRef="#ctx0" brushRef="#br0" timeOffset="108461.5713">28914 4358 94 0,'0'0'290'16,"0"0"-243"-16,39-3 40 0,29-11-30 15,27-3-11 1,3 0-9-16,14-5-5 15,-5 5-12-15,-23 3-12 0,-24 10-8 16,-14 4-2-16,-2 0-49 16,-11 0-92-16,-25 0-151 15</inkml:trace>
  <inkml:trace contextRef="#ctx0" brushRef="#br0" timeOffset="108699.9654">29754 4282 195 0,'-32'26'300'0,"4"3"-250"16,28-5 32-1,6-7-48-15,59-17-18 0,28 0 6 16,19-31 1-16,-9-12-4 16,-10-4-3-16,-33 6 7 15,-36 12-3-15,-24 12-2 16,-19 12-2-16,-79 5-12 15,-8 0-4-15,10 16-7 16,31 7-30-16,43-9-57 16,22-14-108-16</inkml:trace>
  <inkml:trace contextRef="#ctx0" brushRef="#br0" timeOffset="111363.6229">25762 6338 357 0,'-19'0'72'15,"14"0"-11"-15,-3 0-2 16,2 3-18-16,6 25 3 15,-8 9-13-15,8 11-3 16,0 9 7-16,-5 7-6 16,2 3-12-16,-16 3-4 15,-6 2-5-15,4 3-5 16,-9-6-3-16,-3-16 0 16,14-14-5-16,5-29-19 15,14-10 1-15,0-20 0 16,0-32-48-16,0-23 30 0,0-7 24 15,0-1 15-15,0 3 2 16,14 11 0-16,16 4 0 16,11 1 2-16,24 0 0 15,0 5 9-15,15 4 11 16,-1 14 7-16,-8 9 3 16,-20 24 2-16,-18 8-3 15,-25 7-9-15,-8 36 0 16,-13 16-2-16,-47 15 0 15,-19 10-11-15,-11-1-9 16,10-14 1-16,26-20 0 16,24-26-1-16,30-18 0 15,0-5-2-15,71-7-1 0,35-21 3 16,25 4 0 0,-14 6 1-16,-19 16 0 0,-40 2 5 15,-36 30 1-15,-22 32 3 16,-28 14 6-16,-56 9-10 15,-34-10-6-15,7-15 0 16,-1-19-8-16,22-22-11 16,16-15-19-16,33-4-18 15,31-11-25-15,10-18-20 16,19-7-48-16,38 0-46 16</inkml:trace>
  <inkml:trace contextRef="#ctx0" brushRef="#br0" timeOffset="111589.5239">26417 6620 418 0,'27'0'23'0,"25"0"69"16,13-9-29-16,14-2-38 15,-8 2 4-15,-11-1-17 16,-27 4-12-16,-6 6-1 16,-16 0-31-16,3 0-74 15,-14 17-147-15</inkml:trace>
  <inkml:trace contextRef="#ctx0" brushRef="#br0" timeOffset="111745.0103">26660 6792 437 0,'8'0'104'16,"3"0"6"-16,8 0-44 15,22 0-56-15,-14 0-10 16,6 0-18-16,5 0-90 16,-6-19-116-16</inkml:trace>
  <inkml:trace contextRef="#ctx0" brushRef="#br0" timeOffset="111993.6684">27715 6224 536 0,'0'26'36'0,"-6"17"46"15,4 12-41-15,-15 8-29 16,-10 3-10-16,-6-3-1 16,-8 3-1-16,-2-8 0 15,10-2 0-15,11-4-4 0,11-8-36 16,11-11-58-16,-2-12-113 16</inkml:trace>
  <inkml:trace contextRef="#ctx0" brushRef="#br0" timeOffset="112405.2976">28135 6303 196 0,'32'-10'325'0,"-4"2"-300"16,37 0 45-1,11 0-38-15,-7 8-6 0,-20 0 9 16,-22 0-17-16,-8 0-13 16,-19 34 23-16,-5 12-4 15,-61 9-5-15,-5 0-11 16,17-14-3-16,29-17-3 16,25-20-2-16,0-4-1 15,38-4 0-15,41-21 1 16,20-4 0-16,-15 11 0 15,-29 10 2-15,-25 8 12 16,-28 4 6-16,-2 40-5 16,-21 17 9-16,-78 11-17 15,-18-5-6-15,-8-10-1 0,21-22-6 16,39-18-19-16,32-14-18 16,27-3-26-16,6-8-33 15,30-15-16-15,39-1-43 16,15 0-107-16</inkml:trace>
  <inkml:trace contextRef="#ctx0" brushRef="#br0" timeOffset="112691.2302">29209 6311 445 0,'-33'23'80'0,"14"7"5"0,19-7-41 15,0-9-40-15,60-11 2 16,11-3 24-16,8 0 3 16,-8 0 4-16,-19 0 8 15,-30 11-8-15,-22 28-6 16,-3 16-9-16,-93 10-16 16,-10 1-5-16,-11-6-1 15,13-16-18-15,25-15-26 16,25-18-31-16,7-11-1 15,17 0-34-15,22-23-7 16,8-11-18-16,0-10-109 16</inkml:trace>
  <inkml:trace contextRef="#ctx0" brushRef="#br0" timeOffset="113073.7252">29345 6231 339 0,'22'-13'194'16,"16"-2"-154"-16,28 0 24 16,13-6-45-16,5 5-9 15,4-4-7-15,-18 3-3 16,-4 1 0-16,-6 7-7 16,-8 1-43-16,8-5-52 15,11-4-15-15,-11-2 52 0,2-1 20 16,-21 6-5-1,-14 8 34-15,-13 6 16 0,-14 0 14 16,0 32 42-16,-8 12 40 16,-25 7-25-16,6-6-24 15,16-12 5-15,11-14 9 16,11-17-2-16,57-2-15 16,22-24-1-16,3-21-2 15,-3-6-15-15,-36 4-8 16,-29 8-3-16,-25 15-1 15,-33 10-4-15,-57 14-10 16,-3 0-30-16,14 3-92 16,38-3-190-16</inkml:trace>
  <inkml:trace contextRef="#ctx0" brushRef="#br0" timeOffset="115484.8282">29490 6119 0 0,'0'0'14'15,"8"0"17"-15,-8 0-12 16,5 0 18-16,-5 0 20 16,0 0-19-16,6 0-9 15,-6 0-13-15,0 0-12 16,3 0 4-16,-3 0 15 0,0 0 5 16,0 0 3-16,0 0-2 15,0 0-6-15,0 0-8 16,0 0-5-16,0 0-4 15,0 0-3-15,0 0 2 16,0 0-1-16,0 0 1 16,0 2 3-16,0-2 1 15,0 3 1-15,0 2 1 16,-3 0-3-16,-8-1-2 16,-8 3-4-16,0 1 6 15,2-1 3-15,-13 0-4 16,3 7-4-16,-6-6-1 0,1 6-2 15,10-6 1-15,3-3-1 16,0-3 0-16,-6 4 0 16,6-5 1-16,5 0-1 15,1 4 0-15,-1-5 0 16,14 0 1-16,0 0 0 16,0 2-1-16,0-2 0 15,0 0 1-15,0 0-1 16,-8 2 0-16,3 6 0 15,-1 4 1-15,1 8 8 16,2 6 7-16,-8 0-1 16,3 3-7-16,-6 4-5 15,-5-3-2-15,5-1-1 0,9-7-2 16,5-17-81 0</inkml:trace>
  <inkml:trace contextRef="#ctx0" brushRef="#br0" timeOffset="120659.3735">18024 9305 256 0,'0'-4'99'0,"0"4"-89"16,0-3 37-16,0 3-22 15,0 0-16-15,0 0-1 16,0 0 2-16,0 0 9 15,0 0 1-15,-2 24 14 16,-9 8-9-16,-8 8-4 16,-3 9-7-16,-22 18-2 15,-10 12-9-15,-23 20 1 16,-15 21-1-16,-15 22 3 16,-24 19 11-16,-13 15-5 15,-6 15 2-15,5 10-3 0,4 12 0 16,2 4-4-16,2-8-4 15,12-15-2-15,-1-18-1 16,9-23 0-16,-6-11 0 16,17-13 0-16,8-17 0 15,19-15 0-15,13-19 0 16,9-14 0-16,11-15-1 16,13-14 0-16,6-9-2 15,5-12-3-15,22-9-16 16,0-5-41-16,0-28-88 15</inkml:trace>
  <inkml:trace contextRef="#ctx0" brushRef="#br0" timeOffset="121806.7334">18174 9276 159 0,'0'0'48'0,"0"0"-27"0,0 8 20 15,0-6-6-15,0 3-13 16,0-2-3-16,0 1 5 15,0 8 18-15,0-5-1 16,19-1-9-16,9 2-6 16,-4 0 4-16,-2-1-2 15,8 3-9-15,-8 8 2 16,5 10 0-16,6 1-8 16,0 6 11-16,5-1-12 15,0 1-1-15,3 0-2 16,-9-1 2-16,7 1 1 15,2-2-2-15,5 7 3 16,-2 2-1-16,2 3-5 0,6 2 11 16,-1 5-3-16,-4-4-3 15,5 2-7-15,-6-2-2 16,0-3 2-16,14-2 0 16,-13-2 3-16,10 2-3 15,-5-1 1-15,-6 2-3 16,0 3-2-16,-5 3 1 15,3 3-1-15,-3 1 1 16,-3 3-1-16,0 1 2 16,-11-7 1-16,6 0 0 15,5-2 0-15,3-4-2 16,-3-4 0-16,-2-2-1 16,21 3 1-16,-16 6-2 0,16 3 0 15,9 6 1-15,-12 3 0 16,17-2 0-16,-11 5 3 15,6-4 3-15,10 5-2 16,-16 1-3-16,0-3 0 16,-8 1-2-16,8 3 0 15,-17 2 0-15,-2 3 1 16,-3 2-1-16,1-3 0 16,-18-6 0-16,7-5 0 15,2-4 0-15,-3-6-1 16,14-3-4-16,-17-11-20 15,9-6-36-15,8-11-46 0,-22-12-93 16</inkml:trace>
  <inkml:trace contextRef="#ctx0" brushRef="#br0" timeOffset="123427.5199">15592 12621 99 0,'6'2'146'15,"-6"2"-123"-15,8-2 34 16,11-1-28-16,0-1-13 16,3 0 5-16,11 0 0 15,5 0 8-15,8-3 9 16,0-12-5-16,12 0-4 15,-4-3 3-15,-2 9-11 16,5 0-6-16,-2 9-3 16,-3 0-8-16,13 0 2 15,-8 0 4-15,9 0 9 0,-6 0-2 16,11-2 6-16,-6-13 3 16,3 3-6-16,9 0-3 15,-12 1 0-15,0 10-2 16,4-2-7-16,-4-1-5 15,-2 4 0-15,10-3 0 16,1-3 3-16,16 0 1 16,-6-5-5-16,15 2 1 15,-7-2 2-15,-2-1 0 16,-2 1 2-16,-9 0-2 16,-3 4-1-16,-8-4-1 15,3 4-1-15,-11 2 0 16,5 0 0-16,1 5 0 15,5 0-1-15,0 0 2 16,-3 0-2-16,-5 0 0 0,-9 0 1 16,-2 0-1-16,2 0 1 15,4 0 2-15,2 0 2 16,-14 0-1-16,6-1-1 16,-14-1-1-16,8-2-1 15,-7 1-2-15,7 0 2 16,0-1 0-16,1-4-1 15,-4 3 0-15,4-1-1 16,-7 4 0-16,-7 2 1 16,0 0 0-16,-14 0 0 15,8 0-1-15,1-2 1 16,-4 2-1-16,9 0 1 0,0 0-1 16,-1 0 1-16,1 0-1 15,5 0 1 1,-11-4-1-16,-2 4 0 0,2 0 0 15,-13 0 1-15,5-2-1 16,3 0 0-16,8 2 0 16,-3 0 1-16,6 0 1 15,-6 0-2-15,11-3 1 16,9 0-1-16,-7-2 0 16,9 4 1-16,-13-4-1 15,8 2 1-15,-9-1 1 16,17-1-2-16,0-1 2 15,-1 1-1-15,4-1 0 0,8 1-1 16,-3-1 1-16,0-1 0 16,5 3-1-16,-5 3 1 15,-3 1 1-15,9 0-1 16,-6 0 0-16,5 0-1 16,-8 0 0-16,-2 0 0 15,-3 0 0-15,-19 0-1 16,-9 0-2-16,-2 0-16 15,-22 0-56-15,0 0-152 16</inkml:trace>
  <inkml:trace contextRef="#ctx0" brushRef="#br0" timeOffset="125421.506">15401 13167 235 0,'-11'-6'64'0,"9"-2"-4"15,-9 1-8-15,11 1-6 16,-8 1-5-16,-3 0 6 15,11 2-2-15,-8 1-11 16,8 2-12-16,0 0-12 16,0 0-6-16,0 10-1 15,0 18 13-15,8 18-5 16,11 8-3-16,0 10 3 16,0 0-3-16,-5 6 1 15,-6-6-5-15,11-4 1 0,-14-14-2 16,1-13-2-16,-4-16-1 15,-2-11 0-15,0-6 0 16,0 0 0-16,0 0 0 16,0-15 0-16,0-19-3 15,0-19-5-15,0-18 4 16,-13-6-1-16,-6-6 0 16,5 4 4-16,11 10 0 15,-2 9 1-15,-1 15-1 16,1 7 1-16,2 10 0 0,-2 4 0 15,-1 3 0-15,4 3 1 16,2-1 0-16,0 6 1 16,0-1 2-16,0 9-1 15,0 1-1-15,0 4 0 16,0 0-2-16,0 0 1 16,0 0-1-16,27 8 1 15,0 9 0-15,6 7 1 16,5 8 2-16,0 5 0 15,-2 11 0-15,7 7 3 16,-7 6 3-16,10 9-1 16,-8-3-2-16,9-2-4 15,-9-5 0-15,-5-13-3 16,-1-7 0-16,1-10 0 16,-14-6-1-16,3 0-3 0,-3-4-13 15,-14-2-21-15,9-3-20 16,-14-7-28-16,0-1-60 15,0-6-226-15</inkml:trace>
  <inkml:trace contextRef="#ctx0" brushRef="#br0" timeOffset="125668.3826">15467 13457 309 0,'8'-8'125'0,"11"-4"-83"16,19 3 39-16,14 3-40 16,16-1-12-16,11 0-5 15,0-8-20-15,3-7-4 16,-8 0-3-16,-1-6-62 15,-21-8-153-15</inkml:trace>
  <inkml:trace contextRef="#ctx0" brushRef="#br0" timeOffset="127094.9421">18180 8463 190 0,'8'12'104'0,"-3"5"-58"16,4 5 27-16,10 7-39 16,-6 3-14-16,-2 1 0 15,3 13-2-15,-6 4 8 16,11-1-1-16,-8-1 2 15,-3-2-11-15,6-6-7 0,-3-7-7 16,2-15-1-16,-10-6-1 16,8-7 0-16,-3-5 0 15,-8 0 1-15,0-9 2 16,0-13 2-16,0-6-4 16,0-3-1-16,0-4 1 15,-13-5-1-15,7-1 0 16,-2-7 0-16,2 4 0 15,6-5 0-15,0 8 0 16,0 3 0-16,0 4 0 16,33 0 0-16,5 1 0 15,3-3 0-15,3 2 2 0,-3 3 5 16,-3 10 9 0,-11 9 6-16,-8 6-5 0,-5 6-7 15,-9 0-7-15,-5 21 6 16,0 21 10-16,0 11-8 15,-24 6-4-15,-23-1-2 16,1 0-3-16,13-12 0 16,12-17-2-16,10-14 0 15,11-15 0-15,0 0 0 16,11-4 0-16,29-14 1 16,20 7 0-16,6 11-1 15,-14 0 3-15,-6 33 3 16,-27 18 9-16,-19 16 6 15,0 9-8-15,-46-2-6 0,-25-8-5 16,-3-15-2-16,3-27-1 16,6-24-46-16,5-11-34 15,27-39-127-15</inkml:trace>
  <inkml:trace contextRef="#ctx0" brushRef="#br0" timeOffset="127934.8628">22191 11947 312 0,'0'-2'129'0,"0"1"-71"16,0-1-5-16,0 2-15 15,-6 0-11-15,-21 0-17 0,-11 0-4 16,-14 2 3-16,-16 21 16 16,-3 18 10-16,-22 11-8 15,17 13 3-15,2-1-5 16,14-5-1-16,41-9-6 16,19-13-11-16,0-15-2 15,60-16-2-15,38-6-3 16,19 0-1-16,1-13-20 15,2-10-47-15,-9-1-64 16,-48-13-149-16</inkml:trace>
  <inkml:trace contextRef="#ctx0" brushRef="#br0" timeOffset="131352.8592">17951 13071 260 0,'-6'-2'81'0,"6"-1"-13"0,-5 0-17 16,2 3-16-16,-2-2 5 16,-4-4-2-16,-1 5-2 15,10 1-4-15,0 0-7 16,0 0-12-16,0 9 12 15,24 19 14-15,9 11-23 16,-6 2-7-16,-2 9-4 16,-9-2-4-16,-5-8 0 15,-3-11 0-15,3-13-1 16,-11-13 1-16,3-3-1 16,-3-11 1-16,5-34 0 15,-5-16-1-15,0-12-3 0,0 7-8 16,0 0-6-1,0 7 2-15,0 8 2 0,0 8 4 16,0 11 4-16,0 14 2 16,0 8 3-16,0 8-1 15,0 2 1-15,0 0-1 16,0 0 1-16,0 0 0 16,11-3 1-16,35-5 1 15,23-13 4-15,29-3 11 16,19-10-2-16,14-1 3 15,0 4 0-15,-14 5-6 16,-24 9-8-16,-28 10-4 16,-19 7-2-16,-21 0-22 15,-6 0-34-15,-16 24-50 16,-3 14-67-16</inkml:trace>
  <inkml:trace contextRef="#ctx0" brushRef="#br0" timeOffset="131944.7594">18493 13167 214 0,'0'-8'35'0,"0"-3"-2"16,0 5-7-16,0 2-10 15,0 1 4-15,0-2 19 16,0 0 8-16,0 3-9 16,0-3 3-16,0 3-2 15,0-3-8-15,0-3-3 0,3 0-13 16,30-3 5 0,-1 0-2-16,1-7-3 0,14 1 7 15,-1-5 2-15,6 2-2 16,-6 0-3-16,-2 5 0 15,-12 7-3-15,-13 6-7 16,-10 2-7-16,-4 0-1 16,-5 21 0-16,0 16 5 15,0 15-1-15,-14 10-3 16,-29 7-2-16,-3 1 0 16,13-8 2-16,19-15-2 15,14-17 0-15,0-17 0 0,33-13 0 16,32 0 0-16,6-23 0 15,3-4-2-15,-9 1-20 16,-5 9-61-16,-22-3-98 16</inkml:trace>
  <inkml:trace contextRef="#ctx0" brushRef="#br0" timeOffset="133430.8191">19922 10334 383 0,'0'0'57'16,"0"0"-12"-16,0 0-6 16,0 0-19-16,0-2-3 15,0 0 13-15,0 2-6 16,0 0-6-16,14 0 3 16,27 19 4-16,5 13-7 15,0 6-4-15,6 0-3 16,-6-2-6-16,-7-8-4 15,-12-7 0-15,-13-15 0 16,5-6-1-16,-19 0 1 16,11-17 2-16,-9-22 1 15,-2-8-4-15,0-9-4 0,0-3-1 16,-41-2-2-16,9-4 2 16,-7 8-2-16,12 7 4 15,8 10-1-15,0 5 4 16,5 8 0-16,6 5-1 15,8 3 1-15,0 3 0 16,0 6 0-16,0-3 1 16,8-4 0-16,44-6 2 15,19-6-2-15,16-1 1 16,22 0 2-16,-2 4 3 16,-1 5 0-16,-11 5-2 15,-21 9-2-15,-8 3-2 0,-15 4-1 16,-10 0-4-1,-3 3-45-15,-10 21-74 0,-28 6-136 16</inkml:trace>
  <inkml:trace contextRef="#ctx0" brushRef="#br0" timeOffset="134008.7637">20650 10196 45 0,'-5'-2'179'15,"-1"-1"-136"-15,-2 1-20 16,3 2-14-16,5 0 10 16,-6 0 4-16,3 0-1 15,-2 0 7-15,-1 0-4 16,6-3-3-16,-2 3 2 16,2-3 5-16,0 1-8 0,0 2-3 15,0-2 0 1,0-1-1-16,0-2 2 0,0-6-2 15,0-1 4-15,35-7 3 16,12 1 3-16,10 2 3 16,-11 2 0-16,-13 12-5 15,0 2-3-15,-20 0-13 16,-13 11-3-16,0 24 3 16,0 8-4-16,-46 1-3 15,5-4-1-15,22-11-1 16,19-15 0-16,0-10 0 15,5-4-1-15,50 0 1 16,10 0 1-16,6 3 0 16,-16 18 1-16,-36 16 10 15,-19 24 5-15,-74 17-9 0,-49 1-7 16,-16-21-1-16,17-18-58 16,34-40-93-16,37-29-216 15</inkml:trace>
  <inkml:trace contextRef="#ctx0" brushRef="#br0" timeOffset="137322.6186">16582 11816 64 0,'0'0'196'15,"0"0"-162"-15,0 0 12 16,0-7-9-16,0-2-3 16,0 2 7-16,5-1-1 15,-5 3-1-15,0 5-12 16,0-3-8-16,0 0-1 15,0 3-3-15,0-3-3 16,0 3 3-16,0 0-5 16,0 0-1-16,-19 29 1 15,0 16-3-15,-19 8-4 16,16 4-1-16,-10 6 0 16,18-1 5-16,8-5 4 15,6-5-6-15,0-13-1 0,9-11-2 16,34-10 3-1,-2-11 1-15,16-7 9 0,9 0 4 16,-6-18-6-16,11-13-1 16,-11-6-1-16,-19-3-5 15,-22 4-3-15,-19 5-2 16,0 11 2-16,-60 11-2 16,-33 9-1-16,-11 0 0 15,-2 24 0-15,22 3-5 16,32-5-12-16,24-6-6 15,28-6-16-15,0-8-34 16,36-2-26-16,40 0-45 0,3 0-4 16</inkml:trace>
  <inkml:trace contextRef="#ctx0" brushRef="#br0" timeOffset="137691.559">17157 11892 105 0,'0'0'173'16,"-13"14"-134"-16,-12 12 19 0,-2 0-10 15,8 6-12 1,5 3-2-16,3-1 3 0,11-10 4 15,0-4-8-15,19-13-13 16,47-7 9-16,26-7-2 16,12-30-4-16,8-14 1 15,-22 3 5-15,-25 7-4 16,-32 9 0-16,-30 9-3 16,-3 5-3-16,-55 10-13 15,-54-3-6-15,3 11-3 16,13 0-2-16,17 0-14 15,48 0-30-15,28 0-34 16,0-5-61-16,6-14-134 16</inkml:trace>
  <inkml:trace contextRef="#ctx0" brushRef="#br0" timeOffset="139011.0681">17866 10052 192 0,'0'0'152'0,"0"0"-121"15,0 0 6-15,0 0-10 16,0-6 12-16,0 2 1 15,0-1-3-15,0 1-3 16,0 2-11-16,0 2-5 0,0 0 2 16,0 0 0-16,0 0-6 15,0 21-3-15,-5 1-3 16,-17 11-4-16,-11 1-3 16,0 6-1-16,1-5 0 15,21-10 0-15,3-6 0 16,8-9 0-16,0-4 0 15,27-6 0-15,30 0 0 16,9 0 0-16,7 0 0 16,-2 0 1-16,-11 0-1 15,-14 0 1-15,-18 8-1 16,-9 3-1-16,-8-4-18 16,-3 1-71-16,-8 0-54 0,0-8-230 15</inkml:trace>
  <inkml:trace contextRef="#ctx0" brushRef="#br0" timeOffset="139281.0659">18202 10111 160 0,'0'-1'178'0,"-9"-2"-104"16,4 0-7-16,-3 3-29 15,2 0-17-15,1 0-6 16,-3 21 18-16,-11 12 4 16,-1 10-16-16,-7 6-1 0,-11 0-10 15,11-1-8-15,-6-6-1 16,14-12-1-16,11-8-3 16,8-8-17-16,0-8-36 15,8-6-38-15,44 0-63 16,-6 0-82-16</inkml:trace>
  <inkml:trace contextRef="#ctx0" brushRef="#br0" timeOffset="139685.4003">18379 10163 195 0,'-8'3'69'16,"2"-1"-35"-16,6-2-20 15,-13 3 5-15,4-3 4 16,-2 2 11-16,9-2 5 16,-9 0-10-16,5 0-1 15,-2 3-2-15,0 4 0 16,-3 6-3-16,3 2-2 15,8 8 6-15,0-5-9 16,0 7-9-16,0-3 2 0,19-2 0 16,8-2 9-16,1-2 11 15,4-1 9-15,-4-2-8 16,-4 5-14-16,-10-5-12 16,-1-4-5-16,-7-2 0 15,-6-1-1-15,0-1-6 16,0 1-23-16,-19-6-21 15,0 0-54-15,0 0-50 16,5-19-104-16</inkml:trace>
  <inkml:trace contextRef="#ctx0" brushRef="#br0" timeOffset="139946.7895">18493 10075 123 0,'17'0'282'15,"2"0"-222"-15,27 0 58 16,6 0-67-16,13 6-39 15,-13 2-8-15,0-2-4 16,13-3-11-16,-13-3-94 16,-38 0-239-16</inkml:trace>
  <inkml:trace contextRef="#ctx0" brushRef="#br0" timeOffset="141056.4617">18488 10191 95 0,'0'0'70'0,"0"0"-36"0,0 0-13 15,0 0 1-15,0 0 0 16,0 0 9-16,0 0-8 16,0 0-9-16,0 0-1 15,0 0 7-15,0 0-1 16,-11 7 0-16,-5 3 0 15,-23 8 5-15,1 2-4 16,-8-1-7-16,5 3-4 16,3-7-1-16,19-1-3 15,0-5 2-15,19-4-5 16,-9-3-1-16,4-2 0 16,5 0 0-16,0 0 4 15,0 0 12-15,0 0 0 0,0 0 6 16,33 0 1-1,-6 0-5-15,3 0 1 0,-22 0-3 16,11 0-4-16,-13 15 1 16,-4 8 5-16,-2 11-6 15,0 3-4-15,0-2-3 16,0-4 3-16,-27-5-4 16,-6-6-3-16,-7-10-1 15,-23-10 0-15,-11 0-1 16,1 0-1-16,2-12-21 15,24-6-55-15,4 6-67 16,15-6-177-16</inkml:trace>
  <inkml:trace contextRef="#ctx0" brushRef="#br0" timeOffset="147675.7587">27262 8701 146 0,'0'0'68'16,"0"-2"-34"-16,0-3 21 16,6 2-4-16,-6-3 11 15,0 6-13-15,0-2-5 16,0 1-5-16,0 1-12 15,0 0-2-15,0 0-13 16,0 0-4-16,0 12 5 16,0 14 16-16,-17 12-12 15,-10 11-3-15,-14 16 5 0,-22 22-9 16,-5 25-3-16,-16 19-1 16,-23 21 2-1,-10 14-3-15,-25 14-2 0,-5 8 2 16,-8 5 0-16,-9 7-3 15,6-12 0-15,8-10-1 16,5-16-1-16,15-14 0 16,12-10 1-16,20-20-1 15,25-11 0-15,13-20 0 16,16-13 0-16,6-12 0 16,2-11 1-16,12-15-1 15,10-8-1-15,14-13 0 16,0-8-6-16,0-7-51 0,38-2-57 15,17-47-179-15</inkml:trace>
  <inkml:trace contextRef="#ctx0" brushRef="#br0" timeOffset="148777.1919">27382 8863 81 0,'0'-8'114'16,"-3"5"-95"-16,3-2 11 16,0 1-4-16,0-2 2 15,0 3-10-15,0-7 1 16,0 3 5-16,0 2-8 0,0 3-10 16,0 2 9-1,0 0 5-15,0 0-1 0,0 0-1 16,0-3 2-16,0 1-2 15,0-4 1-15,0 2-4 16,0-1-1-16,0 2 1 16,0 2 2-16,0-2 1 15,-11 3 0-15,11 0-9 16,-8 0-1-16,8 0 2 16,-5 0-2-16,5 0-3 15,0-3-1-15,0 1 2 16,0 0 8-16,-6-1 8 15,6 1-7-15,0 2-4 16,0 0-1-16,0 0-5 0,0 0-3 16,6 12 11-16,35 17 11 15,8 4-18-15,-8 3 11 16,16 10-5-16,8 1-1 16,4 4 6-16,7 10-9 15,-2 0 11-15,5 15-9 16,0-1-6-16,-14 6 1 15,11 0 0-15,-7 2-1 16,-12 8 4-16,16 1-2 16,-15-2-3-16,13 4-1 15,-3-1 1-15,3-9-2 0,8 2 5 16,-8-4-2 0,16-3 2-16,-3-1 1 0,1 0-5 15,2-5 1-15,3 4-1 16,8-3 0-16,-5-1-1 15,-3-2 0-15,-3-4-1 16,3 3 1-16,-19 0-1 16,-3 2 0-16,-2 4 0 15,-9-6 0-15,-11-1 0 16,1-14 0-16,-6-2-2 16,2-9-13-16,-10-6-32 15,19-8-77-15,-30-16-54 16,-22-14-353-16</inkml:trace>
  <inkml:trace contextRef="#ctx0" brushRef="#br0" timeOffset="150179.2617">25204 11356 282 0,'0'0'70'0,"0"0"-30"16,-11 0-22-16,-3 18-6 15,-13 3-9-15,-6 4 2 16,0 5 8-16,-13 10 6 16,-6 6 16-16,-5 10-4 15,-17 5-9-15,-5 6-11 16,8 0 8-16,0-2-1 15,20-8-6-15,15-11 0 0,17-11-5 16,14-7-5-16,-4-13-2 16,9-5 5-16,0-5 11 15,14-5 10-15,32 0-3 16,33 0 0-16,1 0 0 16,18-5 0-16,13-13-8 15,7-2 4-15,24 1-3 16,2-9-7-16,-10 7-3 15,-12-2-4-15,-10 3 2 16,-19 5 1-16,-9 4 0 16,1 6 0-16,-12 5 0 15,12 0 0-15,8 0-1 0,10 0-1 16,9-7-1-16,5-3 2 16,9 1 1-16,-9-6 3 15,-5 3 1-15,-14 5-5 16,-13-2 0-16,-6 0-1 15,-6 4 0-15,-2-4-1 16,-5 1 0-16,-1-3-1 16,6 1-1-16,2-5 1 15,7 5 0-15,4-6 1 16,-5 8 0-16,25-2 3 16,2 0-3-16,-8 5 1 15,0-2 0-15,-8 4-1 16,-11-2-1-16,14 2 1 15,-22 1 1-15,14-1 1 16,-25 0 2-16,-9-2-5 0,4-2 1 16,2-3-1-16,9-2 0 15,-1-1 3-15,3-2-3 16,14 3 0-16,0 0 0 16,-11-1-1-16,13 2 1 15,-18 0-1-15,5 2 1 16,-3 1-1-16,-6 1 3 15,-12-4-2-15,-4 6-1 16,11-5 1-16,3 3-1 16,16-1 0-16,4-1 1 0,-7 2-1 15,-16 0 1 1,-5-1-1-16,-11 3 0 0,-8 5 0 16,-9 0 0-16,-15 0 0 15,-4 0-4-15,-2 0-10 16,-3 0-9-16,0 0-26 15,0 13-64-15,0-10-82 16</inkml:trace>
  <inkml:trace contextRef="#ctx0" brushRef="#br0" timeOffset="151971.3107">23998 12508 49 0,'0'0'255'15,"0"0"-184"-15,-19 0-21 16,6 1-22-16,-12 22-1 15,-2 6 4-15,0 7-9 16,-12 5 0-16,-7 8 8 16,-6 9-3-16,14 6 5 15,-3-12-7-15,22-10-10 16,5-19-12-16,14-23-3 16,0 0 2-16,0-44 3 15,47-24-2-15,13-11-3 16,-8-11-3-16,-1 4-1 15,-4 10 4-15,-1 11 0 0,-21 16 0 16,-4 20 0-16,-10 15 0 16,-11 12 0-16,0 2 0 15,9 0-1-15,1 3 1 16,-1 20 1-16,15 10 9 16,3 2 6-16,6 2 14 15,13 6-7-15,-7-2 1 16,7 2-7-16,-13 2-9 15,-6-3-4-15,-2-3-3 16,-12-2-1-16,-10-2-5 16,-3-5-38-16,0-5-32 15,0-8-40-15,-36-5-115 0</inkml:trace>
  <inkml:trace contextRef="#ctx0" brushRef="#br0" timeOffset="152136.9017">23960 12684 544 0,'19'-29'97'0,"41"11"-11"16,33-3-45-16,2 6-41 16,-2 1-16-16,-27 4-125 15,-45-6-167-15</inkml:trace>
  <inkml:trace contextRef="#ctx0" brushRef="#br0" timeOffset="153269.3212">27120 7964 184 0,'0'20'161'16,"0"5"-135"-16,-13 10 44 16,-6 1-32-16,10 3-18 15,1-1-3-15,-3 0 8 16,11-7 4-16,0 2-8 16,0-2 1-16,0-1-11 15,0 1-8-15,0-5 2 16,0-3-4-16,0-6 0 0,0-4-1 15,0-10 0-15,0-3 0 16,0 0-2-16,0-5-3 16,0-18 1-16,0-12 3 15,0-1 1-15,0-10 1 16,0 1-1-16,0-3 0 16,0 0 0-16,0 4 0 15,11 7 1-15,11 4-1 16,5 0 0-16,12 3 1 15,-1 4 4-15,3 1 3 16,-3 5 4-16,0 7 9 16,-11 10-3-16,-8 3-3 15,0 3-4-15,-16 30-5 16,-3 12 7-16,0 6 3 0,-33 2-5 16,-2-7-8-16,5-13-1 15,14-19-2-15,16-8 0 16,0-6-1-16,0 0 0 15,27 0 1-15,33 0 2 16,11 0 1-16,-3 0-1 16,-19 28 7-16,-33 18 14 15,-16 17-7-15,-16 10-10 16,-74-2-4-16,-8-14-2 16,13-23-2-16,31-27-55 15,35-7-43-15,19-32-156 16</inkml:trace>
  <inkml:trace contextRef="#ctx0" brushRef="#br0" timeOffset="154041.128">31038 11440 539 0,'-2'-4'74'0,"-42"4"-15"16,-8 4-11-16,-21 30-14 15,-17 17 2-15,-11 10-7 16,3 14-10-16,0 1-17 16,40-3 0-16,36-9 2 15,22-12 6-15,33-16 0 16,74-12-2-16,23-14-3 16,15-10-3-16,-1 0-2 15,-13-4-1-15,-33-2-8 16,-13 6-54-16,-60-5-94 15,-25-15-362-15</inkml:trace>
  <inkml:trace contextRef="#ctx0" brushRef="#br0" timeOffset="154963.3011">27317 9267 243 0,'0'0'92'0,"0"0"-72"15,0 0 6-15,0 0-3 0,0 0 14 16,0 0 5-16,0 0-7 16,0 0-5-16,0 0 5 15,0 6 6-15,0 10-20 16,0 8-9-16,0 7-4 16,-14 8-3-16,-5 5-1 15,-3 10 1-15,-2-2 5 16,2-2-8-16,3-4-2 15,5-10 0-15,9-13-2 16,5-10-9-16,0-7-26 16,0-6-34-16,0 0-35 15,19 0-149-15</inkml:trace>
  <inkml:trace contextRef="#ctx0" brushRef="#br0" timeOffset="155451.2102">27445 9443 169 0,'-17'3'48'16,"9"0"-38"-16,8-2 13 0,0-1-6 15,0 0 21 1,0 0 20-16,0-7 4 0,0-10 3 16,25 1-5-16,-9 5-11 15,3 3-7-15,-13 8-12 16,-1 0-18-16,-5 6-10 16,0 20 13-16,-5 11 0 15,-33 3-10-15,-9 2-4 16,14-6 0-16,6-13-1 15,22-4 0-15,5-10-1 16,0-6 1-16,19-3 0 16,22 2 1-16,-3 0 0 0,-5 9 0 15,-9 7 2 1,-24 5 1-16,0 15 18 0,0 12-10 16,-43 7-4-16,-23-2-6 15,-2-6-2-15,5-17-2 16,28-14-7-16,16-10-8 15,19-8-27-15,0 0-38 16,19-21-52-16,35-10-43 16,12-2-7-16</inkml:trace>
  <inkml:trace contextRef="#ctx0" brushRef="#br0" timeOffset="155736.5357">27682 9712 302 0,'-33'11'48'0,"9"0"18"16,16-4-30-16,8-7-25 15,0 0-9-15,0 0 7 16,0 0 18-16,5-2 6 16,30-8 21-16,-2 7 1 15,0 3-14-15,-3 0 3 16,-22 31-10-16,-8 11-15 15,0 14-11-15,-38 4-3 16,-17-1-4-16,4-7-1 16,4-17-8-16,20-15-11 15,8-20-26-15,19 0-35 0,0-24-73 16,0-20-86-16</inkml:trace>
  <inkml:trace contextRef="#ctx0" brushRef="#br0" timeOffset="155909.9161">27663 9688 354 0,'14'0'124'0,"18"0"-36"16,28 0-24-16,30 0-39 16,14 0-11-16,-11 0-11 15,-1 0-3-15,-13-7-14 16,-21 5-85-16,-12-5-157 0</inkml:trace>
  <inkml:trace contextRef="#ctx0" brushRef="#br0" timeOffset="157153.0055">25724 11253 210 0,'0'-6'132'16,"0"5"-48"-16,0 1-20 15,0 0-30-15,-13 0-10 16,-20 13 0-16,-2 13-2 16,-9 12-3-16,6 3 5 15,-9 9-7-15,1 4 7 16,0 7-2-16,7-1 1 16,20-12-2-16,19-7-13 15,0-20-5-15,19-19-3 16,47-2 2-16,18-13 6 15,-4-25-4-15,-4-1-3 0,-30 0 1 16,-24 9 1-16,-22 9 1 16,0 8-1-16,-8 8-2 15,-58 5-1-15,-4 0-4 16,1 0 0-16,12 12-7 16,38 2-22-16,11-7-24 15,8-7-23-15,8 0-33 16,36 0-133-16</inkml:trace>
  <inkml:trace contextRef="#ctx0" brushRef="#br0" timeOffset="157460.4404">26182 11276 151 0,'-13'0'206'0,"-20"19"-151"16,0 12 7-16,6 3-23 16,13 1 0-16,9-5-14 15,5-8-5-15,5-13-9 16,50-9 1-16,16-13 18 16,22-31-1-16,-3-14 0 15,-11 2-7-15,-19 5 8 16,-33 16 0-16,-27 18-7 0,0 17-8 15,-60 0-10 1,-6 8-5-16,-7 18-31 0,35-6-47 16,38-5-38-16,0-7-127 15</inkml:trace>
  <inkml:trace contextRef="#ctx0" brushRef="#br0" timeOffset="159388.7829">26943 12614 166 0,'0'-8'266'0,"-8"6"-215"16,2-1 5-16,-2 1-25 15,8 2-10-15,0 0-2 16,0 0 0-16,0 0-3 0,0 7-7 16,3 25 13-16,22 14 0 15,2 3-10-15,-3-1-3 16,-5-2-2-16,-5-12-6 15,-6-13 0-15,3-14-1 16,-3-7 1-16,3-7 2 16,6-32 12-16,2-18-15 15,5-10-2-15,-5-7-2 16,-19 6 0-16,3 5 2 16,-3 15 0-16,0 9 1 15,6 15 0-15,4 6 1 16,4 6-1-16,8 2 1 0,16 3 0 15,14-1 1-15,8-2 3 16,19-1 0-16,11 0 3 16,8-2-4-16,-5 2 2 15,-20 0 0-15,-7 7-5 16,-14 4-3-16,-14 0-25 16,-11 0-60-16,-22 19-73 15,-5 9-296-15</inkml:trace>
  <inkml:trace contextRef="#ctx0" brushRef="#br0" timeOffset="159831.608">27328 12735 301 0,'21'-14'153'15,"18"-14"-72"-15,21-5-9 16,5 0-28-16,19-4-6 0,-4 1-3 15,-15 11-10 1,-13 12-4-16,-19 11-8 0,-20 2-1 16,1 0-6-16,-14 30 3 15,0 16 2-15,0 9-6 16,-27 10-4-16,-14 2-1 16,-3-5 1-16,11-8-1 15,20-21 0-15,13-11-1 16,0-17 0-16,65-5-3 15,33-13-1-15,9-24-10 16,10-7-20-16,-5 5-25 16,-22 5-73-16,-25-1-122 0</inkml:trace>
  <inkml:trace contextRef="#ctx0" brushRef="#br0" timeOffset="160894.8808">29051 9928 402 0,'-19'0'61'0,"8"0"-10"16,11 0-29-16,0 0-19 0,0 0 0 15,0 0 1 1,0 9 12-16,0 19 33 0,11 2-13 16,21 6-5-16,9 1-9 15,3-3-8-15,2-11-8 16,-13-7 1-16,0-10-1 15,-1-6 6-15,-4 0 2 16,4-11-2-16,-7-15-9 16,-11-16-3-16,-12-2-1 15,-2-13-5-15,0 0-6 16,-16-10-6-16,-17-5 7 16,-5-4 7-16,19 8 3 15,11 8 1-15,8 8 0 16,0 10 0-16,0 10 0 15,0 5 0-15,0 4 1 0,13 2 3 16,15-1-2-16,10 2 2 16,8 2 0-16,14 5-1 15,11 2 0-15,14 5-3 16,-12 6 0-16,-2 0-1 16,-5 0-26-16,-1 11-73 15,0 4-13-15,-10-1-57 16</inkml:trace>
  <inkml:trace contextRef="#ctx0" brushRef="#br0" timeOffset="161496.9846">29722 9802 227 0,'0'0'60'0,"0"-1"-19"15,0 1-12-15,0 0 6 16,0-2-5-16,0-2 7 16,-14 0 7-16,6 0-13 15,2 3-10-15,1 1 2 16,-3-5-1-16,8 2-8 16,-6 1-1-16,3 0 4 15,3-3 3-15,-5 1-5 16,5 4 2-16,0-5-5 15,0 2-3-15,0-7 0 16,27-7 4-16,33-5-3 16,11 2 10-16,0 4-2 0,-6 4 7 15,-5 4-3 1,-13 8-5-16,-20 0-7 0,-16 14-4 16,-11 24-1-16,0 9 2 15,-11 4-3-15,-16-2-3 16,8-18-1-16,19-11 0 15,0-9 0-15,38-7-1 16,22 2 1-16,5 3 1 16,-18 9-1-16,-47 16 1 15,0 15 1-15,-98 16 2 16,-47 5-4-16,0-27-70 16,26-43-203-16</inkml:trace>
  <inkml:trace contextRef="#ctx0" brushRef="#br0" timeOffset="178531.1419">20808 15330 203 0,'0'-10'114'0,"0"0"-56"16,0 3-16-16,0-5 9 15,25-9-1-15,10 2-22 16,-2 3 14-16,-6 11 2 16,-2 5-10-16,-6 38-7 15,-6 27 7-15,1 22-14 0,-14 12-8 16,0 6-9-16,-5 6-2 16,-36-7-1-16,3-10-3 15,5-15-38-15,-8-8-60 16,3-29-117-16</inkml:trace>
  <inkml:trace contextRef="#ctx0" brushRef="#br0" timeOffset="178906.9421">21741 14566 427 0,'-134'-52'153'0,"-54"45"-148"16,-55 12 19-16,-46 68-8 15,-32 52 21-15,2 61 1 16,21 53-23-16,31 60-12 16,63 41 0-16,81 6 24 15,101-36-7-15,68-74-14 16,159-98-4-16,117-102 0 15,89-69 5-15,80-104 13 16,41-55-20-16,-41-52-5 16,-91-17-14-16,-138 3 15 0,-158 15 4 15,-110 24 17 1,-179 26 12-16,-123 22-21 0,-71 34-7 16,-27 62-1-16,18 60-1 15,61 37-2-15,60 69-91 16,71-5-209-16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47:03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25940 773 339 0,'0'0'48'0,"0"0"3"16,0 0-19-16,0 0 6 15,0 0-21-15,0-3-1 16,0 3 4-16,0 0 4 16,0 0 1-16,0-1 3 15,0 1-5-15,-22 0-4 16,-27 0-5-16,-30 6-13 16,-14 21 0-16,0 4 1 0,9 7-2 15,13 0 0-15,25 0 1 16,13-7 1-16,27-5-2 15,6-3 0-15,0-3 6 16,44-3 0-16,8-5-2 16,13-5 1-16,1 2-1 15,-6-7-4-15,0 3 0 16,-14-5-17-16,-2 0-71 16,10 0-149-16</inkml:trace>
  <inkml:trace contextRef="#ctx0" brushRef="#br0" timeOffset="367.9473">26291 849 402 0,'0'0'18'0,"22"0"29"15,16 0 10-15,9 0-20 16,5 0-6-16,-14 0-13 16,-3 0-13-16,-10-4-5 15,-3 1-3-15,-3 1-20 16,0 2-76-16,-14 0-156 16</inkml:trace>
  <inkml:trace contextRef="#ctx0" brushRef="#br0" timeOffset="569.2583">26365 1034 146 0,'0'0'309'0,"25"2"-294"15,21 1 59-15,0-3-46 16,1 0-11-16,-6 0-15 15,-9 0-2-15,-7 0-8 16,8-3-53-16,13-4-134 16</inkml:trace>
  <inkml:trace contextRef="#ctx0" brushRef="#br0" timeOffset="1035.8597">27709 475 169 0,'-13'0'146'15,"7"0"-106"-15,-16 0-4 16,-5 10-5-16,-17 15-12 0,-7 8-2 16,-15 5-2-1,6 3 4-15,-11 8 15 0,11 7 1 16,0 8 1-16,0 2-6 16,11-1-1-16,22-5-7 15,22-8-4-15,5-15-5 16,24-14-5-16,50-11-2 15,35-12 0-15,8 0 2 16,3-26 0-16,-8-7 0 16,-33-2 9-16,-33 5 2 15,-27 5-2-15,-19 9-1 16,-35 2-1-16,-74 14-15 0,-22 0 0 16,-14 5-8-16,20 18-22 15,27 1-54-15,38-11-82 16,41-13-300-16</inkml:trace>
  <inkml:trace contextRef="#ctx0" brushRef="#br0" timeOffset="2677.7853">4754 3098 186 0,'-14'0'190'0,"3"0"-148"15,11 0 2-15,-8 0-6 16,8 0-8-16,0 0-15 0,0 0 2 16,0 23 18-16,0 8-15 15,0 11 2-15,-8 6-6 16,2 8-2-16,-7 6-2 16,-1 1 7-16,-5-2 1 15,0-4-6-15,5-4-5 16,4-13-7-16,1-13-1 15,9-10-1-15,0-7-1 16,0-10-1-16,0 0 0 16,0 0 0-16,0 0-5 15,0-19-6-15,0-7 10 16,14 2 0-16,19-6 6 0,5 4-3 16,8 7 3-16,1 2-1 15,-1 8-1-15,-8 1 0 16,-5 8 3-16,-14 0 0 15,-5 6 0-15,-12 19 7 16,-2 11 2-16,0 3 3 16,0 6-3-16,-22 4-5 15,-38-4-3-15,-10-2-4 16,-10-15 1-16,10-7-2 16,10-13 0-16,13-8-8 15,9 0-22-15,19-13-20 16,19-15-5-16,0-3-61 15,19-2-2-15,60-2-98 0</inkml:trace>
  <inkml:trace contextRef="#ctx0" brushRef="#br0" timeOffset="2977.8318">5403 3360 292 0,'0'0'43'0,"19"0"10"16,33 0 7-16,2-6-17 15,3 2-3-15,-16-2-12 16,-16 6-14-16,-11 0-14 16,-14 0 0-16,0 0-9 15,0 9-53-15,0 20-105 16</inkml:trace>
  <inkml:trace contextRef="#ctx0" brushRef="#br0" timeOffset="3179.2083">5422 3648 337 0,'0'8'95'16,"27"-3"4"-16,19-3-39 16,-2 1-33-16,-8-3-14 15,2 0-13-15,0 0-1 16,8-9-17-16,-5-7-37 15,11-1-65-15,13-1-95 16</inkml:trace>
  <inkml:trace contextRef="#ctx0" brushRef="#br0" timeOffset="3591.8761">6635 3065 280 0,'-5'0'73'16,"-9"0"-6"-16,-13 0-20 15,0 18 0-15,-17 7-10 16,-16 8-8-16,8 7-1 15,-8 16 1-15,8 3-1 0,6 9 7 16,13 0-9-16,28-9-2 16,5-9-8-16,0-14-8 15,57-16-3-15,28-13 0 16,16-7 6-16,8-5-6 16,-9-25-5-16,-15-4 2 15,-28 9-1-15,-29-1 0 16,-28 7-1-16,0 2-1 15,-47 6-14-15,-32 8-10 16,-19 3 9-16,8 0-1 16,25 3-35-16,18 12-92 15,25-15-152-15</inkml:trace>
  <inkml:trace contextRef="#ctx0" brushRef="#br0" timeOffset="6403.1837">15388 3470 170 0,'8'-3'90'0,"-8"3"-49"15,0 0 15-15,0 0-21 16,0 0-5-16,0 0 3 16,0 0-2-16,0 0 1 15,0 0-2-15,0 0-8 16,0-2 4-16,0 2 1 16,0-3-4-16,0 3-3 15,0-2-2-15,0 2-2 0,-6 0 1 16,-7-2-1-16,5-2 1 15,-17 2-6-15,3-1-10 16,-16 3 0-16,-3 0-1 16,3 0 0-16,-8 21 0 15,-6 7 0-15,-5 7 0 16,10 6 0-16,-5-3 0 16,20-2 0-16,10-3 0 15,3-7 0-15,19 0 0 16,0 2 0-16,0-6 2 15,0 1 0-15,0-7 1 16,8-6-1-16,17-6-1 16,13-4 0-16,8 0 2 15,19-27 0-15,4-11-1 16,7-2-2-16,-11-3 1 0,-13 4 1 16,-16 10-2-16,-17 13 2 15,-19 6-2-15,0 7 1 16,0 3 1-16,0 0 1 15,0 0-2-15,0 0 1 16,-33 6 0-16,-8 21-2 16,8 6-1-16,14 5 1 15,19 0 0-15,0 4 3 16,9-8 2-16,48-3-1 16,16-14-4-16,12-17 0 15,13 0-22-15,25-43-98 16,-9-29-389-16</inkml:trace>
  <inkml:trace contextRef="#ctx0" brushRef="#br0" timeOffset="16897.8074">3110 9028 217 0,'13'0'50'0,"-7"0"-4"15,13-3 27-15,-11-1-34 16,3 0-11-16,3-4 0 0,-9 1 7 15,3 1-5-15,-8 2-1 16,0 4 1-16,0 0-3 16,0 0 1-16,0 0-5 15,0-6 1-15,0 1-1 16,-38-2-6-16,-8 3-16 16,-14 4-1-16,-17 0 1 15,-4 16-1-15,-4 23 0 16,1 9 0-16,18 10 0 15,6 5 0-15,22 5-1 16,24-7 0-16,14-10 0 16,0-19 1-16,22-18 0 15,54-14 1-15,36-16 2 16,19-42 2-16,14-15-1 16,-9-7-3-16,-30 12 1 0,-32 21 1 15,-36 15-2-15,-19 18 0 16,-19 14-1-16,0 0-1 15,-65 54-9-15,-20 19 9 16,-2 17 1-16,11 5-2 16,35-8 0-16,27-13-5 15,14-12 1-15,0-11 1 16,0-20-5-16,46-8-11 16,-5-23-5-16,17 0-16 15,2 0-51-15,0-33-121 16</inkml:trace>
  <inkml:trace contextRef="#ctx0" brushRef="#br0" timeOffset="17391.0593">3914 8665 225 0,'-11'1'128'0,"8"2"-102"16,3-3-4-16,0 2 6 16,0-2 17-16,9 0-3 15,37 0-2-15,19-5 25 16,9-7-15-16,-3 1-15 15,-14 10-6-15,-21 1-5 16,-25 0-11-16,-11 29-4 0,0 29 19 16,-47 20-12-16,-10 2-12 15,11-5-3-15,26-16-1 16,20-14-1-16,33-21-5 16,52-16-22-16,32-8-58 15,22-31-101-15</inkml:trace>
  <inkml:trace contextRef="#ctx0" brushRef="#br0" timeOffset="17895.6876">5076 9115 436 0,'0'0'27'15,"65"0"30"-15,25 0-2 0,3 0-30 16,-14 0-14 0,-27 0-11-16,-25 0-15 15,-16 0-78-15,-11 0-159 0</inkml:trace>
  <inkml:trace contextRef="#ctx0" brushRef="#br0" timeOffset="18044.7623">5239 9352 216 0,'27'4'408'15,"25"21"-372"-15,38 4 24 16,8-12-60-16,14-13-39 15,-14-8-179-15</inkml:trace>
  <inkml:trace contextRef="#ctx0" brushRef="#br0" timeOffset="18794.8079">7074 8502 284 0,'-13'0'203'0,"7"5"-178"15,6 20 25-15,0 12-2 16,0 9-16-16,0 15-4 15,0 14-5-15,-8 11-1 16,-25 14-3-16,-13 9-9 16,-6-8-7-16,14-20-3 15,11-34-2-15,21-33-1 16,6-14-3-16,0-22-2 16,47-30 3-16,29-19-2 0,22-2 5 15,14 5 2-15,-6 16 1 16,3 12 1-16,-16 21 2 15,-14 13 4-15,-27 6-1 16,-19 8 2-16,-33 36 5 16,0 27 20-16,-85 18-11 15,-38 13-14-15,-16-4-6 16,-13-13-3-16,15-27-1 16,39-26-1-16,27-21-5 15,25-11-15-15,46-16-26 16,0-29-34-16,65-11-88 15,58-17-62-15</inkml:trace>
  <inkml:trace contextRef="#ctx0" brushRef="#br0" timeOffset="19155.4612">7780 8729 291 0,'0'-7'51'0,"22"-7"12"16,35-5-6-16,9-1 5 0,13-2 4 16,-5 4-7-16,-9 9-12 15,-21 3-16-15,-44 6-11 16,0 0-13-16,0 35 11 15,-66 28 20-15,-24 11-28 16,-8 3-8-16,19-10-2 16,38-18 0-16,41-18-1 15,0-16-2-15,66-12 0 16,32-3-1-16,27-7 3 16,6-22-12-16,-14-1-40 15,-19 5-27-15,-16 8-88 16,-16 3-241-16</inkml:trace>
  <inkml:trace contextRef="#ctx0" brushRef="#br0" timeOffset="19417.2033">8601 9170 368 0,'46'0'37'0,"31"0"76"0,24-2-54 16,8-6-17 0,-3-3-22-16,-8 2-18 0,-32 0-2 15,-14 2-1-15,-25 1-16 16,-8 6-49-16,-6 0-121 15</inkml:trace>
  <inkml:trace contextRef="#ctx0" brushRef="#br0" timeOffset="19619.7613">9166 8903 323 0,'-22'38'207'0,"3"24"-151"16,5 15 3-16,-11 11-20 0,-2-2-28 16,-6-9-11-16,1-14-6 15,4-22-14-15,23-13-35 16,5-16-91-16,14-12-182 16</inkml:trace>
  <inkml:trace contextRef="#ctx0" brushRef="#br0" timeOffset="20158.867">10221 8946 404 0,'0'0'201'16,"-36"5"-161"-16,-26 19-14 15,-39 22 1-15,-25 16 8 16,-16 14 6-16,12 10-14 16,31-8-18-16,45-7-4 15,48-22-4-15,6-21-1 0,80-11 1 16,31-12-1-16,20-5 0 16,6-2 0-16,-1-29-10 15,-22-11-46-15,4-2-32 16,-15-10-97-16</inkml:trace>
  <inkml:trace contextRef="#ctx0" brushRef="#br0" timeOffset="20534.9305">10821 8678 330 0,'13'-12'66'0,"28"-4"-9"15,16-4 11-15,-2 3 5 16,8-3-14-16,-17 6-12 15,-5 7 1-15,-22 4-13 16,-19 3-11-16,0 0-10 16,0 32-2-16,-38 24 13 15,-22 9-20-15,0 8-4 16,22-11 0-16,32-10-1 0,6-15 0 16,33-19-6-16,57-18-17 15,8 0-24-15,22-33-60 16,-16-12-139-16</inkml:trace>
  <inkml:trace contextRef="#ctx0" brushRef="#br0" timeOffset="21156.7445">11516 9066 216 0,'0'5'183'16,"0"2"-101"-16,27 4 21 15,44-2-43-15,14-2-22 16,13-7-12-16,0 0-19 16,-5 0-5-16,-14 0-2 15,-6 0-23-15,-2-15-85 16,-5-9-211-16</inkml:trace>
  <inkml:trace contextRef="#ctx0" brushRef="#br0" timeOffset="21636.9463">13076 8708 465 0,'0'0'56'0,"0"0"-23"0,59-4-3 16,34-11 25 0,30-8 3-16,16 0-5 0,-22 6 7 15,-32 11-9-15,-39 6-26 16,-38 5-16-16,-8 36 1 16,-60 27 5-16,-65 18-10 15,-44 25-4-15,5 14 0 16,12-1-1-16,53-13 0 15,42-26 0-15,57-27-2 16,0-24-3-16,52-17-3 16,38-14 4-16,16-3 2 15,6 0 1-15,5-22-5 0,0-10-13 16,-5-8-45-16,0-6-43 16,-6 4-71-16,-21-2-230 15</inkml:trace>
  <inkml:trace contextRef="#ctx0" brushRef="#br0" timeOffset="22101.2002">14447 8614 392 0,'-3'0'154'0,"3"0"-138"16,0 0-3-16,-5 28 29 15,-9 12-12-15,9 7 8 16,-14 18-4-16,-3 8-5 16,-3 11-7-16,-2 9-9 15,8-4-7-15,13-17-6 16,6-19-4-16,0-27-7 15,20-26-10-15,37-9 15 16,30-43 6-16,6-17 1 16,-3 8 0-16,-6 8 1 15,-24 16 0-15,0 13 0 16,-16 15-2-16,-9 9 2 0,-5 4 2 16,-16 37 10-16,-14 15 13 15,0 22-7-15,-79 14-4 16,-33 2-3-16,-19-3-8 15,0-21-5-15,14-24 0 16,33-23-5-16,18-23-20 16,33-10-36-16,33-35-47 15,14-12-93-15,76-7-187 16</inkml:trace>
  <inkml:trace contextRef="#ctx0" brushRef="#br0" timeOffset="22356.9258">15617 8973 267 0,'0'8'149'16,"0"5"-66"-16,0 2-18 16,-38 4-16-16,-9 14-11 15,-24 11-3-15,-13 17 8 16,-1 10 7-16,6 2-1 15,33-9-17-15,38-15-26 16,8-19-6-16,68-23-12 16,44-7-2-16,18-4-3 15,-1-29-24-15,-15 1-38 0,-24-5-88 16</inkml:trace>
  <inkml:trace contextRef="#ctx0" brushRef="#br0" timeOffset="23129.003">16615 9031 376 0,'5'-3'135'0,"-5"3"-88"15,0 0 6-15,-19 0-8 16,-33 3-6-16,-27 22-14 16,14 5-3-16,-6 5-2 15,5 4-12-15,20 8 6 16,13 6-4-16,20 0-4 15,13 2 0-15,0-3-4 16,0-1-2-16,46-9-2 16,11-7-8-16,22-18-34 15,9-10-27-15,15-7-35 0,9-2-38 16,5-25 29 0,0 2-6-16,1 3-51 0</inkml:trace>
  <inkml:trace contextRef="#ctx0" brushRef="#br0" timeOffset="23369.5902">17283 9331 260 0,'0'-4'128'0,"0"4"-37"16,0 1-36-16,0 27 5 15,-14 7-9-15,14 0-18 16,0-8-15-16,19-12-13 16,63-15 3-16,54 0 3 15,28-27 11-15,8-15 6 16,-11-3-4-16,-42 3-4 15,-53 14 2-15,-47 11-6 16,-19 2-1-16,-46 4 0 0,-72 0-15 16,-12 0-11-16,4 4-16 15,42 2-23-15,45 0-49 16,39-3-53-16,25-9-179 16</inkml:trace>
  <inkml:trace contextRef="#ctx0" brushRef="#br0" timeOffset="23601.0589">18804 9073 521 0,'-73'45'120'16,"-4"17"-40"-16,31-1-31 0,5-5-24 16,30-18-25-16,11-11 0 15,5-10 0-15,42-9 4 16,-4-1 20-16,-15 1 7 15,-28 0-16-15,0 9-8 16,-52 6 1-16,-46-2-8 16,-9-7 0-16,15-14-59 15,48-1-85-15,44-42-257 16</inkml:trace>
  <inkml:trace contextRef="#ctx0" brushRef="#br0" timeOffset="25186.1901">20102 8764 475 0,'11'-15'68'15,"-11"7"2"-15,0 8-38 16,0 0-16-16,0 0 5 0,0 0 8 16,0 17-8-16,-19 24 18 15,0 17-18-15,-14 12-8 16,-5 12-5-16,-17 17-3 16,4 8 2-16,-9-9-2 15,8-12-3-15,14-36-2 16,18-28 0-16,20-22-1 15,0-5-1-15,6-51 0 16,46-31-10-16,21-19 8 16,4-8 4-16,10 10 0 15,-8 8 1-15,6 5 1 16,5 13 2-16,-3 5-4 0,-16 9 0 16,-20 17 0-16,-15 14 1 15,-20 15 0-15,-13 11-1 16,-3 7 6-16,0 0-2 15,0 0-3-15,0 17-1 16,0 25 6-16,0 21 5 16,14 12-8-16,10 9 6 15,-5 10-3-15,0 6-2 16,-5 4 0-16,-6 5-2 16,-8-7-2-16,0-8-2 15,0-14-7-15,0-18-16 16,0-15-18-16,0-18-27 15,-13-15-19-15,-15-13-44 0,-10-1-28 16</inkml:trace>
  <inkml:trace contextRef="#ctx0" brushRef="#br0" timeOffset="25370.5391">19982 9101 383 0,'-14'-12'216'0,"14"12"-169"16,0 0-9-16,74 7-18 16,24 18 24-16,9 0-35 15,7-5-9-15,-21-10-6 0,-14-2-37 16,-14-8-100 0,-24 0-318-16</inkml:trace>
  <inkml:trace contextRef="#ctx0" brushRef="#br0" timeOffset="27156.9671">2703 11468 218 0,'11'-1'101'16,"-11"1"-55"-16,0 0 11 16,0-3-30-16,0 2 7 15,0-2 19-15,-11-1-5 0,-2-5-10 16,-12 5-9 0,-2-3 0-16,-19 7-12 0,-14 0-11 15,-17 24-1-15,-10 10 0 16,3 8 3-16,13 6 0 15,11 4 0-15,13 0 1 16,23 2-1-16,24-9 0 16,0-12-1-16,0-14-3 15,52-17 2-15,32-2-1 16,28-21 1-16,24-29-2 16,-5-12-2-16,-11-4-1 15,-16 8 0-15,-50 16 1 16,-24 14 0-16,-16 17 2 15,-14 11 1-15,0 0 1 16,-38 16-2-16,-14 23-2 0,-8 14-2 16,14 0 0-16,26-9-1 15,20-2 0-15,0-5 0 16,39-4 0-16,31-8-1 16,12-11-5-16,8-10-10 15,3-4-50-15,-14 0-36 16,-3-18-109-16</inkml:trace>
  <inkml:trace contextRef="#ctx0" brushRef="#br0" timeOffset="27705.5714">3331 11015 155 0,'-11'0'194'0,"11"0"-165"16,0 0 5-16,0 0-14 16,0 0 14-16,0-3 2 15,0 1 7-15,0 2-1 16,0 0-6-16,19 0-4 16,8 0-11-16,3 0-4 15,-3 0-1-15,6 0 1 16,0 0 5-16,-1 0-4 15,7 0-5-15,-12 0-4 16,-5 0-2-16,-3 0-1 16,-14 0 7-16,-5 0-8 15,0 5 1-15,0 25 5 0,-13 16 7 16,-45 16-12 0,-15 9-3-16,2 0-3 0,19-9 0 15,38-16-1-15,14-15-3 16,25-14-12-16,49-17-1 15,24 0-2-15,13-26-28 16,1-14-31-16,-8 2-72 16,-20 2-141-16</inkml:trace>
  <inkml:trace contextRef="#ctx0" brushRef="#br0" timeOffset="28109.7164">4296 11333 402 0,'0'0'78'16,"13"0"19"-16,34 7-42 15,10 0-18-15,14-4-15 16,3-3-15-16,-23 0-5 16,-10 0-2-16,-22 0-11 15,-13 0-39-15,-6 2-73 16,0 10-250-16</inkml:trace>
  <inkml:trace contextRef="#ctx0" brushRef="#br0" timeOffset="28258.9703">4519 11577 212 0,'0'3'302'0,"0"11"-200"15,19 0-7-15,52-2-73 16,3-12-22-16,10 0-18 16,1-12-117-16,-20-32-255 15</inkml:trace>
  <inkml:trace contextRef="#ctx0" brushRef="#br0" timeOffset="30051.3513">6458 11015 315 0,'0'-3'120'0,"0"3"-64"15,0 0-14-15,0 0-26 16,0 0 4-16,0 0-3 16,0 11 13-16,0 19 16 15,0 12-12-15,0 10-9 16,0 6-12-16,-14-1-8 0,14-8 1 16,-5-19-3-1,5-11-1-15,-8-11 2 0,8-6 1 16,0-2-2-16,0 0 0 15,0 0-1-15,0-2-2 16,-6-10-5-16,6-3 5 16,0 9 0-16,0-1 0 15,-5-1 1-15,5 1-1 16,0-7-2-16,0 3 0 16,0-3-6-16,0-4 3 15,0 1-9-15,0-4-7 16,0 0-7-16,5-2 5 15,23 2 12-15,-4-1-4 0,-2 3-14 16,8 2-26-16,3-5-14 16,-1 6 32-16,-4-2 22 15,-1 2 9-15,-8 3 6 16,-5-1 0-16,-14 3 8 16,5-4 21-16,-5 1 10 15,0 1 3-15,0 3 6 16,0 5-8-16,0 5 2 15,0 0-9-15,0 0-9 16,-14 0-13-16,-13 11-3 16,-16 25 8-16,2 15 2 15,-11 20 3-15,0 19-2 0,0 15-3 16,-8 15-1 0,0 2-3-16,14-8-5 0,16-25-5 15,30-21-2-15,0-32-1 16,38-21-2-16,36-15 3 15,24-19 0-15,5-29 4 16,-4-9-4-16,-15 2 1 16,-38 4-2-16,-32 4 1 15,-14 11 0-15,-19 14 0 16,-66 16-1-16,-15 6-5 16,-4 19 5-16,6 12-3 15,24 1-15-15,31-6-22 16,29-8-26-16,14-11-26 15,38-7-37-15,60 0-68 16</inkml:trace>
  <inkml:trace contextRef="#ctx0" brushRef="#br0" timeOffset="30518.1628">7341 10856 222 0,'0'0'131'16,"0"0"-104"-16,0 0-2 16,0 0 20-16,0 0-8 15,0 0 0-15,0 0 0 16,0 0 4-16,14-3-16 16,13-1 16-16,20-1 4 15,-4 0-22-15,-10 2 0 16,2 3-3-16,-10 0-11 15,-20 0-4-15,4 22 5 0,-9 14 5 16,0 9-4-16,-22 12-5 16,-16 8-1-16,19-9-3 15,13-12-2-15,6-18-4 16,30-19-13-16,38-7-5 16,17-5-30-16,21-23-72 15,9-9-190-15</inkml:trace>
  <inkml:trace contextRef="#ctx0" brushRef="#br0" timeOffset="31302.9021">8129 11421 284 0,'0'0'83'0,"0"0"-28"16,66 0 19-16,24 0-26 16,8 0-14-16,8 0-16 15,-8-3-12-15,-8-5-6 16,-24 5-1-16,-33-1-17 15,-17 4-92-15,-16 0-169 16</inkml:trace>
  <inkml:trace contextRef="#ctx0" brushRef="#br0" timeOffset="31483.1513">8607 11259 612 0,'-39'71'85'16,"1"20"-9"-16,-8 7-42 16,-9-9-34-16,4-14 0 15,4-26-41-15,20-16-60 16,27-28-111-16</inkml:trace>
  <inkml:trace contextRef="#ctx0" brushRef="#br0" timeOffset="32241.2117">9858 10947 289 0,'0'-1'55'16,"0"-2"3"-16,0-1-6 15,0-2 4-15,0-2-7 16,0 4 7-16,0 4 1 15,-19 0-12-15,-27 0-14 16,-25 29-12-16,-27 25-2 16,-14 26 7-16,0 23-6 15,19 9-11-15,28 7-2 0,40-18 3 16,25-25-8-16,0-29-4 16,71-25-4-16,41-22 8 15,19-9 0-15,0-27 1 16,-14-11 1-16,-38 1-2 15,-41 6 3-15,-38 10-1 16,-38 7-2-16,-93 17-10 16,-32 6-11-16,-1 0-18 15,33 24-10-15,52-1-44 16,60-11-80-16,19-12-147 16</inkml:trace>
  <inkml:trace contextRef="#ctx0" brushRef="#br0" timeOffset="32707.4204">10382 10841 75 0,'0'0'260'16,"0"0"-217"-16,0 0-8 15,0 0 14-15,0 0-8 16,0 0-7-16,32 0 1 15,1-7 38-15,13 0-18 16,9-2-18-16,2 0-1 16,3 2-2-16,-13 0-8 15,-9 0-3-15,-19 7-10 16,-14 0-9-16,-5 11-1 16,0 24 5-16,0 10 0 15,-30 4-5-15,8-2 0 16,12-7-2-16,10-8-1 0,10-14-2 15,56-15-6-15,32-3-4 16,0-15-25-16,9-19-65 16,-15-3-91-16</inkml:trace>
  <inkml:trace contextRef="#ctx0" brushRef="#br0" timeOffset="33599.1997">11693 11497 459 0,'0'0'69'15,"0"0"-31"-15,46 0-15 16,39 0 35-16,13 0-7 15,28 6-19-15,-15-3-10 16,7-3-14-16,-34 0-8 16,-13 0-1-16,-11-7-32 15,-14-11-74-15,1-7-145 0</inkml:trace>
  <inkml:trace contextRef="#ctx0" brushRef="#br0" timeOffset="33967.4304">13116 11062 373 0,'0'0'151'0,"0"0"-131"15,6 0 15-15,40 0-10 16,33-1-10-16,19-10 21 0,14-1 18 15,-14 0-7-15,-32 12-18 16,-14 0-10-16,-39 0-11 16,-13 28-4-16,-8 26 13 15,-76 16-3-15,-34 26-10 16,-2 4-3-16,3-3 0 16,38-4-1-16,49-15 1 15,30-19-2-15,19-13-3 16,60-19 3-16,25-14-1 15,32-13 2-15,3 0-4 16,0-6-7-16,-16-23-30 16,-25-6-38-16,0-2-80 15,-38-2-144-15</inkml:trace>
  <inkml:trace contextRef="#ctx0" brushRef="#br0" timeOffset="34212.8741">14818 10896 445 0,'-85'36'127'0,"-27"28"-87"16,-5 26 2-16,-8 14-17 15,21 11-4-15,12 5-9 16,26-9 9-16,33-6-12 0,33-16-9 15,0-19-14-15,28-18-25 16,37-22-23-16,14-18-13 16,6-12-47-16,5 0-163 15</inkml:trace>
  <inkml:trace contextRef="#ctx0" brushRef="#br0" timeOffset="34589.5629">15317 11139 25 0,'-38'0'345'15,"-3"8"-310"-15,-25 22 0 16,-10 9-18-16,-6 7 11 15,-8 15 11-15,-3 6 20 16,14 7 12-16,22 5-16 16,30-7-29-16,27-10-14 15,0-22-9-15,65-15-3 16,33-15 3-16,20-10 3 16,7-7-1-16,-8-25 6 15,-24-3-11-15,-38 5 3 0,-36 2 3 16,-19 5 4-1,-41 6-6-15,-38 5-4 0,-11 5-24 16,22 4-21-16,18 3-31 16,48 0-69-16,2-2-184 15</inkml:trace>
  <inkml:trace contextRef="#ctx0" brushRef="#br0" timeOffset="35047.6131">15840 10836 529 0,'28'35'69'0,"18"17"27"16,0 14-53-16,-13 21 3 15,-14 11-16-15,-19 13-5 16,-8 3-7-16,-71 1-13 16,-25-6-5-16,1-12-2 15,18-24-22-15,31-25-60 16,29-30-46-16,25-18-90 15,5-35-134-15</inkml:trace>
  <inkml:trace contextRef="#ctx0" brushRef="#br0" timeOffset="35300.5261">16732 10813 396 0,'-98'52'157'0,"-6"16"-90"16,-2 14-10-16,2 20-13 15,6 6-21-15,13 5 13 16,26-4-10-16,20-14-15 16,31-14-11-16,8-11-4 15,0-16-17-15,41-12-16 0,11-11-12 16,-6-12-30-1,-2-2-44-15,10-14-89 0</inkml:trace>
  <inkml:trace contextRef="#ctx0" brushRef="#br0" timeOffset="35721.7491">17185 10939 413 0,'-47'34'80'0,"-18"18"-2"15,-6 14-18-15,-8 13-19 16,13 11-13-16,6 6 3 16,14-16 6-16,35-4-16 15,11-20-13-15,19-18-7 16,47-15-1-16,18-16 1 16,1-7 2-16,-6-6 1 15,-19-16 5-15,-33 0-2 16,-16 4-2-16,-11 0-1 0,-25 4-4 15,-48-1-8-15,-12 6-2 16,12 1-2-16,26 1-39 16,36-6-33-16,11-3-90 15,52-12-69-15</inkml:trace>
  <inkml:trace contextRef="#ctx0" brushRef="#br0" timeOffset="35969.2095">17893 10827 285 0,'0'38'224'0,"33"22"-121"15,0 19-45-15,-22 12-4 16,-11 8 0-16,-25 6-7 15,-54 1-12-15,-27-7-18 16,-22-14-16-16,13-24-1 16,12-23-47-16,37-38-128 15,39-11-277-15</inkml:trace>
  <inkml:trace contextRef="#ctx0" brushRef="#br0" timeOffset="36838.4697">18720 11004 282 0,'5'-3'137'0,"-5"3"-86"15,0 0-4-15,0 0-6 16,0 2 9-16,-46 21 19 16,-20 19-20-16,-18 11-6 15,-14 15-6-15,13 5-12 0,25 0-14 16,33-10-11-1,27-14-3-15,0-10-23 0,60-13-11 16,30-13-7-16,16-12-17 16,20-1-66-16,-4-14-107 15</inkml:trace>
  <inkml:trace contextRef="#ctx0" brushRef="#br0" timeOffset="37116.7479">19281 11213 508 0,'0'26'71'0,"6"5"-18"0,76-6-29 16,27-9-14-16,11-14-6 16,10-2 0-16,-20-9 3 15,-18-25 19-15,-26 0 0 16,-25 2-4-16,-31 5-2 15,-10 3-3-15,-13 4-1 16,-72 6-12-16,-24 9-1 16,3 5-3-16,2 0-2 15,36 5-30-15,30 7-36 16,24-4-50-16,14-3-118 16</inkml:trace>
  <inkml:trace contextRef="#ctx0" brushRef="#br0" timeOffset="37356.5026">20737 10968 394 0,'-79'27'107'0,"-19"8"-30"16,33-3-3-16,13 1-19 16,38-4-36-16,14 0-16 15,6-5 5-15,45-2 18 16,4-5-4-16,-17 1-7 15,-24 4-11-15,-14 7-3 16,-52 4 3-16,-49-6-4 16,-8-12-32-16,8-15-27 15,38 0-23-15,50-13-79 0,13-14-115 16</inkml:trace>
  <inkml:trace contextRef="#ctx0" brushRef="#br0" timeOffset="37927.6485">21888 10626 216 0,'8'-5'148'0,"0"3"-92"0,3 2 3 16,-11-4-14-16,0 2 8 15,0-2-14-15,0 1-9 16,0 3-14-16,0 0-1 15,-11 7 10-15,-24 27 15 16,-31 11-26-16,-24 12-8 16,-8 4-4-16,-3 10-1 15,25-9-1-15,35-13-3 16,41-16-9-16,0-16-7 16,47-17-3-16,45 0 14 15,12 0 7-15,8-23-8 16,-14 0-29-16,-14 6-39 0,-5-5-79 15,-13-2-187-15</inkml:trace>
  <inkml:trace contextRef="#ctx0" brushRef="#br0" timeOffset="38143.4311">22368 10630 416 0,'-27'37'123'0,"-25"16"-42"16,-6 10-30-16,-7 15-21 16,-22 7-11-16,-6 8-13 15,-16 1-6-15,3-3 1 0,2-16-1 16,25-11-10 0,27-15-32-16,25-17-54 0,27-13-43 15,5-19-37-15</inkml:trace>
  <inkml:trace contextRef="#ctx0" brushRef="#br0" timeOffset="38429.5666">22834 10867 464 0,'-65'0'71'0,"-1"25"-6"16,25 4-15-16,14 0-31 15,27-4-18-15,0-8-1 16,14 1 1-16,40-2 11 16,12 8 18-16,-9 5 11 15,-16 18 8-15,-22 9-12 16,-19 9-8-16,-19 4-18 16,-60-9-10-16,-28-8-1 15,-15-13-9-15,15-27-36 16,15-12-54-16,21-19-13 15,46-31-64-15,25-15-152 16</inkml:trace>
  <inkml:trace contextRef="#ctx0" brushRef="#br0" timeOffset="38639.4932">22867 10769 186 0,'0'4'280'0,"52"4"-212"16,18-1-2-16,18-3-43 15,-4-4-12-15,9 0-7 16,-17 0-3-16,-10 0-1 16,-20 0-8-16,-5-4-49 15,-8 3-118-15</inkml:trace>
  <inkml:trace contextRef="#ctx0" brushRef="#br0" timeOffset="38892.6556">23783 10763 373 0,'-6'18'139'16,"-2"7"-57"-16,8-4-40 15,0-4-17-15,33-10-24 16,41-7 3-16,-9 0-1 16,6-12 4-16,-16-10 10 15,-25 4 16-15,-22 0 6 0,-8 9-6 16,-19-4-24 0,-41 5-9-16,-6 2-36 0,-13 3-61 15,27-10-123-15</inkml:trace>
  <inkml:trace contextRef="#ctx0" brushRef="#br0" timeOffset="40541.4287">2526 13626 312 0,'6'-2'118'15,"-6"2"-64"-15,0 0-13 16,0 0-33-16,0-1 1 16,0-3 15-16,0-3 20 15,0-3 1-15,0 2-3 16,0 1 3-16,0 5-10 16,0-3-11-16,-11-3-13 15,-17 1-5-15,-18 0-3 0,-25 7-1 16,-21 0 0-1,-20 0 0-15,-19 29-2 0,5 10 1 16,-4 14-1-16,20 3 0 16,29 5 0-16,32-1 0 15,40-11-1-15,9-9 0 16,28-17 0-16,67-17-1 16,25-6 2-16,38-31 2 15,25-32-2-15,0-11 0 16,-20-2 1-16,-37 12 0 15,-53 17-1-15,-29 21 2 16,-39 15-1-16,-5 11-1 16,-19 19 0-16,-57 33-1 0,2 25 0 15,-2 9 1 1,27 2 0-16,30-8-2 0,13-10-4 16,6-19-1-16,14-21-17 15,38-24-21-15,19-6-14 16,13-28-52-16,-5-24-178 15</inkml:trace>
  <inkml:trace contextRef="#ctx0" brushRef="#br0" timeOffset="41028.7584">3115 13170 208 0,'-5'0'153'16,"5"0"-114"-16,0 0 17 16,0 0 0-16,19 0-11 15,19-3 3-15,16-5 15 16,26-3-17-16,4 1-8 15,6 2 0-15,-16 3-9 16,-14 3-9-16,-28 2-7 16,-26 0-9-16,-6 23 3 15,0 21 8-15,-55 18-8 16,-7 6-5-16,15-12-2 16,20-10-4-16,27-15-24 15,8-19-44-15,88-12-43 0,18-16-161 16</inkml:trace>
  <inkml:trace contextRef="#ctx0" brushRef="#br0" timeOffset="41546.7826">4086 13623 524 0,'0'0'81'0,"8"3"-17"16,49 6-23-16,28-9-25 16,13 0-14-16,0 0-2 15,-11-5 0-15,-29-11-21 16,-31 6-46-16,-13 8-60 15,-14 2-195-15</inkml:trace>
  <inkml:trace contextRef="#ctx0" brushRef="#br0" timeOffset="41703.19">4288 13900 517 0,'60'4'227'15,"46"7"-140"-15,36-1-51 16,-3-10-36-16,-22 0-62 16,-30-18-188-16</inkml:trace>
  <inkml:trace contextRef="#ctx0" brushRef="#br0" timeOffset="43068.8675">6177 13824 108 0,'0'-1'109'0,"-3"1"-78"16,-2 0-2-16,-14 0-21 16,0 0 17-16,5 0-2 15,1 1 13-15,13-1 0 16,0 0 4-16,0 0 7 0,0 0-11 16,0 0-3-16,0 0-3 15,0 0-2-15,0 0-8 16,38-7-9-16,22-10 5 15,32-5 26-15,34-3-4 16,-9 4-6-16,-8 11 4 16,-41 5-12-16,-24 5-14 15,-30 0-7-15,-14 27-1 16,0 15 8-16,-58 11-4 16,-21 4-3-16,-5-10-3 15,18-10 0-15,20-19-1 0,32-7-2 16,14-9-4-16,0-2-4 15,33 0-5-15,46 7 14 16,6 1 2-16,-12 10 1 16,-21 15 1-16,-41 15 8 15,-11 17 3-15,-33 12-1 16,-89 2-8-16,-28-10-4 16,-22-12-2-16,22-34-17 15,19-20-25-15,44-3-1 16,54-14-18-16,33-14-11 15,33-3-51-15,65-9 41 16,41-1 31-16,33-8-88 16</inkml:trace>
  <inkml:trace contextRef="#ctx0" brushRef="#br0" timeOffset="43436.7429">8031 13493 136 0,'-32'0'203'0,"-9"0"-155"16,-3 0-6-16,-2 0-24 16,-9 17 24-16,3 8 9 15,-8 6-4-15,-2 15-7 0,-7 14 0 16,12 13-7-1,11 10-3-15,19-2-7 0,27-7-13 16,0-20-7-16,54-17-3 16,44-24 1-16,14-13 3 15,5 0 2-15,-24-20-2 16,-30-3 0-16,-44 0 3 16,-19 0 7-16,-30 8 5 15,-68-1-16-15,-14 6-3 16,0 7-14-16,33 3-18 15,33-3-32-15,46 3-50 16,5-12-111-16</inkml:trace>
  <inkml:trace contextRef="#ctx0" brushRef="#br0" timeOffset="43780.8973">9013 13350 301 0,'-6'0'110'0,"-7"7"-28"16,13 27 13-16,-14 12-21 16,9 15-26-16,-14 7-4 15,-3 8-19-15,-3-4-7 16,-7-8-18-16,10-11-4 16,-3-16-40-16,12-18-19 15,-15-6-24-15,-2-9-29 16,-2-4-153-16</inkml:trace>
  <inkml:trace contextRef="#ctx0" brushRef="#br0" timeOffset="43930.8668">8988 13604 460 0,'131'-10'68'15,"11"3"24"1,2 0-59-16,-32-1-33 0,-33 1-5 15,-21-1-127-15,-37-5-222 16</inkml:trace>
  <inkml:trace contextRef="#ctx0" brushRef="#br0" timeOffset="44454.7316">9703 13262 166 0,'-9'0'191'0,"9"0"-155"16,0 0-12-16,0 0-18 0,0 0 17 16,0-3 23-1,20-4 6-15,34 0-16 0,3-4 6 16,17-2-1-16,-3 9-7 16,-6 4 1-16,-13 0 10 15,-19 0-16-15,-20 25-17 16,-13 18 8-16,0 8-10 15,-65 9-2-15,0-5-4 16,5-13-3-16,27-17-1 16,33-10-3-16,0-13-5 15,46-2 4-15,39 0 4 16,7 0 5-16,-7 13-3 16,-25 11 5-16,-46 20 6 15,-14 27 6-15,-74 16-8 16,-68 7-11-16,-38-5-1 0,-2-25-29 15,26-24-45-15,44-29-36 16,39-11-23-16,67-24-66 16,6-26-133-16</inkml:trace>
  <inkml:trace contextRef="#ctx0" brushRef="#br0" timeOffset="44814.5599">11142 13161 106 0,'0'0'257'16,"-5"0"-233"-16,-9 0-7 16,6 0 16-16,-22 14 9 15,-3 10 16-15,-18 19 1 16,1 14 7-16,-12 15-4 15,2 18-18-15,19 5-9 16,22-2-17-16,19-12-9 16,19-20-8-16,68-24-1 15,36-27 0-15,10-10 2 16,-2-21-2-16,-13-22 4 16,-34-4-4-16,-32 4 7 15,-47 10 0-15,-5 12 0 0,-81 7-7 16,-39 12 0-16,-17 2-9 15,20 0-20-15,30 9-80 16,35-9-109-16</inkml:trace>
  <inkml:trace contextRef="#ctx0" brushRef="#br0" timeOffset="45392.6316">11988 13451 225 0,'0'0'194'0,"0"5"-76"0,0 7-8 15,0 6-14-15,51 2-44 16,23-6-35-16,16-4-17 16,3-10-5-16,-6 0-70 15,-11-8-128-15</inkml:trace>
  <inkml:trace contextRef="#ctx0" brushRef="#br0" timeOffset="46374.8477">13201 13077 245 0,'0'-1'59'0,"0"-2"-19"16,0 3-19-16,0-2 2 16,0 2 12-16,0-2 21 15,0-1 2-15,0 0-11 16,0 1-15-16,0 0-7 15,0 2-5-15,0 0 1 16,0 0-7-16,14 0 1 16,65 0 9-16,57 0 6 15,55 0 1-15,51-12-4 16,7-2-1-16,-7 3-3 16,-51 5-2-16,-55 6-10 15,-65 0-9-15,-49 9-2 0,-22 37 0 16,-65 23 2-16,-69 28-2 15,-49 15 0-15,-13 14-3 16,-6 1 0-16,25-7 0 16,38-19-7-16,46-20-11 15,36-34-15-15,43-25-23 16,14-22-18-16,22-6-50 16,68-36-97-16</inkml:trace>
  <inkml:trace contextRef="#ctx0" brushRef="#br0" timeOffset="47034.7967">14916 13088 9 0,'0'-4'86'15,"0"4"-3"-15,0-1 6 16,0 1-19-16,0 0-34 16,0-2-9-16,0 2-16 15,0-4-5-15,0 4 0 16,0 0 8-16,0 0 9 16,0 0 4-16,0 0 0 15,0 0 2-15,0 0 0 16,0 0-11-16,0 0-2 15,0 0-1-15,-5 0-6 16,5 0-2-16,0 0 2 16,0 0 3-16,0-1 4 0,0 1 6 15,0 0-4-15,0 0-6 16,51-7-3-16,37-7 22 16,21-3 10-16,24 3-21 15,-16 4 11-15,-24 10 0 16,-27 0-4-16,-47 5-17 15,-19 37-7-15,-47 29 8 16,-73 24-3-16,-49 16-8 16,-22 8 0-16,17-6 0 15,59-11-1-15,53-21 0 16,62-24-3-16,38-28-5 16,85-22 0-16,35-7-3 15,19-30-9-15,-24-18-40 0,-22 10-47 16,-47-4-101-1</inkml:trace>
  <inkml:trace contextRef="#ctx0" brushRef="#br0" timeOffset="53320.4415">16457 13335 470 0,'-58'6'40'0,"4"22"-13"16,10-1-6-16,3-4-15 15,22-13-5-15,19-6 0 16,0-4 1-16,0-11 8 0,38-18-2 16,22-3-7-16,6 6 3 15,-25 12 11-15,-17 13-3 16,-24 1-3-16,0 15-9 15,0 19 15-15,-38 1-15 16,-8-2-12-16,27-13-128 16</inkml:trace>
  <inkml:trace contextRef="#ctx0" brushRef="#br0" timeOffset="53830.9053">17291 13118 393 0,'5'-2'63'15,"1"2"-49"-15,2 0-3 16,6 11 15-16,-1 15-4 16,12 1 6-16,-12 7 0 15,12-1-6-15,8 2 3 0,-1-8-5 16,9-8-8 0,-3-9-3-16,-5-10-3 0,5 0 0 15,-2-39 0-15,-4-18-4 16,-12-14-2-16,-12-2-4 15,-8 0-5-15,0 1 2 16,-8 4 1-16,-12 5 5 16,1 8 1-16,19 14 1 15,0 10-1-15,0 12 1 16,0 3 0-16,19 1 1 16,47-1-1-16,32-7 0 15,33 1-1-15,33-6 1 16,18 4 1-16,-13 4 0 15,-21 9 2-15,-31 11-4 16,-46 0 0-16,-30 11-16 0,-31 20-93 16,-10 3-128-16</inkml:trace>
  <inkml:trace contextRef="#ctx0" brushRef="#br0" timeOffset="54311.3562">18071 12925 153 0,'-14'-8'196'16,"14"1"-156"-16,0 6 18 15,0-4-20-15,19 1 1 16,47-3 3-16,13-6 6 15,13 0-6-15,-7 4-12 0,-22 7-1 16,-31 2-15-16,-24 0-10 16,-8 18-2-16,0 22 11 15,-32 12-5-15,-6-2-4 16,10-5-3-16,28-11 0 16,0-11-1-16,66-11-1 15,40-12-1-15,17 0-4 16,-11 0-5-16,-28-7-27 15,-29 4-28-15,-36 3-79 16,-19 0-101-16</inkml:trace>
  <inkml:trace contextRef="#ctx0" brushRef="#br0" timeOffset="54656.8455">17321 13677 434 0,'0'0'49'0,"0"0"-9"0,0 0-28 15,8 0-1-15,63-7 20 16,60-6 22-16,41-9-2 16,48-9-6-16,23 1-5 15,3-1-3-15,-26 1-20 16,-56 10-12-16,-52 6-5 16,-52 10-20-16,-49 4-33 15,-11 0-29-15,-6 0-76 16,-46 3-215-16</inkml:trace>
  <inkml:trace contextRef="#ctx0" brushRef="#br0" timeOffset="55115.3098">17893 13900 285 0,'-13'0'46'15,"7"0"-1"-15,6 0-5 0,0 0-17 16,0 0 0-16,0 0 16 16,30 0 24-16,25-7 12 15,16-1-11-15,8-2-17 16,-19 4-7-16,-17 5-12 16,-23 1-17-16,-20 1-8 15,0 37 0-15,-25 9 10 16,-40 13-7-16,-1-2-5 15,12-5 5-15,29-15-3 16,25-13-1-16,41-15-2 16,76-10 0-16,28-3-8 15,-1-26-30-15,-27 0-63 0,-37 5-87 16,-56 1-324-16</inkml:trace>
  <inkml:trace contextRef="#ctx0" brushRef="#br0" timeOffset="56254.7963">6804 15330 107 0,'-11'-2'246'16,"-10"2"-195"-16,7 0-10 16,3 0-20-16,-8 0 0 15,11 0-1-15,8 0 3 16,0 0 27-16,0 0-12 16,0 0-14-16,0 0-8 15,5 0-1-15,50 0 5 16,24 0 19-16,30-8-3 15,11-9-12-15,11-3-3 0,-9-1-1 16,-10 5-5-16,-27 3-7 16,-33 7-6-16,-36 6-2 15,-5 0 0-15,-11 0 0 16,0 21 0-16,0 22 0 16,-52 13 1-16,-27 11 1 15,-19 10 0-15,-14 7-2 16,0 9 1-16,0-1 0 15,9 0-1-15,13-11 0 16,16-11 0-16,22-21-1 16,25-17-10-16,8-14-13 15,19-14-9-15,0-4-18 16,0 0-22-16,52-18-69 0,13-7 8 16,14-8-123-16</inkml:trace>
  <inkml:trace contextRef="#ctx0" brushRef="#br0" timeOffset="65630.6885">7835 15401 30 0,'0'-7'242'16,"0"3"-197"-16,0 1 1 15,0-1-31-15,0-1-12 16,0 2 1-16,0-3 12 16,0 4 22-16,0 0 8 15,0-1-3-15,0 1-10 16,0-1-14-16,-3 3 0 15,-2 0 1-15,5 0 4 16,0 0-2-16,0-2-6 16,-6 2-2-16,6 0-5 15,0 0-2-15,0 0-1 16,28 0 7-16,56 0 26 0,33-5-3 16,28-4-8-16,-14 1-3 15,-33 8-9-15,-33 0-3 16,-51 39-9-16,-14 33 2 15,-93 22 1-15,-57 24-2 16,-8 2-4-16,33-13-1 16,54-22 0-16,65-30-1 15,31-31 0-15,111-24-3 16,55 0-9-16,41-32-47 16,-30-13-96-16,-44-5-215 15</inkml:trace>
  <inkml:trace contextRef="#ctx0" brushRef="#br0" timeOffset="66756.5963">9681 15601 412 0,'41'0'182'0,"24"5"-156"16,33 6 58-16,20 0-59 15,2 2-20-15,-11-3-4 16,-30-5-1-16,-27 4-6 16,-44 1-49-16,-8-5-170 15</inkml:trace>
  <inkml:trace contextRef="#ctx0" brushRef="#br0" timeOffset="69187.0704">11497 15335 41 0,'0'-7'248'0,"-6"7"-215"16,6-2 2-16,0-3-15 16,0 5 5-16,0-1 2 15,0 1 9-15,0 0 4 16,0 0-2-16,0 0-9 15,0 0-11-15,-8-3-1 16,8 3-5-16,0-3-6 16,-5 3 0-16,5-1 5 15,0 1 4-15,-6 0 2 0,4 0-8 16,-4 0-1-16,1 0-2 16,-4 0-1-16,9 0 0 15,0-8 3-15,0-4 4 16,60-7 7-16,33-7-3 15,24 0 3-15,6 4 6 16,-17 7-5-16,-21 13 0 16,-33 2-5-16,-25 0-11 15,-27 32-3-15,-8 17 6 16,-77 17 0-16,-32 4-4 16,-8-4-3-16,16-11 0 15,35-20 0-15,36-18 0 0,38-12-1 16,0-5-1-16,46 0-3 15,44 0 5-15,16 0 0 16,-2 0 1-16,-25 9 0 16,-35 28 1-16,-44 29-1 15,-44 20 2-15,-100 14-1 16,-58 1-2-16,-35-13 0 16,13-28-3-16,41-22-4 15,52-30-12-15,58-8-12 16,59 0-10-16,14-15-10 15,112-9-53-15,41-2-25 16,43-3-25-16</inkml:trace>
  <inkml:trace contextRef="#ctx0" brushRef="#br0" timeOffset="69710.7848">13280 15330 45 0,'14'-16'300'0,"-9"9"-238"0,-5 3 0 15,6-1-19-15,-6-2-6 16,0-3-3-16,0 3-1 16,0-3 1-16,-25 8-10 15,-16 2-3-15,-5 0 1 16,-17 0-4-16,3 12-7 16,-5 11-3-16,-1 0 1 15,6 12 3-15,-5 7-2 16,-1 10 4-16,15 11-1 15,-4 5-2-15,17 4-1 16,24-7-2-16,14-9 1 16,47-20-6-16,59-20 2 0,25-12-5 15,11-4 4-15,-9-9-3 16,-24-25 0-16,-35-6 1 16,-22 1 2-16,-44 0-3 15,-8 4 2-15,-60 5-1 16,-52 5-2-16,-5 9-2 15,10 6-4-15,23 7-14 16,43 3-38-16,30 0-32 16,11 0-48-16,19 0-72 15</inkml:trace>
  <inkml:trace contextRef="#ctx0" brushRef="#br0" timeOffset="70228.7348">14158 15369 101 0,'0'-4'201'0,"0"4"-159"16,0 0-2-16,0 0-19 16,0 22 32-16,0 7 0 0,0 10 4 15,0 1-3 1,0 6-4-16,0 0-10 0,0 0-13 16,33-9-17-16,10-12-8 15,4-13 0-15,4-12 0 16,-4 0 2-16,5-27 3 15,-17-18-1-15,-10-12-4 16,-25-2-2-16,0-3 1 16,-14-5-1-16,-43 3 0 15,-3 2 0-15,13 13-1 16,9 12 0-16,11 7 1 16,27 9 0-16,0-5-1 0,27 4-2 15,71-3 1 1,33-3 2-16,22 2 1 0,30 3 0 15,-6 6 2-15,-14 5-1 16,-26 7 6-16,-45 5-6 16,-40 0-2-16,-44 11-30 15,-8 19-106-15,-81 1-207 16</inkml:trace>
  <inkml:trace contextRef="#ctx0" brushRef="#br0" timeOffset="70768.5206">14859 15379 318 0,'19'-7'61'16,"8"2"-1"-16,11-2-23 15,14-2 3-15,3 1 6 16,15 0 8-16,-10-1-9 16,-2-3-5-16,-20 8 15 15,-22 4-29-15,-5 0-13 16,-11 18-6-16,-27 26 1 15,-63 11 15-15,-27 13-12 16,-9 6-8-16,14-8 2 16,52-6 1-16,36-17 4 15,24-17-3-15,71-17-6 16,62-9 3-16,31 0-4 0,-3-24-1 16,-33 2-37-16,-38 5-95 15,-52-3-144-15</inkml:trace>
  <inkml:trace contextRef="#ctx0" brushRef="#br0" timeOffset="72042.6489">3003 15894 376 0,'33'-11'49'0,"0"6"-6"16,-6 1 6-16,-8 1-16 15,-11 3-15-15,-8 0 9 16,0-3 10-16,-13 2 9 16,-39 1 5-16,-35 0-34 15,-17 0-2-15,-21 23-6 16,2 23 4-16,3 9 7 15,22 3-8-15,27 3-5 16,16-8-3-16,44-12-3 16,11-11-1-16,28-21 1 15,81-9 0-15,41-22 2 0,27-36 1 16,14-17-3-16,-8-8 0 16,-20 4 0-16,-43 9 1 15,-41 21 1-15,-32 18 2 16,-37 23 0-16,-10 8 2 15,-10 18-3-15,-59 35-3 16,-21 20-1-16,-2 6 0 16,26 0 0-16,28-7 0 15,38-13 0-15,0-13-1 16,19-14 0-16,52-15 0 16,14-12-3-16,7-5-6 15,-7 0-14-15,-1-21-42 0,-10-2-32 16,-14-10-70-16,0-10-165 15</inkml:trace>
  <inkml:trace contextRef="#ctx0" brushRef="#br0" timeOffset="72484.8148">4192 15422 188 0,'-8'-2'164'16,"8"-4"-122"-16,0 5-4 15,0-3-24-15,0-4 13 16,0-3 14-16,46-4 13 15,-7 0 8-15,7-1-21 16,0 5-4-16,-2-1-10 16,2 4-9-16,1 2-4 15,-1 2-4-15,-5-1-5 16,-17 5 3-16,-10 0 5 16,0 0-7-16,-14 0-1 15,0 30 0-15,0 9 6 16,-41 14-3-16,-17 5-1 0,-7-7-1 15,24-7-4-15,41-7-2 16,0-9 0-16,14-10-2 16,51-6-11-16,20-8-28 15,2-4-63-15,17 0-73 16,7-2-108-16</inkml:trace>
  <inkml:trace contextRef="#ctx0" brushRef="#br0" timeOffset="73310.785">4680 15970 423 0,'0'0'97'0,"33"0"-73"16,41 13 38-16,5-3-22 15,5 0-34-15,-13-2-4 16,-16-4-2-16,-28-1-5 15,-16 2-30-15,-11 0-104 16,0 2-101-16</inkml:trace>
  <inkml:trace contextRef="#ctx0" brushRef="#br0" timeOffset="73482.3871">4806 16214 534 0,'0'5'67'0,"41"4"19"16,49 2-42-16,21-3-36 15,-13-8-8-15,-10 0-52 16,-23 0-198-16</inkml:trace>
  <inkml:trace contextRef="#ctx0" brushRef="#br0" timeOffset="79318.8693">22256 4204 158 0,'22'-9'177'0,"-3"3"-157"16,5-3 55-16,-10 2-8 15,-8 1-22-15,-6 4-7 16,0 2 3-16,0 0-4 16,0 0-5-16,-6 0-6 15,-46 0 0-15,-27 0-17 16,-24 0-8-16,-23 24 0 15,-10 13 0-15,2 11 1 16,12 10-2-16,21 0 1 16,30 3-1-16,38-9 0 15,19-14 0-15,14-12 0 16,14-18-1-16,60-8 1 16,35-18 4-16,35-29 2 15,28-17-5-15,3-6-1 16,-28 5 0-16,-25 8 1 0,-37 13-1 15,-50 15 2-15,-15 18-1 16,-20 8 5-16,0 3-4 16,0 6-2-16,-28 25 1 15,-18 12 0-15,-6 5-1 16,14-4 0-16,30 0 0 16,8-2 0-16,0-2 0 15,41-7 0-15,24-4-1 16,1-6-1-16,13-6-13 15,-3-2-37-15,-11-6-46 0,-5-1-70 16,-13-8-164 0</inkml:trace>
  <inkml:trace contextRef="#ctx0" brushRef="#br0" timeOffset="79654.768">23352 4139 434 0,'0'4'71'0,"0"1"-50"16,6-3 24-16,45-2 4 15,23 0-15-15,2 0-20 16,17-20-5-16,-14-2-5 16,-22 4-4-16,-10 2-2 15,-25 2-41-15,-3 10-89 16,-19 4-95-16</inkml:trace>
  <inkml:trace contextRef="#ctx0" brushRef="#br0" timeOffset="79858.802">23497 4307 537 0,'51'0'16'15,"26"0"73"-15,16 0-46 16,-9 0-34-16,-19 0-9 16,-18-5-1-16,-20-2-15 15,-8 1-48-15,-5 2-63 16,-9 4-125-16</inkml:trace>
  <inkml:trace contextRef="#ctx0" brushRef="#br0" timeOffset="80554.1954">24549 4137 326 0,'-5'21'65'16,"-4"6"-40"-16,4 5 16 16,5 5-2-16,0 6-9 0,0 1 9 15,0-2-14-15,0-1 3 16,27-10-6-16,1-9-11 16,10-9-8-16,8-13 4 15,-2 0 8-15,10-35-6 16,4-17-8-16,-4-12-1 15,-2-14-1-15,-19-9 0 16,-9-8 0-16,-24-11 1 16,0 1-1-16,0-2 1 15,-19 9 0-15,-19 16 0 16,2 19 0-16,4 12 1 16,-6 16-1-16,5 10 1 15,8 8 0-15,6 2 1 0,6 11 1 16,13-1 0-16,0 3 1 15,0-2-2-15,0 4 0 16,0 0 0-16,24 0 1 16,50 0 4-16,37 0 6 15,50 0 2-15,38-6-1 16,44-4-1-16,38-3 2 16,27-3 1-16,11-1-3 15,3 5-6-15,-14 0-1 16,-5-5-2-16,-9-1 0 15,28-5 0-15,13-1-2 16,17 3 0-16,21 5-1 0,1 2 7 16,8 7-2-16,2-1-3 15,-2 7 0-15,-55-1 2 16,-46 2 0-16,-85 0-1 16,-84 0-3-16,-66 0-1 15,-40 0 0-15,-6 0-5 16,-96 15-19-16,-48 18-29 15,-52 5-78-15,10-8-99 16</inkml:trace>
  <inkml:trace contextRef="#ctx0" brushRef="#br0" timeOffset="81749.688">25454 3890 350 0,'-5'0'15'0,"5"0"16"16,0-4 0-16,0 2 17 15,0 0 8-15,0 2-11 16,0-3-7-16,19 1-10 16,19 0-10-16,9-4 0 15,13 2 3-15,10-6-4 16,23-1-3-16,11 2-1 15,2-2-1-15,-8 8 1 16,-27 3-5-16,-19 0 0 16,-33 0 3-16,-11 0-6 0,-2 0 0 15,-6 5-3-15,0 11 2 16,0-1-1-16,0 10 0 16,-33 7-1-16,-13 8 1 15,-20 9 0-15,-5 6-3 16,-8-3 2-16,14 1-2 15,-1-12 0-15,20-6 0 16,13-10 0-16,14-7-1 16,14-14-4-16,5-4-14 15,0 0-50-15,13-7-22 16,39-21-75-16,14-5 42 16,-1 2-47-16</inkml:trace>
  <inkml:trace contextRef="#ctx0" brushRef="#br0" timeOffset="82242.1496">26515 3868 165 0,'-5'0'63'16,"-9"0"-35"-16,14 0 15 0,0 0 10 16,0 0-4-16,0 0-11 15,0 0-1-15,0 0-5 16,0 0-10-16,0 0-6 16,0 0-1-16,19 0 15 15,27 0 9-15,20 0-8 16,7 0 4-16,7 0-1 15,1-3-2-15,-13-2-6 16,-10 0-7-16,-31 5-8 16,-8 0-8-16,-19 0-1 15,0 5 0-15,0 25 2 16,-57 10 2-16,-17 14-2 16,-19 4-2-16,-2-8 2 0,21 1-3 15,14-9 0-15,28-10-1 16,18-7 0-16,14-6 0 15,0-4 0-15,36 1 0 16,21-8 0-16,14-1 0 16,-3-3-1-16,-3-4-3 15,-7 0-19-15,-23 0-50 16,-2 0-60-16,-3 0-104 16</inkml:trace>
  <inkml:trace contextRef="#ctx0" brushRef="#br0" timeOffset="82535.1638">27295 4056 194 0,'0'8'133'16,"0"-5"-61"-16,8 5 3 16,25-1-23-16,13-2 9 15,6-4-12-15,5-1-13 16,-5 0-14-16,-11 0-18 16,-8 0-4-16,-9 0 0 15,-16 0-9-15,6 0-69 0,0 0-133 16,-9-1-153-16</inkml:trace>
  <inkml:trace contextRef="#ctx0" brushRef="#br0" timeOffset="83000.8479">27957 3814 291 0,'0'0'20'15,"14"0"24"-15,24 0 12 16,36-7-5-16,-9-6-2 16,20 2 5-16,-1 0 5 15,-10 2-3-15,-30 3-10 16,-17 6-21-16,-27 0-21 15,0 4 0-15,0 25 1 16,-66 13 4-16,-5 3-3 16,-8-3-5-16,28-10-1 15,23-10-1-15,15-14 0 16,13-2 0-16,8-6 1 16,44 1 1-16,13 5 1 0,1 3 0 15,-15 9-1 1,-12 7 3-16,-39 17 5 0,0 9 8 15,-71 6-5-15,-41 1-8 16,-11-8-4-16,11-15-2 16,28-16-5-16,38-11-11 15,26-8-37-15,20 0-21 16,0-15-41-16,39-6-45 16,31-9-90-16</inkml:trace>
  <inkml:trace contextRef="#ctx0" brushRef="#br0" timeOffset="83458.6968">29176 3783 11 0,'0'-5'272'16,"0"5"-221"-16,0 0 0 16,0 0-25-16,0 0 6 15,-8 0 0-15,3 0-3 16,-6 0 4-16,-3 1-13 16,-8 14-1-16,-11 4 7 15,1 4-3-15,-20 12 2 0,6 13-3 16,-6 6-3-16,-14 11 5 15,20 5 0-15,0 0-2 16,27-15-11-16,19-9-6 16,0-14-4-16,46-19 3 15,33-13 2-15,6 0 4 16,13-17-3-16,-6-16-4 16,-15-4-1-16,-28 3 0 15,-38 4 0-15,-11 5-1 16,-19 5 1-16,-71 13-2 15,-8 7-8-15,5 0-4 16,27 0-35-16,25 4-41 0,36 3-63 16,5-2-30-16</inkml:trace>
  <inkml:trace contextRef="#ctx0" brushRef="#br0" timeOffset="83906.1526">29705 3969 233 0,'-11'0'136'0,"-8"31"-79"15,6 11 12-15,-15 4-14 16,9-2-17-16,14-3-4 0,5-10-9 15,0-10-20-15,32-14 4 16,31-7 17-16,11 0 5 16,10-29-17-16,-5-11-3 15,-19 0-9-15,-13-3-2 16,-28-1 1-16,-19 2-1 16,0-5-9-16,-27 0-2 15,-17 4-5-15,8 7 2 16,4 5 12-16,21 12 2 15,8 1 0-15,3 1-1 16,0 3 1-16,27-1-4 16,33 3-2-16,19-2 6 0,14 2 1 15,22-4 0-15,-14 6 4 16,2 1 4-16,-10 1-2 16,-14 6-2-16,-27-2-5 15,-28 4-4-15,-24 0-46 16,0 0-124-16</inkml:trace>
  <inkml:trace contextRef="#ctx0" brushRef="#br0" timeOffset="84493.0321">30250 3954 203 0,'39'-5'134'0,"-4"3"-55"15,17-3 5-15,0 0-15 16,8-2-11-16,-3 0-14 15,-11 3-6-15,6-1-10 16,-25 3-6-16,-8 2-10 16,1 0-5-16,-12 0-2 15,5 0-4-15,-13 2 2 16,0 14 0-16,0 13 1 0,0 6 1 16,-21 5 1-16,-18 5-2 15,-7 1-1 1,8-1 1-16,11-5 6 0,16-8 2 15,11-10-8-15,5-10-2 16,61-12-1-16,24 0 5 16,8-4-6-16,8-21 0 15,-13-4-6-15,-22 7-37 16,-14 0-82-16,-35-2-203 16</inkml:trace>
  <inkml:trace contextRef="#ctx0" brushRef="#br0" timeOffset="109623.7774">23442 6364 258 0,'0'0'130'0,"0"-2"-101"15,0 2-1-15,0 0 3 16,0 0-3-16,0 0-3 16,0 0 11-16,0-3 3 15,0 0 4-15,0 3-8 16,0 0-16-16,0 0-9 16,0 3-6-16,0 27-1 15,0 11 20-15,0 4-13 16,19 4-5-16,3-4 4 15,-3-7-5-15,0-5-1 0,0-16-3 16,-5-10 2-16,-9-4-2 16,-5-3 2-16,0 0 2 15,0 0 3-15,0-3 1 16,9-29-2-16,-9-9-5 16,0-19-1-16,0-8 0 15,-9-3 0-15,-23-3-2 16,2 10 2-16,2 6-2 15,9 13 1-15,6 8 1 16,-6 12-1-16,5 3 0 16,14 6 0-16,0 3 1 15,0 2 0-15,0-4 0 0,0-2 0 16,0-9 0 0,52 2 0-16,21-5 0 0,26 0 1 15,23 5 0-15,15 4-1 16,15 3 4-16,-7 9-1 15,5 6-1-15,-11 0 0 16,3 2-2-16,-17-3 0 16,-8-2 0-16,-24-2-1 15,-28 2-2-15,-18 5-7 16,-9-3-49-16,-30 3-68 16,-8 0-165-16</inkml:trace>
  <inkml:trace contextRef="#ctx0" brushRef="#br0" timeOffset="110246.8648">24203 6149 231 0,'0'0'61'15,"-8"0"-6"-15,-3 0-3 16,5 0-11-16,-2 0-2 15,3 0 2-15,2 0-3 16,3 0-17-16,0 0-4 16,0 0 7-16,0 0 8 15,0-4-5-15,0 1-2 16,0-5-3-16,0 0-3 16,60-1-4-16,24-1 4 15,1 1 7-15,-17 9-6 16,-21 0 0-16,-9 0-7 15,-30 9-5-15,-8 15 1 0,0 12 1 16,-46 10-2-16,-20-1-5 16,-2-8-2-16,24-14 0 15,22-9-1-15,22-14 0 16,0 0-2-16,0 0 1 16,33-7-3-16,22-3 4 15,2 7 0-15,-11 3 0 16,-13 0 1-16,-28 28 6 15,-5 16 0-15,-46 12 1 16,-49 1-4-16,-23-16-4 16,18-12-1-16,15-21-9 15,33-8-31-15,20 0-28 16,23-8-24-16,9-9-43 16,0-2-91-16</inkml:trace>
  <inkml:trace contextRef="#ctx0" brushRef="#br0" timeOffset="110666.3248">25114 6037 276 0,'-39'13'43'0,"12"1"22"15,-6 2-12-15,6 6-23 16,-17 7 1-16,-10 12 8 16,-3 11-2-16,2 6-1 15,3 6-5-15,28-4-1 16,24-4-5-16,0-18-6 15,24-7-10-15,42-19 5 16,13-12 7-16,14 0-7 16,-9-15-2-16,-13-13 2 15,-38 6-3-15,-25-1 9 16,-8 8 0-16,-46-1-6 0,-53 1-14 16,-18 7-2-16,16 4-2 15,30 4-20-15,33-2-66 16,38-1-53-16,0-6-134 15</inkml:trace>
  <inkml:trace contextRef="#ctx0" brushRef="#br0" timeOffset="111372.1884">25790 6186 29 0,'0'-4'374'15,"0"3"-338"-15,0 1 0 0,0 0-2 16,0 0 7 0,0 1 5-16,5 28-13 0,14 14 10 15,9 6-5-15,-9 4-10 16,0 6-3-16,3-11-7 15,8-7-10-15,5-17-4 16,9-14-2-16,2-10 1 16,0 0 3-16,12-34 0 15,-4-16 0-15,-10-9-6 16,-22-9 0-16,-22-5 1 16,0-9-1-16,0-3-1 15,-9 7 0-15,-21 12 1 16,14 13 0-16,-3 14-1 15,0 9 0-15,5 8 2 0,9 7-1 16,5 8 0-16,0 1 1 16,0 1-1-16,13-5-2 15,47-4 2-15,30-2 1 16,28 4 0-16,21-1 4 16,35 1 11-16,31-6 8 15,24-4-6-15,27-7-5 16,6-4-3-16,13 2-7 15,6 2-1-15,-19 7 0 16,-39 9 14-16,-65 9-12 16,-51 4-4-16,-45 0 0 15,-34 0-4-15,-23 0-7 16,-5 16-38-16,0 7-46 0,-62-2-115 16</inkml:trace>
  <inkml:trace contextRef="#ctx0" brushRef="#br0" timeOffset="112465.6726">26739 6177 261 0,'0'0'71'0,"0"0"-26"16,0 0-30-16,0 0 13 16,0 0 9-16,-6 0 5 15,-2-5 1-15,8 0-9 16,0 4 7-16,0-5-3 16,0 5 2-16,14-2-5 15,27-2-4-15,29-1 1 16,1 3-10-16,3-1-4 0,-17 3 1 15,-10 1-5-15,-26 0-5 16,-2 0-4-16,-19 14-2 16,0 17 3-16,-19 12 2 15,-49 12-3-15,-27 5-4 16,-1-3 0-16,15 0 0 16,26-12-1-16,30-13-1 15,23-13 0-15,2-6-1 16,0-7-1-16,46-4 0 15,9-2 0-15,15 0 2 16,-4 0-5-16,5-8-20 16,-6-7-59-16,-18-2-66 15,-12-3-184-15</inkml:trace>
  <inkml:trace contextRef="#ctx0" brushRef="#br0" timeOffset="112714.2131">27426 6332 397 0,'0'0'38'0,"0"6"48"16,35-4-18-16,9-1-20 15,2 4-13-15,0-5-14 0,1 0-20 16,-14 0-1-16,10 0-11 16,-10 0-88-16,-6 0-216 15</inkml:trace>
  <inkml:trace contextRef="#ctx0" brushRef="#br0" timeOffset="113164.4818">28266 6261 281 0,'8'14'197'16,"-8"14"-140"-16,5 7 27 15,1 7-29-15,-6-5-16 16,8-8-18-16,11-5-6 15,-6-10-4-15,12-7 1 16,2-7 4-16,20 0-1 16,4-21-4-16,1-16-7 15,-5-9-3-15,-23-11-1 16,-16-11 0-16,-8 0-2 16,0 3-6-16,0 10-6 0,0 16-5 15,0 13 17 1,-8 12 2-16,-3 8-1 0,3 5-1 15,8 1 2-15,0 0 0 16,0 0 0-16,0-8-1 16,46 0 1-16,25-6 1 15,17 1 4-15,10-2 1 16,-8 4 10-16,-3-2-2 16,-11 1-9-16,-16 5-5 15,-19 6 0-15,-3-2-14 16,-24 3-112-16,-9 0-129 15</inkml:trace>
  <inkml:trace contextRef="#ctx0" brushRef="#br0" timeOffset="113584.037">28854 6177 165 0,'0'2'169'16,"0"-2"-122"-16,0 0 35 15,33 0-15-15,0 0-3 0,13-5-15 16,-5-3-1-1,11 2-10-15,-14 2-2 0,0 1-6 16,-21 3-4-16,-6 0-6 16,-6 0-8-16,-5 6-9 15,0 24 4-15,-16 16-1 16,-31 7-3-16,1-1-1 16,19-9-1-16,13-9-1 15,14-14 1-15,0-13-1 16,68-7 0-16,22 0 1 15,8 0-1-15,-10-7-2 16,-17 2-4-16,-14 3-40 16,-22-9-120-16,-24-4-296 15</inkml:trace>
  <inkml:trace contextRef="#ctx0" brushRef="#br0" timeOffset="114604.3179">24492 7707 157 0,'11'-9'228'0,"-11"6"-217"16,0 3 28-16,0 0-8 0,0 0-1 16,0 0 3-16,0-2-6 15,-6 2 17-15,-2 0-2 16,-22 0-11-16,-22 10-11 15,-16 35-5-15,-27 20-4 16,2 16 3-16,14 13 1 16,24 8 1-16,17-4 1 15,38-14 0-15,8-25-12 16,72-21-1-16,37-30-1 16,27-8 3-16,12-21-4 15,-12-26 2-15,-27-10-4 16,-37 5 1-16,-48 6-1 0,-32 14 2 15,-46 13-1-15,-85 19-1 16,-33 0-6-16,6 22-5 16,44 10-17-16,46-4-66 15,54-2-112-15,14-12-200 16</inkml:trace>
  <inkml:trace contextRef="#ctx0" brushRef="#br0" timeOffset="115256.3887">25738 7950 350 0,'0'0'80'15,"0"14"-46"-15,-14 20 45 0,6 12-10 16,0 6-28-16,8 4-10 16,0 6 1-16,0-7-6 15,27-11-9-15,28-15-8 16,10-13-4-16,-2-16 1 16,5 0 7-16,-3-39-4 15,-13-18-6-15,-5-15-3 16,-47-4 0-16,0-7-1 15,-9-12-2-15,-42-3-3 16,12 8-3-16,12 14 4 16,14 23 4-16,13 23 1 15,0 10-1-15,5 8-3 16,44 12 1-16,36 0 2 0,37-2 2 16,50-7 0-16,44-9 2 15,48-11 5-15,28-7 7 16,24-5 5-16,3 9 12 15,-3 2-15-15,-21 7-1 16,-20 5-8-16,-40 11-4 16,-31-2-4-16,-18 2-2 15,-50 2 1-15,-46-3-8 16,-36 6-16-16,-43 2-60 16,-11 0-86-16,-65 0-386 15</inkml:trace>
  <inkml:trace contextRef="#ctx0" brushRef="#br0" timeOffset="115908.1263">26570 7998 66 0,'0'0'202'15,"0"0"-160"-15,0 0-10 0,-9 0 2 16,-2 0 1-1,9 0-3-15,-4 0 9 0,1 0 0 16,5 0 3-16,-3 0-9 16,3 0 1-16,0 0-4 15,0-2-5-15,60-3 16 16,25-5-5-16,21-3-4 16,11 2-11-16,-13 4 9 15,-31 1-6-15,-32 6-11 16,-16 0-11-16,-25 22-3 15,-14 26 1-15,-76 13 0 16,-22 13-2-16,-13 2 0 16,32-13-1-16,31-12-2 15,45-20 1-15,17-13-1 16,0-13-8-16,36-5-5 0,21 0 8 16,14 0-4-16,11-10-3 15,8-8-27-15,2-6-80 16,-21-8-116-16</inkml:trace>
  <inkml:trace contextRef="#ctx0" brushRef="#br0" timeOffset="116134.9284">27491 8152 505 0,'0'0'44'0,"33"0"-18"16,40 0 23-16,26-13 7 16,-7-7-30-16,-7 4-9 15,-20 3-9-15,-18 3-8 16,-9 3-1-16,3 2-23 16,-17-5-160-16,4-3-338 15</inkml:trace>
  <inkml:trace contextRef="#ctx0" brushRef="#br0" timeOffset="116538.5511">28312 8132 384 0,'0'39'109'0,"0"4"-18"16,0 8-25-16,5-7-19 15,23-7-27-15,4-14-16 16,20-15 1-16,0-8 6 16,8-4 9-16,19-35-6 15,-22-14-11-15,-10-5-3 16,-9-5 1-16,-30 0-1 16,-8-1 0-16,0 6-3 15,-38 11-2-15,-3 11 2 0,8 14 2 16,14 11-1-1,14 6 2-15,5 5 0 0,0-6 0 16,0-4 0-16,38-8-4 16,33-8 4-16,21 4 2 15,20 2 0-15,-8 3 9 16,2 0 2-16,-2-1 2 16,-17 3-8-16,-22 2-6 15,-21 9-1-15,-22 4-11 16,-22 0-93-16,0 0-136 15</inkml:trace>
  <inkml:trace contextRef="#ctx0" brushRef="#br0" timeOffset="116922.3685">29013 8010 130 0,'0'4'225'0,"0"-4"-157"16,38 0-2-16,16-14 0 15,4-5-4-15,7 2 3 16,-5 5 2-16,-14 4-15 0,-21 4-12 15,-17 4-17-15,-8 0-13 16,0 17-4-16,0 26 2 16,-27 17 0-16,-25 5-4 15,0 0-3-15,30-3 0 16,17-15 0-16,5-15 0 16,8-9 0-16,63-15-1 15,22-8-2-15,24 0-2 16,8 0-14-16,6-14-63 15,-27-21-123-15</inkml:trace>
  <inkml:trace contextRef="#ctx0" brushRef="#br0" timeOffset="118190.1284">23718 7473 401 0,'0'37'28'0,"19"17"-19"15,8 28 19-15,6 16 23 16,-1 20-13-16,-7 13-21 16,-3 8 1-16,-22 10-2 0,0-2-1 15,-19-6-4-15,-14-19-10 16,-3-30-1-16,12-34-6 15,10-36-8-15,-5-22-68 16,0-46-119-16</inkml:trace>
  <inkml:trace contextRef="#ctx0" brushRef="#br0" timeOffset="119278.6038">23647 7334 303 0,'24'0'22'0,"36"0"5"16,19 0 38-16,11 0-12 15,27 0-11-15,9 0-8 16,18 0 7-16,1 0-6 16,-1-4-16-16,12-11-9 15,-3-2 3-15,16-10-2 0,16-8 4 16,25-7-7-16,38-3 4 15,8 5 12-15,-2 3 16 16,8 12-35-16,2 1-1 16,-10 1 0-16,2 4 6 15,-32 5-1-15,-28 3 7 16,-27 3-6-16,-11-2-6 16,0 0-1-16,25-5 3 15,8 0 2-15,24 0-1 16,1 2 2-16,7 0 4 15,-5 5-4-15,-2 6-3 16,-9-4 0-16,-11 1-2 16,-10-7-4-16,2 0 1 0,-16-4 0 15,-9 0 0-15,-10 1 0 16,2-1 0-16,-10 2-1 16,-22 1 1-16,-23 3 0 15,-42 5 0-15,-26 3-1 16,-32 2-1-16,0 0 1 15,0 0 0-15,9 0-1 16,-9 0 1-16,5 0 0 16,3 0 0-16,-2 0 0 15,-1 0 1-15,-5 0-1 16,3 0 0-16,-3 0 0 16,11 7 1-16,-11 6 0 0,0-2-1 15,8 4 0-15,-3 6 0 16,1 8 0-16,7 11 1 15,-4 13-1-15,-9 17 1 16,0 16-1-16,0 17 1 16,0 17 1-16,-22 6-1 15,-22 14 1-15,-8 5-2 16,6 1 2-16,-6-6-2 16,11-7 1-16,0-18-1 15,9-14 0-15,13-12 0 16,5-14 0-16,3-8 0 15,-3-13 0-15,6-9 0 16,-11-5 0-16,-8-3 0 16,-6-4 0-16,-10 3 0 15,-4-7 0-15,-5-3 0 0,-13-9 0 16,-14-12 0-16,-27-5 1 16,-36 0 1-16,-35 0 0 15,-52-5-1-15,-36-7-1 16,-21 4 0-16,-25 4 0 15,-35 2 0-15,-66 2 1 16,-60 0 2-16,-84 0-3 16,-41 2 7-16,-28 10-4 15,12-10-1-15,40-2-1 16,63 0-1-16,99-22 0 16,81 4-8-16,76 8-10 15,58 10-39-15,32 3-97 0,12-3-213 16</inkml:trace>
  <inkml:trace contextRef="#ctx0" brushRef="#br0" timeOffset="121752.7184">18581 5989 127 0,'0'-15'178'0,"-20"0"-174"15,7 1 39-15,-20-9-12 16,-5-5-4-16,-8 5-1 0,-20-3 5 15,1 4 9-15,-23 5-12 16,-10 2-7-16,-19 3-1 16,-27 2-9-16,-26-3-9 15,-15 5 1-15,-25 2 0 16,-38 0 0-16,-22 6 3 16,-24 0 5-16,2 0 12 15,8 12-19-15,1 22 7 16,-9 5-7-16,-3 5-1 15,17 2-1-15,11-5 0 16,30 5 2-16,22-2-1 16,5 9-1-16,13 3-1 15,28 9-1-15,11 7 1 0,41 9 0 16,30 13 0 0,35 17 8-16,25 7 6 0,27 16-4 15,0 7-6-15,49-1 0 16,54-11-4-16,34-14 2 15,34-17-3-15,31-13 2 16,30-4 3-16,27-3 3 16,24-5-2-16,17-3-1 15,30-20-2-15,11-12 1 16,24-18-3-16,17-19 1 16,11-1 0-16,27-33-2 15,11-34 2-15,-20-30 2 0,-34-27 2 16,-45-18 5-1,-81-17 0-15,-76-3-5 0,-69 3-2 16,-95 0 0-16,-44 8-1 16,-161 9-3-16,-108 22-1 15,-80 30-2-15,-21 35-4 16,26 31-8-16,39-6-91 16,68-12-295-16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55:24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9040 11069 211 0,'19'-19'78'0,"-11"7"-76"16,3 0 37-16,-5 11-1 16,-6-1 7-16,0 2 2 15,0-4-4-15,0 4-2 16,0 0-8-16,0 0-5 15,0 0-8-15,0 0-2 16,0 0-1-16,0 0-1 16,0 0-2-16,0 6-6 15,-17 26-4-15,-18 19 2 16,-9 23 0-16,-29 18 0 0,-12 29 0 16,-27 33-1-1,-38 32 7-15,-21 30-1 0,-20 22-3 16,-11 16-2-16,11 3-1 15,8 4-2-15,1-10-1 16,18-26-2-16,20-22 0 16,32-40 0-16,19-21 0 15,22-26-1-15,6-21 0 16,13-28-5-16,19-20-8 16,14-22-16-16,11-10-23 15,8-15-51-15,0 0-98 16</inkml:trace>
  <inkml:trace contextRef="#ctx0" brushRef="#br0" timeOffset="1093.5028">9086 11073 117 0,'-32'0'66'16,"4"0"-65"-16,15 0 1 15,13 0-2-15,0-1 2 16,0-9 35-16,0 1 0 16,0 1-7-16,0 5 19 15,0 0-3-15,0 3-8 16,0 0-7-16,0 0-4 0,0 0-6 16,0 0-2-1,0 0-2-15,0 0-6 0,0 0-4 16,0 0 1-16,0 3 3 15,0 0 9-15,0 2-2 16,0-1 1-16,0 7-1 16,8-3 0-16,11 3-2 15,0 0-4-15,6 2-1 16,-3-2 0-16,-3 1-2 16,-6 4 6-16,6-4-2 15,9 6-5-15,-17 6-2 16,10 0-1-16,4 7 2 15,-6-2 3-15,3-1-3 16,10 0 2-16,1 6-1 16,5 1 1-16,3 2-1 0,3 2 0 15,16 4 0-15,-14 0-3 16,6 0 1-16,-6 0 0 16,6 0-1-16,-5 1-3 15,4 4 1-15,1 0 1 16,14 8 1-16,-6-2 0 15,5 8-1-15,0 1 1 16,15 2 1-16,4 4 2 16,1-2-2-16,-1-6-2 15,9 7-3-15,5-2 1 0,3 6 0 16,16 7 0-16,0 4 1 16,6 6 0-16,-3 3 1 15,11 5-1-15,-6 7-1 16,-2 7-1-16,8 3-1 15,-6 2 1-15,1-2-1 16,-9-8 0-16,-19-3 0 16,0-16 0-16,-24-7-8 15,2-12-22-15,-16-14-60 16,-19-5-59-16,-41-14-178 16</inkml:trace>
  <inkml:trace contextRef="#ctx0" brushRef="#br0" timeOffset="2811.8157">6673 14248 60 0,'0'-2'19'16,"0"-3"19"-16,0 5 15 15,0-2 6-15,0-2-10 16,0-2-26-16,0 0-8 16,0-5 3-16,0 3 8 0,0-3 7 15,0-5 3-15,0 7-6 16,0-3-6-16,9 7-5 15,-9 0 2-15,0 5-2 16,0 0-4-16,0 0-2 16,0 0-6-16,0 0-1 15,0 13 0-15,0 16 4 16,0 11-3-16,0 9-5 16,-9 8 0-16,-23 5-1 15,-6 3 1-15,-3-4-2 16,8-7 0-16,8-18 1 15,17-8-1-15,3-10 0 16,5-9 0-16,0-6 1 0,0-1 1 16,8-2 2-16,36 0 4 15,16 0 3-15,5 0 0 16,19-2 1-16,1-10 1 16,0-1-6-16,2 4-5 15,-8-3-1-15,5 0 2 16,1 1 3-16,-1-7 8 15,4 1 3-15,-4 4-6 16,1 1-2-16,-6 0-1 16,11-2 3-16,2 1-3 15,7 2-4-15,-12-1 0 16,-11 6-1-16,-2 2 0 16,5 1 0-16,-3-2 0 15,-8 3 0-15,17-1-1 0,-14-3 0 16,2 5-2-16,-7-2 2 15,10-5 3-15,-2 3 0 16,5-1 0-16,5-6 3 16,-10 5-6-16,-3 0 1 15,0 2-2-15,-11-2-1 16,5 3 1-16,1-2 1 16,-1-2 1-16,1 6 2 15,-6 1-1-15,0-3-1 16,10 2 1-16,1 0 1 15,8-1 1-15,1 3-2 16,4-2-1-16,-10 2 0 16,-3 0-1-16,-1-5 0 0,-15 5 0 15,2 0-1-15,3 0 0 16,0 0 1-16,3 0-1 16,-14 0 0-16,14 0 0 15,-9 0 0-15,9 0 0 16,-9 0 1-16,4 0-1 15,-4 5 4-15,-2-5-2 16,-6 0-1-16,6 0 1 16,-11 0-1-16,-3 0-2 15,9 0 2-15,-15 0-1 16,1 0 0-16,0 2-1 16,13-2 0-16,-8 0 1 0,1 0-1 15,-7 0 1-15,4 0-1 16,-6 0 0-16,5 0 0 15,-2 0 0-15,-9 0 1 16,15 0-1-16,-12 0 0 16,6 0 0-16,5 0 0 15,3-7 0-15,5 3 0 16,6-2 0-16,0-1 0 16,8-6 0-16,-3 0 0 15,3 4 0-15,-14 1 1 16,-8 3-1-16,-10 2 0 15,4 0 0-15,1-1 0 16,19-1 0-16,2-1 0 0,-10-2 0 16,11 5 1-1,2-9 0-15,3 4-1 0,5-5 0 16,-8 0 0-16,-2 4 1 16,-9 1 0-16,-2 1-1 15,-17 5 1-15,1-2 0 16,-9 4-1-16,0-2 0 15,-6-1-1-15,-2 1-1 16,-8-2-7-16,-3-2-37 16,0-17-93-16,-3-24-335 15</inkml:trace>
  <inkml:trace contextRef="#ctx0" brushRef="#br0" timeOffset="5369.7935">6641 12501 99 0,'0'0'80'15,"0"0"-36"-15,0 0 1 16,0 0 6-16,0 0-15 0,0 0-16 16,0 0 4-16,0 0 6 15,0 0-6-15,0 0 7 16,0 0-1-16,0 0-4 16,0 0-5-16,0 0-4 15,0 0-1-15,0 0-8 16,0 0 5-16,0 0 11 15,0 4-11-15,0 3-2 16,0-3-6-16,0 2-1 16,0-4-1-16,0 1-1 0,0-3 1 15,0 0-1 1,0 0-1-16,0 0 1 16,0 0-1-16,0 0 2 15,19 0 1-15,8-18 11 0,19-13-8 16,20-7 5-16,5-3 7 15,16 5 5-15,-11 0 2 16,-2 12-8-16,-22 8-1 16,-20 8 1-16,-12 8-11 15,-7 0 0-15,1 10 3 16,-9 28 1-16,-5 18-3 16,0 16-4-16,-27 17-2 15,-49 16-2-15,-23 10 0 16,-7-2 0-16,3-9 0 15,18-24-1-15,25-28 0 0,35-30-2 16,23-19 1 0,2-3-6-16,41-8 0 0,43-19 7 15,42-5 1-15,-4 1 1 16,4 10-1-16,-28 0 0 16,-14 4-22-16,-24-3-90 15,-21-9-177-15</inkml:trace>
  <inkml:trace contextRef="#ctx0" brushRef="#br0" timeOffset="7124.1891">8792 11793 73 0,'0'0'110'0,"0"-4"-66"16,0 4-11-16,0-2-23 16,0 2 0-16,0 0 15 15,0 0-2-15,0 0 1 16,0 0 0-16,0 0-8 15,0 0 4-15,0 0 0 16,0 0-3-16,0 0 2 0,0 0 3 16,0 0-4-16,0 0-1 15,0 0 0-15,0 0-9 16,-3 0 0-16,3 0 5 16,0 0-1-16,0 0-6 15,0 0 0-15,0 0 0 16,-5 0 2-16,5 0 1 15,-6 0 5-15,6 0 2 16,0 0-6-16,0 0-5 16,0 0-3-16,0 0-1 15,0 0 2-15,0 0 2 16,0 0 2-16,0 0-1 0,0 0 0 16,0 0-3-1,0 0-1-15,0 0 1 0,0 0-1 16,0 0 1-16,0 0-1 15,0 0 2-15,0 0 1 16,0 0-2-16,0 0 0 16,0 0 1-16,0-2 1 15,0 2-1-15,0 0-1 16,0-4-1-16,0 4-1 16,0 0 1-16,0 0 1 15,0 0 2-15,0 0 2 16,0 0-4-16,0 0 1 15,0-4 1-15,25-2 6 16,2 2 0-16,0 0-6 16,-7-1-2-16,-1 2-1 0,0 0-1 15,0 3-1-15,3 0 1 16,-3 0-1-16,0 0 0 16,0 0 1-16,-6 0-1 15,1 3 1-15,-14 7-1 16,0 10 2-16,0 5 4 15,0 11-1-15,-46 4-3 16,-1-3-1-16,9-6-1 16,11-18 0-16,19-2-1 15,-3-11 1-15,11 3-2 16,0-3-2-16,0 0 2 16,0 0-1-16,27 0 3 0,11-6 0 15,0 5 1-15,-10 1 1 16,-9 0-1-16,0 15 5 15,-19 17 3-15,0 9 2 16,0 7-5-16,-38 2-3 16,-22-11-1-16,0-6-2 15,3-17 0-15,16-8-6 16,11-8-11-16,8 0-12 16,22-5-22-16,0-19-35 15,8-8-51-15,52-3-56 16</inkml:trace>
  <inkml:trace contextRef="#ctx0" brushRef="#br0" timeOffset="7544.3431">9315 11834 208 0,'-13'0'73'0,"-6"0"-38"15,11 0-10-15,-3 5-1 16,8 1 7-16,3-6 2 0,-5 0-7 16,5 1-11-1,0-1 11-15,0 5 3 0,0-3-8 16,0 6 3-16,0 2 30 15,27 7-20-15,-3 9-7 16,4 2-5-16,4 5-7 16,-13 5 2-16,-5 2-3 15,-14-2-6-15,0-3-2 16,0-6-3-16,0-12-2 16,-14-10-1-16,-13-7-3 15,-3 0-11-15,3 0-14 16,-6-21-7-16,20-5-10 15,7-1-29-15,6 2 3 16,0 7-51-16,0-4-125 16</inkml:trace>
  <inkml:trace contextRef="#ctx0" brushRef="#br0" timeOffset="7711.9528">9315 11834 304 0</inkml:trace>
  <inkml:trace contextRef="#ctx0" brushRef="#br0" timeOffset="7808.1383">9315 11834 304 0,'11'7'74'0,"-11"-2"-12"0,0 12 10 0,22 2-9 0,16-7-8 16,22-3-16-16,6-6-17 15,-9-3-13-15,9 0-8 16,-17 0-1-16,0-5-28 16,-22-14-144-16</inkml:trace>
  <inkml:trace contextRef="#ctx0" brushRef="#br0" timeOffset="9531.8465">11445 13548 71 0,'0'0'124'16,"0"-4"-77"-16,0 4 1 16,0 0-11-16,0-1-1 15,0 1-8-15,0-2 4 0,0-3 2 16,0 5-4-1,0 0 0-15,0 0 6 16,0 0-5-16,0 0-4 0,0 0 1 16,-5 21-4-16,-4 16 4 15,-10 9-9-15,0 8-7 16,-14 8-4-16,1 5-1 16,-9-3-6-16,3-6-1 15,10-13 0-15,1-16-6 16,16-11-19-16,11-14-24 15,0-4-64-15,0 0-99 16</inkml:trace>
  <inkml:trace contextRef="#ctx0" brushRef="#br0" timeOffset="9878.023">11688 13761 262 0,'-9'19'39'16,"-1"4"9"-16,-4-2-5 16,6 1-17-16,2-10-14 15,6-4-6-15,0-6 1 16,0-1 34-16,38 3 28 15,-5 1-11-15,0 7-9 16,0 7-11-16,-12 10-5 16,-10 9-5-16,-11 11-17 0,0-2-8 15,-51-6-3-15,4-12-3 16,-10-15-18-16,16-14-13 16,16 0-15-16,4-19-33 15,15-9-25-15,6-7-54 16</inkml:trace>
  <inkml:trace contextRef="#ctx0" brushRef="#br0" timeOffset="10088.4747">11655 13727 332 0,'5'0'48'0,"55"0"26"15,17 0-3-15,21 0-18 16,14 0-12-16,2 0-19 16,-5 0-18-16,-16 0-4 15,-17-9-11-15,-16 5-74 16,-19-9-111-16</inkml:trace>
  <inkml:trace contextRef="#ctx0" brushRef="#br0" timeOffset="10955.6044">8658 15350 315 0,'22'-7'88'0,"-16"5"-17"16,-6-2 14-16,0 4-33 16,0 0 3-16,0 0-13 15,0 0-5-15,-39 13-5 0,-21 20-5 16,-10 4-6 0,-18 2-1-16,-2 1-9 0,6-3-3 15,24-11-6-15,22-13-2 16,29-5 0-16,9-8 0 15,0 0 0-15,0 0 0 16,20 0 0-16,26 11 5 16,-5 5 13-16,2 7-5 15,-15 12-1-15,-15 4 4 16,-13 15-8-16,-13 7-4 16,-58 3-3-16,-16-2 0 15,-3-12-1-15,2-13 0 16,4-12-1-16,13-15-2 15,19-7-1-15,25-3-5 16,13 0-13-16,14-6-19 0,0-26-45 16,52-10 8-16,33-10-25 15,13 1-49-15,3 5-91 16</inkml:trace>
  <inkml:trace contextRef="#ctx0" brushRef="#br0" timeOffset="11444.1076">9040 15459 267 0,'14'-2'101'0,"-1"2"-57"0,4 0 33 16,-4 0-26-16,-10 0-2 15,3 21-8-15,-6 2-8 16,0 12-6-16,0 7-1 15,-22 8 2-15,-22 4-6 16,-2 2-10-16,8-8-6 16,10-12-2-16,9-14-3 15,6-14-1-15,13-8 0 16,0-21-1-16,0-28-3 16,38-16-2-16,16-9 4 15,12-4 2-15,-1-1 0 16,12 2 0-16,-4 5 0 0,-2 16 0 15,-16 8 0-15,-17 21 0 16,-14 14 0-16,-10 12 0 16,-14 1 1-16,14 0 1 15,-6 28 2-15,3 22 19 16,2 17-6-16,1 9-5 16,0 5 0-16,-9 8-1 15,-5 3-1-15,0-3 0 16,0-1-4-16,0-16-6 15,0-19-1-15,0-18-6 16,-14-21-19-16,-5-14-35 16,-5-14-35-16,-12-22-108 15,12-9-106-15</inkml:trace>
  <inkml:trace contextRef="#ctx0" brushRef="#br0" timeOffset="11675.7848">9040 15754 440 0,'0'-2'61'0,"0"-4"-7"15,0-2-17-15,46 0 5 16,20-5 2-16,13-1-6 16,-3 4-6-16,3-1-11 15,0 1-13-15,-19 6-8 16,-16-1-6-16,-3-2-32 15,-8-4-31-15,5-3-47 16,8-5-25-16,1 6-17 0,4-6-69 16</inkml:trace>
  <inkml:trace contextRef="#ctx0" brushRef="#br0" timeOffset="12059.9586">10147 15378 396 0,'0'0'71'16,"0"0"-12"-16,0 26-14 15,0 12 7-15,0 11-5 16,0 7-11-16,0 3-6 16,-19 3-2-16,-3-7-16 15,3-18-10-15,8-15-2 16,3-22-5-16,8-13-6 0,0-46 0 16,27-23-18-1,31-23 17-15,10 2-2 0,14 0 11 16,-3 12 3-16,-6 17 0 15,-2 18 1-15,-16 22 0 16,-23 16 2-16,-18 15 3 16,-3 3 3-16,-6 13 4 15,-5 27 12-15,0 18-9 16,0 12-7-16,0 7 3 16,0 11 5-16,3-2 0 15,-3-3-2-15,11-11-11 16,-3-10-3-16,3-11-1 0,3-10-7 15,-6-13-17 1,6-6-37-16,-4-6-25 0,-10-3-45 16,0-3-75-16</inkml:trace>
  <inkml:trace contextRef="#ctx0" brushRef="#br0" timeOffset="12300.5064">10166 15603 332 0,'0'-2'161'16,"0"0"-108"-16,66-3 28 0,13-2-14 15,32 0-29-15,-4-2-13 16,2 0-6-16,-25-4-14 15,-18 2-5-15,-31-4-8 16,-2-4-50-16,-22-12-124 16</inkml:trace>
  <inkml:trace contextRef="#ctx0" brushRef="#br0" timeOffset="13692.2289">19734 11159 28 0,'8'-18'336'15,"3"7"-322"-15,3 2 19 16,5 2 13-16,-11 5-17 16,-8 2-3-16,0 0 21 15,0 0-9-15,0 18-2 16,0 21 12-16,-19 21-22 15,-30 22-3-15,-36 27-2 16,-27 29-4-16,-43 31-6 16,-30 30 4-16,-17 27 2 15,-27 15 1-15,0 3-5 16,19-12-6-16,33-10-1 16,32-31-3-16,22-37-3 15,31-36 0-15,13-46 0 0,19-25 0 16,27-25 0-1,8-10-2-15,25-12-5 0,0 0-15 16,0-12-25-16,0-24-47 16,47-14-35-16,37-23-110 15</inkml:trace>
  <inkml:trace contextRef="#ctx0" brushRef="#br0" timeOffset="14508.2639">19930 11133 42 0,'0'-2'16'0,"0"2"16"16,0 0 29-16,0 0 11 16,0 0-5-16,0 0-19 0,0 0-8 15,0 0-13 1,0 0-7-16,0 0-1 0,0 0 2 16,0 0 4-16,0 0-1 15,0 0-1-15,0 0-8 16,-5 0 3-16,5 0 6 15,0 0-3-15,0 2 2 16,0 9-4-16,0 0 8 16,0 11-3-16,0 0-8 15,11 10-1-15,35 11 9 16,14 11-2-16,33 21 1 16,49 13-3-16,35 27 3 15,41 19-3-15,38 14 0 0,39 4-5 16,18-5 1-16,14-10-5 15,-5-8-3-15,-22-9-3 16,-35-3-4-16,-26-2 1 16,-34-3-2-16,-33 6 2 15,-30 0-1-15,-31-2 1 16,-18-9-2-16,-17-11 0 16,-21-12-1-16,-22-21-14 15,-14-21-28-15,-19-16-69 16,-14-26-109-16</inkml:trace>
  <inkml:trace contextRef="#ctx0" brushRef="#br0" timeOffset="15762.7977">17662 13703 181 0,'0'-2'73'0,"0"2"-14"15,0-2-23-15,0 2 2 16,0 0 2-16,19 0-7 16,11 0-1-16,19 0-11 15,5-11 11-15,25 2 0 16,6-4 6-16,-6-2-4 15,6 2-7-15,7-1 3 0,-2 4-8 16,8-2-6-16,9 4 1 16,-4-4-4-16,-4 0-6 15,-1-2 1-15,0 1 4 16,0 3-6-16,-11-1-2 16,3 3 0-16,-5 2 7 15,-3 1 0-15,8 0 0 16,-6 0-1-16,14-2-3 15,14-4-1-15,-6 7-1 16,3 1 2-16,-8-1-4 16,-11 4 0-16,-5 0 1 15,-12-3 3-15,-7 3 0 0,-6 0-3 16,-8-4-2-16,8 3-1 16,2-4 0-16,-2-6 0 15,14 4 0-15,-11 1 0 16,5-2 0-16,-3 3 1 15,6-1-1-15,3-1 1 16,2-1-2-16,3-2 1 16,-5-4 2-16,2 3-2 15,-2-1 1-15,-3 4 1 16,-6-2-1-16,1 3 1 16,-6 2-2-16,0 1 0 15,-3 1 1-15,-3 0-2 16,4 1 3-16,2-3 0 0,-3-2-1 15,-3 3 0 1,12-2 0-16,-1 4 0 0,-2-1 0 16,-3 1 0-16,-14-3 0 15,1 5-1-15,-1 0-1 16,0 0 1-16,6 0 0 16,8 0-1-16,6 0 1 15,4 0 0-15,-4 0 0 16,8 0 4-16,-4 0-2 15,-4 0-1-15,13 0 1 16,5-3-1-16,1-2-1 16,2-3 0-16,3 1 0 0,-16 5-1 15,-3-1 3 1,-14 3-3-16,-11 0 0 0,-13 0 0 16,-11 0-4-16,-17 0-14 15,-5 0-52-15,0 0-124 16,-41-21-316-16</inkml:trace>
  <inkml:trace contextRef="#ctx0" brushRef="#br0" timeOffset="17321.7146">17997 11650 373 0,'-46'30'92'16,"-1"0"-43"-16,1 2-2 15,2 3-18-15,17-7-24 16,8-11-5-16,19-8 1 16,0-6 0-16,14 2 13 15,51 1 29-15,11 2 17 16,6 10-12-16,-11 9 0 0,-25 14-4 16,-18 12-12-16,-28 14-11 15,0 3-11-15,-55-2-7 16,-29-11-3-16,-1-19 0 15,12-25-12-15,7-13-21 16,20-13-23-16,16-32-47 16,30-10-13-16,0-3-58 15,30-1-87-15</inkml:trace>
  <inkml:trace contextRef="#ctx0" brushRef="#br0" timeOffset="17516.1828">17708 11668 391 0,'41'-4'158'16,"68"-5"-70"-16,38-5 13 16,28-7-51-16,10-7-21 15,-16-6-23-15,-24-5-6 16,-39 4-48-16,-35-5-118 15</inkml:trace>
  <inkml:trace contextRef="#ctx0" brushRef="#br0" timeOffset="20044.2808">21255 11141 199 0,'-2'0'48'0,"-9"0"-20"15,3 0-4-15,8 0 0 0,-6 0-3 16,1 0 5-16,5 0 14 16,0 0 5-16,0 0-5 15,0 0-2-15,0 0-6 16,0 0-8-16,51 0 3 15,39-11 15-15,41-11-7 16,14-7-6-16,8-3-2 16,-12 0 0-16,-15 6-2 15,-42 10-1-15,-24 6-1 16,-33 7-8-16,-16 3-11 16,-11 27 0-16,0 40 8 15,-76 34-6-15,-30 13-6 16,-25 2 0-16,14-11 0 0,29-31-1 15,42-27-17 1,41-39-71-16,5-14-137 0</inkml:trace>
  <inkml:trace contextRef="#ctx0" brushRef="#br0" timeOffset="21574.2174">22035 12741 192 0,'0'-3'72'15,"0"3"-20"-15,0-5-8 16,0 2-18-16,0 3-9 16,0-2 11-16,0 2 0 15,0 0-2-15,0 0 0 16,0 0 3-16,0 0 3 16,0 0-6-16,0 0-5 15,0 23 11-15,-3 12-3 16,-35 8-3-16,-8 10-11 0,-6 3-10 15,-5-5-5-15,2-2 0 16,9-10-6-16,13-11-20 16,14-10-39-16,19-9-66 15,0-9-150-15</inkml:trace>
  <inkml:trace contextRef="#ctx0" brushRef="#br0" timeOffset="21999.6081">22242 12896 208 0,'0'0'79'0,"0"0"-31"16,0 0-16-16,0 0-3 16,-11 0 1-16,11 0-17 15,-8 0-5-15,8 0 8 16,0 0 7-16,0 0 5 16,0 0-1-16,0 0-1 15,0 7 6-15,0 4 20 16,19 4-14-16,3 7-4 15,-3 8-3-15,-8 5-5 0,-11 8-8 16,0-1-11-16,0-5-4 16,-16-5-3-16,-6-12 0 15,-3-11-5-15,-2-9-16 16,3 0-2-16,2-9-18 16,11-20-23-16,11-7-35 15,0 9-25-15,0 2-65 16</inkml:trace>
  <inkml:trace contextRef="#ctx0" brushRef="#br0" timeOffset="22167.288">22242 12896 51 0</inkml:trace>
  <inkml:trace contextRef="#ctx0" brushRef="#br0" timeOffset="22294.3256">22242 12896 51 0,'28'-46'177'0,"-28"43"-141"0,0 3-3 0,8-2 7 16,35 0 12-16,9-6 16 16,3 2-2-16,8-3 8 15,-23 3-26-15,1 2-31 16,-11 4-13-16,-8-1-4 0,-3 1-14 15,-11 0-44-15,3 0-83 16,-3 0-191-16</inkml:trace>
  <inkml:trace contextRef="#ctx0" brushRef="#br0" timeOffset="22668.3092">22788 12847 224 0,'-19'14'99'0,"-3"5"-45"15,11 1-11-15,8-3-13 16,3-2-20-16,0-5-7 16,0-6 3-16,17-4 16 15,32 0 18-15,0 0 14 16,16-8-7-16,-18-12-13 16,-15 6-1-16,-13-1-10 0,-19 6-11 15,0-2-2 1,-41 1-10-16,-16 3-15 15,-3 0-16-15,19 1-35 0,17-6-96 16,16-5-246-16</inkml:trace>
  <inkml:trace contextRef="#ctx0" brushRef="#br0" timeOffset="23824.1699">12593 13585 294 0,'-8'0'31'15,"-6"16"3"-15,9 2-4 16,5 3-8-16,0-2 3 16,0-1 1-16,0-1 10 15,11-4-13-15,24-11-4 16,22-2 5-16,14 0 9 16,11-30 4-16,2-7-19 15,-13-1-9-15,-32 12 3 16,-26 5 5-16,-13 7 0 0,0 7-10 15,-52 6-5 1,-13 1-2-16,-6 0-8 0,25 0-13 16,18 8-19-16,15-1-53 15,13-3-97-15</inkml:trace>
  <inkml:trace contextRef="#ctx0" brushRef="#br0" timeOffset="24447.335">20508 15076 4 0,'0'-7'97'16,"-2"2"-46"-16,-9 3-51 15,11 2-3-15</inkml:trace>
  <inkml:trace contextRef="#ctx0" brushRef="#br0" timeOffset="24947.845">19824 14570 473 0,'-57'0'17'0,"-28"23"52"15,-2 14-17-15,-11 14-6 16,-6 0-3-16,6 3-6 15,32-8-15-15,26-20-19 16,21-9-2-16,19-6-1 16,0-4 2-16,59 2 21 15,12-2 17-15,3 2-7 16,-3 11-8-16,-19 7-1 16,-20 10-2-16,-29 9-5 15,-3 11-9-15,-54 5-6 16,-55-12-2-16,-11-11-1 0,-6-25-5 15,9-14-14-15,32 0-19 16,20-22-24-16,32-4-8 16,33 4-21-16,0 3-87 15,38-3-224-15</inkml:trace>
  <inkml:trace contextRef="#ctx0" brushRef="#br0" timeOffset="25397.8177">20279 14674 436 0,'-101'30'54'0,"25"-5"-4"15,16-2-14-15,5 0-20 16,17-8-13-16,14-2-3 16,10 1 3-16,14-6 20 15,0 3 23-15,0-2-9 0,27 7 12 16,31 2 0-16,7 5-13 15,-13 6-1-15,-6 5-2 16,-27 8-9-16,-19 11-8 16,0 4-5-16,-65 0-9 15,-25-5 0-15,-11-14-2 16,3-11-2-16,8-21-2 16,11-6-15-16,22-6-8 15,29-17-26-15,20-10-42 16,8 4-13-16,19-1-40 15,41 0-54-15</inkml:trace>
  <inkml:trace contextRef="#ctx0" brushRef="#br0" timeOffset="25959.4073">21070 14630 381 0,'-5'0'60'16,"-1"7"-13"-16,-2 15-10 0,8 7-1 15,-14 11 0-15,-5 7 9 16,-5 11 0-16,-12 11-5 16,-2 1-6-16,-14 5 0 15,-2 6-16-15,7-10-16 16,4-22-2-16,24-22-5 16,19-27-5-16,0-32 0 15,10-42-23-15,50-28 4 16,14-15 16-16,11-8 7 15,-6-4 6-15,-8 6 1 16,2 13 4-16,-2 25 4 16,-19 24-1-16,-11 29 3 15,-11 17 5-15,-17 15-5 0,15 0-6 16,4 12 8-16,7 28 24 16,21 19-24-16,-9 16-2 15,1 17 1-15,8 18 0 16,-13 4-4-16,-9 3 3 15,3-6-7-15,-3-6-4 16,-19-15-4-16,0-15-22 16,-11-24-33-16,-8-22-21 15,0-19-8-15,0-10-91 16,-38 0-211-16</inkml:trace>
  <inkml:trace contextRef="#ctx0" brushRef="#br0" timeOffset="26148.138">21059 14980 179 0,'-8'-15'433'0,"8"4"-360"16,41 0-5-16,62-9-31 15,15-7-11-15,21-5-26 16,-17-10-3-16,-18 3-77 15,-17-12-96-15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57:14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5029 7449 309 0,'0'-4'40'0,"0"0"-17"15,0 4 16-15,0 0-7 16,0 0-12-16,0 0-14 16,0 0-1-16,0 0 2 15,0 0 11-15,0 0 7 16,-19 0 7-16,6 14 0 15,-15 7-3-15,-2 7-14 16,-5 9-1-16,-22 13-4 16,-3 21 2-16,-25 17-3 15,-13 26-4-15,-14 20-3 0,-5 20-1 16,-14 13 0-16,-8 13 0 16,0 4-1-16,3 0 0 15,18-5 2-15,1-15-2 16,24-22 0-16,14-23 0 15,22-25 0-15,2-27 0 16,23-20 0-16,13-18 0 16,5-15 0-16,14-10-9 15,0-4-13-15,0 0-18 16,0-18-50-16,5-24-90 16</inkml:trace>
  <inkml:trace contextRef="#ctx0" brushRef="#br0" timeOffset="899.7578">5179 7376 127 0,'0'0'52'0,"0"0"0"15,0 0-15-15,0-1-13 16,0-2 7-16,0 1-5 15,0 0-4-15,0-1 8 0,0 0 4 16,0 0-3-16,-11 3 0 16,9-4-4-16,-4 2 1 15,6 2-9-15,0-2 0 16,-5 2 2-16,2 0-3 16,3 0-2-16,-6 0-6 15,6 0 3-15,0 0-5 16,0 0 0-16,0 0-2 15,0 0 0-15,0 0-3 16,0 0 0-16,0 0 1 16,0 0-3-16,0 0 1 15,0 0 0-15,0 0 3 0,0 0-1 16,0 0 0-16,0 0-1 16,0 0-1-16,0 0 2 15,0-3 0-15,0 3 1 16,0 0-2-16,0 0 0 15,0 0-2-15,0 22 11 16,9 7-3-16,15 6-4 16,-2 11 2-16,16 9 5 15,14 11-2-15,0 18 0 16,13 16 4-16,3 20-3 16,9 19-2-16,7 12-1 15,-2 8 2-15,14 4-3 16,-9 3-5-16,8 1-1 15,1-7 1-15,7 0-2 16,14-13 0-16,-10-11 0 0,10-14-2 16,-19-16 2-16,-8-6-3 15,-11-7 1-15,-13-6-4 16,-6-2-6-16,-19-12-21 16,-3-11-44-16,-19-8-60 15,-19-16-157-15</inkml:trace>
  <inkml:trace contextRef="#ctx0" brushRef="#br0" timeOffset="2196.8757">3358 9485 134 0,'0'-10'99'15,"0"6"-58"-15,0 1 16 16,0 1-24-16,0 2-5 16,0 0-10-16,0 0-5 15,0 0-4-15,0-3 3 16,0 3 3-16,0 0 3 16,0 0-4-16,0 0-4 15,-6 8-1-15,-2 21 7 16,-16 10-2-16,5 8-4 0,-17 11-4 15,-8 10-3 1,-10 14-1-16,-9 2-1 0,-2 3 1 16,10-8 0-16,-2-11 0 15,16-14-1-15,17-12 0 16,2-15-1-16,11-7 1 16,11-5 0-16,0-4 1 15,0-5 0-15,0 2 2 16,0-4 5-16,46 7 6 15,11-5 6-15,14-4-2 16,17-2 0-16,7 0-3 16,-2 0-2-16,5 0-3 0,0 0 1 15,-11-11-2 1,3 6-5-16,-11-2-1 0,-8 1-2 16,3 4 0-16,-9 2 4 15,-13 0 0-15,8 0 0 16,-8 0-1-16,8-3-1 15,5 2-2-15,6-5 0 16,-5 5 1-16,-1-2-2 16,1 0 0-16,-6 3 0 15,0 0 1-15,2 0 4 16,-7 0 2-16,-9 0-4 16,11 0-1-16,-2 0-1 15,-9 0 1-15,6 0-1 16,-8 0 2-16,-3 0 0 15,-3 0-2-15,3 0 0 0,2 0-1 16,17 0 0-16,-8 0 0 16,3 0 1-16,10-5 0 15,-8-2-2-15,3 1 2 16,-2 4-2-16,2 0 2 16,5 2-2-16,0 0 0 15,1 0 0-15,5 0 2 16,-3 0-2-16,8 0 2 15,-2 0 1-15,-9 2-1 16,6-2-1-16,-3 0 0 16,3 0 1-16,-19 0 1 15,0 0-1-15,2 0 0 0,-15 2 0 16,-1-2-2 0,-11 0 0-16,0 0 0 0,-13 3-2 15,-3-3-10-15,2 5-8 16,1-3-21-16,0 5-27 15,-9-3-13-15,14 6-39 16,-19-6-112-16</inkml:trace>
  <inkml:trace contextRef="#ctx0" brushRef="#br0" timeOffset="3539.0607">3104 8556 316 0,'0'-1'57'0,"0"-3"9"16,0 4-6-16,0 0 2 15,0 0-14-15,0 0-3 16,0 0-13-16,-27 0-8 16,-11 5-19-16,2 14-5 15,4-3 1-15,26-3 1 16,6-2 0-16,0 0-2 16,6 1 2-16,48-3 5 15,17-2 3-15,0-2 8 16,-6 2 7-16,-24 10 0 15,-3 8-5-15,-29 10 0 0,-9 12-3 16,0 4-4-16,-52 0-8 16,-22-6-5-16,1-15 0 15,2-12-7-15,5-11-13 16,14-7-13-16,12 0-22 16,15-25-6-16,20-11-27 15,5-3-43-15,0-3-3 16,43-3-94-16</inkml:trace>
  <inkml:trace contextRef="#ctx0" brushRef="#br0" timeOffset="3638.7246">3104 8556 480 0</inkml:trace>
  <inkml:trace contextRef="#ctx0" brushRef="#br0" timeOffset="3727.7677">3104 8556 480 0,'-8'-128'42'0,"79"128"37"0,35 0 1 0,20 0-35 15,16-12-15-15,-9-12-19 16,-10-7-11-16,-11-11-6 16,-6 0-37-16,-2-9-114 15,-20-1-293-15</inkml:trace>
  <inkml:trace contextRef="#ctx0" brushRef="#br0" timeOffset="4387.348">6221 8082 322 0,'0'-7'75'15,"54"-7"-22"-15,9 2 17 0,19-6-21 16,-6 1-12-16,3-4-4 16,-5 2-7-16,5-3 0 15,-3 4 2-15,3-1-5 16,-13 1-6-16,-1 3 0 16,-24 7 5-16,-3 4-7 15,-19 4-8-15,-5 0-2 16,-14 13-3-16,0 38 5 15,-5 18 3-15,-61 20-5 16,-18 15-3-16,-9 4-1 16,-5-4-1-16,13-7 0 15,20-20 0-15,18-23-3 0,1-21-13 16,19-20-34-16,-6-12-48 16,-5-1-113-16</inkml:trace>
  <inkml:trace contextRef="#ctx0" brushRef="#br0" timeOffset="5707.3064">4787 8157 134 0,'0'-8'88'0,"0"4"-48"15,0-3-17-15,0-1 4 16,0 3 2-16,0 2-1 0,0 0 10 15,0 3 14-15,0-1-4 16,0 1-9-16,0 0-14 16,0 0-9-16,0 0-4 15,0 0 1-15,0 0-4 16,0 0-3-16,0 0 1 16,0 1 1-16,0 12 16 15,0 7-13-15,0-1 1 16,0-1-5-16,-9 0-2 15,-2 0-4-15,3-7 0 16,8-4 0-16,0-2-1 0,-5-1 3 16,5-4-1-1,-6 0-1-15,6 0-1 0,-8 0 0 16,8 0 0-16,0 0 0 16,0 0 0-16,0 0 0 15,0 0 1-15,0 0-1 16,0 0 1-16,0 0 0 15,0 0 2-15,0 0 2 16,0 0-2-16,0 0-1 16,0 0-2-16,0 0 0 15,0 0 0-15,0 0 1 16,0 0-1-16,0 0 6 16,0 0 5-16,0 0-2 15,0 0-3-15,0 0-5 16,0 0 1-16,0 0-2 0,0 0 1 15,0 0 1 1,0 0-1-16,0 0 0 0,0-4 1 16,0-4-1-16,0-2 0 15,0-6 3-15,0 4-4 16,0-5 1-16,19 3 0 16,9-3-1-16,4 6 1 15,-4 4 0-15,-18-3 0 16,4 9 3-16,0 1 1 15,-6 0-1-15,-3 0-3 16,1 0 2-16,7 18 1 16,-7 4-2-16,-6 3 0 0,0 4-1 15,0 0 0 1,0-3 1-16,0-6-2 0,-6-8 0 16,1-5 0-16,5-7-1 15,0 0 1-15,0 0-1 16,0 0 0-16,0 4 1 15,19-1 0-15,0 4 3 16,0 7-3-16,-11 3 4 16,-2 10 0-16,-6 8 1 15,0 8-1-15,-44 1-3 16,-10 0 0-16,-12-4-1 16,14-11-1-16,6-13-1 15,5-3-5-15,3-12-2 16,11-1-4-16,2 0-17 0,12 0-9 15,-1 0-19-15,9-12-28 16,5-4-56-16,0-9-149 16</inkml:trace>
  <inkml:trace contextRef="#ctx0" brushRef="#br0" timeOffset="6209.1344">5152 8119 86 0,'0'-1'105'16,"0"1"-63"-16,0 0-11 15,0 0 10-15,0 0-6 16,0 0 4-16,0 0 3 16,-6 0-8-16,6 0-6 15,-5 0-10-15,-3 0-4 16,2 1 0-16,-7 16-5 16,-6 1 9-16,5 11-1 15,0 6 1-15,4 2 2 0,1 4-6 16,9-3-2-1,0-3-2-15,0-11-5 16,19-9-2-16,28-11 0 0,5-4 7 16,8 0 0-16,10-20 8 15,-20-10-4-15,-7 3-7 16,-24-2-3-16,-19 0 1 16,0 0-1-16,-19-1-3 15,-41 1-1-15,-3 7-5 16,9 2-6-16,10 5-15 15,28 5-9-15,-3 6-27 16,19 0-34-16,0 4-33 16,0 0-83-16</inkml:trace>
  <inkml:trace contextRef="#ctx0" brushRef="#br0" timeOffset="6727.7148">5310 7886 51 0,'0'0'157'0,"0"0"-108"16,0 6-1-16,0 7-5 16,0-1 5-16,0 0-5 15,0-1-7-15,0-1 1 0,8-8-11 16,11-2 0-16,9 0 2 16,2 0 4-16,-14 0-10 15,-5-2-1-15,-11-8 2 16,0 6 1-16,0-3-8 15,-19 2-7-15,-28 0-9 16,9-2 0-16,16 0-18 16,3-4-28-16,8 3-46 15,11-4-91-15</inkml:trace>
  <inkml:trace contextRef="#ctx0" brushRef="#br0" timeOffset="8258.0127">4020 10970 289 0,'0'0'48'16,"0"0"4"-16,0 0 9 16,0 0-1-16,0 0 1 15,-19 0-8-15,-22 0-14 16,-10 3-4-16,-1 11-2 15,5 3-17-15,9 4-9 16,6-7-6-16,12 1-1 16,12-4 1-16,8-4 2 0,0 5 2 15,0 6 6-15,19 4 4 16,14 7 2-16,8 1 4 16,-8 11 3-16,-14 5-6 15,-19 7-3-15,0 3-5 16,-8 5-5-16,-55-11-4 15,-11-11 0-15,3-12-1 16,-8-15-5-16,0-12-7 16,8 0-9-16,17-12-6 15,29-10-23-15,23-6-29 16,2 3-27-16,35 0-84 16,30 3-90-16</inkml:trace>
  <inkml:trace contextRef="#ctx0" brushRef="#br0" timeOffset="8751.6297">4558 11026 325 0,'0'0'58'0,"0"0"-3"16,0 0 4-16,0 0-22 15,0 0-4-15,0 27 8 16,0 10 1-16,-9 14-11 16,-29 13-11-16,-8 14-2 0,-6-1-7 15,0-4-5 1,11-16-5-16,9-21-1 0,13-14-1 16,19-22-1-16,0 0 0 15,8-45-2-15,49-18-4 16,22-14 5-16,6-1-3 15,7-2-2-15,-2 8 5 16,-11 11-1-16,-5 7-1 16,-14 9 3-16,-16 15 2 15,-12 10 0-15,-24 13 0 16,-2 4 2-16,-6 3 0 16,5 0 0-16,-5 4-1 0,0 25 4 15,9 7 4 1,-9 12-1-16,5 8 0 0,-2 11-3 15,-3 1 5-15,0 3-4 16,0-3-5-16,0-10-1 16,0-9-6-16,0-10-9 15,0-9-34-15,0-10-55 16,-3-4-47-16,-22-16-54 16</inkml:trace>
  <inkml:trace contextRef="#ctx0" brushRef="#br0" timeOffset="8969.1811">4290 11440 405 0,'11'-6'33'15,"63"-3"21"-15,24-4 10 16,14 4-36-16,-3-7-11 15,-16 3-2-15,-9 2-15 16,-5-5-2-16,-13 10-23 16,4 5-97-16,12-1-155 15</inkml:trace>
  <inkml:trace contextRef="#ctx0" brushRef="#br0" timeOffset="9285.1416">5749 10980 405 0,'-71'0'64'0,"-2"16"-24"16,10 7 1-16,8 3-15 16,17-9-4-16,19-7 1 15,19-6-6-15,0 3-3 16,0-4 6-16,30 6 30 15,16 4 3-15,6 3-16 16,-5 15-11-16,-26 11 1 16,-15 7-9-16,-6 13-6 0,-27 5-6 15,-72-2-3 1,-4-8-1-16,-4-18-2 0,9-21-2 16,33-18-20-16,13-12-48 15,38-36-65-15,14-21-108 16</inkml:trace>
  <inkml:trace contextRef="#ctx0" brushRef="#br0" timeOffset="10387.2181">7238 12996 258 0,'0'0'94'15,"0"0"-89"-15,0 13 10 16,0 16 25-16,0 9 6 16,-19 16-7-16,-22 22-2 15,-16 17-6-15,-31 23-8 16,-23 23-3-16,-39 25-3 16,-28 30-1-16,-32 19-1 15,-10 6 8-15,-10-3-6 16,7-12-6-16,18-7-5 15,28-13-3-15,16-24-3 16,28-29 0-16,21-29 0 16,27-31 0-16,20-29-2 15,27-21-2-15,24-13-8 0,-5-8-22 16,19-23-38-16,5-31-98 16,69-28-128-16</inkml:trace>
  <inkml:trace contextRef="#ctx0" brushRef="#br0" timeOffset="11167.8695">7336 13190 145 0,'0'0'131'16,"0"0"-98"-16,0 0 5 15,0 0-24-15,0 0-6 16,0 0-2-16,0 0 0 16,0 0 17-16,0 0 2 0,0 0-10 15,0-6-9 1,0-1-2-16,0 0-4 0,0-8-4 16,0 0 0-16,5 2-1 15,15-3 5-15,-12 6 2 16,0 0-1-16,-3 3 2 15,-5 6 3-15,0 1 1 16,0 0 13-16,0 0 7 16,0 0 4-16,0 0-8 15,0 0-7-15,0 0-3 16,0 0-6-16,0 0 2 16,0 0 2-16,11 1 1 0,11 23 21 15,3 8-2 1,7 8-11-16,15 14-4 0,4 5-1 15,9 12-5-15,6 1-1 16,-1 6 0-16,1 5-1 16,-1 8 1-16,1 7 4 15,-1 3-1-15,3 7-5 16,17-1-1-16,-14-2-2 16,8-1 0-16,-3 0-1 15,-2-2 0-15,-1 1 6 16,-2-1 3-16,3 1-3 15,2 8-2-15,-2 0-3 16,5 3-1-16,5-1-2 16,6-2-1-16,-2-13 0 15,10-6 0-15,-14-4 2 0,-5-10 1 16,-13-2-2-16,-28-10 0 16,-5-13-1-16,-20-16-7 15,-7-17-29-15,-6-10-63 16,-6-10-77-16</inkml:trace>
  <inkml:trace contextRef="#ctx0" brushRef="#br0" timeOffset="12261.1402">4577 15652 52 0,'0'0'224'15,"0"0"-180"-15,0 0 7 16,8 0-13-16,35 0-3 16,12 0-3-16,16-1-1 15,0-5 8-15,8 4-7 16,5 0 1-16,-5 2-6 16,-5 0-10-16,5 0-6 15,6 0 1-15,13 0 1 16,8 0-4-16,17 0 1 15,2 0 2-15,-2 0 2 16,-3 0-2-16,-8 7-1 16,-3 4-1-16,-3 5-2 15,-8-3 0-15,-5 2-5 0,-8-3-1 16,-1-4 1-16,9-1 0 16,-3-5 1-16,2 4 2 15,1-6 0-15,11 7-3 16,-25-3 1-16,5-1 0 15,-5-1 1-15,-21 1 0 16,-4 0-1-16,-2-2-2 16,-11 2-1-16,3 2 3 15,7-1-1-15,4-1-1 16,2 1 0-16,9-4 1 16,-1 2 1-16,3 0-2 15,3-2 0-15,3 2 1 0,-3-2 0 16,-14 0 0-16,-3 6 0 15,-2-2-3-15,-5 2 0 16,-1 2 0-16,6 4 1 16,-6-2-1-16,0 2 0 15,6-8 0-15,-8 4-1 16,8 0 1-16,-3-4 0 16,0 4 0-16,0-3 2 15,3 3-1-15,5 0 0 16,3 2 0-16,5-3 0 15,1 3 1-15,-6-1 1 16,-3 2 0-16,-2 0 0 16,-12 2-3-16,4-5 0 15,-15-1 0-15,-4-1-5 16,-15-6-16-16,-2 0-40 0,-11 0-46 16,0-19-117-16</inkml:trace>
  <inkml:trace contextRef="#ctx0" brushRef="#br0" timeOffset="13485.787">5245 13607 255 0,'-33'0'242'15,"-5"0"-211"-15,5 17 31 16,-8 10-11-16,-2 3-24 15,7-1-18-15,6-7-7 16,16-2-1-16,14-13 1 16,0-2 9-16,14-4 12 15,57 2 12-15,13 4 12 0,4 4-12 16,2 9-6-16,-11 9-5 16,-27 14 0-16,-20 11-9 15,-32 9-4-15,0 1-7 16,-46-10-2-16,-39-11-2 15,-5-24-4-15,-8-19-10 16,11 0-14-16,8-34-28 16,27-9-25-16,25-3-32 15,27 5-54-15,0-3-87 16</inkml:trace>
  <inkml:trace contextRef="#ctx0" brushRef="#br0" timeOffset="13679.8451">5168 13440 597 0,'25'0'46'0,"59"0"42"16,42-3-15-16,13-12-55 15,16-19-15-15,3-13-3 16,-16-2-38-16,-27-13-127 15,-36-1-389-15</inkml:trace>
  <inkml:trace contextRef="#ctx0" brushRef="#br0" timeOffset="14715.7917">8484 13449 147 0,'0'-5'87'16,"0"5"-57"-16,0 0 0 15,0 0-13-15,0 0-2 16,0 0 1-16,0 0-1 16,0 0 8-16,0 0 8 0,0-1 5 15,0 1-8-15,0 0-13 16,0 0-3-16,-8 0-1 16,8 0 0-16,0 0-1 15,0 0-5-15,0 0-2 16,0 0 6-16,0 0 8 15,27 0 9-15,25-3 4 16,21-4-5-16,17-5-2 16,22-3-8-16,5-6 2 15,3 0 8-15,-2-2 0 16,-20 3-6-16,-33 8-2 16,-18 9-10-16,-34 3-6 0,-13 18 0 15,0 37 10 1,0 22 2-16,-60 17-10 0,0 0-1 15,8-3 1-15,6-9-3 16,22-21-3-16,15-17-40 16,9-36-111-16</inkml:trace>
  <inkml:trace contextRef="#ctx0" brushRef="#br0" timeOffset="18920.8365">7224 16318 11 0,'0'-5'210'0,"14"5"-169"16,-3-3 6-16,11-1 12 15,-3 2-14-15,0-3-12 16,-6 2-2-16,-4 0-4 16,-9 2 2-16,5-3-1 15,-5 4 1-15,0 0-4 0,0 0 3 16,0 0-5-16,0 0 0 16,-14-3 5-16,-18-2-7 15,-20 4-15-15,-14 1-4 16,-18 0-1-16,-9 1 0 15,-10 32-1-15,4 9 0 16,1 11 0-16,25-2 1 16,13 5 0-16,27-6-1 15,22-8 0-15,11-11 0 16,0-11 0-16,46-12 1 16,31-8 1-16,15-13 1 15,20-31 1-15,0-7 1 0,-3-10 2 16,-16 8-3-16,-22 10 7 15,-25 21-1-15,-27 15-3 16,-19 7-1-16,0 28 4 16,0 34 3-16,0 25 9 15,-38 13-14-15,0-9 0 16,16-9-6-16,-3-17-1 16,4-16-1-16,10-7-1 15,-17-9-7-15,4-2-27 16,-9 3-69-16,-13-11-191 15</inkml:trace>
  <inkml:trace contextRef="#ctx0" brushRef="#br0" timeOffset="23229.5065">11440 14472 172 0,'10'-3'232'16,"4"3"-218"-16,0 0 45 0,5 0 3 15,-14 0-24 1,-5 7-3-16,0 12-15 0,0 6 13 16,-30 0 3-16,-11 8-10 15,-30 5-9-15,-8 8-7 16,-19 2-3-16,11 3-1 15,2-2-3-15,34-10-2 16,18-13-1-16,27-11-1 16,6-8-1-16,6 0 2 15,46-1 2-15,8 2 2 16,-3 10 4-16,-11 0 10 16,-13 16 4-16,-25 4-6 0,-8 12-7 15,-32 8-3-15,-48 0-6 16,-12-15 0-16,-1-16-6 15,17-15-18-15,16-12-16 16,22-6-2-16,16-16-33 16,22-4-6-16,0 6-37 15,22 5-74-15</inkml:trace>
  <inkml:trace contextRef="#ctx0" brushRef="#br0" timeOffset="23679.534">11941 14858 333 0,'-38'0'19'15,"-8"0"17"-15,-6 13 8 16,6 5-13-16,-14 3-1 16,2 5 5-16,6-2 9 15,6 4-4-15,19-7-11 16,2 2-14-16,25-2-5 16,0-7 0-16,0 3 10 15,19-2 5-15,20 5 3 0,7 0-5 16,-5 2 4-16,-8 10-7 15,-9 8-2-15,-10 15 1 16,-14 1-7-16,0 4-6 16,0-9-3-16,-28-12-3 15,-15-12 0-15,-17-7 0 16,-14-12-13-16,3-8-9 16,6 0-4-16,13-19-21 15,25-12-12-15,27-3-28 16,0 5-31-16,0 2-39 15,41 15-53-15</inkml:trace>
  <inkml:trace contextRef="#ctx0" brushRef="#br0" timeOffset="24031.7375">12467 14882 342 0,'-92'36'57'0,"13"0"28"15,13 2-8 1,34-11-39-16,32-2-22 0,0-7-1 15,32-1 15-15,47-2 10 16,6 8 12-16,-6 5 3 16,-25 16-7-16,-24 23-19 15,-30 12 2-15,-43 15-15 16,-69-9-11-16,-32-19-5 16,-1-36 0-16,20-30-28 15,32-39-85-15,49-59-195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01:10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14932 2470 118 0,'0'-3'262'0,"0"3"-225"16,0 0 30-16,0 0-5 15,0 0-28-15,0 0-5 16,0 0-2-16,0 0-7 16,0 0 4-16,0 0-3 15,-2 0-3-15,-4 0-5 16,-7 24-6-16,-20 30 3 16,-14 16-3-16,-10 14-6 15,-3 8 1-15,14-4-2 16,19-18 0-16,21-19-6 0,6-18-1 15,14-16-2-15,43-15 2 16,22-2 3-16,14 0 4 16,-9-5 0-16,-5-4 0 15,-13 1-11-15,-25 0-40 16,2 3-77-16,-21 0-117 16</inkml:trace>
  <inkml:trace contextRef="#ctx0" brushRef="#br0" timeOffset="496.5018">15848 2447 303 0,'-8'0'90'0,"3"0"-66"16,5 0 26-16,-6 0-22 15,-2 0-8-15,-11 20-10 16,-14 19 11-16,-7 16 0 0,-18 14-4 16,6 6-7-1,-8 2 1-15,3-10-2 0,24-16-6 16,20-25-3-16,13-26-1 15,0-10 1-15,19-55-1 16,60-26 0-16,19-20 0 16,19 1 1-16,1 11 1 15,-12 12 0-15,-8 23 3 16,-27 15 2-16,-19 27 1 16,-30 13-5-16,-17 9 2 15,-5 11 0-15,0 35 7 16,0 20 5-16,0 13-10 15,-19 11-4-15,-27 6-1 16,7-9-1-16,-1-9 0 0,21-16-1 16,-1-16-9-16,1-20-23 15,11-11-47-15,8-10-57 16,-19-5-102-16</inkml:trace>
  <inkml:trace contextRef="#ctx0" brushRef="#br0" timeOffset="689.7648">15742 2673 464 0,'0'-5'15'16,"8"1"29"-16,71 1 16 0,6-3-28 15,-1 3-22 1,-4 3-10-16,-21 0 0 0,7 0-18 15,-1 0-65-15,12 3-131 16</inkml:trace>
  <inkml:trace contextRef="#ctx0" brushRef="#br0" timeOffset="1148.0531">16770 2470 47 0,'-19'-10'295'16,"14"4"-267"-16,-1 6 49 16,-2 0-14-16,8 0-22 15,0 0-25-15,0 8-3 16,0 24 23-16,0 13 4 15,0 7-7-15,-14 1-8 16,9-7-7-16,5-8-11 16,0-17-5-16,0-14-1 15,19-7-1-15,41-7 0 16,5-28 1-16,1-2-1 16,-9 9-5-16,-24 17 4 15,-6 11 0-15,0 6-5 0,-2 27 2 16,8 11 2-16,7-5 2 15,-1-17 0-15,15-22 0 16,22-15 0-16,12-45 2 16,2-17-1-16,-25-5 1 15,-32 9 1-15,-28 16-1 16,-5 14-2-16,-11 13-5 16,-16 4-33-16,27 9-78 15,0 1-114-15</inkml:trace>
  <inkml:trace contextRef="#ctx0" brushRef="#br0" timeOffset="1521.7229">18594 2568 469 0,'-13'40'20'0,"13"-4"58"15,0-16-49-15,46-16-19 16,19-4 3-16,14-13 8 15,0-25 6-15,-8-1 10 16,-24 7 4-16,-28 9-25 16,-19 6-1-16,0 8-2 15,-47-1-12-15,-4 0-1 16,12 8-17-16,26 2-26 16,13 0-38-16,0 0-77 15,13 0-122-15</inkml:trace>
  <inkml:trace contextRef="#ctx0" brushRef="#br0" timeOffset="1815.9639">19859 1889 389 0,'-46'-13'38'0,"-6"2"3"15,17 8 5-15,-9 3-32 16,17 0-3-16,0 27 4 16,-3 16 25-16,13 19-3 15,-2 13 1-15,14 8-10 16,-9 5-4-16,14-1-15 16,0-5-6-16,0-8-3 15,0-3-2-15,0-14-8 0,-11-16-28 16,-11-12-48-16,-24-18-30 15,-11-7-32-15,-9-4-95 16</inkml:trace>
  <inkml:trace contextRef="#ctx0" brushRef="#br0" timeOffset="1898.3323">19257 2548 145 0,'0'-35'175'0,"19"9"-76"16,19 6-29-16,22 7-41 16,25 3-29-16,7 10 0 15,25-4-117-15</inkml:trace>
  <inkml:trace contextRef="#ctx0" brushRef="#br0" timeOffset="2408.1819">21771 1893 577 0,'-131'0'33'16,"14"25"39"-16,-1 16-5 16,26 11-41-16,32-12-16 15,41-10-10-15,19-12-5 16,51-8-2-16,50 0 7 15,8 7 28-15,-2 9 18 16,-23 15-5-16,-43 16-3 16,-41 14-15-16,-27 13-12 0,-112-1-6 15,-30-7-5-15,-22-24-3 16,27-31-25-16,33-21-37 16,47-17-37-16,46-24 0 15,38 0-72-15,49 3-60 16</inkml:trace>
  <inkml:trace contextRef="#ctx0" brushRef="#br0" timeOffset="2679.0622">22166 2240 421 0,'14'0'22'0,"5"15"84"15,-6 8-41-15,6 7-33 16,-19 4-20-16,11 6-2 16,-11 1-6-16,0 0-4 15,0 0-2-15,0-1-24 16,-30 4-46-16,-2-13-89 15,-15-13-243-15</inkml:trace>
  <inkml:trace contextRef="#ctx0" brushRef="#br0" timeOffset="2851.9922">22231 1883 536 0,'0'0'49'16,"0"0"-48"-16,0 0-1 16,0-3-20-16,0 3-70 15,11 0-112-15</inkml:trace>
  <inkml:trace contextRef="#ctx0" brushRef="#br0" timeOffset="3509.8381">22714 1898 222 0,'8'0'89'0,"3"0"-31"16,-8 0 20-16,8 0-26 16,-8 0-12-16,7 22-8 15,-1 10 4-15,-9 14-7 16,0 6-3-16,0 7 1 0,-9 3-4 16,-18-8-13-1,8-12-6-15,8-20-4 0,11-22 0 16,0-3-2-16,11-47-2 15,55-19-1-15,2-10-2 16,-3 3 7-16,1 10 1 16,-23 24 0-16,-16 16 4 15,-18 20 2-15,-9 6 2 16,0 26 1-16,0 28 2 16,0 14 0-16,0 0-8 15,11-6-1-15,27-21-1 16,8-23-2-16,22-18 0 15,17 0 6-15,5-43 4 16,-3-14 4-16,-16-8-4 0,-19 6-1 16,-30 4-5-16,-17 8-4 15,-5 5-7-15,0 4-40 16,0 13-35-16,0 11-60 16,0 10-48-16</inkml:trace>
  <inkml:trace contextRef="#ctx0" brushRef="#br0" timeOffset="3788.4723">24077 1689 412 0,'-10'38'132'16,"-31"19"-66"-16,-6 9-2 0,-10 20-36 15,-8 6-20 1,5 2-7-16,13-3-1 0,20-20 0 15,27-24-4-15,0-25-9 16,46-22-3-16,42-6 13 16,29-29 3-16,-5-2 1 15,-3 5 2-15,-17 7 0 16,-21 10 0-16,-22 8-3 16,-19 2-1-16,-8 5-9 15,-22 0-66-15,0 0-90 16,0 0-198-16</inkml:trace>
  <inkml:trace contextRef="#ctx0" brushRef="#br0" timeOffset="3998.3069">24026 1816 360 0,'65'-8'116'0,"20"-1"-17"16,13 1-19-16,0-3-32 16,0 0-14-16,-24 2-26 15,-23 4-8-15,-31-4-12 16,12 9-60-16,-29 0-126 16</inkml:trace>
  <inkml:trace contextRef="#ctx0" brushRef="#br0" timeOffset="4178.6411">24405 1465 248 0,'-11'0'338'16,"11"0"-305"-16,0 11 35 16,30 11-25-16,30 4-29 15,8-3-14-15,3-5-6 16,13-6-20-16,14-3-78 15,20-9-100-15</inkml:trace>
  <inkml:trace contextRef="#ctx0" brushRef="#br0" timeOffset="4401.4204">25689 1459 396 0,'-90'45'50'0,"19"-2"70"15,30-2-10-15,22-10-32 16,19-3-43-16,0-12-25 16,19 3 4-16,14-4 19 15,0 8 9-15,-33 9-4 16,0 17-13-16,-52 21-10 16,-66 9-12-16,-26-9-3 0,13-28-50 15,33-42-180 1</inkml:trace>
  <inkml:trace contextRef="#ctx0" brushRef="#br0" timeOffset="8805.9383">8776 10436 384 0,'-11'-2'28'0,"11"0"8"16,0-2 3-16,0 2-11 15,-6 2 9-15,-2 0 5 16,8 0 9-16,0 0-3 15,-5 0-12-15,5-2-9 16,0 2-9-16,0 0-3 16,0 0-3-16,0 0-3 15,-3 0 1-15,-8 0-1 16,6 21 0-16,2 33-5 16,-11 25 2-16,-16 22-5 15,-11 8 0-15,-2-9-1 0,2-13 0 16,13-30-4-16,4-27-1 15,16-27-1-15,2-11 0 16,6-53 2-16,0-26-9 16,14-20 9-16,38-3 4 15,13 2 0-15,9 6 2 16,8 5 0-16,-1 1 0 16,-2 15 1-16,-13 14 5 15,-22 16-5-15,-12 22-1 16,-18 14 1-16,-9 13 3 15,-5 2 0-15,3 0-1 16,16 28 3-16,6 20 3 0,16 23 2 16,-3 11-8-16,8 5 1 15,-8 5-2-15,3 2-2 16,-22-5-1-16,0-10-1 16,-5-10-1-16,-6-11-10 15,-8-12-28-15,0-12-36 16,0-8-30-16,0-5-101 15,-22-14-243-15</inkml:trace>
  <inkml:trace contextRef="#ctx0" brushRef="#br0" timeOffset="8992.1963">8667 10707 377 0,'-20'-13'420'0,"20"11"-405"16,47-6 28-16,56-4-18 16,34-8-3-16,-12-6-22 15,1-10-10-15,-23-3-52 16,-5-11-114-16</inkml:trace>
  <inkml:trace contextRef="#ctx0" brushRef="#br0" timeOffset="10027.8153">15895 9172 413 0,'-27'0'164'15,"7"28"-162"-15,20 4 2 16,-8 11-1-16,3 10-1 16,-1 18 0-16,-13 11 15 0,6 7 8 15,-6 6-8 1,2-6-2-16,-2-7-11 0,0-16-3 15,14-22-1-15,-9-16 0 16,14-20 0-16,0-8 0 16,-19-13-1-16,19-33-1 15,-8-22 1-15,8-13 0 16,0-5 1-16,0 2 1 16,19-7 2-16,14-2 4 15,7 1 11-15,20 1 4 16,6 13-1-16,10 8 7 15,11 9 9-15,-2 12-7 0,13 14-5 16,0 15 4-16,-24 16-4 16,-17 4-10-16,-19 24-7 15,-30 40 2-15,-8 26-2 16,-27 24-7-16,-63 5-1 16,-2-15-1-16,34-29-2 15,31-35-4-15,27-27-6 16,0-13-18-16,85-12 17 15,32-19 14-15,27-1 4 16,14 15 4-16,-8 17 7 16,-19 13-5-16,-43 44-1 15,-64 24 3-15,-29 19-3 16,-126 2-9-16,-55-11 0 16,-15-33-9-16,-9-44-34 15,32-19-94-15,20-69-195 0</inkml:trace>
  <inkml:trace contextRef="#ctx0" brushRef="#br0" timeOffset="11287.4645">4721 3083 373 0,'0'-3'87'16,"0"-1"-7"-16,0 1-3 16,0 0-36-16,0 3-10 0,0-2-2 15,0-1 3-15,0 1 11 16,-46 2-11-16,-33 0-11 15,-44 24-8-15,-22 35-8 16,1 26 1-16,19 22-5 16,35 3 9-16,54-6 7 15,36-19-12-15,0-27 6 16,74-17-1-16,38-24-7 16,-1-15-3-16,7-2-8 15,-20-13-43-15,-6-24-121 16,-34-2-359-16</inkml:trace>
  <inkml:trace contextRef="#ctx0" brushRef="#br0" timeOffset="33367.3097">19085 4679 456 0,'-46'0'46'0,"7"0"-23"16,7 0 43-16,-15 0-41 15,-4 7-10-15,-23 4-3 16,-5 6 2-16,-11 3 8 15,16 2-7-15,17-2-5 16,30-6-4-16,8-4-3 16,19-3-1-16,0 1 0 15,0 5 5-15,13 7 5 16,17 4 7-16,-8 5 1 16,-3 12 14-16,-19 14 1 15,0 14-7-15,-24 13-12 16,-55 0-7-16,-14-7-7 0,0-14-2 15,-2-22-2-15,2-13-9 16,14-16-14-16,5-10-19 16,28 0-7-16,16 0-2 15,27 0-31-15,3-5-42 16,33-2-68-16</inkml:trace>
  <inkml:trace contextRef="#ctx0" brushRef="#br0" timeOffset="33645.8449">19033 5002 363 0,'0'0'97'0,"0"0"-41"15,0 0-3-15,0 0-20 16,0 15 9-16,0 14-7 16,0 6-5-16,0 2-12 15,0 1-15-15,0-4-3 16,0-7-2-16,0-7-20 16,0-10-44-16,0-7-41 15,0-3-62-15</inkml:trace>
  <inkml:trace contextRef="#ctx0" brushRef="#br0" timeOffset="33827.454">19210 4621 611 0,'-21'0'7'16,"21"0"-7"-16,0 0 0 15,0 0-47-15,13 0-77 16,14 0 12-16,-7 13-99 0</inkml:trace>
  <inkml:trace contextRef="#ctx0" brushRef="#br0" timeOffset="34223.4128">19603 4885 309 0,'0'0'120'0,"0"0"-54"16,0 0 16-16,0 4-40 16,0 22 0-16,0 6-13 15,0 2-11-15,0 0-3 16,0-8-5-16,0-11-8 0,0-13-2 15,0-2 0-15,0-9 2 16,38-30 5-16,36-5-3 16,5 1 1-16,5 9 10 15,-13 16 11-15,-5 11-1 16,-25 7-11-16,-17 0-7 16,-10 11 7-16,-6 24-2 15,-8 10-8-15,0 0-3 16,0 0-1-16,-8-5-7 15,-17-16-25-15,12-4-16 16,13-11-12-16,0-8-20 16,0-1-26-16,5 0-54 0,36 0-150 15</inkml:trace>
  <inkml:trace contextRef="#ctx0" brushRef="#br0" timeOffset="34725.1911">20770 4465 349 0,'0'0'83'15,"0"0"-24"-15,0 0-12 16,0 0-9-16,0 0-6 16,0 4-3-16,0 19 15 15,0 14-13-15,0 19-15 0,11 8-2 16,-11 13-8-16,0 4 1 15,0 6-3-15,0-1-3 16,-14-14-1-16,-10-15-4 16,18-18-9-16,6-27-4 15,0-12 0-15,0-12 5 16,0-34-19-16,0-15 5 16,0-16 5-16,14-10 8 15,19-6 4-15,16-7 6 16,-8 6 3-16,5 14 0 15,-8 10 1-15,-11 17 2 16,6 13 7-16,-14 13 4 16,-5 11 4-16,0 9 0 15,-9 7-2-15,3 0-6 0,11 0-5 16,14 10 6-16,5 26 7 16,8 14-5-16,1 15 6 15,-1 11-10-15,-13 6-7 16,0 5 1-16,-14-3-3 15,5-6 0-15,-10-3-7 16,8-12-13-16,-11-8-23 16,-3-11-36-16,-8-8-32 15,0-7-62-15</inkml:trace>
  <inkml:trace contextRef="#ctx0" brushRef="#br0" timeOffset="34936.0537">20855 4842 567 0,'0'-7'43'16,"27"0"-7"-16,57-8 9 16,47 2-19-16,6-3-10 15,15-5-11-15,-2 7-5 16,-19-1-7-16,-19 9-29 15,-22 6-87-15,-25 0-138 16</inkml:trace>
  <inkml:trace contextRef="#ctx0" brushRef="#br0" timeOffset="35355.4971">18057 6032 331 0,'0'-5'103'0,"30"-6"-82"15,63-2 44-15,57-2-17 16,35-6 4-16,39 1-14 16,43-4-1-16,27-1 1 15,20 0 9-15,2 0-13 16,-2 7-21-16,-17 2-12 15,-35 1-1-15,-20 2-2 16,-40 6-4-16,-38 5-7 0,-33 2-30 16,-47 0-34-1,-16 0-44-15,-38 0-113 0</inkml:trace>
  <inkml:trace contextRef="#ctx0" brushRef="#br0" timeOffset="35964.1299">20375 6614 258 0,'0'0'151'15,"0"-3"-91"-15,0-2-5 16,0-1-15-16,-6-2 3 15,-21 1-16-15,-3 0-9 16,-16-2 0-16,-9 3-3 16,-16 6-1-16,-13 0-5 0,-15 4-5 15,1 27-2 1,6 9 0-16,7 12-1 0,25 1 1 16,0 0-1-16,27 0-1 15,20-16 0-15,13-10 0 16,0-14 0-16,0-13 0 15,46 0 3-15,22-35 4 16,28-15 1-16,-17-9 0 16,-6 6 2-16,-29 14-1 15,-17 19-2-15,-27 12-4 16,8 8 2-16,-8 0-1 16,0 30-3-16,0 7 1 15,20 3-1-15,18-10 3 0,8-13-1 16,25-4 1-1,8-13 2-15,14 0-3 0,5 0-3 16,14-5-7-16,5-15-60 16,-11-12-182-16</inkml:trace>
  <inkml:trace contextRef="#ctx0" brushRef="#br0" timeOffset="36885.4887">22387 5923 312 0,'0'-2'47'16,"0"-3"-36"-16,0 2-6 16,0 3-5-16,0 0 0 15,0-2-3-15,8-1 3 16,3 1 28-16,-11 0 9 15,14 2 10-15,13-4-16 16,19 4 0-16,12 0 12 0,15-2-11 16,-2 2-14-16,-6 0-10 15,-10 0-8-15,-17 0-4 16,-13 0-29-16,-17 2-68 16,-8 14-179-16</inkml:trace>
  <inkml:trace contextRef="#ctx0" brushRef="#br0" timeOffset="37051.9019">22578 6275 500 0,'0'0'231'0,"8"5"-203"15,30-5 29-15,22 0-57 16,3 0-14-16,5-11-106 0,-43-33-256 15</inkml:trace>
  <inkml:trace contextRef="#ctx0" brushRef="#br0" timeOffset="37831.18">24339 4523 316 0,'-5'0'89'16,"-1"0"-21"-16,4 0 4 16,-9 0-45-16,-8 6-10 15,-17 10-4-15,-21 8 9 16,-22 12-4-16,0 1-4 15,13-3 2-15,28-7-11 16,30-9-5-16,8-5-1 16,0-6 1-16,33 1 1 15,8 6 13-15,2-1 14 16,-10-2 0-16,-19 9-5 16,-14 8 4-16,0 3-10 15,-52 11-8-15,-33-8-6 16,-8-6-3-16,3-14-10 0,17-14-35 15,29 0-12-15,12-3-28 16,29-12-35-16,3-2-70 16</inkml:trace>
  <inkml:trace contextRef="#ctx0" brushRef="#br0" timeOffset="38042.9437">24912 4624 561 0,'0'18'15'15,"0"8"29"-15,0 3-22 16,0 2-16-16,0 2-6 16,0-1 0-16,0-2-18 15,0-3-24-15,-22 0-82 16,-3-10-96-16</inkml:trace>
  <inkml:trace contextRef="#ctx0" brushRef="#br0" timeOffset="38207.4105">25015 4170 673 0,'-19'0'13'15,"19"0"-13"-15,0 0-26 0,0 0-68 16,0 10-71-16,33 18-122 16</inkml:trace>
  <inkml:trace contextRef="#ctx0" brushRef="#br0" timeOffset="38505.312">25651 4585 509 0,'0'26'48'15,"0"12"8"-15,0-3-23 16,0-8-19-16,19-10-10 16,19-11-3-16,11-6-1 15,22-3 9-15,19-22 14 16,8-2 14-16,-11 5 7 15,-2 11 3-15,-33 11-14 16,-11 0-15-16,-22 25-3 16,-14 19-3-16,-5 6-12 15,0-4-2-15,-5-16-50 16,-9-13-53-16,0-10-20 16,14-7-81-16</inkml:trace>
  <inkml:trace contextRef="#ctx0" brushRef="#br0" timeOffset="39083.5202">26796 4181 431 0,'0'-1'91'0,"0"1"-52"16,0 0-2-16,0 0-24 15,0 0-1-15,0 12 5 16,0 28 30-16,0 20-11 16,0 12-10-16,0 10-4 0,0 4 0 15,0 2-7-15,-6-1-9 16,-4-10-6-16,1-29 0 16,4-16-7-16,2-30-2 15,3-2 1-15,0-18-5 16,0-37-12-16,0-23-1 15,0-16 12-15,22-4 14 16,24-5 0-16,12 7 3 16,2 11 3-16,5 13 7 15,6 18 9-15,-6 15 14 16,-18 17 2-16,-9 16-5 16,-11 6-18-16,-13 19-8 15,-6 37 4-15,-8 22-4 16,-22 18 0-16,-62 7-7 15,-1-14 0-15,11-24 0 0,31-32-4 16,35-25-6-16,8-8-2 16,8-28 4-16,49-17 6 15,17-3 2-15,2 13 3 16,-8 18 7-16,-5 17-2 16,-17 0-2-16,-18 38 1 15,-28 31 1-15,0 25-2 16,-93 11-6-16,-24-5-6 15,-20-16-24-15,17-30-36 16,3-21-50-16,11-27-72 0,16-6-171 16</inkml:trace>
  <inkml:trace contextRef="#ctx0" brushRef="#br0" timeOffset="39526.0603">23802 5732 218 0,'-19'0'304'16,"5"0"-281"-16,14 0 41 16,0-6-43-16,0 2 13 15,0-6 5-15,55-2-3 16,68-10 29-16,95-11 4 15,109-20-10-15,112-12-10 16,79-11-15-16,11 4-26 16,-49 11-8-16,-96 17 0 0,-106 15 0 15,-90 9 0-15,-81 5 0 16,-44 9 0-16,-47 4-7 16,-16 2-91-16,0 0-121 15,-79 0-176-15</inkml:trace>
  <inkml:trace contextRef="#ctx0" brushRef="#br0" timeOffset="40486.1008">25054 6149 323 0,'-14'0'178'16,"3"0"-144"-16,11 0 22 15,-5 0-46-15,5 0-3 16,0-4-4-16,0 4 3 16,0 0 6-16,0 0 11 15,0 0 3-15,0 0-6 16,-9 0-6-16,9 0-6 16,0 19-1-16,0 13 5 15,0 3-2-15,0 6-2 16,0 5 1-16,0 11 2 0,0 1 2 15,0 15 0-15,0 2-2 16,0-6-3-16,0-10-5 16,0-19-3-16,0-20 0 15,0-9 0-15,0-11 0 16,-5 0 0-16,2 0 0 16,-8-22-3-16,3-1-1 15,-3 0 1-15,11 3 3 16,0 5-1-16,-8 2 1 15,8 2 0-15,-5 3 0 16,5 1 1-16,-6 1-1 16,3 3 0-16,3 3 0 0,0 0 0 15,0-1 0-15,0 1 0 16,0 0 0-16,0 0 0 16,0 0 0-16,0 0 0 15,0 0 0-15,0 0 1 16,0 0 0-16,0 0-1 15,0 0 0-15,0 0 1 16,0 0-1-16,0 0 0 16,0 0 0-16,0 0 1 15,0-7-1-15,0-8 2 16,41-13 6-16,38-4-3 16,25-5 9-16,21 10 11 0,12 0 8 15,2 13-2-15,-22 10-8 16,-19 4-10-16,-38 3-8 15,-35 39-3-15,-25 19-2 16,-52 16 0-16,-79-1-9 16,-22-15-20-16,-21-28-31 15,24-30-68-15,35-6-119 16</inkml:trace>
  <inkml:trace contextRef="#ctx0" brushRef="#br0" timeOffset="59709.8689">6046 7838 117 0,'0'0'100'0,"0"0"-62"15,0 0 4-15,0 0 3 16,0 0-10-16,0 0-7 16,0-1 8-16,0 0 2 15,-8-4 3-15,8 5-9 16,-5 0-1-16,5 0-6 0,0 0-8 15,-3 0-1 1,3 0-2-16,-6 0-1 0,1 0-1 16,5 0 5-16,0 0-3 15,-5 0-3-15,5 0 0 16,0 0-1-16,0 0-3 16,-3 0-2-16,3 0-1 15,0 0-3-15,0 0-1 16,0 5 1-16,0 10 5 15,0 8 1-15,0 4-1 16,0 6 1-16,0 7 3 16,0 3 2-16,0 6-1 15,0-1-2-15,0 3-1 16,0-2-4-16,0 3-1 16,0-5-3-16,0-4 1 0,0-1-1 15,0-7 0-15,0-5-1 16,0-1 1-16,0-12 0 15,0-5-2-15,0-5 1 16,0-7 0-16,0 0 0 16,0 0 0-16,0 0 0 15,0 0-2-15,3-3 2 16,13-17 1-16,0-8 1 16,3-5-1-16,9-3 0 15,-4 1 0-15,3 3 0 16,3 8 0-16,-2 1 1 15,-1 6-1-15,6 2 1 0,-1 5 0 16,-13 5-1-16,9 1 0 16,-9 4 2-16,0 0 0 15,5 0 4-15,-7 4 1 16,-6 21 3-16,-11 7 4 16,0 12 0-16,-19 8-2 15,-47 0-6-15,-13-5-4 16,-5-11-2-16,13-21-1 15,-3-15-11-15,22-22-29 16,14-36-53-16,38-20-95 16,0-15-301-16</inkml:trace>
  <inkml:trace contextRef="#ctx0" brushRef="#br0" timeOffset="65465.5913">11281 6156 162 0,'0'0'118'0,"-2"0"-97"15,2 0 12-15,0 0-10 16,0 0-4-16,0 0 13 16,2 0 8-16,26 0-2 15,-4 0-9-15,14 0 1 16,-16 0-14-16,-3 0-8 15,0 0-6-15,-10 0-1 16,-4 0-1-16,-5 0-2 16,5 0-24-16,-5 0-113 15</inkml:trace>
  <inkml:trace contextRef="#ctx0" brushRef="#br0" timeOffset="65652.8523">11281 6156 338 0,'47'171'128'15,"-23"-171"-91"-15,17-10 54 16,-3-3-68-16,3 4-20 16,-11 2-3-16,-8-1-2 15,3 8-41-15,-6 0-124 0</inkml:trace>
  <inkml:trace contextRef="#ctx0" brushRef="#br0" timeOffset="66335.0848">12296 6068 24 0,'13'-1'191'0,"-13"1"-169"0,6 0 33 16,-6 0-7-16,0 0-7 15,0 0 5-15,0 0-7 16,0 0-10-16,0 0-7 15,0 0 2-15,0 0 2 16,0 0 1-16,0 0-8 16,-30 0-9-16,-3 0-6 15,-2 0 5-15,2 0-6 16,-5 0-2-16,-9 8-1 16,6 9 1-16,-2 0-1 0,2 5 0 15,-3 6 1 1,3 2-1-16,9 7 0 0,-1 6 1 15,6-1 0-15,8 0 0 16,13-3 0-16,6-1 2 16,0-13-1-16,0-2 2 15,6-10 3-15,35-5 0 16,5-8 2-16,11 0 0 16,17-29 2-16,5-17 0 15,5-14-5-15,1-3-3 16,-14 2-1-16,-11 9 4 15,-22 9-4-15,-19 17 5 16,-11 10 3-16,-8 8 1 16,0 8 0-16,0 0 1 15,0 14 4-15,-46 14-14 0,-6 7-1 16,14 2-1-16,16-1 0 16,22 4 1-16,0 0-1 15,46-1 2-15,33-5 5 16,9-8 6-16,21-10-3 15,-11-12-9-15,0-4-1 16,8-7-6-16,12-32-55 16,-39-18-200-16</inkml:trace>
  <inkml:trace contextRef="#ctx0" brushRef="#br0" timeOffset="87005.1095">20113 8880 371 0,'0'-8'69'0,"0"6"-28"15,0 2 11-15,0 0-1 16,-11 0-16-16,-16 0-2 15,-33 0 1-15,-30 17-22 0,-17 16-9 16,-4 6 0-16,7-2 6 16,30-2-3-16,31-12-4 15,24-11 0-15,19-7-2 16,0-1 3-16,0 1 9 16,43 1 5-16,-2 6 10 15,-16 8-1-15,-20 15-8 16,-5 14 8-16,-19 11 1 15,-65 5-19-15,-20-11-8 16,3-15 0-16,-2-10-8 16,37-22-16-16,14-7-14 15,25 0-19-15,27 0-9 16,0-13-40-16,22-3-74 0,43-1-165 16</inkml:trace>
  <inkml:trace contextRef="#ctx0" brushRef="#br0" timeOffset="87238.2874">20135 9054 478 0,'0'0'32'0,"0"19"-2"0,0 13 15 15,0 9-24 1,-14 2-14-16,-5-2-7 0,-8-4-1 16,8-6 0-16,-3-2-11 15,3-2-90-15,-6-14-90 16</inkml:trace>
  <inkml:trace contextRef="#ctx0" brushRef="#br0" timeOffset="87410.0147">20266 8765 52 0,'0'-7'548'16,"-19"7"-542"-16,19 0-6 0,0 0-35 15,0 0-101-15,0 7-158 16</inkml:trace>
  <inkml:trace contextRef="#ctx0" brushRef="#br0" timeOffset="87709.3317">20587 9009 412 0,'-21'35'57'0,"10"7"-17"0,-3 5 16 16,6-4-33-16,2-14-12 16,6-11-10-16,0-18 0 15,47 0 4-15,37-26 29 16,28-10 1-16,0 11-6 16,-28 10 10-16,-18 15-3 15,-20 0-10-15,-32 26-9 16,-14 24 0-16,0 7-7 15,-8-1-10-15,-25-12-8 16,14-17-53-16,19-11-66 16,0-16-99-16</inkml:trace>
  <inkml:trace contextRef="#ctx0" brushRef="#br0" timeOffset="88025.047">21970 8607 146 0,'0'0'294'0,"0"7"-271"15,0 36 39 1,0 12 4-16,-14 13-16 0,-27 15-13 16,-5 5-1-16,-17 7-9 15,9 3-19-15,2-10-8 16,5-14-2-16,20-16-16 16,27-25-32-16,0-28-68 15,0-5-90-15</inkml:trace>
  <inkml:trace contextRef="#ctx0" brushRef="#br0" timeOffset="88481.0185">22204 8765 335 0,'-27'18'73'15,"-6"0"-60"-15,14-2 16 16,14-9 0-16,5-7-22 16,0 0-4-16,38-8 18 15,35-22 38-15,23-5-5 16,-9 4-2-16,-8 15 14 16,-21 11-7-16,-23 5-20 15,-11 9-16-15,-24 34-1 0,0 13-2 16,-40 17-4-1,-56 4-12-15,-5-9-4 0,25-15 0 16,35-23-9-16,27-17-1 16,14-13-6-16,0 0 5 15,41 0-4-15,30-6 11 16,8-1 4-16,-5 7 0 16,-22 7 2-16,-20 38 4 15,-32 18 6-15,0 11 2 16,-60-1-4-16,-32-5-9 15,-6-18-1-15,-1-25-7 16,23-25-27-16,24-3-26 16,17-36-27-16,35-12-29 15,0-1-37-15,35 1-43 16</inkml:trace>
  <inkml:trace contextRef="#ctx0" brushRef="#br0" timeOffset="88806.026">23115 8786 348 0,'-19'15'81'0,"0"6"-51"15,-9 0 22-15,9-5 9 16,19-5-31-16,0-7-21 0,0-4 1 15,39 4 23 1,7-1 25-16,0 8-3 0,6 13-10 16,-25 15-8-16,-8 14 1 15,-19 14-12-15,-32 11-11 16,-47-1-13-16,-6-16-2 16,11-18-4-16,9-25-25 15,19-18-32-15,16-25-20 16,16-33-47-16,14-9-62 15,0-7-56-15</inkml:trace>
  <inkml:trace contextRef="#ctx0" brushRef="#br0" timeOffset="88990.9604">23153 8691 277 0,'8'-6'302'16,"30"4"-243"-16,22 1 27 15,20-5-34-15,18-4-26 16,-6-2-17-16,-7-6-6 16,-14 4-3-16,-11-1-3 15,-17-1-24-15,4 11-89 16,-25 1-160-16</inkml:trace>
  <inkml:trace contextRef="#ctx0" brushRef="#br0" timeOffset="89238.9253">23941 8614 555 0,'-46'40'53'0,"38"2"0"16,8-12-34-16,13-22-16 15,66-8-2-15,33-26 0 16,5-25 4-16,-5-5 4 15,-33 6 14-15,-41 20 11 16,-35 11-2-16,-3 12-7 16,-46 7-16-16,-52 0-9 15,-14 0-35-15,14 17-66 16,24-8-150-16</inkml:trace>
  <inkml:trace contextRef="#ctx0" brushRef="#br0" timeOffset="90289.5882">19300 10066 368 0,'22'-2'58'16,"63"-1"-25"-16,70 2 72 0,77-2-42 15,106-1 3-15,76 3-9 16,77-5-6-16,27-3-23 16,-13-6 1-16,-25 3-14 15,-77-2-6-15,-106 7-6 16,-81 2-2-16,-85 5-1 16,-58-2-1-16,-35 2-11 15,-24-2-44-15,-14 2-64 16,0 0-108-16</inkml:trace>
  <inkml:trace contextRef="#ctx0" brushRef="#br0" timeOffset="90709.3818">20814 10485 249 0,'-11'0'204'0,"-3"0"-148"16,14 0 11-16,0 0-21 15,0 0 1-15,44 22 1 16,24 14-3-16,16 10-7 16,1 8-8-16,-1 5-4 15,-10-2-10-15,-17-6-12 16,-2-5-4-16,-36-10 0 15,8-18-5-15,-16-7-17 16,3-11-53-16,-1 0-54 16,1-24-149-16</inkml:trace>
  <inkml:trace contextRef="#ctx0" brushRef="#br0" timeOffset="90867.4945">21615 10485 449 0,'-87'5'220'0,"-17"36"-132"15,-35 20 6-15,-30 19-43 16,-22 14-25-16,-19 5-16 16,3-1-10-16,30-8-8 15,52-13-67-15,86-37-139 16,39-40-363-16</inkml:trace>
  <inkml:trace contextRef="#ctx0" brushRef="#br0" timeOffset="91737.123">24399 9875 416 0,'33'-8'88'16,"27"0"-31"-16,5 4 18 0,1-5-48 15,-9 8-22-15,-11-1-3 16,-5 0-2-16,-11 2-2 16,-2 0-13-16,10 0-49 15,-16 0-91-15,5 10-100 16</inkml:trace>
  <inkml:trace contextRef="#ctx0" brushRef="#br0" timeOffset="91925.599">24604 10160 377 0,'0'0'297'16,"0"8"-264"-16,0-3 25 16,76 1-43-16,3-6-6 0,19 0-9 15,-5 0-7-15,-3-13-39 16,11-15-85-16,-25-3-165 15</inkml:trace>
  <inkml:trace contextRef="#ctx0" brushRef="#br0" timeOffset="92487.3943">26570 9118 332 0,'-20'-10'168'0,"7"7"-122"16,-9 3 2-16,-11 0-29 15,-19 0-14-15,-27 0 1 16,-19 19 21-16,-5 6 4 15,15 6-4-15,23-9-18 16,27-5-8-16,38-4-1 16,0-4 0-16,13 2 7 15,39 4 16-15,8 2 13 16,-8 5 0-16,-6 0-5 16,-21 14 3-16,-25 4-11 15,0 6-7-15,-33 9-6 16,-46 0-7-16,-19-14-3 0,0-8 0 15,13-18-8-15,33-12-18 16,25-3-17-16,27 0-12 16,0-18-39-16,41-7-33 15,57-5-33-15,14-1-24 16</inkml:trace>
  <inkml:trace contextRef="#ctx0" brushRef="#br0" timeOffset="92681.5653">26823 9207 497 0,'0'0'144'0,"0"10"-133"16,0 20 33-16,0 9-23 16,0-3-20-16,0-4-1 0,0-3-2 15,-19-2-4-15,0-6-13 16,0-2-68-16,-8-1-76 15,-12-15-243-15</inkml:trace>
  <inkml:trace contextRef="#ctx0" brushRef="#br0" timeOffset="92848.3259">26785 8946 645 0,'-22'-5'33'0,"22"2"-33"16,0 3 0-16,0 0-12 16,36 0-85-16,15 0-119 15</inkml:trace>
  <inkml:trace contextRef="#ctx0" brushRef="#br0" timeOffset="93101.3103">27099 9260 231 0,'-25'24'221'0,"3"5"-140"15,22-1-5-15,0-13-62 16,14-12-12-16,65-3 3 0,24-18 22 16,17-17 13-16,3 5 2 15,-30 14 17-15,-20 16-11 16,-34 0-28-16,-26 24-7 15,-13 15-1-15,0 8-5 16,-19-3-7-16,-14-12-17 16,1-12-54-16,24-13-55 15,8-7-99-15</inkml:trace>
  <inkml:trace contextRef="#ctx0" brushRef="#br0" timeOffset="93530.1008">28107 8801 404 0,'0'0'87'0,"0"0"-80"16,28 0 13-16,43 0 51 15,16-14-13-15,-3 3-6 16,-32 8 6-16,-19 3-13 16,-14 3-21-16,-19 33-8 15,0 15-2-15,-66 2 0 16,-10 4-8-16,16-15-6 0,27-18 0 16,33-12-4-16,0-9-5 15,47-3 0-15,37 0 6 16,20 0 3-16,-17-3 0 15,-10 3 3-15,-31 3 1 16,-19 36 1-16,-27 17 7 16,0 20 4-16,-79 4-8 15,-19-9-8-15,-8-13 0 16,21-26-16-16,28-20-37 16,24-12-38-16,25-5-4 15,8-27-84-15,41-15-71 16</inkml:trace>
  <inkml:trace contextRef="#ctx0" brushRef="#br0" timeOffset="93829.7566">29302 8850 106 0,'-99'46'359'16,"1"17"-309"-16,25 9 37 15,26 0-42-15,34-14-26 16,13-12-14-16,35-23-4 0,74-23 0 16,36-2 8-1,32-36 16-15,0-8 9 16,-19 0 1-16,-46 6 15 0,-46 5-16 16,-47 8-7-16,-19 1-9 15,-93 2-11-15,-43 5-7 16,-17 8-7-16,25 10-14 15,41-3-50-15,35 4-46 16,38-8-46-16,14-7-101 16</inkml:trace>
  <inkml:trace contextRef="#ctx0" brushRef="#br0" timeOffset="94385.6241">30338 8597 181 0,'0'-6'138'0,"-3"6"-74"16,-11 0-13-16,-2 0 4 16,0 2-15-16,5 18-8 15,3-7-15-15,8 3-11 16,0-9-2-16,27-7 7 15,33 0 8-15,11-2 20 0,2-23 2 16,-21 4 0-16,-19 4-3 16,-33 5-16-16,0 0-15 15,-22 2-7-15,-49 3-17 16,-8 7-59-16,8 0-43 16,25 0-160-16</inkml:trace>
  <inkml:trace contextRef="#ctx0" brushRef="#br0" timeOffset="95201.5991">25670 10183 10 0,'0'-2'174'16,"0"2"-129"-16,0-2 13 15,13 2-6-15,15-3 3 16,-4 3-10-16,-2 0-17 15,11-3-4-15,-1 3-8 0,20 0 26 16,14 0-12-16,18 0-8 16,47 0 8-16,52-2 1 15,73-6 17-15,58-8-2 16,46-11 11-16,29-3-16 16,4 4 1-16,-47 6-14 15,-62 7-17-15,-88 6-5 16,-73 7-6-16,-44 0-2 15,-41 0-3-15,-11 0-36 16,-13 9-108-16,-14 0-174 16</inkml:trace>
  <inkml:trace contextRef="#ctx0" brushRef="#br0" timeOffset="96258.8163">26668 10606 419 0,'-22'0'50'0,"16"7"-3"15,6 1-10-15,0 1-18 16,0 1-2-16,39-3 7 16,26 1 24-16,-5 3 19 15,-8 2-5-15,-11 13-21 16,-30 14-9-16,-11 12-3 0,-11 12-7 15,-63 8-10 1,-24-4-5-16,-6-8-7 0,12-19 0 16,18-17-6-16,17-20-17 15,10-4-27-15,15-16-38 16,32-19-66-16,0-9-67 16,19-9-170-16</inkml:trace>
  <inkml:trace contextRef="#ctx0" brushRef="#br0" timeOffset="96709.3566">26698 10539 327 0,'0'0'104'0,"27"-6"-95"15,38 1 38-15,34 1-23 16,-1-5 16-16,33 4 11 16,-1 1-9-16,1 1-18 15,-5 1-9-15,-14 2-12 16,-22 0-3-16,-17 0 0 16,-26 2-3-16,-20 13-4 15,-27 10-5-15,0 12-8 16,-22 13 6-16,-35 10 3 15,5 1 11-15,11 5 0 0,22-4 5 16,13-9 5-16,6-10 16 16,0-10-3-16,58-16-9 15,26-10-2-15,28-7 17 16,19-9 2-16,0-25 7 16,-19 1-4-16,-33 2-9 15,-38 3 2-15,-41 2-5 16,-60-1-4-16,-71-7-18 15,-3 4-3-15,11-2-15 16,63 2-55-16,41-9-137 16,19-10-215-16</inkml:trace>
  <inkml:trace contextRef="#ctx0" brushRef="#br0" timeOffset="105913.5271">20061 12672 128 0,'-5'-8'75'16,"5"4"-36"-16,0 4 16 15,0-1-27-15,0-3 1 16,-3 0 1-16,-3 2-6 16,1-4 6-16,0 0 0 15,2-1 4-15,3 4-8 16,0-1-10-16,0-3-6 0,-11 3 10 15,11 0 3-15,0 0-2 16,0 4 0-16,-8-3-7 16,8 3 1-16,0-2-2 15,0 2-3-15,0 0-3 16,0 0-2-16,0 0-1 16,0 0-4-16,0 0-1 15,0 17 1-15,22 12 3 16,8 5 0-16,5-3 1 15,-2 4-3-15,-1-7 2 16,-12-3 0-16,4-3 0 0,-16-7-2 16,3-7 0-16,-8-4 0 15,-3-1-1-15,5-3 0 16,-5 0 1-16,0 0 0 16,6 0 1-16,-6 0 0 15,0-5-2-15,3-20 0 16,2-14-2-16,-5-9-2 15,14-12 1-15,-1-1 1 16,-7 1 2-16,-1 9 0 16,-5 7-2-16,0 8 2 15,0 13 1-15,-5 4 0 16,-3 9-1-16,-3 2 0 16,11 4 2-16,0 4-2 0,0 0 0 15,0 0 0 1,0 0 0-16,0 0 0 0,0 0 0 15,0-1-3-15,57-2 3 16,22-2 1-16,33 3 1 16,0-4 1-16,18 1 2 15,1 2-1-15,-24-3-1 16,-12-2-2-16,-35 6-1 16,-27-3-3-16,-20 5-9 15,1 0-28-15,0 0-57 16,-14-2-120-16</inkml:trace>
  <inkml:trace contextRef="#ctx0" brushRef="#br0" timeOffset="106491.0477">20617 12571 77 0,'-11'0'146'0,"9"0"-91"16,-4 0-14-16,1 0 0 16,5 0-12-16,0 0-9 15,0 0 7-15,0 0 6 16,0 0 0-16,0 0 1 16,0 0-8-16,0 0-1 15,0 0-4-15,38-7 11 16,8-1-8-16,1-1-6 15,4 1 4-15,-18 4-7 16,-6 4-3-16,-21 0-4 0,-6 0-3 16,0 0-2-16,0 0 2 15,0 24 2-15,-38 18 4 16,-22 8-8-16,-6 5-2 16,1-9-1-16,13-3 0 15,30-16 1-15,22-10-2 16,0-9 1-16,22-5-1 15,57-3 1-15,6 0 0 16,13 0 2-16,-19-13-2 16,-22 5-1-16,-16-1-4 15,-22 3-43-15,-19 6-86 16,0 0-212-16</inkml:trace>
  <inkml:trace contextRef="#ctx0" brushRef="#br0" timeOffset="106894.9802">19859 13262 207 0,'0'0'160'0,"0"0"-130"15,0 0-4-15,58 0 13 16,48 0 34-16,49 0 2 15,28-15-4-15,30 0-8 16,2 0-5-16,-19 10-14 16,-32 5-25-16,-47 0-17 15,-43 0-2-15,-28 0-1 16,-21 2-11-16,-20 5-35 16,-5 2-54-16,0 6-28 15,-38-8-93-15</inkml:trace>
  <inkml:trace contextRef="#ctx0" brushRef="#br0" timeOffset="107494.6954">20388 13597 190 0,'0'0'59'0,"0"0"-14"16,0 0-8-16,0 0 9 15,0 0-3-15,0 0 1 16,0-3-4-16,0 2-8 16,0 1-2-16,14 0-2 0,-6 0-12 15,17 0-1 1,-1-3 14-16,12-5 1 0,15 6-3 15,7-4-4-15,-12 2-5 16,6 4 6-16,-11 0-8 16,-17 0-9-16,-2 0 4 15,-8 0 0-15,-14 8-6 16,0 11 4-16,0 10 2 16,-19 11-3-16,-41 11-3 15,-19 0-4-15,13-2 2 16,25-10-3-16,25-13 0 15,16-11 0-15,11-7-1 16,54-8-2-16,14 0 3 16,11 0 0-16,-8 0-4 0,-6-1-17 15,-21 1-54-15,-11 0-65 16,-23 0-208-16</inkml:trace>
  <inkml:trace contextRef="#ctx0" brushRef="#br0" timeOffset="107974.9269">19720 14304 434 0,'-5'0'75'0,"5"0"-49"15,24 0 0-15,69 0 26 16,65 0 8-16,66 0 0 16,68-2 10-16,43-13-10 15,38-2-22-15,-13 2-15 16,-32 1-12-16,-53 6-6 15,-84 0-5-15,-55 3-1 16,-57 3-10-16,-38 0-42 16,-16 2-63-16,-25 0-82 15,0 0-278-15</inkml:trace>
  <inkml:trace contextRef="#ctx0" brushRef="#br0" timeOffset="109159.3596">18711 14441 292 0,'0'0'35'0,"0"0"-22"16,6 0-5-16,8 0 3 15,-1-3 2-15,1 1 11 16,-1 2 6-16,-7-3 3 0,-6 3-1 16,8 0-7-16,3 0-1 15,-11 0-9 1,19 0-11-16,-5 0-2 0,7 0 4 15,4-3 4-15,2 2 7 16,-8 1-2-16,0 0-6 16,9 0 0-16,-4 0 4 15,4-2-1-15,-1 2-3 16,-8 0-3-16,14 0-2 16,-1-2 0-16,-7 2-2 15,8-3 5-15,7 0 2 16,-20-1-1-16,18 4-5 15,-11-4 0-15,0 1 1 16,1 2 2-16,-4-3-3 16,-5 2 1-16,-11 2-2 0,6-2-1 15,11 2 1-15,-6 0-1 16,8-3 3-16,-3 0-4 16,4 2 1-16,-4-2 0 15,-7-1 1-15,-1 0 2 16,11 4 0-16,-5 0 3 15,3 0-3-15,7 0-2 16,1 0-2-16,0 0 2 16,19 0 0-16,-1 0 2 15,-10 0 0-15,6 0 3 0,-9 0-3 16,3 0-4-16,-9 0 0 16,1 0 0-16,-14 0-12 15,8-6-84-15,-27-19-298 16</inkml:trace>
  <inkml:trace contextRef="#ctx0" brushRef="#br0" timeOffset="109647.1013">19870 14879 453 0,'0'-6'93'0,"0"6"-43"15,0 0-17-15,19 0-18 16,30 0 24-16,36 16 4 15,13 7 0-15,19 11 5 16,-5 4-10-16,-3 12-12 16,-22 0-12-16,-21 1-13 15,-9-3-1-15,-24-11-5 16,0-9-10-16,-17-14-40 16,8-6-65-16,-10-8-96 15,0-14-201-15</inkml:trace>
  <inkml:trace contextRef="#ctx0" brushRef="#br0" timeOffset="109804.5066">20789 14788 731 0,'-150'56'66'16,"-13"26"3"-16,-23 17-31 15,-10 11-28-15,19-6-10 16,46-22-16-16,41-20-94 15,68-51-113-15</inkml:trace>
  <inkml:trace contextRef="#ctx0" brushRef="#br0" timeOffset="110629.4253">23508 14166 319 0,'0'0'68'0,"0"0"-35"16,0 0-22-16,0-3 10 16,0 3 3-16,0 0-2 15,0 0 4-15,0 0 11 16,0 0-6-16,27 0-6 15,6 0 12-15,18 0-17 16,9 0-8-16,-2 0-1 16,2-3-8-16,-22 3-2 15,-6-1-1-15,-12 1-5 16,-12 0-27-16,-3 0-102 16,-5 0-167-16</inkml:trace>
  <inkml:trace contextRef="#ctx0" brushRef="#br0" timeOffset="110816.7743">23508 14515 361 0,'0'0'271'15,"8"2"-228"-15,44 3 19 16,18-2-48-16,4-3-14 15,-28 0-5-15,20 0-90 16,-47-24-222-16</inkml:trace>
  <inkml:trace contextRef="#ctx0" brushRef="#br0" timeOffset="112594.524">26242 12141 175 0,'0'-4'115'0,"0"1"-51"16,0 1-7-16,0-4-8 16,0-2-4-16,0-3-6 15,0 4 5-15,0 2 0 16,0 1-9-16,0 4-9 0,0 0-9 16,0 0-10-16,0 12-5 15,0 19 9-15,0 11 13 16,0 9-18-16,0-4-5 15,0-3-1-15,0-1 0 16,0-8-14-16,0-4-44 16,0 5-66-16,0-7-123 15</inkml:trace>
  <inkml:trace contextRef="#ctx0" brushRef="#br0" timeOffset="112788.706">25757 12637 344 0,'0'0'139'0,"0"1"-73"0,44 6 22 15,35 0-28-15,13 1-29 16,7-2-21-16,-1-6-2 16,-25 0-8-16,-10 0-2 15,-30 0-28-15,0 0-89 16,-25 0-143-16</inkml:trace>
  <inkml:trace contextRef="#ctx0" brushRef="#br0" timeOffset="113255.2202">25651 13016 105 0,'0'0'157'16,"0"0"-88"-16,0 0-9 15,0 0-8-15,0 0-10 16,0 0-10-16,0 0 9 15,19 0 5-15,22-7-2 16,16 5-5-16,8-4-4 0,-10 1 8 16,-11 5-10-16,-17 0-10 15,-8 0-13-15,-19 0-7 16,0 2-2-16,0 35 1 16,-19 21 9-16,-47 10-10 15,-5 3 1-15,6-4-2 16,24-9-1-16,33-14 1 15,8-16-1-15,16-8-1 16,61-18 0-16,24-2 2 16,21 0 1-16,-15-18-1 15,-23 0 0-15,-27 7-14 16,-29 5-69-16,-28 6-75 0,0 0-309 16</inkml:trace>
  <inkml:trace contextRef="#ctx0" brushRef="#br0" timeOffset="113636.848">24811 14081 437 0,'-11'0'154'0,"11"2"-104"15,65-2-9-15,104 0 16 16,115-11 27-16,95-24-23 15,52-1-10-15,11 8-14 16,-44 9-19-16,-90 12-5 16,-90 7-11-16,-90 0-2 15,-73 0-7-15,-36 0-21 0,-19 0-35 16,0 4-71 0,0 12-82-16,-60 4-179 0</inkml:trace>
  <inkml:trace contextRef="#ctx0" brushRef="#br0" timeOffset="114348.7751">25822 14643 397 0,'-73'16'108'15,"-6"13"-44"-15,13-2-25 16,28-6-23-16,16-5-13 16,22-7 2-16,9-9 6 0,70 0 26 15,24 3 17-15,4 1 6 16,-23 7-8-16,-24 6-14 16,-41 8-4-16,-19 18-11 15,-13 12-4-15,-80 10-10 16,-44-5-9-16,-12-16-1 15,18-22-8-15,24-22-25 16,36-26-31-16,39-32-62 16,32 4-31-16,0 8-54 15,43 2-26-15</inkml:trace>
  <inkml:trace contextRef="#ctx0" brushRef="#br0" timeOffset="114649.2874">25730 14652 205 0,'0'-3'163'0,"0"1"-73"15,0 2-7-15,32-2-11 16,34 0-5-16,46-7 2 0,32-9-22 16,20 1-3-16,24-6-3 15,-16 2-14-15,-36 3-21 16,-38 6-6-16,-24 1-10 16,-41-1-54-16,-6 8-100 15,-16-3-195-15</inkml:trace>
  <inkml:trace contextRef="#ctx0" brushRef="#br0" timeOffset="115098.9601">27145 14684 189 0,'-6'0'143'16,"-2"0"-99"-16,-3 0-19 15,9 0 3-15,-9 4-7 16,-8 2 4-16,-9 4 5 15,-18 10 20-15,-19 6 0 0,5 7 2 16,-20 12-8 0,10 13 12-16,10 10-11 0,21 8-20 15,31-7-4-15,8-12-10 16,47-21-6-16,64-28-3 16,56-8 5-16,45-54 5 15,-2-28-4-15,-30-5 5 16,-62 7 9-16,-80 8 2 15,-38 15-10-15,-79 13-3 16,-58 9-11-16,-7 13-4 16,18 13-18-16,56-2-97 15,50-24-251-15</inkml:trace>
  <inkml:trace contextRef="#ctx0" brushRef="#br0" timeOffset="126797.4929">21615 13118 231 0,'0'0'111'0,"0"0"-48"0,0 0-4 16,-8 0-27 0,-30 17 1-16,-22 19 0 0,-33 23 4 15,-49 20-7-15,-40 33-1 16,-69 37-6-16,-49 37-8 16,-27 18 3-16,24-5-11 15,66-41-7-15,106-50-13 16,120-72-80-16,41-51-291 15</inkml:trace>
  <inkml:trace contextRef="#ctx0" brushRef="#br0" timeOffset="127555.1743">26889 12942 432 0,'-77'0'59'0,"-29"0"40"16,-66 39-49-16,-90 39-7 16,-89 34-11-16,-83 38-11 15,-43 27 0-15,-8 2-2 16,84-25-19-16,120-42-6 15,142-82-110-15</inkml:trace>
  <inkml:trace contextRef="#ctx0" brushRef="#br0" timeOffset="146685.2498">4964 12378 12 0,'-14'-2'252'0,"14"2"-191"15,0 0-39-15,-13 0-5 16,13 0 5-16,-6 0 4 16,1 0 7-16,5-3 11 15,-9 1 4-15,-4 0-17 16,7-3-4-16,-7 5-8 0,-1 0-12 15,0 14-1 1,-5 16 6-16,-13 7-3 0,13 3 1 16,-1 4 0-16,7 0 1 15,7 4 0-15,6-3 6 16,0-8-8-16,0-10-6 16,11-12-1-16,3-8-1 15,-9-3 1-15,4-4 4 16,10-8 5-16,22-34-2 15,-3-15-6-15,0-15-3 16,-11-4 0-16,-8-7-1 16,-5-1 1-16,-6 6 0 15,-2 14 0-15,-1 13 0 16,-5 17 1-16,0 10-1 0,0 12 0 16,0 3 0-16,0 6 1 15,0-1-1-15,0 4 1 16,0-2-1-16,0-1 0 15,0 3 0-15,0 0 1 16,0-5-1-16,35-4-1 16,50-9 1-16,32-8 0 15,47 1 1-15,5-5-1 16,-3-1 3-16,-16 4-3 16,-24 4 0-16,-28 8 0 15,-36 5 0-15,-26 7 0 16,-17 3-4-16,-19 0-15 15,0 0-61-15,-14 0-110 0</inkml:trace>
  <inkml:trace contextRef="#ctx0" brushRef="#br0" timeOffset="147202.4881">5673 12158 146 0,'-14'0'103'0,"11"0"-51"16,-8 0 10-16,11 0-15 15,-8 0-8-15,8 0 1 16,-5 0 6-16,-1 0-12 16,6 0-11-16,0 0-6 15,0 0 1-15,0 0 7 16,11-3-8-16,44-3-6 16,10 5 5-16,12-3 3 15,-9 4 4-15,-16 0-7 16,-20 0-10-16,-21 20-3 15,-11 11 2-15,-19 14 4 16,-57 7-4-16,-25 17-2 0,-16-3-3 16,-1-1 2-16,39-7-2 15,33-16 0-15,46-11 0 16,0-9-2-16,68-8 1 16,47-14 1-16,10 0 1 15,6 0 1-15,-11-10-2 16,-30-1-2-16,-38 10 0 15,-36 1-13-15,-16 0-40 16,0 0-41-16,-68 22-111 16</inkml:trace>
  <inkml:trace contextRef="#ctx0" brushRef="#br0" timeOffset="147546.9326">4748 13155 245 0,'-8'4'116'0,"8"-2"-90"15,0-2 28-15,0 0 29 0,87 0-20 16,50 0 0 0,45-21-2-16,48-3-16 0,12-4-8 15,1 3-17-15,-39 8-8 16,-54 4-10-16,-52 10-2 16,-57 3-2-16,-16 0-8 15,-11 0-24-15,-14 0-63 16,0 0-94-16,-47 10-179 15</inkml:trace>
  <inkml:trace contextRef="#ctx0" brushRef="#br0" timeOffset="147915.0385">5239 13518 333 0,'-13'-4'86'0,"7"4"-45"16,6 0 3-16,0 0-5 15,0 8 12-15,38 14 3 16,17 6-18-16,21 4 6 0,-2 4-8 16,2 3-15-16,-10 4-9 15,-26-1-7-15,-1-3-2 16,-20 2-1-16,-3-12-5 16,3-9-7-16,0-8-22 15,-5-12-77-15,0 0-60 16,2-18-80-16</inkml:trace>
  <inkml:trace contextRef="#ctx0" brushRef="#br0" timeOffset="148078.4316">5913 13490 171 0,'-66'0'282'16,"-32"45"-217"-16,-25 24 36 15,-29 28-12-15,-36 23-32 16,-17 10-13-16,9-2-36 15,24-26-8-15,68-30-22 16,72-53-110-16,32-35-223 16</inkml:trace>
  <inkml:trace contextRef="#ctx0" brushRef="#br0" timeOffset="149158.0692">7172 12979 76 0,'0'-5'193'0,"0"5"-146"16,0 0-2-16,0 0-10 15,0 0-14-15,0 0-3 16,-8 0 14-16,8 0 15 16,0 0-8-16,0 0-13 15,47 0 0-15,-1 0-15 0,8 0-6 16,-15 0-4 0,-7 0-1-16,-7 0-2 0,-6 0-6 15,-11 0-75-15,-8 5-82 16</inkml:trace>
  <inkml:trace contextRef="#ctx0" brushRef="#br0" timeOffset="149319.189">7178 13280 209 0,'0'0'85'0,"41"0"21"15,43 0-33-15,6-3-24 0,17-15-10 16,-9-1-24-1,-19-1-15-15,-8-1-2 0,-25-3-143 16</inkml:trace>
  <inkml:trace contextRef="#ctx0" brushRef="#br0" timeOffset="149715.6278">9138 12110 23 0,'-19'0'394'16,"11"8"-359"-16,8 22 21 15,0 17 19-15,0 9-50 16,-11 9-15-16,-5 2-7 15,-9 0-2-15,6-5-1 0,-8-1-1 16,21 1-5-16,-21-2-57 16,3 1-141-16</inkml:trace>
  <inkml:trace contextRef="#ctx0" brushRef="#br0" timeOffset="149900.4659">8438 13003 373 0,'57'-22'216'15,"60"7"-198"-15,41-5 36 16,14 0-41-16,-14 1-8 16,-8-1-5-16,-33-3-6 0,-38 6-76 15,0-1-131-15</inkml:trace>
  <inkml:trace contextRef="#ctx0" brushRef="#br0" timeOffset="150314.3866">8587 13398 260 0,'-92'38'224'0,"15"5"-200"16,37-4 11-16,40-9-22 15,0-13-5-15,32-10 14 16,53-1 12-16,7-6 12 16,7 7-1-16,-26 12-7 15,-35 12-18-15,-38 15-2 0,0 18-1 16,-92 8-9-16,-50-2-5 16,-16-10-3-16,8-23-1 15,35-24-8-15,44-13-22 16,44-2-26-16,27-33-49 15,0 0-62-15,55-8-40 16</inkml:trace>
  <inkml:trace contextRef="#ctx0" brushRef="#br0" timeOffset="150824.9439">8462 13457 289 0,'0'-4'78'16,"0"2"-14"-16,0-6-17 15,0-2-13-15,41-2 12 16,30-3-13-16,22 0-3 15,5 0 4-15,11 0-14 16,-8 3-12-16,-3 4-8 16,-19 5 0-16,-8 3-7 15,-11 0-25-15,-17 8-75 0,-2 7-21 16,-13 0 8 0,2 5 60-16,-9 3 39 0,-2 1 21 15,-19 5 23-15,0 7 33 16,0 4 29-16,-19 6-20 15,-2 0-6-15,4 1-6 16,17-7-4-16,0-6 7 16,71-15-19-16,60-17-12 15,38-2 3-15,14-29-6 16,-22-15-1-16,-44-4-9 16,-52 10-4-16,-65 8-4 15,-27 7 18-15,-128 10-7 0,-36 13-14 16,-6 0 0-16,53 0-1 15,65 0-5-15,79 0-50 16,0-9-147-16</inkml:trace>
  <inkml:trace contextRef="#ctx0" brushRef="#br0" timeOffset="159358.9969">4432 15668 371 0,'-19'-3'72'0,"11"3"-41"16,-3-2 11-16,11 2-24 16,0 0-6-16,0 0 3 15,0 0-5-15,0 0 3 16,0 0 1-16,11 23 26 0,30 14-16 16,24 13-3-16,9 9 12 15,2 16-11-15,17 7-3 16,-9-1-8-16,1-2-5 15,-11-7-5-15,-9-8-1 16,-13-8-1-16,-11-13-6 16,-11-14-18-16,-3-12-71 15,-27-14-90-15,0-3-185 16</inkml:trace>
  <inkml:trace contextRef="#ctx0" brushRef="#br0" timeOffset="159599.0607">5332 15782 363 0,'-36'0'192'16,"-29"0"-167"-16,-14 43 14 15,-44 21-27-15,-40 24-3 16,-28 16 3-16,-6 1-8 15,28-6-3-15,36-16-1 16,62-26-3-16,44-23-8 16,27-23-58-16,27-11-93 15,66-28-118-15</inkml:trace>
  <inkml:trace contextRef="#ctx0" brushRef="#br0" timeOffset="159988.4968">5768 15933 319 0,'-11'5'103'15,"11"1"-77"-15,0-4 13 16,14 0 18-16,38-2-12 15,13 0-16-15,14 0-4 16,-8 0-13-16,-11 0-9 16,-27 0-3-16,-6 0-5 15,-2 0-10-15,-25 3-86 0,0 19-97 16</inkml:trace>
  <inkml:trace contextRef="#ctx0" brushRef="#br0" timeOffset="160244.9633">5967 16299 132 0,'11'0'256'0,"-11"0"-221"0,22 2 38 15,-3 1-17-15,8-1-17 16,17-1-21-16,-3-1-13 16,5 0-3-16,-2 0-2 15,2 0-4-15,0 0-56 16,-21-6-222-16</inkml:trace>
  <inkml:trace contextRef="#ctx0" brushRef="#br0" timeOffset="161166.3643">7331 15846 253 0,'0'-9'183'0,"-9"4"-112"16,-4 5 9-16,-12 0-47 16,-10 16-12-16,-17 19-5 15,0 8 3-15,6-1-2 16,21-5-11-16,25-4-4 16,0-11-1-16,25-7 1 15,62-7 8-15,22-2 2 16,-3 3 4-16,-7 3-2 15,-34 10 7-15,-24 13 2 16,-36 8-4-16,-5 10-1 16,-73 4-8-16,-39-5-9 15,-30-11-1-15,9-21 0 0,15-17-4 16,20-3-4-16,27-9-8 16,30-17-14-16,41-4-40 15,0-10-9-15,36-3-38 16,35-4-42-16</inkml:trace>
  <inkml:trace contextRef="#ctx0" brushRef="#br0" timeOffset="161466.5379">7322 15754 138 0,'0'-5'119'0,"0"2"-60"15,0 2 3-15,0-6-27 16,0-1-2-16,19-7 2 16,41 0 12-16,11-3 13 15,22-1-1-15,24 1-12 16,3 1-7-16,-3 1-18 15,-13 7-17-15,-17 5-5 16,-10 4-2-16,-4 0-12 16,6 0-74-16,-8 7-133 0</inkml:trace>
  <inkml:trace contextRef="#ctx0" brushRef="#br0" timeOffset="161834.7074">8849 15686 272 0,'-19'0'131'16,"6"0"-86"-16,7 4 7 16,-16 16-31-16,3 8-2 15,-19 10-2-15,0 17 3 16,-9 11 0-16,-13 5-1 0,28-1 12 15,24-3-3-15,8-16-14 16,35-10-6-16,50-17-1 16,24-19 7-16,11-5 1 15,5-20-3-15,-8-23-6 16,-24-15 2-16,-28-6-1 16,-40-7 3-16,-25 5-1 15,-14 6-2-15,-70 10-5 16,-20 16-2-16,6 9 0 15,19 13-6-15,33 4-7 16,40 4-38-16,6 3-76 16,33-6-109-16</inkml:trace>
  <inkml:trace contextRef="#ctx0" brushRef="#br0" timeOffset="162374.3385">9853 15754 354 0,'-14'3'35'16,"14"-3"-13"-16,0 3-3 0,-8 1-4 15,8 6-3-15,0 10 36 16,0 8 4-16,0 10-10 16,8 9 5-16,19 1-9 15,17 0-1-15,2-4-17 16,1-10-15-16,10-10-2 16,-3-15-1-16,6-9 1 15,-2-8 2-15,-4-28-1 16,-2-16-1-16,-19-11-1 15,-22-2-2-15,-11-5 0 16,-14-9 0-16,-51 6 0 0,2 4-1 16,-11 11 0-1,22 12 0-15,6 16 1 16,21 7-1-16,12 14 1 0,13 3 0 16,0 1 0-16,5-4-2 15,66-13 0-15,30-2 2 16,41-8 1-16,24-10-1 15,31 0 1-15,23-9 1 16,-4 7 0-16,-31 11 2 16,-48 6-3-16,-50 15-1 15,-49 12-7-15,-19 0-71 16,-19 0-86-16,0 26-198 16</inkml:trace>
  <inkml:trace contextRef="#ctx0" brushRef="#br0" timeOffset="162876.6576">10796 15810 144 0,'-8'0'178'0,"8"0"-143"16,0 0 2-16,0 0-9 15,0 0-3-15,0 0 6 16,0-3 3-16,0-10 3 15,0-1-6-15,19-2 8 16,30-2-1-16,14-3-2 16,16-1 2-16,8 5-5 15,3 1 8-15,-25 9-13 16,-18 7-14-16,-28 0-11 16,-11 2 0-16,-8 36 2 15,0 20 6-15,-65 20 0 0,-20 14-5 16,-2 0-4-16,21-10 1 15,42-16-2-15,24-20 2 16,14-24-2-16,76-20-1 16,21-2 0-16,7-2 0 15,-7-20-7-15,-12-2-51 16,-40-2-137-16,-39-12-422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05:38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6352 9093 136 0,'-14'-7'212'15,"9"1"-193"-15,5 4 55 16,0-1-7-16,-6-1-23 16,1-6-6-16,-4-2-9 15,9 2-3-15,0-1-2 16,0 4 5-16,0 4-4 16,0 3 4-16,0 0-8 15,0 0-6-15,0 0-5 16,0 0-2-16,0 5-4 15,0 33 2-15,0 9 9 16,25 15-10-16,-11 4-2 0,-1-5 3 16,1-10-5-16,13-16-1 15,-2-16 0-15,13-19-1 16,11 0 0-16,16-35 1 16,-2-10 0-16,-3 5-2 15,0 20 1-15,-22 20-2 16,-5 0-1-16,8 36 4 15,-3 7-1-15,-5-8 0 16,5-12 0-16,-3-23 0 16,17-16 1-16,0-47 1 15,-6-17 0-15,-21-1-1 16,-25 11 0-16,0 18 0 16,-6 14-12-16,-34 9-35 15,10 3-27-15,21 6-25 0,9 5-56 16,0 0-75-16</inkml:trace>
  <inkml:trace contextRef="#ctx0" brushRef="#br0" timeOffset="353.829">7590 8472 407 0,'0'0'6'15,"0"0"30"-15,0 7 25 16,0 13 3-16,8 6-27 16,0 5 10-16,-3 14-4 0,1 15-11 15,-6 8 2-15,0 4-14 16,0 5-8-16,0-11-7 16,-11-7-3-16,8-13-2 15,3-20-1-15,0-21-2 16,19-7-6-16,55-37-3 15,24-8 12-15,0 10 0 16,-13 23 1-16,-17 14-1 16,-22 16 1-16,-27 36 6 15,-19 17-2-15,0 6-3 16,-46-3-2-16,13-17-23 16,11-15-55-16,22-21-80 0,0-19-215 15</inkml:trace>
  <inkml:trace contextRef="#ctx0" brushRef="#br0" timeOffset="855.8319">8560 9040 409 0,'0'-8'48'0,"55"-15"-40"15,16-13 45-15,-6-3-2 16,-19 1-3-16,-13 7-7 0,-33 9-6 16,0 3-2-1,0 12 14-15,-38 7-11 0,-30 0-22 16,-22 35-8-16,-3 16 0 16,9 16 4-16,13 2-4 15,16-3-4-15,22-5-2 16,20-15-1-16,13-18-13 15,0-14-42-15,54-14-30 16,31-2-23-16,27-38-32 16,-1-11-35-16,1-2 49 15,-22-1 114-15,-11 9 13 16,-19 9 14-16,-22 7 23 0,-10 15 16 16,-23 8 32-1,-5 5 9-15,0 1 8 0,0 0-23 16,0 0-25-16,0 0-4 15,0 0-20-15,0 0 6 16,0 4-1-16,8 6 0 16,17 8 8-16,8 6-9 15,-1 6-13-15,-4 1-11 16,-9 0-8-16,0-9-2 16,14-12-14-16,37-10-102 15,12-17-162-15</inkml:trace>
  <inkml:trace contextRef="#ctx0" brushRef="#br0" timeOffset="1889.6781">9125 9121 184 0,'0'-11'50'16,"0"-3"1"-16,13-4 1 16,15 1-8-16,10-5 1 15,-6 1-3-15,7-1 3 16,7 1-1-16,-8 10-11 15,3 2-7-15,-8 0-9 16,5 4 7-16,-5-2-3 16,-1 4-8-16,1 2-3 15,8 1 7-15,-8 0-6 16,-1 8 2-16,1 27 2 16,-19 13-5-16,-14 11-2 0,0 5-5 15,0-8-2-15,0-19-1 16,0-20-16-16,0-17-60 15,57-29-103-15</inkml:trace>
  <inkml:trace contextRef="#ctx0" brushRef="#br0" timeOffset="2334.5317">11374 8579 450 0,'-46'29'38'16,"-20"29"11"-16,-7 12 15 16,7 6-21-16,1-1-15 15,38-11-2-15,21-16-17 16,6-26-8-16,27-22 1 0,58-6 2 16,18-45-1-16,4-10 1 15,-9 10-3-15,-27 15 14 16,-30 15 13-16,-22 21-12 15,-19 0-13-15,0 35 6 16,0 21 19-16,0 4-21 16,-8 3-7-16,-3-16-5 15,11-20-54-15,0-14-50 16,19-13-87-16,46-23-84 16</inkml:trace>
  <inkml:trace contextRef="#ctx0" brushRef="#br0" timeOffset="2566.2405">12407 8608 440 0,'-79'7'75'0,"-5"32"-17"15,10-2 20-15,22-8-31 16,20-4-24-16,21-11-14 16,11-2 7-16,0-3 8 15,0 5 7-15,0 4-6 16,0 15-10-16,-49 8-6 15,-28 7-6-15,-10-1-3 16,11-10-3-16,29-15-25 16,28-11-40-16,19-8-18 15,0-3-67-15,19 0-134 16</inkml:trace>
  <inkml:trace contextRef="#ctx0" brushRef="#br0" timeOffset="2730.8738">12697 8834 504 0,'0'33'55'15,"0"11"17"-15,-9 0-48 16,-4-5-24-16,-4-10-9 16,4-3-69-16,-9-8-93 15,-11-12-200-15</inkml:trace>
  <inkml:trace contextRef="#ctx0" brushRef="#br0" timeOffset="2888.9186">12724 8505 516 0,'0'0'30'15,"0"0"-28"-15,5 16-2 16,22 6-27-16,3 4-75 15,-2 12-88-15</inkml:trace>
  <inkml:trace contextRef="#ctx0" brushRef="#br0" timeOffset="3083.7894">13116 8880 128 0,'25'-13'250'0,"-6"3"-173"15,8 0 3-15,6 4-35 16,13-5 6-16,1 5 11 15,-4 6-11-15,-7 0-8 16,-12 6-18-16,-10 29-6 16,-14 6-11-16,0 8-8 15,0-8-17-15,0-5-46 16,0-6-57-16,38-21-109 16</inkml:trace>
  <inkml:trace contextRef="#ctx0" brushRef="#br0" timeOffset="3337.9715">14158 8816 463 0,'-87'21'82'0,"-9"14"-9"16,28-4-9-16,16-7-15 16,28-13-38-16,16-8-10 15,8-3 0-15,0 0 0 16,21 0 15-16,31 0 15 15,0 23 9-15,-19 31 4 16,-28 33-9-16,-5 23-15 16,-84 10-13-16,-34-2-4 15,-7-28-3-15,13-24-5 16,22-39-60-16,49-27-89 16,41-47-193-16</inkml:trace>
  <inkml:trace contextRef="#ctx0" brushRef="#br0" timeOffset="3803.9449">15088 8433 497 0,'0'0'40'16,"5"6"8"-16,-2 25 6 0,-3 20-3 16,0 19-24-1,-22 11 11-15,-35 13-5 0,-3 5-9 16,0-5-15-16,3-2-8 15,10-7-1-15,25-11-15 16,17-15-53-16,5-15-51 16,19-23-85-16,60-21-173 15</inkml:trace>
  <inkml:trace contextRef="#ctx0" brushRef="#br0" timeOffset="4058.4992">15442 9010 429 0,'-73'57'88'0,"-4"9"-11"16,42-6-16-16,21-12-47 15,14-16-13-15,0-25-1 16,49-7 1-16,36-31 2 16,-6-18 4-16,-14-5 2 15,-7 4 3-15,-31 12 0 16,-27 8-10-16,0 11 2 15,0 2-2-15,-19 4-2 16,-9 4-7-16,1 3-29 16,16 1-47-16,3 5-59 15,8 0-122-15</inkml:trace>
  <inkml:trace contextRef="#ctx0" brushRef="#br0" timeOffset="4456.5912">15960 8896 192 0,'6'-2'156'15,"-6"2"-92"-15,0-2-9 16,0 2 2-16,0-4-7 16,0 4-8-16,0 0-9 15,0 0-4-15,0 0-7 16,0 0-9-16,0 6 0 15,0 20 15-15,0 4-7 0,0 1-11 16,0-4-3-16,13-10-7 16,6-3 1-16,14-9 0 15,14-5-1-15,-7 0-1 16,12-16-2-16,-8 3 2 16,-17 1 0-16,-8 11 1 15,-19 1-1-15,8 0-3 16,-2 6 4-16,7 3 1 15,12-5 0-15,10-4-1 16,4-6 2-16,12-23-1 16,-12-2-1-16,-12 6-3 15,-19 4-6-15,-8 6-35 16,0 9-65-16,0 4-104 16</inkml:trace>
  <inkml:trace contextRef="#ctx0" brushRef="#br0" timeOffset="4898.3442">15633 9054 324 0,'-3'0'68'0,"-2"4"8"16,5 18-2-16,0 13-25 0,0 11-19 15,0 5 7-15,0 2-5 16,41-8-31-16,5-14-1 15,11-10-57-15,22-21-196 16</inkml:trace>
  <inkml:trace contextRef="#ctx0" brushRef="#br0" timeOffset="5498.5532">17853 8999 420 0,'-71'38'21'0,"30"3"62"16,22 5-27-16,19-4-39 15,0-14-8-15,46-12-5 16,33-16 8-16,19 0 34 0,0-34-2 16,-5-2-7-16,-27 6-7 15,-47 10-4-15,-19 5-10 16,0 2-2-16,-60 2-14 16,-25-1-13-16,14-2-28 15,11 4-30-15,52-6-73 16,8-8-217-16</inkml:trace>
  <inkml:trace contextRef="#ctx0" brushRef="#br0" timeOffset="5753.8785">19164 8165 345 0,'-79'0'78'15,"0"18"-14"-15,8 22-8 16,6 9-25-16,10 13-9 16,17 9-5-16,11 9 6 15,16 4-5-15,11 6-3 16,0-4-8-16,5-1-7 16,28-9 0-16,-19-8-13 15,-9-24-60-15,-5-18-63 16,0-19-13-16,-5-7-20 15</inkml:trace>
  <inkml:trace contextRef="#ctx0" brushRef="#br0" timeOffset="5866.4255">18586 8909 281 0,'0'-22'113'15,"46"7"-19"-15,28 6-9 16,16 5-41-16,16 4-29 16,17 0-15-16,2 0-5 15,6-2-54-15,0-12-183 16</inkml:trace>
  <inkml:trace contextRef="#ctx0" brushRef="#br0" timeOffset="6217.9145">20402 8643 599 0,'-158'69'48'16,"27"-5"25"-16,55-12-55 16,26-13-18-16,40-20 0 15,10-11-1-15,0-2 1 16,24-3 5-16,17 5 46 0,-8 4-3 15,-20 2-23 1,-13 11-11-16,-13 5 3 0,-61 3-11 16,-21 0-6-16,2-11-15 15,22-9-38-15,25-10-29 16,38-3-41-16,8 0-87 16,27-7-199-16</inkml:trace>
  <inkml:trace contextRef="#ctx0" brushRef="#br0" timeOffset="6398.825">20743 8737 345 0,'0'28'223'16,"0"12"-167"-16,13 7-17 0,-7 1-18 15,-6-7-16-15,0-3-5 16,0-8-11-16,0-7-40 15,-11-1-55-15,-16-15-131 16</inkml:trace>
  <inkml:trace contextRef="#ctx0" brushRef="#br0" timeOffset="6549.0294">20868 8410 379 0,'14'0'179'0,"10"0"-179"0,17 0-1 16,-3 16-41-16,1 4-131 16,-12 17-138-16</inkml:trace>
  <inkml:trace contextRef="#ctx0" brushRef="#br0" timeOffset="6727.6464">21242 8834 198 0,'38'0'254'0,"8"-22"-183"15,25-4 1-15,14-4-35 16,2 3-1-16,3 4 0 16,-25 8 6-16,-18 9-10 15,-25 6-13-15,-22 16-7 16,0 24-12-16,-9 5-7 0,-23-3-66 16,13-3-56-1,19 0-127-15</inkml:trace>
  <inkml:trace contextRef="#ctx0" brushRef="#br0" timeOffset="6967.7363">22289 8847 163 0,'54'-25'327'16,"23"-10"-261"-16,7-7 24 15,-5 1-32-15,-24 6-5 16,-31 13-35-16,-24 11-5 0,-13 11 11 15,-85 0-13 1,-28 25-11-16,-24 22-1 0,14 11 0 16,29 6 0-16,23-6-4 15,38-9-16-15,32-13-37 16,14-17-31-16,16-12-74 16,74-7-116-16</inkml:trace>
  <inkml:trace contextRef="#ctx0" brushRef="#br0" timeOffset="7148.1869">22867 8665 417 0,'13'0'94'0,"-7"7"20"16,8 27-58-16,-14 5-7 16,0 11 0-16,-3 7 5 0,-60 2-20 15,-2 3-13-15,-20-12-18 16,-8-11-3-16,9-21-30 15,10-18-71-15,28-13-113 16</inkml:trace>
  <inkml:trace contextRef="#ctx0" brushRef="#br0" timeOffset="7545.939">24039 8119 235 0,'0'0'283'0,"0"0"-224"16,0 28 9-1,0 20-9-15,-8 9-37 0,3 4-13 16,-1 7-8-16,-7-3-1 15,-1 1-8-15,-13 0-33 16,2-10-39-16,-2-8-61 16,-6-22-131-16</inkml:trace>
  <inkml:trace contextRef="#ctx0" brushRef="#br0" timeOffset="7808.3498">23758 8512 290 0,'44'-17'94'15,"8"1"-15"-15,16 0-12 16,8 5-13-16,-7 7 6 0,-12 4-10 16,-11 0-18-16,-13 22-9 15,-14 20-4-15,-11 8-11 16,6-4-6-16,10-11-2 16,23-12 0-16,24-18-1 15,13-5 0-15,3-14 1 16,-2-23 0-16,-25-4 0 15,-36 8 2-15,-24 8 0 16,-38 11-2-16,-68 2-6 16,-17 4-50-16,36-16-87 15,54-16-407-15</inkml:trace>
  <inkml:trace contextRef="#ctx0" brushRef="#br0" timeOffset="8265.7696">26095 8334 419 0,'-44'0'127'0,"-35"31"-61"16,0 8-2-16,0 1-18 15,27-12-2-15,33-9-40 16,19-11-4-16,0-5-3 16,6 0 3-16,27-1 10 15,7 5 34-15,7 8 2 16,-17 11-11-16,-30 10-12 0,0 9-10 16,-85 2-9-16,-21-10-4 15,-9-12-18-15,17-21-43 16,38-4-49-16,47 0-38 15,13-23-162-15</inkml:trace>
  <inkml:trace contextRef="#ctx0" brushRef="#br0" timeOffset="8489.7667">26417 8649 418 0,'-6'45'176'0,"6"-10"-112"15,33-15-31 1,52-18-28-16,26-2-3 0,-12-25 7 16,-15-16-1-16,-38 6 23 15,-26 7 0-15,-20 3 1 16,-47 6-32-16,-37-3-1 16,-14 4-30-16,18-3-25 15,29 6-65-15,37-2-157 16</inkml:trace>
  <inkml:trace contextRef="#ctx0" brushRef="#br0" timeOffset="8723.8289">27448 7864 417 0,'0'0'149'15,"0"0"-114"-15,0 13-18 16,0 22 18-16,0 19-12 15,0 15 18-15,-36 18 1 16,-8 16-1-16,-10 3-14 16,-3-2-17-16,16-4-10 15,22-9-15-15,5-13-59 16,14-18-29-16,0-23-34 16,14-22-53-16,37-15-128 15</inkml:trace>
  <inkml:trace contextRef="#ctx0" brushRef="#br0" timeOffset="8934.4574">27578 8567 330 0,'0'8'150'15,"0"25"-66"-15,0 6-15 16,0-4-27-16,30-9-33 16,19-14-4-16,14-12 10 15,16 0 7-15,9-24 11 16,-12-13 9-16,-11-7-21 15,-24 8-17-15,-22 3-4 16,-19 8-3-16,0 1-22 16,-8 10-40-16,-22 8-34 15,8 6-92-15</inkml:trace>
  <inkml:trace contextRef="#ctx0" brushRef="#br0" timeOffset="9188.5147">28364 8477 254 0,'27'10'199'16,"-3"0"-113"-16,31-8-11 16,2-2-27-16,14-2-23 15,-3-25-4-15,-10-4 4 16,-12-3 1-16,-41 10-8 16,-5 8 0-16,-5 16 1 15,-74 0-12-15,-14 27-7 16,-5 20 0-16,8 6 1 15,19 1 0-15,25 1 1 0,19-9-2 16,27-10-2-16,8-13-21 16,73-9-69-16,39-14-78 15,11-7-307-15</inkml:trace>
  <inkml:trace contextRef="#ctx0" brushRef="#br0" timeOffset="9585.4221">30259 7539 394 0,'-60'0'28'16,"-6"35"31"-16,1 15 5 15,-14 10-33-15,5 11 0 16,11 11 4-16,17 10-4 15,8 10-14-15,24 3-9 0,14-5-7 16,0-5-1-16,0-9-3 16,0-8-12-16,0-17-24 15,0-20-23-15,0-16-26 16,0-22-66-16,0-3-184 16</inkml:trace>
  <inkml:trace contextRef="#ctx0" brushRef="#br0" timeOffset="9879.0769">29596 8362 12 0,'60'-16'319'15,"6"4"-231"-15,18 1 6 16,6 7-55-16,-3 4-13 0,-8 0 12 16,-27 12-21-1,-19 26-9-15,-28 9-7 0,-5 9-1 16,0 0-1-16,0-9 1 15,0-15-1-15,22-24-5 16,41-8-8-16,5-18 9 16,3-29 5-16,-6-8 3 15,-26 4 18-15,-12 2 18 16,-27 8-5-16,0 7-10 16,-27 8-24-16,-25 1-7 15,24 4-44-15,9 6-36 16,14 12-79-16,5 3-129 0</inkml:trace>
  <inkml:trace contextRef="#ctx0" brushRef="#br0" timeOffset="10066.2673">30613 8327 31 0,'11'19'409'16,"3"-4"-299"-16,-9-3-8 16,9-8-23-16,13-4-40 15,19 0-22-15,25-31 12 16,27-19-20-16,20-13-8 15,7 1-1-15,-21-2-1 16,-6 10-2-16,-30 10-10 16,-30 13-18-16,-19 14-50 15,-19 15-96-15,0 2-319 16</inkml:trace>
  <inkml:trace contextRef="#ctx0" brushRef="#br0" timeOffset="10949.733">7832 11086 238 0,'-19'-2'111'16,"0"1"-26"-16,-6 1 4 16,-10 0-33-16,-30 3-4 15,-12 28-13-15,-10 11 4 16,-17 15 3-16,14 9-13 15,9 2-22-15,15-4-5 16,28-7 3-16,11-14-4 16,27-15-5-16,0-16 0 15,41-12-2-15,38-11 0 16,33-33 2-16,-1-11 0 16,-7 1 0-16,-20 5 0 0,-29 21 0 15,-25 10 0-15,-16 14-1 16,-9 4 1-16,-5 8-2 15,0 28 2-15,0 5 2 16,0-3-2-16,0-5-7 16,8-16-47-16,17-13-39 15,10-4-67-15,17 0-17 16,13-17-51-16</inkml:trace>
  <inkml:trace contextRef="#ctx0" brushRef="#br0" timeOffset="11130.4027">8129 11382 64 0,'58'-14'74'0,"-12"3"-33"16,-27 4 54-16,-16 7-2 15,-3 0 2-15,0 0 7 0,0 0-36 16,0 0-17-16,0 0 1 16,0 0-9-16,0 0-22 15,19 0-2-15,27 0 15 16,17 0-6-16,2 0-18 16,1 0-8-16,-20 6-1 15,6-2-8-15,-6 0-37 16,14-4-98-16,6-1-222 15</inkml:trace>
  <inkml:trace contextRef="#ctx0" brushRef="#br0" timeOffset="11723.793">10796 11069 344 0,'0'0'58'15,"-8"-1"-11"-15,-11 1-7 16,-19 0-1-16,-9 0 3 16,-18 18 10-16,-6 29-2 15,-8 14-9-15,5 5-1 0,17-3-12 16,22-12-21-16,15-22-5 16,15-14-2-16,5-15 0 15,0 0-1-15,38-15 1 16,28-14 0-16,7-5 0 15,-13 10-1-15,-16 7 1 16,-9 16 0-16,-10 1-1 16,-6 1 1-16,-11 30-2 15,-8 3 2-15,0 1-1 16,0-7-21-16,0-12-54 16,6-9-54-16,21-7-79 15</inkml:trace>
  <inkml:trace contextRef="#ctx0" brushRef="#br0" timeOffset="11939.4934">11123 11277 225 0,'0'0'171'0,"0"0"-79"15,0-1-22-15,0 1-1 16,0-2-10-16,0-6-10 16,8-7-19-16,44-15-10 15,19-1-6-15,3 2-3 16,-17 9 4-16,-11 12-8 15,-27 8-5-15,3 0-2 16,-3 30 3-16,-19 15-3 16,0 6-2-16,0-6-35 15,0-9-84-15,0-19-145 16</inkml:trace>
  <inkml:trace contextRef="#ctx0" brushRef="#br0" timeOffset="12286.4836">12113 11079 137 0,'-60'30'362'0,"-11"20"-306"16,11 4 10-16,8-5-34 16,20-13-20-16,18-21-11 15,14-15-1-15,0 0 0 16,19-18 1-16,41-18 9 0,-14 2 13 15,1 8 18 1,-15 10-2-16,-7 15-6 0,8 1-20 16,-6 22-1-16,-19 36 11 15,-8 21-11-15,-3 16-8 16,-76 8 0-16,-19-5-3 16,-11-3 1-16,-11-17-1 15,22-14-1-15,19-24 0 16,14-20-6-16,7-20-26 15,20 0-23-15,11-13-44 16,27-23-48-16,5-18-144 16</inkml:trace>
  <inkml:trace contextRef="#ctx0" brushRef="#br0" timeOffset="12668.5997">13005 10652 253 0,'-39'14'155'0,"-7"22"-82"15,-3 15-8-15,-14 14 2 16,-2 13-15-16,-1 11 2 16,20 12 3-16,27-5-20 15,19-22-25-15,30-31-10 16,68-31-2-16,33-12 0 15,14-34 0-15,-12-18 0 0,3-7 0 16,-29 2 1-16,-23 16 4 16,-37 12 3-16,-42 16 2 15,-10 13-5-15,-93 16 2 16,-22 33-7-16,8 13-1 16,22-3 1-16,49-9-1 15,16-13-4-15,25-10 3 16,0-8-27-16,47-4-11 15,37-1-2-15,20-3-10 16,-6 3-37-16,8 7-87 16,-8-5-227-16</inkml:trace>
  <inkml:trace contextRef="#ctx0" brushRef="#br0" timeOffset="13529.4661">14649 11421 586 0,'-60'13'53'0,"-6"39"34"16,-18 16-31-16,-9 7-55 15,3-11-1-15,17-12-57 16,21-32-135-16</inkml:trace>
  <inkml:trace contextRef="#ctx0" brushRef="#br0" timeOffset="14258.568">16568 10492 70 0,'-46'26'347'0,"-6"13"-301"15,6 5 27-15,-11 5-36 16,2 3-20-16,3-9 3 15,14-15-3-15,11-9-6 0,16-14-1 16,11-5 7-16,0-14 14 16,57-27-4-16,55-11-18 15,24-6 20-15,17 6-3 16,-3 14 12-16,-33 6-9 16,-19 19 4-16,-38 13-7 15,-41 4-19-15,-19 50 4 16,-60 31 5-16,-81 20-13 15,-58 15-3-15,-30 7-1 16,8-2-8-16,43-17-2 16,53-29-5-16,60-36-6 15,59-34 6-15,12-9 7 16,111-30-4-16,60-11 13 0,52 7 2 16,8 14 1-16,-29 18 2 15,-50 2-5-15,-47 2 0 16,-12 11-58-16,-45-13-242 15</inkml:trace>
  <inkml:trace contextRef="#ctx0" brushRef="#br0" timeOffset="14887.8698">18114 10797 501 0,'0'0'65'0,"-11"0"-14"15,-35 12-19-15,-33 15-24 16,-6 8 0-16,-15 4 6 16,4 8 3-16,17 6 4 15,25-1 7-15,34-2-20 16,20-9-5-16,14-20-2 15,52-17-1-15,13-4 0 0,13-30 0 16,6-18 0-16,6-7 0 16,-25 6 0-16,-13 13 0 15,-34 15 2-15,-13 7-2 16,-10 12 0-16,-9 2 1 16,0 0-1-16,0 9-3 15,0 15 2-15,0 2-6 16,0 0-29-16,0-2-70 15,0-9-78-15</inkml:trace>
  <inkml:trace contextRef="#ctx0" brushRef="#br0" timeOffset="15120.4627">18594 10874 396 0,'6'-7'63'0,"-6"5"7"15,0 1-3-15,0 1-9 16,0 0-10-16,0 0-12 15,8 0-14-15,25-6-9 16,18-1 1-16,7-3 4 16,7 3-15-16,-5 0-2 15,-14 7-1-15,1 0 0 16,-23 0 0-16,-2 12-1 16,-22 14-1-16,0 6-7 15,0 3-29-15,0-4-81 16,0-12-145-16</inkml:trace>
  <inkml:trace contextRef="#ctx0" brushRef="#br0" timeOffset="15384.0475">19827 10707 290 0,'-55'20'343'0,"-2"25"-302"15,10 0 2-15,9-4-34 16,22-5-9-16,10-17 0 16,6-7 0-16,-5-4 0 15,5-6 1-15,0-2-1 16,-19 0 0-16,-8 4 0 0,-20 0-1 16,-4-4-5-16,12 0-14 15,12 0-37-15,13 0-49 16,14-8-35-16,0-11-74 15</inkml:trace>
  <inkml:trace contextRef="#ctx0" brushRef="#br0" timeOffset="15878.3644">20088 10647 177 0,'6'-4'72'15,"2"1"16"-15,-8 3-16 16,0 0-22-16,0 0 4 16,0 0-2-16,0 0-4 15,0 0-7-15,0 0-8 16,0 0-8-16,0 0-5 15,-14 27 2-15,6 11 1 16,-3-1-13-16,11-3-1 16,0-11-7-16,0-12-1 15,33-11-1-15,19 0 0 0,8-15 0 16,11-16 0-16,-14 2 1 16,-24 8-1-1,-12 12 0-15,-15 9 0 0,-6 0-1 16,0 24-3-16,0 13 4 15,0-1 0-15,5-9-1 16,28-20-1-16,13-7-7 16,20-26 9-16,13-31 0 15,14-12 10-15,-22-2 3 16,-6 6 3-16,-24 14-8 16,-17 11-8-16,-21 11-5 15,-3 11-58-15,0 5-69 16,0 8-81-16,6-1-204 0</inkml:trace>
  <inkml:trace contextRef="#ctx0" brushRef="#br0" timeOffset="16185.4507">21261 10626 401 0,'46'0'84'16,"20"0"9"-16,24-5-50 16,2-24-16-16,6-10-3 0,1-4 21 15,-28 7 10 1,-25 9-8-16,-13 8-20 0,-33 15-12 16,-6 4 10-16,-84 0-15 15,-38 21-10-15,-14 16 0 16,11 9 0-16,33 4 0 15,25 2-9-15,34-5-11 16,20-11-22-16,19-12-45 16,0-16-19-16,52-8-59 15,46 0-103-15</inkml:trace>
  <inkml:trace contextRef="#ctx0" brushRef="#br0" timeOffset="16426.3447">22158 10452 322 0,'8'5'110'0,"-8"35"0"0,0 2-39 16,0 5-32-16,0-3-21 16,-8-8-2-16,-6-15-2 15,14-14 2-15,0-7-8 16,22-32 11-16,54-30 25 16,17-14-10-16,5-1-7 15,-10 11 5-15,-4 22 1 16,-13 14-16-16,-6 18-6 15,-7 12-6-15,-9 0-5 16,-11 0-9-16,-5 12-46 16,-6 6-94-16,3-3-159 15</inkml:trace>
  <inkml:trace contextRef="#ctx0" brushRef="#br0" timeOffset="16620.5421">23199 10730 370 0,'0'0'292'16,"0"7"-178"-16,0 1-61 15,0-2-53-15,0-6-139 16,0-29-550-16</inkml:trace>
  <inkml:trace contextRef="#ctx0" brushRef="#br0" timeOffset="18709.7217">23764 10299 112 0,'-14'-2'25'0,"-5"2"-3"15,11 0 7-15,3 0 23 16,-1 0 16-16,6 0 0 0,-8 0-9 16,-3 0-1-16,8 0-12 15,-8 0-5-15,3 0-6 16,-11 0-6-16,0 0 3 15,0 0-10-15,-17 13-3 16,-13 4 6-16,-19 10-10 16,-8 5-6-16,-6 8 0 15,-2 1 0-15,18-5-5 16,28-6-3-16,38-8-1 16,0-6-1-16,0-7 1 15,38 0 1-15,3-3 2 16,-8 5 12-16,-14 4 23 15,-19 11 2-15,0 6-3 16,-27 11-18-16,-63-1-12 0,-22-4-7 16,14-19 0-16,27-13-10 15,22-6-25-15,30-9-58 16,19-12-60-16,8-7-105 16</inkml:trace>
  <inkml:trace contextRef="#ctx0" brushRef="#br0" timeOffset="25067.7511">8587 13858 342 0,'-32'3'37'0,"18"4"4"16,3-6 12-16,8 3-18 15,3-4-10-15,0 0-6 16,0 0-3-16,0 0 5 15,0 0 0-15,0 0-2 0,0 0 0 16,0 0 1-16,0 0-5 16,0 0-4-16,0 0-6 15,0 0 0-15,0 0 1 16,0 0-2-16,0 0 0 16,0 0-1-16,0 0 0 15,0 0 1-15,0 0 5 16,0 0 3-16,0 0 3 15,36 0 18-15,27 0-8 16,5 0-11-16,16 0 0 16,15 0 0-16,18-5-2 15,-5-7-2-15,18 0 2 16,-12-1-4-16,-1-1-1 0,-11 6 0 16,-21 2 0-16,-20 3-2 15,-24 3-3-15,-8-1 1 16,-14 1-2-16,0 0-1 15,-14 0 0-15,9 0-1 16,-14 0-5-16,8 0-17 16,-2-3-46-16,-1-5-51 15,14-5-86-15,-11-6-281 16</inkml:trace>
  <inkml:trace contextRef="#ctx0" brushRef="#br0" timeOffset="25749.6354">9831 13536 37 0,'0'0'247'16,"0"0"-200"-16,0 0-7 15,0-1-10-15,0 1 5 16,0 0-5-16,0 0-8 15,0 0 4-15,0 0-4 16,-6 0-10-16,6 0 1 16,0 0 3-16,-5 0 4 15,-1 0-2-15,-2 0-6 16,3 0-3-16,2 0 2 16,3 0 3-16,-5 0 1 15,5 0 2-15,0 0-2 16,-6 0-5-16,6 0-4 15,0 1-2-15,0-1-1 0,0 0 1 16,0 0 3 0,0 0 2-16,0 0-1 0,0 0-2 15,0 5-1-15,6-2 4 16,21 7 17-16,19-6-11 16,-8 4-3-16,9 0-2 15,-4 3 1-15,-2-3-4 16,-8 1 0-16,0 1-1 15,-14 1-2-15,-6-3-1 16,-13 5 3-16,0 9 1 16,0 7 5-16,-24 14-5 15,-31 5-6-15,-15 1 0 16,-1-4-1-16,2-3 0 0,12-10-1 16,11-3-5-1,8-11-16-15,10-5-31 0,15-6-52 16,13-7-122-16</inkml:trace>
  <inkml:trace contextRef="#ctx0" brushRef="#br0" timeOffset="37061.7906">11077 13414 416 0,'41'-23'42'0,"43"-10"-1"16,23-1 27-16,29 0-39 15,0-6-5-15,3 4 4 0,-21 6-8 16,-34 8-14-16,-24 13-6 16,-22 2-8-16,-24 7-78 15,-14 0-168-15</inkml:trace>
  <inkml:trace contextRef="#ctx0" brushRef="#br0" timeOffset="37265.4487">11360 13471 417 0,'-27'0'95'0,"8"15"-59"0,19 12 8 16,0 14-9-16,14 14-17 16,5 9-15-16,-14 8-3 15,-5 6-2-15,0-1-20 16,-43-4-57-16,-12-9-58 15,-10-7-68-15</inkml:trace>
  <inkml:trace contextRef="#ctx0" brushRef="#br0" timeOffset="37407.6431">10932 14183 150 0,'19'-24'239'0,"22"-1"-165"15,25 3 9-15,13 4-21 16,14 7-20-16,-14 5-3 0,5 3-32 15,-5 3-7-15,-16 0-88 16,-41-15-225-16</inkml:trace>
  <inkml:trace contextRef="#ctx0" brushRef="#br0" timeOffset="37977.6478">12159 13679 357 0,'-60'0'50'0,"-11"0"8"15,3 0 2-15,-3 22-16 16,-8 9-4-16,8 15-6 16,11-3-24-16,28-4-8 15,21-9 0-15,11-13-2 16,38-12 5-16,41-2 19 15,11-3 6-15,-11 1 2 16,-13 13 0-16,-47 10-5 16,-19 17-13-16,-39 10 1 15,-64 5-10-15,-23-16-5 0,1-12-4 16,41-21-38-16,45-7-44 16,39-2-43-16,25-38-88 15</inkml:trace>
  <inkml:trace contextRef="#ctx0" brushRef="#br0" timeOffset="38351.5817">14267 13247 228 0,'0'0'189'15,"0"0"-138"-15,0 3 2 16,0 22-8-16,0 13-6 15,0 7-4-15,0 12-1 16,0 14-1-16,-19 1-13 16,-6 12-8-16,-7-4-10 0,-1-2-2 15,0 0 0-15,1-17-15 16,-9-13-43-16,2-24-48 16,-12-17-78-16,-9-7-172 15</inkml:trace>
  <inkml:trace contextRef="#ctx0" brushRef="#br0" timeOffset="38502.2425">13771 13775 198 0,'33'-14'148'0,"-1"5"-62"15,15-2-7-15,10 5-28 16,16 1-7-16,7 2 1 16,-4 0-22-16,-3 1-21 15,-2-3-2-15,-11-2-43 0,-13-2-79 16,-9-11-185-1</inkml:trace>
  <inkml:trace contextRef="#ctx0" brushRef="#br0" timeOffset="39200.0778">14845 13083 369 0,'0'-2'43'0,"6"2"-5"16,2 0-23-16,11 0-11 15,0 0 22-15,0 0-8 0,-11 2-3 16,-2 26 10-16,-6 10-13 16,0 19 24-16,0 12 0 15,-44 6-17-15,3 8-1 16,-5-3-2-16,13-11-4 15,14-20-7-15,13-19-4 16,6-21-1-16,0-9-2 16,47-32-4-16,24-13 6 15,0 8 0-15,-17 14 0 16,-24 20 1-16,-16 3 0 16,-14 24-1-16,0 23 8 15,0 5-3-15,0 4-2 16,-6-9-1-16,6-12-2 0,0-17 0 15,60-18-2 1,17 0 2-16,10-35 1 0,-3-12 2 16,-10 1 1-16,-9 5-1 15,-26 8 0-15,-15 13-1 16,-24 11-1-16,0 9 0 16,-43 0-1-16,-42 9 0 15,-16 23 0-15,3 10-1 16,22 4 0-16,40-1-1 15,17-6-6-15,19-2-16 16,0-7-5-16,27-15-19 16,39-13-6-16,10-2 2 0,-2 0 21 15,-3 0-18-15,-25 0 24 16,-5 0 22-16,-14 0 3 16,-8 0 21-16,11-2 33 15,3-43 19-15,22-24 9 16,18-20-23-16,17-7-35 15,8 8-3-15,-5 17 2 16,5 17-6-16,-13 28-12 16,-20 15-5-16,-19 11-13 15,-13 0-44-15,-6 0-54 16,-7 0-105-16</inkml:trace>
  <inkml:trace contextRef="#ctx0" brushRef="#br0" timeOffset="39507.5063">16405 13557 324 0,'-19'0'178'16,"10"0"-129"-16,9 0-3 15,41 0-5-15,30-21-4 16,16-15-17-16,3-13 3 15,-10-11 13-15,-10 5-5 16,-10 12 9-16,-27 19-21 16,-33 18-12-16,-5 6 4 15,-93 29 5-15,-42 28-14 0,-18 16-2 16,8 13 3-16,33-9-2 16,46-9-1-16,49-11 0 15,22-22-18-15,93-19-77 16,65-16-91-16,25-37-272 15</inkml:trace>
  <inkml:trace contextRef="#ctx0" brushRef="#br0" timeOffset="40152.1564">18049 13578 231 0,'0'0'178'0,"0"0"-143"15,60-6-5 1,19-10 17-16,30-15-6 15,6-8-5-15,7-18 6 0,-2 2-6 16,-30-3-3-16,-38 12-18 16,-38 16-10-16,-14 14 2 15,-39 13 5-15,-72 3-5 16,-34 35-3-16,-18 21-4 16,13 8 0-16,24 0 0 15,28 2 0-15,46-6 0 16,30-3-4-16,22-14-31 15,28-6-44-15,62-10-28 16,10-9-83-16</inkml:trace>
  <inkml:trace contextRef="#ctx0" brushRef="#br0" timeOffset="40438.5038">18902 13525 365 0,'0'0'61'16,"0"16"-29"-16,-13 1-11 15,13-1-4-15,0-16 4 16,5 0 10-16,41-8 12 16,20-22 5-16,13-6-11 15,6 0-12-15,-15 0-15 16,4 9-8-16,-22 9 0 16,-6 6-2-16,-8 5 0 15,-2 7 1-15,-3 0 0 16,-1 0-1-16,-21 27 0 0,3 15 0 15,-14 8-10 1,0 11-26-16,0 2-10 0,-25 0-14 16,3-3-21-16,12-10-28 15,7-6-95-15</inkml:trace>
  <inkml:trace contextRef="#ctx0" brushRef="#br0" timeOffset="40722.2211">19987 13557 311 0,'0'0'62'16,"0"15"-44"-16,0 10 0 0,28-3 12 16,18-6 6-16,14-11-2 15,16-5 9-15,4-5-11 16,-15-26 1-16,-13-7-2 15,-30-1-22-15,-22 5 5 16,0 6 1-16,-52 14 1 16,-35 6-6-16,-12 5-8 15,7 3-2-15,29 0-5 16,44 0-29-16,19 0-44 16,0 0-49-16,43 0-145 15</inkml:trace>
  <inkml:trace contextRef="#ctx0" brushRef="#br0" timeOffset="40991.4116">20814 13349 202 0,'-25'25'182'16,"-21"7"-131"-16,8 6-9 16,5 5-10-16,0 5-3 15,20-5 10-15,7-9 2 16,6-8-19-16,0-20-16 15,38-6 0-15,28-4 3 16,18-32-3-16,14-6-4 16,-19 2-2-16,-27 13 1 15,-24 11 6-15,-23 15 11 0,-5 1-16 16,0 20 0-16,0 15 6 16,-19-2-8-16,19-5-24 15,0-8-97-15,14-11-136 16</inkml:trace>
  <inkml:trace contextRef="#ctx0" brushRef="#br0" timeOffset="41315.4832">21765 13367 238 0,'0'0'53'0,"0"0"-7"16,0 0-20-16,-27 15-6 0,-25 4 10 15,6 1 10 1,-6-1 6-16,19-6 3 0,14-2-22 16,11-10-22-16,8-1-5 15,0 0-2-15,0 0 2 16,14 0 14-16,13 0 13 16,11 18-1-16,-19 12-3 15,-19 19 41-15,0 27-21 16,-33 18 10-16,-70 13-34 15,-14-1-15-15,-3-21-4 16,16-26 0-16,25-29-22 16,41-30-47-16,19-7-42 0,19-40-49 15,0-14-98 1</inkml:trace>
  <inkml:trace contextRef="#ctx0" brushRef="#br0" timeOffset="41741.7588">22283 12932 109 0,'0'0'166'15,"0"0"-111"-15,0 0-4 16,0 0-3-16,-5 0-8 16,2 0 1-16,-8 0 11 15,8 16 13-15,-7 26-13 16,1 18-19-16,-10 13-2 15,-5 11 3-15,5-1-10 16,5-4-5-16,14-15-11 16,0-19-7-16,19-20-1 15,47-20 0-15,10-5 0 0,-8 0 0 16,-11 0 1-16,-24 0-1 16,-27 19 0-16,-6 28-1 15,0 5-50-15,0-19-136 16</inkml:trace>
  <inkml:trace contextRef="#ctx0" brushRef="#br0" timeOffset="42327.5571">22932 13602 185 0,'0'12'109'16,"0"4"-91"-16,0 0 2 15,0-3 3-15,11-6 8 16,-11-1 12-16,0-5 6 16,0-1 1-16,0 0-14 15,0 0-3-15,0-3 7 16,33-32-1-16,21-13-14 15,12-9-17-15,-6-5-6 0,-3 2-1 16,-11 10 4-16,-13 13-4 16,-6 17-1-16,12 12-1 15,7 8-39-15,6 0-79 16,0 0-122-16</inkml:trace>
  <inkml:trace contextRef="#ctx0" brushRef="#br0" timeOffset="42582.0541">24067 13321 169 0,'-60'37'247'0,"5"9"-194"0,25 1 9 16,30-5 6-16,5-8-36 16,80-17-26-16,27-17-4 15,19-1-1-15,5-39 8 16,-21-14 6-16,-26 3-5 15,-48 11 17-15,-35 17-13 16,-6 8 8-16,-60 7 0 16,-30 8-22-16,3 0 0 15,21 0-12-15,47 0-36 16,19 0-65-16,0 0-135 16</inkml:trace>
  <inkml:trace contextRef="#ctx0" brushRef="#br0" timeOffset="42821.4832">24958 13217 302 0,'-16'42'111'15,"-22"5"-47"-15,24 4-16 16,14-10-21-16,0-12-13 16,60-19-8-16,19-10 16 15,0-10-2-15,0-26 17 16,-13-6-10-16,-34 5-2 15,-26 13-2-15,-6 5-12 16,-27 9-1-16,-44 5-10 16,5 3-8-16,25-3-23 0,41-8-50 15,0 0-88 1,0-1-202-16</inkml:trace>
  <inkml:trace contextRef="#ctx0" brushRef="#br0" timeOffset="43347.6556">25599 13138 198 0,'5'0'177'0,"-5"0"-144"16,9 0 2-16,-9 0-24 15,5 0 3-15,-5-3 17 16,0-2 4-16,0 2-1 16,0-1-3-16,0 1-6 15,0 3-9-15,0 0-10 16,0 0-2-16,0 0 0 0,0 0 4 15,0 0 4-15,0-4 0 16,0 4 1-16,0-3-3 16,0 3-3-16,0 0-3 15,0-2-2-15,0 2 0 16,0-3 0-16,5 3 6 16,-5-3 0-16,0 3 2 15,0 0 2-15,9 0-3 16,2 0-2-16,-9 15 12 15,4 20-1-15,-6 9-2 16,0 2-2-16,0-9-10 16,0-7-3-16,0-21-1 15,27-9-1-15,25-5 0 0,13-31 1 16,20-4 1-16,-6 2-1 16,-14 16 2-16,-24 12 4 15,-11 10-4-15,-8 5 0 16,-11 32 1-16,-11 7 3 15,0 4 1-15,0-14-7 16,0-8 0-16,8-14-9 16,6-6-29-16,5-5-27 15,19 1-3-15,-3 9 8 16,9 4-28-16,-11 7-15 16,-6 9 19-16,-2-5-64 15</inkml:trace>
  <inkml:trace contextRef="#ctx0" brushRef="#br0" timeOffset="43940.054">27355 12703 290 0,'0'-16'82'15,"-33"5"-36"1,0-5-16-16,-5-1 5 0,-8-3 6 15,0-2-22-15,-14-2 42 16,2 6-41-16,-7 11 10 16,13 7-4-16,-3 4 0 15,9 32-22-15,-6 9 4 16,25 8 1-16,16 9 0 16,11 11-7-16,0 6 5 15,0 7 1-15,11 8-5 16,16 6-2-16,-8-2-1 15,-5-11-2-15,-6-16-11 16,-8-18-25-16,0-21-18 16,0-22-17-16,-3-10-11 15,-40 0-61-15,-12-27-81 0</inkml:trace>
  <inkml:trace contextRef="#ctx0" brushRef="#br0" timeOffset="44428.3713">26580 13309 117 0,'0'-19'130'16,"0"-1"-30"-16,14 9-9 15,24-1-33-15,9-1-3 16,18-1-18-16,14 0-3 16,0 3-9-16,-13 8-6 15,-25 3-14-15,-17 0-5 16,-5 7 0-16,-5 24-2 16,-9 6 1-16,-2 8 0 15,8 1-4-15,8-8-5 0,8-12 7 16,25-12-15-16,3-14 10 15,10 0 6-15,-13-28 2 16,5-6 0-16,-24 6 6 16,-25 3 4-16,-8 5 5 15,0 7 6-15,0-6-5 16,-52 2-16-16,-8-3-4 16,8 2 0-16,11 10-3 15,22 4-2-15,6 4-17 16,13 0-19-16,0 25-18 15,0 4-18-15,0 7 12 16,8-8 48-16,19-5 16 16,11 1 5-16,-13-9 4 0,-11-4 12 15,-6-3 10-15,-8-8 5 16,0 0 2-16,13 0 17 16,6-19 8-16,39-22 10 15,15-12-23-15,12-5-15 16,8 3 0-16,-1 10-12 15,-7 13-11-15,-6 10-7 16,-8 12-1-16,5 5-36 16,-30 5-87-16,-18-14-195 15</inkml:trace>
  <inkml:trace contextRef="#ctx0" brushRef="#br0" timeOffset="45491.3883">29542 12684 285 0,'0'-3'57'0,"0"-2"12"16,0 5-26-16,0 0-12 16,0 0-7-16,-17 0-5 15,-18 14 17-15,-31 22-1 16,-37 9-10-16,-9 11-6 16,-19 10-15-16,6-3 0 15,21 3-2-15,30-12-1 16,36-10-1-16,25-15 0 15,13-11 0-15,0-14 0 16,27-4 4-16,44 0 15 16,16 0-10-16,-8 0-1 15,-8 4-6-15,-25 5-2 0,-16-1 0 16,-13 6 0-16,-6 0-17 16,2-2-49-16,-13-4-22 15,0-6-69-15,0-2-206 16</inkml:trace>
  <inkml:trace contextRef="#ctx0" brushRef="#br0" timeOffset="45821.4773">28988 12847 237 0,'0'0'38'16,"0"0"-4"-16,0 0-10 15,0 0 11-15,0 0 22 16,0 0-18-16,0 0 5 16,0 0 7-16,11 20 0 15,11 16-25-15,8 9 10 16,-11 14-19-16,-19 10-8 15,0 8 6-15,0-3-10 16,-49-4-2-16,8-10-2 16,14-13-1-16,16-14-9 0,11-14-64 15,0-18-60 1,11-1-91-16</inkml:trace>
  <inkml:trace contextRef="#ctx0" brushRef="#br0" timeOffset="46768.1298">30193 12590 208 0,'0'0'84'0,"0"0"-38"16,-13 0-3-16,4 0-30 16,-10 3-3-16,0 8 13 15,-8-1 4-15,16-5 9 16,-3-3-9-16,14-2 1 15,0 0 5-15,0-9 4 16,52-11 4-16,19-1-1 16,3 4-8-16,-17 13-1 0,-22 4 7 15,-18 0-21 1,-17 23-8-16,0 25 16 0,-49 10-15 16,-30 6-7-16,-9-2-2 15,12-11 0-15,30-14-1 16,32-16 0-16,14-14-2 15,0-7-1-15,25 0-2 16,29 0 5-16,6 0 1 16,-8 5 3-16,-33 17-3 15,-19 20 6-15,-8 15 2 16,-82 14-5-16,-30 1-3 16,-3-12-1-16,11-17-7 0,33-16-29 15,47-15-20-15,32-6-25 16,0-6-17-16,41 0-83 15,29 0-210-15</inkml:trace>
  <inkml:trace contextRef="#ctx0" brushRef="#br0" timeOffset="46910.6139">30586 13483 518 0,'-79'12'91'15,"13"18"-50"-15,58 1-18 16,8-15-23-16,27-14-144 16</inkml:trace>
  <inkml:trace contextRef="#ctx0" brushRef="#br0" timeOffset="47801.7213">30689 12573 221 0,'-19'4'62'0,"6"-2"-29"15,7 1-18 1,6-3-11-16,0 0 18 0,0 0 13 15,0 0 2-15,6 0 3 16,26-11-2-16,1-1 8 16,14 0 2-16,-9 1-6 15,-3 7-14-15,-5 1-10 16,-8 3 6-16,-3 0-10 16,0 0-2-16,-11 10 4 15,11 3-12-15,-19-4-3 16,11-4 0-16,-2 2-1 15,-9 4 1-15,0-2-1 16,0 12 3-16,0 3 3 16,-47 4-1-16,9 6-1 0,-3 1 3 15,-5 4-4-15,8 1 2 16,-1-2 1-16,12-3-1 16,0-1 4-16,8-4-5 15,13 0-1-15,-7-2-3 16,13-2 0-16,0 2 0 15,0 0 0-15,0-1-2 16,0-3-19-16,0-4-45 16,13-5-71-16,-13-12-102 15</inkml:trace>
  <inkml:trace contextRef="#ctx0" brushRef="#br0" timeOffset="48327.7394">30400 13503 35 0,'0'0'212'0,"0"0"-146"15,9-3 6-15,23-14-21 16,-13-1-10-16,1 4 15 15,1-1 5-15,-21 8 9 16,0 7-25-16,0 0-19 16,0 0-6-16,-8 20-8 15,-25 2-4-15,14 0-6 16,0-5-2-16,6-9 0 16,13-6-1-16,0-2 1 0,0 0 0 15,38-12 0 1,22-9 0-16,-14 6 3 0,-13 8 13 15,-6 7 6-15,-21 0-10 16,-6 18-6-16,0 13 3 16,-6 5-6-16,-21-12-3 15,13-11-31-15,14-7-42 16,0-6-76-16</inkml:trace>
  <inkml:trace contextRef="#ctx0" brushRef="#br0" timeOffset="80455.4062">8647 16406 377 0,'0'0'53'15,"-8"-5"-18"-15,-3 5 7 0,11-1-23 16,0-2 0-1,0 0 4-15,0 0 8 0,0-2 6 16,0 3-3-16,0 2-11 16,0 0-5-16,0 0-2 15,-2 0-2-15,2 0-5 16,0 7 0-16,0-1 2 16,0 5 4-16,41-6 3 15,43-5 4-15,39 0 2 16,29-4-1-16,26-17-4 15,-1-4-4-15,-13 3-6 16,-34 3-7-16,-37 10-2 16,-41 3 0-16,-28 6-4 15,-24 0-21-15,0 11-42 16,-103 12-56-16,-23-7-115 0</inkml:trace>
  <inkml:trace contextRef="#ctx0" brushRef="#br0" timeOffset="81017.6073">9591 16232 185 0,'0'0'132'15,"0"-4"-92"-15,0 4-1 16,0 0-15-16,0 0 6 15,0 0 5-15,0-4 4 16,0 1-1-16,0 3 4 16,0-2-7-16,0 2-11 15,-8 0-5-15,2 0-4 0,-2 0-3 16,8 0-2 0,0 0-2-16,0 0 1 0,0 0 6 15,22 0 2-15,30 0-1 16,19 0 3-16,8 0-4 15,5 0-1-15,1 0-5 16,-17 0 0-16,3 0-1 16,-25 0-3-16,-8 0 4 15,-5 0-5-15,-19 22-2 16,-14 8 1-16,0 14 7 16,-77 17 1-16,-48 10-6 15,-47 8-4-15,-5 0-1 0,21-14 0 16,26-14-8-1,61-27-63-15,50-24-149 0</inkml:trace>
  <inkml:trace contextRef="#ctx0" brushRef="#br0" timeOffset="83717.4432">11543 15874 220 0,'0'0'63'0,"0"0"-33"15,6 0 9-15,40 0 35 16,38-26-3-16,15 0 4 0,18-7-10 15,8 5-3-15,14 5-13 16,-2 2-18-16,-26 7-20 16,-31 4-11-16,-29 10 0 15,-37 0-12-15,-14 2-36 16,-33 35-59-16,-103 13-36 16,-36 7-203-16</inkml:trace>
  <inkml:trace contextRef="#ctx0" brushRef="#br0" timeOffset="83919.1999">11701 16070 363 0,'0'0'112'0,"19"-10"-39"16,6 2-19-16,16 5 5 16,5 3-16-16,-13 0-30 15,-14 21-9-15,-14 19-3 16,-5 9-1-16,0 13-1 15,-38 13-7-15,-16 0-19 16,-12-2-35-16,-5-12-36 16,6-14-113-16</inkml:trace>
  <inkml:trace contextRef="#ctx0" brushRef="#br0" timeOffset="84085.1734">11576 16500 511 0,'84'-38'80'0,"15"18"-6"16,18 0-23-16,8 6-47 15,-32 6-4-15,-28 8-30 16,-46 0-84-16,-19 0-101 16</inkml:trace>
  <inkml:trace contextRef="#ctx0" brushRef="#br0" timeOffset="84309.7535">13005 16110 207 0,'0'-4'229'0,"0"4"-174"15,-19 6-2-15,-28 26-19 16,6 5 0-16,9 3-24 16,7-11-5-16,25-14 4 15,0-1 22-15,0-8 11 16,30 5-4-16,-22 11-17 15,-8 9-14-15,-38 4-3 16,-47-1-4-16,-15-5-1 16,4-9-25-16,31-17-61 15,65-3-123-15</inkml:trace>
  <inkml:trace contextRef="#ctx0" brushRef="#br0" timeOffset="84745.5471">14564 15479 447 0,'11'0'56'16,"-3"0"-20"-16,-8 20 11 15,0 10-8-15,0 6-10 16,0 9 8-16,-19 15-7 16,-13 15 3-16,-15 9-8 15,-13 7-4-15,3-5-16 16,-3-8-4-16,8-13-1 16,19-15-18-16,6-10-51 15,-6-17-28-15,20-14-66 0,13-9-164 16</inkml:trace>
  <inkml:trace contextRef="#ctx0" brushRef="#br0" timeOffset="85089.0884">14897 15920 496 0,'-19'0'44'0,"-8"24"0"16,-44 15-21-16,-3 8-13 15,-2 6 6-15,2-7 2 16,11 1 6-16,17-11-2 16,19-14-17-16,27-17-4 15,0-5-1-15,52-7 1 0,27-34 5 16,11-3-1-16,-17-5-3 16,-13 11 1-16,-22 13 14 15,-19 13 6-15,-5 12-9 16,-8 0-10-16,-4 10-3 15,-2 22 4-15,0 8 1 16,0 4-4-16,-13-12-2 16,4-7-20-16,-1-5-21 15,1-5-22-15,-18-7-33 16,8-8-33-16,14 0-53 16,5-10 2-16</inkml:trace>
  <inkml:trace contextRef="#ctx0" brushRef="#br0" timeOffset="85299.0687">14962 16170 208 0,'0'27'112'0,"-19"0"-33"16,-8-1-14-16,8-11-33 15,19-8-3-15,0-7 13 16,0-7-9-16,8-26 15 16,38-16 3-16,20 6-31 15,10-8-1-15,-2 7-3 16,-17 10-11-16,-11 6-5 15,1 11 0-15,-6 2-3 16,-3 8-23-16,-11 7-57 16,-16 0-72-16,-3 0-108 0</inkml:trace>
  <inkml:trace contextRef="#ctx0" brushRef="#br0" timeOffset="85621.8151">15723 15912 426 0,'-19'0'59'16,"14"12"-5"-16,-17 8-21 16,-11 4-16-16,-5 6-12 15,-3-9 0-15,-3 1 12 16,9-14 4-16,16-8-12 16,19 0-2-16,13-8 13 15,61-7 8-15,-3 4 0 16,-19 8-3-16,-17 3-1 15,-10 6-5-15,-1 30-2 0,-24 22 1 16,0 13-3-16,-49 9-4 16,-38 3-8-16,-25-7 0 15,-11-14-3-15,-2-11-3 16,0-21-8-16,7-22-23 16,12-8-14-16,21 0-11 15,42-20-14-15,43-9-67 16,24-11-106-16</inkml:trace>
  <inkml:trace contextRef="#ctx0" brushRef="#br0" timeOffset="85989.4932">15993 16210 416 0,'52'0'71'16,"40"-13"10"-16,26-21-29 15,13-11-6-15,-6-8-5 16,-27 3 7-16,-32 16-3 0,-36 11-18 15,-22 13-4-15,-8 10-6 16,-41 0-3-16,-63 33-9 16,-40 21-5-16,-6 13 0 15,33 6 1-15,32-7-1 16,36-8-1-16,19-18 1 16,16-15-21-16,14-11-77 15,60-14-52-15,90-7-179 16</inkml:trace>
  <inkml:trace contextRef="#ctx0" brushRef="#br0" timeOffset="86687.0427">18030 16045 570 0,'-52'18'86'16,"-13"10"-19"-16,24-5-37 16,22-8-29-16,19-10-1 15,0-5-1-15,60 0 1 16,5 0 20-16,-5 0 28 16,-27 0-11-16,-28 8-16 15,-5 26-9-15,-19 11-5 16,-60-1-3-16,-19-3-4 0,5-11-1 15,14-16-16-15,35-7-26 16,17-7-22-16,27 4-3 16,0-4-26-16,0 0-104 15,14-4-107-15</inkml:trace>
  <inkml:trace contextRef="#ctx0" brushRef="#br0" timeOffset="86881.0688">18717 16065 341 0,'-25'16'239'0,"25"8"-162"0,0 6-3 15,0 16-46-15,0 1-20 16,-5-12-6-16,-9-2-2 16,-8-9-15-16,-2-3-35 15,-9-5-6-15,-27-16-28 16,-5 0-88-16,18-26-112 15</inkml:trace>
  <inkml:trace contextRef="#ctx0" brushRef="#br0" timeOffset="87010.461">18796 15780 250 0,'0'-4'185'0,"0"4"-119"15,0 0-33-15,0 0-33 0,0 10-14 16,0 19-110-1,0 2-248-15</inkml:trace>
  <inkml:trace contextRef="#ctx0" brushRef="#br0" timeOffset="87488.8521">19322 16047 422 0,'-35'28'100'16,"5"15"-25"-16,-19 14-14 15,-3 0-34-15,19-10-15 16,9-22-9-16,24-25-2 0,11 0 6 16,87-42 22-1,27-23 5-15,20-18-24 0,-9-5-3 16,-30-5 1-16,-21 6 1 16,-31 17-2-16,-24 15-5 15,-21 12 0-15,-9 22-2 16,0 15 1-16,0 6 4 15,-47 21 1-15,-29 30-6 16,-3 15-1-16,11 9 1 16,21 2 0-16,23-3 0 15,10-8 0-15,14-20 1 16,19-10-1-16,60-18 0 16,33-16 2-16,13-2 1 15,12-8 3-15,-20-25 0 16,-19-3 0-16,-38 5-1 0,-41 5 1 15,-19 12-6-15,-52 14 1 16,-65 3-1-16,-33 47 1 16,-2 11-1-16,29 11 0 15,49-9-1-15,55-14 1 16,19-14-1-16,46-10-1 16,34-12-12-16,23-1-29 15,-5-3-59-15,28-9-126 16</inkml:trace>
  <inkml:trace contextRef="#ctx0" brushRef="#br0" timeOffset="87887.0898">21673 16075 108 0,'-47'23'416'0,"28"11"-372"0,14-2 34 16,-14-7-53-16,19-17-22 16,0-8 7-16,84-14 14 15,14-14 21-15,-24 0-5 16,-36 7-5-16,-38 3-12 16,0-3-9-16,-27 1-10 15,-20 3-4-15,9 2-20 16,6 11-47-16,4 4-66 15,23 0-117-15</inkml:trace>
  <inkml:trace contextRef="#ctx0" brushRef="#br0" timeOffset="88075.7446">22414 15912 285 0,'0'12'245'0,"11"22"-132"15,-11 19-41-15,0 13-39 16,0 6-19-16,-19 3-3 15,-19 5-6-15,0-8-5 16,-9-6 0-16,-5-6-2 16,-2-13-21-16,-22-27-54 15,21-20-34-15,22-11-76 16,22-47-50-16</inkml:trace>
  <inkml:trace contextRef="#ctx0" brushRef="#br0" timeOffset="88247.73">22518 15881 33 0,'106'-66'342'15,"-8"15"-222"1,-40 22 12-16,-18 21-55 0,-20 8-7 16,-20 19-46-16,-6 39-1 15,-73 12-2-15,-38 10-15 16,-22-1-6-16,-11-14-9 16,11-11-36-16,41-23-25 15,46-21-22-15,52-10-66 16,19-12-179-16</inkml:trace>
  <inkml:trace contextRef="#ctx0" brushRef="#br0" timeOffset="88591.4501">23109 15919 485 0,'-40'70'51'15,"12"8"-4"-15,-15 11-14 16,-9-4-7-16,-16-8-14 15,-9-9-10-15,17-24-1 16,22-17 0-16,25-19-1 16,13-8 0-16,13-29 0 15,31-35-12-15,-3-12-13 16,-9-19 3-16,26-11 11 16,15 7 11-16,31 4 3 15,-6 14 3-15,-5 21 11 0,-14 15 8 16,-19 16 8-1,-22 18 14-15,-19 11-16 0,-19 0-11 16,0 42-6-16,-46 21 14 16,-58 11-20-16,-27 3-8 15,-8-17-1-15,3-13-17 16,38-18-37-16,43-13-50 16,36-16-80-16</inkml:trace>
  <inkml:trace contextRef="#ctx0" brushRef="#br0" timeOffset="88861.0239">23633 15977 242 0,'-19'41'254'16,"19"-17"-246"-16,14-17-7 15,70-7 1-15,20-21 6 16,-6-18 60-16,-25-4 9 16,-34 16-10-16,-39-2-35 15,0 13-11-15,-33 2-9 16,-33 0-11-16,1 7-1 16,5-3-10-16,16 10-46 15,-2 0-71-15,13-4-114 16</inkml:trace>
  <inkml:trace contextRef="#ctx0" brushRef="#br0" timeOffset="89087.5071">24301 15757 328 0,'0'27'156'16,"0"4"-73"-16,-5 6-21 15,-17 1-16-15,8-2-20 16,14-8-13-16,0-9-4 15,0-9 3-15,14-4 7 16,-1-2-5-16,-13 4-7 16,0 2-5-16,-43-2 2 0,-31 1-4 15,-10 4-9-15,-23 6-68 16,23-12-85-16,32-1-159 16</inkml:trace>
  <inkml:trace contextRef="#ctx0" brushRef="#br0" timeOffset="89260.1367">24642 15886 505 0,'0'26'65'16,"19"6"-20"-16,0 7-35 15,-11-3-10-15,-8-3-8 0,-60 4-24 16,-24-6-50-16,-20-7-86 15</inkml:trace>
  <inkml:trace contextRef="#ctx0" brushRef="#br0" timeOffset="89403.3815">24844 15449 594 0,'-11'-1'112'15,"-8"1"-92"-15,-17 13-20 16,-16-1-169-16</inkml:trace>
  <inkml:trace contextRef="#ctx0" brushRef="#br0" timeOffset="89995.6685">25304 15466 360 0,'39'-17'147'15,"-12"16"-70"-15,-14 1-45 16,7 0-12-16,-15 25 20 16,-5 10-7-16,0 13-1 15,0 5-6-15,-38 6-12 16,5 0-8-16,0 0-6 16,-7 1-4-16,-7-2-33 15,-18 0-44-15,-25-9-36 0,-14-18-150 16</inkml:trace>
  <inkml:trace contextRef="#ctx0" brushRef="#br0" timeOffset="90168.1576">24871 15861 507 0,'60'-17'107'15,"-3"4"-17"-15,30 2-42 16,25 0-29-16,-3-2-6 15,-2 9-13-15,-23 4-2 16,-18 0-49-16,-53 7-66 0,-13 16-103 16</inkml:trace>
  <inkml:trace contextRef="#ctx0" brushRef="#br0" timeOffset="90380.0484">25514 15941 112 0,'52'0'178'16,"-5"0"-82"-16,10-14-16 15,3-4-16-15,5-8-6 16,20-1-17-16,2-4-16 15,-3-8-13-15,-7 5 0 16,-36 7 31-16,-22 9 2 16,-19 11-4-16,-19 7-2 15,-93 11-20-15,-33 38-18 16,1 8-1-16,27 7 2 16,46-7 0-16,44-12-2 15,27-13-14-15,8 0-91 16,63-14-61-16,35-16-224 0</inkml:trace>
  <inkml:trace contextRef="#ctx0" brushRef="#br0" timeOffset="91149.1666">27478 15856 353 0,'0'-10'114'0,"0"10"-52"0,-11 0-20 16,-36 0-15-16,-24 10 6 16,-16 23-3-16,-11 4 6 15,5 7-2-15,17-2 0 16,21-7-16-16,25-9-13 15,28-15-5-15,2-11-1 16,13 0-5-16,53-9 6 16,21-21 3-16,8-9-3 15,-16 6 3-15,-13 8-1 16,-31 10 6-16,-5 9-4 16,-16 6 0-16,-11 0-3 15,2 27-1-15,-5 12 1 16,0 13-1-16,0 1-18 0,0-7-68 15,0-11-63-15,-19-17-171 16</inkml:trace>
  <inkml:trace contextRef="#ctx0" brushRef="#br0" timeOffset="91391.5483">27802 15973 217 0,'11'-13'245'0,"3"8"-154"16,-14 5-31-16,0 0-24 15,0 0-10-15,0 0-5 16,0 0 4-16,13 0-2 16,34 0-7-16,18-11 2 0,47-9-4 15,5-7-6-15,6 4 5 16,-22 10 11-16,-36 13 4 16,-27 0-15-16,-32 25-11 15,-6 27-2-15,-14 6 0 16,-43 4-50-16,-36-14-87 15,17-20-116-15</inkml:trace>
  <inkml:trace contextRef="#ctx0" brushRef="#br0" timeOffset="92005.4525">28934 15894 330 0,'-33'15'62'0,"19"-4"-44"16,9 0-7-16,-9-1-5 16,0-5 7-16,-10 4 28 15,2 2 23-15,-2-1-15 16,-9 3-14-16,14-4-6 16,5-6-17-16,14-3-9 15,0 0 0-15,0 0 14 16,0-3 14-16,0-6-2 15,0 1-6-15,0 3-5 16,0-3-11-16,0 6-4 0,0 2 0 16,0 0 3-16,0 0 4 15,0 0-4-15,0 0-4 16,0 0-2-16,0-4 1 16,0 4 0-16,0 0 3 15,-8 0 4-15,-6 0 0 16,-16 0-2-16,-16 0-6 15,-14 14 1-15,8 11 0 16,19 2-1-16,12-6 2 16,10-3-2-16,11-10 0 15,0-6-1-15,38-2 1 16,22 0 0-16,-3-14 0 16,3-11 2-16,-14 2-1 15,-7 4 1-15,-12 6 0 16,-8 13 2-16,0 0-1 0,-5 22-2 15,-14 31 4-15,0 18 4 16,-33 19-7-16,-52 6 1 16,-59 4-1-16,-20 0-1 15,-32-14 1-15,0-6-2 16,24-25 0-16,36-20 0 16,37-25-4-16,26-10-28 15,10-34-48-15,28-13-32 16,35-11-77-16,22-3-117 15</inkml:trace>
  <inkml:trace contextRef="#ctx0" brushRef="#br0" timeOffset="92431.2615">29602 15578 260 0,'0'0'142'0,"-14"9"-74"16,-19 21-22-16,0 9-16 15,-18 8 1-15,-7 11 5 0,4 12 18 16,-6 6 3-16,22-7-8 15,38-17-16-15,0-15-25 16,27-21-7-16,58-16 2 16,21 0 0-16,11-34 8 15,-5-10-5-15,-14-4 20 16,-33 12 7-16,-32 11-14 16,-19 14-9-16,-14 11-5 15,-74 0-1-15,-38 24-4 16,-10 17-2-16,21 17 2 15,38 6-2-15,30-9-5 16,33-9-25-16,0-13-27 0,25-1-35 16,27-6-6-1,0-16-107-15</inkml:trace>
  <inkml:trace contextRef="#ctx0" brushRef="#br0" timeOffset="93211.1049">30330 15595 63 0,'0'0'128'16,"0"0"-64"-16,0-1-16 15,0-3-12-15,0 1-2 0,0-4 12 16,0 0 3-1,5-1 24-15,-2 5-22 0,2-3-12 16,9 2-16-16,-9 1-2 16,28-5 3-16,5-3 3 15,22 0 4-15,0-4 0 16,0 2-2-16,-3 3 8 16,-10 8-8-16,-15 2-9 15,-4 0-8-15,-17 7-9 16,-11 24-1-16,0 6 0 15,-19 12 1-15,-47 11-2 16,-18 9-1-16,5 1 0 0,-1-4-5 16,34-8-10-1,19-11-17-15,10-9-20 0,4-4-49 16,-20-4-49-16,6-3-244 16</inkml:trace>
  <inkml:trace contextRef="#ctx0" brushRef="#br0" timeOffset="93348.5797">30362 16254 545 0,'0'8'106'15,"0"9"-24"-15,0 0-40 16,0-7-42-16,8 6-21 16,-8-5-135-16,-8-11-277 0</inkml:trace>
  <inkml:trace contextRef="#ctx0" brushRef="#br0" timeOffset="94118.9943">21111 17775 361 0,'0'-6'79'16,"0"6"-26"-16,33-1-23 15,10-5 9-15,17-6 18 16,33-13-11-16,11-8-7 0,13-7-6 16,-5-10-5-1,-14 0-8-15,-19 3-8 0,-33 1-11 16,-27 13 0-16,-19 7 1 16,0 15 1-16,-33 11 1 15,-51 0-4-15,-28 30 0 16,-13 22 0-16,-6 13 0 15,8 10 0-15,30-1-2 16,23-2 2-16,37-1 0 16,33-15 0-16,0-13 0 15,33-16 1-15,57-15 1 16,40-12 3-16,15 0-3 16,-1-22-2-16,-18-3-20 0,-28 6-59 15,-46 6-31 1,-28-1-117-16</inkml:trace>
  <inkml:trace contextRef="#ctx0" brushRef="#br0" timeOffset="94404.8917">22722 17177 422 0,'0'-3'99'16,"0"3"-32"-16,19 2-43 0,-19 27-12 15,0 17 12-15,0 11 13 16,0 14 4-16,-8 2-10 16,-22 3-9-16,8-8-19 15,-2-3-3-15,10-3-3 16,-5-2-33-16,-22-5-38 15,-21-16-29-15,-7-21-87 16,4-18-66-16</inkml:trace>
  <inkml:trace contextRef="#ctx0" brushRef="#br0" timeOffset="94593.7116">22231 17542 94 0,'11'-32'411'0,"74"0"-319"0,13 9 1 16,8-3-42-16,14 3-23 16,-2 6-15-16,-20 7-13 15,-19 10-1-15,-14 0-23 16,-13 21-52-16,-38 15-57 16,-14-5-166-16</inkml:trace>
  <inkml:trace contextRef="#ctx0" brushRef="#br0" timeOffset="94831.7089">23418 17510 447 0,'-79'29'106'16,"10"12"-16"-16,-21 6-30 15,17 5-27-15,10 1-23 16,11-5-8-16,30 0 13 15,17-10 10-15,5-9-12 16,0-5-8-16,24-6-4 16,28-2 0-16,3-7-1 15,2-5-7-15,3 4-37 16,-19 15-51-16,-36 4-141 16</inkml:trace>
  <inkml:trace contextRef="#ctx0" brushRef="#br0" timeOffset="94960.4004">23723 18042 656 0,'0'0'150'0,"-25"24"-133"15,-13-1-17-15,-16-23-266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09:08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5146 4706 191 0,'0'0'86'15,"0"0"-72"-15,-19 0 32 16,6 9-18-16,-6 7-9 16,5-3-9-16,9 1 3 15,-9 1 5-15,9-4 0 16,-4 5 5-16,-10 4-1 16,6 4 1-16,-15 11-3 15,-21 9-3-15,8 6 2 16,-19 16-6-16,-5 16-1 15,-6 14-3-15,-13 18-1 16,-15 13 1-16,-7 12-2 0,-17 11 0 16,-2 9-1-16,8 3-1 15,2 3 0-15,1-6-1 16,7-13-2-16,15-9-1 16,-7-20-1-16,9-15 0 15,6-23 0-15,16-17 0 16,2-7-2-16,9-7 1 15,11-4-6-15,5-2-15 16,-3-7-26-16,11-3-43 16,25-5-62-16</inkml:trace>
  <inkml:trace contextRef="#ctx0" brushRef="#br0" timeOffset="1589.8534">5250 4681 99 0,'-5'0'61'0,"-1"0"-33"0,6-2 0 16,0 2 0-16,0 0-3 16,0 0-10-16,0 0 5 15,0 0 8-15,-5 0-1 16,5 0-6-16,0-3-2 15,0 3 2-15,0 0-6 16,0 0 3-16,-3 0 5 16,3 0-7-16,0 0 5 15,-5 0-5-15,5 0-2 16,0 0-2-16,0 0-3 16,0 0-2-16,0 0 5 15,0 0 3-15,0 0-2 0,0 0-5 16,0 0-2-16,0 0 0 15,0 0 1-15,0 0 1 16,0 0 1-16,0 0 0 16,0 0-2-16,-6 0-2 15,6 0-1-15,0 0-1 16,0 0 1-16,0 0 3 16,0 0 2-16,0 5-4 15,0 4 0-15,0-1 3 16,0 5 4-16,0 0-6 15,11 1 1-15,-3 4-3 16,11-2 5-16,-11 2-2 16,3 3 0-16,8-3 0 0,-5 8 2 15,0-2-1-15,8 2-2 16,-3-4-1-16,0 3-2 16,5 0 1-16,-2 0 0 15,-3 2 2-15,6 0-2 16,-6 2-1-16,-6 0 2 15,9 1 0-15,-8-3 1 16,-3 3-2-16,8-1-1 16,-6 1-2-16,7 1 1 15,-12 2-1-15,11 4 1 16,0-2-1-16,-5 0 1 16,13 3 1-16,-8-9 0 0,0 6-1 15,0-5 0-15,0 3-1 16,-2-2 0-16,-1 4-1 15,6 3 0-15,-3-2 0 16,0 7 0-16,3 1 1 16,-3 4-1-16,0 2 0 15,0-2 1-15,-5-1 0 16,10 4 0-16,-2-8 0 16,-3 3 0-16,0-5-1 15,0 2 1-15,8-1 0 16,1 3 0-16,4-3 0 15,1 4 1-15,0-6 1 16,0 5-3-16,-1 1 1 0,6 0-1 16,-5 2 0-1,0 0 1-15,0-1 1 0,-6 2 0 16,6-2-1-16,-6 1 1 16,-3 1-1-16,4-3 1 15,-9 4 1-15,5 6 2 16,4-3-3-16,-4 8 0 15,3-1-1-15,6 1-1 16,8-1 1-16,-3-1-1 16,0-2 0-16,9 1 0 15,-1 1 0-15,-5 1 0 16,-3 1 0-16,-11-11 0 0,-2-1 0 16,-11-15-1-1,-9-14-5-15,-5-14-22 0,0-6-27 16,0-24-46-16,-33-26-150 15</inkml:trace>
  <inkml:trace contextRef="#ctx0" brushRef="#br0" timeOffset="3315.6276">3292 7047 228 0,'0'0'53'16,"0"0"-32"-16,0 0 4 15,0 0 0-15,0 0-7 16,-11 0 0-16,9 0 5 0,-9 6-7 16,3 1 0-16,-1 7 5 15,-10 5-1-15,-11 5-7 16,3 8-6-16,-14 5-2 15,-5 8-3-15,-6 5-1 16,-11 3-1-16,9-3 0 16,-6 0 1-16,-3-2-1 15,9-6 0-15,7-2 0 16,-5-3 0-16,1-2 0 16,4 0 0-16,1-6 0 15,8 0 0-15,5-6 0 16,6 1 1-16,2-7-1 15,12-1 0-15,-9-1 0 16,11-2 1-16,-3-4 0 16,1-1 1-16,7-3 6 0,1 0 3 15,5-3 0-15,0-2 0 16,0 5-2-16,0 1-2 16,0 0 2-16,0-1 2 15,0 4 4-15,0 0-4 16,5 4 1-16,28 4 8 15,5-1 2-15,3-2-10 16,11-2-1-16,0 1 4 16,-6-1-4-16,11-5-1 15,3 0 0-15,-8-2-2 16,8-2-1-16,-8 3 0 16,2-4 2-16,4 3-3 0,-7-3 3 15,-4 3 0-15,5 1-3 16,-6-4 1-16,0 3-1 15,6-3 1-15,-6-2-2 16,9 0 1-16,8 0-2 16,-9 0 1-16,3 0-3 15,-5 0 0-15,-5 0 2 16,-7 0-1-16,4 0 0 16,-3 0-1-16,0 1 2 15,-3 6-1-15,8-2-1 16,6-3 1-16,0 2 1 15,8-4 0-15,0 0 0 16,-8 0-1-16,5 0 0 0,9 0-3 16,-15 0 2-1,9 0 1-15,0 3-3 0,-2 0 1 16,2 2 0-16,-3-3-1 16,-11 2 1-16,14-3 0 15,-8-1 0-15,0 5 0 16,-6-5 1-16,0 1-1 15,6-1 1-15,-5 4-2 16,4-1 1-16,-4-3 0 16,5 0-1-16,-17 0 1 15,14 0-1-15,-3 0 0 16,-5 0 0-16,6 0 1 0,-1 0 0 16,0-3-1-1,6-1 0-15,5 4 1 0,-2-1-1 16,8 1 0-16,-9-5 0 15,12 5 0-15,-9 0 0 16,3 0 0-16,0 0 0 16,-3 0 1-16,9 0-1 15,-6 0 0-15,0 6 1 16,2-2-1-16,-7 3 1 16,5 1 0-16,-8-4-1 15,5 6 1-15,3-7-1 16,0 1 0-16,5-2 1 15,1 0-1-15,-1 0 0 0,-8 1 1 16,-2-1 0-16,-11 1-1 16,-4 1 0-16,-7 2 0 15,-14-6-1-15,-13 4 0 16,-6-4-6-16,0 0-19 16,0 0-41-16,0 0-49 15,-19 0-142-15</inkml:trace>
  <inkml:trace contextRef="#ctx0" brushRef="#br0" timeOffset="4276.6609">6968 7695 57 0,'0'0'109'15,"0"0"-98"-15,0 0 8 16,0 0 25-16,0 0-7 0,0 0-12 16,0 0-1-1,0 0 2-15,0 0 2 0,0 0-3 16,0 0-3-16,0 0-8 15,0 0 3-15,0 0 1 16,0 0-7-16,0 0 1 16,0 0-1-16,0 0 0 15,0 0 3-15,0 0-7 16,0 0-4-16,0 0 0 16,0 0 1-16,0 0 10 15,0 13-4-15,3 1-1 16,13 7 0-16,-2-2-5 15,7 2-2-15,-2 1 2 16,6 3-2-16,-3 4 4 16,-3 0 1-16,-5 2 1 0,5-6-1 15,-8-3-2-15,-3-2-3 16,5-3-1-16,-7-5-1 16,2 1 1-16,-3-3-1 15,1 3 0-15,8 2 0 16,-6 1 0-16,-3 5 0 15,1-5 0-15,2 1 1 16,-8-6 0-16,0-1 2 16,0-2 5-16,0-1 0 15,0-1-1-15,0 1-3 16,0-3-2-16,0 2 1 16,0-1-2-16,0-5 1 0,0 0 0 15,0 0 0-15,0 0 2 16,0 0 2-16,0 0 1 15,-33 2-4-15,-8-2-2 16,-11 0-1-16,-5 0-2 16,-11 0-17-16,-8 0-27 15,2 0-80-15,-5 0-201 16</inkml:trace>
  <inkml:trace contextRef="#ctx0" brushRef="#br0" timeOffset="5634.1373">1444 8499 291 0,'0'0'36'0,"0"0"1"15,0 0 7-15,0 0-9 16,0 0 1-16,0 0-5 15,0 0 11-15,-6 0 4 16,6 0-7-16,-5 0-9 16,5 0-7-16,0 0-11 15,0 0-6-15,0 13-4 0,0 25-2 16,24 9 2 0,15 10 3-16,-18 4 0 0,4 7 1 15,-11-1 2-15,-6-2-2 16,-3-7-3-16,-5-22-2 15,0-14-1-15,0-14-8 16,0-8-16-16,0-2-28 16,0-33-55-16,-27-17-136 15</inkml:trace>
  <inkml:trace contextRef="#ctx0" brushRef="#br0" timeOffset="5911.9588">1177 8299 409 0,'19'-12'26'0,"60"-1"-5"16,27 4 21-16,30 6-4 16,9 3-4-16,-9 3 3 15,-10 28 5-15,-28 15-12 16,-27 17 1-16,-30 15 1 15,-41 11 1-15,0 5-4 16,-93-1-13-16,-19-9-8 16,-19-24-4-16,14-26-4 0,0-33-12 15,24-5-30-15,33-50-61 16,49-31-207-16</inkml:trace>
  <inkml:trace contextRef="#ctx0" brushRef="#br0" timeOffset="6893.5627">5967 4152 318 0,'0'0'45'16,"0"0"29"-16,0 0-14 0,0-2-17 16,0 2-11-16,0 0-10 15,0-2 1-15,0 2 3 16,0 0-5-16,0 0-4 15,0 0-3-15,-8 25-8 16,-17 20 0-16,-7 23 13 16,-23 10-10-16,-7 11-5 15,2-2-2-15,19-14-1 16,22-18 0-16,19-26-1 16,21-23-6-16,69-6-4 15,28-6-5-15,12-23 9 16,-4 0 4-16,-14 6 2 0,-28 10 0 15,-27 3 0-15,-29 7 0 16,-28-2-3 0,0-2-37-16,0 5-49 0,-47-5-70 15,9-2-204-15</inkml:trace>
  <inkml:trace contextRef="#ctx0" brushRef="#br0" timeOffset="7157.8375">6046 4264 75 0,'71'-17'357'15,"22"-5"-323"-15,2 0 64 16,-27 4-42-16,-10 0-29 16,-31 7-24-16,-13-6-3 15,-9 6-12-15,-5 4-49 16,0-4-105-16</inkml:trace>
  <inkml:trace contextRef="#ctx0" brushRef="#br0" timeOffset="7351.847">6065 3879 625 0,'104'0'22'0,"8"0"91"15,-14 0-70-15,0-17-35 16,-13-13-8-16,-1-2-3 15,17-7-39-15,-3-8-122 16</inkml:trace>
  <inkml:trace contextRef="#ctx0" brushRef="#br0" timeOffset="8154.5923">7906 8218 404 0,'0'0'122'15,"0"0"-71"-15,0 0 1 16,0 7-20-16,0 23-14 16,0 16 21-16,0 11-3 15,0 11-10-15,0 3-1 16,0 4-7-16,0 0-9 15,0-10-2-15,-6-11-5 16,-7-8-2-16,5-15-1 16,-3-19-16-16,-11-12-38 15,3-5-41-15,5-25-47 16,14-4-105-16</inkml:trace>
  <inkml:trace contextRef="#ctx0" brushRef="#br0" timeOffset="8402.4538">7832 8145 436 0,'55'-15'27'0,"16"-5"47"15,21-2-17-15,12-5-19 0,2 1 9 16,3 5-12-1,-27 0-15-15,-16 3-12 0,-34 9-8 16,1 4 0-16,-28 3-9 16,9 2-23-16,-8 0-54 15,-6 15-103-15,0 11-213 16</inkml:trace>
  <inkml:trace contextRef="#ctx0" brushRef="#br0" timeOffset="8597.7052">7933 8468 151 0,'14'0'424'0,"70"0"-392"16,14 0 73-16,6-17-53 15,-6-6-38-15,-11-10-14 16,-35-4-6-16,5-12-56 15,-29-13-105-15</inkml:trace>
  <inkml:trace contextRef="#ctx0" brushRef="#br0" timeOffset="67341.6027">6641 5552 218 0,'-11'0'84'16,"11"0"-78"-16,0 0 2 0,0 0 4 15,0 0-6-15,0 0 0 16,0 0 6-16,0 0 11 16,0 0-1-16,0 0 2 15,0 5 1-15,0 1 4 16,0 0-13-16,0-5-8 16,0 1 0-16,0 0 1 15,0-2-1-15,0 0 5 16,0 0 1-16,0 0 10 15,5 0 5-15,28 0 6 16,19-12 0-16,-6-5-9 16,11-1-2-16,-10 4 0 15,-15 2-8-15,-4 6-6 0,-9 3 0 16,0 2-1 0,-11 1-4-16,-2 0-2 0,-6 0-1 15,0 25 2-15,0 22 0 16,0 21 0-16,-60 13-2 15,-17 9-2-15,-2 8 1 16,8-6-1-16,30-16-2 16,22-20 1-16,19-21-2 15,0-17-1-15,25-16 0 16,40-2 3-16,14-5 1 16,9-18 0-16,-18 6 0 15,-18 7 0-15,-11 5-14 0,-3 5-40 16,-19 0-45-1,0 0-103-15</inkml:trace>
  <inkml:trace contextRef="#ctx0" brushRef="#br0" timeOffset="67815.6213">7603 5518 409 0,'-46'22'20'16,"13"10"17"-16,-5 1 1 15,5-6-25-15,20-11-9 16,7-9-2-16,6-7-1 16,0 0 17-16,33 0 19 15,32-7 20-15,6-1 4 16,-5 6-13-16,-25 2-3 0,-14 2-22 15,-27 32-7 1,0 16 5-16,-8 10-6 0,-52 1-9 16,-11-2-5-16,0-16-1 15,19-18-4-15,17-16-8 16,10-9-19-16,11 0-42 16,14-23-45-16,0-12-67 15,0-5-69-15</inkml:trace>
  <inkml:trace contextRef="#ctx0" brushRef="#br0" timeOffset="68069.9025">7524 5516 423 0,'0'-11'76'16,"0"4"16"-16,41-6 0 16,44-6-28-16,13-1-9 15,0-4-20-15,-5-2-19 16,-20 2-13-16,-7-1-3 16,-15 0-3-16,-4 8-31 15,5 0-134-15,-6-2-260 0</inkml:trace>
  <inkml:trace contextRef="#ctx0" brushRef="#br0" timeOffset="75853.2207">4825 8451 191 0,'-19'0'84'0,"13"0"-31"16,-2 0 8-16,-3 0-13 16,8 0 3-16,3 0-4 15,-5 0-8-15,-1 0-9 16,6 0-1-16,-8 0 0 15,8 0-9-15,0 0-4 16,-5 0-4-16,-9 0 2 16,-5 19 0-16,0 23 3 15,-22 24-2-15,-24 13-3 0,-1 17-1 16,-18 8-7-16,-14-2-4 16,13-10 2-16,14-19-2 15,25-31-3-15,32-19-8 16,14-23-24-16,0-7-41 15,71-42-124-15,14-22-251 16</inkml:trace>
  <inkml:trace contextRef="#ctx0" brushRef="#br0" timeOffset="76641.2">4893 8718 250 0,'-8'0'63'16,"8"0"-16"-16,-11 0-8 15,3 0-12-15,-1 0-14 16,-1 0-3-16,10 0-2 16,0 0 2-16,0 0 3 0,0 0 2 15,-9 0 3-15,4 0 3 16,5 0 1-16,-6 0 7 16,6-3 1-16,0 1 1 15,0 1-6-15,0-10 2 16,0-1-2-16,25-11 3 15,16 0-6-15,3 2 4 16,-12 3-2-16,-10 7-8 16,-11 8-3-16,-8 3-7 15,-3 0-2-15,0 0-3 16,5 0-1-16,6 0 0 16,-3 0-1-16,11 0 1 15,-19 1-1-15,9 21 1 16,-9 3 0-16,0 6 0 15,0-6-1-15,-9-6-1 0,-2-6 0 16,9-5 0-16,-4-6 0 16,6 3 1-16,-13-1 1 15,2 4 0-15,8 4 0 16,-8 3 0-16,8 4 0 16,-2-2 0-16,5-5-1 15,0-3 1-15,0-3-2 16,0-2 2-16,0-1 0 15,8-1 0-15,3 1 1 16,3 5-1-16,5-4 1 0,-6 7 0 16,6-1 0-1,0 8 1-15,-10 3 0 0,-9 7 0 16,0 2 1-16,0 3 1 16,-47 11 0-16,-13 4 1 15,-24-4-3-15,-1-1-1 16,6-12-1-16,0-12 2 15,27-8-2-15,14-7 0 16,5-4-3-16,20 0-4 16,7 0-15-16,6 0-46 15,0-4-117-15</inkml:trace>
  <inkml:trace contextRef="#ctx0" brushRef="#br0" timeOffset="80229.0797">4721 5564 9 0,'-8'0'117'16,"2"0"-85"-16,6-1 24 15,-5 0-27-15,5 1-7 16,0 0 12-16,0 0-2 16,0 0-3-16,0 0-10 15,0 0-2-15,0 0-4 16,0 0-4-16,-8 0-4 15,-3 0 1-15,3 0-1 16,-6 1-2-16,3 8-1 16,3 1 3-16,-6-2 1 15,1 1 2-15,-6 0 3 16,8-4 1-16,3 2-3 16,8 0 2-16,-6-3-3 15,6-3-3-15,-8 1-3 0,8-2 0 16,0 0 1-16,0 0-1 15,0 0 3-15,0 0 6 16,0 0 16-16,14-9 2 16,27-8 5-16,2-1-1 15,9 0-8-15,-17 2-3 16,-10 8 0-16,-17 5-4 16,-8 0-6-16,0 3-3 15,0 0-3-15,0 6-4 16,0 23-1-16,0 15 3 15,-22 13-2-15,-16-1-2 16,-8 1-2-16,-1-3 2 16,15-6-3-16,26-8 1 0,6-14-2 15,0-8 0 1,14-10-5-16,32-8 1 0,11 0 1 16,-5 0 5-16,3-4 1 15,-22-3 1-15,-14 5-1 16,0-3-21-16,-6 1-54 15,-7-4-56-15,7-4-90 16</inkml:trace>
  <inkml:trace contextRef="#ctx0" brushRef="#br0" timeOffset="80619.6614">5067 5495 331 0,'-5'0'33'0,"5"0"-3"0,0 0-6 16,0 0-12-1,0 0 5-15,0 18 23 0,0 11-6 16,0 6 0-16,0 5-6 16,0 9-5-16,0 4-9 15,0-1-7-15,0-5-4 16,0-7-3-16,0-8-3 15,0-6-3-15,0-12-23 16,0-7-126-16,0-7-187 16</inkml:trace>
  <inkml:trace contextRef="#ctx0" brushRef="#br0" timeOffset="81293.6248">5310 5448 127 0,'0'0'59'15,"-5"0"-3"-15,-1 0-14 0,3 0-4 16,3 0-18 0,-5 0 1-16,5 0 2 0,0 0-4 15,-5 0-6-15,-4 0-4 16,9 0 0-16,-11 0 2 15,11 3 2-15,-8 15 3 16,0-5-8-16,3 9-5 16,5-2-1-16,0-4 0 15,0 0 0-15,0-3 2 16,0-5 3-16,0-3 5 16,21-5 7-16,-1 0 7 15,7 0-1-15,-8-12-7 16,5-6 5-16,-15 0-5 15,-9 2 1-15,0 2 1 16,0-5-10-16,0 4-4 0,-36 1-3 16,6 0-2-16,-3 6-1 15,17 5-5-15,5-2-15 16,6 5-82-16,5-3-120 16</inkml:trace>
  <inkml:trace contextRef="#ctx0" brushRef="#br0" timeOffset="83125.8754">3077 7641 47 0,'-8'0'204'16,"2"0"-174"-16,1 0 13 15,-3-2 0-15,8-1-2 16,0 0 1-16,-11-3 3 15,11 6-4-15,-3 0-15 16,3 0-12-16,0 0-6 0,0 0-6 16,0 0 0-1,0 0-2-15,0 0 1 0,0 0-1 16,33 0 1-16,13 14 0 16,14 1 2-16,-3-3 1 15,-8 4 7-15,-10-2-2 16,-7-2-6-16,-7 0-2 15,-17-4-1-15,6 3-1 16,-3-8-4-16,-11 10-39 16,0-5-147-16</inkml:trace>
  <inkml:trace contextRef="#ctx0" brushRef="#br0" timeOffset="83494.9643">3352 7601 294 0,'-5'0'100'0,"-3"0"-68"15,2 0-5-15,4 23 15 16,-18 17 9-16,1 14-21 15,-8 6-21-15,3-2-9 16,4-6-1-16,12-16-96 16</inkml:trace>
  <inkml:trace contextRef="#ctx0" brushRef="#br0" timeOffset="99425.6357">12953 4341 44 0,'5'0'70'0,"-5"0"-51"15,6-2 30-15,-6 0 10 16,0 2-3-16,0-4-7 16,2 1-3-16,4-2-2 15,-6 5-7-15,0-1-8 16,0 1-5-16,0 0 1 0,0 0 0 16,0 0 1-1,0 0-3-15,0 0-3 0,0 0-4 16,0 0-4-16,-19 0-3 15,-14 0-4-15,-2 13-5 16,-9 5 2-16,-11 5-1 16,17 0-1-16,6-4 0 15,4 1 0-15,17-7 0 16,9-6 0-16,2-2 0 16,0 0-1-16,2 2 1 15,37 3 1-15,-7 1 0 16,-4 7 3-16,-4 6 0 15,-24 11 4-15,0 14 5 16,-33 8-3-16,-46 0-7 16,-16-8-3-16,2-16 0 0,0-18-4 15,9-15-8-15,13 0-23 16,30-3-58-16,41-14-40 16,0-1-76-16</inkml:trace>
  <inkml:trace contextRef="#ctx0" brushRef="#br0" timeOffset="99780.1026">13416 4431 204 0,'0'-6'252'0,"0"6"-233"16,0 0 14-16,0 0-13 15,0 23 13-15,0 9 0 16,0 8-12-16,-19 9 8 15,-5 6-16-15,2 2-8 16,-3-7-5-16,12-8 0 0,-6-9-2 16,19-11-6-1,0-14-30-15,0-8-139 0,0-21-225 16</inkml:trace>
  <inkml:trace contextRef="#ctx0" brushRef="#br0" timeOffset="100064.3382">13621 4113 35 0,'-14'-8'467'0,"1"8"-459"15,13 0-6-15,0 0 1 16,0 0 0-16,0 0-3 16,0 0-11-16,27 0-77 15,-8 12-187-15</inkml:trace>
  <inkml:trace contextRef="#ctx0" brushRef="#br0" timeOffset="100647.7353">13967 4398 143 0,'0'-5'249'15,"0"2"-225"1,0 3 10-16,0 0-10 0,0-1-5 15,0-1 0-15,0-2 9 16,0-1 8-16,0 3 6 16,0-1-5-16,0 3-14 15,0 0-2-15,0-2-2 16,0 2-2-16,0 0 0 16,0 0-7-16,0 0-3 15,0 0-3-15,0 0-2 16,0 2 3-16,0 26 4 15,8 12 0-15,-8 11-2 16,0 9 0-16,0-2-2 16,-8-16-2-16,-6-18-2 0,14-14-1 15,0-10-1-15,0-15 1 16,74-32 2-16,11-12-2 16,26 0 0-16,-12 15 0 15,-23 22 3-15,-16 22 4 16,-25 0-4-16,-10 32 0 15,-25 30 0-15,0 11 0 16,-41 4-3-16,-11-17-6 16,19-14-44-16,20-21-57 15,13-21-98-15,0-4-240 16</inkml:trace>
  <inkml:trace contextRef="#ctx0" brushRef="#br0" timeOffset="102732.7125">15311 4213 1 0,'-8'-5'181'0,"8"1"-130"15,-11 3 14-15,11 1-25 16,0 0-6-16,0 0-9 16,0 0 4-16,-8 0 9 0,8 0-1 15,-5 0-1-15,5 0-2 16,-9-4 4-16,4 1-11 15,0 3-9-15,2 0-8 16,3 0-5-16,-6 20 0 16,1 15 5-16,5 18 0 15,-3 7-4-15,-2 7 3 16,-6 5-1-16,-3-2-3 16,6-4-1-16,-6-7-4 15,9-14 0-15,5-20-2 16,0-17-5-16,0-8-15 15,0-15-59-15,5-27-107 0,9-14-70 16</inkml:trace>
  <inkml:trace contextRef="#ctx0" brushRef="#br0" timeOffset="103041.0411">15311 4158 333 0,'0'-10'101'0,"0"-1"-56"16,33 2 11-16,11-2-20 15,2 7 2-15,14 4-11 16,-3 0-3-16,-2 2-4 16,-3 17 0-16,-6 12-1 15,-5 3 4-15,-3 11-3 0,-24 8 3 16,-14 14-4-16,-3 10-6 15,-87 16-8-15,-8 0-2 16,-19-9-3-16,5-23-2 16,19-27 0-16,22-27-6 15,17-7-40-15,35-17-55 16,19-21-103-16,0-1-207 16</inkml:trace>
  <inkml:trace contextRef="#ctx0" brushRef="#br0" timeOffset="104000.838">12585 5245 214 0,'0'-2'73'15,"0"2"-57"-15,0 0-3 16,0 0-9-16,0 0 1 16,0-4 8-16,0 2 21 15,0 1 17-15,5-5-14 16,17 1-4-16,3 1-5 0,13-2-9 15,16-1 2 1,25 0 2-16,44-4 1 0,41-1 6 16,86-3 7-16,72-10 5 15,71-4-4-15,40-11 11 16,12-2-11-16,-44 3-8 16,-74 15-11-16,-98 12-13 15,-93 9-5-15,-51 3-1 16,-53 0 0-16,-4 0-7 15,-15 3-9-15,1 0-38 16,-9-3-53-16,-5 0-69 16,0-10-262-16</inkml:trace>
  <inkml:trace contextRef="#ctx0" brushRef="#br0" timeOffset="104817.1217">14485 5829 350 0,'0'0'98'15,"0"0"-80"-15,-13 0 21 0,-7 0-23 16,-12 0-2-16,-9 0 0 15,3 0 10-15,-3-3 11 16,-3 3-5-16,-16 0-11 16,3 22-10-16,-11 17-5 15,-9 19-2-15,12 9-2 16,-1 8 3-16,20-3 2 16,27-7 2-16,11-20 1 15,8-24-7-15,8-18 0 16,57-3 10-16,20-38 12 0,27-31-4 15,19-22-8-15,0-9-4 16,-9-8 14-16,-15 8-1 16,-23 14-8-16,-24 6-8 15,-14 9-2-15,-26 9-2 16,-15 14 1-16,-5 13 0 16,0 21 0-16,0 12 2 15,0 2 1-15,-19 6-1 16,-27 30-1-16,-14 11-2 15,2 13 0-15,12 12 2 16,13 7-2-16,14 11 1 16,19 4 2-16,0-4 3 15,8-15 2-15,55-21-5 16,11-25-1-16,16-21-2 16,2-8 0-16,7-20-6 0,18-28-55 15,-5-18-127-15</inkml:trace>
  <inkml:trace contextRef="#ctx0" brushRef="#br0" timeOffset="105446.9536">16890 4958 396 0,'-14'0'22'0,"14"6"14"0,0-4 20 16,47-2-14-16,-9 0-11 15,14 0 0-15,-6 0-3 16,0 0-21-16,-13-2-6 16,-6 2-1-16,12-6-4 15,7 6-48-15,-5 0-142 16</inkml:trace>
  <inkml:trace contextRef="#ctx0" brushRef="#br0" timeOffset="105635.4818">16961 5318 108 0,'0'4'446'15,"0"-2"-433"-15,41 5 60 16,49-7-48-16,11 0-25 16,2-9-23-16,-13-22-189 15</inkml:trace>
  <inkml:trace contextRef="#ctx0" brushRef="#br0" timeOffset="106497.6284">18921 4425 203 0,'-41'0'238'0,"-16"0"-225"15,11 12 28-15,0 6-11 16,-20 3-1-16,9 1-3 16,-3 0-11-16,5-8-9 0,23-1-2 15,2-8 13-15,11-5 12 16,16 3-3-16,3-3-5 15,0 12 1-15,0 6-7 16,0 7 11-16,0 7 1 16,0 5-7-16,0-1-6 15,-19 5-5-15,-14-4-6 16,-11-7-1-16,-16-3-2 16,0-12 0-16,3-5 1 15,8-8-1-15,11-2-1 16,27 0 0-16,11 0-8 15,0-18-52-15,52-6-18 0,32-5-2 16,14 2-60-16,20-8-63 16</inkml:trace>
  <inkml:trace contextRef="#ctx0" brushRef="#br0" timeOffset="106708.2868">19025 4540 241 0,'-19'15'175'16,"5"3"-137"-16,14 2 37 15,0 3-33-15,0 3-19 16,0-1-16-16,0-2-6 0,0-6-1 16,0 4 0-1,0-6-2-15,0 0-8 0,-19-5-100 16,6-10-160-16</inkml:trace>
  <inkml:trace contextRef="#ctx0" brushRef="#br0" timeOffset="106874.0799">19123 4330 313 0,'0'-5'224'0,"-5"5"-216"15,5 0-8-15,0 0-6 16,5 12-71-16,14 6-114 16</inkml:trace>
  <inkml:trace contextRef="#ctx0" brushRef="#br0" timeOffset="107142.9435">19407 4593 242 0,'0'0'152'0,"0"0"-106"16,0 0 13-16,0 0-14 16,11 5-3-16,10-5-15 15,26 0 9-15,18-7 8 16,12-19-7-16,15-5-12 16,-7 3 4-16,-12 12 4 0,-21 6-14 15,-25 10 0-15,-2 0-12 16,-11 0-4-16,-9 26-1 15,-2-5-2-15,-3 2-1 16,11-8-26-16,-3-11-51 16,6 0-42-16,5-4-85 15,0 0-174-15</inkml:trace>
  <inkml:trace contextRef="#ctx0" brushRef="#br0" timeOffset="107443.2731">20855 4030 481 0,'0'0'49'0,"-6"13"-38"16,-10 23 10-16,-28 15-7 16,-8 11-10-16,-27 7-1 15,0 11-2-15,8-1-1 16,25-9 0-16,27-19 1 15,19-17-1-15,0-24 0 16,63-10 0-16,18 0 1 16,18-18 15-16,4-8 22 15,-5 5-14-15,-5 0-11 16,-22 6-10-16,-11 7-3 16,-22 1-5-16,-11-4-32 15,-16 6-92-15,-11-2-132 0</inkml:trace>
  <inkml:trace contextRef="#ctx0" brushRef="#br0" timeOffset="107644.8383">20762 4332 298 0,'5'-15'168'0,"36"0"-99"15,38-2 2-15,0-4-35 16,-8 4-21-16,3 2-15 0,-9 1-2 16,-13 9-19-16,-19 0-84 15,-20 0-61-15</inkml:trace>
  <inkml:trace contextRef="#ctx0" brushRef="#br0" timeOffset="107833.4">20814 3954 542 0,'35'-19'83'16,"69"3"-31"-16,32-6 4 16,3 0-30-16,-8-4-26 0,-6 1-6 15,-7 2-44-15,-20 8-67 16,-14 7-156-16</inkml:trace>
  <inkml:trace contextRef="#ctx0" brushRef="#br0" timeOffset="108463.2627">18515 5269 128 0,'0'-4'34'0,"-5"-3"13"16,-4 2-15-16,1-3-1 15,-3 6-13-15,6-5-4 16,-3 1 13-16,8 1 11 16,-6 2 9-16,6-2 0 15,0 2-10-15,0-7-8 16,19 7 1-16,60-8 20 15,58 0 1-15,54-5 6 16,57-15-2-16,49-16 7 0,41-9-10 16,3-7-14-16,-14 9-11 15,-62 7-11-15,-45 5-12 16,-61 3-4-16,-29 11-1 16,-37 6 0-16,-27 12-15 15,-20 7-32-15,-13 3-83 16,-22 3-49-16,-11 29-99 15</inkml:trace>
  <inkml:trace contextRef="#ctx0" brushRef="#br0" timeOffset="109092.7137">19679 5786 240 0,'-5'5'90'0,"-1"-2"-43"16,6 2 5-16,0-5-14 15,11 0 12-15,36 0 8 16,13-5 4-16,13-17-8 16,6-3-4-16,17-10-7 15,-17 1-15-15,-5-1-21 16,-28 5-3-16,-13 4-2 16,-3 8-1-16,-28 1 1 0,-2 13 8 15,0-2 4-15,-21 4-2 16,-59 2-7-16,-31 0-5 15,-26 30-2-15,1 14 2 16,11 13-1-16,21 4 1 16,30-6 0-16,23-5-1 15,31-10 1-15,20-4 1 16,0-6 0-16,71-1 3 16,41-3 2-16,27-8 3 15,17-2-4-15,2-6-5 16,0-1-3-16,16-3-40 15,-29-6-154-15</inkml:trace>
  <inkml:trace contextRef="#ctx0" brushRef="#br0" timeOffset="117297.5075">13634 7730 344 0,'0'-5'63'16,"0"5"-38"-16,0 0 11 16,0 0-13-16,0 0 15 15,0 0 4-15,0 0 1 16,0 0 7-16,0 0-11 15,-32 0-9-15,-28 12-9 16,-6 23-12-16,-7 6-4 16,15-6-1-16,18-3-3 15,20-7 0-15,20-6-1 16,0-5 0-16,0 0 0 0,47-5 0 16,13 0 3-1,-14 5 9-15,-8 8-2 0,-19 12-4 16,-19 8 1-16,0 2-1 15,-51 4-4-15,-20-8-2 16,-8-11 0-16,13-7-17 16,-2-15-14-16,24-5-2 15,23-2-2-15,10 0-13 16,11 0-9-16,19-8-41 16,46-15-104-16</inkml:trace>
  <inkml:trace contextRef="#ctx0" brushRef="#br0" timeOffset="117575.4296">13975 7978 248 0,'0'0'98'16,"0"0"-47"-16,0 0 15 15,0 0-21-15,6 0-15 16,-6 10-10-16,0 11 6 16,0 3-10-16,0 9-3 15,0 3-5-15,-19 0-6 16,-3 0-2-16,3-6 0 16,8-4-1-16,11-13-13 0,0-8-63 15,0-5-55-15,0 0-78 16</inkml:trace>
  <inkml:trace contextRef="#ctx0" brushRef="#br0" timeOffset="117831.7808">13940 7725 341 0,'-11'-5'119'0,"-3"5"-83"16,14 0-10-16,0 0-23 16,0 0-3-16,0-2-7 15,33 2-12-15,5 0-39 16,28 0-59-16</inkml:trace>
  <inkml:trace contextRef="#ctx0" brushRef="#br0" timeOffset="118242.7839">14406 7975 93 0,'0'9'231'15,"-8"-2"-198"-15,2 0 2 16,-7 5-6-16,13 0-11 16,0 6-5-16,-6 0 1 15,1 3 9-15,5-3 0 16,-8-8-10-16,8-5-8 0,0-5-4 15,0-2 1 1,19-28 15-16,41-10-10 0,5-2-3 16,14 5 8-16,-13 10 3 15,-9 10 15-15,-11 9-5 16,-24 8-8-16,-8 6-6 16,-9 29 5-16,-5 11 9 15,0 9-18-15,0-4-6 16,0-8-1-16,0-14-5 15,11-8-36-15,30-12-49 16,11-6-57-16,8-3-158 16</inkml:trace>
  <inkml:trace contextRef="#ctx0" brushRef="#br0" timeOffset="118602.9521">15390 7823 225 0,'-13'0'80'16,"13"0"-59"-16,0 1 5 16,0 12 29-16,0 1-9 15,0 6-9-15,27 3 12 16,6 2-1-16,16 6-19 16,-3-3-4-16,-5 3-16 15,5-2-7-15,1-7-2 16,-9-2 0-16,8-8-16 15,-2-7-65-15,-17-5-111 16</inkml:trace>
  <inkml:trace contextRef="#ctx0" brushRef="#br0" timeOffset="118826.6026">15810 7805 359 0,'-73'41'80'15,"-20"22"-32"-15,-11 9-9 16,-21 7-8-16,2 0-14 16,9-7-14-16,24-14-3 15,52-14-1-15,29-23-70 16,9-21-179-16</inkml:trace>
  <inkml:trace contextRef="#ctx0" brushRef="#br0" timeOffset="119571.3725">12912 8870 92 0,'0'-5'104'15,"0"-3"-85"-15,0 3 19 16,0-2-13-16,0-1-8 15,0 1-13-15,0 1 3 16,0 2 10-16,0 1 0 16,0 2-10-16,0 1 0 15,0 0 25-15,0 0 16 16,0 0-17-16,0 0-7 0,0 0-1 16,0 0-4-1,19 0 3-15,66 0 22 0,48 4-14 16,69-4 0-16,81 0 6 15,69-13 4-15,49-16 5 16,11-4-2-16,-25-4-10 16,-52 1-14-16,-54 11-13 15,-71 3-4-15,-65 5-2 16,-61 10-2-16,-38 7-3 16,-32 0-22-16,-14 7-52 15,0 23-53-15,-41-9-103 16</inkml:trace>
  <inkml:trace contextRef="#ctx0" brushRef="#br0" timeOffset="120913.3703">14093 9567 283 0,'-9'0'42'16,"4"0"-4"-16,-1 0-8 16,6-2-4-16,-2 0-1 0,-4-1-2 15,-7 0 8 1,13 1 0-16,-6 2-12 0,6 0-9 15,-5 0 2-15,-3 0-3 16,8-4 6-16,0 3 7 16,0-1 1-16,-6-3-1 15,6 4 0-15,0-2-3 16,6-10 0-16,54 0 3 16,24-7 5-16,-5 0-3 15,6 0-3-15,-14 5 0 0,-20 3-2 16,-29 6-2-1,-14 4-6-15,-8 2-3 0,0 0 1 16,0 0-4-16,-2 32-1 16,-45 21-2-16,-29 16 0 15,-25 6-1-15,-8 12-1 16,-3 3 0-16,6 1 0 16,35-11 0-16,19-18 0 15,39-22-2-15,13-17-1 16,19-11-4-16,60-12 4 15,24 0 2-15,23-8 0 16,-1-14 1-16,-21-1 0 16,-20 4-13-16,-24 1-16 15,-13-2-38-15,10-3-43 16,-16-2-58-16,-3-4-141 0</inkml:trace>
  <inkml:trace contextRef="#ctx0" brushRef="#br0" timeOffset="121265.3595">15276 9510 268 0,'-25'0'81'15,"-21"0"-37"-15,-19 10-16 16,-1 13 6-16,-13 4 7 15,22-3 15-15,24-4-16 0,14-9-28 16,19-7-11-16,0-1 18 16,30-3 23-16,30 0 11 15,14 4-6-15,-4 9-7 16,-10 15-4-16,-16 11-9 16,-41 16-11-16,-3 10-8 15,-47 1-3-15,-40-1-3 16,-11-15-2-16,8-17-3 15,16-23-17-15,23-10-20 16,23-10-34-16,28-30-20 16,0-10-30-16,33-8-53 15,33 1-111-15</inkml:trace>
  <inkml:trace contextRef="#ctx0" brushRef="#br0" timeOffset="121490.3987">15115 9426 208 0,'0'-3'197'16,"0"3"-142"-16,33 0 51 15,32 0-24-15,1 0-20 16,24 0-20-16,2 0-25 15,1-5-17-15,19-2-2 0,-9-13-80 16,-4-25-172-16</inkml:trace>
  <inkml:trace contextRef="#ctx0" brushRef="#br0" timeOffset="122151.4379">17329 8649 41 0,'-5'0'227'0,"2"0"-168"0,3 0-2 15,0 0-2-15,0 0 5 16,8-6 2-16,49-1-6 15,17 0-8-15,0 3-16 16,2-1-22-16,-16 0-10 16,-8 5 0-16,2 0-25 15,-5 0-63-15,-32 0-146 16</inkml:trace>
  <inkml:trace contextRef="#ctx0" brushRef="#br0" timeOffset="122322.3958">17596 8828 334 0,'0'2'308'0,"0"11"-274"16,41 7 32-16,52-11-58 16,5-7-8-16,11-2-4 15,3-9-98-15,-6-40-175 16</inkml:trace>
  <inkml:trace contextRef="#ctx0" brushRef="#br0" timeOffset="123416.9644">19589 7793 275 0,'-27'-6'85'0,"-16"4"4"16,2 2-17-16,-19 0-19 15,-11 0-10-15,-3 22 1 16,-2 2 7-16,16-1-18 16,27-3-21-16,19-6-8 15,14-8-1-15,0 1 7 16,9 4 20-16,29 1-3 16,8 9-4-16,-8 12-5 15,-10 4-1-15,-15 8-8 16,-13 2-4-16,0 6-3 0,-33-4-1 15,-26-6 0-15,-1-8-1 16,-3-18-1-16,8-15-12 16,17-2-22-16,11-5-33 15,27-22-25-15,0-4-26 16,60-3-81-16,11-3-107 16</inkml:trace>
  <inkml:trace contextRef="#ctx0" brushRef="#br0" timeOffset="123666.0883">20102 7864 251 0,'0'10'168'15,"0"2"-143"-15,0 3 48 16,0 3-35-16,0 1-2 15,0 4-14-15,-22 4 7 16,-2 2-6-16,5 3-16 16,-3-6-7-16,11-5 0 15,11-5-7-15,0-3-38 16,0-6-76-16,0-3-79 16</inkml:trace>
  <inkml:trace contextRef="#ctx0" brushRef="#br0" timeOffset="123853.8009">20350 7475 215 0,'-33'-16'300'15,"1"13"-285"-15,26 3-6 16,6 0-9-16,0 0-36 15,0 7-60-15,0 3-60 16</inkml:trace>
  <inkml:trace contextRef="#ctx0" brushRef="#br0" timeOffset="124221.4147">20476 7841 323 0,'0'16'80'0,"0"1"1"15,0 6-24-15,0 2-19 16,0-3-6-16,0 0-2 16,0-2 1-16,0-8-20 15,0-7-4-15,0-5-3 16,5 0 4-16,47-28 12 0,27-9-1 15,14-2-10 1,-3 4 2-16,-3 12 13 0,-22 13-2 16,-18 10-1-16,-9 0-16 15,-25 23-2-15,-7 11 5 16,-6 8-4-16,0-2-3 16,0-1-1-16,0-10-17 15,0-6-36-15,0 1-2 16,0-2-33-16,0-4-52 15,19-5-92-15</inkml:trace>
  <inkml:trace contextRef="#ctx0" brushRef="#br0" timeOffset="124641.2533">21580 7488 305 0,'0'-3'78'0,"0"0"-14"16,13-3-20-16,20 5 1 15,-6-4-14-15,6-1 0 16,8 1 15-16,-3 5-11 15,-5-3 3-15,0 3-10 0,-1 0 3 16,1 0-9-16,-14 11-13 16,-19 15-4-16,0 14 2 15,0 4-4-15,-19 3 0 16,-27 1-2-16,8 2-1 16,10-6 0-16,9-5-1 15,14-7 1-15,5-5-3 16,0-5 0-16,19-3 0 15,33-5-4-15,-1-3-19 16,15-5-15-16,-1-6-6 16,1 0-27-16,-1-6-34 15,-10-19-77-15</inkml:trace>
  <inkml:trace contextRef="#ctx0" brushRef="#br0" timeOffset="124903.3503">22690 7308 363 0,'-9'0'37'0,"9"15"2"15,-5 10 33-15,-1 8-21 16,4 4-7-16,-9 15-1 0,3 5-5 15,-6 0-21 1,3 0-14-16,-3-7-3 0,14-4-1 16,0 0-11-16,0 2-40 15,0 4-55-15,-19 9-84 16</inkml:trace>
  <inkml:trace contextRef="#ctx0" brushRef="#br0" timeOffset="125576.7686">19066 8643 160 0,'-8'4'63'16,"-3"-2"2"-16,3-1-11 15,2-1-9-15,6 0-10 16,0 0-12-16,0 0 6 16,0 0 0-16,57 0 16 15,31-3 8-15,48-10-3 0,55-6-1 16,65-3 5-16,85-4 4 15,65-6-11-15,52-4-10 16,14 0-13-16,-28 8-13 16,-65 10-5-16,-89 9-5 15,-81 5 0-15,-56 4-1 16,-63 0 0-16,-30 0-5 16,-27 0-14-16,-22 0-27 15,-9 8-51-15,-2 0-61 16,-32-8-255-16</inkml:trace>
  <inkml:trace contextRef="#ctx0" brushRef="#br0" timeOffset="126244.6708">23246 7109 153 0,'0'-2'146'0,"-6"2"-115"16,-2-4 8-16,-3 3-14 16,9 1 6-16,-9-3 3 15,-3-1 4-15,-5 4 1 16,-8 0-14-16,-6 0-12 15,-5 20-2-15,2 5 0 16,-2 11 1-16,14 2 2 16,21-6 0-16,3-7-1 15,0-12 2-15,22-8 0 16,43-5-1-16,11-8-4 0,4-26-3 16,-20 4-3-1,-20-3-2-15,-34 10 2 0,-6 11-2 16,-14 3 0-16,-51 8-2 15,-1 1-6-15,25 0-34 16,25 0-33-16,16 0-97 16</inkml:trace>
  <inkml:trace contextRef="#ctx0" brushRef="#br0" timeOffset="128988.7187">20579 9101 178 0,'0'-11'47'0,"0"1"4"0,0-3-14 16,0 4-1-16,-5 2 18 15,-9-4 6-15,6 10 7 16,-6-6-3-16,9 7-18 15,-1 0-12-15,1-1-5 16,-3 1-10-16,8 0-3 16,0 9-2-16,0 31 23 15,0 18-6-15,-19 14-20 16,5 2-4-16,-8 1-4 16,3-8-2-16,-5-9-1 15,10-14 0-15,8-12-5 0,6-13-21 16,0-15-39-1,39-4-15-15,21-13-32 0,5-22-49 16,1 0-17-16</inkml:trace>
  <inkml:trace contextRef="#ctx0" brushRef="#br0" timeOffset="129499.4177">21154 9090 269 0,'-10'0'28'15,"1"0"-7"-15,4 0-4 0,5-1 5 16,0 1-1-16,-8-3 8 16,-3 0 10-16,3 3-5 15,2-3-5-15,1 1 1 16,2-1-4-16,3-1-2 15,0 0-3-15,0-1 3 16,0 1 6-16,0-10 0 16,3-5-5-16,62-7-16 15,20-9 16-15,24 2 5 16,3 2 7-16,5 5-5 16,-30 9-10-16,-13 7-5 15,-25 8-9-15,-27 2-5 16,-3 0 1-16,-19 29 1 0,0 20-1 15,-79 9-4 1,-14 10 1-16,-5-4 0 0,21-7 0 16,31-22-1-16,27-17-1 15,19-13-2-15,0-5-1 16,52 0 0-16,19 0 4 16,-6 4 0-16,-5 18 0 15,-22 15 0-15,-38 18 4 16,0 13 1-16,-98 9-1 15,-46-8-3-15,-1-20-1 16,14-26-5-16,47-23-68 16,32-23-146-16</inkml:trace>
  <inkml:trace contextRef="#ctx0" brushRef="#br0" timeOffset="152128.6567">13370 11463 446 0,'-57'1'44'16,"5"32"-39"-16,-14 13 14 15,-15 12 6-15,-15 9-11 16,9 2-8-16,11-8-4 15,29-14-1-15,25-24-1 16,22-6 2-16,0-10-1 16,14-2 13-16,27 1 12 15,3 5 11-15,-17 9-8 16,-19 18 7-16,-8 15 9 0,-19 17-15 16,-68 10-16-1,-39-8-11-15,-2-14-1 16,8-21-2-16,-5-18-4 0,13-19-4 15,22 0-20-15,44 0-38 16,27-23-45-16,19-4-54 16,19-3-109-16</inkml:trace>
  <inkml:trace contextRef="#ctx0" brushRef="#br0" timeOffset="152429.7157">13365 11879 211 0,'19'-5'218'0,"-19"5"-180"15,13 0 38-15,6 0-31 16,-10 12-2-16,1 16-8 15,-7 5-8-15,-3 12-10 16,0 6-8-16,0-3-5 16,0 2-3-16,-8-7-1 15,0-6-2-15,2-7-3 16,6-15-26-16,0-12-99 16,0-3-25-16,0-22-182 15</inkml:trace>
  <inkml:trace contextRef="#ctx0" brushRef="#br0" timeOffset="152618.5486">13561 11642 327 0,'-6'-13'216'15,"-7"7"-197"-15,13 3 6 16,0-2-23-16,0-2-2 15,13 1-1-15,12 6-46 16,-6 0-57-16,8 4-121 16</inkml:trace>
  <inkml:trace contextRef="#ctx0" brushRef="#br0" timeOffset="152968.5771">13812 11886 350 0,'-8'0'90'0,"8"0"-42"16,0 0-5-16,0 6-2 15,0 0 14-15,13 6-16 16,-7 12-11-16,7 3-4 16,-13 4-7-16,0-2-9 15,0-10-5-15,0-6-3 16,0-13 0-16,0 0 1 0,47-25 1 15,18-14 2 1,20-5-3-16,-1 13 1 0,-5 11 3 16,-19 12 14-16,-22 8 0 15,-10 0-4-15,-9 12-6 16,-19 22 5-16,0 1-1 16,0-1-12-16,0-10-1 15,-19-12-11-15,19-6-37 16,0-1-37-16,0-3-51 15,19 1-108-15</inkml:trace>
  <inkml:trace contextRef="#ctx0" brushRef="#br0" timeOffset="153254.9526">14799 11539 359 0,'22'0'88'16,"16"0"-33"-16,8 10 17 16,11 13-21-16,3 2 2 15,-2 1-24-15,-9 6-17 16,-11 1-7-16,-11 2-3 15,-8 0-2-15,0 0-4 0,-5 1-9 16,-9-4-50-16,-5-1-85 16,0-20-60-16</inkml:trace>
  <inkml:trace contextRef="#ctx0" brushRef="#br0" timeOffset="153427.2873">15330 11512 376 0,'-46'0'198'16,"0"20"-181"-16,-20 27 41 15,-18 15-3-15,-9-3-25 0,-5 0-28 16,22-9-2-16,21-8-47 16,22-34-173-16</inkml:trace>
  <inkml:trace contextRef="#ctx0" brushRef="#br0" timeOffset="154010.4594">16189 11606 208 0,'0'-9'227'0,"0"7"-185"15,0 2 21 1,33 0-13-16,27 0-33 0,16 0 0 15,-10 0-2-15,-14 0-15 16,-12 0 0-16,-7 0-15 16,-14 0-112-16,-11 6-219 15</inkml:trace>
  <inkml:trace contextRef="#ctx0" brushRef="#br0" timeOffset="154184.8345">16391 11781 344 0,'0'0'247'15,"0"8"-221"-15,41 6 23 0,30-7-40 16,-11-1-9-16,11-6-6 16,0 0-89-16,-6-23-328 15</inkml:trace>
  <inkml:trace contextRef="#ctx0" brushRef="#br0" timeOffset="155174.2614">17793 10830 227 0,'0'0'149'16,"0"0"-104"-16,0 0-11 16,0 0-19-16,0 0-5 15,0-3 7-15,13 0 11 16,23 0 27-16,26 0 4 15,12 3-20-15,19 0-5 16,-9 0 8-16,1 0-17 16,-25 0-5-16,-17 0-8 15,-15 18-6-15,-20 10-3 16,-8 8 2-16,-14 16-1 16,-51 15-3-16,-33 5 1 15,-1 6-2-15,18-8 0 0,18-11 0 16,27-19 0-16,36-14-1 15,0-11 0 1,22-7-1-16,49-5 2 0,16-3 0 16,12 0 0-16,-15 0 0 15,1-3 0-15,-6-14-2 16,-14-1-28-16,6-4-76 16,-25-10-140-16</inkml:trace>
  <inkml:trace contextRef="#ctx0" brushRef="#br0" timeOffset="155535.236">19052 10887 365 0,'-46'0'85'16,"8"0"-71"-16,10 1 24 15,1 11-12-15,16-3-14 16,3-5-9-16,8-1 0 16,0-2 9-16,0-1 21 15,33 0 6-15,32 4 7 16,9 3 0-16,-3 8-5 16,-19 8 2-16,-6 6-11 0,-24 14-6 15,-22 5-15 1,0 10-6-16,-36 3-3 0,-21-6-2 15,-17-7 0-15,9-15-1 16,19-11-4-16,-6-21-10 16,19-1-25-16,9-8-39 15,15-22-44-15,9-11-71 16,0-5-215-16</inkml:trace>
  <inkml:trace contextRef="#ctx0" brushRef="#br0" timeOffset="155736.44">19202 10874 224 0,'47'-23'285'16,"18"1"-243"-16,33 2 40 15,0-1-58-15,-10 2-13 16,-7-1-9-16,-12 6-2 15,1 1-10-15,-18 11-74 16,3 0-161-16</inkml:trace>
  <inkml:trace contextRef="#ctx0" brushRef="#br0" timeOffset="156156.5388">20481 10956 496 0,'-117'45'44'16,"19"4"15"-16,19-8-17 16,32-13-32-16,28-14-8 0,19-6-1 15,0-5 13 1,19 6 29-16,38-3 11 0,3 5-11 16,-5 8-14-16,-17 5-3 15,-19 10-5-15,-19 11-4 16,-5 8-8-16,-69 1-5 15,-10-9-3-15,-9-11-1 16,22-22-3-16,11-12-10 16,16 0-28-16,23-22-40 15,21-6-50-15,0-7-65 16,51-7-82-16</inkml:trace>
  <inkml:trace contextRef="#ctx0" brushRef="#br0" timeOffset="156376.2451">20860 11012 441 0,'0'0'57'0,"27"0"33"16,1 3-31-16,-9 21-20 15,-14 6-10-15,-5 3-17 16,0 4-7-16,0-6-4 15,-5-2-1-15,-4-7-5 16,4-4-9-16,-9-1-61 16,14-7-119-16</inkml:trace>
  <inkml:trace contextRef="#ctx0" brushRef="#br0" timeOffset="156532.0299">21051 10697 309 0,'-6'-13'219'15,"6"8"-219"-15,0 3-12 16,39 2-107-16</inkml:trace>
  <inkml:trace contextRef="#ctx0" brushRef="#br0" timeOffset="156824.9237">21378 11032 348 0,'-19'40'112'16,"0"2"-26"-16,11-1-23 16,8-14-24-16,0-12-26 15,8-15-8-15,49 0 16 16,30-36 20-16,17-11-7 15,8-2-8-15,-14 10 3 16,-19 16 3-16,-22 12-4 16,-24 8-16-16,-14 3-9 0,-19 0 0 15,0 29 2 1,0-2-5-16,0 1-9 0,0-6-40 16,0-5-57-16,0 1-19 15,0-4-57-15,0-3-157 16</inkml:trace>
  <inkml:trace contextRef="#ctx0" brushRef="#br0" timeOffset="157237.372">22264 10670 208 0,'6'-8'161'16,"18"-2"-104"-16,12-2 12 16,7-2-10-16,12-3-4 15,-3 3-2-15,-6 8 1 16,-2 3-15-16,-17 3-4 15,0 0-13-15,-8 0-9 16,-13 14-9-16,-6 18 2 16,0 18 1-16,-25 8-5 15,-16 1-2-15,-11-5 1 0,20-7-1 16,13-8-3-16,13-12 0 16,6-8-2-16,0-1-2 15,11-9-3-15,22 2 2 16,8-8-16-16,10 1-14 15,1-4-30-15,0 0-65 16,-16 0-76-16</inkml:trace>
  <inkml:trace contextRef="#ctx0" brushRef="#br0" timeOffset="157498.9243">23303 10436 138 0,'8'0'338'0,"-8"0"-294"15,8 25 50-15,-2 21-26 16,-6 20-21-16,0 8-11 16,-46 8-16-16,-6 2-11 15,5-3-8-15,9-7-1 16,11-4 0-16,8-8-7 15,19-14-10-15,0-18-40 16,0-19-56-16,0-11-13 16,0-12-39-16</inkml:trace>
  <inkml:trace contextRef="#ctx0" brushRef="#br0" timeOffset="157986.7426">23843 10471 81 0,'0'0'28'16,"0"0"9"-16,0 0 13 16,0 0 5-16,0 0 12 15,0 0-4-15,0 0-23 16,0 0-17-16,0 0-5 16,0 0 12-16,0-2-1 15,-8 0 7-15,2 2-15 16,1 0-5-16,-3 0-2 15,2 26 20-15,-2 5-4 16,3-4-5-16,5-3-8 16,0-7-12-16,0-8-2 15,46-4 11-15,6-5 14 0,32 0-5 16,-13-26-8-16,-8-6-7 16,-11-2-3-16,-28 4-1 15,-24 7-1-15,0 9-3 16,-79 12-2-16,-19 2-8 15,0 4-20-15,0 21-76 16,19-7-172-16</inkml:trace>
  <inkml:trace contextRef="#ctx0" brushRef="#br0" timeOffset="158955.3655">18142 12053 295 0,'0'0'127'0,"0"-3"-109"16,24 3 18-16,31-2-2 15,21-3 0-15,17-5 8 16,27-2-8-16,35-4 1 16,22 1 7-16,28 0-1 15,16 7-10-15,21-8 1 16,23-3-8-16,35-4-8 16,19-7-1-16,11-8-8 15,-9 2-2-15,-7-6 5 0,-6-1-1 16,-27 6 2-16,-38 2 4 15,-39 7-4-15,-16 2-8 16,-24-3-2-16,-25 6-1 16,-14 0 0-16,-27 7 0 15,-27 3-1-15,-11 4-1 16,-13 9 1-16,-15 0-4 16,-12 0-5-16,-20 0-23 15,0 0-36-15,0 5-34 16,-28 3-87-16</inkml:trace>
  <inkml:trace contextRef="#ctx0" brushRef="#br0" timeOffset="159457.0005">20238 12564 175 0,'0'0'336'15,"-19"0"-306"-15,14 9-10 16,-3 30 19-16,-11 4-8 16,-9 12-9-16,1 6 0 15,-3 3 6-15,-5-3 2 0,2 4-8 16,0-10-15-16,14-10-7 16,5-15-2-16,14-18-8 15,0-12-33-15,0-8-85 16,55-33-97-16</inkml:trace>
  <inkml:trace contextRef="#ctx0" brushRef="#br0" timeOffset="159936.0339">20672 12635 281 0,'0'0'80'16,"0"0"-28"-16,0 0-15 16,0-5-4-16,0 5-15 15,0-1-3-15,0 1 11 16,0 0-3-16,0 0-5 16,0 0 5-16,0-8 2 15,5-1 16-15,55-6 9 16,36-9-8-16,18 3-1 15,-10 1-8-15,-6 10 5 16,-33 4-5-16,-13 6-18 16,-24 0-5-16,-28 23-2 0,0 20-3 15,-33 5 0 1,-33 6-5-16,6-15 0 0,22-11 0 16,25-13-2-16,13-14 0 15,0-1 0-15,5 0-2 16,50 0 4-16,10 4 0 15,0 5 1-15,-18 9 0 16,-17 13 3-16,-30 14 0 16,0 13 4-16,-85 6-1 15,-32-5-5-15,-19-16-2 16,10-30-6-16,20-13-25 16,27-34-66-16,35-32-97 0,44-24-242 15</inkml:trace>
  <inkml:trace contextRef="#ctx0" brushRef="#br0" timeOffset="160580.4029">23933 11519 411 0,'-19'-5'110'0,"19"5"-21"16,0 0-18-16,0 0-28 0,0 0-19 15,38 0-9 1,8 0 2-16,23 0 4 0,-4 0-13 16,-8-10-8-16,-10 10-1 15,-7 0-17-15,-10 0-98 16,-30 0-132-16</inkml:trace>
  <inkml:trace contextRef="#ctx0" brushRef="#br0" timeOffset="160784.2399">23881 11929 465 0,'0'8'122'16,"14"9"-52"-16,24 3-6 16,-5-4-46-16,8 2-18 15,-3-5-3-15,27-6-38 16,-5-7-158-16</inkml:trace>
  <inkml:trace contextRef="#ctx0" brushRef="#br0" timeOffset="185396.2102">25362 11333 268 0,'0'-5'125'0,"0"3"-105"16,0 2 41-16,0-3-30 15,-6 0-1-15,-2 1 4 16,-8 0 9-16,-1 2 7 16,-13 0-16-16,-11 0-12 0,-19 22-18 15,-16 19 1 1,-8 20 1-16,4 13 2 0,12 7 4 15,17 12-2-15,18 0-3 16,19-7-1-16,14-16 3 16,19-24-1-16,60-24-2 15,33-22 4-15,27-13 3 16,25-45-7-16,-1-23-2 16,-13-5 0-16,-38-1 0 15,-33 13 4-15,-60 10-2 16,-19 6-2-16,-24 8-2 15,-83 14-2-15,-23 8 0 16,4 14-2-16,17 10-8 16,44 4-21-16,37 0-27 0,28 0-48 15,0 0-116-15</inkml:trace>
  <inkml:trace contextRef="#ctx0" brushRef="#br0" timeOffset="185859.8026">26221 12025 435 0,'-6'0'52'0,"-13"0"-35"15,-8 5-1-15,-11 15-11 16,-9 5 0-16,6-5 9 15,9-8 6-15,13-1 8 16,19-11-10-16,0 0-12 16,0-18 27-16,46-14-9 0,0 0-19 15,-2 9 11-15,-22 13 11 16,-22 8 3-16,0 2-15 16,0 4-4-16,-22 31-4 15,-35 5 2-15,2-8-9 16,25-12-4-16,30-18-19 15,0-2-64-15,19-12-105 16,38-20-206-16</inkml:trace>
  <inkml:trace contextRef="#ctx0" brushRef="#br0" timeOffset="186476.9317">27178 11194 208 0,'0'-4'178'0,"0"4"-159"16,0 0 11-16,0 0-2 15,0 0 2-15,-6-1 8 0,-7-1 10 16,-7 2-2-16,-7 0-11 16,0 0-9-16,2 0 5 15,-7 0-12-15,10 3-2 16,-8 6-7-16,8 0-3 15,-3 4-2-15,-2 5-3 16,-14 13 0-16,-8 17 2 16,0 13 6-16,-8 11-2 15,11 11 3-15,2-2 2 16,28-3-3-16,16-16-3 0,0-10-4 16,21-14-1-1,37-15 0-15,26-5 3 0,9-18 2 16,8 0 1-16,2-12-2 15,-10-21-3-15,-22-1 0 16,-27-3 1-16,-28 2-1 16,-16 1 0-16,-16 6-3 15,-55 5 1-15,-33 9-1 16,-13 7-1-16,10 7 1 16,4 0-2-16,29 0-2 15,28 0-6-15,21 0-18 16,25 0-36-16,0 0-32 15,39 0-77-15,34 0-127 16</inkml:trace>
  <inkml:trace contextRef="#ctx0" brushRef="#br0" timeOffset="187226.7808">28121 11231 256 0,'8'-10'105'15,"-8"5"-30"1,0 2-15-16,0 3-16 0,0-1-13 15,-13 1-8-15,-15 0 0 16,-18 0-19-16,-6 0 4 16,0 12-3-16,1 5 0 15,-9 1-1-15,2 6 7 16,4 6 0-16,-4 2-2 16,18-1 10-16,1-4-10 15,20-10-7-15,17-3 1 16,2-4-1-16,0 2-1 15,0-4 2-15,21 2 8 16,26 0 12-16,10 0-3 16,3 2-5-16,-3 1 0 15,-2 0 0-15,2-2-5 0,-2 0-3 16,10 0-3-16,-8 4-1 16,3-1 0-16,-13 5-3 15,-15 1 1-15,-13 5 0 16,-5 2 3-16,-8 5-1 15,-6 1 0-15,0 4-1 16,-52 5 1-16,-22 3-1 16,-16 0-2-16,6-3 1 15,5-11-1-15,13-8-1 16,20-10 1-16,13-13 0 16,14 0 0-16,5-3 0 15,14-30-2-15,0-12-1 0,0-10 1 16,52-13 0-16,27-6 0 15,6-5 2-15,-1-3-1 16,14 5 1-16,-19 8 0 16,-19 11 0-16,-32 11 0 15,-28 17 0-15,0 10 0 16,-36 9 0-16,-35 11 0 16,-16 0-2-16,3 0-3 15,21 0 1-15,17 0-10 16,32 0-30-16,14 0-31 15,0 0-38-15,0 0-82 16</inkml:trace>
  <inkml:trace contextRef="#ctx0" brushRef="#br0" timeOffset="187878.1753">29642 11090 169 0,'0'0'105'0,"0"0"-60"15,0 0-1-15,0-4-8 16,0 4 12-16,0 0 2 16,0 0-2-16,-8 0-13 15,-24 0-4-15,-7 0-8 16,-12 0-5-16,-9 0-3 15,-19 4 4-15,-11 14-1 16,-11 7-7-16,-3 16 0 16,-2 9 2-16,2 9-5 15,6-1 5-15,24 4 6 0,23-14-9 16,18-8-3-16,27-10-5 16,6-9-1-16,0-14 2 15,58-7 4-15,21-1 1 16,27-39 0-16,11-8-5 15,-5-9-2-15,-14-8 1 16,-13 4 0-16,-20 9 4 16,-18 14 7-16,-26 12-2 15,-2 20-3-15,-19 6 3 16,0 0-1-16,0 27 0 16,0 35-1-16,-51 24 5 15,-9 20 2-15,-9 8 5 0,-1 0-3 16,18-13-11-16,0-14-6 15,25-20-1-15,13-19-4 16,14-12-21-16,0-26-68 16,22-10-225-16</inkml:trace>
  <inkml:trace contextRef="#ctx0" brushRef="#br0" timeOffset="239123.7706">13340 14536 292 0,'-8'0'41'16,"8"0"5"-16,0 0-13 0,0 0 11 15,0 0 2 1,0 0-10-16,0 0 0 0,0 0-1 16,0 0-11-16,13 0-5 15,15 1 14-15,15 22-6 16,-2 10-10-16,11 8 3 16,-6 6-2-16,-2 4-4 15,-3 0-2-15,3 2-7 16,-14-7-3-16,2 3-2 15,-7-10-7-15,-6-4-27 16,3-10-45-16,2-11-59 16,-10-14-110-16</inkml:trace>
  <inkml:trace contextRef="#ctx0" brushRef="#br0" timeOffset="239379.7535">13869 14640 516 0,'-52'0'36'0,"-13"30"12"16,-14 19-9-16,-20 7-5 15,-18 13-12-15,11-4-17 0,2-2-1 16,25-5-4-1,14-9-1-15,24-15-7 0,27-16-23 16,14-14-39-16,0-4-50 16,82-1-53-16</inkml:trace>
  <inkml:trace contextRef="#ctx0" brushRef="#br0" timeOffset="239724.209">14368 14732 302 0,'0'0'94'0,"0"0"-51"15,24 0 10-15,23 0 16 16,18-8-14-16,6-6-13 16,11-4-5-16,-6 0-20 15,-5 6-9-15,-16 2-8 16,-17 5-5-16,-3 3-23 0,-10 2-65 15,-6 0-101 1</inkml:trace>
  <inkml:trace contextRef="#ctx0" brushRef="#br0" timeOffset="239897.6336">14687 14849 623 0,'0'2'52'0,"46"3"26"16,33 0-53-16,-5-5-25 16,-3 0-1-16,2 0-41 0,4-29-108 15,-36-17-371 1</inkml:trace>
  <inkml:trace contextRef="#ctx0" brushRef="#br0" timeOffset="243962.1882">15933 14277 214 0,'-8'0'215'16,"8"0"-168"-16,0 0-10 16,0 0-13-16,0 0 3 15,0 0 15-15,3 0-6 16,2-2 8-16,-5 2-11 16,0 0-5-16,0 0 0 15,0 4-8-15,-5 34-13 16,-42 23 3-16,-13 10-8 15,0 2 0-15,-2-5-2 0,29-13-1 16,19-18-1-16,14-18-3 16,14-14-6-16,51-5-1 15,44-10 10-15,17-21 2 16,5 0 0-16,-25 2 0 16,-22 12-1-16,-26 7-18 15,-31-2-31-15,-13 6-18 16,-1-1-87-16,-13-5-134 15</inkml:trace>
  <inkml:trace contextRef="#ctx0" brushRef="#br0" timeOffset="244209.5496">16582 14172 76 0,'0'-6'367'0,"-14"6"-323"16,14 0-18-16,0 19 13 15,0 21 20-15,-27 12-12 16,-17 17-1-16,-16 12-8 16,-19 12-6-16,-11 3-9 15,-2-1-13-15,13-12-10 16,13-19-1-16,28-13-8 16,19-22-19-16,19-17-24 15,0-12-20-15,38 0-63 16,38-17-10-16,12-23-146 0</inkml:trace>
  <inkml:trace contextRef="#ctx0" brushRef="#br0" timeOffset="244697.628">16969 14267 203 0,'-19'0'147'0,"11"0"-122"15,8 0 11-15,0 0 1 16,0 0 25-16,19-8-23 16,41-10 13-16,11 0 11 15,2 1-15-15,4 9 3 16,-17 5-16-16,-28 3-16 15,-18 3 0-15,-14 34 3 16,0 15 2-16,-79 18-11 16,-19 2-8-16,13-7-2 15,6-18-3-15,47-22 0 16,12-13 0-16,20-12-2 16,0 0-4-16,52 0 0 15,36-12 6-15,10 4 2 0,-8 5-1 16,-25 3 2-1,-19 18 0-15,-26 32 5 0,-20 15 7 16,-47 8-4-16,-62 5-5 16,-24-7-4-16,-4-11-2 15,17-15-1-15,22-19-13 16,22-19-11-16,29-7-20 16,28 0-26-16,19 0-27 15,0-7-66-15,66-8-94 16</inkml:trace>
  <inkml:trace contextRef="#ctx0" brushRef="#br0" timeOffset="245177.0964">17618 14960 216 0,'-3'-6'189'16,"3"6"-134"-16,0-4-12 16,0 4 5-16,-5-2-3 15,-1 2-16-15,-2 0-7 16,8 0 2-16,0 0-2 16,0-2-4-16,0 2 1 15,0 0 6-15,0 0-4 16,0 0-8-16,0 0-2 0,-11 0-1 15,3 8-1 1,-11 8 4-16,5-6-8 0,9-10-5 16,5 0 0-16,0 0 0 15,0 0 4-15,0 0 5 16,0 0-4-16,0 0-2 16,0 0 1-16,-19 8 1 15,-14 4 0-15,11 0-1 16,3-6-4-16,6-1 0 15,13-5-7-15,0 0-4 16,0-5-2-16,0-11-7 16,21 4 13-16,-10 6 6 0,-11 6 1 15,0 0-9 1,0 4-44-16,0 13-6 0,0-4-93 16,0-13-226-16</inkml:trace>
  <inkml:trace contextRef="#ctx0" brushRef="#br0" timeOffset="245529.1985">18267 14349 392 0,'-46'22'148'0,"37"-4"-104"16,9-6-18-16,0-2-13 16,0-6 4-16,41-4 15 15,19 0 17-15,17 0 4 16,-4 7-1-16,-2 7-3 16,-19 9-12-16,-25 12-14 15,-27 16-4-15,0 16-7 16,-57 9-5-16,-30-5-3 15,-11-11-4-15,13-23 0 16,20-22-4-16,5-15-12 16,13-4-26-16,20-38-35 15,16-11-39-15,11-4-42 0,27-5-62 16</inkml:trace>
  <inkml:trace contextRef="#ctx0" brushRef="#br0" timeOffset="245740.4265">18395 14270 254 0,'0'-11'332'16,"14"5"-279"-16,65-8 15 16,19-2-10-16,14-7-22 15,-6 0-16-15,-8 6-12 16,-13 3-8-16,-28 5 0 0,-16 7-18 15,-3 2-58-15,9 0-107 16,-9 0-225-16</inkml:trace>
  <inkml:trace contextRef="#ctx0" brushRef="#br0" timeOffset="246182.1736">19982 13915 184 0,'0'0'189'16,"0"0"-133"-16,-5 0-15 15,-15 0 3-15,-12 10-4 16,-15 25-6-16,-18 11 9 16,-9 20 3-16,-10 15-1 15,10 14 11-15,3 7-14 16,20 7-11-16,12-2-5 16,31-20-5-16,8-12-11 15,14-28-6-15,65-24-3 16,24-18 1-16,31-5-1 15,8-31-1-15,-11-17-1 0,-33-4 1 16,-33 4 1-16,-65 9 3 16,0 7 2-16,-92 9-2 15,-37 7-4-15,-4 10-5 16,16 5-7-16,38 1-39 16,54-16-95-16,25-21-198 15</inkml:trace>
  <inkml:trace contextRef="#ctx0" brushRef="#br0" timeOffset="248034.0036">13536 16712 33 0,'-16'-9'370'15,"5"5"-316"-15,11 1 10 16,0 0-23-16,0 3-1 16,0-2-6-16,0 2-8 15,0 0 11-15,0-2-5 16,0 0-8-16,0 2-4 16,0 0-2-16,5 12-11 15,36 25 11-15,25 13 17 0,-1 8-18 16,6 8-3-16,-5 5-5 15,-12 1-3-15,-2 3-5 16,-14-5-1-16,-11-10-1 16,6-11-9-16,-19-19-33 15,-3-16-49-15,2-14-41 16,1-6-70-16</inkml:trace>
  <inkml:trace contextRef="#ctx0" brushRef="#br0" timeOffset="248259.4779">14294 16752 38 0,'-79'0'558'0,"-5"23"-530"16,-14 28 39-16,-25 14-24 15,-11 14-18-15,-2 4-14 16,16-6-9-16,22-14-2 15,32-12-1-15,34-24-7 16,21-14-29-16,11-13-33 16,46-3-60-16,63-34-80 15</inkml:trace>
  <inkml:trace contextRef="#ctx0" brushRef="#br0" timeOffset="248573.675">14701 16910 264 0,'0'0'210'0,"21"0"-154"16,45 0 33-1,24 0-25-15,-3 0-19 0,8-6-18 16,-29-1-18-16,-20-1-9 16,-27 6-8-16,-19-1-35 15,0 3-73-15,0 0-217 16</inkml:trace>
  <inkml:trace contextRef="#ctx0" brushRef="#br0" timeOffset="248739.8668">14812 17210 364 0,'41'0'368'0,"30"2"-302"16,27-2 2-1,9 0-65-15,-9 0-3 0,-8-30-65 16,-38-12-217-16</inkml:trace>
  <inkml:trace contextRef="#ctx0" brushRef="#br0" timeOffset="279555.2754">16587 16638 402 0,'-11'0'61'0,"3"14"-46"15,8 9 23-15,-19 6 14 0,6 10-11 16,-1 0-4-16,0 10-4 15,-10 4 5-15,-3 11 4 16,-17 12-21-16,-11 6-17 16,-10 2-1-16,8-10-3 15,5-11 0-15,16-22-10 16,25-15-22-16,11-23-40 16,0-3-70-16,47-21-61 15</inkml:trace>
  <inkml:trace contextRef="#ctx0" brushRef="#br0" timeOffset="280059.7134">17067 16773 145 0,'-8'-2'216'16,"-3"2"-209"-16,3 0 0 16,-3 0 5-16,3 0 17 15,-11 8-4-15,11-5 7 0,2-3 8 16,6 0-10 0,0 0 5-16,0 0 4 0,33-9-15 15,32-14 5-15,6 3 5 16,-11 7-1-16,-8 8 7 15,-17 5-5-15,-10 0-13 16,-20 3-1-16,-5 32 0 16,-5 14 2-16,-66 9-15 15,-11 3-6-15,-2-9-2 16,21-11-1-16,30-14 1 16,31-16-3-16,2-7-1 15,32-4 1-15,47 0 3 16,1 4 1-16,4 9 0 15,-16 12 3-15,-16 15 1 16,-41 18 7-16,-11 20 9 0,-79 9-11 16,-52-1-7-1,-11-10-3-15,9-24-3 0,15-28-27 16,26-24-34-16,34-2-48 16,58-50-60-16,0-19-195 15</inkml:trace>
  <inkml:trace contextRef="#ctx0" brushRef="#br0" timeOffset="280545.1507">18477 16541 37 0,'0'-12'409'0,"0"9"-345"15,0 1-22-15,0 2-10 16,0 0 0-16,-14 17 1 15,-37 20-2-15,-23 6 1 16,-11 11 1-16,-7 14-1 16,-1 4-3-16,3 10-4 0,25-2 3 15,18-4-12-15,34-11-10 16,13-13-4-16,0-17-1 16,51-19 0-16,23-16-1 15,24 0 0-15,6-31 1 16,-17-9-1-16,-16 0 2 15,-44 6 2-15,-27 5 7 16,0 8-1-16,-87 3-7 16,-25 12-3-16,-11 3 0 15,25 0-4-15,33-2-19 16,38-5-48-16,27-15-84 16,40-21-236-16</inkml:trace>
  <inkml:trace contextRef="#ctx0" brushRef="#br0" timeOffset="280982.1028">18810 17128 505 0,'-33'22'122'0,"6"5"-75"16,2 8-8-16,-2-5-30 15,8-8-9-15,19-15-1 16,0-7 0-16,0 0 1 16,19-9 6-16,33-11 11 15,-25 6 17-15,-8 9-4 0,-11 5-15 16,-8 0-15-16,0 0-8 15,-19 0-99-15,-3-6-349 16</inkml:trace>
  <inkml:trace contextRef="#ctx0" brushRef="#br0" timeOffset="281701.1582">19407 16544 271 0,'13'-14'246'15,"-7"10"-202"-15,13 2 7 16,-5 2-29-16,5 0-3 16,-11 0 8-16,-8 11 9 15,0 15-2-15,0 14 4 16,-47 4-16-16,-13 7-14 15,-5-4-8-15,24-11 0 16,8-16-1-16,33-4-3 16,0-14 0-16,47-2 1 15,40 0 1-15,17 0 2 16,2-10 0-16,-11 2 0 0,-21 0 0 16,-22 3-10-1,-17-2-50-15,-5-4-59 0,-30-5-127 16</inkml:trace>
  <inkml:trace contextRef="#ctx0" brushRef="#br0" timeOffset="281907.8787">19990 16484 474 0,'0'0'110'16,"0"3"-47"-16,-8 26-7 15,-17 20 0-15,-10 13-27 16,-17 11-7-16,-24 13-4 15,8 1-8-15,-17-1-6 16,6-7-4-16,14-11 0 16,18-11-15-16,17-20-42 0,28-15-48 15,2-17-63-15,27-5-42 16</inkml:trace>
  <inkml:trace contextRef="#ctx0" brushRef="#br0" timeOffset="282271.2143">20658 16523 369 0,'0'0'63'0,"0"0"-21"15,0 0-4-15,-8 21 14 16,-36 11-8-16,-16 8-15 16,-24 11 2-16,-14 7-15 15,-9-1-5-15,37-8 4 16,15-15-2-16,36-15-10 16,19-12-3-16,0-7 2 15,74 0 6-15,18 0 2 16,6-9-2-16,1 0-3 15,-23 3 0-15,-22 1 0 16,-21 3-5-16,-14-1-2 16,-8-7-19-16,-8 3-53 15,2-6-83-15,9-10-110 0</inkml:trace>
  <inkml:trace contextRef="#ctx0" brushRef="#br0" timeOffset="282459.1333">20985 16497 344 0,'0'0'155'16,"0"18"-58"-16,-32 25-11 16,-6 15-17-16,-9 15-21 15,-18 11-22-15,-14 10 0 16,-14 2 2-16,0-2-15 16,9-4-13-16,7-15-1 15,23-21-34-15,27-15-73 0,27-27-81 16,0-12-220-16</inkml:trace>
  <inkml:trace contextRef="#ctx0" brushRef="#br0" timeOffset="282931.9389">21452 16421 340 0,'-22'0'62'16,"8"0"-20"-16,-5 4-12 16,8 13 8-16,-2 3-11 0,-1-1 11 15,6 2 14 1,8-3-16-16,0-9-11 0,0-8-13 15,54-1 7-15,17-1-1 16,3-23-2-16,-17-3-7 16,-19-2 0-16,-35 5 10 15,-3 5-4-15,-22 4-15 16,-43 2-7-16,7 6-38 16,18-3-56-16,15-10-207 15</inkml:trace>
  <inkml:trace contextRef="#ctx0" brushRef="#br0" timeOffset="283935.1801">20448 13847 328 0,'-8'0'49'0,"8"0"-18"15,0 0-2-15,-5 0 8 0,5 6-7 16,-6-1 16-16,-7 6 10 16,7 7-11-16,3 4-16 15,3-1-10-15,0-4 1 16,9-7-5-16,37-10-1 15,6 0 1-15,8-6-2 16,-22-15 5-16,-11-4-7 16,-27 5 7-16,0-4 5 15,0 9-11-15,-46 0-6 16,-1 1-6-16,15 6-14 16,4-1-41-16,18-3-98 15,10-11-262-15</inkml:trace>
  <inkml:trace contextRef="#ctx0" brushRef="#br0" timeOffset="310053.5898">3949 11112 63 0,'-16'-3'5'16,"-3"3"7"-16,5-5-6 15,4 1-4-15,4-1-1 16,-2 0-1-16,8-2 0 16,0 0-1-16,0 3 1 15,0-3 0-15,0 4 0 16,0-2 0-16,0 1-5 16,0 1-16-16,0 0-8 0</inkml:trace>
  <inkml:trace contextRef="#ctx0" brushRef="#br0" timeOffset="310674.61">4094 10916 3 0,'0'-7'48'15,"5"1"-29"-15,1 0-12 0,-6 5-3 16,8-1 2-16,-8 0 6 16,6-3 6-16,-6-1 2 15,0 0-12-15,0-2-8 16,5 6 0-16,-2-2 0 16,-3 1 4-16,5-2 7 15,1 3-2-15,2-3-5 16,-3 3 5-16,9-1 0 15,-14-2-2-15,0 5 46 16,0-2-20-16,0-2-2 16,0 4-1-16,0-1-2 15,11-1-1-15,-8-1 0 16,2 3 1-16,-5 0-9 16,0-3-5-16,0 3 1 15,0 0 0-15,0 0 2 0,0 0-2 16,0 0-1-16,0 15-1 15,-19 16 2-15,-27 15-3 16,-14 11 1-16,-11 12-3 16,-17 23-4-16,-10 23-2 15,-11 14-1-15,-3 11 1 16,-5 9-1-16,-3-3 0 16,11 2-3-16,8-11 1 15,17-11-1-15,5-13 1 16,2-20-1-16,12-11 0 0,-3-12 0 15,2-8 1 1,9-5-1-16,2-3 0 0,-2-1 0 16,5-8 0-16,6-10-1 15,19-11-1-15,8-15-15 16,13-9-39-16,6 0-69 16,0-1-136-16</inkml:trace>
  <inkml:trace contextRef="#ctx0" brushRef="#br0" timeOffset="311897.0613">4007 10963 56 0,'-6'0'5'16,"6"0"2"-16,0 0-1 16,0 0 0-16,0 0 19 0,0 0-5 15,0 0 0-15,0 0 13 16,0 0 17-16,0 0-13 15,0 0-4-15,0-3-4 16,0-1 4-16,0-6-17 16,6-3 2-16,18-3 1 15,-7-4 0-15,15-2-2 16,1-7-1-16,11-7-3 16,10-1-6-16,4-1-3 15,1 3 2-15,-7 2 1 16,-5 6 2-16,-20 6-4 0,11 2-1 15,-11 3-1 1,-8 0 2-16,1 3 1 0,-1 6-4 16,-11 1 1-16,-3 0 2 15,1 1 12-15,-6 5-1 16,0 0-1-16,0 0-8 16,0 0-1-16,0 0-4 15,0 0 2-15,0 0-1 16,0 0-2-16,0-5 1 15,0 3 0-15,8-4 1 16,-8 3 0-16,5 3 1 16,-5-1-2-16,0 1 0 15,0 0 4-15,6 0 0 16,-6 0-2-16,0 0 1 16,0 0 2-16,0 0-5 0,0 0-1 15,0 0 0-15,0 0-1 16,0 0 1-16,0 0 1 15,13 0 1-15,15 0 3 16,10 17 21-16,8 7-17 16,20 10-5-16,-6-1 5 15,24 12 3-15,1 8-4 16,2 7 6-16,3 6 1 16,8 4-4-16,0 3 0 15,14 7-5-15,-6 10-4 16,6 2 0-16,0 2-2 15,-3-5 0-15,-3-2 3 0,3-2 1 16,-8 2-1 0,3 0 2-16,-6 7-2 0,-5-1-1 15,-1 2-1-15,4-2 0 16,-3-1-2-16,5-7 1 16,-6-3-1-16,-2-10 0 15,-5 1-1-15,2-5 1 16,-21-5 0-16,-6 3 0 15,-3-5 0-15,-11-6 0 16,1-6-3-16,-9-4-6 16,-5-13-18-16,-33-6-37 15,8-4-51-15,-8-7-171 16</inkml:trace>
  <inkml:trace contextRef="#ctx0" brushRef="#br0" timeOffset="313743.7021">2485 12877 33 0,'0'-13'30'16,"0"-1"12"-16,0-7-23 16,0 2-17-16,0-3-1 15,0 1-1-15,0 5 0 16,8 0 7-16,6 7 21 15,-8 4 12-15,2 3 5 0,-3-1-28 16,1-3-13-16,-6 4 0 16,13-3 14-16,-5 0 7 15,6 0 7-15,-3-1 8 16,3 3-9-16,-9 0-4 16,3 3 6-16,-8-2-9 15,0 2-1-15,0 0-4 16,0 0-7-16,0 0-3 15,0 0-1-15,0 0 3 16,0 0-3-16,0 0-3 16,-13 21-2-16,-15 9-2 15,-15 7-1-15,-4 9 0 16,-13 0 1-16,0 5-1 0,-10 5 0 16,-10 0 0-1,15-1 0-15,-9 6 2 0,4-1-2 16,-1-2 0-16,11 6 0 15,2-10 1-15,4-1 1 16,10-9-2-16,3-2 0 16,14-7 1-16,-3-5-1 15,14-6 0-15,5-10 0 16,3 0 0-16,2-6 0 16,6-2 0-16,0-4 0 15,0 3 0-15,0 1 1 16,0 3-1-16,0-2 2 15,0 1 2-15,33-1 5 16,8-1 7-16,5-6 0 0,17 0 1 16,5 0-7-16,8 0 2 15,12 0 1-15,2-7-4 16,2-7-2-16,6 5-2 16,-8-6 0-16,17-3 8 15,-9 1 1-15,0 0-2 16,-5 0-2-16,-14 2 0 15,16 0-4-15,-7 0-1 16,2-2-2-16,-6-1 0 16,-2 4 0-16,-6-1 0 15,-10 1 1-15,-1 1 1 16,-10 2-1-16,7 0-1 16,-2 0 1-16,8-2 0 0,-2-2 2 15,5 6-2-15,-6-1 2 16,6-4-2-16,3 5-1 15,-3 0 2-15,2-2-1 16,6 2 0-16,-8-2 1 16,0 3-1-16,-5-3 2 15,7 6-2-15,-7-3 0 16,-1 2-1-16,-8 5-3 16,9 1 1-16,-6-3-1 15,-6 3 0-15,9 0 2 16,-8 0-1-16,2 0 0 15,-11 0 1-15,6-3 2 0,-6 1 0 16,6 0-1-16,-16 0-2 16,2 2 2-16,0-3-3 15,-5 1 0-15,7 2 0 16,7-8 0-16,5 5 0 16,-1 1 0-16,7 0 1 15,-12-1 0-15,9 0 1 16,-12 3 0-16,-10 0-1 15,8 0 0-15,-3 0-1 16,3 0 1-16,-3 0-1 16,3 0 1-16,-3 0 0 15,14 0-1-15,-11 0 0 0,16 0 1 16,-11-3 1 0,6-4-1-16,-5 0-1 15,-1-1 1-15,-8 4 0 0,3 1-1 16,5 1 1-16,-7-1-1 15,-1 0 0-15,8-4 0 16,-5 1 1-16,5 2-1 16,-2-1 0-16,-3 2 1 15,11-3 1-15,-11 1 0 16,10-1-2-16,1 4 1 16,-5-3-1-16,10 2 0 15,-5 1 0-15,2 2 0 16,-2 0 0-16,-6-3 0 15,6 3 0-15,-11-4 0 16,8-1 1-16,-8 0-1 0,5 0 1 16,-7-2-1-16,-12 1 0 15,6-1 0-15,-6-4 0 16,-3 5 0-16,-2 1 0 16,-3 0 0-16,0-1 0 15,-5 1-1-15,0 2-1 16,5 2-4-16,-8-2-10 15,2-2-29-15,-13-1-23 16,0-7-29-16,0-8-86 16</inkml:trace>
  <inkml:trace contextRef="#ctx0" brushRef="#br0" timeOffset="314605.2696">953 14362 157 0,'-14'-5'207'16,"3"5"-175"-16,11 0 35 15,0 0-31-15,0 0-19 16,0 0 0-16,0 0 7 15,0 0 8-15,0 0-6 16,0 0-5-16,0 22 9 16,25 10-6-16,-6 7-12 15,14 5-1-15,-6-1-5 16,-2 0-5-16,-9-3-1 16,3-8 0-16,-8-7-1 0,-3-10-8 15,-8-15-18 1,0 0-8-16,0-20-27 0,0-16-72 15,-19 1-8-15,-3 0-60 16</inkml:trace>
  <inkml:trace contextRef="#ctx0" brushRef="#br0" timeOffset="314859.9068">953 14362 295 0,'22'-95'112'16,"-22"87"-53"-16,0 2 12 15,0-8-30-15,38-5-9 0,8 5 3 16,20 6-11-16,-1 8-10 16,-8 0 6-16,9 18 4 15,-12 19-3-15,-21 14-6 16,-33 13-3-16,0 4-7 16,-41-2-3-16,-35-10-2 15,-11-15-5-15,-6-24-20 16,17-17-18-16,10 0-21 15,20-9-55-15,40-22-63 16</inkml:trace>
  <inkml:trace contextRef="#ctx0" brushRef="#br0" timeOffset="315835.4621">5493 9778 342 0,'0'0'23'0,"0"0"-9"16,0 0 6-16,0 0 17 16,0 16-7-16,0 11-5 15,-17 10 7-15,-10 13-9 16,-14 11-4-16,-2 3-5 15,15 1-6-15,23-12-3 16,5-13-2-16,11-13 0 16,54-14-3-16,14-13 1 15,19 0 0-15,-10 0 0 16,-23-15-1-16,-8 2 1 16,-29 8-1-16,-17 3 0 15,-11 2-17-15,0 0-43 16,0 0-85-16,-11 12-202 15</inkml:trace>
  <inkml:trace contextRef="#ctx0" brushRef="#br0" timeOffset="316165.5081">5558 10017 132 0,'0'-2'85'0,"0"0"-47"15,0-4 12-15,0-5-5 16,27-3 8-16,25-8 6 15,14-3-22-15,2-2 6 16,3 0 1-16,-11 4-22 16,-17 6-16-16,-10 7-6 15,-14 3-1-15,-16 4-42 16,8 3-80-16,-11 0-154 16</inkml:trace>
  <inkml:trace contextRef="#ctx0" brushRef="#br0" timeOffset="316355.8583">5716 9718 18 0,'0'-3'520'16,"0"3"-478"-16,41-3-9 15,38-2-19-15,-2-7-9 16,-4 1-5-16,-7-7-16 15,-6 1-84-15,-3-3-168 16</inkml:trace>
  <inkml:trace contextRef="#ctx0" brushRef="#br0" timeOffset="317319.5841">8274 12795 277 0,'24'-18'143'0,"4"0"-109"16,-4 2 33-16,4 6-19 15,-9 5-5-15,-14 5-11 16,11 0-13-16,4 0-1 15,-1 28 20-15,0 14-9 16,-6 10-18-16,-7 12-5 16,2 3-3-16,-8-1-2 15,0 5-1-15,0-9-1 16,0-8-7-16,0-8-19 16,0-20-25-16,0-11-43 15,0-12-46-15,0-3-56 16</inkml:trace>
  <inkml:trace contextRef="#ctx0" brushRef="#br0" timeOffset="317589.4914">8350 12710 353 0,'0'-23'67'16,"0"2"-9"-16,36-8-3 16,35-7-16-16,27-6-4 15,14-3-5-15,13-6 2 16,-2 3-4-16,-6 6-11 0,-19 4-10 16,-19 12-7-16,-24 6-2 15,-23 10-9-15,-21 8-30 16,3 2-83-16,-14 2-104 15</inkml:trace>
  <inkml:trace contextRef="#ctx0" brushRef="#br0" timeOffset="317792.8282">8680 12832 557 0,'6'0'73'16,"67"-5"6"-16,31-20-24 16,8 0-26-16,-14-7-23 15,-14 0-6-15,-18 0-34 16,-14-6-85-16,-31-4-162 16</inkml:trace>
  <inkml:trace contextRef="#ctx0" brushRef="#br0" timeOffset="322896.6452">2513 13040 235 0</inkml:trace>
  <inkml:trace contextRef="#ctx0" brushRef="#br0" timeOffset="326101.3222">4375 11072 26 0,'-8'-4'98'15,"8"4"-57"-15,0 0 8 0,0 0-19 16,0 0 3-16,-6 0 1 16,-7 0-7-16,13 0-1 15,-6 0-3-15,6 0-8 16,-8 0-7-16,8 0 0 15,0 0 3-15,-6 0 3 16,6 0 3-16,0 0 8 16,0 0 2-16,0 0 0 15,0 0-5-15,28 0 1 16,21 0 2-16,0-14-7 16,-5 2-5-16,16 2-4 0,-33 4 12 15,-16 6-11 1,-3 0-7-16,-8 0-1 0,0 27 2 15,0 6 1-15,-33 12-2 16,-19 11-2-16,6-4 0 16,13-6-1-16,25-13 0 15,8-16 0-15,0-5-1 16,0-9-1-16,41-3 2 16,16 0 0-16,3-10 1 15,-13-4-1-15,-23 4-1 16,3 5-8-16,-13-1-32 15,5 5-60-15,-11 1-121 16</inkml:trace>
  <inkml:trace contextRef="#ctx0" brushRef="#br0" timeOffset="326387.8753">4912 10985 301 0,'0'7'47'15,"0"19"37"-15,0 3-5 16,0 8-18-16,0 9-14 15,5 1-5-15,9 5-25 0,-8-11-15 16,7-13-2-16,20-8-9 16,-11-20-96-16,-6-36-342 15</inkml:trace>
  <inkml:trace contextRef="#ctx0" brushRef="#br0" timeOffset="332350.1808">2638 13038 67 0,'0'0'54'0,"0"0"-22"16,0 0 1-16,0 0-1 15,0-3 1-15,0 1 10 16,0 1-13-16,0 1 3 15,0-2-10-15,0 2-3 16,0 0-2-16,0-5-7 16,0 2-3-16,0-3-4 15,0-1 5-15,5 5 7 0,1 2-3 16,-6 0-3-16,0 0-3 16,0 0-2-16,8 0-4 15,-8 7 0-15,0 22 5 16,0 9 2-16,0 6-1 15,-8 6-3-15,-3-4-3 16,3-4 0-16,8-8-1 16,0-15 1-16,0-11 1 15,27-8 0-15,25-8 0 16,19-23 1-16,-3-4 0 16,-11 5-2-16,-5 5-1 15,-25 7 0-15,-8 11 0 0,-19 0-10 16,0 7-38-16,0 0-62 15,0 0-56-15</inkml:trace>
  <inkml:trace contextRef="#ctx0" brushRef="#br0" timeOffset="332493.0569">2638 13038 11 0</inkml:trace>
  <inkml:trace contextRef="#ctx0" brushRef="#br0" timeOffset="332642.2812">2638 13038 11 0,'267'-59'245'0,"-267"59"-184"0,0 0-14 0,0-3-17 16,0 3-13-16,0 0-3 15,0 0 4-15,8 20 17 16,11 16-12-16,1 9 11 0,-7 10-11 16,-7 8-8-16,-4 1-9 15,-2-3-2-15,0-7-4 16,0-9-4-16,0-15-16 15,0-14-95-15,11-16-88 16</inkml:trace>
  <inkml:trace contextRef="#ctx0" brushRef="#br0" timeOffset="333497.5999">3167 12759 160 0,'0'-1'65'0,"0"1"-48"16,0 0-6-16,0 0-7 15,-11 0 4-15,11 13 18 16,-8 6 0-16,8 4-10 15,-19 3-2-15,13 4-2 16,6-3-7-16,0-2-1 16,0-4-2-16,6-7 0 15,21-6-2-15,11-6 0 16,3-2 3-16,5 0 22 16,17-10 7-16,-3-8-19 15,-8 1-9-15,-6 5-4 16,-18 3 0-16,-9 4 0 0,-8 5-4 15,-11 0-23-15,0 0-19 16,0 0-24-16,0 0-88 16</inkml:trace>
  <inkml:trace contextRef="#ctx0" brushRef="#br0" timeOffset="333759.3531">3399 12659 137 0,'0'-4'96'0,"0"4"-62"16,0 0-4-16,0 0-16 16,0 9 24-16,13 17 0 15,17 14-8-15,-8 10-8 16,8 7-2-16,-13 10-1 15,-7 1-12-15,-10-5-5 16,0 3-2-16,0-8-4 16,0-15-72-16,0-24-331 15</inkml:trace>
  <inkml:trace contextRef="#ctx0" brushRef="#br0" timeOffset="336449.8858">4694 13847 63 0,'0'-9'231'0,"0"-1"-171"16,0 3-11-16,13 2-9 15,1-1 0-15,5 5-1 16,-11 1-3-16,-2 0-3 15,-6 19 3-15,0 21 8 16,0 14-8-16,0 15-14 16,0 9-5-16,0-1-12 0,-19-5-2 15,-3-15-3-15,16-12 0 16,1-19-6-16,5-8-19 16,0-4-33-16,-14-11-19 15,-13-3-56-15,3 0-190 16</inkml:trace>
  <inkml:trace contextRef="#ctx0" brushRef="#br0" timeOffset="336913.1998">5193 13778 183 0,'0'0'116'16,"0"0"-97"-16,0 0-3 15,0 0 3-15,0 0 12 16,0-7-2-16,8-5 6 16,25-6 6-16,10 1 14 15,9-4-3-15,14 5-7 16,2 2-9-16,-11 7-1 15,-5 7-9-15,-19 0-9 16,-14 6-8-16,-19 29 6 0,0 10 1 16,0 6-5-1,-39-3-6-15,7-14-4 0,18-14-1 16,14-18-1-16,0-2-3 16,46-10-5-16,42-19 9 15,10-1 1-15,-3 15 0 16,-21 15 3-16,-28 0 6 15,-21 38 2-15,-25 26 4 16,-33 9-7-16,-79 3-7 16,-24-15-2-16,0-21-18 15,16-27-48-15,2-13-32 16,1-5-53-16,30-36-98 0</inkml:trace>
  <inkml:trace contextRef="#ctx0" brushRef="#br0" timeOffset="337932.7386">6537 11204 254 0,'0'-10'71'0,"0"-1"5"16,0-3-13-16,14-7-17 15,38-3-12-15,13-3 2 16,14-5 9-16,0 5-4 16,-13 7-4-16,-15 6-8 15,-23 11-13-15,-12 3-10 16,-8 0 0-16,-2 0-1 16,-6 2-4-16,0 25 2 15,0 12 0-15,-19 16-2 16,-28 8 0-16,1 6-1 15,8-5 0-15,10-9 0 0,28-18 1 16,0-16-1-16,47-21-1 16,51 0 0-16,8-12 1 15,-2-11-3-15,-3 1-10 16,-30 10-22-16,-44 5-38 16,-22 2-51-16,6-12-133 15</inkml:trace>
  <inkml:trace contextRef="#ctx0" brushRef="#br0" timeOffset="338248.7062">7524 10987 315 0,'-49'25'137'0,"27"1"-120"15,9-3 37-15,13-15-38 16,0-8-14-16,54 0 6 16,17-12 15-16,3-7 16 15,2 6 0-15,-8 7 8 16,-11 6-7-16,-18 19-9 16,-31 27-12-16,-8 18 0 15,-33 12-13-15,-46-5-5 16,-6-6-1-16,6-22-6 15,14-19-22-15,24-17-34 16,3-7-10-16,-9-1-47 0,28-40-81 16</inkml:trace>
  <inkml:trace contextRef="#ctx0" brushRef="#br0" timeOffset="338416.8255">7592 10861 421 0,'52'-15'150'16,"38"15"-106"-16,16 0 42 16,31-2-51-16,15-1-27 15,-7-9-8-15,-9 4-28 16,-43-7-108-16,5-11-102 0</inkml:trace>
  <inkml:trace contextRef="#ctx0" brushRef="#br0" timeOffset="340302.6596">5029 15217 44 0,'0'-5'62'0,"0"2"-34"16,0-2 26-16,19-6 11 15,-5 1 2-15,0-3 4 16,5 4-16-16,-14 0-13 15,9 3-14-15,-14 1-4 16,0-1 1-16,0 6-5 16,0 0-8-16,0 0 0 0,0 28-2 15,-38 36 3-15,-47 30 4 16,-40 34-11-16,-61 29-4 16,-43 29 2-16,-38 28 1 15,-17 27 8-15,-21 4 2 16,11-7-6-16,5-17-4 15,13-22 0-15,33-28-2 16,14-26-2-16,30-34 0 16,30-29-1-16,28-27 0 15,45-24-1-15,33-26-1 16,31-5-9-16,13 0-42 0,19-25-88 16,19-21-141-16</inkml:trace>
  <inkml:trace contextRef="#ctx0" brushRef="#br0" timeOffset="341195.093">5103 15119 157 0,'0'-6'97'15,"0"6"-84"-15,0 0 0 16,0-2 1-16,0 1 16 0,0-4 16 15,11-1 1 1,-3 1-18-16,-8 2-6 16,0 3 7-16,0 0-5 0,0 0-9 15,11 0-1-15,8 0 13 16,8 14-4-16,6 0-7 16,5 2-3-16,3 8-4 15,5 2 2-15,6 9-1 16,0 6 9-16,13 1-5 15,4 6-1-15,12 2 3 16,12 4 0-16,5 5-4 16,3 0-2-16,16 9 0 15,-8 2-1-15,-2 5-5 16,5 7 2-16,-9 4-2 16,-5-5 1-16,3 4-3 0,-3-1 0 15,6 4 2-15,13-2 4 16,0 6-2-16,1 3-1 15,10-2 0-15,8 7-4 16,1-6 1-16,7-2-2 16,1-10 0-16,7-9 1 15,4-2-1-15,-17-13-1 16,-22-5 0-16,-19-7-1 16,-32-11-7-16,-28-3-44 15,-38 10-62-15,-11-5-92 0</inkml:trace>
  <inkml:trace contextRef="#ctx0" brushRef="#br0" timeOffset="343633.2472">2101 17513 134 0,'0'-8'57'16,"0"5"-13"-16,0-3 5 15,0 6-14-15,0 0-17 16,0 0-5-16,0 0 8 16,0 0 4-16,0 0-4 15,0 0-11-15,0 14-6 16,0 7 0-16,-19 11-1 0,-14 7-2 15,-21 9-1 1,-4 8 2-16,-21 5-2 16,0-2 2-16,8-8-2 0,22-10 1 15,6-15-1-15,21-8 1 16,11-14-1-16,3 1 1 16,8-5 3-16,0 3 8 15,0 0 3-15,0 2 5 16,21-3 18-16,4-2-24 15,2 0 3-15,11 0-5 16,-5 0 1-16,8 0 5 16,5 0 6-16,6 0-7 15,14 0-1-15,18 0 3 16,9 0-1-16,10 0-1 16,9 0-1-16,0 0-2 0,5 0-3 15,-5 0-1-15,5 0-5 16,-10 0 1-16,-4-10 5 15,-10 2-3-15,-3 2-2 16,-6 0 0-16,-2-1 0 16,3 0 5-16,-9-2 0 15,-2 2-3-15,-3-5-3 16,-3 2 3-16,3-1 0 16,8-1-4-16,0 1 0 15,-8-3-1-15,8 3 0 16,0 1-2-16,-14 0 1 15,1 0-1-15,-6 0 2 16,-3 4-3-16,-5-1 1 0,8 0 0 16,0 3 2-16,-3-7 1 15,3-2 0-15,-3 4 0 16,-10-1 1-16,-1 6 0 16,0-3-2-16,-5 7 0 15,3-2-3-15,2 2 1 16,6-1-1-16,0-3 1 15,8-4-1-15,5 1 1 16,-13 0-1-16,3 3 2 16,-9 0-1-16,3 4 1 15,-8 0 0-15,11 0 0 16,0 0-1-16,-1 0 1 0,9 0-2 16,-5 0 1-1,-3 0-1-15,-6 0 1 0,-2-1 0 16,-9 1 0-16,3-6 0 15,0 4 1-15,14-3-1 16,-5-3 1-16,13 1-2 16,0-6 1-16,2 1 0 15,-15 2-1-15,4 3 0 16,-15 6 1-16,-3-4-1 16,-6 5 0-16,3 0 0 15,5 0 0-15,4 0 0 16,-1 0 0-16,3 0 0 0,-3 0 0 15,0 0 0 1,-3 0 0-16,-5 0 0 0,-2 0 1 16,4 0-1-16,-4 0 0 15,-9 0 0-15,8 0 0 16,3 0 0-16,-3 0 0 16,11 0 1-16,-10 0-1 15,-1 0 1-15,6 0-1 16,-14 0 0-16,8 0 0 15,3 0 0-15,11 0 0 16,-3 0 2-16,3 0-2 16,-8 0 0-16,-1 0 0 15,-4 0 0-15,2 0 0 16,-3 0 0-16,11 0 0 16,3-1 0-16,-3-2 0 0,3 0 0 15,-3-1 0-15,-5-2 1 16,2 0-1-16,-5 5 0 15,3-5 0-15,0 5 0 16,0-2 0-16,2 0 0 16,9 1 0-16,-12 1 0 15,9 1 0-15,-8-6 0 16,0 4 0-16,-1-1 0 16,-4-2 0-16,2 2 0 15,-3 0 0-15,0-1 0 16,6 1 0-16,-3-3 0 15,16-1 0-15,-10 2 0 0,16-2 0 16,-6 0 0-16,-13 2-1 16,5 1 1-16,-11-2 0 15,6-1 0-15,-1 2 0 16,-2 0 0-16,3-2 0 16,3-5 0-16,-4 8 0 15,1-3 0-15,-3 2 0 16,-8 4 0-16,-8-4 0 15,-1 4 0-15,-7 1-2 16,-6 0-5-16,0-17-27 16,-47 4-72-16,-59-2-108 15</inkml:trace>
  <inkml:trace contextRef="#ctx0" brushRef="#br0" timeOffset="345356.6466">3050 17286 140 0,'0'-12'136'0,"0"4"-94"16,0 0-8-16,0 0-9 0,0-6-1 15,8 0 2 1,-3-1 10-16,1-2 14 0,-6 5-8 16,0 10-6-1,0 0-2-15,0 2-6 0,0-4-10 16,0 4 0-16,0 0 0 15,0 0-6-15,0 0-1 16,13 8-2-16,7 19 9 16,-1 12 1-16,8 10-6 15,-8 9-5-15,-5 10-4 16,-1-4 0-16,-7-8-3 16,7-8-1-16,-13-13 0 15,0-12-4-15,8-16-18 16,-8-7-22-16,0-2-9 0,0-30-44 15,0-5-114 1,0-8-84-16</inkml:trace>
  <inkml:trace contextRef="#ctx0" brushRef="#br0" timeOffset="345516.4673">3050 17286 256 0</inkml:trace>
  <inkml:trace contextRef="#ctx0" brushRef="#br0" timeOffset="345852.3242">3050 17286 256 0,'242'-166'27'0,"-242"166"12"0,0 0-14 16,9-2-2-16,10-9-2 0,8-1 23 15,11-6 16-15,0-4 1 16,14 1-15-16,-16 0 1 15,2 7-5-15,-11 9-17 16,-3 5-14-16,-4 0-6 16,-7 11 1-16,-7 25-2 15,-6 8-1-15,0 6-2 16,-19 0-1-16,-6-8 0 16,11-14 0-16,9-14-1 15,5-14-8-15,0 0-3 0,0-3-2 16,33-13 14-16,18-2 2 15,-7 8 4-15,-11 10 5 16,-6 0-1-16,-13 14-1 16,-1 29-2-16,-13 15-3 15,0 13-1-15,-41 4-3 16,-16-9 0-16,3-19-11 16,2-16-14-16,6-13-17 15,16-11-5-15,8-7-7 16,-3 0-37-16,25 0-60 15,0-16-105-15</inkml:trace>
  <inkml:trace contextRef="#ctx0" brushRef="#br0" timeOffset="347150.5454">3941 17091 92 0,'0'-14'100'0,"0"6"-96"16,0-4-4-16,0 2-12 15,0-9-10-15,0 2 22 16,8 2 3-16,9-3 31 0,-4 2 42 16,-4 5-24-16,4-1-25 15,-13 2-11-15,14 0-8 16,-9-5-1-16,-5 0-5 15,14-7-1-15,-9 2 4 16,-5-1 6-16,9-2 10 16,-4 2 0-16,1 7 8 15,2 4 6-15,-8 2-10 16,0 8-14-16,0-3-5 16,0-1-2-16,0-1 4 15,0-3 2-15,0 3 4 16,0 1 0-16,0 0 2 0,0 2-1 15,0-1-3 1,0 3-5-16,0 0-1 0,0 0-2 16,0 9-3-16,0 15 0 15,0 10 1-15,0 9-1 16,-14 4-1-16,0 4 1 16,9 7 0-16,5 6 1 15,0 4 4-15,0 7 10 16,0-2-6-16,0-1-3 15,33-5-3-15,-1-14-1 16,7-14-2-16,7-14-1 16,0-10 1-16,6-13 0 15,-6-2 2-15,20 0 1 16,-20-21 0-16,6-11-3 16,-19-3 0-16,-14 5 0 0,-19 1-1 15,0 6 1-15,0 0-1 16,-33 8 1-16,-38 11 0 15,-2 4 0-15,-6 0 0 16,2 2-1-16,17 15-2 16,14-4-9-16,27-2-26 15,-19 6-38-15,-3-10-76 16</inkml:trace>
  <inkml:trace contextRef="#ctx0" brushRef="#br0" timeOffset="349017.2217">4847 15754 36 0,'0'10'53'0,"0"0"-1"0,0-2-7 16,0-1-9 0,0 0-10-16,0-1-9 0,0-1 1 15,-9-5 1-15,9 0 5 16,0 0 5-16,0 0 4 16,0 0-4-16,0 0-7 15,14-3 4-15,27-12 16 16,5-5-7-16,17-4-7 15,2 0 2-15,-5 3-1 16,-13 7-9-16,-20 6-9 16,-2 8-9-16,-17 0-2 15,-3 0 0-15,-5 22 0 16,0 16 0-16,0 8 1 0,-13 7-1 16,-20-1 0-1,14-14 0-15,13-11 0 0,6-15-3 16,0-8-7-16,25-4 2 15,21 0-1-15,1 0-4 16,-1-8 2-16,-13 6-13 16,-20 2-43-16,-13 0-42 15,0 0-78-15</inkml:trace>
  <inkml:trace contextRef="#ctx0" brushRef="#br0" timeOffset="349265.5967">5558 15635 388 0,'0'0'49'16,"36"22"18"-16,-4 17-10 15,-2 11-32-15,-8 6-17 16,-14 2-8-16,-2-4-4 16,-6 0-21-16,0-10-66 15,-8-7-136-15</inkml:trace>
  <inkml:trace contextRef="#ctx0" brushRef="#br0" timeOffset="350675.598">7151 15529 214 0,'0'0'54'0,"0"0"1"16,13 0 18-16,20-3-10 15,13-11-11-15,6-7-13 16,8-4 3-16,11-7 0 15,3-2-5-15,-4-4-4 16,4 2 0-16,-8 3-7 16,-15 4-9-16,-18 18-7 15,-14 11-8-15,-19 0-2 16,0 38-2-16,-38 31 1 16,-36 20 1-16,-16 14-7 15,11 2 4-15,19-8 2 16,30-19 0-16,28-12 1 0,2-18-3 15,8-18-4 1,49-15 1-16,3-15 1 0,19 0 4 16,-8 0 1-16,-6-14 0 15,-5-1-1-15,-21 7-11 16,-7 2-39-16,-32 6-48 16,0-2-77-16</inkml:trace>
  <inkml:trace contextRef="#ctx0" brushRef="#br0" timeOffset="350982.6535">8255 15499 350 0,'-49'18'146'0,"19"12"-118"16,2-2 17-16,28-8-30 15,0-14-15-15,58-6 1 16,34-11 0-16,7-14 5 16,7 3 26-16,-8 9 22 15,-19 13-3-15,-27 0-7 16,-25 22-15-16,-27 20-14 16,0 12-5-16,-49 8-9 15,-49-4-1-15,-11-9-24 16,3-20-34-16,13-11-18 15,8-18-18-15,-5 0-61 0,22-18-74 16</inkml:trace>
  <inkml:trace contextRef="#ctx0" brushRef="#br0" timeOffset="351166.4199">8418 15355 553 0,'109'-14'59'0,"11"1"56"16,30-16-63-16,9 8-30 16,-15-9-16-16,-21 2-6 15,-39 7-20-15,-24 0-44 16,-41 13-17-16,-19 7-83 0</inkml:trace>
  <inkml:trace contextRef="#ctx0" brushRef="#br0" timeOffset="352332.5489">5640 18031 322 0,'0'-10'83'15,"0"10"-26"-15,0 0-16 16,0 0-20-16,5 18 4 15,15 12 22-15,7 10-14 16,-14 7-10-16,1 12-3 16,-3-1-7-16,-11 6-7 15,0-6-2-15,0-9-4 16,8-9 0-16,-8-11-1 16,11-11-14-16,-3-12-16 0,-8 0-20 15,0-6-29-15,0 0-58 16,0-26-142-16</inkml:trace>
  <inkml:trace contextRef="#ctx0" brushRef="#br0" timeOffset="352761.2869">6079 18069 316 0,'0'0'38'0,"0"0"-19"16,0 0-7-16,0 0-4 16,0 0-1-16,11 0 4 15,11-6 22-15,16-14 9 16,3-7 13-16,16 0-7 16,3-2 5-16,5 3-10 15,-13 11-1-15,-5 5-10 16,-23 10-12-16,-2 0-9 15,-22 22-1-15,0 21 7 16,0 9-9-16,0 0-6 16,0-9-2-16,-19-14 0 15,19-18-4-15,0-11-3 16,19 0-4-16,46-21 7 0,14-6 4 16,6 8 3-16,-20 8 3 15,-18 11 0-15,-28 13 0 16,-19 31-2-16,0 21 1 15,-85 2-5-15,-26-7-12 16,-28-27-43-16,-1-10-34 16,-15-16-46-16,0-2-180 15</inkml:trace>
  <inkml:trace contextRef="#ctx0" brushRef="#br0" timeOffset="353795.1687">1005 17962 347 0,'0'-8'92'16,"0"7"-45"-16,0 1-9 16,0 0-18-16,0 0-5 15,0 13-4-15,0 18 9 16,8 14 5-16,25 5-1 15,-6 6 0-15,11 1-9 16,0 3-7-16,-10-1 0 16,-4-6-4-16,-10-12-4 15,-6-11-1-15,-3-12-17 16,-5-13-38-16,-5-5-28 16,-61 0-109-16</inkml:trace>
  <inkml:trace contextRef="#ctx0" brushRef="#br0" timeOffset="354018.4769">958 17902 440 0,'66'-34'81'0,"2"19"-34"16,-3 10 18-16,-2 5-29 15,-3 27-14-15,-19 29-1 0,-22 25 3 16,-19 18-6-16,0 5-11 15,-46 0-5-15,-33-15-2 16,0-28-3-16,2-35-40 16,-21-19-51-16,-3-14-133 15</inkml:trace>
  <inkml:trace contextRef="#ctx0" brushRef="#br0" timeOffset="355093.0926">5869 14624 158 0,'0'-8'147'0,"11"8"-113"15,-11 0 10-15,0 0-7 16,3 0-3-16,2 18-3 0,1-3-3 16,2 13-2-16,-8 6-1 15,0 12-12-15,0 7-1 16,0 10-6-16,0 0-4 15,0-4-1-15,0-13-1 16,0-11 0-16,30-17-2 16,24-11 0-16,17-7 2 15,16 0 1-15,9-5 3 16,-3-15-2-16,-14-2-2 16,-19 9 0-16,-28 4-1 15,-18 9-12-15,-14 0-32 16,0 0-23-16,0 0-21 0,-33 0-110 15</inkml:trace>
  <inkml:trace contextRef="#ctx0" brushRef="#br0" timeOffset="355362.5669">6046 14946 118 0,'11'-10'146'0,"30"-7"-91"16,5 1 13 0,20-8-28-16,5-10-8 0,8-1 4 15,0 6-19-15,-33 7-17 16,-13 7 0-16,-33 10-10 15,0 2-28-15,0 2-66 16,0 1-111-16</inkml:trace>
  <inkml:trace contextRef="#ctx0" brushRef="#br0" timeOffset="355587.1143">5888 14672 324 0,'14'0'44'15,"62"-10"14"-15,11-9 12 16,17-9-28-16,2 1-10 16,3-1-13-16,-2 0-19 15,-23 11-11-15,-18 4-38 16,-25 6-48-16,5 1-114 15</inkml:trace>
  <inkml:trace contextRef="#ctx0" brushRef="#br0" timeOffset="356336.5899">9256 17003 375 0,'0'-12'136'0,"0"12"-112"0,27 0 2 16,11 8-2-16,8 27-10 16,1 8-5-16,-9 18-2 15,-5 6-3-15,-14 2 0 16,-11 0 0-16,5-10-2 16,-13-11-2-16,0-15-4 15,0-9-14-15,0-3-39 16,-46-13-86-16,-28-8-241 15</inkml:trace>
  <inkml:trace contextRef="#ctx0" brushRef="#br0" timeOffset="356576.934">9250 16932 402 0,'0'-28'61'16,"65"0"-44"-16,28-1 42 15,30-15-26-15,13-1-9 16,-10 2-8-16,-20 3-6 16,-11 10-10-16,-29 8-7 15,-20 11-23-15,-38 11-48 16,-8 0-104-16</inkml:trace>
  <inkml:trace contextRef="#ctx0" brushRef="#br0" timeOffset="356762.0887">9643 17107 654 0,'65'-30'65'0,"33"14"-15"16,39-19-12-16,15-6-38 16,-40 11-14-16,-41-14-166 0</inkml:trace>
  <inkml:trace contextRef="#ctx0" brushRef="#br0" timeOffset="416152.7761">12590 13869 75 0,'-13'13'160'0,"-4"10"-153"16,14 4 15-16,-2 3-2 15,5 5 11-15,0-2-5 16,0-2-7-16,0 4 5 16,0 4 11-16,0 7-8 15,0 6-6-15,-14 7-2 16,-10 11-7-16,-3 11 0 16,-1 12 0-16,-4 5 2 0,7 4-2 15,17 2 1-15,-3 4 0 16,11 0 0-16,0 6-4 15,0 7-1-15,0 2-3 16,0 4-2-16,0 10-2 16,16 10 0-16,-13 9 0 15,8 3 0-15,-3-6-1 16,3-4 0-16,-3-7 0 16,-8-3 0-16,0-8 0 15,0-1 0-15,0 2 1 16,0-4-1-16,-8 0 0 15,8-7 0-15,0-10-1 0,-5-12 1 16,5-12-1-16,0-16-5 16,0-17-25-16,0-20-26 15,0-12-47-15,5-11-85 16</inkml:trace>
  <inkml:trace contextRef="#ctx0" brushRef="#br0" timeOffset="418859.9624">12399 13904 140 0,'0'0'42'15,"0"0"-30"-15,3 0 25 16,35 0 7-16,9 0-20 16,13 0 0-16,5 0-1 15,0 0 0-15,6 0 8 16,-5 0 0-16,-1 0-15 15,-5 1 1-15,-3 3-2 16,3 2 5-16,-2-5-4 16,7 5 6-16,3 2-4 15,-2-3-3-15,13 3-5 16,5-6 2-16,14 0-6 0,-5-2 2 16,5 0 2-1,-19 0 3-15,6 0 0 0,-20 0-8 16,-7 0 0-16,2 0 3 15,-14 0-4-15,-8 0-3 16,8 0 0-16,6 0 0 16,8 0 0-16,6 0-1 15,-1 0 3-15,1 0 2 16,-6 0-1-16,-3 4 0 16,8-4 2-16,-10 0-1 15,2 0 2-15,-5 0 1 16,-11 0-6-16,5 0 1 15,0 0 4-15,12 0-1 16,2 0-1-16,-3 0-1 0,3-8-2 16,-3-3 0-16,-2 1-1 15,-3 0 2-15,-1 2 1 16,1 0 1-16,-5-1-2 16,4 7-1-16,4 2-1 15,-3 0 5-15,5 0-4 16,-11 0-2-16,6 0 3 15,3 0 4-15,-9 0-4 16,11-5 0-16,3 3 0 16,6-3-2-16,-1 1 0 15,1 3 0-15,-1-1-1 16,-13-3 0-16,13 4 2 16,-5-1-2-16,6-3 0 0,-1-2 0 15,6-1 1-15,-6-2 1 16,-5 3 0-16,-13 0-1 15,-1 2 1-15,-2 2-1 16,2-3 0-16,9 2 1 16,2-4 1-16,8 0-1 15,1 2 0-15,-1-3 1 16,1 3 1-16,-15 0-1 16,-1-2 3-16,-7 4 0 15,-2 4-5-15,3-3 0 16,-3 3 0-16,5 0-1 15,-2 0 1-15,2 0-1 0,8 0 1 16,-2 0 1-16,6 3 2 16,-4 0 1-16,-2-2 0 15,0 6 0-15,-1-6 0 16,9-1 1-16,-8 3-2 16,-5-3-2-16,13 0-1 15,-9 0 1-15,9 0 4 16,6 0 0-16,-9 0-5 15,3 0 0-15,6 0 2 16,13-3-2-16,5-6 1 16,9 0 0-16,10 1 4 15,-4-1-2-15,-15 1-3 16,1 7 3-16,-36-1-4 0,0 2 2 16,-27 0-2-1,2 0 1-15,-5 0-1 0,8 0 2 16,14 0-1-16,17 0 1 15,10 0 8-15,8 0-2 16,-2 0-3-16,-9 0-4 16,1 3 0-16,-9 5 1 15,-16-2-1-15,2-3 0 16,-15 0-1-16,4-3 0 16,15 0 0-16,-1 0 0 15,30 0 0-15,6 0 1 16,8 0-1-16,14 0 0 0,-3 0 0 15,-3 0 0 1,-14 0 0-16,-4-8 0 0,-15 3 0 16,-19-2 1-16,-13 4-1 15,-8-3 0-15,-6 0 0 16,2 5 0-16,-1-1 0 16,18-2 0-16,16 3 0 15,17-5 0-15,22 2 0 16,2-1 0-16,1 3 2 15,-6-2-2-15,-6-1 0 16,-5 3 0-16,-13-4 0 16,-20 4 0-16,-8 2 0 15,-16-2 0-15,3 2 0 16,-6 0 0-16,-6-3 0 16,6 3 1-16,-10 0 0 0,4 0 0 15,6 0-1-15,-5 0 1 16,0 0-1-16,5 0 0 15,-8 0 0-15,-3-2 0 16,3 2 0-16,-3 0 0 16,-3 0 0-16,-2 0 0 15,-3 0 0-15,11 0 0 16,-3 17 0-16,11 16 0 16,-5 5 0-16,-3 12 0 15,-9 7 0-15,-2 8 0 16,0-2 0-16,0 7 0 15,0 2 0-15,0 0 0 0,-13 0 0 16,-9-3 1-16,11 1-1 16,-11-1 0-16,9 6 0 15,-12-2 0-15,-2 6-1 16,2-3 1-16,3-1 0 16,-8 1 0-16,9-3 0 15,7 1 0-15,-2-1 0 16,2-2 0-16,6 1-1 15,-6-6 1-15,1 3 0 16,-4-1 0-16,4 3 0 16,-9 0 0-16,11 2 0 15,-5 5 0-15,-1-6 0 16,4-3 0-16,-7 0 0 0,12-4 0 16,0 0 0-1,-3 0 0-15,-2-5 0 0,-1-3 0 16,0-3 0-16,-5 5 0 15,0-1 0-15,0 1 0 16,5-1 0-16,1-6 0 16,-1 1 0-16,9 1 0 15,-14-6 0-15,0 5 0 16,5 0 0-16,0-2 0 16,1 4 0-16,-1 3 0 15,9-1 0-15,5 1 0 16,0-6-1-16,0 6 1 15,0-6 0-15,0 4 0 16,-6-2 0-16,-2 3 0 0,-11 5 0 16,-3 5 0-16,-3 5 0 15,12 1 0-15,-1-2 0 16,-5-2 0-16,5-4 0 16,4-6 0-16,-12-3 0 15,11-7-2-15,-11-7-3 16,-3-10-11-16,-2-7-14 15,-5-5-48-15,-7-20-98 16,-21 0-304-16</inkml:trace>
  <inkml:trace contextRef="#ctx0" brushRef="#br0" timeOffset="420749.9476">12478 17997 143 0,'-5'-2'32'0,"-9"-2"-12"16,14 2 12-16,0 1-11 15,0-3 2-15,0 4-10 16,0 0 23-16,0-2 5 15,0 2-2-15,0 0-4 16,0 0-5-16,0 0-8 16,0 0-9-16,0 0-1 15,0 0-2-15,0 0-1 0,0 0 0 16,0 0 12 0,19 2 10-16,3 9-12 0,16-1 2 15,9-3 1-15,13 0 0 16,5-2-3-16,1-1-3 15,13-1 2-15,5 1-1 16,1-4-7-16,5 4-1 16,-3-1 0-16,6-2 0 15,-3 3 2-15,2-4 3 16,-13 0-3-16,-8 0 0 16,3 0-2-16,-9 0-1 15,12 0-2-15,-4 0 0 16,6 1 0-16,0 3-1 15,6-3-1-15,-6-1 0 0,6 0 0 16,-9 0 0-16,-2 0 1 16,-4 0 0-16,-4 0-2 15,-17 6 0-15,3-2-1 16,5 2 0-16,-5 3 0 16,8-1 2-16,5 2 1 15,-5-7-3-15,11 2 0 16,-5 0-1-16,-1-5 1 15,-5 0 0-15,-3 2 4 16,-2-2 0-16,-9 2-1 16,6 3 0-16,5-1-1 15,-10 2-2-15,7-5-1 16,-10 4-1-16,8 1 0 0,-12-6 2 16,1 2-2-1,-3 4 1-15,6-4 1 0,-3 0 0 16,0 7 0-16,16-7-1 15,0 3 0-15,-2 2 1 16,10-1-1-16,1-1 1 16,-1-1 1-16,-5 2 1 15,-2-2-1-15,-4 1-1 16,11 0 0-16,6 0 1 16,0-2-1-16,3 0-2 15,2-3 0-15,-2 0 0 16,5 0 1-16,-5 0 0 15,7 0 0-15,1 0 0 16,-11 0 0-16,14 0 3 0,-20 0-2 16,6 0-1-16,-3 0-1 15,-3 0 0-15,1 0 0 16,13-6 0-16,-3 1 0 16,9-2 1-16,-6 0-1 15,3-3 0-15,8 10 0 16,0-5 0-16,2-1 0 15,1 5 0-15,0-9 0 16,-9 9-1-16,-5-5 2 16,-8-1-1-16,-11 2 0 15,-8 0 0-15,-19 5 0 16,-14 0 0-16,0 0 0 16,0 0 0-16,8 0-1 0,14 0 1 15,17 5 0-15,12 2 0 16,12-2 0-16,-5 2 0 15,10 0 0-15,-3-3 0 16,-13-1 0-16,-5 0 0 16,-1-1 0-16,-10-2 0 15,10 3 1-15,-8-3-1 16,-2 4 0-16,8 2-1 16,-9 1 1-16,22 0 0 15,-7 1 0-15,-4 0 0 16,6 0 0-16,-11 2 0 15,-8 2-1-15,-11-3 0 0,-3-1 0 16,-11 4 1-16,3-3-1 16,11 1 1-16,3 0 0 15,-4 0-1-15,-1-2 1 16,7-1 0-16,0 2 0 16,14-6 0-16,6 1 0 15,-6-4 0-15,-3 0 0 16,-19 0 0-16,-11 0 0 15,1 0-3-15,-17 0-12 16,-9 0-30-16,9-4-68 16,-3-21-94-16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18:4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5561 4036 258 0,'0'-2'67'0,"0"-2"-35"15,0 4 7-15,0 0-18 16,0 0-8-16,0 0-5 15,0 0 6-15,0 0 13 0,0 0 7 16,-8 8 1-16,-6 14-7 16,-16 10-6-16,3 6-4 15,-14 13-3-15,-16 15-4 16,-17 11-4-16,-24 23-1 16,-19 14 0-16,-14 16 0 15,-19 17 4-15,-8 9 0 16,-14 21-3-16,-3 6-3 15,-2 6-1-15,5-6-3 16,9-15 0-16,24-17 0 16,22-17-1-16,5-13 1 15,14-14 0-15,13-13-1 16,6-14 0-16,22-13 0 0,10-13-2 16,1-13-7-16,2-12-17 15,12-17-19-15,18-8-39 16,14-4-54-16,0-21-144 15</inkml:trace>
  <inkml:trace contextRef="#ctx0" brushRef="#br0" timeOffset="1178.3423">5618 4044 61 0,'-5'0'52'0,"-3"0"-19"15,8-1 10-15,0 1-5 16,0-1-14-16,0-3-1 15,-11 2 14-15,11 2-2 16,0 0-5-16,0 0-9 16,0 0-2-16,0 0-8 15,0 0-3-15,0-2 1 16,0 2 4-16,0 0 4 0,-9 0-6 16,9 0-5-16,0 0 3 15,0 0 3-15,0 0-1 16,0 0 0-16,0 0 0 15,0-4 10-15,-10 4-2 16,10 0-7-16,0 0 0 16,-3 0-3-16,3-1-2 15,0 1 0-15,0 0 1 16,0 0-2-16,0-2 3 16,0 2 0-16,-6 0-2 15,6 0-2-15,0 0-1 16,0 0-2-16,-5 0-1 0,5 0 0 15,0 0-1-15,0 0 1 16,0 11 3-16,11 2 0 16,11 3 0-16,8 7 2 15,-3 4 1-15,19 12 0 16,-5-3 2-16,6 9 0 16,10 3 0-16,-11 4-3 15,11 4-1-15,-5 2 0 16,-3 1 0-16,3-2-1 15,8 3 1-15,11-1 4 16,13 4 0-16,9 8-2 16,11 2-2-16,8-2-1 15,13 4 1-15,-8 4-1 16,14 13 0-16,-14 9 0 16,20 7-2-16,2 6 0 0,11 2-2 15,-6 4 1-15,-5 1 0 16,-21 1-1-16,-26-5 0 15,-13-11-1-15,-13-11 0 16,-20-14 1-16,-2-15-3 16,-6-25-8-16,-3-13-50 15,-24-28-117-15</inkml:trace>
  <inkml:trace contextRef="#ctx0" brushRef="#br0" timeOffset="2888.6695">3475 6437 136 0,'-11'7'43'0,"-8"1"-30"15,11-5 19-15,2 4-12 0,-2-2-16 16,-5 3-3-16,-12 4 3 16,-2 1 1-16,-11 11 8 15,-1-2 7-15,4 1 1 16,2 4-9-16,-5-2-8 16,-3 7 0-16,-2-2-2 15,2 7 4-15,-6 0 3 16,-4 2-3-16,4 1 2 15,-5-3-1-15,6-2-2 16,0-2-2-16,2-7-1 16,3-2 6-16,8-10 7 15,9 1 0-15,-3-3-4 0,8 2 0 16,-1-3 2-16,12 2-2 16,-5-5 1-16,13-1-4 15,0-2-2-15,0 4 4 16,0-1 6-16,21-2 3 15,23-4 1-15,16 0 0 16,11-2-3-16,8 0-1 16,8 0-3-16,3 0 0 15,8-14 2-15,6 1-4 16,2-5 3-16,1 3 5 16,-9 4-9-16,-8 3-3 15,-3 0-4-15,-8 2-2 16,17 5 2-16,-12-2 0 0,3 0 0 15,12 1 0-15,-15-2 0 16,14 4 1-16,-5 0 0 16,-3-1 0-16,3 1 2 15,-1-5-1-15,-2 2-2 16,-2 1 1-16,-18-3-3 16,4-2 2-16,2-4 1 15,-10 1 1-15,13 1 0 16,-14 2 1-16,1-1 0 15,-1 3 0-15,9-2-4 16,5 2 0-16,5-2 0 16,1 1-1-16,0 1 0 0,2 0 0 15,-11 3 1 1,-8-4-1-16,9 5-1 0,-9 1 0 16,16-7 1-16,-7 6-1 15,-4-2 0-15,-2 0 0 16,3 2 0-16,2 1 0 15,-2-6 0-15,-9 3 1 16,1-7-1-16,-6 7 0 16,0-5 0-16,-9 0 1 15,1 3 0-15,5 0-1 16,-10-2 0-16,13 2 0 16,-3-2 0-16,-2 1 0 15,-4-1 0-15,7 1 0 16,7 0 0-16,-5-4 1 15,6-1-1-15,7 2-1 0,-2 0 1 16,-6-3 0-16,1 3 0 16,5 2 0-16,-6-4-1 15,3 5 1-15,-2 1 0 16,-9-5 0-16,-2 1 0 16,-12 2 0-16,-2 2 0 15,-8 2 0-15,-19 3-1 16,-1 0-2-16,-7-2-23 15,5 2-72-15,-11 0-116 16</inkml:trace>
  <inkml:trace contextRef="#ctx0" brushRef="#br0" timeOffset="4004.0093">1746 7348 326 0,'-5'-2'62'0,"2"2"-9"16,3 0-9-16,-5 0-19 15,5 0-6-15,0 0-6 16,0 13 4-16,0 23 24 16,13 14-14-16,15 11-4 15,-9 14-6-15,0 8 2 16,0 8-4-16,-5 0-4 15,-9 3-3-15,-2-9-4 16,8-18-2-16,-3-23-2 0,-3-26 0 16,-5-12 0-1,0-6 0-15,0-17 0 16,0-34 0-16,0-20-6 0,-5-12 2 16,-3-7 0-16,2-1 2 15,6-3 1-15,0-2 1 16,0 2-1-16,0 4 1 15,0 12-1-15,0 11 1 16,0 15 0-16,0 5 0 16,0 7 1-16,0 5-1 15,0 6 1-15,0 4-1 16,0 8 1-16,0 10 0 16,0 1 0-16,14 6 0 15,5 0-1-15,8 11 0 16,11 18 3-16,14 8 0 0,0 13 0 15,0 10 2-15,-6 11 0 16,9 10 1-16,-17 14 3 16,-5 11-4-16,-6-5-2 15,-8 0-2-15,0-3-1 16,0-12 0-16,0-6-2 16,-5-17-4-16,-1-16-3 15,1-21-12-15,-14-16-60 16,0-10-30-16,0 0 4 15,0 0-104-15</inkml:trace>
  <inkml:trace contextRef="#ctx0" brushRef="#br0" timeOffset="4208.0831">1643 7814 212 0,'-22'-5'205'15,"22"3"-167"-15,0-4 9 16,19-2-23-16,55-9 12 16,24-15 9-16,27-4-20 15,3-8-13-15,-13-1-10 16,-11-3-2-16,-6-3-14 16,-25-10-144-16</inkml:trace>
  <inkml:trace contextRef="#ctx0" brushRef="#br0" timeOffset="5348.0239">6240 3460 338 0,'-19'-6'40'16,"13"6"2"-16,6 0-7 15,0 0-15-15,0 0 0 16,0 0-3-16,0 0 5 15,0 4-3-15,0 22 12 16,0 14 3-16,0 13-5 16,0 4-9-16,6 6-5 15,-6 8-4-15,0-3-4 16,0 1-5-16,0-15-1 16,0-18-1-16,0-13 0 15,8-18 0-15,-8-5-1 16,11 0 1-16,-8-35 1 15,2-11 0-15,14-17-1 0,-11-3 0 16,11-7 0-16,-8-6 0 16,-3-3 0-16,17 5 0 15,-3 3 0-15,11 10-1 16,13 8 1-16,6 8 0 16,-6 12 1-16,11 11-1 15,3 1 0-15,-8 16 2 16,-6 3 0-16,-5 5 1 15,-11 0 2-15,-8 27 1 16,-22 23 4-16,0 19 1 16,-22 13-4-16,-54 8-2 15,2-7-3-15,4-14 0 0,29-28-2 16,22-21 0-16,13-13-2 16,6-7 2-16,0 0 0 15,38-3 0-15,33-10 2 16,8-1-2-16,0 10 0 15,-13 4 0-15,-20 18 0 16,-13 29 2-16,-33 22 1 16,0 21 2-16,-98 12 4 15,-20-4-7-15,-7-14-2 16,8-29-1-16,29-27-10 16,23-28-25-16,35 0-67 15,30-44-109-15</inkml:trace>
  <inkml:trace contextRef="#ctx0" brushRef="#br0" timeOffset="6119.8205">9315 6497 377 0,'0'-6'40'15,"0"3"23"-15,0 3-10 16,-27 0-19-16,-19 0-7 15,-39 28-21-15,-5 14 6 16,-16 15 21-16,8 18 0 16,19 8 5-16,19 14 10 15,46-5-4-15,14-8-16 16,74-17-16-16,57-24-1 16,38-20-6-16,11-23-5 15,2 0-1-15,-4-35-12 16,-4-24-66-16,-35-24-140 0</inkml:trace>
  <inkml:trace contextRef="#ctx0" brushRef="#br0" timeOffset="8107.9708">7309 4598 48 0,'-6'-5'170'0,"6"5"-124"15,-8 0-5-15,8 0-5 0,0 0-6 16,0 0 3-16,0 0-6 16,0 0-1-16,-5 0 4 15,5 0-2-15,-6 0-2 16,1 0-2-16,5 0 7 16,-3 5-14-16,3 2-3 15,0-2-1-15,0 1-6 16,0-1 2-16,0 1 0 15,0-5-3-15,0 3-3 16,0-2-1-16,0 1 2 16,0-1 1-16,0-2-3 15,0 0 4-15,0 0 0 0,0 0-2 16,0 0 1 0,0 0 0-16,0 0 2 0,0 0 2 15,14-18-1-15,27-4-1 16,10-4-2-16,15-2 5 15,5 3 6-15,8 3 6 16,0 1-6-16,0 9-3 16,-14 5-2-16,-18 4-6 15,-9 3-1-15,-11 0-2 16,6 0 1-16,-14 22-1 16,-5 7 3-16,-14 15-1 15,0 11 0-15,-22 14-2 16,-41 10-1-16,-16 3 0 15,0-2-1-15,13-15 0 16,26-22 0-16,20-17-1 0,20-14 0 16,0-10-2-16,39-2 0 15,61 0 3-15,37 0 1 16,13-11-1-16,-11 5-1 16,-22 1 0-16,-24 1-5 15,-9 1-64-15,-26-4-139 16</inkml:trace>
  <inkml:trace contextRef="#ctx0" brushRef="#br0" timeOffset="9015.919">5081 7346 48 0,'5'-9'224'0,"-5"7"-164"16,0 1 21-16,0-3-25 16,0 4-4-16,0 0-6 15,0 0-11-15,0 0 4 16,0 0-10-16,0 0-10 15,0 0-4-15,0 0 1 16,-5 12-6-16,-9 34 4 16,4 18 31-16,-18 18-19 15,-10 10-7-15,-14-3-8 16,11-3-8-16,0-5-2 0,9-19-1 16,13-13-2-16,0-20-6 15,13-13-6-15,6-10-30 16,0-6-29-16,0 0-47 15,57-16-68-15,3-12-95 16</inkml:trace>
  <inkml:trace contextRef="#ctx0" brushRef="#br0" timeOffset="9413.9408">5613 7567 217 0,'0'-3'51'0,"0"3"-2"15,0 0-3-15,0 0-6 16,0 0 3-16,0 0-2 16,0 0-10-16,-8 0 1 15,-12 0-7-15,-12 13-11 16,-1 17-4-16,-11 9 6 15,9 8 8-15,-3 4 3 16,11-1-2-16,16-6-7 16,11-11-7-16,0-12-3 15,38-14-1-15,33-7 4 0,40-19 2 16,15-33 3-16,10-17-6 16,-24 5 7-16,-33 8 3 15,-52 6-9-15,-27 10-8 16,-35 11 1-16,-74 6-3 15,-22 14-1-15,19 3-9 16,28 6-9-16,37 0-73 16,42-7-116-16</inkml:trace>
  <inkml:trace contextRef="#ctx0" brushRef="#br0" timeOffset="12017.2391">3475 6518 109 0,'0'0'69'16,"0"0"-24"-16,0 0-4 0,0 0-8 15,0 0 1-15,0 0-2 16,0 0-6-16,0-7-2 15,22-12 4-15,11 5-1 16,-1-5-4-16,1 0 7 16,11-4-2-16,2-5 0 15,0 5 4-15,1 5-4 16,-9 2-8-16,-5 7-2 16,-25 1-10-16,11 5 2 15,-19 3-2-15,14 0-7 16,-1 0 0-16,-2 0 3 15,8 13-2-15,-16 16 1 16,-3 6 1-16,0 9 0 0,-14 0-2 16,-18-10 0-16,12-10-2 15,7-9 0-15,13-9 0 16,0-6-1-16,0 0-1 16,0 0 0-16,0 0 1 15,0 0 0-15,11 0 1 16,11 0 1-16,10 0 0 15,-13 0 0-15,9 0 0 16,-4 15 0-16,-2 12 1 16,-6 4 2-16,-13 12 0 15,-3 3 1-15,0 1-3 16,-27-4 1-16,-20-2-1 0,-10-10-1 16,-8-5 0-16,13-11-1 15,-3-8-3-15,17-4-5 16,11-3-10-16,27 0-45 15,0-25-52-15,19-11-132 16</inkml:trace>
  <inkml:trace contextRef="#ctx0" brushRef="#br0" timeOffset="12548.0473">4451 6266 168 0,'-5'0'88'16,"-1"0"-35"-16,-2-4-14 16,8 4-14-16,0 0-9 15,-5 0 5-15,-9 0 3 0,9 0 4 16,-17 4-2 0,11 10 4-16,-16 9-9 0,7 1-7 15,1 8 3-15,-2 6 2 16,15 2-7-16,1 1 5 15,5-1-1-15,0-8-2 16,0-11-7-16,32-11-1 16,15-10 3-16,18 0 5 15,12-28 2-15,10-12 4 16,-11-4-6-16,-16-3 1 16,-22 1-4-16,-38 4-5 15,0 3-3-15,-19 6 1 16,-60 11-2-16,-5 7-2 15,13 14-1-15,5-2-6 16,20 0-16-16,27 3-34 0,19 0-36 16,0 0-72-16,38 0-187 15</inkml:trace>
  <inkml:trace contextRef="#ctx0" brushRef="#br0" timeOffset="13139.8725">4991 5908 9 0,'-8'0'169'16,"-6"-2"-114"-16,14 2-1 15,-5-2-15-15,-9 2-8 16,14 0-8-16,-11 0 1 16,9 0 1-16,-9 0-13 15,-3 0 5-15,6 0-1 16,-3 7-2-16,3 5 5 15,-3 10 7-15,11 2-6 16,0-1 1-16,0-1-6 16,19-12-6-16,19-7 0 15,14-3 6-15,0-7 12 16,8-24 8-16,-14 0-7 16,-27 1-6-16,-19 8-9 0,0-1 1 15,-27 3-7-15,-25 0-7 16,-8 3-7-16,8-2-42 15,41 6-66-15,3 1-273 16</inkml:trace>
  <inkml:trace contextRef="#ctx0" brushRef="#br0" timeOffset="60671.0502">13994 3821 262 0,'19'-3'139'0,"-13"-2"-106"16,8-1 55-16,-6 5-35 16,-3-4-14-16,-5 4 4 15,0-1-3-15,0 2 6 16,0 0-5-16,-13 0-4 0,-58 0-18 16,-47 28-15-16,-26 17-2 15,-1 7 0-15,20-4-2 16,35-11 0-16,44-11 0 15,29-17 0-15,17-1-2 16,0-3 2-16,28-3 0 16,37 11 7-16,0-2 2 15,-5 7 4-15,-13 5-1 16,-20 6 0-16,-27 8-8 16,0 6 0-16,-55 4 0 15,-43-6-3-15,-19-7-1 16,11-15-3-16,8-14-4 0,21-5-17 15,23 0-15-15,21-10-18 16,22-11-8-16,11 11-43 16,11-7-63-16,54 1-155 15</inkml:trace>
  <inkml:trace contextRef="#ctx0" brushRef="#br0" timeOffset="60943.6181">14052 3976 367 0,'0'0'110'0,"0"0"-94"16,8 0 41-16,3 5-1 15,-9 14-16-15,-2 8-14 16,0 4 0-16,0 6-5 15,0 0-8-15,0-2-9 16,0-6-4-16,0-8-3 16,0-6-6-16,0-10-22 15,-2-5-56-15,-4 0-39 16,1 0-67-16</inkml:trace>
  <inkml:trace contextRef="#ctx0" brushRef="#br0" timeOffset="61146.5507">14196 3715 244 0,'0'-12'335'0,"-19"9"-324"16,19 3 10-16,0 0-20 15,0 0-1-15,0 0 0 16,19 0-12-16,14 7-36 15,5 26-67-15,-3 10-51 16,4 6-89-16</inkml:trace>
  <inkml:trace contextRef="#ctx0" brushRef="#br0" timeOffset="61451.1174">14551 4034 375 0,'0'8'83'15,"0"6"-33"-15,0 1 10 16,0-4-32-16,0-1-18 16,0-7-7-16,0-3-1 15,19 0 3-15,27 0 10 16,14-15 0-16,16-7 8 16,3 6 6-16,-5 4-1 15,-28 12 2-15,-13 0-9 16,-14 16-4-16,-8 25 11 0,-11 4-4 15,0 8-14-15,0-6-8 16,-30-13-2-16,11-8-5 16,11-14-11-16,8-9-38 15,0-3-20-15,0 0-22 16,38-28-104-16,27-12-101 16</inkml:trace>
  <inkml:trace contextRef="#ctx0" brushRef="#br0" timeOffset="61948.0242">15704 3663 348 0,'0'0'145'16,"0"0"-131"-16,0 13 45 15,8 8-12-15,-2 10-14 16,-1 9-15-16,-5 6 3 15,0 9-2-15,-5 5-7 16,-28-2-2-16,-3-3-8 16,4-10-2-16,7-17-1 15,12-13-2-15,13-15-2 16,0-15 4-16,0-35-8 16,40-20-1-16,12-11 7 15,14-7-3-15,5 4 3 0,-3-1 2 16,3 9 1-1,-6 7 0-15,-5 11 0 0,-16 15 0 16,-17 9 1-16,-8 17 2 16,-5 11 2-16,-14 6-1 15,0 0-3-15,0 14-1 16,0 22 8-16,0 14 1 16,0 8-4-16,0 9 2 15,0 3 9-15,0 12 8 16,0 1-5-16,0 3-11 15,-6-8-8-15,-7-12-1 16,4-15 0-16,4-14-4 16,-1-13-5-16,6-13-9 15,-8-8-37-15,-3-3-36 0,3 0-57 16,-24 0-128-16</inkml:trace>
  <inkml:trace contextRef="#ctx0" brushRef="#br0" timeOffset="62141.0634">15630 3905 516 0,'0'0'24'0,"47"0"30"16,40-4 0-16,11-4-26 15,6-1-11-15,2 0-12 16,-16-1-5-16,-3 7 0 0,-24 3-9 15,-3 0-42-15,-27 22-165 16</inkml:trace>
  <inkml:trace contextRef="#ctx0" brushRef="#br0" timeOffset="62577.7996">13373 4731 270 0,'0'-3'54'15,"0"3"-39"-15,11 0 13 16,30-2 16-16,21-3 13 16,12 3-7-16,24 2-7 15,27 0 5-15,39 0-10 0,46 0-6 16,30-12 5-16,49-5 3 15,33-12-4-15,5 0-3 16,-30 0-13-16,-62 2-12 16,-64 14-8-16,-53 5-3 15,-53 5-12-15,-19 3-56 16,-27 0-88-16,-19 0-231 16</inkml:trace>
  <inkml:trace contextRef="#ctx0" brushRef="#br0" timeOffset="63186.0819">14976 5314 373 0,'0'-9'56'0,"0"0"11"15,0 4-7-15,-19-3-25 16,0-1-15-16,-3 2-11 16,-8 0 10-16,3 0-1 15,-11-1 0-15,2 8-2 16,-16 0-1-16,-13 0-4 16,5 8-1-16,-6 22-2 15,9 11 5-15,3 4 3 16,10 8-3-16,17-5 0 15,21-7-7-15,6-12-2 16,0-7 1-16,14-20 0 16,43-2 3-16,36-16 2 15,13-31-4-15,11-8 0 0,-27 0-2 16,-24 14-2-16,-31 15-1 16,-18 13 4-16,-17 13 1 15,0 0-6-15,0 23 0 16,0 19 2-16,0 5 2 15,0-7-4-15,35-11 2 16,31-10-2-16,10-14 0 16,11-5 0-16,22 0-7 15,11-24-60-15,-3-20-145 16</inkml:trace>
  <inkml:trace contextRef="#ctx0" brushRef="#br0" timeOffset="63791.2746">17381 4520 413 0,'0'-4'34'16,"13"0"28"-16,39-2-1 15,22 3-11-15,-9-2-4 16,1-1-12-16,-14 1-17 15,-14 1-16-15,-11 1-1 16,-13 0-4-16,10 3-33 16,-2 0-151-16,-22 6-282 15</inkml:trace>
  <inkml:trace contextRef="#ctx0" brushRef="#br0" timeOffset="63935.9992">17596 4679 521 0,'28'0'91'0,"18"0"-51"16,25 0 6-16,2 0-46 15,17 0-2-15,3-27-130 16</inkml:trace>
  <inkml:trace contextRef="#ctx0" brushRef="#br0" timeOffset="64579.3297">19851 3892 215 0,'-13'-8'277'0,"-1"8"-217"16,3-2-5-16,-8-1-23 0,-14 3-1 15,-2 0-11-15,-23 0-4 16,-2 18 2-16,3 7-4 16,3 2-7-16,24-3-3 15,22-9-3-15,8-3-1 16,0 1 6-16,0 1 6 16,19 1-2-16,0 3 9 15,0 2 2-15,-11 5-1 16,-8 2-5-16,0 4-4 15,-38-2-1-15,-28-4-7 16,-7-9-3-16,-1-10-4 16,11-6-6-16,17 0-20 15,13-6-13-15,25-9-17 0,8 1-17 16,0 6-35-16,33-3-90 16</inkml:trace>
  <inkml:trace contextRef="#ctx0" brushRef="#br0" timeOffset="64812.2226">20102 3929 384 0,'0'0'64'15,"0"15"-25"-15,0 10 35 16,0 1-25-16,-8 8-16 15,-11 2-1-15,0 4-12 0,-3-2-14 16,3-8-6-16,5-7-1 16,9-3-9-16,-4-10-32 15,9 1-88-15,-5-11-124 16</inkml:trace>
  <inkml:trace contextRef="#ctx0" brushRef="#br0" timeOffset="64962.3678">20257 3637 455 0,'0'0'4'0,"0"0"-4"0,0 16-59 16,0 12-123-16</inkml:trace>
  <inkml:trace contextRef="#ctx0" brushRef="#br0" timeOffset="65261.8945">20481 4003 426 0,'-22'26'84'0,"6"10"-16"0,2-1-19 15,-5-5-24 1,16-10-22-16,3-12-2 0,0-8-1 15,19 0 2-15,50-13 3 16,40-15 5-16,-3-1 1 16,-8 8 1-16,-19 10 20 15,-32 11 5-15,-15 0-14 16,-32 0-16-16,0 15-2 16,0 12 2-16,0 3-6 15,-13-6-1-15,-6-6-16 16,5-8-42-16,9-9-32 15,5-1-58-15,0 0-54 16</inkml:trace>
  <inkml:trace contextRef="#ctx0" brushRef="#br0" timeOffset="65855.3527">21863 3418 372 0,'-5'0'87'0,"5"5"-51"15,0 21 30-15,-8 9-18 16,-3 8-27-16,3 7 4 16,-11 12 7-16,-9 13 0 15,-15 3-6-15,2 9-12 0,-11-7-9 16,11-16-5-16,14-22-1 15,8-20 0-15,19-21-1 16,0-1 2-16,0-24-1 16,0-29-14-16,0-16 5 15,13-8 3-15,39-5 4 16,0-4 2-16,22 5 1 16,5 5-1-16,5 1 1 15,3 7 1-15,12 7 2 16,-9 8 5-16,-6 12 10 15,-16 10 12-15,-16 16 7 16,-19 15-12-16,-22 11-18 16,-11 41 5-16,0 25 6 15,-79 10-7-15,-30 6-6 0,-9-12-3 16,31-21-2-16,27-22-3 16,41-19-2-16,19-19-3 15,0 0 0-15,65-19-1 16,23-7 7-16,15 0 2 15,-15 10-1-15,-12 16 1 16,-22 0 1-16,-21 30 0 16,-33 31 2-16,-22 19 4 15,-81 8 0-15,-36-3-7 16,-11-14-4-16,19-26-11 16,5-24-48-16,23-14-50 15,10-7-95-15,9 0-208 16</inkml:trace>
  <inkml:trace contextRef="#ctx0" brushRef="#br0" timeOffset="66267.651">19557 4657 332 0,'0'0'77'0,"0"0"1"16,41 0-1-16,57-5-20 16,44-13 9-16,57-5-3 15,62-3 4-15,45-4-11 16,10 2-11-16,-2 7-17 16,-34 5-9-16,-53 3-12 15,-34 5-7-15,-59-1 0 0,-36 7-2 16,-33 2-19-16,-21 0-87 15,-41 0-120-15,-3 2-363 16</inkml:trace>
  <inkml:trace contextRef="#ctx0" brushRef="#br0" timeOffset="66898.197">20454 4949 331 0,'-6'-7'57'0,"1"5"17"16,2 2-19-16,3-4-14 15,-5 4-7-15,5 0 3 16,0 0-1-16,-6 0-14 0,6 6-3 15,0 23 20-15,0 22-4 16,0 6-11-16,-13 12-3 16,-7 5-12-16,-1-5-2 15,-4-1-7-15,6-8-1 16,0-16-7-16,16-15-12 16,3-12-43-16,0-17-9 15,0 0 9-15,0-18-6 16,0-13 12-16,0 2 24 15,0-2 24-15,0 6 9 16,33-9 0-16,2 7 18 16,17-4 17-16,25-5 34 15,4 10 6-15,18 2 8 0,-4 9 3 16,-27 15-15 0,-30 0-16-16,-19 13-20 0,-19 35-11 15,-32 17 0-15,-72 18-22 16,-54-4-2-16,-14-16 0 15,11-32-3-15,60-26-60 16,71-18-161-16</inkml:trace>
  <inkml:trace contextRef="#ctx0" brushRef="#br0" timeOffset="68743.7783">13602 6887 495 0,'-22'-7'94'16,"3"7"-65"-16,0 0 26 16,-14 0-38-16,-8 14-8 0,-11 8-5 15,9 3 1-15,10 1-3 16,17-5-2-16,16 0-1 16,0-6 1-16,8 4 1 15,38-1 3-15,14 3 10 16,-3 0 8-16,-16 6 8 15,-16 3 4-15,-17 7-6 16,-8 6-9-16,-33 6-6 16,-35-4-6-16,-22-11-6 15,6-14-1-15,2-10 0 16,11-10-3-16,14 0-5 16,21 0-2-16,17 0-18 0,19 0-24 15,0-8-13 1,0 2-61-16,47-6-130 0</inkml:trace>
  <inkml:trace contextRef="#ctx0" brushRef="#br0" timeOffset="69000.146">14098 7082 458 0,'0'0'62'0,"0"0"-23"0,14 0 6 16,5 13-6-1,-6 10-8-15,1 12-19 0,-14 11-4 16,0 1-4-16,0 0-2 16,0-5-2-16,-19-7 0 15,11-6-3-15,-6-9-11 16,9-1-72-16,5-16-117 15</inkml:trace>
  <inkml:trace contextRef="#ctx0" brushRef="#br0" timeOffset="69180.0341">14234 6749 322 0,'0'-14'220'0,"0"12"-217"16,0-2-3-16,0 2-1 16,0 2-23-16,0 0-100 15,22 0-103-15</inkml:trace>
  <inkml:trace contextRef="#ctx0" brushRef="#br0" timeOffset="69561.5683">14589 7023 373 0,'0'4'124'16,"0"8"-96"-16,0 6 36 15,0 3-32-15,0 0-22 16,13 5-7-16,-13-7 2 15,0-7-1-15,6-4 1 16,-3-8-2-16,10 0 2 16,20-8 10-16,24-22 4 15,28-6-10-15,13-1 4 16,-11 7 7-16,17 7 9 16,-25 11-10-16,-14 10 2 0,-27 2-7 15,-16 0-8-15,-11 9 1 16,-11 20 0-16,0 14-2 15,0-1-4-15,-27-5-1 16,2-8-4-16,20-10-20 16,2-9-41-16,3-5-30 15,0-5-65-15,0-2-58 16</inkml:trace>
  <inkml:trace contextRef="#ctx0" brushRef="#br0" timeOffset="69989.6874">15658 6707 234 0,'-9'-4'262'0,"4"4"-236"16,5 0 3-16,0-3-18 15,8 1 21-15,39 0 7 16,-4-4-6-16,-2 6 4 15,-8 0-5-15,-14 0-12 16,-6 15-6-16,-13 16 4 16,0 10-2-16,0 1-4 15,-19-4-6-15,-2-12-5 16,10-11-1-16,11-10 0 16,0-5-2-16,0 0 0 15,32 0 2-15,26-8 0 0,-4 4 1 16,-2 4 2-16,-14 0 3 15,-11 22 6-15,-21 21 2 16,-6 16 2-16,-14 8-4 16,-43-3-9-16,-22-6-3 15,13-22-2-15,15-9-3 16,15-18-5-16,6-8-10 16,17-1-13-16,13 0-15 15,0 0-15-15,0 0-44 16,60-23-117-16</inkml:trace>
  <inkml:trace contextRef="#ctx0" brushRef="#br0" timeOffset="70363.1121">16797 6696 335 0,'-27'0'73'0,"-11"0"-26"16,0 18-3-16,-9 11 2 15,1 5-11-15,-6 8-5 16,6 9 7-16,0-5 3 16,21 2-11-16,25-7-10 0,0-11-8 15,38-12-4-15,60-18 3 16,28 0 2-16,24-26 1 15,0-20-3-15,-19-4-3 16,-39-2 6-16,-40-1 0 16,-33 7-3-16,-19 1-4 15,-30 10-1-15,-43 12-5 16,-26 13-1-16,9 10-15 16,22 0-18-16,25 0-36 15,26 5-52-15,17 2-60 16,0-7-111-16</inkml:trace>
  <inkml:trace contextRef="#ctx0" brushRef="#br0" timeOffset="70641.4218">17460 6540 280 0,'-14'21'104'15,"1"3"-49"-15,13-2-9 16,0-8-14-16,0-6-13 16,19-8-2-16,41 0 14 15,5-9 9-15,22-19-3 16,-10-1-7-16,-23 4-3 16,-21 8 2-16,-22 5-4 15,-11 3 1-15,-6 1-15 0,-51 7-11 16,-8-2-24-16,5 3-33 15,24 0-50-15,6 0-111 16</inkml:trace>
  <inkml:trace contextRef="#ctx0" brushRef="#br0" timeOffset="71249.6433">13247 7718 372 0,'0'0'46'16,"98"0"40"-16,66 0 8 15,84 7-25-15,93 0-10 16,84-2-3-16,36-5-6 0,24 0-6 16,-21 0-11-1,-50-7-15-15,-67-11-14 0,-86 1-4 16,-91 6-2-16,-59-1 1 16,-45 11-3-16,-31 1-8 15,-5 0-30-15,-22 13-46 16,-8 15-21-16,0-3-116 15</inkml:trace>
  <inkml:trace contextRef="#ctx0" brushRef="#br0" timeOffset="73169.7547">14785 8430 350 0,'-14'0'51'0,"14"0"8"16,0 0 3-16,0-4-17 15,60-17 6-15,14-3-4 16,16-1 4-16,8 4 0 15,-5 6-3-15,-9 12-12 16,-24 3-10-16,-21 0-10 16,-20 2-4-16,-19 37 0 0,0 19 1 15,-44 21-5-15,-40 16-6 16,-4-2-2-16,4-10 0 16,37-14 1-16,28-24-1 15,19-19 0-15,0-12 0 16,8-11 0-16,42-3 2 15,10 0 2-15,5 0-4 16,-5-7-8-16,5-9-45 16,-7-14-139-16,-17-16-318 15</inkml:trace>
  <inkml:trace contextRef="#ctx0" brushRef="#br0" timeOffset="74113.6254">18679 7557 261 0,'0'-2'130'0,"0"-3"-83"16,0 4 0-16,0 1-4 15,0-3-3-15,38 0-10 16,8-1 15-16,14-2-1 16,11-3-11-16,-5-2-2 15,-12 2-17-15,-10 4-11 16,-17 3-3-16,-13-2 0 16,-1 4-3-16,-7 0-11 15,-1 0-62-15,-5 11-91 16,0 20-52-16</inkml:trace>
  <inkml:trace contextRef="#ctx0" brushRef="#br0" timeOffset="74294.515">18750 7938 599 0,'41'0'24'16,"48"0"97"-16,18 0-71 15,-17 0-37-15,-17-4-13 16,-7-11-1-16,-25 2-20 16,-17-5-84-16,-24-4-317 15</inkml:trace>
  <inkml:trace contextRef="#ctx0" brushRef="#br0" timeOffset="75651.5773">20841 6761 426 0,'0'-4'52'16,"0"4"7"-16,-8 0-11 15,-11 0-16-15,-11 0 12 16,-19 4-3-16,-36 25-17 16,-5 5-9-16,11 1 5 0,27-8-13 15,19-7-6-15,25-10-1 16,8-3-1-16,8-4 1 15,55 2 5-15,11-1 4 16,-1 6 6-16,-21 7-1 16,-24 2 10-16,-18 11-1 15,-10 13-7-15,-19 5-5 16,-60 1-7-16,-24-6-4 16,2-13 0-16,16-16-3 15,14-6-9-15,33-7-10 16,16 3-7-16,22-4-22 15,0 0-25-15,0 0-26 16,33 0-74-16,22-22-118 0</inkml:trace>
  <inkml:trace contextRef="#ctx0" brushRef="#br0" timeOffset="75855.0479">21214 6916 443 0,'0'0'116'16,"0"0"-84"-16,20 0 39 16,-12 22-40-16,-3 4-15 15,1 3-12-15,-6 2-4 16,0 2 0-16,0-3-3 0,0-10-12 16,0 3-60-1,-19-13-95-15,8-10-137 0</inkml:trace>
  <inkml:trace contextRef="#ctx0" brushRef="#br0" timeOffset="76020.3512">21416 6561 490 0,'-11'0'120'16,"11"0"-119"-16,0 0-1 15,0 6-7-15,0 18-106 16,33 5-147-16</inkml:trace>
  <inkml:trace contextRef="#ctx0" brushRef="#br0" timeOffset="76333.8311">21836 6879 426 0,'0'0'82'0,"0"0"-29"16,0 8 5-16,0 15-32 16,0-2-21-16,3-7-3 15,8-6-2-15,-11-5 0 16,19-3 1-16,16 0 0 16,31-18 1-16,24-12 2 0,8 2 4 15,5 8 10-15,-15 9 11 16,-17 9-2-16,-30 2-3 15,-11 0-15-15,-22 12-6 16,-8 20 1-16,0 8-2 16,-19-1-2-16,-22-4-4 15,8-10-12-15,22-8-34 16,11-3-37-16,0-3-73 16,0-9-63-16</inkml:trace>
  <inkml:trace contextRef="#ctx0" brushRef="#br0" timeOffset="76955.2274">22924 6467 419 0,'0'-5'41'0,"0"5"-6"16,0 0-16-16,0 0 5 15,0 7 22-15,8 23-18 16,3 9-4-16,-8 11-2 16,-3 4-3-16,0 7 2 15,0-3-9-15,0 0-9 16,-14-4-2-16,6-14-1 16,3-15-2-16,5-12 0 15,0-13 0-15,0-6-2 0,0-26-13 16,5-11-9-16,22-11 9 15,-8-4 9-15,-5 5 6 16,0-3 2-16,10 5 0 16,3 1 0-16,1 1 2 15,10 2-1-15,3-4 0 16,22 6 8-16,-3 6 11 16,19 4 11-16,-6 14-2 15,-7 7 6-15,-15 12-3 16,-12 2-16-16,-12 10-9 15,-16 28 1-15,-11 15 2 16,0 2-1-16,-52 7-4 0,-13-1-4 16,-1-16 1-16,28-16-2 15,19-13 0-15,19-15-1 16,0-1-1-16,11 0-1 16,43-1 2-16,17-7 1 15,-5 8 1-15,-20 0 0 16,-8 8 0-16,-30 31 0 15,-8 17 2-15,-32 15 1 16,-75 6-2-16,-15-8-2 16,-4-15-7-16,9-19-23 15,19-20-32-15,10-15-21 16,12 0-41-16,-3 0-48 0,14 0-62 16</inkml:trace>
  <inkml:trace contextRef="#ctx0" brushRef="#br0" timeOffset="77383.967">20001 7830 304 0,'-14'-7'76'16,"9"4"-26"-16,5-3 11 15,0-3-19-15,0-2-6 16,71 0-11-16,43-7 6 16,88 1 20-16,68-2 9 15,104-12 1-15,70-3-11 16,33-3-10-16,-5 1-6 0,-98 9-20 16,-110 6-8-1,-109 11-6-15,-75 4-8 0,-48 6-23 16,-24-3-58-16,-2 3-60 15,-6 0-115-15</inkml:trace>
  <inkml:trace contextRef="#ctx0" brushRef="#br0" timeOffset="77819.6572">21430 8130 23 0,'0'-18'398'0,"0"9"-351"15,0 9 25-15,0-6-22 16,0 6-1-16,0 0-12 0,-6 0 6 16,-13 13-10-16,-8 37-3 15,-19 23 29-15,-20 14-27 16,-5 5-10-16,-2-2-15 15,2-13-6-15,19-13-1 16,11-16-4-16,30-21-14 16,11-11-35-16,0-16-53 15,52 0-36-15,38-22-54 16,16-25-77-16</inkml:trace>
  <inkml:trace contextRef="#ctx0" brushRef="#br0" timeOffset="78095.1078">21896 8331 503 0,'-57'0'61'16,"21"20"-6"-16,-7 12-13 16,2 5-23-16,22 6-4 15,13-9 1-15,6-3 4 16,33-20 4-16,71-11-4 15,32-18 7-15,28-35 4 16,7-20-6-16,-15-5 5 16,-55 9-4-16,-58 16-2 15,-43 19-3-15,-109 22-10 16,-73 12-11-16,-17 0 0 0,21 0-18 16,61 0-58-1,79 0-156-15</inkml:trace>
  <inkml:trace contextRef="#ctx0" brushRef="#br0" timeOffset="82675.3521">13613 10647 1 0,'0'-7'266'16,"0"2"-218"-16,0 2 8 15,0-1-16-15,0 2-2 0,0-2-3 16,0 3-3-16,0-1 11 15,0-2-6-15,0 4 1 16,0-2-4-16,0 2-9 16,0 0-2-16,0 0-3 15,0 0-1-15,0 0-4 16,-11 0-6-16,3 19-4 16,-6 31 1-16,-5 16 13 15,-19 13-9-15,2 4-4 16,-13 10-5-16,3-1-1 15,5-9-1-15,3-14-4 16,19-18-12-16,10-23-59 16,9-26-44-16,9-4-87 0,53-47-84 15</inkml:trace>
  <inkml:trace contextRef="#ctx0" brushRef="#br0" timeOffset="83011.8884">13986 10904 189 0,'-11'-7'304'0,"3"6"-261"16,8 1-14-16,-5 0-23 15,-4 14-1-15,-4 19 4 16,7 4-4-16,6-2 2 15,0-8 11-15,33-8 11 0,52-19 4 16,40 0 13-16,30-31-10 16,4-17-5-16,-26-1-6 15,-48 8-7-15,-47 7 0 16,-38 6-3-16,0 7-6 16,-90 0-1-16,-16 9-8 15,-14 5-3-15,21 7-8 16,34 0-30-16,35-3-44 15,30 3-49-15,0 0-100 16</inkml:trace>
  <inkml:trace contextRef="#ctx0" brushRef="#br0" timeOffset="89903.9511">15892 10836 278 0,'0'-15'138'0,"0"12"-106"16,0-2 23-16,0 2-20 15,0 3-15-15,0-4 0 16,0 3 3-16,0-5-4 16,-16 4-2-16,-1 0 4 15,-13 2 5-15,-21 0-12 16,-23 10-12-16,-13 19 1 16,-17 4 4-16,6 3 3 15,22-7-3-15,29-14-5 16,31-6-2-16,16-5-1 15,0-1 1-15,16 4 1 16,36 3 11-16,0 2 2 0,-14 11-2 16,-16 9-2-16,-22 12 9 15,0 13-6-15,-60 8 1 16,-33-2-9-16,-5-13-5 16,19-20-2-16,13-22-17 15,28-8-11-15,0-1-8 16,30-29-26-16,8 1-12 15,0-1 6-15,8 0-11 16,58 2-54-16,24 1-88 16</inkml:trace>
  <inkml:trace contextRef="#ctx0" brushRef="#br0" timeOffset="90159.9845">15979 10887 407 0,'25'-8'22'15,"-6"8"9"-15,3 0 13 16,11 0-20-16,-14 0-14 16,-6 9 6-16,-7 20 18 15,-6 6-13-15,0 8-12 16,-6 1-9-16,-26 1-2 0,-1-3-16 15,11-9-26 1,-3-14-25-16,1-15-39 0,21-4-86 16</inkml:trace>
  <inkml:trace contextRef="#ctx0" brushRef="#br0" timeOffset="90345.9085">16203 10542 157 0,'-14'-16'322'16,"14"11"-322"-16,0 5-4 0,0 0-25 16,0 0-60-16,14 0-45 15</inkml:trace>
  <inkml:trace contextRef="#ctx0" brushRef="#br0" timeOffset="90691.6268">16484 10780 312 0,'-14'3'99'15,"9"9"-43"-15,-9 3 13 0,14 5-31 16,0 1-10 0,0 2-13-16,0-9-9 0,0-5-6 15,25-9-4-15,29 0-1 16,17-10 5-16,14-16 3 16,-1 4 0-16,-10 4 19 15,-23 14 9-15,-4 4-2 16,-20 0-11-16,-21 27 0 15,-6 11-1-15,0 8-17 16,-25-6 0-16,-2-7-34 16,13-16-36-16,9-17-9 15,5 0-17-15,0-14-43 16,0-17-58-16</inkml:trace>
  <inkml:trace contextRef="#ctx0" brushRef="#br0" timeOffset="91125.02">17479 10447 264 0,'0'-6'165'0,"0"-1"-139"16,33-1 9-16,8 1-16 15,2-2 18-15,-2 1 4 16,-16 8-14-16,-12 0-5 0,-7 0 0 16,-6 22 5-16,0 11-6 15,-17 3-8-15,-18-5-5 16,10-12-6-16,17-9-2 16,8-10-5-16,14 0-2 15,57 0 7-15,21-5 2 16,-4 0 2-16,-4 5 1 15,-24 10 4-15,-27 35 11 16,-33 16 6-16,0 15-2 16,-87 2-14-16,-11 1-9 15,-6-19-1-15,30-16-15 16,17-17-14-16,16-25-7 0,17-2 0 16,10-13-11-16,14-17-13 15,0-2 0-15,27 3 0 16,31 2-18-16,12-3-69 15</inkml:trace>
  <inkml:trace contextRef="#ctx0" brushRef="#br0" timeOffset="91449.2368">18575 10461 195 0,'-33'0'136'15,"1"0"-120"-15,-9 24 24 16,-6 6-2-16,-4 8-5 16,12 4 2-16,12 7 12 0,8 7 0 15,19-7-10-15,0-10-5 16,11-17-8-16,63-19-18 16,32-3 4-16,25-7-4 15,0-30-1-15,-9-10-3 16,-29-3 1-16,-27 0 9 15,-47 6 2-15,-19 9 0 16,-47 6-6-16,-51 7-8 16,-19 4-3-16,19 5-6 15,27 9-20-15,38 2-25 16,14 2-34-16,19 0-93 16</inkml:trace>
  <inkml:trace contextRef="#ctx0" brushRef="#br0" timeOffset="91861.7901">19347 10219 248 0,'-14'0'90'15,"3"0"-36"-15,3 12 8 16,-11 7-17-16,19 4-1 15,0-4 2-15,0-6-30 16,8-8-7-16,44-5 1 16,11 0 9-16,-3-18-7 15,-22-4-6-15,-22 2-2 16,-16 5-1-16,0 6 4 0,-8 1-7 16,-38 8-12-16,2 0-36 15,-5 0-80-15,30 0-142 16</inkml:trace>
  <inkml:trace contextRef="#ctx0" brushRef="#br0" timeOffset="92559.8852">13228 11810 179 0,'0'-5'120'15,"0"3"-89"-15,0 2 9 16,30-3 2-16,25-3-2 0,48 1 18 16,55 3-4-1,80-5-7-15,81-6-2 0,101-12 3 16,79-16-6-16,90-10-3 16,54-15 1-16,17-4-7 15,-38 7-17-15,-91 15-9 16,-111 19-7-16,-120 15-1 15,-90 11-5-15,-65 3-12 16,-53 0-15-16,-32 19-15 16,-27 3-1-16,-22 0-21 0,-11 1-22 15,0-6-76 1</inkml:trace>
  <inkml:trace contextRef="#ctx0" brushRef="#br0" timeOffset="93159.8266">16413 12176 298 0,'0'0'56'15,"0"0"-2"-15,0 0-17 16,0-1-6-16,44-13 16 15,29 2-2-15,39-8 2 16,5-4 0-16,0 2-1 16,-18 7-7-16,-45 6-10 15,-24 9-17-15,-30 0-4 16,0 38 6-16,-19 20 13 16,-38 11-19-16,2 3-6 15,17-5 1-15,24-12-1 16,14-16-2-16,55-18-4 15,54-14-7-15,27-7-20 16,36-18-22-16,0-22-45 0,24-24-135 16</inkml:trace>
  <inkml:trace contextRef="#ctx0" brushRef="#br0" timeOffset="93699.5587">20154 11298 133 0,'0'-6'59'15,"0"-3"37"-15,0 2-7 16,24-3-27-16,23 3 6 15,5 4-1-15,13 0-14 16,-5 3-15-16,5 0-16 16,-5 0-16-16,-13 0-6 15,-17 0-4-15,-8 0-23 16,-9-2-44-16,-2 2-95 16</inkml:trace>
  <inkml:trace contextRef="#ctx0" brushRef="#br0" timeOffset="93849.1742">20257 11515 233 0,'0'0'266'0,"47"0"-201"16,10 0 25-16,11 6-78 16,11-6-12-16,-8 0-55 15,19-15-146-15</inkml:trace>
  <inkml:trace contextRef="#ctx0" brushRef="#br0" timeOffset="94657.8114">22395 11148 409 0,'-33'-1'67'0,"-18"1"2"15,-18 8-24-15,-7 20-13 16,8 2 12-16,2 1-4 15,20-6-13-15,27-9-15 16,19-3-10-16,3-3-1 16,54 0 12-16,-5 2 16 15,0 3 6-15,-17 3-5 16,-35 9-5-16,0 11-6 16,-41 12-8-16,-57 4-6 15,-27-7-5-15,2-11-9 16,22-15-33-16,30-20-21 15,25-1 5-15,27 0-19 16,19 0-54-16,27-14-33 0,52-7-48 16</inkml:trace>
  <inkml:trace contextRef="#ctx0" brushRef="#br0" timeOffset="94868.6369">22676 11399 425 0,'0'0'97'0,"19"0"-48"15,8 22 7-15,-8 13-35 16,-10 6-13-16,-9-2-6 0,0 5-2 16,0-1-14-16,-14-2-10 15,-19-6-20-15,6-7-59 16,8-8-80-16</inkml:trace>
  <inkml:trace contextRef="#ctx0" brushRef="#br0" timeOffset="95041.8337">22989 10928 510 0,'0'0'0'16,"-5"22"-32"0,-3 10-85-16,8 4-145 0</inkml:trace>
  <inkml:trace contextRef="#ctx0" brushRef="#br0" timeOffset="95483.7647">23205 11374 221 0,'0'-6'151'16,"0"2"-92"-16,0 3-10 16,0 1-16-16,8 0-12 15,0 0-2-15,-2 0 30 16,-1 24-2-16,-5 10-10 16,0 9-4-16,-11-4-2 15,-5-10-15-15,5-13-14 16,11-16-2-16,5 0-8 0,66-33 8 15,25-15 2-15,21-5-2 16,-13 14 1-16,-20 20 0 16,-24 15 1-16,-22 4 0 15,-19 16 1-15,-19 23 4 16,0 10-7-16,-24-1 0 16,-9-10-37-16,14-16-67 15,0-18-33-15,19-4-61 16</inkml:trace>
  <inkml:trace contextRef="#ctx0" brushRef="#br0" timeOffset="96070.2976">24326 10829 377 0,'0'-2'48'16,"0"2"-10"-16,0 0-11 16,0 19 21-16,0 14-31 15,0 9 13-15,0 10-4 16,0 10 5-16,-6 11 5 16,-38 6-8-16,4 3-16 15,-7-6-9-15,1-7-3 16,8-12 0-16,5-16-7 15,11-14-14-15,17-18-12 16,-1-9 14-16,6-23 9 16,0-23-38-16,0-8 18 0,0-8 22 15,19-9 5-15,14-3 3 16,0 0 0-16,8-2 1 16,5 0-1-16,11 5 1 15,9 6 4-15,13 6 12 16,11 4 9-16,2 7 12 15,-7 13 2-15,-17 16 1 16,-16 14-17-16,-19 5-12 16,-14 23 4-16,-19 29 16 15,0 18-16-15,-19 6 0 16,-47 1-10-16,20-7-3 0,13-23-3 16,33-18-1-16,0-17-8 15,71-12 6-15,16 0 3 16,11 0 2-16,-18 0 1 15,-29 0 6-15,-51 48 2 16,-8 26 10-16,-109 21-1 16,-66 4-20-16,-21-20-20 15,-1-29-57-15,36-44-110 16,52-27-418-16</inkml:trace>
  <inkml:trace contextRef="#ctx0" brushRef="#br0" timeOffset="108145.6996">15475 14200 456 0,'0'0'87'0,"0"0"-76"16,0 0-4 0,11 0-4-16,-3 0 9 0,-3 4 23 15,4 12 4-15,-4 12-4 16,-5 9-2-16,0 18-5 16,0 6-15-16,-46 14-8 15,-25 2-2-15,-8 0-3 16,-6-8-2-16,20-16-15 15,18-17-49-15,23-14-76 16,24-22-85-16</inkml:trace>
  <inkml:trace contextRef="#ctx0" brushRef="#br0" timeOffset="108491.894">16137 14364 456 0,'-46'0'27'0,"-6"28"1"16,6 9-8-16,13 10-5 16,6 2 0-16,8 6 8 15,19-7 7-15,0-4-3 16,19-12-10-16,60-19-5 15,33-13 1-15,24 0 10 0,9-23 1 16,-28-13-7-16,-33-6 8 16,-37 6-5-16,-39-1 4 15,-8 1-11-15,-60-5-10 16,-52 2-3-16,-5 4-16 16,5 5-21-16,36 6-10 15,40 6-23-15,36 5-78 16,22 5-105-16</inkml:trace>
  <inkml:trace contextRef="#ctx0" brushRef="#br0" timeOffset="108739.6217">18142 13753 376 0,'-28'0'126'15,"-64"15"-93"-15,-26 38 3 16,-10 16-12-16,-16 15 3 16,10 11-5-16,17 6-6 15,19-1 4-15,27-8 2 16,30-13-9-16,35-19-13 16,6-13-4-16,28-19-21 15,37-14-50-15,6-9-56 16,3-5-99-16</inkml:trace>
  <inkml:trace contextRef="#ctx0" brushRef="#br0" timeOffset="109075.2208">18608 13907 436 0,'0'0'57'0,"0"0"-14"15,0 25-6-15,0 8-6 16,-14 8-22-16,-24 1-4 16,-3 4-5-16,3-5-2 15,5-6-5-15,1-1-31 16,10-5-94-16,22-12-177 16</inkml:trace>
  <inkml:trace contextRef="#ctx0" brushRef="#br0" timeOffset="109337.5401">19426 13861 117 0,'0'0'321'16,"0"21"-292"-16,-14 13-3 15,-29 7-5-15,-12 6-5 16,-30 4 0-16,-21 13 6 16,-25 2 7-16,0 4-5 0,1 0-13 15,12-9-11 1,34-9-5-16,18-17-35 0,15-10-92 16,37-16-81-16</inkml:trace>
  <inkml:trace contextRef="#ctx0" brushRef="#br0" timeOffset="109696.7892">19221 14267 299 0,'-65'25'133'0,"-1"8"-98"16,9-8-1-16,16 0-24 15,22-15-8-15,19-10-2 0,0 0 1 16,33 0 7-16,38-23 23 16,22 1 22-16,-14 4-21 15,-25 10 9-15,-2 8 14 16,-28 0-7-16,-10 11-12 16,-14 26-18-16,-41 16-1 15,-62 11-8-15,-28 10-9 16,19-12-1-16,41-15-7 15,38-17-7-15,33-18-6 16,19-12 1-16,74 0 13 16,24-10 7-16,20-12-18 15,2-3-25-15,-22-6-11 16,-13 5-56-16,-12-9-74 16</inkml:trace>
  <inkml:trace contextRef="#ctx0" brushRef="#br0" timeOffset="109931.6089">20148 13838 512 0,'11'35'33'15,"27"30"40"-15,-21 15-10 16,-12 11-27-16,-5 12-14 15,-19 7-6-15,-49-2-2 0,-41-1-9 16,-8-14-5-16,-14-17-11 16,-3-21-25-16,17-20-94 15,13-21-198-15</inkml:trace>
  <inkml:trace contextRef="#ctx0" brushRef="#br0" timeOffset="110395.15">14831 15404 179 0,'0'0'246'16,"93"0"-204"-16,84 5 37 15,99-1-19-15,135-4 3 16,108 0 13-16,102-16 5 16,36-3-26-16,-49-4-19 15,-90 5-23-15,-125-2-13 16,-128 1-1-16,-91 4-36 15,-89 10-70-15,-45 5-76 16,-40 0-365-16</inkml:trace>
  <inkml:trace contextRef="#ctx0" brushRef="#br0" timeOffset="111175.3687">16876 15998 417 0,'-8'0'46'0,"8"0"-9"15,0 0-12-15,0 0 3 16,0 0-3-16,0 0 4 16,22 0 9-16,19 0-2 15,22 0 2-15,10-15 2 16,12-6 0-16,-1 3-9 16,1-2-3-16,-17 5-8 15,-5 3-5-15,-9 4-5 16,-7 2-4-16,10 4-3 0,-3-3 0 15,12 5 4-15,-20-2-1 16,-8 2-4-16,-13 0 1 16,-22 2-2-16,-3 34 4 15,-28 18 0-15,-56 18 0 16,-36 8-3-16,-3 3-1 16,25 1 0-16,24-8-1 15,28-15 0-15,27-11 1 16,19-13-1-16,0-16 0 15,54-5 0-15,45-16 0 16,18 0-1-16,25-16-5 16,-11-20-29-16,13-14-89 15,-24-16-183-15</inkml:trace>
  <inkml:trace contextRef="#ctx0" brushRef="#br0" timeOffset="111881.0487">20934 15365 489 0,'32'-10'55'0,"39"-2"16"16,8-1-15-16,0 4-24 16,-27 5-21-16,-14 4-11 15,-10 0-1-15,-20 0-6 16,3 0-22-16,-3 0-82 15,-8 18-121-15</inkml:trace>
  <inkml:trace contextRef="#ctx0" brushRef="#br0" timeOffset="112066.9996">21084 15616 487 0,'0'0'202'0,"0"7"-173"16,8 1 4-16,54 2-23 16,7-3-10-16,21-4-4 15,-6-3-39-15,9 0-63 16,10 0-118-16</inkml:trace>
  <inkml:trace contextRef="#ctx0" brushRef="#br0" timeOffset="112391.3194">22507 15212 380 0,'-120'27'174'16,"27"-4"-116"-16,41-4-20 15,33-15-38-15,19-4 0 16,19 0-11-16,41 0 11 15,25 0 4-15,-1 0 25 16,-29 0 25-16,-11 12-7 16,-36 12-9-16,-8 17-8 15,-38 10-1-15,-61 2-16 16,-21-2-8-16,-5-19-5 0,21-16-12 16,39-12-23-16,32-4-9 15,33 0-20-15,0-13-11 16,41-9-47-16,49-6-4 15,27 5 25-15,14 1-101 16</inkml:trace>
  <inkml:trace contextRef="#ctx0" brushRef="#br0" timeOffset="112563.9218">23055 15313 228 0,'0'15'263'0,"0"12"-217"15,0 8 19-15,0 4-30 16,0-2-27-16,0-2-8 16,0-7-12-16,-33-5-42 15,0-6-26-15,-5-6-71 16</inkml:trace>
  <inkml:trace contextRef="#ctx0" brushRef="#br0" timeOffset="112728.7521">23109 14984 128 0,'0'-14'444'0,"0"14"-422"16,0 0-22-16,0 0-70 0,14 7-69 15,5 16-176-15</inkml:trace>
  <inkml:trace contextRef="#ctx0" brushRef="#br0" timeOffset="113117.7513">23431 15230 525 0,'0'0'97'0,"0"0"-53"0,0 0-38 16,0 0-4-16,6 13 0 16,7 8 1-16,-2 8 4 15,-11 4 11-15,0 6 2 16,0 3 3-16,0-1-7 16,-11-8-10-16,3-8-3 15,3-12-3-15,5-13-1 16,0 0-2-16,46-36 2 15,30-10 1-15,3-1 1 16,1 12 5-16,-10 10 22 16,-15 15-3-16,-17 10-5 15,-19 0-12-15,-5 31-2 16,-14 18 5-16,0 6-11 0,-19-6-3 16,-14-4-29-16,6-16-21 15,8-8-23-15,0-11-25 16,19-10-88-16</inkml:trace>
  <inkml:trace contextRef="#ctx0" brushRef="#br0" timeOffset="113733.1349">24702 14836 284 0,'-3'0'234'16,"-8"0"-191"-16,3 0-14 15,8 22-4-15,-19 6-3 16,5 9-9-16,-5 10 5 16,-5 9 7-16,-4 12 4 15,1 7 8-15,-16 7-6 16,10 0-13-16,-3 1-15 15,-2-11-2-15,11-11-1 16,-3-20-1-16,16-19 0 16,12-17-1-16,-4-5 1 15,6-18-3-15,0-32-21 16,0-18 3-16,14-12 8 16,18-8 5-16,1-3 7 0,8 3 2 15,16 8 0-15,9 10 1 16,5 12 2-16,-3 14 1 15,8 7 7-15,3 9 6 16,-5 5 8-16,2 8-3 16,-21 11 4-16,-3 4-1 15,-25 0-14-15,-16 39 4 16,-11 18 3-16,-11 20-3 16,-55 7-7-16,-21 1-5 15,11-10-1-15,21-28-2 0,31-22-1 16,24-19-6-1,0-6-2-15,79 0 7 0,33-8 2 16,5 7 0-16,-14 1 1 16,-24 30 1-16,-51 29 7 15,-28 18 0-15,-60 13 1 16,-90-1-10-16,-27-17 0 16,-9-27-33-16,3-33-61 15,25-12-96-15,36-55-314 16</inkml:trace>
  <inkml:trace contextRef="#ctx0" brushRef="#br0" timeOffset="114573.0355">13948 15365 354 0,'5'0'129'0,"9"0"-75"15,13 0-13-15,12 0 3 16,7 0-15-16,6 0-24 16,-6 0-3-16,0 0-2 15,-13 0-3-15,-14 0-11 16,-13 0-57-16,2 0-160 0</inkml:trace>
  <inkml:trace contextRef="#ctx0" brushRef="#br0" timeOffset="114766.5358">13831 15904 240 0,'32'0'439'16,"15"10"-422"-16,43 0 24 0,13-10-41 15,-2 0-18-15,-11 0-150 16</inkml:trace>
  <inkml:trace contextRef="#ctx0" brushRef="#br0" timeOffset="123871.6175">10076 14322 411 0,'0'0'90'15,"0"0"-30"-15,0 0-19 16,0 0-16-16,-16 0-5 16,-22 3 0-16,-14 21-3 15,-5 6-6-15,10-1-3 0,12-1 3 16,24-3-6 0,11-2-3-16,5-5-1 0,66 2 8 15,17-1 13-15,15-5 10 16,-16 7-2-16,-21 2-4 15,-33 8-1-15,-33 13-5 16,0 14-1-16,-88 6-10 16,-37-2-7-16,-22-8-2 15,2-16-6-15,14-18-21 16,25-18-7-16,40-2-8 16,20-7-8-16,35-22-23 15,11-5-32-15,19-4-25 16,47 2 13-16,10-6-71 0</inkml:trace>
  <inkml:trace contextRef="#ctx0" brushRef="#br0" timeOffset="124088.9029">10035 14304 432 0,'0'0'41'15,"47"16"21"-15,45-2 3 16,17 1-31-16,17-4 2 16,-1-3-10-16,-2-7-10 0,-17-1-10 15,-13 0-6 1,-28 0-3-16,-13 0-18 0,-5 0-79 16,-28 2-169-16</inkml:trace>
  <inkml:trace contextRef="#ctx0" brushRef="#br0" timeOffset="124403.4802">9157 15529 409 0,'28'0'143'16,"83"1"-101"-16,64-1 65 16,57 0-58-16,27-18-9 15,-8-6-10-15,-31 2-16 16,-61 5-14-16,-59 4-1 15,-48 10-10-15,-33 3-44 16,-8 0-79-16,-11 0-119 16</inkml:trace>
  <inkml:trace contextRef="#ctx0" brushRef="#br0" timeOffset="124973.1892">9517 16134 152 0,'-19'0'282'0,"14"0"-260"15,5 0-5-15,0 0-9 16,0 0 11-16,0 0 19 16,0 0 7-16,0 0-9 15,0 0-4-15,0 0-2 16,0 0 1-16,0 0-9 15,0 0-2-15,0 0 2 16,0-2 3-16,19-5 0 16,52-4 1-16,21-5 4 15,31 1-5-15,11-1-3 16,-12 3 1-16,-21 6-9 0,-35 2-8 16,-36 5-3-16,-22 0-1 15,-8 12-2-15,-19 44 2 16,-55 25 4-16,-43 29-3 15,-19 2-3-15,24-2 0 16,33-21 0-16,60-22 0 16,19-25-1-16,76-25-4 15,77-17-1-15,21 0 1 16,6-27-6-16,-19-9-23 16,-49 6-55-16,-14-2-65 15,-52-3-230-15</inkml:trace>
  <inkml:trace contextRef="#ctx0" brushRef="#br0" timeOffset="212600.6421">26150 4560 410 0,'0'0'66'0,"0"-3"-29"16,0 3 21-16,0 0-17 15,0 0-20-15,0 0-4 16,0 0 2-16,0 19-4 15,0 26 4-15,-47 18-3 16,-13 14-8-16,-24 10 0 16,-1 5-4-16,-7-1-2 15,21-13-1-15,19-24 0 16,25-27-1-16,18-25-1 16,9-4 1-16,0-49-3 0,22-22-4 15,49-13 3-15,8-5 4 16,14 9 0-16,-3 9 1 15,-11 10 1-15,-8 8 2 16,-17 17 4-16,-29 20-1 16,-3 10-4-16,-22 8-1 15,0 15 2-15,0 42-4 16,-28 30 2-16,-4 15-2 16,-1 4 0-16,19-8-1 15,14-19 1-15,0-27-1 16,19-25 1-16,47-27-2 15,18-12 2-15,15-45 2 0,7-20 1 16,-13-7 3-16,-22-2 3 16,-25 7 4-16,-27 6-5 15,-11 15-6-15,-8 12-2 16,0 10-2-16,0 14-17 16,0 6-34-16,0 11-53 15,0 5-103-15</inkml:trace>
  <inkml:trace contextRef="#ctx0" brushRef="#br0" timeOffset="212856.396">26908 5006 452 0,'0'4'15'0,"35"-4"-9"15,55-1 47-15,8-35-17 16,-5-6-11-16,-22-2 3 16,-38 1 11-16,-33 10-12 15,0 6-2-15,-28 11-12 16,-48 11-13-16,-3 5-3 16,13 0-14-16,20 2-25 15,27 9-61-15,19-3-75 16</inkml:trace>
  <inkml:trace contextRef="#ctx0" brushRef="#br0" timeOffset="213102.6489">27734 4429 320 0,'-11'31'119'16,"11"15"-113"-16,0 8 63 16,0 7-27-16,0 9-18 15,0 2-12-15,-14-3-8 0,1 4-4 16,13-1-2 0,-14-3-21-16,14-9-39 0,0-22-70 15,0-22-126-15</inkml:trace>
  <inkml:trace contextRef="#ctx0" brushRef="#br0" timeOffset="213327.9459">27851 4403 299 0,'68'-52'133'16,"17"8"-98"-16,-1 11 52 15,-5 13-35-15,-19 13 2 16,-27 7-18-16,-19 21-13 15,-14 36 8-15,-41 21-11 0,-66 11-14 16,-34 4-5-16,7-11-1 16,11-18-6-16,36-19-6 15,35-24-24-15,28-11-25 16,24-10-47-16,0 0-61 16</inkml:trace>
  <inkml:trace contextRef="#ctx0" brushRef="#br0" timeOffset="213576.602">28336 4763 120 0,'-43'34'334'0,"21"-2"-326"16,22-6 16-16,22-15-9 15,40-11-2-15,18 0 9 16,-1-14 11-16,-14-10 14 15,-24-1-8-15,-36 6-9 16,-5 11 6-16,-32-3-11 16,-53 7-22-16,-8 1-3 15,9 3-12-15,24 0-32 16,27 0-59-16,33 0-102 16</inkml:trace>
  <inkml:trace contextRef="#ctx0" brushRef="#br0" timeOffset="213814.563">28961 4550 402 0,'-66'32'111'0,"12"6"-93"16,16-6 71-16,24-10-60 16,9-6-27-16,5-14 0 15,0 4 1-15,13-1 4 16,6 3 21-16,-5 7 5 15,-14 12-6-15,0 10 0 16,-41 9-13-16,-44 3-14 16,-7-11 0-16,21-14-27 15,19-13-39-15,38-5-28 16,14-6-111-16</inkml:trace>
  <inkml:trace contextRef="#ctx0" brushRef="#br0" timeOffset="214056.3894">29124 4671 311 0,'-54'5'224'15,"5"19"-201"-15,22 4 60 16,13-7-60-16,14-9-21 16,0-1 0-16,0-4 1 15,0-2 11-15,8 7 28 16,11-1-13-16,-19 8-14 15,0 3-4-15,-3 2-4 0,-48 2-7 16,-15-5-5-16,14-5-22 16,14-9-45-16,25-2-65 15,13-5-122-15</inkml:trace>
  <inkml:trace contextRef="#ctx0" brushRef="#br0" timeOffset="214220.6398">29424 4646 385 0,'0'0'145'16,"9"15"-104"-16,-9 21 17 15,0 3-38-15,0-2-11 16,0-4-9-16,-28-7-5 0,-4-3-35 16,7-3-81-16,-21-8-117 15</inkml:trace>
  <inkml:trace contextRef="#ctx0" brushRef="#br0" timeOffset="214371.9448">29340 4341 304 0,'0'-4'254'0,"-6"0"-248"15,6 4-6-15,0 0-2 16,0 0-58-16,11 0-102 0</inkml:trace>
  <inkml:trace contextRef="#ctx0" brushRef="#br0" timeOffset="214737.8844">29831 4128 234 0,'0'0'295'0,"0"0"-283"16,2 6 21-16,15 33 24 16,-15 13-28-16,-2 15-20 15,0 12 4-15,0 8-2 16,-21 0-8-16,-12-11-2 0,14-21-1 16,8-20 0-16,11-22-1 15,0-13-1-15,19-17-7 16,46-27 2-16,20-12 6 15,-1 6 1-15,-10 17 0 16,-28 15 3-16,-21 18 4 16,-11 0 9-16,-14 35 9 15,-6 23 12-15,-67 11-24 16,-34 4-13-16,-10-11-2 16,8-15-19-16,27-20-32 15,19-19-26-15,36-8-74 0,27-6-166 16</inkml:trace>
  <inkml:trace contextRef="#ctx0" brushRef="#br0" timeOffset="215142.3613">30643 3984 407 0,'-5'0'24'15,"-9"0"7"-15,-5 15 5 16,-8 7 0-16,2 3-9 16,-2 11 9-16,2 10-6 15,-16 11-6-15,3 8-2 0,-3 9-2 16,-2 7 4-16,10 6-8 16,19-6 2-16,14-15-6 15,0-21-9-15,47-23-3 16,48-21 0-16,25-1 0 15,11-26 1-15,0-18 1 16,-25-3 1-16,-16 4 6 16,-43 13 9-16,-28 12-6 15,-19 11 2-15,-47 7 9 16,-64 28-21-16,-20 30-2 16,-6 18-1-16,39-2-2 15,52-15-12-15,46-20-33 16,0-21-13-16,79-18-17 0,24 0-10 15,15-9 2-15,-4-7-78 16</inkml:trace>
  <inkml:trace contextRef="#ctx0" brushRef="#br0" timeOffset="215771.9449">27303 5943 464 0,'0'0'48'16,"0"26"-16"-16,-3 25 1 0,-46 18 5 15,-16 14-12-15,-9 6-7 16,-5 4-5-16,3-1-5 16,16-10-2-16,19-27-7 15,22-24 0-15,19-31-4 16,0-10 0-16,13-54 4 16,58-28-1-16,14-16 1 15,8-7 0-15,-6 9 1 16,3 7 2-16,-11 16 2 15,-14 17 7-15,-18 21 2 16,-20 21-4-16,-8 13-3 16,-19 11 2-16,0 3-1 15,0 39 2-15,0 26 9 16,11 20-8-16,-3 12-4 0,6 5-1 16,-3 1-3-16,-3-5-1 15,-3-8-2-15,1-16 0 16,-6-19-7-16,0-18-23 15,0-14-38-15,0-17-59 16,-6-9-117-16</inkml:trace>
  <inkml:trace contextRef="#ctx0" brushRef="#br0" timeOffset="215961.0399">27235 6387 376 0,'22'-11'204'0,"21"1"-163"15,6-2 47-15,17 4-48 16,-3-4-21-16,-9 5-13 16,3-2-6-16,-5 8-1 15,-11 1-11-15,0 0-47 16,-8 0-72-16,-14 15-33 16,-14 9-12-16</inkml:trace>
  <inkml:trace contextRef="#ctx0" brushRef="#br0" timeOffset="216192.2592">27944 6317 25 0,'5'-14'431'16,"-5"6"-342"-16,0 3 16 0,0 3-37 15,0 2-23 1,0 0-20-16,0 0-14 0,8 0-7 16,20 0 0-16,23 5 4 15,1 3-6-15,8-6-2 16,-13-2 0-16,-9 5 0 15,-19 4 0-15,0 6 0 16,-16 6-1-16,-3-2 0 16,0-2-13-16,0-5-28 15,11-4-35-15,-3 0-61 16,11-3-60-16</inkml:trace>
  <inkml:trace contextRef="#ctx0" brushRef="#br0" timeOffset="216448.0127">28953 6145 501 0,'-33'19'76'0,"0"18"-32"16,0 2-5-16,6 1-30 16,8-5-6-16,19-9-2 15,0-5 0-15,0-7 0 16,0-3 1-16,0-3 1 15,0-2 7-15,-19 4-5 16,-27 1-3-16,-1-1-2 16,-4-2 0-16,-1-7-7 15,19-1-22-15,14 0-46 16,19 0-67-16,0-8-95 0</inkml:trace>
  <inkml:trace contextRef="#ctx0" brushRef="#br0" timeOffset="216844.2234">29051 6213 242 0,'-33'32'151'16,"19"3"-107"-16,4 3 34 15,1 6-47-15,4-9-9 16,5-5 5-16,0-13-10 0,0-17-15 15,33 0 1 1,32-25 14-16,9-18-4 0,-3 5-3 16,-14 4 10-16,-30 15 3 15,-13 14-12-15,-14 5-6 16,0 5-5-16,0 27-3 16,-38 13 2-16,5-3-13 15,16-13-21-15,17-14-28 16,0-11-24-16,17-4 21 15,35-25 53-15,32-26 13 16,6-7 28-16,3-2 34 16,-20 5 15-16,-10 11-12 0,-27 9-13 15,-12 9-29 1,-21 8-21-16,-3-1-2 0,0 4-43 16,0 11-73-16,0 4-126 15</inkml:trace>
  <inkml:trace contextRef="#ctx0" brushRef="#br0" timeOffset="217241.9455">29942 6304 203 0,'0'0'121'15,"0"0"-58"-15,0 0-7 16,9 0-7-16,1-1-3 16,12-7-5-16,16-7 16 15,14-7-19-15,8-5-3 16,6-3 7-16,-6 1-13 15,-22 2 0-15,-11 8-1 16,-16 7-15-16,-11 8-1 0,0 4 3 16,-46 7-6-16,-58 27-9 15,-19 18 0-15,-2 11 0 16,21 1-1-16,25-2-3 16,19-13-10-16,38-12-30 15,17-11-40-15,5-6-58 16,33-20-145-16</inkml:trace>
  <inkml:trace contextRef="#ctx0" brushRef="#br0" timeOffset="217542.5742">30259 6258 237 0,'-28'37'148'0,"9"6"-96"0,11 2 22 15,3-6-49-15,5-13-8 16,0-11-9-16,0-9-7 16,0-6-1-16,0-6 0 15,0-30 11-15,0-16 22 16,5-11 4-16,22-2 6 16,1 12 2-16,10 8-13 15,0 10 6-15,8 13-9 16,-5 4-11-16,-3 5-13 15,9 2-5-15,-6-1-2 16,2 9-20-16,-10 3-60 16,13 0-53-16,1 3-101 0</inkml:trace>
  <inkml:trace contextRef="#ctx0" brushRef="#br0" timeOffset="217745.8669">30853 6179 420 0,'-46'39'199'16,"21"4"-102"-16,25-3-4 16,0-3-71-16,0-9-20 15,52-5-1-15,8-3-1 16,5-2 2-16,-26 1 0 16,-20 10 1-16,-19-4-2 15,0 8-1-15,-11-5-29 16,-25-8-72-16,6-10-168 15</inkml:trace>
  <inkml:trace contextRef="#ctx0" brushRef="#br0" timeOffset="217874.9677">31254 6596 699 0,'-8'33'93'0,"-11"-13"-93"16,-14-20-149-16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24:05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6793 4082 16 0,'-13'-7'322'16,"5"7"-318"-16,8 0 8 15,0 0 5-15,0 0-9 16,0 0 2-16,0 0 5 16,0 0 16-16,0 0-4 15,0 0-8-15,0 0 4 16,0-1-4-16,0 1-7 15,0 0-3-15,0 0 1 16,0 0-3-16,0 0 1 16,0 0 10-16,0 0-1 15,0 0 0-15,0-7 1 16,21 5-3-16,18-3 11 16,18-3 2-16,-11 0 1 0,1 6-2 15,-1-2-3-15,-19 2-2 16,-2 2-9-16,-12 0-4 15,-7 0-2-15,2 0-4 16,-3 0 0-16,4 0 1 16,1 10 3-16,-1 2-3 15,-4 1 0-15,-5 3 2 16,0 10 3-16,0 11 3 16,-65 17 1-16,-28 14-7 15,-24 7-5-15,-20 7 0 0,7-5-1 16,12 2-1-1,17-12 1-15,30-8-2 0,25-14-1 16,27-14-2-16,19-7 2 16,0-9-3-16,0-6 3 15,65-2 0-15,28-5 3 16,19 2 3-16,16-4 4 16,-8 0-3-16,-16 0 1 15,-39 0-4-15,-13-4-1 16,-25-5 0-16,-8-7-9 15,0-13-30-15,-10-5-81 16,4-3-98-16,1-6-241 16</inkml:trace>
  <inkml:trace contextRef="#ctx0" brushRef="#br0" timeOffset="630.1382">7565 3626 178 0,'-8'0'39'0,"8"0"41"16,0 0-23-16,0 0-25 15,0 0-1-15,0 0 8 0,0 0 2 16,0 0 1 0,13 0-1-16,9 0 2 0,3 0-12 15,8 0-8-15,-6-2 2 16,0-2-4-16,3 3-7 15,-8 1 4-15,-3 0 0 16,0 0-6-16,-11 0 0 16,-8 0-3-16,0 0 0 15,0 18-2-15,0 11 6 16,-19 12-3-16,-27 13-2 16,-6 3-6-16,11-4-1 15,14-9-1-15,27-10-1 0,0-18 1 16,27-10 0-1,30-6 0-15,11 0-4 0,3-12-19 16,-5-10-61-16,-6-7-106 16</inkml:trace>
  <inkml:trace contextRef="#ctx0" brushRef="#br0" timeOffset="1358.5785">8260 4361 312 0,'0'5'28'15,"6"0"48"-15,46-5-23 16,21 0 11-16,20 0-19 16,5 0-16-16,-3 0 2 15,-29 0-21-15,-31 0-10 16,-16 0-3-16,-5-3-12 15,0 3-71-15,-9 0-149 0</inkml:trace>
  <inkml:trace contextRef="#ctx0" brushRef="#br0" timeOffset="1553.9969">8331 4706 429 0,'60'0'105'15,"-3"1"-78"-15,-10-1 4 16,-12 0-31-16,-18 0-16 0,-4-1-139 16</inkml:trace>
  <inkml:trace contextRef="#ctx0" brushRef="#br0" timeOffset="2304.7632">6622 4403 11 0,'0'0'234'15,"0"0"-201"-15,0 0 27 16,24 0 5-16,12 0-9 15,21 0-2-15,3 0-8 16,0 0-16-16,3 2-4 16,-3 4-12-16,-9 1-7 15,-4-1-7-15,-15-1-4 16,7-3-12-16,7-2-107 0,-24 0-227 16</inkml:trace>
  <inkml:trace contextRef="#ctx0" brushRef="#br0" timeOffset="2986.2852">6570 4056 170 0,'19'0'111'16,"-5"0"-67"-16,18 0 28 15,-5 0-24-15,17 0-10 16,-3-4-8-16,-3 4 11 16,-5 0-18-16,0 0-9 15,-14 0-7-15,-6 0-6 16,1 0-1-16,0 4-7 15,5-2-49-15,0-2-204 16</inkml:trace>
  <inkml:trace contextRef="#ctx0" brushRef="#br0" timeOffset="5514.6468">10043 4339 85 0,'0'-2'268'0,"0"2"-264"16,0 0 14-16,0 0-1 16,0 0-4-16,0 0 2 15,0 0 3-15,0 0 3 16,0 0-3-16,0 0-8 16,0 0-2-16,0 0 4 15,0 0 3-15,0 0 11 16,0 0-13-16,0 0-4 15,0 0 0-15,0 0 2 16,0 0-3-16,0 0 0 16,0 0-2-16,0 0 0 15,0 0-2-15,0 0 1 0,0 0 4 16,0 0-2-16,0 0 2 16,0 0 1-16,-2 0 0 15,2 0-2-15,0 0-1 16,0 0 1-16,0 0-2 15,0 0 0-15,-6 0-3 16,6 0 1-16,0 0-1 16,-5 10-1-16,5 14 10 15,0 13 12-15,0 15-17 16,0 15 2-16,0 19 4 16,0 16 2-16,-19 11-4 15,-3 8-2-15,-11 6-3 16,1-11-6-16,4-18 0 0,4-35-2 15,10-33-9 1,14-30-20-16,-19-4-23 0,19-49-81 16,0-19-243-16</inkml:trace>
  <inkml:trace contextRef="#ctx0" brushRef="#br0" timeOffset="5850.0569">9839 4460 342 0,'0'-12'69'0,"5"-2"-60"16,50-4 35-16,16-3-6 0,8-3 5 15,14 0-3-15,5 2 4 16,14 8 3-16,-17 10-7 15,-21 4-7-15,-17 0-9 16,-41 26-3-16,-16 17-1 16,0 12 3-16,-54 13-4 15,-58 8-13-15,-24 1-4 16,-3-14-2-16,16-17-1 16,25-23-8-16,24-14-17 15,17-9-23-15,30-6-11 0,27-23-41 16,5-5-62-16,88-6-120 15</inkml:trace>
  <inkml:trace contextRef="#ctx0" brushRef="#br0" timeOffset="6428.7585">11118 3882 73 0,'5'-5'198'15,"-5"5"-150"-15,0 0 14 16,19 0-17-16,0-2-1 16,3-2 7-16,-3 1-11 15,9-3-1-15,-9 1-1 16,-14 3-7-16,3 2-3 16,-8 0-8-16,6 0-7 15,-6 0-2-15,13 0-7 16,1 0 3-16,-3 2-7 15,-8 3 2-15,2 1-1 0,-5 3-1 16,0 4 0-16,0 4 2 16,0 5 2-16,-8 0 0 15,-11 0-4-15,11-3 1 16,-3-3-1-16,-3 3 1 16,9-4-1-16,-4-5 0 15,9 2 0-15,0-2 0 16,0-4 1-16,0 4-1 15,41 0 3-15,6 0 3 16,5-3 2-16,-1 1 0 16,-10-3-6-16,-11 2-2 0,-11-5-3 15,-10 4-10 1,-9-1-50-16,0-3-139 16,0 4-176-16</inkml:trace>
  <inkml:trace contextRef="#ctx0" brushRef="#br0" timeOffset="8130.7828">11909 4523 169 0,'0'0'42'16,"0"0"7"-16,0 0-6 15,0 0-11-15,0 0 6 16,0 0-3-16,0 0 5 16,0 0-8-16,0 0-2 15,0 0 0-15,27 0 7 16,19 0-4-16,11 0-5 16,17-7-4-16,11-3 0 15,32-2 3-15,8-2-2 16,-13-1-3-16,-19-2-16 15,-31 6-6-15,-34-2-4 0,-15-6-12 16,-7 4-80-16,-6 1-162 16</inkml:trace>
  <inkml:trace contextRef="#ctx0" brushRef="#br0" timeOffset="8422.3207">12323 4300 361 0,'0'0'35'15,"0"0"3"-15,0 0-5 16,0 2-4-16,0 26 28 15,0 13-11-15,0 19-3 16,-19 7-12-16,-8 8-15 16,-20-6-12-16,15-8-4 15,-1-15-10-15,14-2-40 16,19-17-100-16,0-19-184 16</inkml:trace>
  <inkml:trace contextRef="#ctx0" brushRef="#br0" timeOffset="9076.6348">13378 4569 344 0,'0'0'40'0,"0"0"26"16,0 0-23-16,19 0-5 16,41 0-7-16,11 0 9 15,22-14 7-15,10-9-6 16,-4-6 4-16,-1-4-9 15,-14 0-4-15,-18 4-10 0,-25 2-2 16,-14 1-11-16,-22 8-5 16,-5-2-3-16,0 5-1 15,-41 2 0-15,-43 13-6 16,-25 0 0-16,-25 19 0 16,-8 27 5-16,3 5 1 15,17 4 1-15,26 1-1 16,31-3 0-16,21 2 0 15,36-3 0-15,8-2 0 16,8-4 0-16,71-15 1 16,33-8 2-16,19-13-1 15,0-10-2-15,5 0 0 0,-16-7-1 16,-22-19-9-16,-13-12-41 16,-33 4-49-16,13-5-93 15,-19 6-230-15</inkml:trace>
  <inkml:trace contextRef="#ctx0" brushRef="#br0" timeOffset="9548.4993">14368 4030 337 0,'0'0'64'0,"0"0"9"15,0 0-2-15,0-3-10 16,11-16-7-16,41-1-11 16,10-3 5-16,4 2-7 0,-1 3-6 15,-13 6-10-15,-27 6-9 16,-17 6-10-16,-8 0 1 16,0 0 0-16,0 29-2 15,-14 15 5-15,-27 17-1 16,-5 2-7-16,13-5-1 15,17-13-1-15,16-14 0 16,0-13-2-16,62-15-2 16,12-3 0-16,11-3-4 15,-1-22-24-15,-5-3-59 16,8-11-81-16,-16-13-357 16</inkml:trace>
  <inkml:trace contextRef="#ctx0" brushRef="#br0" timeOffset="10281.8229">15652 4529 149 0,'-3'0'189'15,"-2"0"-179"1,5 0 41-16,0 0-27 0,0 0 13 16,0 0 0-16,0 0-1 15,0 11 21-15,0-1-1 16,8 0-7-16,44-3-7 15,13-1-4-15,14-6-8 16,20 0-10-16,-15 0-14 16,-18 0-6-16,-26 0-21 15,-29-6-104-15,-11-23-508 16</inkml:trace>
  <inkml:trace contextRef="#ctx0" brushRef="#br0" timeOffset="11408.2676">17190 4030 112 0,'0'0'225'16,"0"0"-185"-16,14-9 28 15,51-6 8-15,28-7-12 16,24-5-22-16,8-1 2 16,-7 4-1-16,-12 5-6 15,-30 8-12-15,-21 5-5 16,-36 6-10-16,-5 0-9 15,-9 0 0-15,-5 23 2 16,0 15 4-16,0 19 0 16,-60 12-5-16,-30 9-1 15,-16 6-1-15,-17 9 0 0,3-1 0 16,11-5 0-16,22-8 0 16,27-14 1-16,30-13-2 15,30-14 1-15,0-18-1 16,65-6 1-16,44-14 1 15,25 0 1-15,16-2-1 16,-14-23-1-16,-10 0-2 16,-36 0-12-16,-25 3-49 15,9-3-92-15,-33 2-273 16</inkml:trace>
  <inkml:trace contextRef="#ctx0" brushRef="#br0" timeOffset="12022.6312">18927 4261 256 0,'-6'0'81'0,"6"0"-58"15,0 0 11-15,0 0-11 0,0 0-5 16,0 0-5-16,0 0 3 16,0 3 7-16,0 19 26 15,0 10-12-15,0 11-16 16,0 4-4-16,0 10 1 16,-8 2-3-16,-3 8-3 15,-8 5-3-15,-3 1-1 16,-2-2-6-16,-9-3-2 15,6-12-1-15,8-10-5 16,5-13-7-16,9-14-31 16,-3-17-55-16,8-2-17 0,0-8-99 15</inkml:trace>
  <inkml:trace contextRef="#ctx0" brushRef="#br0" timeOffset="12331.1034">18744 4286 408 0,'27'-20'29'16,"25"-2"14"-16,19-4 3 15,22 3-8-15,5-2-3 16,6 11 6-16,-6 3-2 0,-19 11 3 15,-19 0-10-15,-22 18-14 16,-11 22 1-16,-27 17 5 16,0 8-7-16,-60 8-6 15,-38-2-4-15,-25-11-6 16,3-11-1-16,22-20-4 16,19-25-20-16,22-4-33 15,24-20-40-15,33-30-123 16</inkml:trace>
  <inkml:trace contextRef="#ctx0" brushRef="#br0" timeOffset="13388.6443">19851 4477 33 0,'-11'0'251'0,"9"0"-231"15,2 0 10-15,0 0 6 16,0 0 1-16,0 0-4 16,0 0 19-16,21 0 6 0,18 0-2 15,20 0-12 1,18 0-11-16,2-22-3 0,27-4 0 16,-13-8 2-16,-11 5 2 15,-22 6-8-15,-33 5-10 16,-13 10-6-16,-14-1-3 15,0 3-2-15,0-1-4 16,-9 1-1-16,-48 3 0 16,-30 3-3-16,-22 0-1 15,-11 25 2-15,8 15 0 16,3 4 2-16,30-2 0 16,27 1 0-16,30 0 0 15,22-1-1-15,0 0 1 16,22 0 3-16,57-1 3 0,30-10 3 15,3-9-6-15,14-9-3 16,-1-13-3-16,3 0-58 16,-2-7-108-16</inkml:trace>
  <inkml:trace contextRef="#ctx0" brushRef="#br0" timeOffset="16186.4589">22144 4210 363 0,'0'-2'111'0,"0"-2"-40"16,0 3-2-16,0 1-30 16,0 0-10-16,-30 0-8 15,-16 14-10-15,-28 23-8 16,-16 13-3-16,17 4 1 15,2 6 0-15,16 2 0 16,23-8-1-16,26-3 0 16,6-9 1-16,0-8-1 0,33-9 0 15,19-8-5-15,2-9-18 16,22-8-51-16,17 0-77 16,0-5-151-16</inkml:trace>
  <inkml:trace contextRef="#ctx0" brushRef="#br0" timeOffset="16492.5481">22452 4517 334 0,'-5'12'203'0,"5"4"-183"0,27-4 24 15,50-6-26-15,23-6-1 16,18 0-5-1,-1-8-3-15,-5-15 12 0,-14 1 19 16,-19-4-4-16,-33 4-7 16,-21 8-6-16,-17 0-9 15,-8 5 8-15,-22 4-1 16,-57 5-13-16,-19 0-6 16,-11 0-2-16,11 0-1 15,19 9-3-15,32-4-13 16,20 1-25-16,27-6-30 15,0 0-18-15,41 0-94 16,71-7-263-16</inkml:trace>
  <inkml:trace contextRef="#ctx0" brushRef="#br0" timeOffset="16748.135">23895 4225 37 0,'-79'22'374'0,"-6"13"-360"15,25 0 44-15,8-5-2 16,20-9 6-16,13-6-25 16,19-5-27-16,0-5 0 15,5 2 17-15,28 6 26 16,8 3 2-16,-17 10-15 16,-16 6-1-16,-8 10-13 15,-13 9-13-15,-58-4-9 0,-16-11-4 16,2-13-8-16,20-23-39 15,18 0-32-15,28-28-40 16,19-11-99-16</inkml:trace>
  <inkml:trace contextRef="#ctx0" brushRef="#br0" timeOffset="17348.2837">24530 3892 106 0,'0'1'192'16,"-14"6"-145"-16,14-6 13 16,0-1-16-16,0 0-26 15,0 0 14-15,47 0 55 0,24-9-26 16,10-12-23-1,9 3 15-15,9-3-1 0,-7 7-12 16,-2 2-2-16,-24 0-10 16,-14 8-10-16,-12 0-10 15,-12 3-2-15,-9 1-3 16,-6 0-1-16,-2 0-2 16,-11 15 1-16,0 29 2 15,-71 20-2-15,-21 20-1 16,-36 12 0-16,-11 11-1 15,-6 5 0-15,20-6 0 16,26-13 1-16,23-24-1 16,49-24-3-16,27-19-6 15,0-11 2-15,60-15 2 0,30 0 3 16,16 0 2-16,3-4 1 16,-16-8-2-16,-22-5-7 15,-25 2-29-15,-19 5-39 16,-2 5-46-16,-25-2-136 15</inkml:trace>
  <inkml:trace contextRef="#ctx0" brushRef="#br0" timeOffset="17776.083">24688 4237 485 0,'0'0'61'0,"0"0"9"16,57 0 5-16,23 0-35 15,7 2-22-15,8-2-7 16,-8 0-9-16,3-2-2 16,-10-18-7-16,12-16-64 15,-26-11-368-15</inkml:trace>
  <inkml:trace contextRef="#ctx0" brushRef="#br0" timeOffset="43205.8079">6079 6712 178 0,'0'-7'110'0,"0"2"-53"16,0-3 7-16,0 4-18 15,0-1 2-15,0 1-8 16,0 2-4-16,0 2 4 16,0 0-8-16,0 0-4 15,0 0 0-15,0 0-11 16,0 0-3-16,-3 0 5 16,-8 0-2-16,11 0 1 15,0 0-6-15,0 0-4 16,0 6-4-16,0 33-1 15,0 21 12-15,0 17-7 16,0 9-6-16,0 7-1 0,0 7-1 16,0 0 0-16,0-4 0 15,0-12-1-15,0-14-7 16,0-19-10-16,11-16-19 16,3-18-20-16,0-16-9 15,13-1-51-15,11-1-45 16</inkml:trace>
  <inkml:trace contextRef="#ctx0" brushRef="#br0" timeOffset="43522.4102">6971 6618 280 0,'0'-4'138'0,"0"4"-126"15,0 0 7-15,11 0 17 16,2 15 33-16,6 18-23 16,0 14-1-16,-5 16-5 15,-9 6-4-15,-5 6-9 16,0-3-12-16,0 0-12 15,0 0-3-15,0-7-1 0,-19-3-5 16,8-9-25-16,-10-14-44 16,15-6-85-16,-13-12-82 15</inkml:trace>
  <inkml:trace contextRef="#ctx0" brushRef="#br0" timeOffset="44016.116">7557 6213 364 0,'8'0'17'15,"6"0"19"-15,5-2 5 16,0 2 14-16,8-2 0 0,0-4-6 15,6-1 0 1,5-1-8-16,-5 1-4 0,-14 5-13 16,0 2-12-16,-19 0-8 15,0 0 1-15,0 9 3 16,0 36 7-16,-44 15-2 16,4 6-11-16,7-6-1 15,27-12-1-15,6-16 1 16,0-13-1-16,52-4 0 15,0-10 0-15,3-5-3 16,2 0-9-16,-24 0-41 16,18 0-81-16,-18-7-231 15</inkml:trace>
  <inkml:trace contextRef="#ctx0" brushRef="#br0" timeOffset="44564.4792">8541 6725 326 0,'41'-7'41'16,"16"1"46"-16,-2 1-24 16,2 3-16-16,-16 0-4 15,-3-1-33-15,-19 3-10 16,-11 0-1-16,-2 0-26 16,5 0-117-16,-3 0-264 15</inkml:trace>
  <inkml:trace contextRef="#ctx0" brushRef="#br0" timeOffset="44781.8032">8615 6991 486 0,'32'11'34'16,"26"2"45"-16,-4-4-69 16,-21-1-10-16,-8-8-10 15,13 0-93-15,-16-2-307 16</inkml:trace>
  <inkml:trace contextRef="#ctx0" brushRef="#br0" timeOffset="45960.3255">10232 6448 229 0,'0'-11'170'16,"0"1"-140"-16,0 2 17 15,0 4-1-15,0 0-6 16,0 2-5-16,0 2 2 15,-11 0-7-15,-25 0-15 0,-16 8-11 16,-21 29-1-16,-12 15 1 16,-5 16 3-16,3 15 5 15,3 14 5-15,18 3 0 16,9-3-9-16,35-16 0 16,22-18-8-16,0-26 0 15,55-20 0-15,29-17 5 16,6 0 7-16,8-24 2 15,-5-16 3-15,-22 5-2 16,-30 5-5-16,-33 5 4 16,-8 4 1-16,-22 9-5 15,-57 1-9-15,-25 8-1 16,1 3-6-16,16 0-7 16,21 0-24-16,28 3-32 0,16-3-24 15,22 0-58-15,41-8-121 16</inkml:trace>
  <inkml:trace contextRef="#ctx0" brushRef="#br0" timeOffset="46393.9922">10810 6255 288 0,'46'-12'109'16,"0"4"-52"-16,6-2 24 15,-8 6-32-15,-11-1-3 16,-6 2-12-16,-19 3-8 16,-8 0-4-16,0 0 3 15,0 0-2-15,-8 22-12 0,-39 18 2 16,1 8-8-16,-11-2-4 16,24 0 2-16,14-7 1 15,19-6 1-15,0-11-1 16,33-10-3-16,32-9 1 15,6-3 1-15,8 0-3 16,-13-3-6-16,-1-14-41 16,14-17-89-16,-13-6-394 15</inkml:trace>
  <inkml:trace contextRef="#ctx0" brushRef="#br0" timeOffset="46865.8346">11720 6754 486 0,'39'-5'51'16,"26"0"35"-16,28 4-26 16,-3-6-22-16,16 4-6 15,-2-5-12-15,-12 1-11 16,-21-4-9-16,-11 2-1 15,-22-10-17-15,-21 4-61 16,-1 1-139-16</inkml:trace>
  <inkml:trace contextRef="#ctx0" brushRef="#br0" timeOffset="47046.3531">12113 6427 371 0,'-14'28'224'0,"14"26"-140"16,0 15 26-16,-5 14-40 16,-22 4-37-16,-12-6-27 15,-1-16-6-15,7-18-20 16,19-22-75-16,14-25-110 0</inkml:trace>
  <inkml:trace contextRef="#ctx0" brushRef="#br0" timeOffset="47743.9042">13324 6330 222 0,'0'-15'187'16,"0"8"-123"-16,2 7 9 0,-2 0-30 16,6 0-1-16,-6 10 10 15,13 31 10-15,-7 19-19 16,-6 13-13-16,0 9-12 16,-11-3-13-16,-16-7-5 15,-1-10 0-15,15-10-5 16,2-8-13-16,11-8-27 15,0-4-54-15,0-21-95 16,0-11-185-16</inkml:trace>
  <inkml:trace contextRef="#ctx0" brushRef="#br0" timeOffset="48314.445">13877 6334 551 0,'0'0'37'0,"0"0"7"16,6 0-20-16,32 0 34 15,8 0-21-15,-19 0-21 16,-8 0-7-16,-19 0-1 16,0 0 8-16,0 19-3 15,0 4 6-15,0-1-11 16,0-3-6-16,0-12-2 15,14-7-1-15,52 0 1 0,10 0 3 16,3 0-1-16,-14 0 2 16,-18 0 6-16,-28 24 9 15,-19 27 10-15,0 13-12 16,-77 13-5-16,-29 1-7 16,3-12-4-16,4-15 0 15,26-21-1-15,15-12-1 16,12-6-2-16,5-9-2 15,11 0-1-15,8-3-6 16,12 0-2-16,10 0 2 16,0 0 0-16,0 0-1 15,0 0 7-15,0 0-1 0,0 0 3 16,0 0 2-16,0 0 0 16,0 0 2-16,0 0 0 15,0 0-1-15,0 0 1 16,0 0-2-16,0 0 2 15,10 0-2-15,-10 0 2 16,9 0 1-16,-4 0-1 16,-5 0-1-16,0 0 1 15,0 0 0-15,0 0-1 16,0-3-3-16,0-4-31 16,0-1-74-16,-5-5-153 15</inkml:trace>
  <inkml:trace contextRef="#ctx0" brushRef="#br0" timeOffset="49904.5835">13724 6269 88 0,'0'0'91'16,"0"0"-53"-16,-5 0-10 16,-14 0-8-16,5 0 7 15,-5 0 4-15,11 0 14 0,3 0-5 16,5 0-2-16,0 0-10 16,0 0 2-16,0 0-1 15,0 0-1-15,0 0-3 16,0 0-2-16,0 0-3 15,0 0-3-15,0 0-3 16,0 0-5-16,5 0 5 16,28-8 6-16,-1-8-1 15,15 4-6-15,-1-5 0 16,0 4 1-16,-2-1-1 16,-3 6 1-16,-3-1-1 15,-5 1-2-15,0 3 1 16,8-1-1-16,-17 2-1 15,3 4-3-15,-13-4-2 16,-3 4-2-16,-3 0 3 0,-2 0 0 16,7 0-1-16,6 0 3 15,3 0-1-15,-3 6-3 16,0 3-2-16,-5 3 1 16,-3-3 0-16,-9-2 0 15,4 2 1-15,-6 3 1 16,0 3-2-16,0-1-1 15,0 2 0-15,0-1-2 16,0-4 0-16,-14 4 1 16,-13-2 0-16,2 2 0 15,-2 0-1-15,-11 0 0 16,11-4 0-16,-11 1 0 0,5-1 1 16,6-3-1-16,-12-2 1 15,12 2-1-15,-11 0 0 16,11-3-1-16,2 0 1 15,-2 0 1-15,2 3-1 16,-7-4 0-16,4 4-1 16,1-5 1-16,16 4 0 15,3-7 0-15,8 1 0 16,0-1 0-16,0 0 0 16,0 0 0-16,0 0 0 15,0 0 1-15,0 0-1 16,0 0 0-16,0 0 0 15,0 0 0-15,0 0 0 0,0 0 0 16,27 0 0 0,20-1 0-16,10-15 1 0,3 2 1 15,-3 1-2-15,9 0 3 16,-20 4 1-16,-5 1-1 16,-3 2-2-16,-19-1 2 15,8 6-3-15,-2 1 0 16,2-3 1-16,-8 3 0 15,0 0-1-15,-5 0 0 16,0 0 0-16,5 0 0 16,-11 0 0-16,3 0 1 15,8 8-1-15,-11-1 1 0,6 1 0 16,-3 1 0 0,2-2-1-16,-5 1 0 0,3 3 1 15,-11 0-1-15,3 2 1 16,-3 3-1-16,0 2 0 15,0 3 1-15,0 1 1 16,0 3-2-16,-8 2 0 16,-30 4 0-16,-9 0 0 15,-4-1 0-15,-23 2 0 16,3 4 1-16,-13-7-1 16,-4 3 0-16,-2-5-1 15,11-4 1-15,14-5 0 16,13-4 0-16,6-5-3 0,13-1-4 15,6-5-5 1,13-1-2-16,3-2-15 0,11 0-27 16,0 0-39-16,19-13-48 15,58-22-85-15</inkml:trace>
  <inkml:trace contextRef="#ctx0" brushRef="#br0" timeOffset="50406.1253">15050 5906 198 0,'-9'-2'118'16,"9"2"-90"-16,0 0 8 15,0 0-19-15,0 0 15 16,0-4 2-16,0 4 13 16,0 0 0-16,0 0-7 15,0 0-6-15,0 0-8 16,0 0-1-16,0-2 2 15,0-2-1-15,19 3 9 0,17-5 16 16,16 2-11-16,-14 1-10 16,0 0-4-16,-11 3-8 15,-2 0-5-15,-9 0-4 16,3 0-4-16,-19 3-4 16,0 23 2-16,0 13 0 15,-8 19 0-15,-52 6-2 16,-5 6-1-16,2-10 0 15,30-10 0-15,25-17-1 16,8-12-9-16,19-18-27 16,55-3-3-16,24-9-6 15,27-24-67-15,17-11-72 0</inkml:trace>
  <inkml:trace contextRef="#ctx0" brushRef="#br0" timeOffset="51284.0489">15499 6677 338 0,'0'-2'124'0,"0"-3"-16"16,0 2-27-16,41 0 6 15,25 3-6-15,-6 0-26 16,11 0-18-16,2 0-22 16,-2-3-15-16,-11-9-12 15,11-16-93-15,-11-22-173 16</inkml:trace>
  <inkml:trace contextRef="#ctx0" brushRef="#br0" timeOffset="52506.1796">19183 5908 136 0,'-33'-10'295'0,"-5"10"-224"16,-16 13 1-16,-12 28-34 15,-13 21 17-15,-11 19-11 16,11 12-14-16,8 9-7 16,25 3-3-16,19-9-6 15,27-12-9-15,0-10-5 0,13-20-2 16,39-14-9-1,0-22-13-15,2-13-25 0,-2-5-34 16,5-9-82-16,-16-30-293 16</inkml:trace>
  <inkml:trace contextRef="#ctx0" brushRef="#br0" timeOffset="52904.2014">19805 5913 363 0,'-44'10'37'15,"-2"25"38"-15,-20 7-11 16,-2 9-9-16,-16 7-19 15,-1 14 0-15,-5 9-1 16,8 6 0-16,31-3-5 16,26-6-13-16,25-20-11 15,6-20-5-15,64-20 1 16,23-15 1-16,24-3 5 16,-5-21-1-16,-11-12-3 15,-22-3-1-15,-35 7 3 16,-36 2-2-16,-8 7 4 15,-36 2-1-15,-54 4-7 16,-8 3-7-16,14 3-16 0,24 3-32 16,27-3-18-16,33 7-57 15,0-7-84-15</inkml:trace>
  <inkml:trace contextRef="#ctx0" brushRef="#br0" timeOffset="53218.5959">20230 5786 402 0,'14'0'34'16,"38"0"19"-16,2 0-5 15,22 0 7-15,-16 8-4 16,6 24 7-16,-6 19 0 16,-27 24-2-16,-20 19-17 15,-13 19-17-15,-52 8-12 16,-48-3-5-16,-29-7-5 16,9-20 0-16,22-16-17 15,25-25-49-15,29-21-38 16,36-25-44-16,8-4-107 15</inkml:trace>
  <inkml:trace contextRef="#ctx0" brushRef="#br0" timeOffset="53487.7737">21653 5754 499 0,'-98'40'27'16,"6"27"48"-16,-12 17-14 15,-2 13-20-15,16 10-7 0,16-2-3 16,30-6-20-16,31-15-10 16,13-17-1-16,0-15-5 15,60-12-13-15,11-16-8 16,13-12-11-16,1-9-20 15,-1-3-55-15,-5 0-100 16</inkml:trace>
  <inkml:trace contextRef="#ctx0" brushRef="#br0" timeOffset="53894.2772">21929 6027 74 0,'0'-5'307'16,"0"5"-279"-16,0 0 15 15,0 0-15-15,0 0-1 16,0 0-9-16,0 0 8 15,0 0 6-15,0 0-6 16,0 2-10-16,-6 11-1 16,-2 0-6-16,-11 1 0 15,11 3 4-15,-11 4 1 16,0 1-4-16,5 3 2 0,1 3 1 16,2 1-4-16,-3 3-3 15,-5 5-2-15,11-4 1 16,-11 0-5-16,8-2-1 15,-3-6-3-15,0-5-6 16,1-5-16-16,-1-7-44 16,6-7-76-16,8-1-100 15</inkml:trace>
  <inkml:trace contextRef="#ctx0" brushRef="#br0" timeOffset="54322.2467">22210 6051 373 0,'2'0'131'16,"9"0"-86"-16,8-5-11 16,0-4-9-16,22-8 9 15,19-5-10-15,6 1 13 16,-1 3 7-16,-7 10-2 15,-26 8-6-15,-10 0-10 16,-17 0-13-16,-5 26-4 16,-5 19 0-16,-60 8-6 15,-17 9-3-15,19-18 0 0,22-14 0 16,30-16-10-16,11-13-4 16,0-1 4-16,44 0 10 15,16 0 0-15,5-5 7 16,-5 5 1-16,-16 0 5 15,-11 14 5-15,-25 23 1 16,-8 14-6-16,-41 9-8 16,-54 5-5-16,-6-7 0 15,2-16-14-15,20-19-30 16,22-20-30-16,30-3-31 16,27-21-18-16,0-14-43 15,41-5-72-15</inkml:trace>
  <inkml:trace contextRef="#ctx0" brushRef="#br0" timeOffset="54561.699">23058 5669 425 0,'0'0'236'15,"0"0"-224"-15,19 38 18 16,19 16 15-16,0 21-16 15,-30 19 3-15,-8 14 12 16,-22 18-2-16,-59 3-10 16,-31 2-10-16,-14-12-14 15,9-20-8-15,19-29 0 16,33-38-21-16,24-32-54 0,41-24-91 16,0-58-239-16</inkml:trace>
  <inkml:trace contextRef="#ctx0" brushRef="#br0" timeOffset="55491.8435">24366 6024 484 0,'0'0'87'0,"0"0"-8"15,-27 0-20-15,-25 0-9 16,-32 33-17-16,-33 19-8 16,-17 13 9-16,6 8-9 15,8 5-21-15,35-5-3 16,39-9-1-16,46-13 0 16,0-14-4-16,65-9-8 15,47-15-16-15,25-13-19 16,21 0-22-16,5-20-15 15,-5-13-39-15,1-5-38 0,-23 0-104 16</inkml:trace>
  <inkml:trace contextRef="#ctx0" brushRef="#br0" timeOffset="55767.7086">24879 6240 378 0,'-33'15'183'16,"20"12"-154"-16,13-1 23 15,0-4-17-15,43-11-9 16,39-4-11-16,16-7 1 16,6 0 14-16,5 0 5 15,-27-16-4-15,-11-4-10 0,-33 3-12 16,-16-3-5-16,-22-1 5 16,0-2 7-16,-55-2-9 15,-24 1-7-15,0 8 0 16,8-1-5-16,25 2-9 15,35 0-22-15,11-6-46 16,0 3-21-16,57-5-46 16,49 3-20-16,20-1-139 15</inkml:trace>
  <inkml:trace contextRef="#ctx0" brushRef="#br0" timeOffset="55994.5613">26242 5923 330 0,'-13'24'100'0,"-47"10"-15"15,-6 7-36-15,-5-4 8 16,25-1 12-16,13-10-21 16,25-5-35-16,8-7-7 15,14 2 7-15,24-2 13 16,3 1 7-16,-14 8-4 16,-16 3-6-16,-11 6-13 15,0 3-6-15,-52-3-4 16,-13-12-10-16,-1-14-59 15,15-6-40-15,37-16-64 16,14-20-223-16</inkml:trace>
  <inkml:trace contextRef="#ctx0" brushRef="#br0" timeOffset="56662.5598">27028 5603 156 0,'0'0'147'16,"0"0"-115"-16,0 0 1 15,0-4-5-15,0 4-5 16,0 0-10-16,0 0 9 16,0 0 12-16,0 0 4 15,0 0-8-15,13 0 4 0,6 0 3 16,9 0 1 0,15-3-13-16,4-1 2 0,23-6 5 15,4-2 0-15,11-1-3 16,2-2-5-16,-11 1 5 15,-16 10-5-15,-22-2-4 16,-24 6-9-16,-14 0-7 16,0 0-1-16,0 10 1 15,-25 39-2-15,-54 19 1 16,-27 23-2-16,-30 18-1 16,-3 15-1-16,8 2 1 15,22-15 0-15,54-29-1 16,42-30-4-16,13-28-9 15,40-13-13-15,53-11 11 0,11 0-2 16,5 0-12-16,-14-9 0 16,-18-3-9-16,-17 4-33 15,-14 0-92-15,-16-3-258 16</inkml:trace>
  <inkml:trace contextRef="#ctx0" brushRef="#br0" timeOffset="56991.6177">26897 6022 642 0,'52'0'84'16,"59"0"5"-16,7 10-73 15,-1 3-16-15,-11-13-71 0,-13-16-290 16</inkml:trace>
  <inkml:trace contextRef="#ctx0" brushRef="#br0" timeOffset="64680.2899">16994 6213 207 0,'-6'0'15'0,"1"0"-14"16,5 0 3-16,0 0 2 16,0 0 28-16,-3 0-3 15,3 0-9-15,-5 0-2 16,5 0-1-16,0 0-1 15,0 0-8-15,0 0-4 16,0 0 5-16,32 0 21 0,47-10 12 16,25-16-22-1,30-9 9-15,21 0-2 0,3 2 15 16,-22 10-16-16,-37 14-4 16,-45 9-12-16,-35 0-9 15,-19 45-1-15,-41 19 4 16,-76 25 8-16,-38 19-12 15,-3 6-1-15,32-5 0 16,47-8 0-16,68-22 5 16,41-22 2-16,115-24-2 15,54-23-4-15,30-10 0 16,-14-10-2-16,-24-15-10 0,-93-22-119 16</inkml:trace>
  <inkml:trace contextRef="#ctx0" brushRef="#br0" timeOffset="68384.4715">6098 8934 411 0,'-5'0'67'0,"5"0"-44"16,0 0 5-16,0 0-9 16,0 0 3-16,0 0-8 15,0 12 14-15,0 15 12 16,0 10-7-16,0 19-3 16,-3 16-6-16,-3 13-4 15,-2 5-7-15,-22 7-4 16,8-9-3-16,-2-3-6 15,2-8 0-15,3-19-18 16,5-17-58-16,9-22-71 16,-3-19-134-16</inkml:trace>
  <inkml:trace contextRef="#ctx0" brushRef="#br0" timeOffset="68841.5672">6570 9118 313 0,'0'0'60'0,"0"-3"-10"16,0 3 10-16,5-2-14 16,23-3-7-16,15 0 14 15,17 0 7-15,19 3-12 16,-13-1-8-16,-6 3-5 16,-28 0-12-16,-13 0-11 15,-19 31-3-15,0 21 3 16,-27 17 1-16,-57 20-5 15,-20 11-6-15,-8-3 0 16,14-6-2-16,33-13 0 16,32-19 0-16,33-17 0 15,0-14-1-15,30-12-1 16,30-9 0-16,19-7-1 0,-5 0-2 16,10 0-12-16,-24-7-25 15,-16-9-45-15,8-7-74 16,-25-2-226-16</inkml:trace>
  <inkml:trace contextRef="#ctx0" brushRef="#br0" timeOffset="69125.545">7794 8941 410 0,'0'0'63'0,"0"0"-6"16,0 26-8-16,0 22 35 16,0 10-33-16,0 22-6 15,-38 14-4-15,-8 5-15 16,-6-4-14-16,-3-16-12 15,17-13-4-15,11-18-50 16,21-12-85-16,6-25-194 16</inkml:trace>
  <inkml:trace contextRef="#ctx0" brushRef="#br0" timeOffset="69876.1859">9021 9098 175 0,'-8'0'160'0,"8"0"-126"15,0 0 18-15,0 0-15 16,0 0 0-16,0-2 3 16,19-1 17-16,22 0-20 15,11 3-10-15,-1 0-9 16,-4-1-13-16,-9 1-5 15,-16 0-4-15,2 0-26 16,17 0-112-16,-22 0-140 16</inkml:trace>
  <inkml:trace contextRef="#ctx0" brushRef="#br0" timeOffset="70072.4411">9026 9406 449 0,'0'17'36'0,"28"3"47"16,24 0-62-16,13-12-16 16,0-6-5-16,-5-2-11 15,11 0-138-15</inkml:trace>
  <inkml:trace contextRef="#ctx0" brushRef="#br0" timeOffset="70707.4271">10259 8894 368 0,'0'-2'20'0,"0"-3"29"15,24-4 5-15,23-4-5 16,18-5 6-16,14 5-7 0,6 1 0 15,-20 7-4-15,-24 5-13 16,-22 0-15-16,-19 0-11 16,0 30 3-16,-65 9 7 15,-39 9-7-15,-16 4-1 16,3-1-6-16,38-15 0 16,33-13-1-16,35-14 0 15,11-9-1-15,32 0 1 16,58 0 3-16,9 0 0 15,-7 0 1-15,-18 3 8 16,-36 25 6-16,-24 25 2 16,-14 12 1-16,-66 16-10 15,-65 10-7-15,-13-14-2 0,-9-15-2 16,28-23-15-16,35-21-25 16,30-15-29-16,35-3-36 15,25-7-37-15,14-17-63 16</inkml:trace>
  <inkml:trace contextRef="#ctx0" brushRef="#br0" timeOffset="71203.6621">11712 8751 41 0,'-5'-6'290'16,"-1"4"-252"-16,6 2-2 15,0 0-2-15,0-2 19 16,0 2-9-16,0 0-12 15,-8 0 4-15,3 0-7 16,-9 0-6-16,-5 0 3 16,-8 0-2-16,-20 4-9 0,-4 22-1 15,-29 10 1 1,1 12 4-16,-24 12 5 0,18 13-4 16,6 6 1-16,33 0-7 15,27-18-9-15,19-19-5 16,32-22 0-16,61-20 2 15,30 0 5-15,2-24 1 16,-16-19-4-16,-35 9 0 16,-33 4 1-16,-41 7 1 15,-14 11 5-15,-73 2-11 16,-30 3 0-16,8 7-9 16,30 0-27-16,32-3-43 0,47-2-72 15,0-12-128 1</inkml:trace>
  <inkml:trace contextRef="#ctx0" brushRef="#br0" timeOffset="71631.5778">12800 8669 218 0,'0'-4'193'0,"0"0"-134"15,0 4 5-15,0 0-11 16,0 0-6-16,0 22 13 16,-5 17-21-16,-23 12-5 15,-10 11-13-15,-3 3-6 16,-16-1-11-16,11-3-4 15,-12 3-4-15,12-7-34 0,-14-3-49 16,-5 0-61-16,13-14-142 16</inkml:trace>
  <inkml:trace contextRef="#ctx0" brushRef="#br0" timeOffset="71779.3392">12118 9073 561 0,'22'-6'58'0,"36"6"23"16,21 0-34-16,0 0-32 16,24-6-15-16,-2-11-8 0,8-12-67 15,-11-7-173 1</inkml:trace>
  <inkml:trace contextRef="#ctx0" brushRef="#br0" timeOffset="72560.2337">13700 8487 364 0,'5'-15'47'0,"14"4"6"16,1-2-9-16,1 0 9 16,-10 6-14-16,-3 2 3 15,-2 5-2-15,-6 0-10 16,0 12-10-16,0 30 17 15,-6 24-3-15,-45 11-22 16,-23 11-2-16,0 5-1 16,-16 9-2-16,11 3-2 0,3-5-5 15,21-3-6 1,4-16-16-16,29-19-61 0,5-23-53 16,17-37-100-16</inkml:trace>
  <inkml:trace contextRef="#ctx0" brushRef="#br0" timeOffset="73198.1843">14616 8491 261 0,'0'-4'73'0,"5"4"-19"16,-2 0-26-16,-3-2-5 15,0 2 18-15,0-2 5 0,0-2-3 16,0 2-6-16,0 0-12 16,0-1-8-16,0 1-2 15,0 2-3-15,0 0-3 16,0 0 2-16,0 0-3 15,0 0 1-15,0 0 2 16,0 0-1-16,-13 0 3 16,-28 13 2-16,-25 13-7 15,1 15 2-15,-14 10-1 16,-6 13 2-16,14 8 1 16,-2 8-3-16,21 6-2 15,25-15-1-15,27-14-2 16,0-26-3-16,46-18-1 0,33-13 3 15,25-2 1-15,2-31-1 16,-16-8-1-16,-25 1-1 16,-37 8-1-16,-28 8 1 15,-19 8-1-15,-66 9-6 16,-8 5-20-16,20 2-16 16,21 0-30-16,41 0-56 15,11-6-91-15</inkml:trace>
  <inkml:trace contextRef="#ctx0" brushRef="#br0" timeOffset="73909.6006">15769 8532 210 0,'9'0'68'16,"-9"0"-7"-16,0 0-13 15,0 0-22-15,0 0-7 16,0-3 4-16,0 2 14 16,0-2 10-16,-14-1-3 15,-19 4-19-15,-13 0-4 0,-20 0 3 16,-13 0-5-16,-24 23 2 16,-4 12-3-16,4 8-2 15,16 1-2-15,16 2 2 16,24-9-4-16,34-8-8 15,13-8-3-15,0-13-1 16,65-8 0-16,41 0 3 16,31-36-2-16,2-13-1 15,-8-1 0-15,-19 7 0 16,-23 5 1-16,-37 16-1 16,-24 13 1-16,-20 9 3 15,-8 12 5-15,-8 38 10 16,-39 19 25-16,-24 13-25 0,-8 2-5 15,-5-3-12-15,10-9-1 16,-2-9-1-16,29-15-1 16,7-15-20-16,20-10-33 15,15-6-67-15,5-17-195 16</inkml:trace>
  <inkml:trace contextRef="#ctx0" brushRef="#br0" timeOffset="75109.5375">16293 8975 316 0,'0'0'110'0,"0"0"-53"16,60 0 10-16,44 0-6 15,26 0-3-15,-4-1-15 16,-9 0-29-16,-43-2-14 15,-17 3-20-15,-24-13-125 16</inkml:trace>
  <inkml:trace contextRef="#ctx0" brushRef="#br0" timeOffset="83674.0795">18679 8487 217 0,'0'-8'267'0,"0"6"-233"16,0 0 17-16,0 2-12 15,0 0-3-15,0 4 3 16,0 31 10-16,0 18-12 15,-14 16 2-15,-24 7-27 16,-14 2-7-16,-2 4-4 16,10-13-1-16,11-7-5 15,11-21-28-15,12-23-64 16,10-18-63-16,10-6-101 16</inkml:trace>
  <inkml:trace contextRef="#ctx0" brushRef="#br0" timeOffset="84025.9257">19538 8512 375 0,'-47'31'95'0,"-5"-2"-81"15,20 0 14-15,4-8-12 16,23-7-14-16,5-3 2 16,0-4 1-16,25-4 11 15,35-3 29-15,5 4 5 0,0 6-9 16,-13 4 0-16,-11 13-9 16,-16 6 1-16,-25 8-9 15,0 7-8-15,-47 5-9 16,-32-2-5-16,-5-4-2 15,7-17-15-15,9-17-24 16,11-13-26-16,11 0 0 16,18-18-39-16,28-19-65 15,0-16-202-15</inkml:trace>
  <inkml:trace contextRef="#ctx0" brushRef="#br0" timeOffset="84244.1553">19467 8455 24 0,'0'0'496'16,"49"0"-482"-16,49-7 66 16,16-8-41-16,9-1-25 15,-25-1-9-15,6-2-4 16,-22-4-1-16,-3 4-7 15,-8-1-22-15,5 7-95 16,-2 3-154-16</inkml:trace>
  <inkml:trace contextRef="#ctx0" brushRef="#br0" timeOffset="84783.8551">21419 8110 260 0,'0'0'50'0,"0"0"7"15,0 0-20-15,0 0-15 0,0 0 7 16,0 0 5-16,0 0 7 16,0-3-4-16,0 3-14 15,0 0-2-15,0-4-1 16,0 4-6-16,0 0-2 16,-3 0 10-16,-2 0 0 15,-9 0-8-15,9 0-3 16,-23 0-2-16,-10 4 0 15,-22 25 0-15,-24 13-3 16,-9 16 6-16,-16 19 0 16,-3 20 1-16,0 18 7 15,14 2-4-15,38-6 0 0,28-23-11 16,32-29-5-16,27-32 1 16,71-23 0-16,33-4 7 15,13-28 0-15,-7-18-6 16,-31-6-1-16,-41 5 0 15,-59 9 1-15,-6 14 2 16,-85 13-2-16,-51 11-2 16,2 0-18-16,31 16-45 15,51-11-91-15,52-5-205 16</inkml:trace>
  <inkml:trace contextRef="#ctx0" brushRef="#br0" timeOffset="85864.1815">22373 8507 324 0,'0'0'166'0,"0"0"-123"15,0-2 15-15,-13 2-36 16,-12 0-13-16,-21 0-6 16,-12 20 6-16,-15 10 11 15,2 8 3-15,-3 11 6 16,9 0 0-16,13 1-17 0,25-4-5 16,27-5-4-16,0-10-1 15,8-2-2-15,49-6-2 16,22-4-7-16,0-11-41 15,-5 0-51-15,16-8-100 16</inkml:trace>
  <inkml:trace contextRef="#ctx0" brushRef="#br0" timeOffset="86297.2774">23017 8647 198 0,'0'0'47'0,"0"0"-36"16,0 0 15-16,0 0 5 15,0 0 16-15,0 0 14 16,-6 0 4-16,-13 0-14 15,-3 0-21-15,-16 18-7 16,-8 8-2-16,13 5 0 0,6 6-2 16,8 3-2-1,13-9-7-15,6-6-4 0,0-8-1 16,58-9 2-16,15-8 10 16,25 0 11-16,11-25-3 15,-21-6-6-15,-17 1-1 16,-30 1-6-16,-41 1-6 15,0 4-1-15,-20 0-4 16,-53 4-1-16,-17 1-8 16,11 7-18-16,24 4-17 15,31 8-17-15,24 0-32 16,0 0-84-16,32 0-190 16</inkml:trace>
  <inkml:trace contextRef="#ctx0" brushRef="#br0" timeOffset="86665.9585">24091 8584 302 0,'-8'0'37'0,"-3"0"15"15,6 0-22-15,-12 0-2 16,6 0 7-16,-21 0 9 16,-15 2-7-16,-5 13 0 0,-21 9 8 15,7 1-16 1,9 3-8-16,16-5-6 0,22-4-13 16,19-5-1-16,0-5 3 15,19 1 19-15,28 1 23 16,-1 5 2-16,-13 3-17 15,-28 10-12-15,-5 8-4 16,-57 1-9-16,-41 0-6 16,-20-12-3-16,20-20-40 15,38-6-54-15,60-9-56 16,0-25-247-16</inkml:trace>
  <inkml:trace contextRef="#ctx0" brushRef="#br0" timeOffset="87805.4082">24912 8103 170 0,'0'0'84'0,"0"0"-40"15,0 0-3-15,0 0-9 16,0 0-7-16,0 0 5 16,0 0 10-16,0 0 6 15,0 0-6-15,30 0-7 16,24-6 18-16,17-3-13 15,22-6 1-15,16 2-2 16,-8 2-3-16,8 0-2 0,-35 4-12 16,-9 4-5-1,-19 3-6-15,-21 0-1 0,-17 12-2 16,-8 27 2-16,-33 18 1 16,-65 18-5-16,-33 15-3 15,-32 14-1-15,-9 12 0 16,3-8 1-16,30-8-2 15,46-24 1-15,44-22 0 16,49-21-8-16,19-14-7 16,71-14-2-16,36-5 8 15,13 0-7-15,8-13-28 16,-22-3-19-16,-18 1-31 16,-23 6-116-16</inkml:trace>
  <inkml:trace contextRef="#ctx0" brushRef="#br0" timeOffset="88195.6927">24740 8507 575 0,'60'-2'41'16,"52"-1"45"-16,51-2-51 16,31-13-35-16,19-9-2 0,-12-20-118 15</inkml:trace>
  <inkml:trace contextRef="#ctx0" brushRef="#br0" timeOffset="101819.7795">5815 11189 222 0,'0'-7'81'16,"0"3"-24"-16,0 0-4 16,19 0-16-16,-6 3-11 15,-10-2 1-15,2 3 9 16,-5 0-6-16,6 0-2 15,-6 12 2-15,5 28 1 16,-2 16-9-16,-3 10-5 16,5 14-6-16,-5 4-5 15,0 1-5-15,0-1 0 16,0-7-1-16,-5-11-4 16,-3-19-30-16,-3-18-58 0,11-24-94 15</inkml:trace>
  <inkml:trace contextRef="#ctx0" brushRef="#br0" timeOffset="102231.3693">6439 11345 186 0,'19'-4'177'0,"0"3"-144"15,22-6 30-15,5 0-18 16,12-8-12-16,2 3 9 16,-9 4 2-16,-4 0-2 15,-23 7-17-15,-5-4 0 16,-16 5-9-16,-3 0-5 15,0 22 4-15,-22 24 3 16,-35 12-11-16,-22 7-5 16,0 10-2-16,8-5 1 15,30-5-1-15,33-13 0 16,8-15-1-16,8-11-2 0,52-21 0 16,25-5 0-16,-1 0-2 15,9-24-11-15,-14 0-23 16,-22-3-13-16,-10 10-53 15,-15-4-100-15</inkml:trace>
  <inkml:trace contextRef="#ctx0" brushRef="#br0" timeOffset="102449.3718">7524 11100 387 0,'14'0'44'0,"-12"37"9"16,-2 23 8-16,0 17-17 0,0 9-13 15,-27 1-14-15,-11-5-11 16,16-17-6-16,9-17 0 16,7-13-19-16,6-13-84 15,0-13-93-15</inkml:trace>
  <inkml:trace contextRef="#ctx0" brushRef="#br0" timeOffset="102822.9536">8718 11112 334 0,'0'0'171'0,"0"0"-167"16,33 0 0-16,19 0-4 16,-6 0 0-16,1 0-16 15,-15 0-118-15</inkml:trace>
  <inkml:trace contextRef="#ctx0" brushRef="#br0" timeOffset="103027.3318">8765 11428 513 0,'0'28'42'16,"0"-10"-39"-16,46-8 0 16,6-10-3-16,13 0-16 15,1-21-187-15</inkml:trace>
  <inkml:trace contextRef="#ctx0" brushRef="#br0" timeOffset="111279.5741">10548 10841 188 0,'0'-2'79'16,"0"2"-44"-16,0 0-5 15,0 0-17-15,0-3 10 16,0 1 13-16,0 2 22 15,0 0 1-15,0 0-13 16,0-4-12-16,0 4-10 16,0 0-7-16,0 0 1 15,0 0 1-15,0 0 0 16,0-1-5-16,0 1-2 0,0-11 1 16,57-1 5-1,17-7 3-15,24-2 14 0,-8 8-11 16,-16 8-3-16,-23 5-6 15,-23 0-6-15,-9 0-4 16,-19 3-2-16,0 26 0 16,-8 9-1-16,-69 18 3 15,-43 16-4-15,-30 8-1 16,-5 8-1-16,21-1 1 16,42-14 0-16,40-19-2 15,41-18-2-15,11-10-2 16,43-9 0-16,37-6 2 15,7-9 3-15,11-2 0 16,-8 0-2-16,-16 0-14 0,-17-10-49 16,-16-10-61-16,5-2-87 15,-8-6-209-15</inkml:trace>
  <inkml:trace contextRef="#ctx0" brushRef="#br0" timeOffset="111685.2475">11889 10772 350 0,'-19'0'52'0,"-8"0"-6"15,-17 1-11-15,-16 18 8 16,0 2 1-16,-16 5-3 16,3 9-6-16,2 7-3 15,16 5 0-15,25 5-14 16,27-5-4-16,3-7-2 16,22-12-4-16,57-19 0 15,38-9 4-15,25-8 5 16,16-33-6-16,1-4-1 15,-20-5-1-15,-22 2 0 0,-54 5-6 16,-31 6 1 0,-32 4-3-16,-52 8-1 0,-46 8-8 15,-19 12-17-15,13 5-22 16,36 0-21-16,30 0-54 16,38 0-119-16</inkml:trace>
  <inkml:trace contextRef="#ctx0" brushRef="#br0" timeOffset="112007.6157">12855 10635 401 0,'-99'41'38'16,"12"1"37"-16,30-7-27 15,30-7-19-15,27-10-22 16,0-12-6-16,60-6 11 16,24 0 17-16,20 0 20 15,-6-3 0-15,-11 3-8 16,-35 0-5-16,-27 8-11 16,-25 35-6-16,-19 13-2 15,-85 10-10-15,-27-2-7 16,-13-8-1-16,7-18-23 15,36-18-29-15,17-20-19 16,24-5-13-16,54-29-40 0,6-8-99 16</inkml:trace>
  <inkml:trace contextRef="#ctx0" brushRef="#br0" timeOffset="112217.4338">12841 10630 447 0,'0'0'131'0,"30"0"-96"16,49 0 33-16,27-2-16 16,25-7-16-16,8-9-21 0,3 1-14 15,-16-10-1 1,-20 3-50-16,-8-8-139 0</inkml:trace>
  <inkml:trace contextRef="#ctx0" brushRef="#br0" timeOffset="112869.7812">14766 10871 430 0,'46'-7'101'16,"20"7"-20"-16,32 0 0 15,33 0-35-15,0 0-13 16,-19 0-25-16,-28 0-8 15,-32-6-29-15,-30 1-69 16,2-4-109-16</inkml:trace>
  <inkml:trace contextRef="#ctx0" brushRef="#br0" timeOffset="113259.11">16680 10457 254 0,'0'-2'196'16,"0"2"-144"-16,0 0 7 0,0 0-32 15,0 0-14-15,0 0 5 16,-5 0 6-16,-4 12-2 16,-23 22 19-16,-15 18-18 15,-24 16 2-15,-27 11-2 16,-19 9-7-16,-8 3-12 15,21-10-4-15,17-9-2 16,35-14-44-16,25-27-69 16,27-26-107-16</inkml:trace>
  <inkml:trace contextRef="#ctx0" brushRef="#br0" timeOffset="113551.8053">17204 10571 561 0,'-99'42'50'0,"15"0"-4"16,38-3-32-16,32-10-14 16,14-10-4-16,41-13 4 15,52-6 9-15,24 0 31 16,-8 0 9-16,-16 0-13 15,-47 11-11-15,-38 17-15 16,-8 15 6-16,-65 14-10 0,-47 3-6 16,-27 3-3-16,8-16-37 15,14-25-42-15,29-17-5 16,31-5-28-16,38-16-88 16</inkml:trace>
  <inkml:trace contextRef="#ctx0" brushRef="#br0" timeOffset="113731.8611">17479 10542 629 0,'41'0'34'0,"24"0"39"16,44 0-32-1,3 0-36-15,-5 0-5 0,-15 0-30 16,-7-18-80-16,5-5-89 15,-11-4-225-15</inkml:trace>
  <inkml:trace contextRef="#ctx0" brushRef="#br0" timeOffset="114863.1796">19025 10353 372 0,'0'-6'37'15,"0"4"28"-15,0 2-16 0,0 0 1 16,0 0 0 0,0 0-13-16,0 0-4 0,-19 0-8 15,-8 0-11-15,-25 25 0 16,-14 17-5-16,-4 7-2 16,-15 16-1-16,-8 10 1 15,14 11 2-15,8 0 0 16,39-8-3-16,32-19-4 15,0-19-2-15,57-20 1 16,49-20 2-16,25 0 2 16,5-23 0-16,3-20-1 15,-35 3 2-15,-30 3 0 0,-44 5 2 16,-30 6-1 0,0 6 1-16,-66 8-4 0,-43 12-4 15,-30 0-8-15,3 14-12 16,24 7-28-16,41-10-34 15,49 3-61-15,22-14-105 16</inkml:trace>
  <inkml:trace contextRef="#ctx0" brushRef="#br0" timeOffset="115681.0245">20527 10573 235 0,'28'-18'37'0,"-9"6"18"16,-14 2-7-16,-5 5 7 16,0 3 2-16,0 0-3 15,0 2 1-15,0 0-2 16,0 0-8-16,-13 0-8 16,-26 0-8-16,-29 7-16 0,-27 27-4 15,-12 16 12-15,-4 7 6 16,12 8-5-16,9-5-15 15,36-1-5-15,21-6-2 16,22-10-1-16,11-10-6 16,11-10-15-16,49-16-21 15,25-7-22-15,13 0-22 16,19-20-64-16,3-5-39 16,6 1 15-16</inkml:trace>
  <inkml:trace contextRef="#ctx0" brushRef="#br0" timeOffset="115989.43">20939 10780 267 0,'-33'0'192'15,"1"3"-127"-15,18 19 5 16,14-3-47-16,0 1-7 16,22-8 2-16,49-7 3 15,13-5 9-15,9 0 4 16,0-12-6-16,-22-8-9 15,-14-3-4-15,-22 4-4 16,-24 1-1-16,-11-2-1 16,0 0 1-16,-19 4-3 15,-33 0-3-15,-19 6-3 16,3 7-1-16,3 3 0 0,8 0 0 16,10 0-6-16,14 0-20 15,14 0-22-15,19 0-8 16,0 0-31-16,28-5-87 15,48-2-28-15,30 1-16 16</inkml:trace>
  <inkml:trace contextRef="#ctx0" brushRef="#br0" timeOffset="116267.8187">21994 10533 380 0,'-41'0'54'0,"-10"0"15"15,-1 6-3-15,0 10-4 0,25-3-14 16,21-1-28 0,6-2-20-16,0 0 0 0,33 3 16 15,5 0 18-15,3 1 1 16,-14 5 0-16,-8 6-2 16,-19 5-12-16,0 5-9 15,-27 3-8-15,-46-8-4 16,2-8-3-16,5-12-29 15,14-10-32-15,25 0-6 16,13-22-25-16,14-13-65 16,33 6 36-16,46-7-73 15</inkml:trace>
  <inkml:trace contextRef="#ctx0" brushRef="#br0" timeOffset="116799.4386">22886 10277 396 0,'0'0'48'0,"0"0"-22"0,0 0-6 16,38 0 7-16,-2 0 28 15,2-4-9-15,5 0-2 16,-7-3-7-16,10 5-1 16,6-3 5-16,0 0-7 15,0 1-14-15,-1-1-9 16,-10 5-4-16,-3 0-4 15,-10 0-1-15,-15 0-1 16,-2 0 0-16,-11 0-1 16,0 28 3-16,-11 13-1 15,-54 13 0-15,-41 14-2 16,-12 6 1-16,-13 10-1 0,-2 2 0 16,5-3-1-1,16-12 1-15,41-9 0 0,36-21-2 16,35-14-7-16,0-14-7 15,59-13 10-15,34 0 6 16,35 0 0-16,1-17 0 16,-7-4-3-16,-24 3-13 15,-32 1-39-15,-33 9-42 16,-9-5-70-16,-24 1-207 16</inkml:trace>
  <inkml:trace contextRef="#ctx0" brushRef="#br0" timeOffset="117039.4629">22747 10632 309 0,'41'-6'351'16,"38"6"-331"-16,46 0 30 15,25 0-50-15,11-13-17 0,-22-25-182 16</inkml:trace>
  <inkml:trace contextRef="#ctx0" brushRef="#br0" timeOffset="188256.9899">5618 13250 441 0,'0'0'51'16,"0"0"-4"-16,60 0 11 15,30-3-8-15,8-12-4 16,3 0-21-16,-16 4-13 15,-14 0-10-15,-11-1-2 16,-3-4-6-16,-3 2-54 16,4-1-176-16</inkml:trace>
  <inkml:trace contextRef="#ctx0" brushRef="#br0" timeOffset="188894.7383">7401 12859 24 0,'-24'-3'397'15,"-12"3"-374"-15,-2 0 30 16,-8 0-6-16,-14 2-14 15,3 12-5-15,-9 7-9 16,6 0 7-16,8-2 1 16,1 4-9-16,18 0-11 15,0-6 0-15,11-4 0 16,11-6 1-16,3 2 1 16,8-1 2-16,0 2 2 15,19 2 11-15,28 2 5 16,13-2-5-16,11 2-3 15,8 4 0-15,0 1-6 16,0 4-5-16,-14-1-6 0,-5 3-1 16,-8 0 1-16,-19 2-1 15,-9 1-1-15,-2 3 1 16,-22 10 2-16,0 6 0 16,-8 9-1-16,-49 9-1 15,-22 0-2-15,-6-3-1 16,-2-8-1-16,16-16-1 15,16-14-1-15,17-14 2 16,6-10 0-16,18 0-2 16,14-37-4-16,0-17-6 15,3-18 6-15,59-10 4 16,12-5 2-16,10-6 1 0,4 5 0 16,-4 13 0-16,-18 15 1 15,-23 21 0-15,-21 14-1 16,-11 12 0-16,-11 6-1 15,0 2-8-15,0 5-45 16,0 0-39-16,-19 0-18 16,19 12-65-16,0 4-94 15</inkml:trace>
  <inkml:trace contextRef="#ctx0" brushRef="#br0" timeOffset="189247.0491">8228 12809 36 0,'0'-4'343'0,"0"4"-293"16,0 0 7-16,0 4 6 15,-6 19-17-15,-21 9-22 16,-20 8-2-16,-12 12-10 15,1 6 0-15,4-1 2 16,7-10 1-16,31-17-3 16,16-16-8-16,0-14-2 15,30 0 6-15,30 0 9 16,19-9 0-16,0-6-10 16,-3 2 1-16,-10 8-3 0,-20-2-5 15,-18 5 0-15,-15 2-8 16,-2-10-32-16,-8-3-35 15,10-6-62-15,-7-7-50 16,8-1-23-16</inkml:trace>
  <inkml:trace contextRef="#ctx0" brushRef="#br0" timeOffset="189407.6088">8228 12809 96 0,'359'4'144'0,"-339"-15"-6"16,-20 9-25-16,0 2-25 15,0 17 0-15,0 30 2 16,0 22-31-16,-52 20-16 15,0 16-16-15,-13 8-15 16,-1 4-9-16,1-10-3 0,5-14-9 16,8-10-54-1,33-24-97-15,19-28-234 0</inkml:trace>
  <inkml:trace contextRef="#ctx0" brushRef="#br0" timeOffset="194954.3724">9624 13038 378 0,'0'0'187'0,"5"0"-176"16,60 0 15-16,20-16 13 16,8-8-10-16,-9 2-16 15,-29 5-2-15,2 4-8 16,-24 5-2-16,-11-4-1 16,2 7-4-16,-5 5-25 15,0 0-124-15,-19 8-136 16</inkml:trace>
  <inkml:trace contextRef="#ctx0" brushRef="#br0" timeOffset="195135.0741">9825 13198 348 0,'0'4'193'0,"0"3"-140"15,33 1 26-15,33-5-35 16,4-3-17-16,4 0-20 15,-19-3-7-15,-12-12-1 16,-10 3-36-16,0-1-92 16,-14-1-208-16</inkml:trace>
  <inkml:trace contextRef="#ctx0" brushRef="#br0" timeOffset="195396.738">11393 13007 158 0,'19'2'438'16,"14"0"-412"-16,32 1 68 15,6-3-61-15,3 0-18 0,-9 0-15 16,1-18-2-16,-20-2-46 16,6 0-65-16,-6 4-142 15</inkml:trace>
  <inkml:trace contextRef="#ctx0" brushRef="#br0" timeOffset="195620.2303">13062 12552 445 0,'0'35'167'0,"-14"23"-143"0,-10 23 37 16,-34 13-29-16,-29 18-23 15,-36 10-6-15,-10 7-3 16,2-8-4-16,19-17-7 15,36-26-43-15,30-23-65 16,46-38-64-16</inkml:trace>
  <inkml:trace contextRef="#ctx0" brushRef="#br0" timeOffset="195907.0155">13411 12843 542 0,'-85'42'37'16,"44"-2"44"-16,36-12-31 15,5-9-45-15,52-12-5 16,54-7 3-16,17 0 21 16,0 0 30-16,-23 0-2 15,-21 0-14-15,-35 5-9 16,-41 22-13-16,-3 17-8 15,-41 12-4-15,-52 0-4 16,-24-6-9-16,13-27-33 16,12-23-38-16,32-10-34 15,30-37-75-15,30-18-73 16</inkml:trace>
  <inkml:trace contextRef="#ctx0" brushRef="#br0" timeOffset="196079.4493">13411 12843 319 0,'229'-92'265'0,"-196"92"-173"16,38 8 11-16,8 4-42 15,27-10-30-15,11-2-21 16,-5 0-10-16,5-9-1 16,-13-22-27-16,8-9-72 15,18-4-77-15,1-8-126 16</inkml:trace>
  <inkml:trace contextRef="#ctx0" brushRef="#br0" timeOffset="196348.8841">15390 12305 330 0,'-87'56'130'16,"-11"10"-49"-16,-14 16 3 16,3 10-6-16,30 7 9 15,19 1-21-15,33-7-27 16,21-22-24-16,6-16-8 15,39-24-6-15,42-15 1 16,28-16-1-16,9 0-1 16,2-23 0-16,-9-11 1 15,-26-3 1-15,-39 3-2 16,-46 3 1-16,0 6 2 0,-65 10-2 16,-52 9-1-1,-9 6-4-15,20 0-3 0,16 0-15 16,38 0-58-16,38-11-114 15</inkml:trace>
  <inkml:trace contextRef="#ctx0" brushRef="#br0" timeOffset="197098.6755">16675 12659 402 0,'0'0'111'0,"-14"0"-49"15,-13 0-22-15,-1 10-6 16,-2 7 3-16,3 5 13 16,0 8 2-16,-6 6-12 15,9 7-13-15,5 4-5 16,10-1-15-16,9 3-6 0,0-5-1 16,0-1-5-1,28-8-14-15,37-11-42 0,20-9-50 16,26-12-62-16,1-3-58 15</inkml:trace>
  <inkml:trace contextRef="#ctx0" brushRef="#br0" timeOffset="197398.5759">17441 12900 85 0,'5'-4'314'0,"-5"4"-214"15,8 0-22-15,17 0-24 16,16 0-16-16,16 0-11 0,9 0 19 15,7-7 2 1,4-10-5-16,-17-3 4 0,-20 0-16 16,-20 5-7-16,-20-2-8 15,0-3-4-15,-9 4-4 16,-42-5-5-16,-9 11-1 16,-3 3-1-16,22 2-1 15,3 3-1-15,16-1-2 16,8 3-10-16,14 0-16 15,0 0-23-15,0 0-44 16,55 0-42-16,35 0-5 16,22 0 19-16,8 0-19 15,2 0-45-15</inkml:trace>
  <inkml:trace contextRef="#ctx0" brushRef="#br0" timeOffset="197624.4007">18469 12641 106 0,'0'-4'227'0,"0"4"-93"16,0 0-46-16,-38 0-37 15,-3 14 4-15,3 1-8 16,18-2-22-16,20-6-23 16,0 0 2-16,0 6 7 15,14 2 36-15,11 2-14 16,2 3-1-16,-16 10-3 16,-11 2-14-16,0 6-11 15,-44-3-4-15,-16-7-1 16,-5-7-17-16,-1-15-40 15,14-6-20-15,17 0-25 0,24-2-68 16,11-18-49-16</inkml:trace>
  <inkml:trace contextRef="#ctx0" brushRef="#br0" timeOffset="198096.189">19183 12309 276 0,'0'0'154'15,"0"0"-76"-15,14-4-9 16,38 2-17-16,13-3-14 16,6-1-2-16,3 1 13 15,-4-1 1-15,-18 4-11 16,-11 2-9-16,-22 0-15 16,-11 5-8-16,-8 25 7 15,0 17-4-15,-41 13-8 16,-48 17-2-16,-12 12-1 0,-3 3 1 15,6-4 0 1,32-16 0-16,26-24-2 0,29-18-3 16,11-14-3-16,0-3-4 15,51-6 7-15,9-1 4 16,25-1 1-16,-6-3-2 16,14-2-4-16,2 0-10 15,-27 0-24-15,-10 0-60 16,-12 0-52-16,-46 0-163 15</inkml:trace>
  <inkml:trace contextRef="#ctx0" brushRef="#br0" timeOffset="198328.3012">19066 12690 608 0,'90'0'59'16,"49"-3"27"-16,5-5-70 16,-7-7-16-16,-31-8-4 15,-16-6-53-15,-24-10-176 16</inkml:trace>
  <inkml:trace contextRef="#ctx0" brushRef="#br0" timeOffset="212413.0692">7219 14938 306 0,'-28'0'57'0,"1"0"-40"15,3 0 13-15,-17 8-18 16,-11 13 4-16,-13 9 10 16,-6 7 13-16,-8 13-8 0,13 5-8 15,6 10-1-15,22 5-1 16,19 3-2-16,11 5 5 15,8-2-5-15,0-8-5 16,41-13 3-16,16-14-8 16,16-20 1-16,17-19 2 15,9-2 11-15,12-36 3 16,15-26 0-16,-23-20-9 16,-15-12-10-16,-31-3-3 15,-24 7-2-15,-33 17-1 16,0 15 0-16,-19 18 0 15,-47 16-1-15,-13 11 0 16,-5 13-3-16,4 0-1 0,29 0-8 16,4 0-30-16,34 0-25 15,13 0-62-15,0 4-86 16</inkml:trace>
  <inkml:trace contextRef="#ctx0" brushRef="#br0" timeOffset="212914.915">7930 15565 181 0,'0'0'206'0,"0"0"-174"15,-11 0 1-15,6 0 2 16,-3 0 2-16,-19 0 1 15,7 10-4-15,-4 2-13 0,10-5 2 16,6-2-5 0,-3-5-3-16,11 0-3 0,0 0 1 15,0-9 7-15,0-8-6 16,33-2-7-16,-19 8 4 16,5 6 8-16,-19 5-1 15,0 0-8-15,0 9 2 16,-22 22-4-16,-30 12 2 15,0-7-9-15,14-15-1 16,19-13-1-16,19-8-3 16,0-8-13-16,38-27-60 15,33-5-31-15,22-4-72 16,-3-1-160-16</inkml:trace>
  <inkml:trace contextRef="#ctx0" brushRef="#br0" timeOffset="213296.5448">8705 14984 144 0,'-38'0'273'16,"-3"11"-240"-16,11 1 40 15,2-1-22-15,23-4-12 16,5-6-16-16,0-1-14 0,11 0 8 16,30 0 19-16,11 4 19 15,8 4-18-15,-3 8-8 16,-11 9-6-16,-2 13-1 16,-22 12-2-16,-3 9-1 15,-19 6-11-15,0 1-4 16,-33-7-2-16,-8-9-1 15,-11-15-1-15,9-17 0 16,2-11-2-16,3-7-3 16,5 0-9-16,6-3-17 15,2-26-30-15,6-10-61 16,19-3-64-16,0-9-91 0</inkml:trace>
  <inkml:trace contextRef="#ctx0" brushRef="#br0" timeOffset="213536.3769">8658 14890 282 0,'0'-8'161'15,"0"1"-90"-15,0 5 25 16,47 2-25-16,13 0-11 15,5 0-17-15,20 0-14 16,-12 0-20-16,-2 0-6 16,8 0-3-16,-13 0-10 0,-6 0-54 15,5 0-91-15,-13 0-174 16</inkml:trace>
  <inkml:trace contextRef="#ctx0" brushRef="#br0" timeOffset="214085.0467">9806 14796 375 0,'0'0'27'0,"0"0"6"16,25-2 36-16,21-17 6 15,20 1-24-15,-6 5 5 16,-14 8 1-16,-13 5-10 15,-9 0-19-15,-16 18-11 16,-8 23 2-16,0 12-4 0,-32 6-6 16,-39-2-5-16,16-12-3 15,12-13-1-15,26-16-1 16,17-16 0-16,0 0-1 16,17-4-2-16,59-20 3 15,22-1 1-15,-11 8 1 16,3 11-1-16,-24 6 3 15,-25 4 4-15,-9 33 1 16,-32 14 7-16,0 21-2 16,-65 6-7-16,-22-5-3 15,-25-10-2-15,8-25-1 16,6-18-3-16,19-20-1 0,8 0-15 16,30-7-21-16,22-23-42 15,19-6-46-15,33-12-96 16</inkml:trace>
  <inkml:trace contextRef="#ctx0" brushRef="#br0" timeOffset="214804.5698">11399 14558 339 0,'0'-3'31'0,"0"3"-13"15,0 0 14-15,-19 0 2 16,-22 0-10-16,2 0 22 15,-7 11-6-15,-6 8-13 16,-13 5 4-16,-6 7 2 16,3 1-5-16,-3 0-11 15,5-4-5-15,26-8-5 0,15-5-4 16,17-7-2-16,8 0 0 16,0-1-1-16,0 1 5 15,0 4 7-15,27-8 3 16,14 3 5-16,22-3 6 15,2 3-7-15,3-3-3 16,3 4 0-16,-11 2 3 16,-8 3-8-16,-6 6-2 15,-18 5-1-15,-4 12-1 16,-10 6 1-16,-14 8-1 16,0 6-2-16,0 9-2 15,-41 2-2-15,-3 0-1 16,-5-9 1-16,-3-9-1 15,9-15 0-15,10-11-1 16,-2-11 1-16,5-12 1 0,16 0-1 16,0-18-1-16,14-29-3 15,0-20-2-15,0-12-1 16,33-10 0-16,27-4 4 16,3 1 1-16,10 4 1 15,-7 2 1-15,-6 8 0 16,-14 16 0-16,-27 15 0 15,-19 14 0-15,0 16 1 16,-19 10 1-16,-65 7-2 16,-23 0-1-16,1 33-1 15,2-4-3-15,31-8-19 16,21-3-53-16,46-18-72 0,6-5-210 16</inkml:trace>
  <inkml:trace contextRef="#ctx0" brushRef="#br0" timeOffset="215538.2629">12375 14882 311 0,'0'0'132'0,"0"0"-92"15,0 0 10-15,24-3 25 16,50-9 0-16,10-1-25 15,1-1-7-15,-11 7-19 16,-14-4-20-16,-22 10-4 16,0-1 0-16,-19 2-3 15,-5 0-29-15,-1 0-90 16,-13 9-99-16</inkml:trace>
  <inkml:trace contextRef="#ctx0" brushRef="#br0" timeOffset="215718.1632">12669 15047 384 0,'0'0'185'0,"19"1"-87"16,60-1-6-16,14 0-57 16,-3 0-21-16,-8-1-14 15,-11-12-3-15,5-3-41 16,-8-2-72-16,17-5-97 15</inkml:trace>
  <inkml:trace contextRef="#ctx0" brushRef="#br0" timeOffset="216064.0963">14523 14670 269 0,'-38'0'184'16,"-16"0"-140"-16,2 12 16 0,-19 17-23 15,0 12 10-15,-8 3-5 16,0 11-1-16,5 6 7 15,3 7 0-15,25 5-13 16,13-7-15-16,33-9-13 16,0-13-7-16,8-11-1 15,44-12-4-15,19-10-9 16,22-11-35-16,24 0-57 16,0-17-70-16,1-24-72 15</inkml:trace>
  <inkml:trace contextRef="#ctx0" brushRef="#br0" timeOffset="216348.093">14821 14988 231 0,'-33'30'309'16,"19"-1"-248"-16,14-7-16 15,19-8-33-15,47-13 1 16,18-1 9-16,14-12 8 15,1-19 1-15,7-3-2 16,-30 4 2-16,-29 10-9 16,-28 11 0-16,-19 4-9 15,0 0 7-15,-63 5 2 16,-19 0-22-16,-13 0-2 0,7 0-1 16,23 2-8-16,32 6-23 15,20-2-39-15,13-3-35 16,0-3-70-16,65 0-106 15</inkml:trace>
  <inkml:trace contextRef="#ctx0" brushRef="#br0" timeOffset="216604.8358">15764 14752 375 0,'-46'31'143'0,"-6"5"-84"16,3 6 2-16,5 0 2 15,11-7-15-15,33-6-24 0,0-8-9 16,0-7-2 0,25-1 1-16,16 2 9 0,2-1 6 15,-15 4 2-15,-1 7-7 16,-27 7-14-16,0 5-7 16,-5-1-1-16,-55-11-2 15,-6-9-5-15,1-16-29 16,18-11-44-16,20-26-76 15,16-13-103-15</inkml:trace>
  <inkml:trace contextRef="#ctx0" brushRef="#br0" timeOffset="217368.1439">16541 14529 202 0,'-11'0'113'16,"11"0"-43"-16,-14 0-25 0,9 0-21 16,-3 0 1-16,2 0 4 15,-7 0 0-15,-1 0-2 16,9 0 13-16,-14 3-11 15,19 2-1-15,-3-1-3 16,3 0-2-16,0-1-5 16,0 0 3-16,33-3 7 15,40 0 13-15,12 0-3 16,-6-3-11-16,5-2 0 16,-13-1-5-16,-11 6 4 15,-8 0-9-15,-19 0-9 16,-17 16-4-16,-16 21 1 15,0 20-2-15,-49 20 0 0,-63 16-2 16,-10 9-1-16,4 4-1 16,26-14-2-16,40-20 1 15,33-28-3-15,19-19-4 16,0-19-2-16,51-6-1 16,20 0 6-16,14-11 5 15,-6-12-3-15,-5 5-4 16,-4-1-11-16,-4 4-12 15,-25-2-49-15,-3 10-56 16,-30 1-72-16</inkml:trace>
  <inkml:trace contextRef="#ctx0" brushRef="#br0" timeOffset="217706.1778">16405 14904 369 0,'0'-7'260'0,"8"0"-143"0,68 6-10 16,11-6-74-16,23 7-15 16,1 0-17-16,1-3-1 15,0-9-68-15,-28-15-219 16</inkml:trace>
  <inkml:trace contextRef="#ctx0" brushRef="#br0" timeOffset="229728.4565">15606 16472 272 0,'-14'0'38'0,"14"0"9"15,-5 0-17-15,2 0-14 16,3 0 0-16,-5 0 2 16,5 0 8-16,-6 0 8 15,1 0-1-15,2 0 6 16,-3 0-2-16,6 0-12 15,0 0-5-15,0-2-4 16,0-1-5-16,14-5 2 16,43 1 14-16,9-3 2 15,2 4-16-15,-3-3 4 16,-7 7 2-16,-12 2-7 16,0 0-8-16,-13 0 2 0,-19 0-1 15,-9 27 1 1,-5 23 4-16,-46 21 3 0,-58 30-10 15,-27 14-2-15,-2 16-1 16,10 12 0-16,33-6 0 16,36-18-3-16,40-27 1 15,14-36-2-15,33-27-5 16,59-23 0-16,15-6 2 16,24 0 3-16,5-22 0 15,-5 1-4-15,0 6-15 16,-33 4-42-16,-38 0-64 15,-36 4-74-15</inkml:trace>
  <inkml:trace contextRef="#ctx0" brushRef="#br0" timeOffset="230020.1116">15448 16963 54 0,'65'-16'401'16,"20"2"-375"-16,40 5 50 15,0 0-34-15,6 5-30 16,-19 4-12-16,-27 0-1 16,-25 0-106-16,-60 0-311 15</inkml:trace>
  <inkml:trace contextRef="#ctx0" brushRef="#br0" timeOffset="230612.3781">13305 16919 303 0,'8'-8'101'16,"30"-1"-59"-16,14-4 33 16,13 3-31-16,9 4-5 15,-9-5-24-15,-13 6-13 16,-19 2-2-16,-6 3-3 15,-27 0-29-15,0 13-132 16</inkml:trace>
  <inkml:trace contextRef="#ctx0" brushRef="#br0" timeOffset="230761.8092">13534 17182 534 0,'8'0'21'0,"44"-4"46"15,13 2-38-15,0-4-29 16,9-8-1-16,-28-9-123 16</inkml:trace>
  <inkml:trace contextRef="#ctx0" brushRef="#br0" timeOffset="231481.7137">9059 16817 354 0,'-46'0'114'0,"-6"16"-74"16,0 16 18-16,0 3-15 15,12-6-19-15,15-7-11 16,25-5-7-16,0-7-1 15,19-3 21-15,52-1 5 16,8 2-3-16,6 6-1 16,-6 11 3-16,-19 9-2 15,-28 19-2-15,-32 15-7 16,0 13-10-16,-79 1-5 16,-19-9-3-16,-6-26-1 15,9-21-7-15,5-21-19 0,25-5-27 16,26-14-34-16,26-24-55 15,13-9-81-15</inkml:trace>
  <inkml:trace contextRef="#ctx0" brushRef="#br0" timeOffset="231730.2794">8988 16779 363 0,'0'-4'62'0,"0"2"-40"0,25-6 24 15,48-2 18-15,26-2-4 16,12-6-6-16,7 1-14 16,-7 0-19-16,-21 1-15 15,-21 7-6-15,-18 3-4 16,-7 6-29-16,-22 0-127 15,-11 0-143-15</inkml:trace>
  <inkml:trace contextRef="#ctx0" brushRef="#br0" timeOffset="232698.7823">10742 17281 240 0,'0'0'171'0,"0"0"-134"15,0 0 1-15,0 0-17 0,-11 0-2 16,11 0 5 0,-9 0 4-16,-1 0 1 0,1 0-3 15,-2 0-4-15,3 3-6 16,0-1-9-16,3 2-4 16,5-4-1-16,0 0 6 15,0 0 7-15,0 0 8 16,0 0 0-16,0 0-5 15,0 0 4-15,0 0-9 16,8 0-1-16,16 0 2 16,-5 0-5-16,-10-4 0 15,-9 4 2-15,0 0-2 16,0 0-4-16,0 0-1 16,0 0 2-16,0 0-1 0,0 0 2 15,0 0-2-15,0 0-4 16,0 0 1-16,0 0-1 15,0 0 0-15,0 0 0 16,0 0-1-16,0 0 0 16,0 0 0-16,0 0-1 15,0 0 1-15,0 0-3 16,0 0-3-16,11 0-9 16,-3 0-42-16,-8 0-102 15,-8 0-222-15</inkml:trace>
  <inkml:trace contextRef="#ctx0" brushRef="#br0" timeOffset="233890.7076">11183 16537 228 0,'0'0'42'16,"0"0"3"-16,0 0-23 15,0 0 4-15,0-2 13 16,-8-3 7-16,8 1-4 16,-5 2 3-16,-1 1-21 15,6 1-4-15,0 0 0 16,0-3-7-16,-3 3-8 16,3 0-3-16,0 0-2 15,0 0 2-15,0 0-1 16,-5 0-1-16,5 0 5 15,0 0 0-15,0-4 1 0,0 4-1 16,0 0-3-16,0 0-2 16,0 0 0-16,0 0 1 15,0 0-1-15,0 0 0 16,0 0 1-16,0 0-1 16,0 0 2-16,0 0 1 15,0 0 6-15,0 0-4 16,0 0-3-16,0 0-2 15,0 0 0-15,0 0 1 16,0 0 0-16,0 0-1 16,0 0 0-16,0 0 1 15,0 0-1-15,0-3 1 16,0-3 0-16,0 4 1 0,0-1 1 16,5-2 6-1,-2-2 14-15,16 1-5 0,-13 0 0 16,-1 0 3-16,3 6-4 15,-8 0-4-15,0 0-2 16,0 25-4-16,0 19 4 16,-19 22 1-16,-22 6-6 15,3-6-4-15,11-16-2 16,27-18-1-16,0-19 1 16,0-13-5-16,60 0 5 15,5-3 1-15,20-19 0 16,-12-2-1-16,-15 6-1 15,-12 3-4-15,-13 0-22 16,-6-3-56-16,-13 1-36 16,-9-4-59-16,-5-8-152 0</inkml:trace>
  <inkml:trace contextRef="#ctx0" brushRef="#br0" timeOffset="234079.6644">11576 16421 231 0,'0'-3'165'16,"0"3"-91"-16,0 0-18 15,0 20-3-15,0 29 26 16,-14 17-11-16,1 15-17 16,-6 8-21-16,5 5-12 15,-5 0-8-15,5-3-4 0,14-8-5 16,0-8-1 0,0-13-10-16,0-10-51 0,8-19-71 15,17-32-154-15</inkml:trace>
  <inkml:trace contextRef="#ctx0" brushRef="#br0" timeOffset="234886.6682">11832 16539 210 0,'-8'0'187'15,"-6"0"-159"-15,1 0-12 16,-6 13 6-16,8 4 4 16,-3-5-4-16,6-7 15 15,2-5-1-15,6 0-2 16,0 0 12-16,28-27-4 15,67-17-9-15,31-12 8 16,4 6-9-16,1 13-10 16,-24 18 7-16,-15 12-8 15,-26 7-10-15,-20 11-7 16,-35 45 2-16,-11 31 3 16,-71 26-4-16,-49 14-3 0,-2 0-2 15,34-13 0 1,39-23-2-16,49-23 2 0,11-30-1 15,60-23 0-15,30-15-5 16,16 0-20-16,19-29-90 16,-43-22-194-16</inkml:trace>
  <inkml:trace contextRef="#ctx0" brushRef="#br0" timeOffset="240835.9564">9708 17038 18 0,'-5'0'252'0,"5"0"-233"15,0 0 2-15,0 0-13 16,0 0 6-16,0 0 24 15,0 0 4-15,0 0-2 0,0 0-17 16,0 0-12-16,0 0-1 16,0 0-4-16,0 0 0 15,0 0-1-15,0 0 5 16,0 0 1-16,0 0-1 16,0 0 0-16,0 0 0 15,0 0-2-15,11 0 7 16,10-1-6-16,4-5 1 15,8-1 0-15,-1-1 3 16,9-3 7-16,17 2-5 16,2-9-5-16,32-1 9 15,-2-7-1-15,14 1-6 16,-11-4-1-16,-20 10 2 0,-16 3-5 16,-24 9-4-1,-19 2-4-15,-14 4 1 0,0 1 2 16,0 0 1-16,0 0-1 15,0 0-1-15,0 0-1 16,0 0-1-16,0 1 0 16,0 24 0-16,-11 18 3 15,-11 16-2-15,-11 19 2 16,1 15 1-16,-7 16 2 16,-7 10-1-16,-6-1-4 15,17-13-1-15,-3-10-19 16,19-32-127-16</inkml:trace>
  <inkml:trace contextRef="#ctx0" brushRef="#br0" timeOffset="243049.7802">10676 17501 107 0,'0'-5'48'0,"0"5"-14"16,0-1-24-16,0 1 15 0,0-2 15 15,0-2 0-15,0 3-13 16,0-1 6-16,0-1 6 16,0 0-2-16,0 3-12 15,0-4 17-15,0-1-3 16,0 0-8-16,3-2 1 15,2 7-12-15,-5 0-2 16,0 0-5-16,0 0-6 16,0 0 0-16,0 0 0 15,0 17 5-15,0 2-4 16,0 0-3-16,0 2-3 16,0-8-1-16,-8-3 0 0,8-10-1 15,0 0 1 1,0 0 0-16,0 0 0 0,8-10-1 15,20-14 2-15,15-7-1 16,-2 5 0-16,-3 9 2 16,-11 4 12-16,1 9 5 15,-15 4-4-15,-13 0-9 16,0 10 0-16,0 25 10 16,0 12 2-16,-41 8-12 15,-5-8-2-15,-6-8-5 16,20-13 1-16,13-19-1 15,10-7 0-15,4 0 0 16,5-25-2-16,0-18-11 16,0-7 7-16,24-2 6 15,17 6 0-15,11 11 0 0,-19 13 4 16,-14 15 4-16,-11 7 0 16,-8 0-2-16,0 23 4 15,-8 15 11-15,-30 13-3 16,-3-5-15-16,-3-16-1 15,22-15-2-15,22-13 0 16,0-2 0-16,0-7 0 16,0-29-2-16,41-3-1 15,11 2 3-15,-11 12 0 16,-8 16 0-16,-20 9 0 0,-2 0 0 16,-11 9 0-1,0 13 1-15,0-7-1 0,0-3-2 16,0-6-5-16,0-6-1 15,0 0 4-15,0 0 0 16,0 0-2-16,0 0 6 16,0 0-2-16,0 0 1 15,0 0-7-15,0 1-27 16,0 8-68-16,0-9-196 16</inkml:trace>
  <inkml:trace contextRef="#ctx0" brushRef="#br0" timeOffset="315519.2301">13016 16070 212 0,'-11'0'191'0,"11"-5"-145"0,0-8-29 16,0 3-9-16,0 3 2 15,0 2-6-15,0 3 1 16,0 2 6-16,0 0 14 16,0 0-2-16,0 0-13 15,0 5 0-15,0 4 3 16,0 3-6-16,0 7 0 15,0-4 1-15,13-1 6 16,6-2-1-16,9-6-4 16,10-5 1-16,8-1 6 15,11 0 1-15,3-3 4 16,-13-27 3-16,-9-9-3 0,-11 2-11 16,-21 2-4-16,-6-1 11 15,0 4 4-15,-58 1-4 16,-10 5-11-16,-3 5 3 15,11 5 4-15,9 3-10 16,12-3-3-16,7 6-31 16,13-5-86-16,-9-8-189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8:29:5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2867 3535 299 0,'-19'19'39'0,"0"-4"-4"16,2 7 21-16,-2-2-30 15,6 6-5-15,-6 3-6 16,13 0-3-16,6 7-2 15,-5 5 0-15,-3 11 5 16,8 8 11-16,-6 10-4 16,6 3 9-16,0-5-5 15,0-5-7-15,0-18-6 0,0-15-7 16,25-16-3 0,16-14 0-16,24-10 7 0,9-40-1 15,10-14-6-15,1-15-1 16,-9 4-2-16,-21 7 1 15,-15 16-1-15,-10 16 0 16,-10 17 0-16,-18 11 0 16,-2 8 1-16,0 0 0 15,0 14 4-15,0 26 2 16,-2 13-1-16,-18 13 3 16,20-2-3-16,0 0-3 15,0-12-2-15,0-4 0 0,22-14-1 16,11-13 0-16,13-12-11 15,-7-9-28-15,7 0-49 16,-13 0-150-16</inkml:trace>
  <inkml:trace contextRef="#ctx0" brushRef="#br0" timeOffset="463.9346">3876 3404 140 0,'14'-4'193'15,"-4"4"-159"-15,12-3 38 16,11-2-18-16,-6 1-2 16,6-2-8-16,0 1-3 15,-14 3 2-15,0 2-8 16,-11 0-13-16,3 0-1 0,-11 0-7 15,8 7-2-15,3 22 1 16,-11 9 1-16,0 8-7 16,0 3-4-16,0-2-1 15,0-4-1-15,0-11-1 16,0-10 0-16,27-13 0 16,33-9-6-16,30 0-7 15,14-21-40-15,10-16-76 16,-15-8-250-16</inkml:trace>
  <inkml:trace contextRef="#ctx0" brushRef="#br0" timeOffset="1063.5843">5277 3738 175 0,'0'2'170'0,"0"0"-97"15,0 1-14-15,9-3 13 16,37 0-10-16,25 0-8 16,-6 0-19-16,6 0-18 15,-16 0-10-15,-17 0-7 16,-5 0-1-16,-6-3-21 16,0 3-67-16,-16 0-184 15</inkml:trace>
  <inkml:trace contextRef="#ctx0" brushRef="#br0" timeOffset="1251.9249">5449 4056 604 0,'38'2'10'16,"47"4"80"-16,2-6-64 15,3 0-26-15,-5 0 0 16,2-4-24-16,-8-20-145 16</inkml:trace>
  <inkml:trace contextRef="#ctx0" brushRef="#br0" timeOffset="1881.88">6968 3693 183 0,'0'0'361'0,"0"0"-339"0,0 10 24 15,3 27 20 1,8 13-24-16,2 9-23 0,-13 6-5 16,14 2-2-16,5-6 0 15,14-15-4-15,-1-13 7 16,1-17-12-16,-14-10-3 15,-13-6 0-15,2 0-2 16,-3-35-1-16,9-17-2 16,13-20-7-16,6-11 1 15,5 3 4-15,-3-1 4 16,15 14 3-16,-10 18 2 16,-1 16 1-16,-7 11 2 15,1 9-1-15,-14 9 0 16,3 4-1-16,11 0-2 0,-6 0-1 15,6 0-3-15,-9 0-9 16,9 11-84-16,-6 5-148 16</inkml:trace>
  <inkml:trace contextRef="#ctx0" brushRef="#br0" timeOffset="2279.5974">8187 3129 423 0,'0'0'32'16,"0"0"10"-16,0 0 9 16,0 0-7-16,27-4 10 15,25 0-2-15,21-2-7 16,-2 0-9-16,3 6-2 16,2 0-8-16,-21 0-7 15,-17 20-4-15,-11 22-2 0,-21 14-4 16,-6 7-7-1,0 0-2-15,0-12 0 0,0-10-1 16,0-19-6-16,27-13-24 16,44-9-33-16,27-3-22 15,22-40-109-15</inkml:trace>
  <inkml:trace contextRef="#ctx0" brushRef="#br0" timeOffset="3013.8301">10087 3818 311 0,'0'0'41'0,"8"0"3"16,36 0 19-16,16 0-2 16,11 0-11-16,11 0-8 15,2-4 3-15,-8 3-24 16,-10-3-15-16,-20 4-6 15,-13-2 0-15,-11 1-10 0,-9-4-24 16,7 2-54-16,-20-1-59 16,0 2-62-16</inkml:trace>
  <inkml:trace contextRef="#ctx0" brushRef="#br0" timeOffset="3269.5355">10526 3552 441 0,'0'0'32'15,"0"0"13"-15,0 17 11 0,0 16-13 16,0 12-11-16,0 11-6 16,0 9-7-16,-14 7-6 15,4-5-6-15,1-11-5 16,9-8-2-16,0-13-4 15,0-6-4-15,0-12-17 16,0-14-49-16,19-3-55 16,28-16-34-16,-6-29-150 15</inkml:trace>
  <inkml:trace contextRef="#ctx0" brushRef="#br0" timeOffset="3644.4365">11058 3541 375 0,'0'0'32'0,"0"0"24"15,0 0 9-15,0 15-17 16,0 10-17-16,0 5-2 16,0 12-3-16,0 2-1 15,8 7-2-15,-3-1-2 16,-5-6-4-16,0-9-13 15,0-12-3-15,0-15-1 16,14-8-2-16,19-15-2 16,19-25 3-16,13-13 1 15,14 3-1-15,0 5 1 0,-2 13 1 16,-4 8 1-16,-13 18 1 16,-8 6 5-16,-28 10 5 15,-10 34 8-15,-14 20 2 16,0 7-12-16,-33 2-10 15,-13-7-1-15,8-14-11 16,5-17-30-16,20-11-40 16,13-11-48-16,0-13-84 15</inkml:trace>
  <inkml:trace contextRef="#ctx0" brushRef="#br0" timeOffset="3981.7093">11922 3303 308 0,'-5'0'65'16,"5"0"-2"-16,0 0 3 15,0 0-33-15,38 0-1 16,33-9 25-16,8-2-15 15,3 2-2-15,-6 9-1 16,-11 0-10-16,-18 0-10 16,-20 32-7-16,-27 26 3 15,0 15 0-15,-41 9-12 16,-11-10-1-16,11-20-1 0,41-22-1 16,0-18-4-16,88-12-8 15,43-12-2-15,24-29-25 16,-2-10-35-16,-9 5-37 15,-21 13-108-15</inkml:trace>
  <inkml:trace contextRef="#ctx0" brushRef="#br0" timeOffset="4191.8487">13285 3753 488 0,'93'0'30'15,"24"0"51"-15,-5 0-33 16,-19-8-35-16,-28-1-13 16,-7-1-33-16,-39-6-190 15</inkml:trace>
  <inkml:trace contextRef="#ctx0" brushRef="#br0" timeOffset="5084.3259">15017 3229 243 0,'0'0'27'0,"0"0"66"0,11 0-27 15,41 0-22-15,16 0 16 16,27-15 2-16,12-7-8 16,10 0-9-16,-11 1 7 15,-13 10-3-15,-30 10-18 16,-31 1-18-16,-29 18-5 16,-3 36 11-16,-41 33-2 15,-57 28-13-15,-38 18-2 16,-14 11-2-16,16-8-1 15,22-21-2-15,49-25-2 16,50-32-3-16,13-22-6 16,57-22 0-16,36-12 5 15,24-2 9-15,3 0 1 0,-3-14-1 16,-32 2 0-16,-20-1-9 16,-18-5-40-16,-20 1-50 15,-8-2-101-15,-19 2-266 16</inkml:trace>
  <inkml:trace contextRef="#ctx0" brushRef="#br0" timeOffset="5556.0483">16195 3643 397 0,'-19'0'16'16,"19"0"56"-16,-6 0-20 15,6 0-18-15,0 0 4 16,0 0-9-16,0 0 0 16,0 0-5-16,0 5-5 15,0 23-2-15,0 11 24 16,0 7-21-16,14 11 0 15,-9 2-5-15,-5-1-7 16,0-5-3-16,0-11-3 16,0-14-2-16,0-12 0 15,0-15 0-15,0-1 0 16,0-23 0-16,0-21-6 0,0-17-1 16,6-11 1-16,21-2 3 15,19 6 2-15,-2 5 1 16,16 13 0-16,-8 14 1 15,8 6 2-15,-14 8 1 16,-8 8-1-16,-5 2 0 16,-19 8-3-16,-9 4 0 15,3 0-4-15,-2 0-29 16,2 0-73-16,16 0-77 16,4 14-85-16</inkml:trace>
  <inkml:trace contextRef="#ctx0" brushRef="#br0" timeOffset="6066.0996">17105 3574 290 0,'0'-4'69'0,"0"4"3"16,0 0-15-16,0 0-3 16,-10 0-20-16,10 0-4 15,-3 0-2-15,-3 0-2 16,-2 29 4-16,3 9 14 15,-1 9-12-15,1 2-6 16,2 3-3-16,-8-5-7 16,3-2-11-16,-11-8-4 15,19-14-1-15,-8-11 0 16,8-12-1-16,0 0 1 16,0-27-2-16,27-24-4 15,28-14-2-15,21-5 4 0,11 10 3 16,11 8 0-1,0 17 1-15,12 15 2 0,-10 17-1 16,-4 3 5-16,-23 15 2 16,-26 28 3-16,-14 3 0 15,-20 2-8-15,-2-5-3 16,-8-14-9-16,8-12-26 16,8-10-59-16,35-7-117 15</inkml:trace>
  <inkml:trace contextRef="#ctx0" brushRef="#br0" timeOffset="6837.6143">19303 3519 326 0,'0'0'103'0,"0"0"-54"15,0 0 17-15,0 0-19 16,-8 0-9-16,-38 0-21 16,-1 0 4-16,-13 13 8 15,-5 11-2-15,-6 11-1 0,5 11 1 16,1 2-2-1,13 9-7-15,20 7-9 0,4-2-7 16,23-1-2-16,5-6 0 16,0-10 0-16,13-9-5 15,45-9-10-15,15-14-47 16,12-13-33-16,13 0-32 16,6-17 1-16,2-19 36 15,-8-3 77-15,-13-1 10 16,-1 4-58-16</inkml:trace>
  <inkml:trace contextRef="#ctx0" brushRef="#br0" timeOffset="7079.6028">19707 3809 156 0,'-11'0'166'15,"-17"26"-99"-15,1 10 34 16,14 0-13-16,13-6-43 0,0-8-23 16,51-12 3-16,42-10-1 15,27 0-2-15,11-15 7 16,-6-13 3-16,-21-1-5 15,-39 7-12-15,-32 7-9 16,-33 2-4-16,-8 2 6 16,-82-1 2-16,-22 2-10 15,-13 5-4-15,21 5-3 16,33 0-13-16,44 0-35 16,27-2-26-16,5-7-43 15,80 1-84-15,27-4-17 16</inkml:trace>
  <inkml:trace contextRef="#ctx0" brushRef="#br0" timeOffset="7281.656">20855 3643 418 0,'0'0'57'0,"-52"20"7"16,11 10-9-16,3 5 2 16,19-2-10-16,19-8-32 15,0 2-9-15,19-5 13 16,24 0 19-16,-2 0-2 15,-16 6-20-15,-25 2-9 16,0-2-2-16,-58 1-5 16,-26-15-1-16,-14-14-31 15,38-2-84-15,35-44-225 0</inkml:trace>
  <inkml:trace contextRef="#ctx0" brushRef="#br0" timeOffset="8128.3911">22242 3024 332 0,'0'0'137'0,"0"0"-92"16,0 0 17-16,-11 0-23 15,3 0-14-15,-11 28 5 16,-8 14-5-16,-3 21 0 15,3 22-6-15,5 18 12 16,3 17 4-16,0-4-6 16,19-13-12-16,0-30-10 15,19-23-4-15,49-31-1 0,46-19 1 16,20-12 3-16,41-52 0 16,-9-17-4-16,-24-11-1 15,-44-1 0-15,-63 6 1 16,-35 5 0-16,0 11-2 15,-60 11-1-15,-11 17-35 16,6 18-78-16,30 7-159 16</inkml:trace>
  <inkml:trace contextRef="#ctx0" brushRef="#br0" timeOffset="17535.6687">2848 6059 405 0,'-8'-8'34'16,"-11"2"8"-16,10-2 46 15,4-5-45-15,-6 3-8 16,8 5-6-16,3 1-5 16,0 4 0-16,0 0-4 15,0 0-7-15,0 0-3 0,0 0-5 16,0 0-3 0,0 11-1-16,0 37 0 0,0 26 5 15,9 21 2-15,-9 18-2 16,0 3-2-16,0 5-4 15,-22-4 0-15,-3-13 0 16,6-17-1-16,0-22-4 16,16-26-19-16,-2-23-43 15,5-12-50-15,0-4-94 16</inkml:trace>
  <inkml:trace contextRef="#ctx0" brushRef="#br0" timeOffset="18165.3017">3279 6156 155 0,'0'-5'146'16,"0"3"-123"-16,0 2 13 16,0 0-4-16,0 0-5 15,0 0-10-15,0 0 7 16,0 15 18-16,0 3-2 16,0 9-14-16,0-1-4 15,0 1-4-15,0-7-7 0,-6-5-3 16,6-9-4-16,0-6-3 15,0 0 3-15,0 0 1 16,28-28 11-16,29-9-10 16,14 0 5-16,-6 2 8 15,-10 12 4-15,-9 6 2 16,-8 12-7-16,-13 3-6 16,-9 2-1-16,-5 0-1 15,-3 12-1-15,-8 17 4 16,0 17 0-16,0 10-1 15,-33 12-2-15,-27 11-6 16,-10 4-4-16,-18 8 0 0,-7-4 1 16,2-6-1-16,6-13 0 15,16-15 0-15,14-22-4 16,30-13-1-16,7-13-6 16,20-5 2-16,0 0-9 15,20 0-9-15,56-13 19 16,30-9 8-16,11 3-1 15,3 4 2-15,-10 7-1 16,-42 8 0-16,-17 0 0 16,-18 0-1-16,-22 0-22 15,-11 0-62-15,0 0-41 0,0-14-146 16</inkml:trace>
  <inkml:trace contextRef="#ctx0" brushRef="#br0" timeOffset="18689.5975">4001 5779 64 0,'0'-7'163'15,"0"7"-132"-15,0-1 26 16,0 1-11-16,0 0-3 15,0-2-7-15,0 2-7 16,0 0 2-16,0 0-1 16,0-3-5-16,14 1-1 15,19-6 16-15,13 0-2 16,6 2-9-16,-6-2-1 0,6 3-3 16,-19 2-3-1,-9 3-4-15,-10 0-3 0,-14 0-9 16,0 33-1-16,0 15 3 15,-25 16-3-15,-21-2-4 16,5-6 0-16,14-16-1 16,27-16-3-16,0-10-5 15,16-13-16-15,61-1-10 16,15-7-19-16,20-22-35 16,-8 3-81-16,-1 9-100 15</inkml:trace>
  <inkml:trace contextRef="#ctx0" brushRef="#br0" timeOffset="19199.7723">4866 6288 186 0,'-9'0'182'15,"9"0"-154"-15,0 0 33 0,0 0-15 16,0 0 5-16,36 0-9 16,10-6-9-16,12-1-11 15,-18 1-11-15,-1 6-11 16,-20-7 0-16,-11 3-7 16,3 0-39-16,-11 4-98 15,0 0-232-15</inkml:trace>
  <inkml:trace contextRef="#ctx0" brushRef="#br0" timeOffset="19379.9178">4871 6574 304 0,'0'11'227'0,"22"4"-199"16,43 0 40-16,-7-5-47 15,7-10-21-15,-13 0 0 16,8-5-64-16,-22-34-293 16</inkml:trace>
  <inkml:trace contextRef="#ctx0" brushRef="#br0" timeOffset="21199.9768">6038 5981 306 0,'0'0'86'0,"0"-4"-82"16,8-4 17-16,58-9 6 15,13-12 33-15,35-1-3 16,1-8-21-16,16 6 0 16,-9 8 2-16,-10 4-14 15,-14 7-7-15,-13 6-12 16,-20 7-3-16,-18 0-2 16,-6 0 0-16,-17 0-1 15,-10 25 0-15,-14 20 0 16,0 16 1-16,-14 23 1 15,-43 14 0-15,-17 9-1 0,3 4 0 16,-2-4 0-16,7-4 1 16,9-11-1-16,5-17 0 15,6-17-1-15,19-25-4 16,8-11-8-16,19-18-15 16,-9-4-33-16,9 0-52 15,0-18-174-15</inkml:trace>
  <inkml:trace contextRef="#ctx0" brushRef="#br0" timeOffset="21718.1309">7467 5524 42 0,'-14'3'236'0,"3"4"-206"16,11-1 30-16,0-1-10 15,0-2-16-15,0-1-17 16,6-2 14-16,32 0 18 16,14 0-7-16,8-2-6 15,11-18-6-15,2 5-2 16,-13 3-2-16,-13 2-7 15,-17 7-4-15,-17 3-9 16,-13 0-3-16,0 39 11 16,0 14 6-16,-24 15-13 15,-31 6-5-15,9-9-2 16,16-4 0-16,27-19 0 16,3-16-2-16,3-19-10 0,54-7-4 15,17 0-20-15,16-23-44 16,-6-19-141-16</inkml:trace>
  <inkml:trace contextRef="#ctx0" brushRef="#br0" timeOffset="22954.6914">8157 6356 12 0,'0'0'333'0,"0"0"-301"15,0 0 20-15,5 0-22 16,52 0 6-16,22-7 13 16,20-1-14-16,-12-1 0 15,-3 4-8-15,-18 3-13 16,-23 2-13-16,-21 0-1 16,-11 0-15-16,-11 0-50 15,0 0-74-15,0 0-119 16</inkml:trace>
  <inkml:trace contextRef="#ctx0" brushRef="#br0" timeOffset="23187.3364">8563 6166 475 0,'-16'35'23'0,"-4"14"22"16,-4 5 10-16,-9 6-22 16,1 3-17-16,-4-8-10 0,6-9-6 15,8-11 0 1,11-10-6-16,11-6-35 0,11-11-112 16,41-8-214-16</inkml:trace>
  <inkml:trace contextRef="#ctx0" brushRef="#br0" timeOffset="24612.2987">9577 5858 95 0,'25'-32'210'0,"-3"12"-169"16,2 5 36-16,3 6-5 15,-18 4-15-15,1 0-15 16,4 5-5-16,-14 0-18 15,0 12-5-15,0 30 15 16,-5 19-5-16,-50 19-15 0,-10 10-7 16,-6 6-2-16,16-11 0 15,25-15 0-15,30-22-2 16,0-21-5-16,85-26-4 16,18-1-1-16,23-15 6 15,5-20-9-15,-14-6-9 16,-30-2-20-16,-21 4-26 15,-34 5-73-15,-21 0-171 16</inkml:trace>
  <inkml:trace contextRef="#ctx0" brushRef="#br0" timeOffset="24821.7544">10305 5821 437 0,'-35'56'63'0,"-14"19"6"16,13 11-2-16,-16 14-28 16,6 5-19-16,0 0-12 15,8-9-2-15,-1-5-5 16,18-11-1-16,15-12-8 16,6-16-22-16,0-21-102 15,6-31-132-15</inkml:trace>
  <inkml:trace contextRef="#ctx0" brushRef="#br0" timeOffset="25249.2545">10769 5734 191 0,'5'-8'114'0,"17"1"-54"15,5 0 4-15,11-5-15 16,14 1-2-16,3 0 0 15,-3-1-7-15,-1 10 3 16,-7 2-13-16,-17 0-12 16,-18 10-2-16,-9 28-4 15,0 19 3-15,-3 17-6 16,-41 6-7-16,11 2 0 16,20-13-2-16,13-17 2 15,13-14-1-15,64-21 1 16,24-16-2-16,-3-1-3 15,5-16-21-15,4-16-45 16,-28-7-102-16,-14 1-303 0</inkml:trace>
  <inkml:trace contextRef="#ctx0" brushRef="#br0" timeOffset="25519.8582">11797 6323 432 0,'27'0'113'16,"19"0"-36"-16,6 9 25 15,0 5-52-15,-11-6-26 16,-8 0-24-16,-14-6-9 16,8-2-57-16,-3-8-136 15</inkml:trace>
  <inkml:trace contextRef="#ctx0" brushRef="#br0" timeOffset="26493.2377">13403 5759 218 0,'0'0'146'0,"0"5"-111"16,22-5 26-16,21 0-26 15,25 0 20-15,30-22-7 16,20-8-1-16,13-4 4 16,-1 9-2-16,-31 6-7 15,-42 12-19-15,-30 7-17 16,-27 13-3-16,0 36 12 15,-57 28 0-15,-41 22-9 0,-22 17-3 16,-17 17-2-16,7-2-1 16,23-12 0-16,36-20 0 15,52-29 0-15,19-25-1 16,47-23-7-16,51-16-1 16,24-6 4-16,9-6 4 15,0-23 0-15,-14-2-4 16,-24 4-19-16,-33-2-34 15,-22 0-14-15,-5 7-86 16,-14-7-203-16</inkml:trace>
  <inkml:trace contextRef="#ctx0" brushRef="#br0" timeOffset="26780.0174">15159 5326 456 0,'-79'63'8'0,"-17"11"48"16,-2 5-8-16,5 13-17 16,1 10 0-16,15 10-12 15,28-1 6-15,30-2-6 16,19-17-11-16,0-14-5 0,60-19 0 15,0-10-3-15,11-15-1 16,-6-8 1-16,-13-2-10 16,-5-10-47-16,-15-3-80 15,-13-4-78-15</inkml:trace>
  <inkml:trace contextRef="#ctx0" brushRef="#br0" timeOffset="27213.9423">15140 5777 245 0,'0'-8'100'0,"40"0"-49"16,26-5 27-16,18-1-19 15,9-5-1-15,5 4-22 16,-13 1-13-16,-14 6-11 16,-11 8 2-16,-3 0 0 15,-16 0-9-15,-8 8-2 16,-9 18-2-16,-16 6 0 15,-2 6 1-15,-6 9 2 0,0 10 0 16,-14 8-3-16,-30 6 0 16,6 2-1-16,-3-2 0 15,3-4 0-15,11-7 0 16,8-13-4-16,19-15-7 16,0-12-11-16,0-17-11 15,0-3-30-15,44-6-32 16,24-29-87-16</inkml:trace>
  <inkml:trace contextRef="#ctx0" brushRef="#br0" timeOffset="27522.0344">16326 5429 474 0,'-6'0'36'0,"6"0"-18"16,14 0 0-16,38 0 30 16,13 2 5-16,0 18-9 15,-5 11-7-15,-2 21 0 16,-20 19-8-16,-16 18-9 16,-22 23-11-16,-28 17-5 15,-51 10-3-15,-24 0 0 16,-14-11-1-16,18-21-2 0,7-22-9 15,45-26-32-15,23-30-26 16,24-22-26-16,0-7-36 16,38-14-6-16,60-37-121 15</inkml:trace>
  <inkml:trace contextRef="#ctx0" brushRef="#br0" timeOffset="27778.3729">17310 5492 417 0,'-120'70'45'0,"25"8"36"16,21 14-18-1,8 6-35-15,26 5-5 0,20-7-2 16,20-15-8-16,20-12-8 15,40-17-5-15,13-14 0 16,4-6-10-16,-12-8-19 16,3-3-34-16,-11-3-62 15,-5-6-122-15</inkml:trace>
  <inkml:trace contextRef="#ctx0" brushRef="#br0" timeOffset="28152.0905">17937 5655 251 0,'0'0'152'0,"0"23"-123"16,-33 21 34-16,-13 16-14 16,-17 6-24-16,9 5-19 15,16-9-3-15,24-8-1 16,14-17-2-16,0-17 0 15,60-17 0-15,33-3-2 16,10-11 0-16,1-16-6 16,-11-1-30-16,-23 4-51 15,-23-1-105-15</inkml:trace>
  <inkml:trace contextRef="#ctx0" brushRef="#br0" timeOffset="28347.0632">18450 5653 183 0,'-52'61'296'15,"-16"24"-247"-15,16 10 29 16,6 9-28-16,-4-4-19 16,23-2-14-16,5-17-14 15,3-9-3-15,14-15-9 16,5-15-65-16,0-23-127 15</inkml:trace>
  <inkml:trace contextRef="#ctx0" brushRef="#br0" timeOffset="28858.0484">18586 5458 80 0,'22'0'509'15,"2"40"-487"-15,9 31 79 0,-6 22-51 16,-27 27-11 0,-13 19-18-16,-80 14-5 0,-30-3 4 15,-8-21-9-15,11-23-11 16,50-32-3-16,61-36-73 15,9-38-214-15</inkml:trace>
  <inkml:trace contextRef="#ctx0" brushRef="#br0" timeOffset="29480.0514">19333 5843 39 0,'14'-14'250'16,"-9"8"-197"-16,3 1 18 15,-2 3-5-15,2 2 3 0,-8 0-21 16,0 0-1-16,0 0-5 16,0 32 1-16,-27 24 5 15,-25 7-27-15,-14 12-15 16,26-3-5-16,7-9-1 16,27-15-2-16,6-11-15 15,14-17-34-15,51-17-28 16,9-3-35-16,16-3-67 15,3-18-174-15</inkml:trace>
  <inkml:trace contextRef="#ctx0" brushRef="#br0" timeOffset="29771.8842">19922 6012 500 0,'-38'33'13'0,"24"-4"26"16,14 0 8-16,0-6-24 16,14-12-15-16,59-11 8 15,23 0-7-15,18-18 2 16,4-12 7-16,-15-6 11 16,-24 10-5-16,-38 5-5 15,-35 10-11-15,-6 5 4 16,-47 5 5-16,-51 1-17 15,-14 0-5-15,9 0-6 16,35 1-19-16,35-1-24 0,33 0-31 16,0 0-44-16,49-9-165 15</inkml:trace>
  <inkml:trace contextRef="#ctx0" brushRef="#br0" timeOffset="29997.7697">20906 5818 276 0,'0'0'103'15,"0"0"-20"-15,-5 19-20 16,-36 5-13-16,3 1 16 16,24-7-8-16,14-1-31 15,0-3-22-15,0 2 2 0,47 0 18 16,-1 2 4-16,-13 2-12 16,-20 7-11-16,-13 8 2 15,-19 5-1-15,-60-4-7 16,-8-5-13-16,11-23-40 15,29-8-36-15,34 0-47 16,13-22-174-16</inkml:trace>
  <inkml:trace contextRef="#ctx0" brushRef="#br0" timeOffset="30423.8235">21904 5357 269 0,'0'0'69'16,"0"0"0"-16,-8 0-14 16,-19 12-14-16,8 17 11 15,-14 15-1-15,0 18-5 0,-10 8-8 16,15 15 2-16,9-5-6 16,19-12-14-16,0-12-9 15,19-26-5-15,58-23 0 16,15-7 7-16,28-35-4 15,11-28-5-15,-3-5-4 16,-35-2 1-16,-41 9-1 16,-38 6 2-16,-14 5-2 15,-52 5-21-15,-22 4-68 16,22 4-81-16,9-1-332 16</inkml:trace>
  <inkml:trace contextRef="#ctx0" brushRef="#br0" timeOffset="32183.8315">2952 8392 342 0,'13'-22'125'0,"-5"3"-82"16,22 3 18-16,6 1-17 16,-6 8 1-16,3 3-5 15,-12 4-8-15,4 0 0 16,-17 22 2-16,3 23 1 15,-11 25-10-15,0 12-10 0,-11 10-10 16,-30 0-3 0,3-10-2-16,-3-11 0 0,8-12-7 15,14-10-25-15,6-23-45 16,7-16-49-16,6-10-67 16,0-1-173-16</inkml:trace>
  <inkml:trace contextRef="#ctx0" brushRef="#br0" timeOffset="32469.4187">3759 8356 430 0,'0'0'73'15,"0"27"-50"-15,0 16 31 16,-19 10-12-16,-17 11-19 15,-10 1-15-15,-3 3-6 16,8-10-1-16,22-14-1 16,19-17 0-16,0-20-1 15,84-7 1-15,23-7-1 16,23-20 1-16,1-6-2 16,-19 3-2-16,-27 6 3 15,-34 2-5-15,-18 2-51 16,-25 1-81-16,-8 3-175 0</inkml:trace>
  <inkml:trace contextRef="#ctx0" brushRef="#br0" timeOffset="32693.3258">4506 8233 334 0,'-33'8'131'16,"6"32"-92"-16,2 13 45 15,-2 13-21-15,0 17-21 16,-12 12-15-16,-1 3-10 16,-12 2-11-16,-5-9-5 15,2-8-1-15,9-18-2 16,7-18-18-16,31-11-38 0,-3-26-44 16,11-10-84-16,11-7-147 15</inkml:trace>
  <inkml:trace contextRef="#ctx0" brushRef="#br0" timeOffset="32979.7297">5029 8346 449 0,'-38'31'24'16,"-3"18"45"-16,-5 8-20 15,-25 6-28-15,-3 5-16 0,3 1-3 16,-2-7 1-16,29-8 0 16,31-23-1-16,13-16-2 15,38-15 2-15,68 0-1 16,11-25-1-16,14-8 0 16,-14 4-3-16,-29 5 1 15,-23 2 2-15,-27 1-3 16,-30-1-8-16,3 0-75 15,-11-3-113-15</inkml:trace>
  <inkml:trace contextRef="#ctx0" brushRef="#br0" timeOffset="33183.3764">5539 8200 361 0,'0'11'89'0,"0"33"-22"16,-19 21 7-16,-25 19-18 15,-2 9-16-15,0 9-7 16,-6 3-5-16,6-4-10 16,5-10-15-16,8-8-3 15,6-16-5-15,10-15-14 16,15-17-44-16,2-15-64 16,0-20-105-16</inkml:trace>
  <inkml:trace contextRef="#ctx0" brushRef="#br0" timeOffset="33429.0392">5959 8599 285 0,'27'0'123'16,"25"0"-57"-16,14-2 16 16,4-4-42-16,4-3-15 15,-9-1-21-15,-13 0-4 16,-14-1-7-16,-16 10-17 0,-22 1-114 16</inkml:trace>
  <inkml:trace contextRef="#ctx0" brushRef="#br0" timeOffset="33579.3111">6210 8795 575 0,'30'0'23'16,"24"0"19"-16,17 0-42 15,3-8-9-15,5-34-154 16</inkml:trace>
  <inkml:trace contextRef="#ctx0" brushRef="#br0" timeOffset="34433.4267">7977 8167 94 0,'0'-7'344'0,"0"1"-308"16,0 4 14-16,0-1 2 15,8 3-12-15,-8 0-5 16,0 3-11-16,0 30 15 16,0 18-8-16,-38 17-17 15,-11 11-8-15,-14 1-5 16,11 0-1-16,25-22 1 15,27-16-1-15,0-19-2 0,46-18-1 16,58-5 0-16,13 0-1 16,14-21 0-16,-11-3-2 15,-8-1-6-15,-36 3-10 16,-24-2-32-16,-25 4-61 16,-27-3-114-16</inkml:trace>
  <inkml:trace contextRef="#ctx0" brushRef="#br0" timeOffset="34673.4696">8634 8112 496 0,'-14'13'34'0,"9"23"38"15,2 21-4-15,-2 6-21 16,-1 12-16-16,-13 9-5 15,-8 11-2-15,-14 0-10 16,-11 1-4-16,0-12-7 16,11-8-3-16,-2-21-7 15,21-10-33-15,3-21-35 16,8-16-64-16,11-8-97 16</inkml:trace>
  <inkml:trace contextRef="#ctx0" brushRef="#br0" timeOffset="35221.9243">9741 8147 151 0,'8'-4'180'0,"-3"4"-146"16,-5-4 40-16,0 3-26 0,0-5-12 15,0-1 0 1,0-4-1-16,0 0-7 0,-13 5 3 16,-34 5-4-16,-18 1-13 15,-19 0-7-15,-9 14 0 16,0 23-2-16,3 11 2 15,11 4 8-15,8 10 7 16,11-1 3-16,22-3-5 16,30-9-14-16,8-14-5 15,0-18-1-15,65-14 0 16,14-3 0-16,25-11 0 16,2-23 0-16,12-7 0 15,-12-1-1-15,-13-1 1 16,-9 5 2-16,-27 11 0 15,-24 8 3-15,-14 8 8 0,-5 10 3 16,-14 1-9-16,0 0-4 16,0 25 1-16,0 24 12 15,0 16-6-15,-33 6-5 16,-13 0-3-16,8 3 0 16,-3-16-2-16,16-10-8 15,11-10-26-15,14-8-55 16,0-17-89-16,0-13-408 15</inkml:trace>
  <inkml:trace contextRef="#ctx0" brushRef="#br0" timeOffset="36353.3269">10894 8145 436 0,'0'0'38'16,"0"0"6"-16,0 0-10 15,0 0 3-15,8 0 11 16,-2 2-7-16,5 18-6 16,-11 13-10-16,2 10 2 15,-2 15-3-15,0 3-16 16,0 3-5-16,0-7-2 16,0-8-1-16,0-6-3 15,0-11-10-15,0-9-19 16,0-3-43-16,0-4-78 15,0-6-63-15</inkml:trace>
  <inkml:trace contextRef="#ctx0" brushRef="#br0" timeOffset="36541.6695">10861 8430 427 0,'33'-7'117'0,"-6"7"-72"15,31 0 34-15,2 0-41 16,16 0-23-16,-27 0-10 16,0 0-5-16,-27 0-7 15,-8 0-15-15,5-7-85 16,0-4-196-16</inkml:trace>
  <inkml:trace contextRef="#ctx0" brushRef="#br0" timeOffset="36864.7467">11759 7928 413 0,'0'0'72'0,"0"0"-52"15,0 12 12-15,0 22 20 16,0 2-31-16,0 12 1 16,0 8 13-16,-6 18-2 15,-16 10-6-15,-8 5 3 0,8 1-12 16,-10-3-11-16,-1-5-7 16,0-11-1-16,9-4-5 15,2-9-6-15,3-17-21 16,0-10-39-16,13-16-36 15,6-15-53-15,0 0-85 16</inkml:trace>
  <inkml:trace contextRef="#ctx0" brushRef="#br0" timeOffset="37239.3004">12527 7901 134 0,'0'-9'268'16,"0"5"-247"-16,0 4 21 15,-8 0-14-15,-16 0-20 16,-12 13 2-16,-10 15 17 16,-6 9 1-16,0 14 0 15,1 17 2-15,10 14 0 16,11 10-5-16,16 3-8 15,11-9 5-15,3-19-7 16,3-19-10-16,68-28-1 16,35-20 0-16,22 0 1 15,-2-31-1-15,-6-11 0 16,-38 3-3-16,-33 6 3 0,-38 7 1 16,-11-1 3-16,-44 6-7 15,-38 4-1-15,-8 3-6 16,6 2-7-16,24 8-40 15,46-9-107-15,14-11-296 16</inkml:trace>
  <inkml:trace contextRef="#ctx0" brushRef="#br0" timeOffset="38026.2147">13569 8299 51 0,'-8'0'301'0,"8"0"-253"16,0 0 29-16,0 0-9 15,0 0-21-15,0 0-9 16,0 0 10-16,60 0 11 15,11 0-11-15,13 5-27 16,9 3-14-16,-14-8-7 16,-14 0-13-16,-13 0-61 15,-24-18-143-15</inkml:trace>
  <inkml:trace contextRef="#ctx0" brushRef="#br0" timeOffset="39811.9033">12514 8365 102 0,'0'0'36'16,"0"0"24"-16,0-3-3 16,0 3-10-16,0-1-18 15,0-2 3-15,0 3-2 16,0 0 2-16,0-2-4 16,-8 2-8-16,-3-2-7 15,3-1-10-15,-6 3 0 16,0 0 2-16,-5 0 0 15,6 0 3-15,-12 0 3 16,-10 0-3-16,2 10-1 16,-5 5-4-16,-6 2-1 15,9 0-1-15,-4 1 0 0,7 0-2 16,4-8-5-16,15 4-43 16,13-12-85-16</inkml:trace>
  <inkml:trace contextRef="#ctx0" brushRef="#br0" timeOffset="40545.2471">12121 8040 171 0,'0'-2'44'0,"0"2"-6"16,0-5 7-16,0 0-3 16,0-2-13-16,0 0-13 15,0-1 15-15,0 0-9 16,19-2-7-16,0-4-1 16,14-3 4-16,24-6 2 15,3-6 10-15,14-5 2 16,16-1-13-16,-6-6-5 15,9 5 8-15,-3 6-3 16,-22 1-4-16,-5 13 0 16,-28 8-13-16,-10 3-2 15,-17 5-2-15,-8 0-21 0,25 0-74 16,-17 0-178-16</inkml:trace>
  <inkml:trace contextRef="#ctx0" brushRef="#br0" timeOffset="41529.7129">15284 7779 278 0,'-24'0'81'15,"-4"11"-10"-15,1 8 2 16,-11 9-19-16,11-1-11 15,-1 1-2-15,17-5-15 16,11-9-22-16,0-3-1 16,28 1 8-16,29 4 25 15,8 7 10-15,-13 8-2 16,-11 13-8-16,-16 9-5 16,-25 13-6-16,0 3-10 15,-47-3-9-15,-29-9-5 0,-11-14-1 16,16-19-4-1,5-20-18-15,9-4-15 0,22-18-13 16,24-19-31-16,11-8 7 16,19-2-58-16,46 1-17 15,20 0-52-15</inkml:trace>
  <inkml:trace contextRef="#ctx0" brushRef="#br0" timeOffset="41865.5086">15369 7770 245 0,'0'-4'122'0,"0"4"-90"16,0 0 14-16,0 0-7 15,8 0 27-15,49-7 4 16,41-8-9-16,19 0-1 16,12-2-17-16,7 3-16 0,-19 1-20 15,-11 7-7 1,-21 3-4-16,-39 3-28 0,-21 0-44 15,2 0-106-15,-8 0-223 16</inkml:trace>
  <inkml:trace contextRef="#ctx0" brushRef="#br0" timeOffset="42361.3808">17310 7535 112 0,'5'-7'199'0,"-5"7"-132"16,0 0-2-16,0 0-22 16,0 0-6-16,0 0 1 15,-13 0-5-15,-31 7-10 16,-10 15 1-16,-17 12-2 16,-22 8-2-16,-5 12 1 15,-14 16 1-15,-5 10 1 0,19 12-2 16,19 4-3-16,32 4-1 15,23-11-11-15,24-16-1 16,0-21-3-16,71-30-2 16,27-22 3-16,19 0-2 15,17-42-1-15,-17-11-1 16,-14-4 0-16,-51 9 1 16,-49 13 0-16,-6 16 1 15,-100 15-1-15,-47 4 0 16,-22 11-3-16,22 18-2 15,33-7-45-15,57-22-144 16</inkml:trace>
  <inkml:trace contextRef="#ctx0" brushRef="#br0" timeOffset="43095.7757">18698 7934 361 0,'0'0'52'15,"0"-4"4"-15,0 4-1 0,0 0-14 16,0 0-2-16,-33 0 3 15,-19 22-17-15,-5 12 3 16,-11 11 4-16,2 6-12 16,9 10-7-16,11 0 3 15,13 7-6-15,19-6-4 16,14-4-5-16,0-11-1 16,14-9-7-16,32-13-12 15,25-10-31-15,19-15-50 16,11 0-66-16,11-12-126 15</inkml:trace>
  <inkml:trace contextRef="#ctx0" brushRef="#br0" timeOffset="43411.1752">19341 8214 388 0,'-27'22'107'15,"8"-3"3"-15,19 0-46 16,0-12-36-16,57-7-11 15,30 0 5-15,36-16 1 16,-6-17-3-16,-21 1 8 16,-20 4-7-16,-35 10-8 15,-27 7 0-15,-14 4-2 16,-14 3 8-16,-73 4-12 16,-22 0-7-16,-11 0-4 15,8 7 2-15,41 1-16 16,30-3-14-16,30-5 0 0,11 0-27 15,0 0-9-15,58 0-17 16,29-16 4-16,8-10 6 16,6 6 15-16,3-2 16 15,2 3-19-15,-8 5-73 16</inkml:trace>
  <inkml:trace contextRef="#ctx0" brushRef="#br0" timeOffset="43643.9395">20211 7998 267 0,'0'0'109'0,"-11"0"-35"15,-22 0-17-15,1 8-3 16,10-4-4-16,11 0-9 0,11-4-9 16,0 0-14-1,0 0 0-15,0 0 5 0,0 0-1 16,0 0-13-16,0 0-5 16,0 0-4-16,0 0-3 15,0 0-33-15,0 0-39 16,11 0-22-16,35-5 7 15,28-20 29-15,16-2 34 16,-3-2 6-16,9-2-8 16,-23 5-73-16,-2 6-58 15</inkml:trace>
  <inkml:trace contextRef="#ctx0" brushRef="#br0" timeOffset="43895.9422">20743 7820 237 0,'-19'0'126'15,"-36"11"-52"-15,-27 15-3 16,-10 3-4-16,-7 4-9 0,-7 5 6 15,16-2-2-15,25-4-17 16,24-8-32-16,35-13-11 16,6-3-2-16,0 3 2 15,6 0 9-15,32 6 10 16,-3 8 3-16,-2 8 6 16,-19 9-10-16,-14 10-6 15,0 2-6-15,-68-2-6 16,-9-12-2-16,9-28-8 15,16-12-13-15,33-34-41 16,19-29-77-16,47-10-14 16,56 11-27-16,23 3-37 15</inkml:trace>
  <inkml:trace contextRef="#ctx0" brushRef="#br0" timeOffset="44304.4384">21318 7476 377 0,'0'0'55'0,"0"4"-20"16,-19 22 16-16,-6 11-1 16,-15 12-1-16,1 15-6 15,-12 15 4-15,10 16 1 16,8-1-13-16,22-9-10 16,11-26-17-16,0-24-6 15,44-28-2-15,40-7 8 16,28-42-2-16,13-26-3 15,12-15 0-15,-31-3-2 16,-32 7 1-16,-25 12 4 16,-49 9-1-16,0 9-4 15,-11 5-1-15,-35 12-30 0,7 6-43 16,23 9-50-16,16 3-174 16</inkml:trace>
  <inkml:trace contextRef="#ctx0" brushRef="#br0" timeOffset="46225.8974">2984 10580 438 0,'0'0'71'0,"0"0"-39"16,0 4 11-16,0 27 0 16,0 12-10-16,0 13-12 15,-13 13 2-15,-17 12-5 16,-6 5-7-16,3 6-2 0,1-3-8 16,-12-2-1-16,17-13-6 15,-6-9-13 1,14-12-59-16,-3-16-81 0,22-17-130 15</inkml:trace>
  <inkml:trace contextRef="#ctx0" brushRef="#br0" timeOffset="46561.9145">3870 10658 33 0,'0'0'359'0,"-32"29"-347"16,-9 19 15-16,-19 5-6 16,-3 5-13-16,-2-4 2 15,5-7 4-15,19-9 0 16,22-11-10-16,19-14-4 15,0-13 1-15,60 0 3 16,19-17-1-16,24-4 1 16,-4 2 0-16,-7 7 8 15,-13 3 0-15,-27 5-10 16,-19 0-2-16,-33 4-14 0,0 0-62 16,0-6-222-16</inkml:trace>
  <inkml:trace contextRef="#ctx0" brushRef="#br0" timeOffset="46771.1204">4408 10615 186 0,'0'0'291'0,"-33"6"-265"16,0 28 40-16,0 11-5 15,-13 13-20-15,13 2-18 16,-13 9-6-16,13-4-7 15,-5 1-7-15,3-1-3 16,-4-7 0-16,15-2-5 0,2-12-19 16,17-15-77-16,5-16-115 15</inkml:trace>
  <inkml:trace contextRef="#ctx0" brushRef="#br0" timeOffset="47071.2162">4866 10561 445 0,'0'0'52'0,"-28"29"-8"16,-29 21-1-16,-3 10-15 0,-11 4-18 15,-8-4-8-15,14-5 1 16,18-13-3-16,20-17 0 15,27-15 0-15,0-10 0 16,60 0 3-16,25-6-1 16,13-12-2-16,-14-4-1 15,4 8 0-15,-31 5 1 16,-11-4-1-16,-8 3-4 16,-16-5-8-16,-3 2-94 15,-13-6-142-15</inkml:trace>
  <inkml:trace contextRef="#ctx0" brushRef="#br0" timeOffset="47281.3954">5299 10469 281 0,'-8'0'149'0,"-17"23"-103"16,-10 16 27-16,-3 10-12 15,13 14-21-15,3 8-8 16,-2 10-5-16,2-1-5 15,-11 8-11-15,3-9-11 16,3 0 0-16,-6-6-7 16,6-11-11-16,14-13-35 15,-1-14-47-15,14-12-96 16</inkml:trace>
  <inkml:trace contextRef="#ctx0" brushRef="#br0" timeOffset="47993.9652">5539 10740 111 0,'0'-3'257'15,"0"1"-202"-15,0-4 8 16,14-1 9-16,27-2-21 16,5-2-24-16,6 3-14 15,-6 1 3-15,11 2-9 16,-16 0-7-16,-11 5-4 15,-16 0-14-15,0 0-79 16,-14 0-227-16</inkml:trace>
  <inkml:trace contextRef="#ctx0" brushRef="#br0" timeOffset="48271.898">5697 11010 434 0,'0'13'186'0,"0"2"-151"0,28-3-11 16,37-9-24-16,6-3-2 16,13-6-42-16,-10-33-256 15</inkml:trace>
  <inkml:trace contextRef="#ctx0" brushRef="#br0" timeOffset="56403.6436">8484 10231 429 0,'0'0'31'0,"0"0"8"15,0 0 6-15,0 0-5 16,-16 0-5-16,-23 0-13 16,-4 4-18-16,-12 13-1 15,-2 8 2-15,-3 14 2 16,-14 9-2-16,-2 16 0 15,8 15 2-15,5 9 6 16,30 4 9-16,20-6-6 16,13-8-6-16,5-20-5 15,61-28-4-15,26-22 2 16,34-8 2-16,10-30 0 16,9-26 0-16,-20-10-1 15,-27-2 0-15,-46 8 1 16,-38 15-2-16,-14 13 0 0,-36 15 1 15,-67 15-4-15,-28 2 0 16,-6 18-7-16,26 12-11 16,40-5-38-16,43-3-50 15,28-12-103-15</inkml:trace>
  <inkml:trace contextRef="#ctx0" brushRef="#br0" timeOffset="56742.5574">9635 10255 156 0,'-85'40'284'15,"0"7"-258"-15,28-3 41 16,22-6-30-16,35-10-20 15,0-13-7-15,65-13 15 16,28-2 6-16,13 0 6 16,-8 0-1-16,-19 0 6 15,-27 0-12-15,-33 24-10 16,-19 19 4-16,-46 11-5 16,-66 6-14-16,-27-5-5 15,-3-15-4-15,22-19-11 0,36-15-16 16,27-6-26-16,38-21-20 15,19-12-54-15,0-8-83 16</inkml:trace>
  <inkml:trace contextRef="#ctx0" brushRef="#br0" timeOffset="56913.126">9749 10297 515 0,'44'0'117'0,"21"-5"-59"16,47-4 31-16,24-4-63 0,-10-7-24 16,-20-4-2-16,-11-8-17 15,-32-2-71-15,-25-6-140 16</inkml:trace>
  <inkml:trace contextRef="#ctx0" brushRef="#br0" timeOffset="57985.4558">11279 10546 317 0,'16'0'216'16,"22"0"-211"-16,28 0 59 16,5 0-24-16,-11-4-31 15,-14-2-9-15,-13 1 0 16,-20 5-6-16,12 0-7 15,7 0-67-15,-12 0-205 16</inkml:trace>
  <inkml:trace contextRef="#ctx0" brushRef="#br0" timeOffset="58961.4722">13076 10201 16 0,'0'-5'249'15,"0"3"-211"-15,0 2 19 16,0-3-21-16,-6 3-13 16,6 0 1-16,-5 0-2 15,5 0 9-15,0-2 2 16,0 2-6-16,0 0-8 15,0 0-2-15,0 0-4 16,0 0-3-16,0 0 0 16,-9 0 1-16,-10 0-5 0,-13 27 1 15,-1 5-2-15,0-3-2 16,25-1 4-16,8-8-3 16,0-3-2-16,0-3 0 15,46 0 4-15,9 1 7 16,-3 4 8-16,-1 9 2 15,-18 9 2-15,-33 12 4 16,0 8-7-16,-8 8-10 16,-68-5-8-16,-3-9-4 15,-6-15 0-15,17-17-13 16,-8-19-13-16,16 0-24 16,2-11-12-16,23-20-20 15,24-3-47-15,11 6-41 0,0-2-74 16</inkml:trace>
  <inkml:trace contextRef="#ctx0" brushRef="#br0" timeOffset="59231.1549">12966 10227 470 0,'11'0'23'0,"60"0"58"15,30 0-5-15,44 0-33 16,18-11-18-16,1-14-12 16,-9 0-10-16,-43 3-3 15,-19 2-5-15,-33 7-9 16,-22 9-69-16,-5 4-105 15,-14 0-174-15</inkml:trace>
  <inkml:trace contextRef="#ctx0" brushRef="#br0" timeOffset="59643.4785">14976 9943 224 0,'0'0'125'16,"0"0"-93"-16,0 0 10 16,0 0-12-16,-25 0-13 15,-7 9 12-15,-9 12 2 16,-6 9-3-16,-13 11 6 15,-10 12-3-15,-7 13 0 0,9 12-2 16,5 11 8-16,28 5-14 16,16-8-5-16,19-16-5 15,0-24-7-15,54-22-2 16,42-24 2-16,2 0 3 16,3-28-3-16,-3-16-4 15,-35-1-1-15,-36 4-1 16,-27 6 1-16,-25 10-1 15,-67 5-3-15,-15 7-4 16,4 6-11-16,29 1-37 16,41 5-47-16,33-7-162 15</inkml:trace>
  <inkml:trace contextRef="#ctx0" brushRef="#br0" timeOffset="60017.7846">15933 10194 255 0,'0'0'176'16,"0"0"-138"-16,-19 0 23 15,-27 22-16-15,-20 12-3 16,-5 5 2-16,6 12-7 16,5 6-5-16,8 3-14 15,30-2 7-15,11-8-16 16,11-9-9-16,0-12-6 15,44-9-11-15,16-13-33 16,11-7-34-16,2 0-34 16,6-15-13-16,14-6-64 15</inkml:trace>
  <inkml:trace contextRef="#ctx0" brushRef="#br0" timeOffset="60325.1847">16713 10363 283 0,'-27'23'176'15,"7"7"-149"-15,15-1 27 16,5-11-27-16,0-7-18 16,33-11 3-16,38 0 11 15,21-17 7-15,6-16 6 16,-5-6-4-16,-16-1-3 15,-17 13 6-15,-28 6-8 0,-26 13-16 16,-6 8 4-16,-47 0 0 16,-37 0-15-16,-12 8-1 15,23 5-3-15,26-5-24 16,28-8-36-16,19 0-15 16,0-6-31-16,38-19-82 15,55-2-126-15</inkml:trace>
  <inkml:trace contextRef="#ctx0" brushRef="#br0" timeOffset="60564.9229">17675 10147 347 0,'-71'34'76'0,"-2"9"-11"16,10-5 8-16,28-5 3 15,35-12-36-15,0-10-32 0,21-8 5 16,42-3 13-16,-3 0 23 15,-8 0-6-15,-19 0-9 16,-20 0-24-16,-13 4-7 16,-13 16 2-16,-64 4-5 15,-2 0 0-15,6-12-33 16,26-12-35-16,31 0-26 16,16-2-69-16,0-24-146 15</inkml:trace>
  <inkml:trace contextRef="#ctx0" brushRef="#br0" timeOffset="61015.282">18450 9771 100 0,'0'0'239'0,"0"0"-189"0,0 0 10 15,0 7-9-15,0 16-10 16,-14 14 7-16,0 17 4 16,1 14-7-16,-1 11 2 15,9-3-12-15,5-10-11 16,0-20-14-16,60-23-9 16,24-21 2-16,23-2 13 15,15-48-6-15,9-20-6 16,-19-11 0-16,-28-5-2 15,-24 5 1-15,-40 9-3 16,-20 17 0-16,0 8-24 16,-33 19-78-16,0 7-103 0</inkml:trace>
  <inkml:trace contextRef="#ctx0" brushRef="#br0" timeOffset="86261.6127">3475 12247 190 0,'0'-2'108'0,"0"2"-82"16,0 0-8-16,0 0 3 15,0 0 3-15,0 0 1 16,-11 0-6-16,3 0 3 0,3 0 0 15,-4 0 5-15,4 0-7 16,5 0-6-16,0 0-4 16,0 0 2-16,0 0 3 15,0 0-1-15,0-4-3 16,0 3 1-16,38-4 3 16,28 5 6-16,13-7-3 15,13-2 0-15,15-6-3 16,10-5-1-16,-14 0-4 15,-15 5 0-15,-12 7-4 16,-30-1-2-16,-26 9-3 16,-1 0-1-16,-19 0 0 15,0 2 0-15,0 36 3 0,-30 18 2 16,-36 19-3 0,-13 13-1-16,-3-1 0 0,-8 6-1 15,25 0 0-15,-1-12 0 16,20-12 0-16,13-19-3 15,14-18-16-15,11-14-19 16,8-14-24-16,0-4-35 16,0-1-69-16</inkml:trace>
  <inkml:trace contextRef="#ctx0" brushRef="#br0" timeOffset="86899.6804">5198 12189 159 0,'0'-2'174'15,"3"-6"-162"-15,-3 4 16 16,11-5 17-16,-11 1 2 0,0 2 9 16,0-2-8-16,0 5-7 15,0-4-2-15,-38 2-9 16,-14 2-18-16,-13 3-5 15,-9 0-1-15,-5 8 8 16,2 19-2-16,-2 11-1 16,19 8-2-16,9 1-4 15,18 1 1-15,14-3-1 16,11-9 0-16,8-12 0 16,0-14-3-16,38-10 0 15,41-7 5-15,14-35 0 16,24-14-5-16,-5-5-1 0,-14 4-1 15,-14 9 0-15,-24 16 0 16,-22 14 1-16,-24 10-1 16,-14 8 2-16,0 3 6 15,0 34 1-15,0 21 10 16,-33 16-5-16,-5 7-6 16,-3 9-4-16,-5 2-1 15,-6-8-2-15,9-6-1 16,-4-15 0-16,20-20-4 15,8-13-18-15,13-12-23 16,6-8-9-16,0-8-35 16,0-2-30-16,39 0-30 0,31-15-70 15</inkml:trace>
  <inkml:trace contextRef="#ctx0" brushRef="#br0" timeOffset="87229.2874">5869 12363 331 0,'0'-2'172'0,"33"-9"-139"16,32-1 51-16,14-5-42 16,-2-1-26-16,-17 2-12 15,-14 3-4-15,-27 8-12 16,-11-2-33-16,-8 7-45 15,0 0-120-15</inkml:trace>
  <inkml:trace contextRef="#ctx0" brushRef="#br0" timeOffset="87430.9193">5997 12584 323 0,'0'0'251'0,"22"0"-226"15,38 0 58-15,5 0-58 16,1 0-25-16,-20-5-23 16,-8-20-109-16</inkml:trace>
  <inkml:trace contextRef="#ctx0" brushRef="#br0" timeOffset="90998.1108">7565 12197 228 0,'0'0'168'16,"0"2"-159"-16,0 4 13 15,0-6 8-15,27 0 37 16,11-3-6-16,9-10-5 16,-9 8-4-16,8 5-14 0,-5 0-6 15,-11 0-22-15,-3-2-9 16,-7-1-1-16,7-1-13 15,-22 4-55-15,-5 0-72 16,0 0-159-16</inkml:trace>
  <inkml:trace contextRef="#ctx0" brushRef="#br0" timeOffset="91349.3156">8705 12043 370 0,'-85'40'68'16,"-5"6"-39"-16,-11 4 40 15,11-10-32-15,25-12-25 16,24-12-9-16,41-16 0 15,19 0 6-15,98-5 36 16,9-6 1-16,-6 9-9 16,-25 2-9-16,-54 13-9 15,-16 27 9-15,-25 12-8 16,-30 8-11-16,-82 5-7 0,-38-5-2 16,-16-8-5-16,2-23-34 15,33-18-25-15,52-11-20 16,54-19-36-16,25-25-93 15</inkml:trace>
  <inkml:trace contextRef="#ctx0" brushRef="#br0" timeOffset="91575.3768">8397 12083 233 0,'27'0'241'16,"17"-12"-219"-16,15 3 48 16,42 0-28-16,36-8-19 15,-6 5-5-15,-14-4-10 16,-33 4-8-16,-10 5-2 16,-36 7-36-16,-24 0-99 15,-6 0-286-15</inkml:trace>
  <inkml:trace contextRef="#ctx0" brushRef="#br0" timeOffset="92166.9343">10147 11752 267 0,'6'-2'53'0,"-6"2"4"15,0 0-7-15,0-3-18 16,0 1 0-16,0-1 0 15,0 3 10-15,-11 0-13 16,-44 16-7-16,-10 26 7 16,-14 17-6-16,-6 16 2 15,6 15-1-15,22 11 0 16,10 2-4-16,20-5-1 0,16-18-7 16,11-25-9-16,38-33-2 15,66-22 0-15,41-11-1 16,-9-31 0-16,-30-3 0 15,-40 6-1-15,-58 4 1 16,-8 11 1-16,-93 6-1 16,-43 15-3-16,-17 3-8 15,-11 3-7-15,39 12-39 16,68-15-107-16</inkml:trace>
  <inkml:trace contextRef="#ctx0" brushRef="#br0" timeOffset="92931.4601">11655 12287 220 0,'5'-3'153'0,"9"-4"-91"0,-9-4 1 16,-5 3-4-16,0 1-4 15,0 7-6-15,-24 0-15 16,-36 7-13-16,-11 27 11 15,-3 14 7-15,-2 10-23 16,11-1-12-16,24 0-3 16,22-8-1-16,19-6-2 15,0-2-29-15,0-7-37 16,38-20-43-16,55-14-74 16,24-3-131-16</inkml:trace>
  <inkml:trace contextRef="#ctx0" brushRef="#br0" timeOffset="93217.5313">11988 12556 418 0,'-39'26'65'0,"31"-4"-14"16,8-7-20-16,8-13-20 15,69-2 2-15,18-2 10 16,33-25 7-16,-10-1-1 15,-26 3 2-15,-26 0-7 16,-20 3-13-16,-24 5 0 16,-22-1-5-16,0 1 7 15,-46 7-3-15,-42 5-7 0,-10 1-2 16,14 4 0 0,10 0-1-16,36 0-13 0,19 0-25 15,5 0-59-15,14 0-89 16,38 0-135-16</inkml:trace>
  <inkml:trace contextRef="#ctx0" brushRef="#br0" timeOffset="93470.7514">12906 12398 315 0,'-98'17'130'0,"25"2"-60"0,26 8 29 16,9-10-31-1,25 6-46-15,13-10-19 0,21-13-2 16,45 0 6-16,10 0 13 16,-24 0-1-16,-25 10-1 15,-8 10-5-15,-19 6-3 16,0 3-4-16,-57 1-2 16,-36 0-4-16,-10-5-2 15,15-11-41-15,23-14-47 16,51 0-87-16,14-32-209 15</inkml:trace>
  <inkml:trace contextRef="#ctx0" brushRef="#br0" timeOffset="93966.8726">13765 12080 136 0,'0'0'146'16,"0"0"-82"-16,0 0 8 15,6-7-20-15,7 7 4 16,-13 0-7-16,0 3-1 16,-13 39 2-16,-34 16-6 15,1 13-4-15,2 17-5 16,12 4-6-16,10-11 0 15,22-19-14-15,14-33-12 16,84-29-1-16,52 0 1 16,13-47 2-16,-5-19-2 15,-8-10-1-15,-24-8-2 0,-42 5 0 16,-24 7 1-16,-41 4-1 16,-19 11-2-16,-13 8-11 15,-53 22-58-15,-37 20-71 16,5 7-103-16</inkml:trace>
  <inkml:trace contextRef="#ctx0" brushRef="#br0" timeOffset="124044.6167">4931 14204 88 0,'0'-4'16'0,"0"4"-15"16,0 0 12-16,0 0 10 16,0 0-6-16,0-2 0 15,0 2 19-15,0 0-4 16,-5 0-3-16,-4 0-12 15,9 0 16-15,-5 0-10 16,-3 0-5-16,8 0-2 16,0 0 1-16,0 0-2 15,0 0 5-15,0 0-3 0,0 0-3 16,0 0-2 0,0 0-3-16,0-3-2 0,0 1 1 15,13-10-4-15,61-9 7 16,30-5 21-16,13-6-6 15,14-1-3-15,-14 8-6 16,-11 7-5-16,-27 13 2 16,-21 5-4-16,-12 0-6 15,-24 0-2-15,-8 9-1 16,-9 13 1-16,-5 9 2 16,0 13-2-16,-5 19 1 15,-42 10-2-15,-26 8 0 16,2 4-1-16,-17-2 1 15,4-7-1-15,-6-6 1 0,16-9-1 16,9-12 0-16,13-14-1 16,11-13-6-16,22-14-43 15,14-8-28-15,5 0-71 16,0-23-184-16</inkml:trace>
  <inkml:trace contextRef="#ctx0" brushRef="#br0" timeOffset="124622.819">6728 14077 195 0,'19'-10'87'0,"-19"4"-64"16,0 0 32-16,0 6-21 15,0-1-1-15,0 1-5 16,0-2 0-16,0-2 2 16,0 0 7-16,-8-2-2 15,-11 2-5-15,-14 4-13 16,-5 0-13-16,-8 0 0 15,-28 18 1-15,-2 20-2 16,-17 18-2-16,8 5 1 0,12 2 1 16,21-4 0-16,14-7 1 15,16-14-1-15,22-14-3 16,0-13 2-16,22-11-1 16,43-8 2-16,33-35 6 15,11-16-4-15,6-6-3 16,-6 2-1-16,-16 10-1 15,-28 15 2-15,-19 9-2 16,-26 16 0-16,-7 11 1 16,-13 2-1-16,0 2 3 15,0 40 0-15,-22 14 11 16,-29 16 0-16,-7 8-5 16,-2 2 2-16,0-2-5 0,3 3 0 15,11-9-3-15,8-9-3 16,16-10 0-16,16-10-6 15,6-13-18-15,0-10-94 16,0-18-181-16</inkml:trace>
  <inkml:trace contextRef="#ctx0" brushRef="#br0" timeOffset="124944.8335">5185 15369 487 0,'0'-12'34'15,"65"-2"17"-15,93-16 27 16,74-9-18-16,49-8-24 16,13 3-9-16,-10 7-8 15,-36 8-12-15,-46 6-7 16,-52 5 0-16,-38 11-11 16,-33 5-46-16,-19 2-72 15,-28 0-112-15</inkml:trace>
  <inkml:trace contextRef="#ctx0" brushRef="#br0" timeOffset="125447.0737">5894 15868 440 0,'-85'46'50'15,"25"-2"-15"-15,16-6 8 16,25-15-22-16,19-4-10 16,0-10 0-16,6 2 7 0,51-2 24 15,9 7-3-15,-7 3-17 16,1 11-1-16,-27 13-5 15,-14 14 0-15,-19 15-1 16,-27 0-8-16,-58 1-3 16,-13-9-3-16,0-24-1 15,5-12-2-15,17-23-10 16,22-5-26-16,21-15-19 16,33-30-45-16,0-14-61 15,46-11-118-15</inkml:trace>
  <inkml:trace contextRef="#ctx0" brushRef="#br0" timeOffset="125656.4571">5626 15993 394 0,'0'-12'56'0,"0"-7"-19"16,71-7 11-16,27-9 7 15,28-5-3-15,18 1-10 16,-7 3-29-16,-6 7-12 16,-20 7-1-16,1 4-14 15,-19 4-72-15,-14 1-125 0</inkml:trace>
  <inkml:trace contextRef="#ctx0" brushRef="#br0" timeOffset="126092.9612">7061 15541 237 0,'-33'24'87'0,"-13"17"-58"15,-6 9 19-15,-14 5 1 16,-13 18 11-16,19 7-8 16,3 10 1-16,24 1-2 15,20-7-16-15,13-14-9 16,0-19-9-16,60-21-9 15,16-14-1-15,17-16 3 16,5 0 1-16,-14-16-3 16,-29-6 5-16,-31 5-6 15,-24 0 5-15,-19-1 2 16,-79 1-10-16,-27 3-4 16,2 3-1-16,25 6-2 0,38-2-5 15,41-3-54-15,19-14-95 16,13-19-189-16</inkml:trace>
  <inkml:trace contextRef="#ctx0" brushRef="#br0" timeOffset="127014.2497">4688 16035 561 0,'90'14'37'15,"55"10"74"-15,-1-8-70 0,1-7-41 16,-25-9 0 0,-11 0-27-16,-57-56-252 0</inkml:trace>
  <inkml:trace contextRef="#ctx0" brushRef="#br0" timeOffset="127870.463">8386 14960 435 0,'43'-12'98'16,"31"4"-95"-16,43-1 25 15,14-4-3-15,-14 4-18 16,-19 2-6-16,-18 1-1 15,-20 3-8-15,-14 0-80 16,-13-5-109-16</inkml:trace>
  <inkml:trace contextRef="#ctx0" brushRef="#br0" timeOffset="128064.4211">8811 15169 514 0,'0'0'24'0,"66"0"-7"15,59 0 8-15,17-10-18 16,16-15-7-16,-22 1-11 16,-10-3-126-16,-36-8-206 15</inkml:trace>
  <inkml:trace contextRef="#ctx0" brushRef="#br0" timeOffset="128484.5108">11020 14643 63 0,'-52'15'197'16,"-14"9"-170"-16,4 9 39 16,-9 4-18-16,0 13-9 0,-8 6-2 15,0 5 1-15,5 10-1 16,22 1-6-16,14-6-5 15,38-5-6-15,0-11-10 16,60-15 0-16,63-24 12 16,21-11 1-16,28-17-3 15,3-31-13-15,-36-9-2 16,-41 0-4-16,-38 5 2 16,-47 3 1-16,-13 4-3 15,-51 8-1-15,-56 10 0 16,1 10-6-16,8 9-10 15,21 5-76-15,58-4-100 0</inkml:trace>
  <inkml:trace contextRef="#ctx0" brushRef="#br0" timeOffset="129376.9675">10264 14735 207 0,'-65'1'132'16,"-25"22"-98"-16,3 12 28 15,-11 11-7-15,-12 18-6 16,10 16-2-16,21 12-4 16,13 13-12-16,47-5-14 15,19-14-5-15,52-26-8 16,73-26-4-16,44-17 0 15,36-17-3-15,13-6-21 16,11-33-177-16,-27-27-250 16</inkml:trace>
  <inkml:trace contextRef="#ctx0" brushRef="#br0" timeOffset="129895.7409">12165 14735 270 0,'-117'26'168'0,"-9"9"-103"16,23 5 18-16,4-3-26 16,34-1-32-16,24-14-23 15,22-7-1-15,19-7 0 16,0-1 9-16,52 4 35 0,13 1 9 16,1 4-10-16,-20 10-16 15,-13 10-11-15,-33 8-5 16,0 6-3-16,-71-6-5 15,-27-11-4-15,-1-26-2 16,12-7-19-16,44-36-78 16,34-16-55-16,9-4-84 15</inkml:trace>
  <inkml:trace contextRef="#ctx0" brushRef="#br0" timeOffset="130345.1953">12906 14624 365 0,'-51'70'133'15,"10"19"-65"-15,33 8 7 16,8-7-14-16,8-22-21 16,79-37-23-16,55-31-4 15,43-50 8-15,25-54 0 16,3-28-12-16,-47-4-7 16,-54 14-2-16,-79 26 2 15,-33 29-2-15,-55 27-1 16,-29 16-36-16,-15-10-224 15</inkml:trace>
  <inkml:trace contextRef="#ctx0" brushRef="#br0" timeOffset="153623.9692">21705 11543 295 0,'0'-7'32'16,"0"5"0"-16,0 0 3 16,0 2-7-16,0-3 6 15,0-1 1-15,0 0 2 16,0 2-4-16,0-2 1 15,0 4-10-15,0 0-5 16,0 0 1-16,0 0 1 16,0 0-7-16,0 0 0 15,0 0-4-15,0 0 6 16,0 0 3-16,0 0-4 16,0 0-1-16,0 0-3 15,-5 4-3-15,-9 33-1 0,-5 26 3 16,-8 28 1-1,-20 15-6-15,-10 17-3 0,5 0-1 16,6-13 0-16,5-26-1 16,30-37 0-16,3-24-1 15,8-23 1-15,0-5 0 16,0-53 0-16,46-26 0 16,33-24-1-16,1-5 0 15,10 7-2-15,2 9 3 16,-18 13 1-16,2 14-1 15,-10 18-1-15,-25 22 1 16,-22 15 1-16,-14 15-1 16,-5 0-1-16,0 22-1 15,0 20 2-15,-33 13 2 0,1 2-2 16,7 5 1-16,3 5-1 16,22 9 0-1,0-6 0-15,0-4 0 0,0-14 0 16,41-15-1-16,6-13 0 15,-9-17-1-15,0-7-1 16,3-9 0-16,16-50 3 16,17-33 1-16,5-22 1 15,-3-16-2-15,-8-6-2 16,-2-5 2-16,13 1 2 16,-14 19-1-16,-8 31 1 15,-18 34-1-15,-37 22-1 16,-2 18-3-16,0 2-18 0,0 10-47 15,-13 4-32 1,-6 0-67-16,5 19-122 0</inkml:trace>
  <inkml:trace contextRef="#ctx0" brushRef="#br0" timeOffset="154060.6731">23041 11730 238 0,'-43'25'200'16,"-4"20"-195"-16,20 7 31 16,8 5 6-16,19-12-11 15,0-16-18-15,14-22-7 16,51-7 6-16,20-28 10 15,2-28 12-15,-3-5-4 0,-21 5 4 16,-47 17 2-16,-16 12 0 16,0 14-10-16,-60 4-24 15,0 7-2-15,0 2-33 16,17-5-37-16,43-1-34 16,19-5-138-16</inkml:trace>
  <inkml:trace contextRef="#ctx0" brushRef="#br0" timeOffset="154554.9565">24413 11147 265 0,'0'0'187'15,"-19"0"-155"-15,-9 31 9 16,-23 30 25-16,-15 18-8 16,-13 15-25-16,-5 8-2 15,-4 3-10-15,12-7-5 16,21-21-12-16,23-32-4 0,32-39-9 15,0-23-9 1,79-69 7-16,52-33 8 0,19-26 0 16,13-7-1-16,-15 3 2 15,-18 14 4-15,-7 25-2 16,-11 24 1-16,-25 32 1 16,-30 21-2-16,-29 23 1 15,-23 10 0-15,-5 46 0 16,0 26 13-16,-38 31-1 15,-14 22-6-15,6 11-2 16,-1 9 3-16,15-2-3 16,-1-20-4-16,19-18-1 0,14-30-11 15,0-26-39-15,0-19-59 16,0-25-60-16,0-5-61 16</inkml:trace>
  <inkml:trace contextRef="#ctx0" brushRef="#br0" timeOffset="154764.0964">24236 11543 505 0,'5'-4'43'0,"93"1"16"0,33-1-11 16,3-3-40-16,-3-3-5 15,-9-2-3-15,-29-5-1 16,-14 2-24-16,-3 8-95 16,-21-1-122-16</inkml:trace>
  <inkml:trace contextRef="#ctx0" brushRef="#br0" timeOffset="155108.3277">25323 11368 141 0,'0'-12'319'16,"0"12"-291"-16,0 0 7 16,0 0 3-16,0 18-7 0,14 11-2 15,-14 11 5-15,0 7-5 16,0 6-3-16,-22-4-10 15,-2-18-11-15,18-13-5 16,6-18 0-16,0 0-3 16,47-39 2-16,51-20 1 15,19-5 0-15,-13 18 1 16,-12 16 4-16,-34 30 8 16,-17 0 0-16,-22 41 3 15,-19 27-1-15,-19 6-9 16,-47-5-6-16,6-14-58 0,41-20-79 15,19-30-155-15</inkml:trace>
  <inkml:trace contextRef="#ctx0" brushRef="#br0" timeOffset="155378.5042">26332 11350 322 0,'-73'0'193'16,"-4"35"-147"-16,-2 7 32 16,14-2-40-16,24-13-30 0,30-13-7 15,11-7-1-15,0-7 0 16,52 6 12-16,0 2 19 16,-1 6 1-16,-23 15-5 15,-28 10 1-15,0 11-7 16,-66 6-8-16,-21-3-13 15,-3-16-5-15,25-29-48 16,46-8-65-16,19-35-134 16</inkml:trace>
  <inkml:trace contextRef="#ctx0" brushRef="#br0" timeOffset="155971.8997">26561 11444 158 0,'0'-8'100'16,"0"5"-53"-16,0 3-11 15,9-5 4-15,-9 5 4 16,0-1-5-16,0-1 9 15,0 2-5-15,0 0-11 16,0 0-9-16,0 0-6 16,0 0-6-16,0-4 0 15,0 4 0-15,0 0-4 16,0 0 1-16,0 0 2 0,0 0 2 16,0 0-1-16,0 0-3 15,0 0-3-15,0 0 1 16,0 6 4-16,0 23 30 15,19 6-18-15,-8 8-7 16,-3 2-8-16,5-9-5 16,6-9-2-16,1-11 0 15,7-16-6-15,11 0 1 16,14-17 5-16,-6-16 1 16,0 2-1-16,-26 8 0 15,-12 8 1-15,-3 10-1 16,-5 5 0-16,0 0 0 0,0 15 1 15,0 8 4 1,0-3 0-16,0-15-5 0,0-5 0 16,41-20 0-16,25-31 2 15,-1-11-1-15,-13 1 0 16,-19 10-1-16,-20 15 0 16,-7 11-1-16,-6 11-9 15,0 11-35-15,0 3-47 16,0 0-40-16,0 3-126 15</inkml:trace>
  <inkml:trace contextRef="#ctx0" brushRef="#br0" timeOffset="156384.4754">27314 11548 302 0,'0'8'124'16,"0"8"-41"-1,0-8-31-15,35-8-18 0,17 0-10 16,8-15 12-16,3-21-4 16,-9-3 4-16,-7-4 5 15,-23 8-6-15,-16 10-15 16,-8 8-6-16,0 11 3 16,-60 6-16-16,-13 11-1 15,-23 34-4-15,17 9 4 16,19 4-6-16,19-10-24 15,28-9-30-15,13-21-18 16,0-7-46-16,49-11-73 16,16 0-138-16</inkml:trace>
  <inkml:trace contextRef="#ctx0" brushRef="#br0" timeOffset="156692.1882">27728 11499 147 0,'-13'15'266'16,"-6"5"-234"-16,13 4 22 16,-7 2-5-16,13-2-5 15,0-2-4-15,0 1 1 16,0-3-5-16,0-5-16 16,-9-9-13-16,9-1-6 15,0-5 0-15,0-6 3 16,22-42 14-16,41-18-7 0,5-19-3 15,17 3 3-15,-6 15 16 16,5 17-6-16,-5 21-1 16,-13 16-5-16,-9 13-5 15,-11 0-6-15,-5 0-4 16,-8 3-4-16,0 3-53 16,5-6-120-16,-5-23-434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3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C1A4-F104-4B17-8538-D145E5CB3BC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F24A-80D6-4CA8-B2B0-521A8E0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95" y="261847"/>
            <a:ext cx="10515600" cy="10204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3560" y="1138320"/>
              <a:ext cx="10668240" cy="488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200" y="1126080"/>
                <a:ext cx="10689840" cy="49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05" y="390032"/>
            <a:ext cx="10429875" cy="53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2480" y="1302840"/>
              <a:ext cx="7943400" cy="508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00" y="1289160"/>
                <a:ext cx="7968960" cy="51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7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13" y="412556"/>
            <a:ext cx="10296525" cy="504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70200" y="1088640"/>
              <a:ext cx="9288360" cy="488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00" y="1077480"/>
                <a:ext cx="9300240" cy="49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0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97" y="487087"/>
            <a:ext cx="10515600" cy="10147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62960" y="1197000"/>
              <a:ext cx="7651800" cy="513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800" y="1183680"/>
                <a:ext cx="7677720" cy="51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1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113" y="309685"/>
            <a:ext cx="10515600" cy="33302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9320" y="1264320"/>
              <a:ext cx="10037160" cy="536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720" y="1254240"/>
                <a:ext cx="10064520" cy="53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86" y="480344"/>
            <a:ext cx="10515600" cy="830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52720" y="155520"/>
              <a:ext cx="10114920" cy="624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480" y="142560"/>
                <a:ext cx="10138680" cy="62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09" y="355133"/>
            <a:ext cx="10515600" cy="800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502" y="1507524"/>
                <a:ext cx="7982466" cy="128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Popper 14:</a:t>
                </a:r>
              </a:p>
              <a:p>
                <a:endParaRPr lang="en-US" dirty="0"/>
              </a:p>
              <a:p>
                <a:r>
                  <a:rPr lang="en-US" dirty="0" smtClean="0"/>
                  <a:t>4. What is the length of BC?</a:t>
                </a:r>
              </a:p>
              <a:p>
                <a:r>
                  <a:rPr lang="en-US" dirty="0" smtClean="0"/>
                  <a:t>	a.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36(2−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		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dirty="0" smtClean="0"/>
                  <a:t>	d. 6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2" y="1507524"/>
                <a:ext cx="7982466" cy="1282018"/>
              </a:xfrm>
              <a:prstGeom prst="rect">
                <a:avLst/>
              </a:prstGeom>
              <a:blipFill rotWithShape="0">
                <a:blip r:embed="rId3"/>
                <a:stretch>
                  <a:fillRect l="-688" t="-2370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2960" y="171000"/>
              <a:ext cx="10814760" cy="569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920" y="163080"/>
                <a:ext cx="10843920" cy="57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6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en-US" dirty="0" smtClean="0"/>
              <a:t>Law of Sines and Cosines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466" y="1071563"/>
            <a:ext cx="9039068" cy="5105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08440" y="1879920"/>
              <a:ext cx="5485320" cy="313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6200" y="1867680"/>
                <a:ext cx="5509080" cy="31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7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38" y="544952"/>
            <a:ext cx="10515600" cy="31232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36760" y="3945600"/>
              <a:ext cx="6265800" cy="184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0" y="3931200"/>
                <a:ext cx="6291720" cy="18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3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72" y="581711"/>
            <a:ext cx="9343094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8440" y="2645280"/>
              <a:ext cx="3502440" cy="351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640" y="2632320"/>
                <a:ext cx="3528720" cy="35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43" y="790763"/>
            <a:ext cx="10515600" cy="23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of Cosines and Pythagorean Theorem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246" y="1609103"/>
            <a:ext cx="981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75" y="560195"/>
            <a:ext cx="4943475" cy="3257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15880" y="525240"/>
              <a:ext cx="9595440" cy="540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760" y="516240"/>
                <a:ext cx="9624240" cy="54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3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Ambiguous Case of Law of Sines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730" y="1520870"/>
            <a:ext cx="10515600" cy="1089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72680" y="2714040"/>
              <a:ext cx="9056520" cy="379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8640" y="2705760"/>
                <a:ext cx="9082800" cy="38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02" y="358182"/>
            <a:ext cx="10515600" cy="11078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9600" y="1337040"/>
              <a:ext cx="10361880" cy="533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680" y="1326240"/>
                <a:ext cx="10379880" cy="53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7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MATH 1330</vt:lpstr>
      <vt:lpstr>Law of Sines and Cosines</vt:lpstr>
      <vt:lpstr>PowerPoint Presentation</vt:lpstr>
      <vt:lpstr>PowerPoint Presentation</vt:lpstr>
      <vt:lpstr>PowerPoint Presentation</vt:lpstr>
      <vt:lpstr>Law of Cosines and Pythagorean Theorem</vt:lpstr>
      <vt:lpstr>PowerPoint Presentation</vt:lpstr>
      <vt:lpstr>The Ambiguous Case of Law of Sines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4</cp:revision>
  <dcterms:created xsi:type="dcterms:W3CDTF">2016-04-20T12:06:39Z</dcterms:created>
  <dcterms:modified xsi:type="dcterms:W3CDTF">2017-07-27T18:52:15Z</dcterms:modified>
</cp:coreProperties>
</file>