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8T17:05:02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10774 3971 1 0,'14'-20'349'16,"-14"16"-290"-16,0-13-34 16,0 6 26-16,0 0 2 15,0 8-14-15,0 3-3 16,0-4-8-16,0 4-14 16,0 0-7-16,-14 0-3 15,-18 29-2-15,-26 28 1 16,-13 16-2-16,6 17-1 15,-1 4 0-15,12 1 0 16,10-9-1-16,28-12 0 16,5-16-2-16,11-17-3 15,0-15-3-15,0-11-10 16,19-9-25-16,19-6-46 16,-16 0-24-16,-11 0-116 15</inkml:trace>
  <inkml:trace contextRef="#ctx0" brushRef="#br0" timeOffset="360.4507">11399 3857 248 0,'0'0'64'0,"0"0"-59"16,13 0 3-16,-7 0 8 16,2 18 11-16,-3 7 5 15,-5 10 0-15,0 11 6 16,0 15 0-16,-38 12-8 15,-16 15-13-15,-17 1-6 16,16-3-8-16,-2-11-3 16,19-18 0-16,11-12-13 15,13-18-34-15,8-11-16 16,6-7-35-16,0-9-91 0</inkml:trace>
  <inkml:trace contextRef="#ctx0" brushRef="#br0" timeOffset="728.2846">11581 4523 217 0,'0'27'47'0,"0"-4"-8"15,8-10 4-15,58-6-8 16,18-7-7-16,20 0-1 16,8-24 3-16,0-7 6 15,-28-4-9-15,-5 2-1 16,-32 3-8-16,-42 8-6 15,-5 9-3-15,-63 13-8 16,-24 0-1-16,-17 6-6 16,25 12-18-16,25-7-17 15,35 0-30-15,5-4-41 16,3 0-142-16</inkml:trace>
  <inkml:trace contextRef="#ctx0" brushRef="#br0" timeOffset="1109.9932">13212 4286 106 0,'0'-4'57'15,"0"1"5"-15,0 3 19 16,0 0-11-16,-19 0-17 16,-39 13-16-16,-7 15 0 15,-9 10 8-15,-10 9-13 16,13 8-5-16,6 1-9 15,13-3-3-15,16-2-8 16,36-14-7-16,0-4 0 16,0-16-2-16,41-3-3 15,25-9-14-15,10-5-38 16,6 0-67-16,-6-5-68 0</inkml:trace>
  <inkml:trace contextRef="#ctx0" brushRef="#br0" timeOffset="1576.0374">13585 4494 111 0,'0'-2'136'0,"0"0"-95"0,0 2-6 16,0 0-9 0,0 0 4-16,0 0-5 0,0 0 3 15,0 2 7-15,-11 18-3 16,-2 2 4-16,-6 9-10 16,11 2-11-16,-3-3 3 15,11 1-6-15,0-6-5 16,0-9-5-16,0-9 0 15,24-7 0-15,31 0 0 16,10-26 0-16,12-16-1 16,-17-4-1-16,5 10 0 15,-24 6 1-15,-11 9-1 0,-17 14 0 16,-4 7 0 0,-9 0 0-16,0 25 2 15,0 18 10-15,-22 3-1 0,-3 2-6 16,12-11-5-16,7-11 0 15,6-7-9-15,0-13-29 16,33-6-57-16,5 0-57 16,8 0-168-16</inkml:trace>
  <inkml:trace contextRef="#ctx0" brushRef="#br0" timeOffset="1882.3556">14611 4448 96 0,'-52'0'169'15,"5"17"-125"-15,12 1 6 16,16-7 0-16,8-6-18 16,11-5-19-16,0 0-4 15,0 0 13-15,38 0 22 16,0 0-5-16,9 0-2 15,-6 0-3-15,-17 11-4 16,-10 19 9-16,-14 6-3 16,0 9-11-16,-33 2-12 15,-27-9-11-15,8-10-2 16,-5-18-12-16,22-10-36 0,21-8-47 16,14-30-113-16,0-11-201 15</inkml:trace>
  <inkml:trace contextRef="#ctx0" brushRef="#br0" timeOffset="2176.4049">15325 3879 412 0,'11'43'57'0,"30"19"42"16,-9 21-22-16,-18 20-21 16,-14 13-14-16,-19 9-17 15,-49-2-13-15,-11-11-12 16,2-15-2-16,17-25-24 15,28-16-68-15,-6-26-132 16</inkml:trace>
  <inkml:trace contextRef="#ctx0" brushRef="#br0" timeOffset="3089.7194">11347 3632 128 0,'0'0'80'0,"0"0"-37"16,0-5-3-16,0 5-7 15,-19 0-13-15,-14 0-4 0,6 0 0 16,-11 0 4 0,-3 7 0-16,8 8 2 0,-19 12-3 15,6 7-6-15,-20 9 0 16,1 4-7-16,-1 8-3 15,1-3-2-15,13-2-1 16,6-12-1-16,24-6-18 16,17-15-51-16,5-1-16 15,0-16-187-15</inkml:trace>
  <inkml:trace contextRef="#ctx0" brushRef="#br0" timeOffset="3840.1998">11039 3736 132 0,'0'0'90'0,"0"0"-81"16,0 0-5-16,0 4-2 15,0 4-1-15,0 1 1 16,0 2-2-16,0 4 9 15,0-4 14-15,-14 8 0 16,0 0-6-16,-5-2-4 16,0 5-4-16,-3-1-3 15,-8 1-2-15,3 3-2 16,8 1 2-16,-14 3 1 16,12-2 1-16,-4-2-4 15,-2 4-1-15,0 1 2 16,-3-3 1-16,2-1 3 15,9-3-1-15,0 4-4 0,0-6 1 16,5 0 5 0,1-3 3-16,5 3-3 0,-6-2-5 15,-5 3 0-15,8-5 4 16,-8 2-1-16,2 4 3 16,1-1-6-16,2 0 0 15,-2 3 1-15,5-6-2 16,3 3-1-16,-3-1 1 15,3-1 4-15,2 0-2 16,-2-4 0-16,3 6-2 16,-1-4 0-16,6 5 5 15,0 1 0-15,0 4 3 0,6 2 5 16,13-2 3 0,0 2-1-16,3 2-6 0,2-7 4 15,-5 4 10-15,3 0-8 16,-8 0 1-16,5-3-4 15,-5-5-4-15,-3-7-7 16,-11-4-3-16,2-7 0 16,-2-3-9-16,0 0-23 15,0 0-122-15</inkml:trace>
  <inkml:trace contextRef="#ctx0" brushRef="#br0" timeOffset="11401.8691">19273 4067 36 0,'8'-7'156'0,"-8"5"-136"15,0 0-14-15,0-2 0 16,0 3 1-16,0-4 3 16,0 2-1-16,0 2 25 15,0-5 6-15,0 4-1 16,0-2-11-16,6 3 0 15,2-5 2-15,-3 4-2 16,-2-1-2-16,8 1 2 16,-11 2-6-16,0 0-4 0,0-3-3 15,0 3-4-15,0 0-1 16,0 0-2-16,0 0 4 16,0-2 2-16,0-1 6 15,8 1 0-15,-2 2 0 16,-1-6-2-16,22 5-3 15,20-6-1-15,5-1 4 16,18 0-2-16,-1-3 3 16,7 3-5-16,11-2-1 15,11 0-3-15,0 3-1 16,-2 0 0-16,-14 6-3 16,-3 1 0-16,11-7 0 15,2 7 0-15,7-1 2 0,4-1 2 16,-5 2-4-16,1-4-2 15,-12 4-1-15,-3 0 2 16,-5 0-2-16,-2 0-2 16,10 0 0-16,-2 0 2 15,-1 0-2-15,1-1 0 16,-6-6 2-16,5 0-2 16,-5 0 4-16,14 0 0 15,-3 3-3-15,-8-2 0 16,8 5 2-16,-19-2-3 15,2 0 0-15,6 3 0 16,6-2 0-16,-1-1 0 16,15-1 1-16,-12 0 0 0,8-1 0 15,-8 5 0-15,6 0-2 16,-17 0 0-16,-7 0 2 16,-12 0-1-16,-5 0 0 15,-6 0 0-15,0 0-1 16,14 0 1-16,17 0 0 15,10 0 0-15,17 0 0 16,-12 0 1-16,-2 0-1 16,-11 0 0-16,0 0 0 15,-8 0-1-15,3 0 1 16,-14-2-1-16,11 0 1 16,13-3-1-16,1-4 0 0,21 4 1 15,1-3 0-15,-12-4 1 16,-8 5-1-16,9-1 0 15,-15 1 0-15,4 3-1 16,0-3 0-16,-1 0 0 16,-5-1 0-16,6 0 0 15,2-1 0-15,-11 1 0 16,-2 1 1-16,2 0 0 16,-8-2-1-16,3 1 0 15,8 6 1-15,0-1-1 16,0-1 0-16,11 4 0 15,-2-4 0-15,15 1 0 16,1-2 0-16,-3-1 1 0,2 2 1 16,-10-1-2-16,5 1 0 15,-5 0 0-15,5 0 0 16,0 3 1-16,6 1-1 16,0 0 0-16,-4 0 1 15,4 0-1-15,8 0 0 16,5 0 0-16,19-5 0 15,3 1 1-15,6 2-1 16,-1-8 1-16,6 7 3 16,9-5-4-16,-4 3 0 15,3-2-1-15,-8 2 1 16,3 0 0-16,2 0 0 16,9 3 0-16,19-4 0 15,-6 4 1-15,8-3 1 0,-8 0 0 16,1-1 0-16,4-1 0 15,9 5 0-15,-8-3-1 16,-14 3 0-16,-16-1-1 16,-23 3 0-16,-18 0 0 15,-14 0 0-15,-8 0-1 16,-43 0 0-16,-20 0-4 16,-27 0-12-16,-19 0-18 15,-63 0-38-15,-81 0-94 16,-26 0-214-16</inkml:trace>
  <inkml:trace contextRef="#ctx0" brushRef="#br0" timeOffset="12984.4757">25708 1704 322 0,'3'0'46'16,"-3"0"-17"-16,0 0 13 16,0 0-22-16,0 0-14 15,0 0 2-15,-14 7-5 16,-13 7-2-16,0-6 3 16,-3 5 3-16,-11-3 13 15,16 1 0-15,-8-5-2 16,6-6-7-16,8 0 2 15,11 0 0-15,2 0-6 0,6 0 1 16,0 0 6 0,0-4 5-16,0-9 2 0,0-4-5 15,6-2 2-15,16-3 2 16,2 6-3-16,-2 2 4 16,3 2 0-16,-12 7-4 15,-7 5-2-15,-6 0-7 16,0 0-3-16,0 22-1 15,-6 7 4-15,-35 6-4 16,-5-5-2-16,-3-6-1 16,16-9 0-16,6-8-1 15,19-7 0-15,2 0 1 0,6-23 0 16,0-11 0-16,6-1-1 16,54 0 1-16,0 12 1 15,2 7 3-15,-13 16 6 16,-10 0 2-16,-20 16 2 15,-19 28-4-15,0 13 2 16,-38 3-2-16,-22-6-7 16,-6-17-4-16,28-20 0 15,11-17-4-15,18-10-2 16,9-32-3-16,0-2-5 16,0 4 1-16,28 13 7 15,-9 14 3-15,-11 12 2 16,-8 1 0-16,0 5-1 15,0 25-2-15,0 1 3 16,-19-5-1-16,5-17-22 0,14-9-24 16,0 0 15-16,0-18 14 15,0-4-13-15,-8 20-38 16,-36 2-65-16</inkml:trace>
  <inkml:trace contextRef="#ctx0" brushRef="#br0" timeOffset="22315.9589">25544 2684 83 0,'0'-1'55'15,"0"1"-53"-15,0-2 13 16,0 2 5-16,0 0-1 0,0 0-1 16,0 0 8-1,0-4-4-15,0 4-2 0,0 0 22 16,0 0 1-16,0 0-12 16,0 0-11-16,0 0-9 15,0 0 11-15,0 0 2 16,0 0-10-16,0-2 1 15,0 2 5-15,0-2 3 16,0 2-6-16,0 0-7 16,0 0-8-16,0 0-1 15,0 0-1-15,0 0 0 16,0-3 1-16,0 3-1 16,0 0 0-16,0 0 0 15,0 0 0-15,0-2 2 0,0-2 3 16,0 2-2-16,0 1 1 15,0-3 5-15,0 4 0 16,0-2-5-16,0 2 5 16,0 0-3-16,0 0-2 15,0 0-2-15,-16 13 3 16,-6 7-1-16,-2-5-4 16,2-8 1-16,11-3-1 15,11-4-1-15,0 0 1 16,0 0 1-16,0 0-1 15,0-11 0-15,0 0 2 16,0 7 2-16,0 4 3 16,0 0 5-16,0 0-9 0,0 0-3 15,0 2 0-15,-8 11 0 16,-6 2 0-16,3-12 0 16,11 2-1-16,0-5 1 15,0 0 1-15,0 0 1 16,0 0-1-16,0 0 0 15,0 0-1-15,0 7-3 16,-33 16-28-16,-59-14-207 16</inkml:trace>
  <inkml:trace contextRef="#ctx0" brushRef="#br0" timeOffset="28287.5993">27052 2081 51 0,'0'0'145'16,"0"0"-131"-16,0 0-1 16,0 0 7-16,0 0-8 15,0 0-11-15,0-1 0 16,0 1 2-16,0 0 17 15,0-3 8-15,0 3 3 16,0 0-5-16,0-3-11 16,0 3 4-16,0 0-7 15,0 0-2-15,0 0 3 16,0 0-1-16,0-2 4 0,0-1 3 16,0 3 4-16,0-2 4 15,0-3-6-15,0 0-6 16,0 2 4-16,0 0 0 15,0 3-8-15,0 0-5 16,0 0-3-16,0 0-1 16,0 0-2-16,0 0 0 15,-11 3 0-15,-8 12 2 16,6-4 1-16,-1-4-1 16,6-2 0-16,-3-5-1 15,3 0 3-15,-3 0 3 16,8 0-4-16,-2-5-1 0,5-10 1 15,0 1 1-15,0 0-2 16,0 4 0-16,0 1-1 16,19 2 1-16,-11 4 2 15,3 3 4-15,-11 0 2 16,0 0-4-16,0 0-4 16,0 13-1-16,0 10 3 15,-11 7 1-15,-16-2-2 16,2-10-3-16,11-11 0 15,6-7 1-15,8 0 0 16,-5 0 2-16,5-25-3 16,0-3-2-16,13 4 2 15,17 5 1-15,-13 15 3 0,-6 4 6 16,-11 0-2 0,0 2-7-16,0 31 1 0,-25 2-2 15,-16-5-1-15,8-19-31 16,14-11-113-16,11-43-352 15</inkml:trace>
  <inkml:trace contextRef="#ctx0" brushRef="#br0" timeOffset="32038.0335">26038 1764 30 0,'13'3'32'0,"7"-3"-14"16,-1 0 4-16,0 0-12 15,3 2-9-15,-3 0 3 16,5 0-4-16,9 3 0 16,-11 2 1-16,2-1-1 15,4 2 0-15,-9-1 0 16,5 0 0-16,-2-4 0 16,-3 5 1-16,6-1-1 15,-4 3 0-15,4 3 0 16,2-2 0-16,-8 2 1 0,3 2-1 15,-11-2 0-15,3-4 0 16,-6 1-1-16,5-5 1 16,7-3 1-16,-10 3 2 15,12 1-2-15,-3-2 0 16,0 3 0-16,9-2-1 16,-9 6 0-16,5-1 0 15,-2 0 0-15,-11-2 0 16,3-6 0-16,-6 5 0 15,-3-3 0-15,4-3 0 16,-4 2-1-16,6 0 1 16,2 2 0-16,1 0 1 15,0 2-1-15,-1 2 0 0,-2-2 1 16,6 0-1-16,-17 2 0 16,11-4-2-16,-3 0-2 15,3-2-8-15,5-3 4 16,0 0 0-16,-7 1-52 15</inkml:trace>
  <inkml:trace contextRef="#ctx0" brushRef="#br0" timeOffset="32613.5877">27066 2179 75 0,'0'0'17'0,"0"7"5"15,0 1-13-15,0 0-5 16,0-4-1-16,-6-1 4 16,6-3-4-16,-8 0-2 15,8 0-1-15,0 0-3 16,0 0-23-16,0 0-53 16</inkml:trace>
  <inkml:trace contextRef="#ctx0" brushRef="#br0" timeOffset="33139.914">27066 2179 81 0,'-98'81'42'16,"98"-74"-22"-16,-11 1-3 16,11 1-6-16,0 0-3 15,0 0-3-15,0 4-3 16,0-1 7-16,0 3 3 15,0 3-3-15,0 2-4 16,-3 2-3-16,-8-1 3 16,-3 0-2-16,6 2-3 15,-3-3 0-15,3 3 0 16,3-4 0-16,5-2 2 16,0 3-1-16,0 3 0 15,0-1-1-15,0 2 0 0,0 2-2 16,0-3-7-16,-8 0 2 15,-3-2-3-15,11-6-1 16,-9 2 6-16,1-2 5 16,-3-4 0-16,3 7 0 15,8-1 1-15,0 1 1 16,-5 1-1-16,5 0-1 16,0-3 0-16,0 4 0 15,0 1 0-15,0-2 1 16,0 4 1-16,0-2-1 15,0 4 7-15,-6 3-3 16,-2 5 4-16,-3-1-6 16,8 2 0-16,-10 6-2 0,2-2-1 15,3-3 1 1,-3-1-1-16,3 1 0 0,2 0-1 16,-7-1-9-16,-1 3-26 15,-13-1-70-15</inkml:trace>
  <inkml:trace contextRef="#ctx0" brushRef="#br0" timeOffset="37631.6277">24026 1889 0 0,'0'-4'50'16,"0"2"36"-16,-6-3-24 16,6 3-26-16,0-6-6 15,0 2 3-15,0 4-11 0,0-2-4 16,0 2-1-16,0 2-3 16,0 0-4-16,0 0 3 15,0 0-3-15,0-4 5 16,0 4-4-16,0 0-1 15,0 0 2-15,0 0-1 16,-3 0-4-16,-2 0-4 16,0 0 2-16,-4 0 0 15,4 0-4-15,-9 0-1 16,9 0 5-16,-9 0-5 16,14 0 1-16,0 4-1 15,0-4 0-15,0 0 1 0,0 0 1 16,0 0 0-16,0 0 3 15,0 0-3-15,6 0 0 16,15-5-1-16,-10-1 2 16,-11 4 6-16,0 2 5 15,0 0-7-15,0 0-7 16,0 0 0-16,0 15 0 16,0 1 1-16,-5 1 0 15,-9-10-2-15,14-5 0 16,0-2 0-16,0 0-2 15,0 0 1-15,0-5-1 16,0-5 2-16,0 5 1 16,0-1 0-16,0 6 1 15,0 0-1-15,0 0-1 0,0 0-3 16,0 0-22-16,0 0-48 16,0 0-42-16,0 0-24 15</inkml:trace>
  <inkml:trace contextRef="#ctx0" brushRef="#br0" timeOffset="39844.1429">23900 1972 71 0,'0'0'14'15,"0"0"-13"-15,0 0-1 16,0 0 9-16,0 5 9 16,-5 6-11-16,-3-5-2 15,2 5 6-15,6-1 16 0,0-2-2 16,0 4-21-16,0-1-1 16,0 8 0-16,0 0 0 15,0 6-3-15,0 2 1 16,0 3-1-16,-5 0 1 15,-9 5 0-15,0 0 0 16,-5 0 1-16,0 2 1 16,6-3-3-16,-1 1 0 15,0-5-2-15,14-3-2 16,0-4-2-16,0-5 2 16,0-1 4-16,0 2 0 15,0 1 0-15,0 2 4 0,0 6-4 16,0 2 0-1,0 2-4-15,0 8-4 0,0-2 5 16,-11 8 2-16,3 0-6 16,-11-3 4-16,6-1 3 15,7 1 1-15,-8-12 3 16,6 5 0-16,3-6-3 16,5 2-1-16,0 2 0 15,0 2 1-15,0 1-1 16,0 0 0-16,0-3 0 15,0 1 1-15,0-2 1 16,0-2-2-16,-14-5 0 16,9-1-3-16,-9-12-10 15,14 0-16-15,-5-5-58 16</inkml:trace>
  <inkml:trace contextRef="#ctx0" brushRef="#br0" timeOffset="40587.3364">24176 1808 48 0,'0'0'6'16,"0"0"-2"-16,0 0-4 15,8 0 11-15,3 0 8 16,2-2 5-16,6-1-8 16,-10 1-4-16,-1 0-8 15,8-1 2-15,-8 0 6 0,11 1-4 16,14-4-5-1,0 1 8-15,5 3-7 0,3 1-1 16,0-3-2-16,11 2 1 16,-6 0-2-16,6-3-2 15,-6 3-2-15,6-4 2 16,5 5-6-16,-2-5 2 16,10 3-6-16,-8 3 12 15,-16 0-7-15,3 0-1 16,-17 0 7-16,6 0 1 15,-6 0 2-15,-2 0-1 16,7 9 2-16,-12-4-3 16,7-3-1-16,0-2-11 15,-13 0-71-15</inkml:trace>
  <inkml:trace contextRef="#ctx0" brushRef="#br0" timeOffset="57773.4195">25285 2730 45 0,'0'0'38'0,"0"0"-1"16,0 0 12-16,-8 0-1 16,8 0-11-16,0 0-8 15,0 0 0-15,0 0-17 16,0 0-1-16,0-4-2 16,0-2 1-16,0-1 6 0,0 4-2 15,0 0 6-15,0 1-2 16,0 2-11-16,0 0-6 15,0 0-1-15,0-2-1 16,0-9-12-16,0 2-28 16,0 3 18-16,0 2 23 15,0 4 5-15,8 0 2 16,-8 0 1-16,0 0 6 16,0 8-1-16,0-1-8 15,0-3 2-15,0 1 2 16,0 1 0-16,6-2 6 15,7 2 4-15,-13-1-4 16,14-3-7-16,-9-1-3 0,9-1 3 16,0 0 3-16,-1 0 7 15,6 0 5-15,6 0-3 16,-6 0 0-16,3-1 0 16,-11-5-9-16,-3 6-6 15,6-1-1-15,-1 1-3 16,4 0-1-16,-1 0 1 15,9-6 2-15,7-4-2 16,15-4 0-16,-4-1 2 16,12-1 6-16,-3-1-3 15,8 2 1-15,-22 3 1 16,3 2-3-16,-3 1-2 0,-5-2-1 16,7 1 1-16,-1-2-2 15,7-3-1-15,-2 0 1 16,2 0 0-16,0 2-1 15,6-2 0-15,-6 7 2 16,-5-5-2-16,3-1 2 16,-9 6 2-16,4-3 2 15,-7 0 0-15,-4 4-4 16,2 1 0-16,-3-3-1 16,-5 2 0-16,8-2 1 15,5-3-2-15,-5-3 1 16,11-2-1-16,5-7 0 15,1 3 1-15,-1-4 1 16,-2-3 1-16,2-1 1 16,-8 6-3-16,3-4 0 0,-3 4-1 15,9-1 0-15,-9 0 0 16,8 3 0-16,0-8 0 16,-5 9 0-16,-2-4 0 15,-12 2 0-15,3 4 1 16,-8 1-1-16,-3 0 0 15,8-3 0-15,6-4 0 16,-1-3 1-16,15-9-1 16,5-6 0-16,-6 0 1 15,11-1-1-15,-16 6 1 16,5 5-1-16,-7 1 1 16,-7-1 0-16,1-4-1 0,5-1 0 15,3-3 0-15,-11 3 1 16,-3 0 1-16,1 2-1 15,-1-2-1-15,-3 1 0 16,-4-1 1-16,1 2-1 16,-2 0 0-16,1-1 0 15,7-1 0-15,-3-6 0 16,14 0 0-16,3 1-1 16,17 0 1-16,-12 4 0 15,-5 2 0-15,-8 7 0 16,-9 8 0-16,-10 5 1 15,-6-3-1-15,-3 3 0 16,-5-5 0-16,14 0 0 0,-8 0 0 16,2-4 0-1,5 3 0-15,1 3 0 0,2 2 0 16,-8 5 0-16,-8 8 2 16,0 1-2-16,0 3 0 15,0 0 0-15,0 0 0 16,0 0 0-16,0 0 2 15,0 0-1-15,0 0 0 16,0 0 0-16,0 0 1 16,0 0 0-16,0 0-2 15,0 0 0-15,0 0-1 16,0 0 1-16,0 0 0 0,0 0-1 16,0 0-5-1,0 7-26-15,-13 14-65 0,-39-6-201 16</inkml:trace>
  <inkml:trace contextRef="#ctx0" brushRef="#br0" timeOffset="60062.1729">25664 2611 61 0,'0'-6'63'16,"0"2"-55"-16,0 1 9 0,0 3 3 16,0 0 3-16,0 0-4 15,-5 0 3-15,5 0 19 16,-8-1 13-16,2-4-15 15,4 4-17-15,-9-1-9 16,2-2 2-16,-1 4-3 16,1 0-4-16,-2 0-6 15,-10 0-2-15,2 0 1 16,-1 0 3-16,7 4 2 16,-1-1-1-16,-5 3 0 15,14-3 5-15,-17 1-1 16,3 2-3-16,0 0-4 15,0 0-1-15,-1 5 0 0,-7-4 2 16,3 1 4 0,-4 5-1-16,1-2-1 0,3-3-1 15,2-5 0-15,3 3 2 16,0-6 10-16,5 0 2 16,-5 0-10-16,11 0-4 15,-3 0-1-15,-11 2-2 16,3-2 0-16,-6 0 1 15,-10 0 6-15,-9 0-3 16,3-2-1-16,-2-7 2 16,-4-2 2-16,7 2-3 15,1-5-1-15,-2 2 2 16,3-3-2-16,11 0-4 16,-17 1 2-16,12-1-1 0,-20-2-1 15,6-1 1-15,-1 3 1 16,1 0 3-16,5 2 1 15,-11 2-3-15,0-1 1 16,6-1-1-16,0-5-1 16,-6-3 0-16,5-6 1 15,-4-1-2-15,-1-4-1 16,-14-3 1-16,15 0-1 16,4 1 2-16,1 8 0 15,13 1 5-15,6 1-1 16,-6-5-1-16,0 0-1 15,1-3-3-15,-6-5 0 16,-14-5 1-16,-3-3-2 0,-2-2 0 16,-3 0 0-16,8-1 0 15,0 3 0-15,-2-4 0 16,2-2 1-16,6 5-1 16,-1-5-1-16,-2 1 1 15,3-4 0-15,-20-2 0 16,-2-5 0-16,-8-3 0 15,2-2 0-15,9 3 0 16,8 4 0-16,2 9 1 16,9 10-1-16,13 14 0 15,0-1 0-15,9 9 1 16,5-2-1-16,-14-2 0 0,6-1 0 16,-1-4 0-1,-4 3 0-15,-1-7 0 0,-5 1 0 16,0-2 0-16,5 1 0 15,-3 2 0-15,-2 5 0 16,11 1 0-16,8 6 0 16,0 6-1-16,13 2 1 15,-2 5 0-15,8 4 0 16,0 0 0-16,0 0 0 16,0 0 0-16,0-3 0 15,0 3 0-15,0 0 0 16,0 0 0-16,0 0 1 15,0 0-1-15,0 0-1 16,0 0 1-16,0 0 0 16,0 0 0-16,0 0 0 0,0 0 0 15,0 0 0-15,0 0 0 16,0 0-1-16,0 0 1 16,0 0 0-16,0 0 0 15,0 0 0-15,0 0 0 16,0 0 0-16,0 0 0 15,0 0 0-15,0 0 0 16,0 0 0-16,0 0 0 16,0 0 0-16,0 0 0 15,0 0-2-15,0 0 2 16,0 0-1-16,0 0 1 16,0 10 0-16,0 7 0 0,0 8 0 15,8-1 0-15,-2 2 0 16,-1-5 0-16,-5-4 0 15,0-2 0-15,0-8 0 16,0 0 0-16,0-7 0 16,0 0 0-16,0 0 1 15,0 0-1-15,0 0 0 16,0 0 0-16,0 0 0 16,0 0 0-16,8 0 0 15,-8-8 2-15,6-16-2 16,-6-11 0-16,5 2-2 15,-2 4 2-15,3 0 2 16,-1 11-2-16,-2 3 0 0,2 5-2 16,1 5 2-16,-6 2 0 15,0 3 0-15,0 0 0 16,0 0 0-16,0 0 0 16,0 0 0-16,0 0 0 15,0 0 0-15,0 0 0 16,0 0 0-16,5 0 0 15,3 0-1-15,-8 0 0 16,8 0-1-16,3 0 2 16,-11 0 0-16,0 0 0 15,9 0 0-15,-4 0 0 16,0 0 0-16,-2 0 0 0,8 3 0 16,11 5 0-16,2 4 0 15,-2 1 0-15,11 7-1 16,0-3-4-16,-3 4-13 15,-17 6-30-15,-5-2-59 16,-8-14-84-16</inkml:trace>
  <inkml:trace contextRef="#ctx0" brushRef="#br0" timeOffset="61455.8816">28514 583 7 0,'0'0'9'0,"0"0"35"0,0 0 21 16,0 0-9 0,0 0-14-16,0 0-7 0,0 0-9 15,0 0 2-15,0 0-7 16,0 0 0-16,0 0 4 15,0 0-10-15,0 0-9 16,0 0-4-16,0 0 0 16,0 0 2-16,0 0-2 15,0 0 1-15,0 0 5 16,0 0-2-16,0 0-3 16,0 0 4-16,0 0 4 15,8 0 6-15,25-7 1 16,18-4-4-16,-4-6-2 15,4-1 5-15,1 0 7 16,-19 4-6-16,-14 1-8 0,-5 8-4 16,-9 2-2-1,-2 3-3-15,-3 0-1 0,0 0 0 16,0 0-1-16,5 0 1 16,9 16 0-16,-14 3 0 15,0 2 2-15,0 0 0 16,0 6 2-16,0-3-1 15,0 1-2-15,0-6-1 16,0 1 0-16,0-4-6 16,0-9-67-16,-27-7-219 15</inkml:trace>
  <inkml:trace contextRef="#ctx0" brushRef="#br0" timeOffset="73249.3866">28606 1022 185 0,'19'0'26'16,"20"0"17"-16,-18 0-8 15,4 0-15-15,-3 0-14 16,-11 0-6-16,-3 0-3 0,-8 0-33 16,0 0-45-16</inkml:trace>
  <inkml:trace contextRef="#ctx0" brushRef="#br0" timeOffset="73513.3564">28606 1022 237 0,'-65'-79'25'0,"65"79"-13"16,0 0 5-16,0 0 8 0,0 0-7 15,0 0 11 1,0 0-12-16,0 0-12 0,0 4-2 16,5-2 0-16,9 4-2 15,0 1-1-15,5 3-3 16,-6 0-9-16,6 1-17 16,-19-3-14-16,0 0-4 15,0-1-33-15</inkml:trace>
  <inkml:trace contextRef="#ctx0" brushRef="#br0" timeOffset="74143.3692">28410 896 158 0,'-14'0'57'15,"1"0"-23"-15,-1 0 6 16,3 0-18-16,3 0-16 15,8 0-4-15,0 0 3 0,0 0 3 16,0 0 2-16,0 0 11 16,0 0 13-16,8 0 10 15,11 0-5-15,-5 5-5 16,0 3-10-16,-4 3-11 16,-1-1-8-16,-9-3-2 15,0-1-3-15,0 0 0 16,0 2-1-16,0-7 1 15,-28 3-3-15,-10-4-2 16,19 0-1-16,5 0 0 16,6-13-4-16,8 1 2 15,0 2 5-15,0 3 3 16,0 5 8-16,0 2 6 0,0 0-2 16,14 0-7-16,-9 17 5 15,-5 10 2-15,0 0-7 16,0-2-4-16,0-12-1 15,0-13-15-15,0 0 3 16,9-20-4-16,37-15-29 16,0 0 29-16,-2 12 16 15,-17 14 0-15,-8 9 3 16,-19 0-3-16,0 17 0 16,0 10-6-16,0 2-11 15,-13-11-57-15,-12-2-98 16</inkml:trace>
  <inkml:trace contextRef="#ctx0" brushRef="#br0" timeOffset="75199.0427">28443 1047 37 0,'0'0'52'0,"0"0"-13"16,0 0-7-16,0 0 2 0,0 0-7 16,0 0 1-16,0 0-9 15,0 0-3-15,0 0 1 16,0 0-9-16,0 0-4 15,0 0-1-15,0 0-3 16,0 0 1-16,0 10 7 16,0 3-3-16,0 3-2 15,5 9-2-15,1 8 2 16,-6 3-1-16,0 12 0 16,0 4 3-16,0 4 1 15,0 3 2-15,-11 0 1 16,-3 3-1-16,0-3-2 0,9 0-3 15,0-2-2-15,-4 4 0 16,9 1 2-16,-5 4-3 16,-9 6 0-16,14 4 1 15,0-2-1-15,0-2 0 16,0 3 0-16,0 0 0 16,0-5 0-16,0 0 1 15,0-5-1-15,0-3 0 16,0-6 0-16,0 0 0 15,0-3 0-15,0 5 0 16,0-2 0-16,0-3-1 16,0 0 0-16,0-7 1 15,0 2 0-15,0-3 0 16,0 0 0-16,0-6 0 16,0 6 0-16,0 0 0 0,0 2 1 15,14-2-1-15,0-7 0 16,-9-8 1-16,0-9-1 15,4-15 0-15,-9-6-1 16,11 0-3-16,2-35-36 16,1-21-183-16</inkml:trace>
  <inkml:trace contextRef="#ctx0" brushRef="#br0" timeOffset="75785.5218">29550 2167 190 0,'-19'-3'105'16,"-9"-2"-70"-16,-4-2-1 15,7 6-18-15,-8 1-9 16,-2 0 3-16,-17 8 0 15,-5 24 2-15,-3 15 9 16,3 8-1-16,10 5-2 16,12-6-1-16,16-13-2 15,13-14-7-15,6-25-2 16,0-2 1-16,25-23 28 16,43-35-12-16,22-19-20 15,3-10-1-15,-1-4 0 16,-7 4 0-16,-28 9-1 0,-24 17 1 15,-11 24-1-15,-17 19 1 16,-5 18-2-16,0 11-5 16,0 36 5-16,-19 23 2 15,0 9 1-15,5-5-1 16,14-12-1-16,14-12-1 16,43-19 2-16,17-19-2 15,10-6-3-15,-5-6-19 16,1 0-66-16,-29 0-81 15</inkml:trace>
  <inkml:trace contextRef="#ctx0" brushRef="#br0" timeOffset="76595.2161">25972 1641 14 0,'0'0'22'15,"0"0"-7"-15,0 0-8 16,0 0-1-16,0 0 4 15,14-1 17-15,-3 0 30 16,-3-5-12-16,11-2-28 16,-19-1-17-16,8-2 0 15,-8 1-22-15,0 6-43 0</inkml:trace>
  <inkml:trace contextRef="#ctx0" brushRef="#br0" timeOffset="77157.4353">25972 1641 114 0,'-65'4'45'16,"111"-16"10"-16,6-4-5 15,0 2-10-15,-6 4-9 16,6 3 3-16,-11 3-16 15,-8 3-9-15,5-5-4 0,0-1-2 16,8-6 2-16,1-2-1 16,10-1 3-16,3-4 2 15,5-3 0-15,-5 7-2 16,-8-6-4-16,0 8-1 16,-6-4 1-16,1 6 0 15,-6-4 0-15,-3 6 2 16,0-6-3-16,8 1 0 15,6-2-1-15,3-1 3 16,10 1-3-16,-2 1-1 16,-14 8 0-16,-3-4 0 15,3 3 0-15,-8-1 0 16,11-4 1-16,-11 1-1 0,11-2 0 16,0 0 1-16,-6-1-1 15,19-1 0-15,1 2 0 16,-1 1 0-16,14-1 0 15,-13 1 0-15,-1 3 0 16,1-1 0-16,-6-1 0 16,-9 3 0-16,1-2 0 15,5-1 0-15,-2 4 1 16,-3-2-1-16,-6 2-1 16,6-3 1-16,-14 2-1 15,-2 2-9-15,-12 0-15 16,-5 8-45-16,-19 0-122 0</inkml:trace>
  <inkml:trace contextRef="#ctx0" brushRef="#br0" timeOffset="77809.1864">27407 785 126 0,'-39'0'59'16,"1"24"-29"-16,-16 17 22 16,2 6-10-16,0 5-6 15,6 0 3-15,19-9-7 16,16-16-10-16,11-15-19 16,0-12-3-16,51-13 18 15,15-38 2-15,24-19-15 16,-3-15-4-16,-2-4-1 15,-9-1 0-15,-35 3 0 16,-28 12 0-16,-13 11 1 16,0 15 2-16,-21 25 0 15,-4 18 8-15,6 6-1 16,11 27-9-16,-11 20 1 0,8 11 3 16,11 6 8-16,0 1 12 15,0-7 7-15,19-14-21 16,27-9-1-16,6-11-10 15,14-8-12-15,13-16-89 16,5 0-318-16</inkml:trace>
  <inkml:trace contextRef="#ctx0" brushRef="#br0" timeOffset="107300.988">17814 12514 3 0,'0'-2'137'16,"0"-1"-112"-16,0 2-2 15,0 1 6-15,0-3-29 16,0 3 47-16,0 0-3 16,0 0-19-16,0 0 1 15,0 0-13-15,0 0 2 16,0 0 9-16,0 0 2 16,0-4-4-16,0 1-2 15,0-3-13-15,0 0 0 16,0 5 5-16,0-1-1 15,0 2 1-15,0 0-2 16,0 0 1-16,0 0 4 0,0 0-4 16,0 0 3-16,0 0-5 15,0 0-3-15,0 0 1 16,0 0 1-16,0 0 0 16,0 0 1-16,0-5 2 15,0 5-1-15,0 0-1 16,0 0-6-16,0 0-1 15,0 0-1-15,0 0 0 16,0 0-1-16,0 7 0 16,0 13 3-16,0 2 2 15,0 7-3-15,0 7 0 16,0 10 2-16,0 14 0 0,-19 16 3 16,-8 19 1-16,-11 25-5 15,-11 11-2-15,0 11 0 16,2 4-1-16,1 0 0 15,13-5 0-15,-5-5 1 16,11-16-1-16,8-23-1 16,0-20 1-16,16-19 0 15,-3-12 0-15,1-8 0 16,5-10-1-16,0-12 0 16,-3-2-2-16,3-6 1 15,0-3 0-15,0-3-2 16,0 4 3-16,0 5 0 15,55 3 1-15,21 1 1 0,17-2 0 16,19-4 1-16,8 2 4 16,-3-3 2-16,-8-2 6 15,-27-3-2-15,-11 2-7 16,-20 3-5-16,-10-1 0 16,-8 0 0-16,-8 2-5 15,-1-8-15-15,-10-1-31 16,-6 0-42-16,6-23-23 15,-1-5-30-15,6-1-114 16</inkml:trace>
  <inkml:trace contextRef="#ctx0" brushRef="#br0" timeOffset="107756.9344">18529 14177 175 0,'0'-2'140'16,"0"-1"-123"-16,0 1-12 15,0-2 3-15,0-3 8 0,0 4 6 16,0 0-1-1,0 1 5-15,0 2 7 16,0 0-1-16,-8 0-7 0,8 0-4 16,0 0-3-16,0 0-2 15,0 0-4-15,0 0-7 16,0 0-1-16,0 0-1 16,21 0 7-16,12 0 4 15,5 2 2-15,9 13-4 16,4 0 6-16,-4 6 4 15,-9 0-1-15,3 4-2 16,-17 2 1-16,-24 6 0 16,0 7-2-16,-5 9-5 0,-74 2-6 15,-25 0-5 1,-16-15-2-16,3-18-7 0,11-15-44 16,35-6-83-16,52-54-341 15</inkml:trace>
  <inkml:trace contextRef="#ctx0" brushRef="#br0" timeOffset="108364.6436">20167 13415 127 0,'0'0'281'16,"0"0"-257"-16,0 18-16 16,0 17 15-16,0 7 5 15,0 5 4-15,0 15-16 0,-13 13 4 16,-20 13 7-1,-8 12-6-15,-16 8-11 0,2 0-7 16,-10 0-3-16,-6-12 0 16,6-13-6-16,5-19-20 15,13-22-21-15,9-21 2 16,11-19-72-16,2-2-91 16</inkml:trace>
  <inkml:trace contextRef="#ctx0" brushRef="#br0" timeOffset="108589.0906">19538 14090 311 0,'0'-3'69'16,"5"-5"-29"-16,28-2-4 0,13-4 7 16,20-3-3-16,7-2-18 15,17-2-12-15,8 3-5 16,0 0-3-16,1 3-1 15,2 6-1-15,-6 3-4 16,-11 6-14-16,-15 0-23 16,-18 0-25-16,-4 13-34 15,-20 16-87-15</inkml:trace>
  <inkml:trace contextRef="#ctx0" brushRef="#br0" timeOffset="108926.7968">20743 14067 275 0,'0'14'101'0,"-8"3"-89"15,-3 4-4-15,-3 2 19 16,0 10 0-16,4 4-7 16,-4 6 5-16,0 0-3 15,14-7-4-15,0-8-14 16,0-12-4-16,0-16 1 15,0 0-1-15,38-23 1 16,9-18 1-16,13-6-1 0,-14 9 0 16,-8 13 0-1,-10 9 11-15,-15 13 3 0,-2 3-4 16,3 0-7 0,-1 22 13-16,1 10 7 0,-14-1-20 15,0-6-4-15,0-6-13 16,0-8-33-16,0-7-49 15,5 0-39-15,-5-4-87 16</inkml:trace>
  <inkml:trace contextRef="#ctx0" brushRef="#br0" timeOffset="109227.2232">21318 14172 353 0,'0'26'64'0,"0"5"-29"0,0 7 8 16,0-6 8-16,0-4-29 16,0-11-17-16,0-11-5 15,0-6 1-15,0-10-1 16,22-38 2-16,11-11-2 16,18-8 0-16,15 5 21 15,5 10 13-15,13 6 4 16,-16 13-12-16,-10 11-9 15,-6 9-10-15,-6 2-6 16,-11 6-1-16,9-1-5 16,-11 5-27-16,-1 1-38 15,-10 0-46-15,3 0-29 16,-6 10-58-16</inkml:trace>
  <inkml:trace contextRef="#ctx0" brushRef="#br0" timeOffset="109602.7616">22308 13945 271 0,'3'0'167'16,"-3"0"-120"-16,16 0-22 15,-13 0-5-15,8 6 23 16,-3 11-10-16,-8 12-10 16,0 4-2-16,0 4-9 0,0 0-8 15,-6-6-3 1,-7-7-1-16,-6-15-5 0,19-9-14 15,0-2 0-15,0-34-5 16,49-4 7-16,11-2 17 16,5 8 2-16,1 4 22 15,-7 3 4-15,1 9-7 16,-16 9 6-16,-8 9 1 16,-17 0-10-16,0 0 1 15,-8 21 6-15,-9 8-10 16,-2 5-7-16,0 4-8 15,0-3 0-15,0-5-16 16,0-10-19-16,0-1-22 16,0-7-24-16,0-8-16 15,0-4-5-15,11 0 0 0,25 0-28 16</inkml:trace>
  <inkml:trace contextRef="#ctx0" brushRef="#br0" timeOffset="109766.8005">23167 13997 270 0,'8'0'142'16,"-3"0"-95"-16,9 4 1 16,0 20 7-16,-14 6-16 15,0 11-7-15,0 5-14 16,0 2-13-16,-28 1-5 16,1-9-8-16,-11-2-46 15,19-12-61-15,-19-9-89 16</inkml:trace>
  <inkml:trace contextRef="#ctx0" brushRef="#br0" timeOffset="109925.0643">23292 13806 24 0,'0'-13'521'15,"0"13"-460"-15,0 0-61 16,0 0-32-16,0 7-13 15,0 14-48-15,-5 9-66 16</inkml:trace>
  <inkml:trace contextRef="#ctx0" brushRef="#br0" timeOffset="110208.8706">23437 14074 458 0,'0'3'130'0,"0"24"-122"16,5 6 10-16,-5 11 2 16,0-5-10-16,0-4-7 15,0-8-3-15,8-11 0 16,17-16-2-16,21 0 0 16,11-13 2-16,17-16 2 15,-8 6 1-15,-15 6 17 16,-10 12 8-16,-22 5-8 0,-13 0-13 15,-6 9 0-15,0 12-7 16,0 2-1-16,0-8-41 16,-6-4-79-16,6-11-146 15</inkml:trace>
  <inkml:trace contextRef="#ctx0" brushRef="#br0" timeOffset="110517.196">24241 14030 188 0,'0'0'190'0,"0"0"-131"16,-5 0-19-16,-28 22-2 15,-8 7-9-15,3 7 5 0,5-2-1 16,14-4-17-16,19-11-10 16,0-8-5-16,0-11-1 15,25 0 4-15,10 0 0 16,9-13 27-16,-9 0 17 15,3 9-13-15,0 4-3 16,-10 0-4-16,-9 35-3 16,-19 19-4-16,0 19-12 15,-58 9-6-15,-29 1-3 16,-19-8-1-16,-3-15-9 16,-8-21-21-16,10-27-39 15,23-12-53-15,5-22-124 0</inkml:trace>
  <inkml:trace contextRef="#ctx0" brushRef="#br0" timeOffset="111018.7667">25566 13860 357 0,'0'0'142'0,"0"8"-123"15,6 21 2-15,15 19 19 16,-10 8 1-16,-2 12-23 16,-9 4-5-16,0 3-4 15,0 1-1-15,-41 1-7 16,13-5-1-16,-15-11-11 16,-4-12-41-16,9-24-68 15,-3-23-60-15,9-2-72 16</inkml:trace>
  <inkml:trace contextRef="#ctx0" brushRef="#br0" timeOffset="111248.0567">25716 13810 349 0,'93'-42'130'0,"16"4"-44"16,-11 11-15-16,-5 16 9 15,-28 11-19-15,-38 17-38 16,-27 38-3-16,0 13-5 15,-92 12-9-15,-25 3-6 16,-14-9-7-16,-6-18-25 16,26-18-21-16,18-20-22 15,33-16-29-15,41-2-19 16,19 0 17-16,8-13 0 16,76-1-10-16</inkml:trace>
  <inkml:trace contextRef="#ctx0" brushRef="#br0" timeOffset="111493.0526">26477 14009 337 0,'-19'43'144'0,"-3"-1"-86"16,3-9-24-16,19-7-17 16,0-13-13-16,19-13-3 15,33 0 2-15,2-24 30 16,-7-9 18-16,-20-2-10 15,-11 5 0-15,-16 7-10 16,0 8-12-16,-38 6-16 16,-14 3-3-16,14 6-11 0,3 0-28 15,16 0-39-15,13 0-24 16,6 0-68-16,0 0-122 16</inkml:trace>
  <inkml:trace contextRef="#ctx0" brushRef="#br0" timeOffset="111673.048">27019 13968 202 0,'14'0'227'0,"5"0"-188"15,3 6 15-15,-3 11 2 16,-5 6-35-16,-3 4-13 16,-11 6 6-16,0-2 4 15,0-1-9-15,-19 1-9 16,-28-9-3-16,-5-4-47 0,6-6-80 15,-19-2-140-15</inkml:trace>
  <inkml:trace contextRef="#ctx0" brushRef="#br0" timeOffset="111828.9391">27104 13710 497 0,'16'-18'137'0,"3"-2"-103"15,-5 9-31-15,-8 7-3 16,-1 4-6-16,0 0-39 16,-2 13-85-16,-3 27-69 15</inkml:trace>
  <inkml:trace contextRef="#ctx0" brushRef="#br0" timeOffset="112106.8653">27426 14065 377 0,'0'0'276'16,"0"0"-238"-16,2 0-23 15,23 0-11-15,8 4 6 16,5-1-9-16,14-1-1 16,2-2 0-16,-2 0 0 15,8 0 0-15,-16 0 1 0,-9 0 1 16,-2 3 6-1,-9 14 15-15,-15 2-12 0,-4 5-8 16,-5-1-3-16,0-8-19 16,0-9-33-16,0-6-31 15,0-6-36-15,0-28-68 16,0-11-68-16</inkml:trace>
  <inkml:trace contextRef="#ctx0" brushRef="#br0" timeOffset="112332.9421">28508 13327 473 0,'0'0'63'0,"0"9"-48"16,0 22 19-16,0 16 18 16,0 7-32-16,0 19-2 15,0 10-3-15,-19 7-6 16,-27-1-9-16,-1-2-1 15,9-3-23-15,-3-10-40 16,-2-10-31-16,15-20-34 16,-4-23-16-16,18-10 36 15</inkml:trace>
  <inkml:trace contextRef="#ctx0" brushRef="#br0" timeOffset="112519.0619">28096 13858 313 0,'11'-12'311'0,"3"1"-226"16,27 0-28-16,16 3-26 15,9-5-22-15,18-2-7 16,-10 1-2-16,-9-1-3 16,-13 1-39-16,-14 4-46 15,-11 10-48-15,-7 0-149 16</inkml:trace>
  <inkml:trace contextRef="#ctx0" brushRef="#br0" timeOffset="112782.8825">28822 14198 833 0,'-14'8'21'0,"-10"-8"-21"16,-36 0-227-1</inkml:trace>
  <inkml:trace contextRef="#ctx0" brushRef="#br0" timeOffset="115602.6988">9504 15780 160 0,'0'0'75'15,"0"0"-49"-15,0 0 29 16,0 0-4-16,0-4-1 16,0 4-8-16,0-2-4 15,0 2-6-15,0-5-3 16,0 4 9-16,0-3-4 16,0 4-9-16,0 0-8 15,0 0-6-15,0 0-5 16,0 0-4-16,0 0-2 15,8 12 2-15,30 22-2 16,8 17 4-16,6 3-2 0,-16 4 0 16,-6-8 1-1,2-13 1-15,-18-16-3 0,5-13 0 16,-11-8-1-16,19-6 1 16,17-39 3-16,2-23-2 15,12-13-1-15,-12-9 0 16,14 8 0-16,-19 13 0 15,-3 15 2-15,-11 22-3 16,-2 17 0-16,-17 9-6 16,3 6-32-16,-11 8-71 15,0 26-40-15,0 11-25 16,0 9-46-16</inkml:trace>
  <inkml:trace contextRef="#ctx0" brushRef="#br0" timeOffset="116202.9132">10395 15948 227 0,'19'6'85'16,"14"-2"-25"-16,2-2-12 15,12-2-6-15,10 0-4 16,3-2 1-16,-8-20-2 15,-8-5-2-15,-17-4 0 16,-8 1-7-16,-19 2-7 16,0 2-3-16,0 8-1 0,-38 10-5 15,-14 8-7-15,0 0-3 16,-8 16-2-16,0 25 0 16,8 8 0-16,20 4 0 15,4 3 0-15,17-6-2 16,11-2-7-16,0-9-7 15,0-4-13-15,11-7-18 16,36-12-8-16,-1-16-26 16,14 0 20-16,0-23 28 15,5-13-11-15,12-2 2 16,-4 6-10-16,-2 4-51 16,-11 12 40-16,-22 8 11 0,-10 8 23 15,-9 0 29-15,-11 17 39 16,3 8 41-16,-3 3-18 15,3-4 2-15,8-9-18 16,-11-8-9-16,20-7-4 16,4 0 14-16,-2-16 3 15,-3-19-4-15,14-3-24 16,-8 4-14-16,19 0-3 16,0 11 3-16,13 2 1 15,-5 8-5-15,0 8 0 16,-8 5 0-16,-19 0-3 15,-14 0-1-15,-6 0-3 16,-13 0-10-16,0 0-53 0,0-6-30 16,0-13-155-1</inkml:trace>
  <inkml:trace contextRef="#ctx0" brushRef="#br0" timeOffset="116467.0073">12053 15278 264 0,'0'0'122'15,"0"0"-85"-15,5 3-22 16,4 19 31-16,10 12-12 0,0 7-6 16,-11 10-3-1,0 6-1-15,-8 9-5 0,0 3-12 16,0 0-5-16,0 2-2 15,0-1-1-15,-8-3-5 16,-6-11-13-16,1-14-26 16,2-15-31-16,3-15-35 15,-6-6-36-15</inkml:trace>
  <inkml:trace contextRef="#ctx0" brushRef="#br0" timeOffset="116660.956">11895 15890 249 0,'27'-4'115'0,"39"-8"-67"16,13-10 3-16,19 1 0 16,0-1-27-16,-14 7-24 15,-4 5 0-15,-15 2-33 16,-5 5-43-16,-22 3-71 15</inkml:trace>
  <inkml:trace contextRef="#ctx0" brushRef="#br0" timeOffset="117088.9662">12901 15807 303 0,'52'-23'56'0,"0"-1"-8"16,-1-6-5-16,-12-4-23 15,-20 1-10-15,-17 3 7 16,-2 6 10-16,0 5-6 0,0 16 0 16,-51 3 1-1,-9 0-20-15,-14 29-1 0,3 7 0 16,11 7 1-16,0 7-2 16,22 4 1-16,11 1 1 15,10 5-1-15,17-4 0 16,0-3 2-16,17-11-1 15,29-9-2-15,9-10 0 16,2-9-6-16,-3-7-22 16,9-7-44-16,-8 0-39 15,5-28-111-15</inkml:trace>
  <inkml:trace contextRef="#ctx0" brushRef="#br0" timeOffset="117329.0405">13365 15730 340 0,'0'8'62'16,"46"18"-7"-16,6 4 1 16,13 1-4-16,1 5-33 15,-6 0-13-15,-22-6-5 16,3 1 0-16,-9-6-1 15,-7-3-1-15,8-9-13 16,-14-5-28-16,-6-8-34 16,9 0-58-16,3-21-144 0</inkml:trace>
  <inkml:trace contextRef="#ctx0" brushRef="#br0" timeOffset="117456.8803">14065 15710 160 0,'-19'0'243'16,"-52"15"-170"-16,-21 24-19 15,-26 19-5-15,-13 6-9 16,-8 8-32-16,3-7-8 16,38-5-16-16,30-22-147 15</inkml:trace>
  <inkml:trace contextRef="#ctx0" brushRef="#br0" timeOffset="118402.6933">15238 15920 272 0,'0'-1'62'15,"0"1"-25"-15,0 0-7 16,0 0 4-16,0 0-21 15,-25 0-8-15,-8 7 9 16,1 13 16-16,-4 2 1 16,-7 8-8-16,-4 7-2 15,1 5 1-15,2 2-14 0,9-1-2 16,8-10-3-16,21-11-2 16,6-13-1-16,0-9-1 15,41 0 1-15,16-29 0 16,11-7 1-16,9-7-1 15,-17 7 1-15,-14 12-1 16,-8 11 0-16,-13 8 2 16,2 5 3-16,-13 0 0 15,-6 28 10-15,-8 4-3 16,0 0-12-16,0 1 0 16,0-3-16-16,0-8-53 15,5-7-54-15,4-8-4 16,10-7-89-16</inkml:trace>
  <inkml:trace contextRef="#ctx0" brushRef="#br0" timeOffset="118656.7654">15835 15996 185 0,'13'-5'162'0,"-13"3"-72"16,0 2-30-16,0 0-8 15,0 7-31-15,0 12 0 16,0 1 6-16,0-6-16 15,28-3-8-15,10-11-2 16,19 0 2-16,17-8-1 16,18-14 4-16,-2 7 14 15,-16 6 5-15,-17 9-2 16,-29 0-15-16,-15 24-2 0,-13 6-4 16,0 1-2-1,-32-2-12-15,4-15-67 0,9-6-98 16,19-8-117-16</inkml:trace>
  <inkml:trace contextRef="#ctx0" brushRef="#br0" timeOffset="118986.8635">16895 15890 344 0,'0'25'75'15,"-5"18"-8"-15,-36 5-25 16,8-2-8-16,14-14-22 15,14-11-10-15,5-16 0 0,0-5 0 16,44-29 37 0,29-33 3-16,20-24-26 0,10-22-11 15,-4-2-4-15,-15 1 3 16,-24 7 7-16,-27 14-8 16,-25 16-2-16,-8 26 1 15,0 18 0-15,0 28 3 16,0 0 0-16,-8 37-3 15,-36 25 1-15,17 17 3 16,0-1-3-16,2 8 4 16,9-2 0-16,10-11-7 15,6-11-7-15,0-17-47 16,22-9-111-16,24-22-213 16</inkml:trace>
  <inkml:trace contextRef="#ctx0" brushRef="#br0" timeOffset="119488.7799">19178 15227 373 0,'11'-18'44'0,"-11"-6"-11"16,8 0-6-16,-8-3-5 15,0-2-10-15,0 3-7 16,-27 1 13-16,-12 9 2 16,-7 12-8-16,0 4-4 15,-6 0 1-15,5 26 2 16,-10 13 3-16,11 18-2 16,0 9-3-16,-1 15-1 0,14 10 10 15,1 10 5-15,-1 10-6 16,8 0 1-16,4-8-11 15,15-11-5-15,-7-20-2 16,13-14 0-16,-6-12-4 16,-2-20-6-16,8-11-12 15,-11-15-23-15,-3 0-31 16,-7-8-59-16,-18-18-118 16</inkml:trace>
  <inkml:trace contextRef="#ctx0" brushRef="#br0" timeOffset="119681.9253">18365 15868 325 0,'0'-7'87'15,"47"-6"-36"-15,10-4-10 16,35-7-3-16,1-1 3 16,-3 4 3-16,-11 6-23 15,-22 7-17-15,-24 8-4 16,-6-3-2-16,-7 3-3 15,-12 0-32-15,-8 6-45 16,0 22-52-16</inkml:trace>
  <inkml:trace contextRef="#ctx0" brushRef="#br0" timeOffset="120034.197">19333 15912 407 0,'-46'46'37'0,"32"1"-27"0,14-11 10 16,0-12 32-1,0-8-27-15,49-16-5 16,14 0 17-16,11-16 15 0,-1-19-12 16,-7-4-9-16,-23 3-5 15,-35 7-16-15,-8 1-7 16,0 1-2-16,-27-3-1 16,-25 4-4-16,11 0-24 15,17 5-28-15,5 2-30 16,19 8-62-16,0 5-119 15</inkml:trace>
  <inkml:trace contextRef="#ctx0" brushRef="#br0" timeOffset="120350.5621">20086 15703 235 0,'0'0'76'16,"0"0"-39"-16,-17 4 11 15,-10 16 1-15,0 7-15 16,-11 8 3-16,10 5 15 16,4-1-10-16,16-3-8 15,8-13-26-15,0-6-8 16,0-17 0-16,51 0 0 16,4-18 0-16,24-14 1 15,-3 2 1-15,-21 10 8 16,2 8 7-16,-16 12-6 15,-3 0-9-15,-19 12 0 16,-11 18 0-16,-8 3 0 0,0-7-2 16,0-8-15-16,0-11-53 15,0-7-86-15,0 0-107 16</inkml:trace>
  <inkml:trace contextRef="#ctx0" brushRef="#br0" timeOffset="120642.7348">20860 15723 400 0,'-57'29'97'0,"24"3"-36"16,6 1-40-16,27-9-3 0,0-5-16 15,0-12-1-15,24-3-1 16,12-4 6-16,-4 3 39 15,1 1 4-15,-14 8 1 16,0 12-4-16,-10 3-14 16,-9 9-5-16,0 6-16 15,-28 4-7-15,-18-6-4 16,-6-11 0-16,6-11-11 16,13-18-26-16,0 0-34 15,14-17-47-15,19-20-167 16</inkml:trace>
  <inkml:trace contextRef="#ctx0" brushRef="#br0" timeOffset="122579.1226">20056 15659 100 0,'0'0'38'0,"0"-2"-24"16,0 1 4-16,0-3 17 15,0 4-9-15,0 0-8 16,0 0 4-16,0-1 4 16,0-2-11-16,0 3-4 15,0-3-1-15,0 3 11 16,0 0 9-16,0 0-9 16,0 0-5-16,0 0 6 0,0 0 10 15,0 0-11-15,0 0-10 16,0 0-5-16,-9 0-3 15,4 0-1-15,0 0 1 16,2 0-1-16,3 0 6 16,-11 0 4-16,3 0-1 15,8 0-6-15,-14 0-3 16,3 0-2-16,3 0 3 16,-6 0-1-16,3 0 1 15,3 0 0-15,-5 0-1 16,7 0-1-16,-2 3-1 15,3 0 1-15,-1-2-1 0,1 3 0 16,-3 3 0-16,2 0 0 16,-8 3 3-16,6-2 7 15,-3-1-5-15,3 1-2 16,-3 0 2-16,9 4 0 16,-4-3-2-16,6-3-2 15,0 5-1-15,-5 1 1 16,5 1 2-16,-3-3 1 15,-3 2 1-15,1-4-2 16,-3 3 0-16,8-4-1 16,0 2-2-16,0 1 1 15,0-3-1-15,0 5 0 16,0-5 0-16,0 4 0 0,0 0 1 16,0 1-1-1,0 2 3-15,0 2 6 0,0-1 0 16,0-3-7-16,0 0-1 15,0 1-1-15,0 0 0 16,0-3 2-16,0 7-1 16,0-5 1-16,0 2 3 15,0 2 0-15,0-4-1 16,13-1 1-16,7-1 0 16,1-3 2-16,18 0-1 15,-7-5 2-15,6 2 10 16,-2-4 7-16,-17 0-14 0,5 0-8 15,-18 0-3 1,-6 0-2-16,0 0-31 0,0 9-98 16,-19-2-257-16</inkml:trace>
  <inkml:trace contextRef="#ctx0" brushRef="#br0" timeOffset="124482.5356">22112 15839 5 0,'0'0'95'15,"0"0"-86"-15,0 0 20 16,0 0 15-16,0 0 7 16,0 0 7-16,0 0 8 15,0 0-5-15,0 0-1 16,0 0-14-16,0 0-9 16,0 0 3-16,0 0 0 0,0-2-9 15,0 2-2-15,-33 0-3 16,-14 0-15-16,-23 7-7 15,-4 27-2-15,-8 8-2 16,28 6 0-16,15-1 0 16,26-8 0-16,13-9-2 15,0-16-4-15,33-14-7 16,37 0 4-16,9-33 9 16,6-17 1-16,0-5-1 15,-17 7 0-15,-11 7 0 16,-35 16 2-16,-9 18 5 15,-13 7 1-15,0 0-4 0,0 35-4 16,-16 15 0-16,-14 3 0 16,11 0-23-16,11-10-49 15,8-14-80-15,0-13-63 16,0-13-39-16</inkml:trace>
  <inkml:trace contextRef="#ctx0" brushRef="#br0" timeOffset="124684.8992">22433 16018 205 0,'14'0'55'16,"-3"0"2"-16,2 1-17 16,-4 6-6-16,10-7 1 15,13-15 13-15,28-36 13 16,25-20 1-16,8-11-10 0,5 2-18 16,0 16-1-1,-22 18-22-15,-29 24-10 0,-12 17-1 16,-10 5-2-16,-6 0-31 15,0 27-64-15,-6 12-39 16,-13 1-47-16</inkml:trace>
  <inkml:trace contextRef="#ctx0" brushRef="#br0" timeOffset="124902.7616">23303 15868 275 0,'16'13'124'15,"17"-4"-47"-15,0-1-15 16,19-8 1-16,13 0-2 15,20-37-21-15,7-9-22 16,-7-5 3-16,-33 10 4 0,-25 13-12 16,-27 15-9-16,0 13 12 15,-79 0-3-15,-25 41-11 16,-16 18-2-16,11 7 0 16,41-2 0-16,24-16-2 15,28-7-71-15,16-12-76 16,16-12-249-16</inkml:trace>
  <inkml:trace contextRef="#ctx0" brushRef="#br0" timeOffset="125622.7804">24865 15784 295 0,'-51'0'144'16,"-4"0"-117"-16,-5 0 7 15,-11 23-5-15,6 2-14 16,-6 10-4-16,16-1 18 16,23-8 6-16,18-2-21 15,14-13-10-15,0-7-4 16,22-4 1-16,35-6 1 0,8-21 15 16,-5-9 4-1,14-5-4-15,-11 7 14 0,-9 1-9 16,-7 5-6-16,-9 12-8 15,-11 1-7-15,-2 8-1 16,-25 7 0-16,8 0-1 16,3 7 0-16,-9 17 1 15,12-2 1-15,5-4-1 16,14-13-2-16,13-5-3 16,20 0 4-16,16-7 1 15,-9-9 1-15,-7 8 4 16,-26 8 9-16,-10 0 3 0,-21 14-4 15,-9 24 6 1,0 3-13-16,0-4-1 0,0-8-5 16,0-10-19-16,0-14-35 15,0-5-7-15,27 0 3 16,6 0-9-16,-3 0-39 16,2-3-162-16</inkml:trace>
  <inkml:trace contextRef="#ctx0" brushRef="#br0" timeOffset="126094.7251">26417 15360 413 0,'0'41'95'16,"0"19"-41"-16,0 9-24 15,0 10-11-15,-19 0-16 16,-14-3-2-16,0-8-1 16,-13 1-4-16,0-10-35 15,13-13-93-15,-33-14-175 16</inkml:trace>
  <inkml:trace contextRef="#ctx0" brushRef="#br0" timeOffset="126274.7758">26221 15711 325 0,'60'-1'163'16,"10"1"-71"-16,15 0-19 15,13-7-23-15,0-1-21 16,-16-7-18-16,-11-2-11 16,-19-3-4-16,-20-2-25 15,-4 2-45-15,-9-3-78 16,-6 4-111-16</inkml:trace>
  <inkml:trace contextRef="#ctx0" brushRef="#br0" timeOffset="126823.0002">27360 15110 86 0,'19'-19'149'15,"-5"4"-68"-15,5 1-6 16,-5 0-12-16,-6 7-20 15,3 0-11-15,-8 5-5 16,2 2 0-16,-5-2-9 16,0 2-6-16,0 0-7 15,0 0-4-15,0 0 0 16,0 24 9-16,0 9 12 16,0 8-2-16,0 14-11 0,-25 10 6 15,-7 13 2-15,-9 0-7 16,3 1-3-16,10-6-1 15,7-17-1-15,15-16-4 16,6-17-1-16,0-10-1 16,0-11 1-16,0-2 2 15,38 0 3-15,-8 0 8 16,8 0-6-16,-10 0-2 16,2 3-3-16,-8 19 1 15,2 1 4-15,-5 7 1 16,3-12-7-16,8-2-1 15,5-9 0-15,23-7 0 0,2 0 2 16,19-23 1-16,-3-11 1 16,-16-3 21-16,-19 4-3 15,-17 8-12-15,-24 11-4 16,0 12 5-16,-19 2 3 16,-51 4-14-16,-10 31-3 15,15 12 2-15,5 2-3 16,27-3-11-16,28-4-11 15,5-2-16-15,13 0-15 16,50-7-29-16,5 1-36 16,17-7-110-16</inkml:trace>
  <inkml:trace contextRef="#ctx0" brushRef="#br0" timeOffset="127362.8803">28868 15562 282 0,'0'0'157'0,"0"0"-104"16,-19 0-4-16,-27 0-15 15,-6 0 4-15,-8 18-9 16,-6 12-13-16,20 8-9 16,0 2-4-16,16-1 2 15,22-6 1-15,8-11-6 16,0-10-6-16,0-12-5 16,27 0 11-16,19-8 1 0,11-17 0 15,-5 5 0-15,-11 6 6 16,-16 8 5-16,-17 6 1 15,3 0-10-15,-3 4-2 16,-3 23 8-16,4 3-4 16,-9 3-5-16,0-7-8 15,0-3-27-15,0-6-59 16,5-1-66-16,-5-6-131 16</inkml:trace>
  <inkml:trace contextRef="#ctx0" brushRef="#br0" timeOffset="127581.0928">29214 15606 429 0,'47'-5'142'16,"13"-2"-74"-16,24 3-32 15,1 1 1-15,-12 3-21 16,-13 0-15-16,-8 0-1 15,-14 3-8-15,-10 17-22 16,-15 5-29-16,-7 3-59 16,-6 2-70-16,0-8-121 15</inkml:trace>
  <inkml:trace contextRef="#ctx0" brushRef="#br0" timeOffset="127782.7396">29915 15479 474 0,'-30'0'51'0,"-5"0"-34"16,-9 12 3-16,-21 20 12 15,-1 10-6-15,-13 14-12 16,-5 5-5-16,-4 2-3 16,26-4-6-16,13-15-9 15,19-9-77-15,21-14-60 16,4-13-33-16,5-8-21 0</inkml:trace>
  <inkml:trace contextRef="#ctx0" brushRef="#br0" timeOffset="127978.7165">30049 15481 168 0,'0'0'330'16,"0"0"-245"-16,0 2-46 15,0 27-11-15,0 6-10 16,-8 5-16-16,-12-4-2 16,1-2-3-16,-2-5-34 15,1-12-81-15,10-5-45 16,-10-12-92-16</inkml:trace>
  <inkml:trace contextRef="#ctx0" brushRef="#br0" timeOffset="128104.5411">30212 15128 404 0,'-13'0'6'0,"13"3"-6"16,0 18-245-16</inkml:trace>
  <inkml:trace contextRef="#ctx0" brushRef="#br0" timeOffset="128344.2735">30624 15416 288 0,'-57'28'175'16,"16"7"-133"-16,16 0 40 16,4-6-8-16,21-1-42 15,0-4-30-15,0-3-2 16,0-4 0-16,8 1 15 15,-8 6 55-15,0 4-12 16,-8 7-22-16,-50 1-23 16,-2-8-13-16,3-13-15 15,11-15-98-15,-1-13-158 16</inkml:trace>
  <inkml:trace contextRef="#ctx0" brushRef="#br0" timeOffset="129972.7002">11745 17168 368 0,'0'0'94'16,"0"0"-63"-16,0 0-6 16,0-4 10-16,0 3-4 15,0-2 2-15,0-2 0 16,0 0-5-16,-6 5-13 16,-40 0 1-16,-25 10-1 15,-13 30-3-15,-4 18-2 16,-2 12-6-16,11 2-4 15,19-1 1-15,22-17-1 16,30-16 0-16,8-21-1 16,8-17-2-16,58-9-1 15,18-45 3-15,23-19-2 16,-12-9-1-16,-8 6 2 0,-16 11 2 16,-25 20 0-1,-18 24 0-15,-17 21-1 0,10 0-1 16,-1 35 2-16,-7 14 0 15,-2 11 0-15,-11-3 0 16,0-7-2-16,0-12-20 16,0-6-33-16,0-12-46 15,-11-2-77-15,-22-4-95 16</inkml:trace>
  <inkml:trace contextRef="#ctx0" brushRef="#br0" timeOffset="130204.828">12203 17156 458 0,'27'0'39'0,"28"26"35"16,16 9-28-16,13-1-5 15,1-1-19-15,2-2-18 16,-2-1-3-16,-26-2-1 15,-7-4-1-15,-19-1-10 16,-8-1-35-16,-12-9-46 16,-7-5-31-16,-6-4-58 15</inkml:trace>
  <inkml:trace contextRef="#ctx0" brushRef="#br0" timeOffset="130384.7252">13037 17092 331 0,'-71'7'116'16,"-8"39"-55"-16,-8 14-8 16,-11 9-8-16,-11 7-35 15,11-7-9-15,19-5-1 16,13-12-13-16,31-10-46 16,16-12-49-16,8-8-52 15,11-15-117-15</inkml:trace>
  <inkml:trace contextRef="#ctx0" brushRef="#br0" timeOffset="130564.4522">13272 17190 493 0,'0'3'78'15,"0"32"-25"-15,0 11-35 16,0-1-14-16,-11-8-4 15,-3-4-12-15,6-7-57 16,3-5-67-16,-1-9-79 16</inkml:trace>
  <inkml:trace contextRef="#ctx0" brushRef="#br0" timeOffset="130902.653">13504 16926 0 0,'0'-7'423'15,"0"7"-376"-15,0 0-38 16,0 0-9-16,0 0-1 16,0 1-18-16,16 8-38 15,33 6-39-15,22 3-40 16,13 1 47-16,9-6 53 16,-8-4 36-16,-20-7 44 15,-5 4 62-15,-27-1-33 16,-9 10-2-16,-15 3-5 0,1 10-17 15,-1 5-13 1,-9-3-8-16,13 4 19 0,20-1 13 16,0-1-12-16,-1-2-18 15,1 2-6-15,-33 4-2 16,0 6 2-16,-14 1-2 16,-65 6-16-16,-13-13-6 15,2-18-21-15,16-18-66 16,22-11-171-16</inkml:trace>
  <inkml:trace contextRef="#ctx0" brushRef="#br0" timeOffset="131330.4995">15644 17274 305 0,'0'0'256'16,"0"5"-229"-16,0 24-1 15,0 8-15-15,0 4-9 16,0-1-2-16,-5-7-13 16,-28-3-58-16,0 5-112 15</inkml:trace>
  <inkml:trace contextRef="#ctx0" brushRef="#br0" timeOffset="131494.5455">15666 16897 355 0,'0'0'230'0,"-22"5"-230"16,17 13-72-16,5 6-48 16,0 0-146-16</inkml:trace>
  <inkml:trace contextRef="#ctx0" brushRef="#br0" timeOffset="131698.5347">16405 17055 363 0,'13'0'84'15,"-13"14"-48"-15,0 20 15 16,0 5 5-16,0 5 11 16,-13-2 7-16,-1-4-8 15,14-3-55-15,0-8-9 16,0-1-1-16,-5-1-1 15,-36-7 0-15,-22 5-3 16,-5-13-33-16,-3-10-71 16,16 0-174-16</inkml:trace>
  <inkml:trace contextRef="#ctx0" brushRef="#br0" timeOffset="132252.5713">18739 16723 391 0,'0'0'92'0,"0"0"-79"0,0 13-7 16,0 16 25-16,0 13 3 15,0 13 1-15,11 16 3 16,-3 20-5-16,-8 10 1 16,0 9-13-16,0 0-11 15,-8 3-10-15,-31-4 0 16,-18-2-20-16,-11-6-56 16,-3-15-80-16,-35-25-126 15</inkml:trace>
  <inkml:trace contextRef="#ctx0" brushRef="#br0" timeOffset="132416.4661">17577 17902 495 0,'33'-7'100'0,"98"-11"-13"16,68-5 18-16,54-5-26 16,42-15-35-16,8-1-17 15,-28-1-11-15,-54 8-16 16,-88 14-4-16,-56 13-77 15,-77 10-151-15</inkml:trace>
  <inkml:trace contextRef="#ctx0" brushRef="#br0" timeOffset="133092.6942">20672 17246 410 0,'5'0'88'16,"9"12"-60"-16,-3 29 29 15,-3 16-19-15,6 13-6 16,-14 11-18-16,0 8-5 0,0 2 4 15,-14-5-4-15,-19-6-8 16,6-14-1-16,-3-14-19 16,-11-14-45-16,-5-16-68 15,-33-18-97-15</inkml:trace>
  <inkml:trace contextRef="#ctx0" brushRef="#br0" timeOffset="133444.4342">20206 17664 380 0,'41'-12'80'16,"29"1"-14"-16,20-3 2 16,9 4-30-16,-1-5-26 0,-11 0-9 15,11 5-2-15,-13 0-1 16,-20 8 0-16,-5 2-1 15,-8 12 1-15,-14 28-1 16,-5 17 1-16,2 5 3 16,3-3-1-16,1-11 5 15,26-21-1-15,14-20-2 16,19-7 0-16,-5-7-1 16,-9-35 2-16,-24-7 10 15,-32-1 0-15,-28 0-4 16,0 5 4-16,-55 11-5 15,-16 6-9-15,17 11-1 0,7 7-26 16,36 7-68-16,11-3-185 16</inkml:trace>
  <inkml:trace contextRef="#ctx0" brushRef="#br0" timeOffset="134756.4484">23096 17193 327 0,'0'0'85'16,"0"0"-41"-16,0 0-37 15,0 0-6-15,0 0-1 16,0 0 0-16,0 0 1 15,0 0-1-15,0 0 5 16,0 0 10-16,0 0-2 16,0 0 4-16,0 0-3 0,0 0-2 15,0 0 2 1,0 0 0-16,0 0-6 0,0 0-1 16,0 0-4-16,0 0 0 15,0 0-2-15,0 0 0 16,0 0 1-16,0 0-2 15,0 0 7-15,0 0 16 16,0 0-4-16,0 0-10 16,0 0-5-16,0 0 0 15,0 0-1-15,0 0 0 16,0 0-1-16,0 0 4 16,0 0 11-16,0 0-5 15,0 0-7-15,0 0-4 16,0 0 1-16,0 0-2 15,0 0 0-15,0 0 0 0,0 0 0 16,0 0 0-16,0 0 0 16,0 0 0-16,0 0 0 15,0 0 1-15,0 0-1 16,0 0 1-16,0 0-1 16,0 0 0-16,0 0 0 15,0 0 0-15,0 0 0 16,0 0 1-16,0 0 3 15,0 0 1-15,0 0-2 16,0 0-3-16,0 0 0 16,0 0 0-16,0 0 0 15,0 0 0-15,0 0 0 16,0 0 1-16,0 0 0 0,0 0 3 16,0 0 9-1,0 0-1-15,0 0-5 0,0 0-6 16,0 0 0-16,0 0-1 15,0 0 0-15,0 0 0 16,0 0 1-16,0 0 0 16,-14 0 0-16,-5 0 2 15,-14 19 0-15,-18 15-1 16,-9 13-1-16,8 16 0 16,11 3 0-16,14 5-1 15,8-9 0-15,19-21 0 16,0-13-1-16,0-23 0 0,51-5 1 15,18-19 3 1,20-33-2-16,10-20-1 0,7-17 0 16,3-9 0-16,-8-8 0 15,-36 5 0-15,-13 5 0 16,-25 11 1-16,-21 24-1 16,-6 21 1-16,5 19-1 15,-5 14 0-15,0 7 0 16,0 7 0-16,0 37 0 15,0 25 1-15,-11 18 1 16,-8 15 3-16,-2 0 0 16,10-2 1-16,-3-9-4 0,-8-12-2 15,11-7-3-15,3-5-16 16,-11-8-31-16,0-6-30 16,0-14-73-16,-22-12-161 15</inkml:trace>
  <inkml:trace contextRef="#ctx0" brushRef="#br0" timeOffset="134936.5224">23685 17501 573 0,'0'0'79'0,"0"28"-40"16,0 10-27-16,-14 2-12 15,-5-1-8-15,-14 0-73 0,9-10-94 16,-17 2-143-16</inkml:trace>
  <inkml:trace contextRef="#ctx0" brushRef="#br0" timeOffset="135086.7889">23887 17064 423 0,'0'-9'88'0,"0"7"-79"16,0 2-9-16,0 0-58 15,0 2-92-15</inkml:trace>
  <inkml:trace contextRef="#ctx0" brushRef="#br0" timeOffset="135298.5102">23998 17560 294 0,'33'-24'184'0,"8"-5"-91"15,19-15-14-15,11-8-21 16,13-5-35-16,-5 2-20 16,-13 7-3-16,-25 11-5 15,2 9-16-15,-21 16 0 16,-3 12-34-16,6 0-85 0,-12 3-63 15,7 25-19 1</inkml:trace>
  <inkml:trace contextRef="#ctx0" brushRef="#br0" timeOffset="135596.4004">24904 17437 303 0,'0'0'184'0,"19"0"-150"16,16 0-18-16,17-7 3 16,13-23-1-16,12-8-13 0,-17-5 4 15,-19 8 17 1,-17 9 14-16,-16 7-12 0,-8 19-2 16,-54 0-14-16,-44 35-11 15,-6 21-1-15,-2 11 0 16,27 2 1-16,21-6-1 15,17-4-1-15,28-11-4 16,13-10-12-16,0-16-27 16,46-15-7-16,9-7 3 15,16 0-29-15,13-22-68 16</inkml:trace>
  <inkml:trace contextRef="#ctx0" brushRef="#br0" timeOffset="135950.6197">26240 16670 183 0,'0'0'152'0,"-6"0"-87"0,-2 17 4 16,-3 19 7-16,3 12-9 16,-3 13-25-16,3 15-13 15,-6 0 0-15,9 4-17 16,-14 1-8-16,0-5-4 15,-9-7-9-15,9-5-36 16,-22-5-33-16,3-6-52 16,-14-6-78-16</inkml:trace>
  <inkml:trace contextRef="#ctx0" brushRef="#br0" timeOffset="136122.6994">25776 17242 182 0,'19'-15'409'0,"-5"5"-287"0,32-7-54 16,25 2-42-16,8-6-25 15,19-1-1-15,-19 5-24 16,-13-1-54-16,-1 10-69 16,-32 8-67-16</inkml:trace>
  <inkml:trace contextRef="#ctx0" brushRef="#br0" timeOffset="136362.3782">26417 17380 179 0,'0'4'234'0,"0"-4"-146"16,0 0 22-16,0 0-22 16,0 0-57-16,0-4-28 15,41-25-3-15,16-18-4 16,8-18-8-16,1-6 8 15,2-2 4-15,8 9 0 16,-10 14 0-16,-6 13 0 16,-8 12 1-16,-11 14-1 15,-9 7-2-15,1 4-53 16,-8 0-74-16,-20 7-108 16</inkml:trace>
  <inkml:trace contextRef="#ctx0" brushRef="#br0" timeOffset="136580.6708">27341 17055 160 0,'0'26'213'0,"0"6"-132"15,0 2-21-15,-19 5 24 16,-3 10-7-16,-10-5-50 15,7 4-27-15,-2-7-6 16,8-9-47-16,0-10-45 16,5-8-45-16,3-14-52 15</inkml:trace>
  <inkml:trace contextRef="#ctx0" brushRef="#br0" timeOffset="136730.3846">27412 16812 475 0,'0'0'163'0,"0"0"-156"15,0 0-7-15,0 0-122 16,3 0-191-16</inkml:trace>
  <inkml:trace contextRef="#ctx0" brushRef="#br0" timeOffset="137104.4416">27622 17107 421 0,'19'0'157'0,"17"6"-122"16,10 16-3-16,11 3-3 15,-10 5-18-15,-7 3-9 16,-1 2-2-16,-12-1-2 16,-8-3 1-16,0-3-26 15,-5 0-52-15,5-5-49 16,-19-5-73-16</inkml:trace>
  <inkml:trace contextRef="#ctx0" brushRef="#br0" timeOffset="137306.5787">28064 17140 483 0,'-79'24'146'15,"0"22"-76"-15,-6 6-2 16,-2 7-3-16,-3 0-27 15,11-3-38-15,27-4-30 16,0-16-144-16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8T17:07:56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23769 11221 105 0,'0'-3'120'16,"0"3"-81"-16,0 0 30 16,0 0-29-16,0 0-25 0,0 0-3 15,0 0 11-15,0-2 1 16,0-1 4-16,0 3 4 15,0 0-2-15,0 0-6 16,0 0-7-16,8 0-3 16,3 0-9-16,-2 26 7 15,10 5 6-15,-6 10-7 16,1 5 1-16,-3 2-1 16,-3 3-2-16,-3-1 0 15,4 2-5-15,2-4-2 16,-3-6-1-16,-3-10-1 15,3-12 0-15,-8-7-4 0,0-13-5 16,0 0-20 0,0 0-45-16,-21 0-77 0,-12-5-98 15</inkml:trace>
  <inkml:trace contextRef="#ctx0" brushRef="#br0" timeOffset="329.0133">23764 11213 50 0,'0'-1'144'0,"5"-6"-120"16,14 3 25-16,3-7 6 16,11-5 2-16,19-5-4 15,0-13 1-15,21-1-6 16,12 4-7-16,-20 3-6 16,-8 11-18-16,-29 5-15 15,-15 8-2-15,-7 4-12 16,-6 0-39-16,0 0-68 0,0 23-111 15</inkml:trace>
  <inkml:trace contextRef="#ctx0" brushRef="#br0" timeOffset="553.9616">23941 11456 170 0,'25'-6'141'0,"16"-11"-66"16,2-9-13-16,-2 4-19 16,-8 1-4-16,-14 7-14 15,0 2-16-15,-11 4-8 16,0 6-1-16,3-3-6 16,3 2-36-16,10 3-74 0,-7-2-74 15,7 2 10-15</inkml:trace>
  <inkml:trace contextRef="#ctx0" brushRef="#br0" timeOffset="809.7552">24394 11299 43 0,'0'19'49'0,"0"3"-8"16,0 1 4-16,0-1 10 16,0-4-7-16,0-3 3 15,5-6-8-15,28-3-19 16,19-6 14-16,8 0 9 15,11-8-3-15,-6-14-3 0,0-6-1 16,-13 0-3 0,-24 7-11-16,-20 0-13 0,-8 8-3 15,0 6 1-15,-41 7-9 16,-16 0-2-16,10 0-12 16,6 0-17-16,9 7-44 15,21-1-47-15,2 1-44 16</inkml:trace>
  <inkml:trace contextRef="#ctx0" brushRef="#br0" timeOffset="1170.0243">25048 11247 156 0,'0'0'84'16,"0"0"-9"-16,0 0-26 16,0 0-16-16,0 6-3 15,0 7-9-15,-5 4-1 16,5-2-7-16,0 0-3 16,0-2 0-16,0-6-3 15,0-7 6-15,32 0 4 16,7 0 4-16,7-15-1 15,-8-11-12-15,3 3-6 16,-8 0-2-16,-14 6 0 0,-6 9 0 16,-2 5-2-16,-11 3-5 15,0 3-12-15,0 17-1 16,0 5 17-16,-11-6-65 16,3 1-67-16,3-7-200 15</inkml:trace>
  <inkml:trace contextRef="#ctx0" brushRef="#br0" timeOffset="1498.9808">25790 10946 330 0,'-41'10'34'16,"27"4"-29"-16,3-5-4 15,3-8 4-15,8 1-3 16,0-2-1-16,0 0 5 16,0 0 22-16,27 0 17 15,6 0 22-15,5-2-7 16,-10 2-14-16,10 0-11 16,-11 0-14-16,-8 16-5 15,-5 13-4-15,-14 0-8 16,0 1 0-16,0-5 0 15,-41-3-4-15,-3-5-6 0,3-4-18 16,3-8-31 0,0-2-50-16,30-2-58 0,-6 3-198 15</inkml:trace>
  <inkml:trace contextRef="#ctx0" brushRef="#br0" timeOffset="2362.0596">25054 11012 74 0,'0'-2'103'0,"0"2"-30"16,0-2-15-16,0-2-19 16,0 3-3-16,0 1-15 15,0 0 4-15,0 0-5 16,0 0-5-16,0 0-3 16,0 0-4-16,0 0 1 15,0 0 2-15,0 0-3 16,0 0-5-16,0 0-1 15,-6 0-1-15,-8 12 2 0,-5-4-3 16,11 1 1-16,-11-2-1 16,8 7 1-16,-2 1-1 15,7 1 2-15,6 9 7 16,0-1 2-16,0 4-2 16,0 1 3-16,0-1 16 15,6-2-10-15,18-4-7 16,-5-3-4-16,-2-5-5 15,7-2-2-15,3-10-7 16,12-2-54-16,-1 0-59 16,-19-8-222-16</inkml:trace>
  <inkml:trace contextRef="#ctx0" brushRef="#br0" timeOffset="3696.0585">25239 10897 106 0,'0'-3'125'0,"0"3"-74"16,0 0-23-16,0 0-6 16,0 0-9-16,0 0-3 15,0 0 11-15,0 0 4 16,0 0 0-16,0 0-1 15,0 0 4-15,0 2-5 16,0 6-8-16,0 4-2 0,0-5-4 16,0-2-1-16,0 2 2 15,0 4 2-15,0 0 3 16,-14 5-6-16,6 3-4 16,-5 7-2-16,-4 6 1 15,9 8-1-15,0 0 0 16,8 4-1-16,0-5-1 15,0 1 1-15,0-2-2 16,22-9 1-16,2-8 0 16,3-6 1-16,1-14 3 15,4-1 13-15,-4-12 4 16,2-20-12-16,-9-11-7 0,-1-6-1 16,-10 2-1-16,-10-3-1 15,0 5 0-15,0 5 0 16,0 16 0-16,0 5 0 15,0 12 0-15,0 5 0 16,0 2 0-16,0 0-2 16,0 14 1-16,0 15 1 15,14 6 2-15,0 2 1 16,13 8 4-16,-8-2 7 16,0 1-3-16,3-8-9 15,3-7-2-15,-12-8-8 16,6-6-57-16,-19-15-202 15</inkml:trace>
  <inkml:trace contextRef="#ctx0" brushRef="#br0" timeOffset="5293.5428">23527 13614 308 0,'0'0'73'0,"0"0"-41"16,0 0-1-16,0 0 3 15,0 0-9-15,0 5-6 16,0 16 2-16,0-2-8 16,-11-8-4-16,3-4-7 15,8-7-1-15,0 0 1 16,0 0 3-16,0-31 5 15,8-1-6-15,16 3 37 0,-10 6 5 16,-9 15 0 0,4 4-17-16,-9 4-18 0,0 0-11 15,0 20 0-15,0 4-8 16,-20-2-36-16,7-12-43 16,5-10-52-16,8 0-40 15</inkml:trace>
  <inkml:trace contextRef="#ctx0" brushRef="#br0" timeOffset="5691.697">23723 13349 119 0,'0'-6'150'0,"0"1"-113"16,0-1-3-16,8 1 18 16,-2-1-3-16,7 6-11 15,1 0-14-15,-1 0-4 16,7 15 14-16,-1 16 0 16,0 6-17-16,3 8-12 15,-3-1 0-15,0-2 1 16,0-11-3-16,-6-7-3 15,1-13 0-15,-8-11 0 16,7 0 2-16,6-27 5 0,9-20-5 16,-9-15 2-16,-6-7-1 15,-2-3 2-15,-11 4-4 16,0 11-1-16,0 11 0 16,0 13-6-16,0 11-23 15,0 12-31-15,0 6-37 16,0 4-45-16</inkml:trace>
  <inkml:trace contextRef="#ctx0" brushRef="#br0" timeOffset="6179.8833">24176 13202 75 0,'0'0'159'16,"2"0"-132"-16,15 0-4 15,-1 0 32-15,17-12 14 16,-3-11-12-16,2-4 0 16,1-2 6-16,-14 1-21 15,-5 6-19-15,-6 4-12 16,-8 7-7-16,0 4 0 16,0 6 3-16,-33 1-4 15,-8 0-3-15,9 26 0 16,7 5 0-16,12 1-2 15,13 3-13-15,0 4-26 0,0-2-21 16,0-2-27 0,24-4-17-16,3-12-53 0,6-8 30 15,0-11 95-15,0 0 34 16,-1 0 39-16,1 0-26 16,-11-16 11-16,2-6 29 15,-5-4 44-15,3-6-4 16,-3-5-25-16,6-1-20 15,8-3-2-15,2-4-4 16,17 1-13-16,-6 4-5 16,-2 7-8-16,-11 12-5 15,-6 6-9-15,-8 9-2 0,-5 2-1 16,-4 4-15 0,-1 0-39-16,-1 0-40 0,-8 0-33 15,0 3-154-15</inkml:trace>
  <inkml:trace contextRef="#ctx0" brushRef="#br0" timeOffset="6395.6519">24931 12512 100 0,'0'-11'252'0,"0"11"-217"16,13-3-4-16,1 3-6 15,16 0 9-15,-11 0 2 16,3 24 8-16,-8 10-10 15,-9 11-11-15,-5 3-17 16,0 1-5-16,0-4-1 0,0-7-6 16,0 1-23-16,0-7-26 15,-14-2-38-15,-13-8-28 16,-3-8-58-16</inkml:trace>
  <inkml:trace contextRef="#ctx0" brushRef="#br0" timeOffset="6570.0811">24846 12850 183 0,'0'-25'195'16,"25"-5"-123"-16,27-6-4 0,32-7 2 15,-5-4-25 1,14 1-21-16,-19 10-14 0,-12 5-10 16,-26 7-11-16,-4 8-28 15,-12 9-53-15,-20 7-85 16,0 0-43-16</inkml:trace>
  <inkml:trace contextRef="#ctx0" brushRef="#br0" timeOffset="6929.592">25296 12643 9 0,'22'-8'160'15,"-8"-4"-105"-15,10 1 15 0,3-4-22 16,-2-3 2 0,2 0-12-16,-2 0-5 0,-3 2-13 15,-9 3-8-15,-7 7-5 16,-1 3 2-16,-5-1 5 16,0 4 4-16,0 0-4 15,0 0-7-15,-5 0-5 16,-36 0-2-16,-11 13 0 15,0 9 0-15,0 6-1 16,12 7 0-16,1 1-2 16,26-2 1-16,7-5 1 15,6-6 1-15,0-6-1 0,11-7-1 16,30-6-8 0,5-4-23-16,1 0-34 0,5-1-29 15,-6-15-75-15</inkml:trace>
  <inkml:trace contextRef="#ctx0" brushRef="#br0" timeOffset="7050.1389">25296 12643 280 0</inkml:trace>
  <inkml:trace contextRef="#ctx0" brushRef="#br0" timeOffset="7153.8546">25296 12643 280 0,'317'-153'81'0,"-247"155"-12"0,9-2-18 0,1 0 14 16,-4 0-36-16,-8 2-21 0,-16 5-7 16,-14-3-1-16,-11-1-8 15,-13-3-24-15,-14 0-50 16,0 0-64-16,0 0-154 16</inkml:trace>
  <inkml:trace contextRef="#ctx0" brushRef="#br0" timeOffset="7259.7658">25940 12427 63 0,'-33'13'261'16,"0"24"-164"-16,-13 13-37 16,8 0-26-16,-9 0-34 15,20-8-18-15,-6-18-224 16</inkml:trace>
  <inkml:trace contextRef="#ctx0" brushRef="#br0" timeOffset="9955.5915">24535 14369 69 0,'-19'0'114'16,"19"0"-99"-16,-10-1-2 15,10-3 11-15,0 2 5 16,0-3-1-16,0 3 7 16,0-4 1-16,0 3-12 15,0 1-11-15,0 2-6 0,0 0 2 16,0 0-5-16,0 0-2 16,0 0 2-16,29 0 1 15,7 0 14-15,16-1 9 16,5-2-14-16,22-4-7 15,14-1 23-15,-1-3-7 16,7 1-2-16,-9 5 2 16,-17 4-6-16,-7 1-7 15,-15 0-8-15,1 0 3 16,-5 0 1-16,-20 0-6 16,-8 0 1-16,0 0 0 15,-5 9-1-15,-9 13 1 16,1 9 4-16,-6 10-1 15,0 12 0-15,-6 8 1 16,-21 12-1-16,-3 1-3 0,-3 0 0 16,14 0 1-16,5 2 1 15,1-8 1-15,5-15-2 16,2-19-2-16,1-13 0 16,5-16-2-16,0-5-5 15,0 0-12-15,-8 0-12 16,-3 0-45-16,2 0-34 15,1 0-57-15</inkml:trace>
  <inkml:trace contextRef="#ctx0" brushRef="#br0" timeOffset="10405.5615">25075 15030 228 0,'0'-4'81'0,"0"3"-50"16,0-1-16-16,0 2 0 16,0-4-6-16,0 4 0 15,0-1 4-15,0-2 6 16,0 0-2-16,0-2-1 15,0 0 7-15,0 3-1 0,0-1-4 16,0-2-3 0,0 3-4-16,0 0 0 0,11-2 0 15,8 4-5-15,3 0-2 16,11 0 0-16,0 0 13 16,-1 21-10-16,7 0 4 15,1 6 8-15,4-1 2 16,-9-4-16-16,12-6 1 15,-17-6 0-15,5-10-4 16,-2 0 4-16,0-8 6 16,-14-23-3-16,5-9-2 15,-10 1-5-15,0 0-2 0,-3 9-4 16,-9 13-48 0,-2-4-240-16</inkml:trace>
  <inkml:trace contextRef="#ctx0" brushRef="#br0" timeOffset="86315.3005">23652 5232 271 0,'-5'-15'79'0,"-9"2"-33"15,0 4-15-15,1 1-18 16,13 0 7-16,-11 4 12 16,3-4-2-16,-1 4-1 15,4 1-8-15,0 3-1 16,5 0-4-16,-9 0-6 0,9 0 2 15,0 0-3-15,0 25-5 16,0 12 1-16,9 15-2 16,18 11 1-16,11 11 1 15,8 6-2-15,-2 1-1 16,-3-10-1-16,-3-13-1 16,-5-20-1-16,-14-16 1 15,-11-14-7-15,-8-8 4 16,0-15 1-16,-27-36-1 15,-20-20 2-15,-4-5 1 16,-1-10 0-16,5-2 0 16,4 1-1-16,2 2 1 15,8 13-1-15,-5 10-6 16,16 15 1-16,-2 11 5 0,10 9 1 16,0 13-1-16,9 9 2 15,5 3-1-15,0 2 0 16,0 0 0-16,0 2 0 15,38 22 3-15,22 11-1 16,6 10 4-16,-1 13-1 16,14 7-1-16,6 8-1 15,-6 10-3-15,5-8 0 16,-13-4-2-16,-16-19-9 16,-17-16-20-16,-11-10-10 15,-22-11-19-15,1-6-42 16,-6 9-95-16</inkml:trace>
  <inkml:trace contextRef="#ctx0" brushRef="#br0" timeOffset="86614.2437">23693 5511 202 0,'30'-26'40'15,"-3"-1"24"-15,6-2-7 16,-14 4-19-16,-5 4-14 15,5 7-10-15,-11 2-13 16,6 5-1-16,5 7-28 16,-14 0-120-16</inkml:trace>
  <inkml:trace contextRef="#ctx0" brushRef="#br0" timeOffset="86929.0678">23876 5109 159 0,'0'0'173'0,"19"0"-159"15,8 0 32-15,11 0-15 16,0 0-18-16,9 0-3 16,-1 0 6-16,-5 0 6 0,3 0-9 15,-17 0-11 1,6 0 0-16,-14 0-2 0,-6 0-2 16,-5 0-22-16,3 5-91 15,-2 2-149-15</inkml:trace>
  <inkml:trace contextRef="#ctx0" brushRef="#br0" timeOffset="87214.9783">24105 4915 199 0,'-8'0'127'0,"8"0"-112"16,0 0 1 0,0 4 2-16,0 22 11 0,0 2-6 15,8 14-4-15,-3-1 2 16,9 4-7-16,-6 2-2 16,16-3-5-16,-10-6-5 15,5-7-2-15,-5-2-5 16,5-12-22-16,-11-6-40 15,-2-3-47-15,2-4-159 16</inkml:trace>
  <inkml:trace contextRef="#ctx0" brushRef="#br0" timeOffset="87506.932">24326 4776 177 0,'0'0'134'0,"0"0"-106"15,0 0 9-15,8 3 18 16,11 14-12-16,8 6-24 0,-2 0-8 15,-12 1-10 1,1-3-1-16,5-3-4 0,-19-11-27 16,0-3-36-16,0-4-39 15,0 0-174-15</inkml:trace>
  <inkml:trace contextRef="#ctx0" brushRef="#br0" timeOffset="87670.5896">23998 4499 324 0,'0'0'48'16,"0"0"-48"-16,0-5-1 0,0-6-25 16,0 0-88-16,0-1-6 15</inkml:trace>
  <inkml:trace contextRef="#ctx0" brushRef="#br0" timeOffset="87970.7593">24358 4434 16 0,'-16'21'299'15,"13"1"-260"-15,3-7-8 16,0-4-28-16,0-8-2 15,0-3 9-15,14 0 28 0,19 0 20 16,-1 0 14-16,1-7-1 16,5 7-28-16,-11 0-2 15,6 0-9-15,-11 25-4 16,2 8-10-16,-24 3-11 16,0-2-5-16,0-7-2 15,-24-10-9-15,-12-9-34 16,-7-8-25-16,10 0-12 15,11 0-31-15,22 0-20 16,0 0-129-16</inkml:trace>
  <inkml:trace contextRef="#ctx0" brushRef="#br0" timeOffset="88376.5983">25225 4150 147 0,'0'-2'48'0,"0"-1"44"15,0 3-27-15,0 0-21 16,0 0-10-16,0 0-9 15,0 0-7-15,0 0-4 16,0 0 7-16,0 0-4 0,33 0 2 16,0 0 4-16,8-6-2 15,-3-12 2-15,0-13 4 16,-11-1-4-16,-13 1-2 16,-9 3-9-16,-5 7-6 15,0 6 1-15,-27 3-4 16,-17 3-3-16,-7 2 0 15,10 2-13-15,8 4-10 16,6 1-12-16,21 0-32 16,1 0-29-16,5 0-50 15,0 0-170-15</inkml:trace>
  <inkml:trace contextRef="#ctx0" brushRef="#br0" timeOffset="88714.8911">25332 3232 211 0,'-28'-3'26'16,"9"-2"14"-16,6-1-15 15,5 2 1-15,-12 1 9 16,7 1-2-16,2 2 5 15,3 0-10-15,2 0-12 0,6 9-8 16,0 12 3 0,0 0-1-16,0 8-5 0,38 0 4 15,9 11 9-15,13 5 4 16,11 4 0-16,-6 9-13 16,1-5-7-16,-1 4-2 15,-8-4 0-15,-8-8-6 16,-16-13-32-16,-14-10-50 15,-19-8-7-15,0-2-24 16</inkml:trace>
  <inkml:trace contextRef="#ctx0" brushRef="#br0" timeOffset="88870.8398">25413 3678 198 0,'0'-37'223'16,"9"-5"-177"-16,51-8 13 15,11-1-31-15,-11 13-26 16,-14 12-2-16,-8 22-17 16,-5 4-93-16,-20 35-169 15</inkml:trace>
  <inkml:trace contextRef="#ctx0" brushRef="#br0" timeOffset="89254.9022">25528 4591 370 0,'-22'8'50'15,"-5"21"-27"-15,2 10 26 16,20-6-20-16,5-2-14 16,0-13-9-16,0-6-6 15,0-10 1-15,5-2 12 16,28 0 33-16,0 0 13 0,8 0-6 16,-3 0-8-16,6 5-5 15,-17 27-14-15,-19 18-10 16,-8 8-12-16,0 0-4 15,-14-14-19-15,-37-13-24 16,-9-16-24-16,8-13-22 16,19-2-18-16,14 0-35 15,19-13-28-15</inkml:trace>
  <inkml:trace contextRef="#ctx0" brushRef="#br0" timeOffset="89492.657">25716 4706 280 0,'0'0'61'16,"0"0"-30"-16,0 0 8 16,19 0 0-16,22 5 10 15,11 8 8-15,0-6-15 16,-6 3-23-16,-5-2-16 15,-11-1-3-15,-3-2 0 16,-8-3-2-16,-5-2-24 16,-9 0-63-16,-5-5-67 15</inkml:trace>
  <inkml:trace contextRef="#ctx0" brushRef="#br0" timeOffset="89666.0295">25716 4706 381 0,'346'-128'104'16,"-346"178"-20"-16,22 12-14 16,16 1-31-16,-5 4-24 15,0 0-13-15,-14-5-2 16,14-8-5-16,-14-11-25 16,-6-10-75-16,-4-19-87 15</inkml:trace>
  <inkml:trace contextRef="#ctx0" brushRef="#br0" timeOffset="90274.8831">26196 4512 278 0,'0'-9'34'0,"0"-2"-21"15,0-1-3-15,0 1 2 16,0-3 8-16,0 5 13 16,0 3 13-16,0 3-4 15,-8 3-2-15,8 0-12 16,0 0-7-16,0 0-3 0,0 0-9 16,0 0-5-16,0 0 0 15,0 0 1-15,0 0 0 16,0 0 6-16,0 0 1 15,0 0-4-15,0 14 0 16,0 11 5-16,19 9-5 16,8 6-5-16,6 0 2 15,-9-2-2-15,-2-5 3 16,-3-13-5-16,-5-10-1 16,-9-10 0-16,-5 0 0 15,0-17-3-15,0-29 2 16,0-7-1-16,0-6-1 15,0 3 1-15,0 12 0 0,0 11 2 16,0 14 0-16,0 10 0 16,0 9 2-16,0 0-1 15,0 13 2-15,0 20 2 16,0-3-2-16,0-10-3 16,0-13 1-16,14-7-1 15,5 0-2-15,8-21 2 16,6-5 1-16,0 4 5 15,5 9 7-15,8 13 1 16,-7 0 1-16,-7 22 2 16,4 14-10-16,-12 0-7 15,-5-7-2-15,-5-12-40 0,-14-10-63 16,0-7-118 0</inkml:trace>
  <inkml:trace contextRef="#ctx0" brushRef="#br0" timeOffset="90866.7645">26570 4180 139 0,'0'-6'43'15,"0"2"6"-15,0-1 14 0,0-1-26 16,0 3-13-16,0-5 8 16,-9 5-2-16,9 1-2 15,0 2 5-15,0 0-1 16,-11 0-6-16,11 0-4 16,0 0-3-16,0 0-5 15,0 0-8-15,0 0-2 16,0 20 20-16,30 6-3 15,-8 6-7-15,3 7 0 16,-6-2-5-16,3-9-5 16,-11-6-2-16,2-8-2 15,-7-14 0-15,-4 0-2 16,-2-18 0-16,0-21 2 0,0-8 0 16,0 3-1-16,0 5 1 15,0 15-1-15,0 8 2 16,0 10-1-16,0 6 0 15,0 0 0-15,0 0 0 16,6 0 1-16,2 0 1 16,3 2 1-16,-11-2-3 15,14 0 0-15,5 0 0 16,8-20 8-16,0-2 14 16,17 5 2-16,-11 6-9 15,-1 11-6-15,-4 0-2 16,-1 0 1-16,-8 22 4 15,5-4-12-15,-2-5-10 0,-11-5-29 16,-3-6-63-16,3-2-72 16,-3 0-63-16</inkml:trace>
  <inkml:trace contextRef="#ctx0" brushRef="#br0" timeOffset="91196.7584">27172 3978 333 0,'0'-19'54'0,"0"-14"-4"16,33-7-1 0,5-4 1-16,-5 0 0 0,-6 7-2 15,-13 9-26-15,-14 13-20 16,0 11 1-16,0 4-2 15,0 0 9-15,-17 26-5 16,-21 19-5-16,11 12 0 16,8 6 1-16,19-5-1 15,0-3-4-15,0-9-15 16,8-18-19-16,25-5-17 16,10-10-17-16,-15-13 4 15,-7 0 10-15,-2-11 3 16,1-19-38-16,-1-13-81 15</inkml:trace>
  <inkml:trace contextRef="#ctx0" brushRef="#br0" timeOffset="91436.8848">27216 3141 375 0,'0'0'28'15,"0"11"16"-15,35 21-2 16,14 11-7-16,0 16 10 16,14 13 6-16,-8 10-11 15,-9 2-26-15,6-2-9 16,0-10-5-16,-6-10 0 0,6-10-3 16,-11-15-16-16,-11-13-40 15,-17-12-54-15,-10-12-69 16</inkml:trace>
  <inkml:trace contextRef="#ctx0" brushRef="#br0" timeOffset="91646.8077">27368 3634 411 0,'0'-2'81'0,"0"-14"-28"16,11-3-13-16,25-9-8 15,2 3-8-15,0 1-14 16,-16 9-8 0,8 5-2-16,-3 2-2 0,0 8-15 15,6 0-56-15,0 0-65 16,0 11-100-16</inkml:trace>
  <inkml:trace contextRef="#ctx0" brushRef="#br0" timeOffset="91900.7788">27867 3649 294 0,'-13'-8'105'16,"-1"-27"-55"-16,-5-12-7 0,5-14-30 15,1-5 5-15,5 2 14 16,8 4 11-16,0 11-12 15,0 17-3-15,0 7-8 16,0 7-19-16,2 8-1 16,17 6-4-16,6 1-22 15,2 3-47-15,11 0-25 16,-10 14-25-16,-1 9-131 16</inkml:trace>
  <inkml:trace contextRef="#ctx0" brushRef="#br0" timeOffset="92071.9084">28069 3129 352 0,'38'0'55'0,"17"0"43"15,10 5-35-15,1 7-19 16,5 4-6-16,-6-3-18 16,1 4-14-16,-6 2-6 15,-3-3-2-15,-3-1-18 16,-16-7-68-16,-10-8-126 15</inkml:trace>
  <inkml:trace contextRef="#ctx0" brushRef="#br0" timeOffset="92200.5822">28789 3112 529 0,'0'99'65'16,"0"26"18"-16,0 12-32 15,0-4-36-15,0-17-15 16,19-24-46-16,8-37-272 15</inkml:trace>
  <inkml:trace contextRef="#ctx0" brushRef="#br0" timeOffset="184073.7005">9984 16346 389 0,'-28'51'27'0,"23"14"-23"16,5 3 12-16,0 11 3 15,0 1-8-15,0 4-4 16,0-3 1-16,5-9 1 16,-5-4-4-16,0-20-5 15,0-18-2-15,0-11-15 16,0-18-49-16,-13-1-70 15</inkml:trace>
  <inkml:trace contextRef="#ctx0" brushRef="#br0" timeOffset="184433.4316">9708 16355 203 0,'52'-42'132'16,"8"-2"-68"-16,19-4-7 15,11 3 0-15,8 9-13 16,-11 2-6-16,9 17-6 16,-14 11-4-16,-6 6-6 15,-8 0-6-15,-16 27 2 0,-14 10 3 16,-24 13-8-1,-14 11-2-15,-6 12-3 0,-54 9 6 16,-19-3-8-16,-5-5 0 16,-9-9 3-16,-11-14-9 15,-2-10-1-15,13-14-3 16,17-17-19-16,35-5-11 16,22-5 7-16,19 0-23 15,14-5-87-15,32-22-103 16</inkml:trace>
  <inkml:trace contextRef="#ctx0" brushRef="#br0" timeOffset="184763.4594">11077 16241 49 0,'8'-9'347'15,"-8"9"-279"-15,0-6-36 16,11 4 2-16,-3 2-15 15,-8 0-17-15,0 0-1 0,0 0 1 16,0 0 3-16,0 8-5 16,0 14 0-16,0 8-8 15,0-4-78-15,0 7-112 16</inkml:trace>
  <inkml:trace contextRef="#ctx0" brushRef="#br0" timeOffset="184973.9287">10992 16618 495 0,'-5'0'85'0,"5"0"-56"15,0 0-26-15,0 0-3 16,0 0-3-16,0 0-21 15,0 0-46-15,-3 9-64 16,-13 2-115-16</inkml:trace>
  <inkml:trace contextRef="#ctx0" brushRef="#br0" timeOffset="185619.6521">12151 16179 33 0,'0'-16'256'16,"0"9"-192"-16,-11 3-26 0,-8-1 15 16,3 2 3-16,-3 3-12 15,-19 0 0-15,-14 0-15 16,-22 32-13-16,-10 20 1 15,-1 8-1-15,6 7-5 16,19-1 1-16,22-9-6 16,24-12-3-16,14-22-3 15,0-17 1-15,52-6-1 16,35-36 2-16,17-31 0 16,13-18-1-16,0-10 1 15,3-4-1-15,-16 6 0 16,0 12-1-16,-23 16-1 15,-15 17 1-15,-14 19 1 0,-25 14-1 16,-8 7-1-16,-8 8 1 16,-11 0 1-16,0 0 0 15,0 15 3-15,0 20 4 16,-19 10-3-16,0 6-4 16,5 2-1-16,3 1 0 15,11-3 0-15,0 0 0 16,0-9-7-16,0-1-10 15,33-9-20-15,11-7-35 16,-4-5-20-16,12-9-8 16,-5-4-32-16,-17-3-109 15</inkml:trace>
  <inkml:trace contextRef="#ctx0" brushRef="#br0" timeOffset="185829.6362">12996 16175 6 0,'0'-4'259'0,"0"4"-219"16,0 0-13-16,9 0 16 15,2 0 17-15,2 8-19 16,1 12-5-16,-6 7-13 16,6 1-17-16,-14 2-6 15,0-7-2-15,0 1-24 0,0-12-43 16,0-6-35-1,0-6-76-15</inkml:trace>
  <inkml:trace contextRef="#ctx0" brushRef="#br0" timeOffset="185964.2745">13179 15889 85 0,'16'0'38'0,"4"12"-38"16</inkml:trace>
  <inkml:trace contextRef="#ctx0" brushRef="#br0" timeOffset="186211.64">13179 15889 202 0,'297'184'186'16,"-310"-180"-120"-16,13 3-21 15,0-2-24-15,0 1 1 16,13-3 24-16,6 9 2 16,9-1-13-16,-4 10-4 15,-2 7 5-15,-11 6-13 16,-11 1-12-16,0 2-9 16,0-3-2-16,-33-3-2 0,-10-8-13 15,-4-8-18-15,6-8-19 16,3-7-28-1,33 0-45-15,2-10-60 0</inkml:trace>
  <inkml:trace contextRef="#ctx0" brushRef="#br0" timeOffset="186482.0496">13929 15782 29 0,'0'-2'287'0,"-14"2"-226"16,14 0-19-16,0 6 6 15,0 12-7-15,0 3-11 0,-5 8 17 16,5 11-2-16,0 10-15 16,0 7-12-16,-3 5-10 15,3 2-7-15,-11 0-1 16,3-5-3-16,8-8-18 15,-5-11-34-15,-1-13-32 16,6-7-30-16,-8-8-58 16</inkml:trace>
  <inkml:trace contextRef="#ctx0" brushRef="#br0" timeOffset="186675.1401">13613 16147 468 0,'0'-18'110'0,"46"-9"-69"16,33-2-12-16,6 1-5 15,2 9-23-15,-11 4-1 16,-10 10-19-16,-1 5-38 16,14 0-41-16,-13 5-56 15,4 17-84-15</inkml:trace>
  <inkml:trace contextRef="#ctx0" brushRef="#br0" timeOffset="187005.5926">14741 16060 45 0,'-32'-8'341'0,"-9"8"-287"16,14 0-10-16,2 0-24 15,-2 13-7-15,-3 11-2 16,8 7 12-16,-3 1 12 15,4-1-5-15,7-2-6 16,9-9-16-16,5-11-7 16,0-9 0-16,5 0 0 15,41-20 2-15,1-15 5 16,-1-2 2-16,-8 9 3 16,-11 12 4-16,-13 9 1 15,-3 7-3-15,-3 0-7 16,-8 36-1-16,6 11 9 0,-6 6-15 15,0-3-1-15,0-12-21 16,2-7-38-16,17-13-34 16,1-17-33-16,18-1-9 15,-6-1-43-15</inkml:trace>
  <inkml:trace contextRef="#ctx0" brushRef="#br0" timeOffset="187261.9258">15140 16125 93 0,'0'-5'261'15,"0"5"-140"-15,0 0-41 16,0 0-37-16,0 0-14 16,0 0-15-16,0 0-6 15,0 0-2-15,0 0 10 0,0 0 6 16,19 0-4 0,8 0 9-16,25 0 6 0,-11 0-4 15,2 0 3-15,-7 0-2 16,-25 0-25-16,8 0-3 15,-19 20 0-15,0 7-2 16,0 7-1-16,0-1-22 16,0-2-48-16,0-4-40 15,2-12-74-15,17-2-54 16</inkml:trace>
  <inkml:trace contextRef="#ctx0" brushRef="#br0" timeOffset="187507.7708">15966 16075 118 0,'0'0'360'0,"-38"0"-310"15,16 0-28-15,3 14-11 16,0 2-8-16,-9 4 1 16,-2 4 22-16,-2 8 13 15,-1 6-3-15,11 1-14 16,11-1-13-16,3-6-7 15,8-7-2-15,0-7 0 16,14-5-6-16,32-6-11 16,6-5-29-16,8-2-38 15,5 0-26-15,-32 0-60 16</inkml:trace>
  <inkml:trace contextRef="#ctx0" brushRef="#br0" timeOffset="187823.4881">16137 16285 302 0,'6'0'74'16,"54"-6"-15"-16,24-23 7 16,6-4-1-16,9-5-1 15,-12-1-1-15,-30 5-8 16,-16 11-23-16,-30 10-25 0,-11 8-4 15,0 5 2-15,-66 2 0 16,-24 36-4-16,-21 20-2 16,26 5 2-16,25-1-2 15,22-11 0-15,24-12-4 16,14-9-14-16,0-11-3 16,33-4 2-16,38-2 5 15,16-9-12-15,3 4-32 16,-3-8-84-16,-10 0-259 15</inkml:trace>
  <inkml:trace contextRef="#ctx0" brushRef="#br0" timeOffset="188911.4616">12146 17084 385 0,'0'0'78'0,"0"0"-63"16,0 0-9-16,0 0 28 15,13 7 13-15,1 12-11 0,5 16 2 16,6 12-8-16,10 11-3 15,-5 7-6-15,-3 9-9 16,-13-5-7-16,-9 2-4 16,-5-4-1-16,6-4-4 15,-6-16-17-15,0-20-36 16,-19-24-38-16,-44-3-6 16,-5-20-92-16</inkml:trace>
  <inkml:trace contextRef="#ctx0" brushRef="#br0" timeOffset="189157.4519">12007 17258 178 0,'-11'0'99'0,"3"0"-73"16,8-8-3-16,0-3 30 15,0-5-2-15,19-2-2 16,27-1-6-16,33-4 8 15,19-7 0-15,28 0-15 16,18-4-11-16,-7 6-15 16,-18 3-10-16,-20 12 0 15,-34 12-9-15,-19 1-28 16,-16 3-53-16,-21 33-34 16,-9 14-100-16</inkml:trace>
  <inkml:trace contextRef="#ctx0" brushRef="#br0" timeOffset="189397.5968">12481 17531 96 0,'57'-30'296'0,"-18"7"-221"15,48-11-8-15,25 3-7 16,-9 4-23-16,-16 6-24 16,-2 10-13-16,-20 11 0 15,-2 0-12-15,-14 0-28 0,0 14-71 16,-32 12-105 0</inkml:trace>
  <inkml:trace contextRef="#ctx0" brushRef="#br0" timeOffset="189751.093">14005 17150 262 0,'0'0'169'0,"-11"0"-132"16,3 26-24-16,8 3-2 15,0 5-1-15,0 8 2 16,-5 7 16-16,-1 10 8 15,-2 2-7-15,-6 2-15 16,9-4-12-16,-9 0-2 16,9-9-16-16,5-13-76 0,0-9-86 15</inkml:trace>
  <inkml:trace contextRef="#ctx0" brushRef="#br0" timeOffset="190237.3806">13667 17426 22 0,'0'-13'97'0,"0"13"5"0,0-2-36 15,6-1-26-15,7-3-4 16,25 1 17-16,3-6-10 16,17-3 5-16,15-7-18 15,-7 0-1-15,-9 6 0 16,-5 7-10-16,-25 2-18 16,-13 6-1-16,5 0-1 15,-6 14-2-15,-7 14 0 16,2 8-1-16,-3 5-1 15,9-2 1-15,5-3 1 16,14-6 3-16,5-10-1 16,8-5 1-16,9-12 1 15,2-3 2-15,9-5 10 0,2-28 10 16,-6-4 16-16,-26 1-9 16,-6 4-9-16,-30 9-9 15,0 2-4-15,-46 7 0 16,-39 13-8-16,-5 1-7 15,3 0-7-15,16 12-16 16,38 12-28-16,33-6-80 16,0 0-144-16</inkml:trace>
  <inkml:trace contextRef="#ctx0" brushRef="#br0" timeOffset="190741.6714">15486 17107 73 0,'0'-19'108'15,"0"8"-6"-15,0 4-41 16,0 0 0-16,0 1-6 0,0 6-3 16,-6-2-3-16,6 2-4 15,0-2-14-15,-5 2-8 16,5 0-10-16,0 4-5 15,0 31 10-15,0 13 7 16,0 12 2-16,27 11 1 16,3 8-9-16,3-10-1 15,-11-15-9-15,8-20-8 16,2-24-1-16,4-10 0 16,16-39 3-16,8-42 3 15,2-17-2-15,-7-9 1 16,-11 13 6-16,-17 33-3 0,-14 20-6 15,-7 29-2-15,-6 6-6 16,0 6-40-16,0 0-91 16,0 0-289-16</inkml:trace>
  <inkml:trace contextRef="#ctx0" brushRef="#br0" timeOffset="191603.5305">17806 17338 204 0,'-46'23'189'15,"-6"7"-144"-15,33 5-17 16,19-6 6-16,0-1 2 0,0-10-19 16,5-12 3-16,23-6 1 15,10-5 18-15,-3-26 10 16,3-14-5-16,-13 3-22 15,-22 1-10-15,-3 9 3 16,0 7 5-16,0 8-10 16,0 6-6-16,0 11-4 15,0 0-2-15,0 0-18 16,0 4-46-16,0 18-31 16,32 5-42-16,20 5 8 15,8 4 26-15,11-2 0 0,-14-4-26 16,-16-10 131-16,-22-7 45 15,-10-3 86-15,-9-8-3 16,0-2-41-16,0 0-7 16,0 0-8-16,0-22-3 15,19-11-26-15,13-3-4 16,1-5 7-16,13 8-6 16,12 3-4-16,-4 11-11 15,-2 7-18-15,0 1-5 16,-14 6-2-16,3 5-4 15,-14 0-26-15,11 5-46 16,-5 20-73-16,-19-4-220 16</inkml:trace>
  <inkml:trace contextRef="#ctx0" brushRef="#br0" timeOffset="192893.0928">20047 16874 120 0,'0'-12'301'0,"0"12"-225"16,-5 0-30-16,5 0-4 15,-5 0-16-15,5 0-18 16,0 0-3-16,0 0 4 16,0 0 7-16,-3 0 5 15,-8 0 4-15,11 0-3 16,0 0-8-16,0 0-3 15,0 22-7-15,0 23 14 16,11 20-2-16,11 17-3 16,8 10-2-16,-3 14 0 15,0-1-1-15,0-18-3 16,3-24-5-16,-13-27-2 0,7-29 1 16,15-7-1-16,7-48 3 15,19-39 1-15,9-22-1 16,-22-5-2-16,0 18 0 15,-25 25 4-15,-14 26 2 16,-7 21-4-16,-6 16-3 16,0 8-9-16,0 0-40 15,0 7-65-15,0 24-111 16,-14-1-234-16</inkml:trace>
  <inkml:trace contextRef="#ctx0" brushRef="#br0" timeOffset="193223.6867">21234 17049 298 0,'0'0'162'0,"0"0"-108"16,0 0-35-16,8 0 3 15,-3 27 22-15,3 10-7 0,3 10-4 16,-3 5-7 0,-8 5-3-16,0 2-9 0,0-3-11 15,0-3-3-15,0 5-1 16,0-5-15-16,0-14-33 15,-21-10-45-15,2-21-42 16,-14-8-34-16</inkml:trace>
  <inkml:trace contextRef="#ctx0" brushRef="#br0" timeOffset="193425.4405">21070 17389 139 0,'0'-17'287'0,"0"6"-199"15,14-8-36-15,46-9-12 16,-3 4 1-16,16 0-9 16,-15 9-22-16,2 6-10 15,-8 3-5-15,7 5-9 16,7-2-29-16,10 3-56 16,-2 0-24-16,5 0-11 15,-8 0-17-15</inkml:trace>
  <inkml:trace contextRef="#ctx0" brushRef="#br0" timeOffset="193651.8892">22046 17198 47 0,'-33'23'237'15,"-5"11"-119"-15,16 8-55 16,11-2-11-16,11-9-18 0,0-5-16 16,11-18 2-16,30-8 6 15,-3-2 10-15,9-33 11 16,-6-7-3-16,-22 0-6 15,-11 5-13-15,-8 10-8 16,-3 8 11-16,-49 7-22 16,1 11-6-16,10 1-10 15,16 0-17-15,25 0-38 16,0 0-52-16,19 1-133 16</inkml:trace>
  <inkml:trace contextRef="#ctx0" brushRef="#br0" timeOffset="194085.6327">22834 16840 95 0,'0'-7'262'15,"-8"7"-176"-15,-6 0-49 16,1 29-15-16,-6 9 14 16,-1 10 11-16,10 17-5 15,1 13-4-15,1 5-10 16,-3-2-9-16,3-2-11 16,-3-7-8-16,11 2-1 15,0-6-15-15,0-20-33 0,0-22-51 16,0-26-41-16,0-12 26 15,0-40-113-15</inkml:trace>
  <inkml:trace contextRef="#ctx0" brushRef="#br0" timeOffset="194341.5289">22741 16924 381 0,'14'-20'148'0,"32"5"-80"16,6 2-7-16,19 6 3 15,-3 7-16-15,3 0-8 16,-11 33-4-16,-22 27-6 16,-24 27-9-16,-14 19-11 15,-22 10-7-15,-54-1-3 16,-22-18-1-16,5-17 0 0,8-26-3 16,17-21-9-16,11-22-17 15,19-11-17-15,16 0-19 16,11-8-24-16,11-9-13 15,0 8-11-15,30 0-38 16</inkml:trace>
  <inkml:trace contextRef="#ctx0" brushRef="#br0" timeOffset="194573.9223">23540 17797 754 0,'-57'7'0'16,"5"-7"-60"-16,-35 0-352 15</inkml:trace>
  <inkml:trace contextRef="#ctx0" brushRef="#br0" timeOffset="203955.6696">13705 949 212 0,'0'0'231'15,"0"0"-217"-15,0 0 24 0,0 0-5 16,0 0-25-1,0 0-7-15,0 13 2 0,-5 7 22 16,-9 5 2-16,6 9-3 16,3 5-7-16,-1 11 0 15,6 13-5-15,0 3-6 16,-8 7-2-16,8-1 0 16,-19-5-3-16,13-11-1 15,-2-13-2-15,8-18-15 16,-5-14-49-16,5-5-64 15,0-6-76-15</inkml:trace>
  <inkml:trace contextRef="#ctx0" brushRef="#br0" timeOffset="204345.076">13888 781 18 0,'79'-11'317'0,"-13"11"-293"0,13 0 39 15,-8 8-6-15,-6 12-29 16,-13 6-13-16,-11 6-6 16,-22 5 12-16,-19 5-5 15,0 10-1-15,-28 8-4 16,-67 1 3-16,-30 5-7 16,-6-12-4-16,-8-13-3 15,11-10 0-15,27-16-3 16,24-10-15-16,36-5-23 15,14 0-29-15,27 0-33 0,0 0-144 16</inkml:trace>
  <inkml:trace contextRef="#ctx0" brushRef="#br0" timeOffset="204953.7607">14747 798 1 0,'0'-2'316'16,"-6"2"-263"-16,6 0-6 15,0 0-1-15,0 0-16 16,-8 0-11-16,8 0 2 15,0 0-3-15,0 0-1 16,0 0 0-16,0 0-3 0,0 0-2 16,0 0 4-16,19 6-5 15,33 5 5-15,8 2-1 16,8 3-1-16,9 4 3 16,2 1-4-16,-8-3 5 15,2 3-3-15,-21-2-9 16,-6-9-2-16,-18 4-1 15,-9-1-3-15,-8-2 1 16,-11 9 0-16,0 7 0 16,-52 13 3-16,-38 10-1 15,-16 10-2-15,-20-2 0 16,9-6 0-16,13-4-1 16,17-12-5-16,11-12-7 15,29-5-14-15,15-9-23 16,32-7-46-16,0-3-46 0,13 0-152 15</inkml:trace>
  <inkml:trace contextRef="#ctx0" brushRef="#br0" timeOffset="205379.3654">15887 871 184 0,'0'0'91'0,"0"0"-24"16,0 0 9-16,0 0-20 16,0 0-23-16,-6 0-4 15,-16 0-4-15,-8 19-11 16,-11 21-1-16,-5 12 3 15,8 14 0-15,19 4 1 16,19-1 0-16,0-8-1 16,0-17-4-16,76-21-5 15,11-18 5-15,23-5 10 16,20-25-4-16,-4-25-2 16,5-15 0-16,-30 1-2 15,-31 7-2-15,-31 5 0 0,-39 7-5 16,0 5 0-16,-66 6 0 15,-32 3-7-15,8 9-1 16,11 7-7-16,33 4-30 16,18-5-34-16,28 6-56 15,9-6-192-15</inkml:trace>
  <inkml:trace contextRef="#ctx0" brushRef="#br0" timeOffset="205717.5023">17539 656 341 0,'0'0'133'16,"0"0"-49"-16,0 0-11 15,0 0-48-15,0 0-24 0,0 0-1 16,0 0-11-16,0 0-62 15,0 21-73-15,-5 6-229 16</inkml:trace>
  <inkml:trace contextRef="#ctx0" brushRef="#br0" timeOffset="205913.4973">17381 1030 466 0,'-25'14'128'15,"17"1"-72"-15,8 2-13 16,0-7-43-16,0-4-21 16,0-6-185-16</inkml:trace>
  <inkml:trace contextRef="#ctx0" brushRef="#br0" timeOffset="206543.6609">18594 864 80 0,'0'0'340'0,"0"0"-324"15,0 24 0-15,-19 13 24 16,11 10-1-16,8 11-18 16,0 4 19-16,0-10-3 0,19-14-13 15,36-14-10 1,15-24 9-16,23 0 13 0,5-39-2 15,6-14-9-15,-25-7-7 16,-14 2-8-16,-32 11-5 16,-19 5-3-16,-14 7-2 15,0 3 0-15,-19 6-13 16,-9 5-32-16,-10 6-40 16,30 12-64-16,-6 3-157 15</inkml:trace>
  <inkml:trace contextRef="#ctx0" brushRef="#br0" timeOffset="206805.5196">19516 856 305 0,'-11'18'64'15,"11"9"8"-15,0 7-13 16,0 3-22-16,0 5-7 16,0 3-2-16,0 7-7 15,5 4-15-15,-5 5-4 16,0 6-2-16,0-1-2 16,0-6-16-16,0-8-60 15,9-16-63-15,-9-21-107 0</inkml:trace>
  <inkml:trace contextRef="#ctx0" brushRef="#br0" timeOffset="207075.5183">19840 671 341 0,'30'-30'98'16,"6"6"-57"-16,7 2 31 15,9 8-30-15,0 2-13 16,-11 11 5-16,0 1 3 0,-9 0-11 16,-21 15 4-16,-2 19-3 15,-9 16-1-15,-9 9 4 16,-56 6-9-16,-25-6-12 16,5-12-8-16,17-14-1 15,16-20-6-15,9-13-33 16,21-8-56-16,22-34-109 15</inkml:trace>
  <inkml:trace contextRef="#ctx0" brushRef="#br0" timeOffset="207743.5464">22499 754 291 0,'0'0'136'0,"0"-4"-83"15,0 4 15-15,0 0-16 16,0 0-22-16,0 0-10 16,0 0-2-16,0 28-3 15,0 8 14-15,8 17-10 16,11 12-5-16,-5 15-5 16,-14 11-4-16,0 6-3 15,0 3-2-15,0-11-1 16,0-17-5-16,0-21-20 15,0-32-20-15,0-19-11 16,0-19-1-16,0-28-52 0,0-14-57 16,0-13-84-1</inkml:trace>
  <inkml:trace contextRef="#ctx0" brushRef="#br0" timeOffset="208013.474">22518 639 264 0,'22'-30'100'16,"24"-3"-52"-16,25 3 24 16,19-1-7-16,11 9-16 15,2 6 0-15,-5 11-11 16,-13 5-2-16,-14 0-5 16,-22 16-12-16,-16 15-3 15,-17 18-3-15,-16 7 1 0,0 12-1 16,-71 7-6-16,-32-7-4 15,-15-6-2-15,12-12-1 16,2-18-7-16,17-18-20 16,24-7-32-16,17-7-25 15,46 0-86-15,0-8-210 16</inkml:trace>
  <inkml:trace contextRef="#ctx0" brushRef="#br0" timeOffset="208583.7703">24380 617 305 0,'0'-2'106'15,"0"2"-41"-15,0-3 8 16,0 0-20-16,0 0-16 16,0 3-10-16,0 0 1 15,-8 0-5-15,2 0-4 16,-21 0-3-16,-16 24-5 16,-31 17-2-16,-16 14-5 15,-16 2-3-15,2-2 0 16,17-8-1-16,21-7 0 15,28-16-2-15,25-8-2 16,13-11-5-16,0-3 0 0,27 1 6 16,44 0 3-16,8-2 2 15,19 2 2-15,-19 2 8 16,-19 1 12-16,-8 2 2 16,-25 0-13-16,-8 2-11 15,-5 0-2-15,-9-3-7 16,-5-4-37-16,11-3-83 15,-11 0-138-15</inkml:trace>
  <inkml:trace contextRef="#ctx0" brushRef="#br0" timeOffset="209227.4375">25332 528 6 0,'0'-9'314'15,"0"5"-262"-15,0 4 2 16,-9 0 1-16,-23 0-21 16,-15 0-24-16,-4 13-4 15,-15 13 18-15,-5 17 12 0,3 13 9 16,3 11-2-1,13 2 4-15,27-8-17 0,23-14-17 16,2-14-8-16,51-20-3 16,50-13 3-16,36-11 8 15,21-36 3-15,5-14 7 16,-13-7 8-16,-30 0 0 16,-35 10-1-16,-39 11-5 15,-40 7-11-15,-6 9-8 16,-19 12-5-16,-74 8-1 15,-13 11-9-15,-12 0-42 16,42 0-94-16,30 0-205 0</inkml:trace>
  <inkml:trace contextRef="#ctx0" brushRef="#br0" timeOffset="209603.4204">26136 622 365 0,'0'-7'299'16,"0"7"-249"-16,0 0-35 15,0 0-15-15,14 0-29 0,10 0-95 16,3 2-127-16</inkml:trace>
  <inkml:trace contextRef="#ctx0" brushRef="#br0" timeOffset="209783.4083">26272 827 576 0,'-32'11'148'15,"21"5"-146"-15,11-3-1 16,0-8-1-16,0-3-79 16,24-2-138-16</inkml:trace>
  <inkml:trace contextRef="#ctx0" brushRef="#br0" timeOffset="210345.2086">27172 617 299 0,'0'0'151'0,"0"0"-94"16,0 0 7-16,0 0-41 15,0 0-20-15,0 15 1 16,0 20 29-16,11 8-10 16,-11 8-10-16,0 8-5 15,0 0-7-15,-5 3-1 16,-20-2-3-16,-8-7-17 15,12-15-66-15,15-16-79 0,-8-22-72 16</inkml:trace>
  <inkml:trace contextRef="#ctx0" brushRef="#br0" timeOffset="210585.4708">27216 519 309 0,'46'-24'151'0,"14"-2"-72"15,30 7 0-15,11 5-19 16,-6 9-16-16,-13 5-1 16,-11 5-8-16,-33 36-25 15,-24 25-3-15,-14 18 4 16,-27 12-4-16,-77 7-6 16,-27-4-1-16,-8-10-3 15,-3-11-8-15,25-26-15 0,24-22-37 16,20-26-27-16,29-4-72 15,36 0-84-15</inkml:trace>
  <inkml:trace contextRef="#ctx0" brushRef="#br0" timeOffset="210869.4626">27867 949 371 0,'-46'33'70'0,"27"4"-18"16,19-5-15-1,0-8-24-15,30-19-5 0,44-5 9 16,16-4 16-16,2-31 6 16,6-5-10-16,-18 1 8 15,-42 12-6-15,-25-1-9 16,-13 14-9-16,-32 0-10 15,-53 9-3-15,-2 5-31 16,2 0-30-16,23 0-33 16,29 9-74-16,19-2-203 15</inkml:trace>
  <inkml:trace contextRef="#ctx0" brushRef="#br0" timeOffset="211349.4998">28625 814 175 0,'0'0'46'0,"0"-3"15"16,0 1-4-16,0-1-13 16,0 3-8-16,0 0 5 15,0 0-12-15,0 0-18 16,0 0 0-16,0 0 6 15,0 0-2-15,0 14 16 16,-13 16 5-16,7 5-12 16,-7 2-1-16,7-4-3 0,6-9-13 15,0-11-5-15,0-5-2 16,0-8 0-16,19 0 1 16,28-15 3-16,-4-13-2 15,-2-2-2-15,-16 10 0 16,-3 3 0-16,-17 10 0 15,-5 7 0-15,0 0 0 16,8 5 0-16,3 16 0 16,8 2 0-16,3-8 0 15,11-13 0-15,19-2 0 16,13-6 0-16,6-30 1 16,-3 0 12-16,-11 0 17 15,-29 10-4-15,-9 8-9 0,-11 5-9 16,-8 5-8-16,0 1-4 15,0 0-46-15,0 5-73 16,11 2-147-16</inkml:trace>
  <inkml:trace contextRef="#ctx0" brushRef="#br0" timeOffset="211709.2933">29558 738 223 0,'0'0'144'0,"0"0"-109"16,0 10 25-16,0 15-6 15,0 4-16-15,-14 2 4 16,1 0 5-16,4 2-14 15,-4-5-7-15,13-12-10 16,0-14-15-16,0-2-1 16,27-2 0-16,39-30 3 15,18-5-2-15,-2 3 7 16,0 9 31-16,-28 10 11 16,-7 13-9-16,-17 2-7 15,-22 8-20-15,-8 26-3 16,0 7-7-16,0 5-4 0,-8-9-47 15,-31-34-192-15</inkml:trace>
  <inkml:trace contextRef="#ctx0" brushRef="#br0" timeOffset="307866.2987">14191 14522 210 0,'-22'3'100'0,"11"4"-92"16,3-2 13-16,8-1 19 16,0-2-7-16,0 3-16 15,0 0-7-15,8 8 19 16,17 1 2-16,7 7-16 16,9 1 5-16,11 2-6 15,-6-4-7-15,-2-5 5 16,2-8-4-16,-5-7 4 15,11 0 6-15,0-8-4 16,13-28 0-16,-5-10-5 16,0-10-4-16,-3 2-3 15,-10-5-2-15,-14 4 1 0,-1-3 0 16,1-4-1-16,-14 0 1 16,3-1-1-16,-9-2 1 15,-2-9 0-15,-2-1 0 16,1-2-1-16,4 2 1 15,0-2 0-15,13 6 0 16,6 11 2-16,-1 2-1 16,15 4 2-16,-4 6-1 15,12-2-2-15,8-3 0 16,5 0-1-16,-3-4 1 0,1 1-1 16,-1 5 0-1,-5 8 1-15,-3 13 1 0,9 8-1 16,5 9 2-16,-3 6-1 15,16-1 0-15,6 1-2 16,3-6 1-16,-14 5-1 16,6-7 0-16,7 8 0 15,7-7 0-15,10 5 1 16,11-2-1-16,10-2 3 16,10-8-2-16,7-1-1 15,5-1 1-15,-2-1-1 16,0-1 2-16,3 0-2 15,5-1 0-15,-8 8 0 16,-19 1 0-16,-19 7 0 16,-17 6 0-16,-7 1 0 0,-9 2 1 15,5-1 12 1,-13-4-6-16,-11 0-6 0,-14 2 0 16,6-7-1-16,0-4 1 15,0 4-1-15,-6-1 1 16,-13 3 0-16,-6 4-1 15,-8 5-1-15,-5 0 1 16,-9 0 0-16,3 0 0 16,3 0 0-16,-2 0 0 15,4 0 1-15,1 0-1 16,-9 0 0-16,-5 0 1 16,6 0 0-16,-6 0-1 0,0 0-1 15,0 0 0 1,0 0 0-16,0 0 1 0,0 0-4 15,-11 0-15-15,3 0-16 16,-11 0-27-16,10 0-58 16,-2 0-157-16</inkml:trace>
  <inkml:trace contextRef="#ctx0" brushRef="#br0" timeOffset="308330.5524">19118 12361 160 0,'0'0'85'0,"-6"0"-52"15,6 0-6-15,0 0-8 16,0 0-3-16,0 0-4 15,19-4 8-15,0 3 7 16,20-5 10-16,-7 2 3 16,15-4-9-16,-1 4-10 15,0-3-3-15,1 6-3 16,-20 1 4-16,-2 0 0 16,-20 24-5-16,-5 24 17 15,0 11-2-15,-38 11-20 16,-33-5-9-16,3-5-10 15,-22-31-131-15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8T17:15:51.4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13744 907 223 0,'8'-6'96'15,"-3"5"-74"-15,3-2 2 16,-8 3 18-16,0 0-12 16,0 0-14-16,0 0 0 15,0 0 3-15,0 3-10 16,0 24-4-16,0 12 8 16,0 22 14-16,0 6-11 15,0 13-1-15,0-6-8 16,-19-13 2-16,6-9-4 0,13-6-5 15,-9-12 0 1,9-10-2-16,0-16-11 16,-5-3-44-16,-9-5-80 0,9 0-89 15</inkml:trace>
  <inkml:trace contextRef="#ctx0" brushRef="#br0" timeOffset="390.0628">13967 632 264 0,'79'0'64'0,"6"0"4"16,-20 0-5-16,-5 5-1 16,-14 7-19-16,-7 6-20 15,-1-1-2-15,-16 1-4 16,-11 3 0-16,-11 6-6 16,0 12-6-16,-71 5 3 15,-33 8-3-15,-8 0-1 16,6-4-4-16,16-11 0 15,5-11 0-15,31-9-6 0,21-6-6 16,20-8-5-16,13-3-16 16,0 0-13-16,21 0-18 15,37 0-49-15,29 0-105 16</inkml:trace>
  <inkml:trace contextRef="#ctx0" brushRef="#br0" timeOffset="907.789">14916 644 234 0,'0'-3'57'16,"0"1"-7"-16,0 2-2 16,0 0-6-16,0 0-6 15,0 0 2-15,0 0 5 16,0 0-12-16,0 0-11 0,3 0-8 15,21 0-5 1,17 7 0-16,25 11 1 0,10 2 2 16,25-2-1-16,-3 1 3 15,6 1 4-15,-12-3-5 16,-15-2-1-16,-26-3-1 16,-15 1-1-16,-25 0 0 15,-11 5-3-15,0 10-3 16,-30 12 2-16,-52 12 3 15,-27 3-3-15,-8 3-3 16,10-6 0-16,15-10-1 16,13-11-4-16,16-8-15 15,22-11-9-15,14-6-23 16,27-3-30-16,0-3-42 16,0 0-96-16</inkml:trace>
  <inkml:trace contextRef="#ctx0" brushRef="#br0" timeOffset="1426.014">16530 702 305 0,'-33'0'60'0,"-13"0"-21"16,0 18 11-16,-25 8-20 16,5 11-9-16,12 7 5 15,2 12 7-15,27 4-6 16,25 1-2-16,0-3 1 0,47-12-2 16,43-16-9-16,35-23-1 15,25-7 9-15,6-16 0 16,7-30 2-16,-18-7-11 15,-20 2 0-15,-46 4 7 16,-38 11-1-16,-41 2-7 16,-8 7-3-16,-82 5-7 15,-8 7-3-15,5 6-6 16,33 1-18-16,41 0-24 16,19-2-26-16,65-7-46 15,58-6-213-15</inkml:trace>
  <inkml:trace contextRef="#ctx0" brushRef="#br0" timeOffset="1823.9389">18259 617 151 0,'0'0'414'16,"0"0"-394"-16,0 0 5 15,0 0-25-15,0 0-11 16,0 0-60-16,0 10-92 15</inkml:trace>
  <inkml:trace contextRef="#ctx0" brushRef="#br0" timeOffset="1987.6458">18313 992 443 0,'0'4'203'15,"0"4"-189"-15,-8-3-14 16,8 0-3-16,0-5-85 16,0 0-146-16</inkml:trace>
  <inkml:trace contextRef="#ctx0" brushRef="#br0" timeOffset="5069.6386">18902 914 248 0,'0'0'43'16,"0"0"-19"-16,0 0-5 16,0-2 10-16,0 2-9 15,0-3-1-15,0 3 6 16,0 0-4-16,0-2 4 16,0 2-2-16,0 0-2 15,0 0 1-15,0 0-8 16,0 0-2-16,0 0-2 15,0 11-2-15,0 14-6 0,19 7 7 16,-13 9 3-16,-6 7 2 16,0 4 2-16,0 6-5 15,0-8-2-15,0-7-2 16,0-14-3-16,-6-16-3 16,6-7 0-16,0-6-1 15,-13-8 0-15,-1-33 2 16,3-25-2-16,8-13 0 15,3 2-3-15,0 8 0 16,3 12 2-16,22 13 0 16,7 12 1-16,-4 10 0 15,-9 8 0-15,8 6 0 16,-8 6 0-16,6 2-1 0,2 0 1 16,-2 2-9-1,-4 24-19-15,-2 4-33 0,-5 6-73 16,5-1-104-16</inkml:trace>
  <inkml:trace contextRef="#ctx0" brushRef="#br0" timeOffset="5318.3549">19576 854 223 0,'5'0'146'15,"-2"0"-127"1,8 18 33-16,-8 10 7 0,-3 2-17 16,0 12-7-16,0 2-1 15,0 4-17-15,-14 2-11 16,-8-8-5-16,-8-5-1 16,8-8-3-16,-2-12-19 15,-3-11-53-15,18-6-80 16,9-23-73-16</inkml:trace>
  <inkml:trace contextRef="#ctx0" brushRef="#br0" timeOffset="5467.9949">19682 649 312 0,'0'0'142'16,"0"0"-142"-16,0 0-1 15,0 26-39-15,0 1-132 16</inkml:trace>
  <inkml:trace contextRef="#ctx0" brushRef="#br0" timeOffset="5888.3149">20435 791 256 0,'0'0'149'16,"0"0"-125"-16,-33 0 28 16,-8 0-15-16,-16 23-26 15,-9 17-9-15,15 2 10 16,10-3 2-16,30-8-2 16,11-10-9-16,0-19-3 15,52-2-4-15,5 0 3 16,8-27 1-16,1-3 5 15,-12-1 6-15,-16 9 0 16,-19 10-3-16,-10 7 7 16,-9 5 6-16,0 9-3 15,0 32-12-15,0 25 1 16,0 18 7-16,-52 13-1 0,-14-2-7 16,-7 1 0-16,-12-17-3 15,1-7 1-15,-4-15-1 16,-2-12 0-16,17-15-1 15,7-16-2-15,15-14 0 16,23 0-12-16,9-20-21 16,19-19-36-16,0-2-26 15,28-12-41-15,48-8-65 16</inkml:trace>
  <inkml:trace contextRef="#ctx0" brushRef="#br0" timeOffset="6307.7645">21051 517 318 0,'0'0'60'0,"0"0"-1"15,8 0-23-15,3 2-9 16,-11 30 1-16,14 9 13 16,-14 16-4-16,0 14-7 0,0 7-8 15,0 3-1 1,-14 2-9-16,3-16-8 16,3-25-3-16,8-19-1 0,0-23-1 15,60-2-1-15,24-33 0 16,28-8 2-16,-8 11 0 15,-12 15 0-15,-26 10 0 16,-20 7 0-16,-16 4 2 16,-8 30-2-16,-22 11 1 15,0 6 1-15,0-5-2 16,0-4 0-16,0-12-10 16,0-2-22-16,-8-12-51 15,8-9-34-15,0-7-113 0</inkml:trace>
  <inkml:trace contextRef="#ctx0" brushRef="#br0" timeOffset="6570.1135">22395 465 261 0,'0'0'141'15,"0"4"-114"-15,0 22-6 16,0 7 21-16,0 11-6 16,0 6-3-16,0 8 3 15,0 5-8-15,0 3-7 0,-33 4-16 16,12 8-5-16,-18-5 0 16,7-9-10-16,4-14-27 15,9-24-63-15,-8-21-84 16,-3-5-135-16</inkml:trace>
  <inkml:trace contextRef="#ctx0" brushRef="#br0" timeOffset="6705.9637">22166 769 48 0,'38'-19'416'0,"14"12"-330"16,13-1-7-16,9 4-45 15,24-1-19-15,0-5-11 16,1 4-4-16,12-13-30 0,-7-3-142 15</inkml:trace>
  <inkml:trace contextRef="#ctx0" brushRef="#br0" timeOffset="7245.5816">25152 962 139 0,'0'0'222'0,"8"0"-178"16,-8 16 3-16,14 22 11 16,-9 25-13-16,-5 10-11 15,0 20 1-15,0 6-9 16,-5 3-13-16,-36 6-8 15,8-7-5-15,-11 0 0 16,17-10-18-16,5-23-52 16,3-25-57-16,8-36-98 15</inkml:trace>
  <inkml:trace contextRef="#ctx0" brushRef="#br0" timeOffset="7523.9776">25343 826 223 0,'73'-17'246'0,"39"-1"-227"15,35 5 38-15,-13 8 7 16,-17 5-28-16,-27 0-20 16,-22 20-7-16,-30 16-1 15,-29 13 1-15,-9 14 1 16,-60 8-3-16,-66 3 4 0,-24-1-4 15,-13-19-3 1,-1-15-4-16,28-17 0 0,24-11-5 16,33-11-23-16,32 0-28 15,47 0-39-15,0 0-37 16,80 0-125-16</inkml:trace>
  <inkml:trace contextRef="#ctx0" brushRef="#br0" timeOffset="7934.9119">26987 746 244 0,'0'0'47'0,"0"2"3"16,0 8-12-16,0 1-6 16,0-2-7-16,0 6 5 15,-33 6 1-15,-11 7-2 16,-24 9-10-16,-8 9-6 16,-11 4-4-16,-3-1-5 15,16-3-3-15,28-13-1 16,27-10 0-16,19-8-1 15,0-8-5-15,13-3-3 0,61 0 9 16,16-1 9-16,8 1 5 16,-14 7 12-16,-15 6 8 15,-23 2-11-15,-16 2-7 16,-8 0-12-16,-11 0-4 16,-11-4-7-16,0 6-39 15,0-9-96-15,0-3-227 16</inkml:trace>
  <inkml:trace contextRef="#ctx0" brushRef="#br0" timeOffset="8489.9558">27807 754 130 0,'6'-4'126'0,"2"0"-48"16,-8-1-8-16,0 2-15 15,0 0-12-15,0 3-5 16,0 0-6-16,-19 0-14 16,-14 15-14-16,-13 24 4 15,0 10 1-15,-14 20 0 16,0 20 9-16,2 18 2 15,12 6 4-15,27-9-4 16,19-28-1-16,0-26-6 16,57-28-9-16,36-22 0 15,32-16 5-15,20-53 8 16,10-26-4-16,3-19 0 0,-32-3-2 16,-36 9 3-16,-49 16 2 15,-41 24-7-15,0 17-5 16,-55 23-4-16,-21 15-7 15,-3 13-13-15,13 0-26 16,25 7-20-16,30 15-46 16,11 0-131-16</inkml:trace>
  <inkml:trace contextRef="#ctx0" brushRef="#br0" timeOffset="8730.0321">28972 814 280 0,'0'0'136'16,"0"0"-85"-16,0 0-21 15,0 0-30-15,0 0-18 16,0 6-32-16,0 23-97 0</inkml:trace>
  <inkml:trace contextRef="#ctx0" brushRef="#br0" timeOffset="8880.5666">28920 1170 68 0,'-6'0'439'0,"6"0"-391"16,-5 0-9-16,-3 0-39 16,8 0-19-16,0 0-118 15,0 0-225-15</inkml:trace>
  <inkml:trace contextRef="#ctx0" brushRef="#br0" timeOffset="9233.9511">29885 558 381 0,'0'0'39'16,"0"23"-2"-16,-14 18 14 0,-7 14 7 16,-23 9-15-16,6 9 1 15,-8 6-18-15,-1 0-16 16,6 3-9-16,17-7-1 15,2-4-14-15,22-10-35 16,0-2-60-16,0-18-115 16</inkml:trace>
  <inkml:trace contextRef="#ctx0" brushRef="#br0" timeOffset="9525.7989">30095 1231 478 0,'109'-51'20'16,"17"-6"30"-16,-1-1 17 15,-35 2-50-15,-30 12-15 16,-41 14 0-16,-19 15-2 16,-24 15 1-16,-69 0 2 15,-33 37-2-15,-15 20 0 16,7 5 0-16,22 0 0 15,22-4-1-15,25-6-3 16,32-8-6-16,25-9-8 16,8-11-13-16,35-14-15 15,47-10 5-15,5 0-28 16,12-11-41-16,-1-24-87 0</inkml:trace>
  <inkml:trace contextRef="#ctx0" brushRef="#br0" timeOffset="9886.0838">31325 438 67 0,'0'-19'265'0,"0"7"-225"15,0-1-7-15,-19-1 1 16,5 8-19-16,-5 0-9 0,-8 6 17 15,2 0-1 1,-8 0-13-16,-7 15 2 0,7 16 4 16,-5 10 3-16,-1 7-5 15,18 7 4-15,2 2-1 16,5 3-4-16,9 0-3 16,5 9 8-16,-14 6 5 15,8 11-1-15,-13 3 0 16,-8 5-11-16,8-3-7 15,-8-3-3-15,-6-4-1 16,6-8-10-16,-11-16-14 16,10-19-26-16,4-17-49 0,-4-20-40 15,-10-4-132 1</inkml:trace>
  <inkml:trace contextRef="#ctx0" brushRef="#br0" timeOffset="10095.9693">30815 951 335 0,'33'-8'135'16,"13"6"-91"-16,0-2-6 16,6 2-17-16,-6 2-16 15,-2 0-4-15,-8 0 0 16,-12 8-1-16,-5 15-5 15,-19 11-26-15,14-7-53 0,-1-7-65 16</inkml:trace>
  <inkml:trace contextRef="#ctx0" brushRef="#br0" timeOffset="10335.5762">31600 649 317 0,'0'0'54'16,"0"0"-6"-16,0 7-12 16,0 25 2-16,0 18 5 15,0 14-2-15,-13 8 0 0,-20 12-9 16,-11 5-6-16,3-3-7 16,-2-3-16-1,2-4-3-15,-6-14-8 0,-4-14-18 16,4-19-51-16,15-16-56 15,4-16-50-15</inkml:trace>
  <inkml:trace contextRef="#ctx0" brushRef="#br0" timeOffset="10485.9903">31246 962 215 0,'41'-4'314'0,"30"4"-229"16,8 0-17-16,5 0-19 0,-10 0-32 15,-3 0-17 1,-3 0-3-16,-25-21-71 0,-4-16-228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8T17:20:55.1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7322 2673 238 0,'0'-3'101'0,"-11"1"-77"16,11-2 20-16,0 4-17 16,0 0 30-16,0 0-22 15,0 0-4-15,0 0-2 16,0 0-7-16,11 0-9 15,22 19 9-15,13 12 6 16,6 10-12-16,0 4-5 0,-6 4-3 16,-5 2-4-1,-3-4-2-15,-18-3-2 0,1-5 0 16,-2-12 0-16,1-8-8 16,-7-17-24-16,1-2-48 15,-1 0-50-15,-2-23-130 16</inkml:trace>
  <inkml:trace contextRef="#ctx0" brushRef="#br0" timeOffset="264.0609">7898 2696 355 0,'-19'0'52'0,"-1"0"-34"15,-7 14 24-15,-11 10 3 16,-22 11-14-16,-30 14-13 16,-16 5-1-16,-12 12-1 15,1-4-13-15,11-5-1 16,21-12-2-16,34-16-1 16,23-14 1-16,17-12-7 15,11-3-27-15,0 0-45 16,25-24-54-16,40-14-182 15</inkml:trace>
  <inkml:trace contextRef="#ctx0" brushRef="#br0" timeOffset="766.3718">8154 2387 160 0,'0'-5'58'0,"0"5"-9"16,0 0 1-16,0 0-22 15,0 0-2-15,0 0-1 16,0 0 0-16,0-2 9 16,0 0 3-16,3-4 1 15,35-5-12-15,19-3 13 16,22-2 5-16,-5 0-10 15,-11 5-1-15,-17 8-10 16,-38 3-2-16,-8 0-15 0,0 14-3 16,0 31 8-16,-27 12 3 15,-11 8-11-15,5-6-1 16,33-9-2-16,0-15 0 16,52-15 0-16,46-14-5 15,22-6-2-15,11 0-32 16,19-17-72-16,-14-17-249 15</inkml:trace>
  <inkml:trace contextRef="#ctx0" brushRef="#br0" timeOffset="1576.0038">9223 2891 361 0,'0'0'25'15,"8"0"-8"-15,22 0 26 0,11-10 11 16,38-6-19-16,11 0-4 16,8 2 11-16,8-3-4 15,-2 3-12-15,-39 5-7 16,-13 0-9-16,-24 7-8 15,-9 2-1-15,-11 0-1 16,3 0-6-16,-3 0-17 16,0 0-34-16,-8 0-53 15,0 0-27-15,6 0-95 16</inkml:trace>
  <inkml:trace contextRef="#ctx0" brushRef="#br0" timeOffset="1957.9374">9994 2649 44 0,'-5'0'196'15,"0"0"-178"-15,5 0 25 16,0 0-11-16,0 0 0 15,0 0 0-15,0 0-11 16,0 0 6-16,0 0 6 16,0 0-6-16,0 0-3 0,0-2 1 15,5 1-8-15,28-1 1 16,5-4 6-16,11 3-7 16,8-2-1-16,-10 2 2 15,4 3 0-15,-18 0-4 16,-11 0 1-16,-11 0-3 15,-11 20 0-15,0 14 10 16,-38 5-5-16,-33 6-12 16,-8 0-5-16,5-12-3 15,28-6-36-15,18-16-51 16,28-11-118-16</inkml:trace>
  <inkml:trace contextRef="#ctx0" brushRef="#br0" timeOffset="4096.1856">11309 2661 208 0,'0'-9'21'0,"0"4"38"15,0-1-16-15,0 0-7 16,0 1 2-16,-3 2-9 16,-3 2 0-16,6 1-1 15,-5 0-8-15,5 0-1 16,0-3 4-16,-8 3-2 16,8-3-7-16,0 0-7 15,0 3-1-15,0 0 0 16,0 0 5-16,0 0 0 0,0 0-3 15,0 0-5-15,0 0-2 16,22 18-1-16,16 15 5 16,8 12 0-16,-8 7-1 15,-10 4 2-15,-4 6 11 16,-5-4-4-16,3-12-7 16,-3-12-3-16,6-22-2 15,2-12 0-15,14 0 6 16,11-39-3-16,-1-14-2 15,9-11-2-15,-8-6 1 16,-8-1-1-16,-17 8 0 16,-8 5-1-16,-19 12 1 0,0 18-7 15,0 9-12-15,0 13-26 16,0 6-55-16,-5 0-75 16</inkml:trace>
  <inkml:trace contextRef="#ctx0" brushRef="#br0" timeOffset="4515.9675">11996 2881 178 0,'24'0'53'0,"14"0"38"15,17 0-26-15,2 0-20 16,3-19 0-16,6-8-6 16,13-4 4-16,-6-1-15 15,-2 2-7-15,-19 1-2 16,-19 6 0-16,-14 6 1 16,-19 5-13-16,0 3 1 15,0 4 2-15,-46 5-8 16,-31 0-1-16,-16 14 0 15,-10 17-1-15,2 11-2 16,19 2 2-16,28 2-2 0,7-6-7 16,28-8 0-1,6-2-8-15,13-7-9 0,0-9-13 16,27-6-8-16,38-8-10 16,20 0-20-16,8-18 21 15,10-9 7-15,9-3 5 16,-19-1-72-16,-9 8 29 15</inkml:trace>
  <inkml:trace contextRef="#ctx0" brushRef="#br0" timeOffset="4755.4995">12841 2802 85 0,'0'2'66'15,"0"22"30"-15,0 6-17 16,0-2-29-16,0-7-16 16,0-2-5-16,0-9-2 15,11-8-9-15,-3-2-6 16,11 0 4-16,14-18 14 0,19-19-3 15,21-11-5-15,4-1-7 16,2 2-6-16,-6 7 7 16,-7 14 2-16,-6 5-13 15,-14 7-2-15,-8 6-2 16,6 8-1-16,-9 0-1 16,-5 0-4-16,-2 0-11 15,-1 0-29-15,-8 14-56 16,-5 3-79-16</inkml:trace>
  <inkml:trace contextRef="#ctx0" brushRef="#br0" timeOffset="5069.982">14300 2174 257 0,'8'-3'106'0,"-8"3"-82"16,0 0-15-16,0 0-3 16,0 0-5-16,0 0 5 15,0 23 29-15,0 8 9 16,0 11-10-16,0 10-4 16,-14 7-3-16,-5 3-4 15,-14 3-10-15,6-2-12 0,-11 3-1 16,5-3 0-1,1 0-4-15,13-5-2 0,-3-11-20 16,11-8-23-16,-3-15-36 16,9-14-2-16,-3-5-56 15,-12-1-73-15</inkml:trace>
  <inkml:trace contextRef="#ctx0" brushRef="#br0" timeOffset="5266.2983">13831 2699 41 0,'32'-18'304'0,"-7"1"-257"16,27 5 9-1,13 1 3-15,9-3-17 0,5 4-8 16,-8 1-7-16,-6-1-21 16,-18 4-6-16,-15 5-1 15,1 1-19-15,-8 0-36 16,7 1-66-16,-10 22-64 15</inkml:trace>
  <inkml:trace contextRef="#ctx0" brushRef="#br0" timeOffset="5424.1367">14654 2670 147 0,'3'0'58'16,"8"5"50"-16,-11 10-33 16,0 0-14-16,0 6-12 15,0 2-8-15,0 5-11 0,0-1-20 16,0 1-10-16,0 2 0 15,0-3-15-15,0-9-37 16,0-2-72-16,0-16-160 16</inkml:trace>
  <inkml:trace contextRef="#ctx0" brushRef="#br0" timeOffset="5565.9403">14681 2469 247 0,'0'-7'128'16,"0"7"-128"0,20 0-10-16,12 0-17 0,-4 0-104 15</inkml:trace>
  <inkml:trace contextRef="#ctx0" brushRef="#br0" timeOffset="5849.8338">15494 2649 285 0,'8'0'31'0,"-2"0"28"16,-1 0-14-16,-5 0-1 16,0 0-8-16,0 0 2 0,-19 0 2 15,-38 12-20-15,-11 10-13 16,-25 9 8-16,3 11 2 15,5-1-11-15,25-3-2 16,22-2-4-16,30-11 0 16,8-5-3-16,8-6-14 15,58-3-16-15,24-9-7 16,16-2-34-16,6 0-23 16,5 0-72-16</inkml:trace>
  <inkml:trace contextRef="#ctx0" brushRef="#br0" timeOffset="6171.9478">16307 2755 324 0,'0'0'55'0,"-14"0"-11"16,-30 0-26-16,-10 0-5 16,-12 0-2-16,-5 1 4 15,6 21 4-15,-14 10 7 16,27 0 5-16,11-4-4 15,17-12-21-15,24-9-5 16,0-7-1-16,19 0 5 16,41-2-3-16,22-18 0 15,-9-2-1-15,12 5 3 16,-25 9 0-16,0 8 10 16,-22 0 0-16,-11 15-4 15,-16 17 9-15,-11 4 3 0,0-2-12 16,0-14-10-16,0-10-8 15,8-10-23-15,25-10-21 16,5-23-64-16,22-14-54 16</inkml:trace>
  <inkml:trace contextRef="#ctx0" brushRef="#br0" timeOffset="6382.0133">16988 2184 368 0,'0'0'87'16,"0"0"-51"-16,6 19 9 16,2 23 49-16,3 15-39 0,-3 21 1 15,-8 11 0-15,0 8-19 16,-19-6-17-16,-3-12-19 16,3-15-1-16,19-22-25 15,0-14-45-15,0-26-54 16,22-2-248-16</inkml:trace>
  <inkml:trace contextRef="#ctx0" brushRef="#br0" timeOffset="9952.1908">2952 4339 166 0,'0'-6'49'0,"0"-2"-4"16,0 0-11-16,13-2-1 15,14-2 9-15,-7 2-8 16,4-1 6-16,-2-2-3 15,-11 9-3-15,8-3 10 16,-11-1-6-16,0 5-9 0,-2-3-4 16,-1 5-2-1,-5 1-7-15,0 0-4 0,0 0-7 16,0 0-4-16,0 0-1 16,0 0 0-16,0 0-3 15,-13 12 2-15,-39 26 1 16,-14 17 1-16,-13 11 1 15,3 18-2-15,8 11 0 16,10 13 0-16,12-1 0 16,19 4 1-16,21-19-1 15,6-21 0-15,14-21 1 16,43-32 1-16,28-18 0 16,-3 0 5-16,8-41 2 15,-6-16 2-15,-24-4-4 0,-27-4-5 16,-33 9 0-16,0 10-2 15,-60 12-1-15,-38 13-9 16,-6 12-8-16,-2 9-16 16,21 0-20-16,20 14-28 15,27 7-49-15,18 2-45 16</inkml:trace>
  <inkml:trace contextRef="#ctx0" brushRef="#br0" timeOffset="10341.9654">3494 4703 188 0,'0'-3'89'0,"-5"1"-35"16,5 1 1-16,0-4-12 16,0 5-5-16,0 0 4 0,0 0-5 15,41 0-3-15,16 0 22 16,16 23-17-16,4 5-7 15,-9 8-13-15,-3 0-7 16,-13 4-11-16,-5-2-1 16,-15-8-4-16,1 5-12 15,-19-12-28-15,-3-2-37 16,-3-14-61-16,-8-7-106 16</inkml:trace>
  <inkml:trace contextRef="#ctx0" brushRef="#br0" timeOffset="10575.9655">4099 4628 363 0,'-92'46'62'0,"-12"11"-14"16,-13 5-14-16,-9 9-16 15,-4-12-14-15,18-1-4 16,14-12-8-16,32-15-24 16,25-15-22-16,28-14-13 15,13-2-26-15,13-13-173 16</inkml:trace>
  <inkml:trace contextRef="#ctx0" brushRef="#br0" timeOffset="11151.7534">4596 4325 133 0,'0'0'32'16,"0"0"-2"-16,0 0 3 15,0 0 7-15,0 0-14 16,0 0 13-16,0 0 4 16,0 0-6-16,0 0 0 15,-6 0-4-15,6 0-3 0,0 0-10 16,0 0-1 0,0-1 2-16,0-5-4 0,33-1 8 15,19-2 8-15,8-4-14 16,-14 3 5-16,-2 5 0 15,-17 3-6-15,-13 2-12 16,-14 0-2-16,0 20 1 16,0 20 11-16,-19 11-5 15,-28 7-7-15,6 0-3 16,22-12 0-16,19-13-1 16,0-12-1-16,41-13 1 15,25-8 0-15,13 0 0 16,-3-16-5-16,-11-8-36 15,20-2-66-15,-25-9-170 16</inkml:trace>
  <inkml:trace contextRef="#ctx0" brushRef="#br0" timeOffset="11655.8018">5978 4575 147 0,'0'0'223'0,"0"0"-183"15,0 0 18-15,0 0-5 16,27 0-5-16,20 0-8 16,5 0-15-16,-12 0-13 15,-1-6-11-15,-12 4-1 16,3 0-3-16,-22 2-32 15,11 0-82-15,-11 2-94 16</inkml:trace>
  <inkml:trace contextRef="#ctx0" brushRef="#br0" timeOffset="11871.891">5913 4864 381 0,'35'1'62'0,"3"-1"34"16,22 0-37-16,6 0-30 16,5-10-29-16,-6-13-2 15,0 2-61-15,-13-10-159 16</inkml:trace>
  <inkml:trace contextRef="#ctx0" brushRef="#br0" timeOffset="12495.4759">6957 4649 272 0,'30'0'129'16,"-3"0"-107"-16,33 0 43 15,11-3-10-15,3 2-20 16,2-7-7-16,-8 3-21 16,-5 0-7-16,-14 2-1 0,3 3-16 15,0-3-141-15</inkml:trace>
  <inkml:trace contextRef="#ctx0" brushRef="#br0" timeOffset="13507.7475">8091 4266 337 0,'11'0'51'15,"-3"0"-26"-15,-8 8 7 16,0 3-12-16,0-1-7 15,0 3 2-15,0 3 2 16,0-3-3-16,0-7-4 16,0-2-4-16,0-4 0 15,0 0 4-15,11-15 5 16,30-15-9-16,30-11 5 16,8 5 13-16,11 0 1 0,11 6 3 15,8 5 5-15,-22 6 15 16,-16 9-23-16,-24 7-9 15,-34 3-7-15,-2 3-3 16,-11 31 11-16,0 16 4 16,-44 12-13-16,-26 11-6 15,-31 8-1-15,-30 12 0 16,-14 8-1-16,-10 7 0 16,10 8-1-16,9 1-6 15,24-11-7-15,20-23-8 16,32-33-15-16,32-25 12 15,17-25 13-15,11 0 11 16,19-30-2-16,41-15-3 0,33-8 6 16,24 8 2-16,6 11 2 15,8 10 8-15,-11 13 5 16,-25 7-12-16,-26 4-5 16,-23 0-2-16,-13 0-15 15,-14 12-43-15,-8-2-58 16,2-6-73-16</inkml:trace>
  <inkml:trace contextRef="#ctx0" brushRef="#br0" timeOffset="13911.6298">9452 4244 349 0,'0'0'45'16,"0"0"-13"-16,-6 22 17 15,-32 12-12-15,-3 3-26 16,-24 4-4-16,-1 6-3 15,-4-2-3-15,23-9-1 16,20-10 0-16,21-17 0 16,6-9-6-16,14 0 6 0,43-9 7 15,28-17 6-15,13 3 5 16,8 0 4-16,12 0 16 16,-15 10-22-16,-21 0-8 15,-19 5-2-15,-31 6-6 16,-10-1-1-16,-16 3-9 15,-6-5-31-15,5 1-56 16,-5-9-65-16</inkml:trace>
  <inkml:trace contextRef="#ctx0" brushRef="#br0" timeOffset="14219.898">10232 3905 217 0,'19'-19'80'0,"-11"10"-17"16,3 1-5-16,-8 7-13 16,2 1-10-16,-5 0-13 15,0 0-6-15,0 24 16 16,0 19-2-16,0 16-1 16,0 12-7-16,-38 16-2 15,-9 11-2-15,-18 3 1 16,5 8-2-16,-14-4-11 15,12-3-5-15,7-11-1 16,9-14-1-16,21-25-2 0,17-16-3 16,8-24-8-1,0-12-27-15,0 0-16 0,8-27-53 16,25-2-24-16,5 2-118 16</inkml:trace>
  <inkml:trace contextRef="#ctx0" brushRef="#br0" timeOffset="14828.0162">10414 4472 208 0,'0'-2'72'0,"0"1"-34"16,8-3-3-16,-2 4-2 15,-6-3 11-15,0 3 0 16,0 0 5-16,0 0-4 16,5 0-12-16,12 14 4 15,7 8 0-15,9 3-15 16,8-1-1-16,-8 4-2 15,5-4-8-15,0-2-6 16,-5 2-3-16,-1-6-2 16,1-2-1-16,0-4-4 0,0-11-15 15,7-1-24-15,18-8 1 16,-4-30-10-16,12-3-16 16,-9-4 9-16,-5 8 44 15,-11 1 16-15,-9 9 6 16,-13 8 19-16,-10 11 14 15,-9 4 12-15,0 4 0 16,0 0-16-16,-19 29-3 16,-41 19 12-16,-6 15 1 15,-27 14-2-15,-5 11-9 0,-5-2-13 16,5-1-5 0,13-6-10-16,25-14-3 0,22-13-3 15,21-15-2-15,7-15 2 16,10-11-1-16,0-7 0 15,0-4-2-15,0 3-5 16,0-2-7-16,0 5-5 16,0 1-8-16,0-2-30 15,0 2-34-15,0-7-120 16</inkml:trace>
  <inkml:trace contextRef="#ctx0" brushRef="#br0" timeOffset="36351.7609">3156 6454 422 0,'0'0'27'0,"0"0"-18"15,0 0-1-15,0 0 10 16,0 0 2-16,0 0 15 16,0 0 2-16,0 0 4 15,0 0-9-15,0 0-8 16,0 0-3-16,11 0-8 16,16 8-5-16,0 22 12 15,6 13-6-15,5 13-7 16,3 10 3-16,3 6 8 0,2 5-12 15,-5-3-2 1,3-3-3-16,-11-5-1 0,-1-3-1 16,-13-10 1-16,-2-4-2 15,-17-17-6-15,0-8-7 16,0-7-37-16,0-5-69 16,-36-12-115-16</inkml:trace>
  <inkml:trace contextRef="#ctx0" brushRef="#br0" timeOffset="36629.4526">3802 6604 113 0,'0'0'362'15,"-11"0"-321"-15,-30 25-6 16,-24 29 10-16,-28 12-17 16,-24 11-8-16,-11 5 4 15,2 1-12-15,9-2-5 16,25-13-4-16,21-11-3 16,22-21-1-16,32-15-11 15,14-21-18-15,3 0-52 16,9-25-71-16</inkml:trace>
  <inkml:trace contextRef="#ctx0" brushRef="#br0" timeOffset="37183.7055">4151 6177 185 0,'0'0'84'0,"0"-3"-29"16,0 1-14-16,0 2-9 15,0 0 1-15,0 0-7 16,0 0 5-16,0 0-6 16,0 0-8-16,0 0-2 15,0 0 2-15,0 0 1 16,0 0 8-16,0 0-7 0,0 0-2 15,0 0 2-15,0-5 0 16,25 4-2-16,10-1 9 16,23-3 26-16,-7 2-13 15,4 3-4-15,-25 0-3 16,-14 0-15-16,-10 21-8 16,-6 15 1-16,0 17-2 15,-19 4-5-15,-14-5-2 16,19-16-1-16,14-10-3 15,14-22-10-15,70-4-13 16,20 0 1-16,8-22-23 16,-9 0-53-16,-34-3-153 0</inkml:trace>
  <inkml:trace contextRef="#ctx0" brushRef="#br0" timeOffset="37745.4893">5528 6538 196 0,'-8'-3'260'15,"8"3"-232"-15,14-2-10 16,46-7 45-16,24-4-14 16,6-6-1-16,3 5-13 15,-20 3-9-15,-10 3-7 16,-30 3-15-16,-17 5-4 16,-5 0-9-16,-3 0-22 15,3 0-81-15,-11 15-152 16</inkml:trace>
  <inkml:trace contextRef="#ctx0" brushRef="#br0" timeOffset="37919.6043">5665 6733 510 0,'8'0'105'0,"68"0"-2"16,17 0-51-16,-3-11-26 15,-3-8-26-15,-8-7-11 16,11-2-95-16,-22-7-296 16</inkml:trace>
  <inkml:trace contextRef="#ctx0" brushRef="#br0" timeOffset="38729.86">7311 6437 363 0,'30'0'49'15,"30"0"18"-15,11-7 15 16,8-6-20-16,0-3-6 16,-19 4-16-16,-13 7-22 0,-23 5-14 15,-10 0-4-15,-6 0-7 16,-8 0-26-16,0 8-112 16,0 11-136-16</inkml:trace>
  <inkml:trace contextRef="#ctx0" brushRef="#br0" timeOffset="39081.6122">8391 6046 327 0,'0'0'108'0,"0"0"-76"0,0 4-12 16,0 20 27-16,-33 9-26 16,-18 11-8-16,-15 2-3 15,-7 11 0-15,2-3-4 16,16-6-4-16,12-12-1 16,21-19-1-16,22-9 0 15,0-8 1-15,46 0 5 16,52-6 3-16,14-10 11 15,13-3 7-15,-7 5-5 16,-20 1-14-16,-25 4-8 16,-34 1 0-16,-12 3-8 15,-16-4-10-15,-8 3-69 0,-3-2-140 16</inkml:trace>
  <inkml:trace contextRef="#ctx0" brushRef="#br0" timeOffset="39321.321">9138 5911 331 0,'0'0'90'15,"0"0"-47"-15,0 10-4 16,0 24 43-16,0 16-37 16,-46 17-7-16,-20 14-6 15,-24 13-8-15,-16 12 2 16,-14 0-4-16,-8 4-13 0,16-9-9 15,20-14 0 1,32-13-11-16,16-22-25 0,30-16-37 16,14-20-34-16,0-16-53 15,6 0-98-15</inkml:trace>
  <inkml:trace contextRef="#ctx0" brushRef="#br0" timeOffset="39725.5613">9405 6383 216 0,'0'0'78'16,"0"0"-24"-16,0 0-24 16,0 0 23-16,0 0-3 15,0 0-2-15,0 0 19 16,41 14-8-16,6 13-11 0,10 8 1 15,8 3-1-15,-13 0-22 16,-11 1-18-16,-16-2-8 16,-9-6 0-16,3-1-6 15,-8-4-23-15,3-12-55 16,-6-12-52-16,16-2-62 16,9-16-60-16</inkml:trace>
  <inkml:trace contextRef="#ctx0" brushRef="#br0" timeOffset="39869.8901">10251 6444 177 0,'13'-7'194'0,"-13"7"-80"0,0 9-24 16,-32 36 26-1,-34 25-8-15,-40 19-36 0,-30 18-23 16,-20 8-21-16,-10-6-25 16,29-8-3-16,39-19-42 15,46-42-155-15</inkml:trace>
  <inkml:trace contextRef="#ctx0" brushRef="#br0" timeOffset="79419.4172">3502 8294 130 0,'9'-11'52'16,"1"5"-13"-16,-10 1 1 15,0-2-2-15,0 4 1 16,0-4-7-16,0 0-6 15,0 2-1-15,0 2 2 16,0-5 2-16,9 2-6 16,2 3 7-16,-11-1 1 15,0 4-7-15,0 0-3 16,0 0 3-16,0 0-3 16,0 0-3-16,0 0-1 15,0 0-6-15,0 0-2 0,0 0-2 16,0 0-1-16,0 7-4 15,0 21 5-15,0 12-1 16,0 12-3-16,-33 10 1 16,-19 13-2-16,-5 6-2 15,-9-2 0-15,12-9-1 16,10-18 1-16,22-18 0 16,9-21-1-16,13-9-2 15,0-4 2-15,0 0 0 16,21 0 1-16,37-17 1 15,21-2 0-15,19-5-1 16,22-3 6-16,8 2 5 16,-16-1 19-16,-19 14-3 15,-33 7-19-15,-28 5-7 0,-13 0-1 16,-19 4-2-16,0 16-7 16,0 7-27-16,0-5-41 15,0-11-21-15,0-11-5 16,0 0 34-16,0-9-17 15,0-23-12-15,0-6 46 16,19 1 20-16,9-6-44 16,-9 1 38-16,0 3 38 15,8-3 43-15,-2 2 2 16,2 2-3-16,-8 4-14 16,8 6 20-16,-13 4 5 15,0 6 6-15,-3 2-2 16,8 3-4-16,-6 2 0 0,1 3-2 15,-1 8-16-15,-13 0-10 16,0 8-12-16,0 28 8 16,0 26 11-16,-8 9-13 15,-30 16-7-15,-8 7-1 16,-6 6 0-16,0-1-4 16,-2-1-5-16,-4-1-2 15,12-9-1-15,5-12-2 16,8-15-6-16,17-19-20 15,2-19-28-15,1-22-44 16,5-1-25-16,8 0-11 16</inkml:trace>
  <inkml:trace contextRef="#ctx0" brushRef="#br0" timeOffset="80003.268">4328 8817 60 0,'6'-7'281'15,"-6"4"-226"-15,0 3-4 0,8 0 14 16,-2 0-10-1,2 0-16-15,3 21 3 0,-3 14-5 16,-8 13-18-16,0 16 1 16,0 15-5-16,-14 11-5 15,-19-2-7-15,14 2-2 16,-2-6-2-16,2-12 1 16,8-19-3-16,2-21-3 15,9-17-8-15,0-15-2 16,0-11 2-16,0-35-23 15,0-15-16-15,20-16 36 16,12-8 1-16,1-3-2 0,13-7 5 16,-5 5 12-1,11 3 1-15,5 8 5 0,9 6 1 16,7 2 9-16,12 6 7 16,13 8 5-16,8 7 4 15,-2 9 4-15,-11 14 1 16,-36 13-11-16,-3 9-7 15,-29 5-1-15,-25 19 1 16,0 27-1-16,-41 19-3 16,-49 8-8-16,-13-6-4 15,4-10-2-15,12-12-1 16,16-21-5-16,6-6-20 16,13-18-12-16,19 0-8 15,20 0-41-15,13-7-44 16,0-6-64-16</inkml:trace>
  <inkml:trace contextRef="#ctx0" brushRef="#br0" timeOffset="80499.0767">5850 8514 258 0,'0'0'87'0,"0"-2"-23"16,0-1-21-16,24 1 5 16,4-3 1-16,10 0-19 15,-11 0-11-15,-8 4-15 16,6-3-4-16,-3 4 0 16,-3 0-5-16,5 0-33 15,4 0-92-15,-20 8-117 16</inkml:trace>
  <inkml:trace contextRef="#ctx0" brushRef="#br0" timeOffset="80709.3387">5785 8786 191 0,'16'-6'250'16,"19"4"-202"-16,9 0 28 16,10 2-50-16,-10-3-26 15,-17 1-8-15,14-3-112 16,-22-5-260-16</inkml:trace>
  <inkml:trace contextRef="#ctx0" brushRef="#br0" timeOffset="81488.8482">6785 8599 202 0,'0'8'162'0,"-13"-1"-105"16,13-1-19-16,0-6 2 15,0 0 3-15,0 0-1 16,40 0-2-16,18 0 8 16,15 0-8-16,-15 0 1 15,-12-5-20-15,-19 4-20 16,-8 1-1-16,-13 0-9 16,2 0-39-16,6 0-96 15,-9 0-166-15</inkml:trace>
  <inkml:trace contextRef="#ctx0" brushRef="#br0" timeOffset="81848.9539">7685 8410 353 0,'5'0'117'0,"-5"0"-100"16,6 2 14-16,-6 12 4 16,0 0-27-16,0 7 3 0,-19 9 4 15,-19 7-5-15,-11 7-8 16,-14 6 0-16,11-1-2 16,17-7 0-16,10-12 0 15,17-14-1-15,8-9 1 16,0-7 1-16,46 0 5 15,28-2 2-15,16-21 11 16,-3 0 3-16,-11 4-9 16,-7 3-8-16,-18-1-5 15,-18 1 0-15,-8 0-7 16,-6-4-42-16,13-3-121 16,1-8-177-16</inkml:trace>
  <inkml:trace contextRef="#ctx0" brushRef="#br0" timeOffset="82072.4997">8727 8147 289 0,'0'0'223'16,"-17"10"-182"-16,-7 28 27 16,5 14 6-16,-14 18-15 15,-19 11-21-15,-16 13-11 16,-22 7-13-16,5 2-11 15,-7-4-3-15,21-6-3 16,16-7-2-16,12-4-15 0,21-13-28 16,-3-5-17-1,25-13-18-15,0-16-79 0</inkml:trace>
  <inkml:trace contextRef="#ctx0" brushRef="#br0" timeOffset="84009.0774">7919 8211 62 0,'0'0'27'0,"0"0"-2"16,0-2 1-16,0 2-3 16,0-2-7-16,0-1-3 15,0 3 13-15,0-2 1 16,0 2-1-16,0 0-6 16,0 0-9-16,0 0 2 15,0 0 0-15,0 0-3 16,0 0-8-16,0-2-1 15,0-2 4-15,0-2 4 16,0 4-3-16,-5-3-4 0,2 2-2 16,-2 1 0-1,5-2-11-15,0 2-2 0,0 2 7 16,0 0 6-16,0-1 6 16,0-3 7-16,0 4 0 15,-6-2 5-15,6 2 4 16,-2 0 2-16,-4 0-5 15,6 0-5-15,0 0-8 16,0 0 3-16,0 0-3 16,0 0 0-16,0 0 1 15,-5 0 6-15,-3 15 14 16,-3 5-15-16,-17 6 1 16,1 10-1-16,-6 6 1 15,-5 10-3-15,-14 2-7 16,12 6 0-16,-12-2-1 0,0-7-2 15,11-8 0-15,11-18 0 16,22-11 0-16,0-10 1 16,8-3-1-16,0-1 2 15,0 0 4-15,0 0 5 16,13 0-1-16,28 0 3 16,11 0 8-16,-6-5-6 15,14-7 1-15,11-1 6 16,19-1 2-16,11-4 0 15,27 4-5-15,17-4 4 0,18-3-7 16,-2 5-2-16,-24 2-2 16,-26 5-6-16,-40 6-3 15,-30 3-3-15,-16 0 0 16,-17 0-1-16,-3 0-2 16,-5 0-9-16,0 0-23 15,0 0-49-15,0-2-37 16,0-10-132-16</inkml:trace>
  <inkml:trace contextRef="#ctx0" brushRef="#br0" timeOffset="85564.7213">12315 5940 222 0,'13'-3'76'0,"-13"3"-22"15,0 0-9-15,0 0-2 16,0-2-5-16,0 2-5 16,0 0-2-16,0 0-7 0,0 0-6 15,-24 0-5-15,-17 12 0 16,-11 13-3-16,-8 12-3 15,-24 13-5-15,5 8 0 16,0 4-2-16,13 6 1 16,22 3 4-16,17 6 9 15,22-3 0-15,5-8-10 16,0-3 0-16,0-8-2 16,30-10 4-16,-3-7 6 15,-8-5-5-15,8-6 3 16,-8-4-8-16,-5-7-2 15,-8-8-1-15,2-2-1 16,-8-6-10-16,0 0-31 16,0 0-39-16,0-2-110 15,0-10-162-15</inkml:trace>
  <inkml:trace contextRef="#ctx0" brushRef="#br0" timeOffset="85941.4329">12538 6301 229 0,'9'0'36'16,"1"0"26"-16,4 0-14 16,0 0-3-16,5 11-6 15,14 9 9-15,-1 4-1 16,9 7-10-16,-3 1 2 16,0 3-15-16,9-2-5 15,-20-4-9-15,0-5-8 16,-8 5-1-16,-5-6 0 15,5-1-1-15,-8-7-1 16,3-2-2-16,-12-6-8 16,4-7-42-16,-6 0-71 0,5 0-25 15</inkml:trace>
  <inkml:trace contextRef="#ctx0" brushRef="#br0" timeOffset="86218.7441">13234 6275 283 0,'-6'0'48'0,"-10"15"-8"16,-17 6-2-16,-11 2 10 15,-7 7-19-15,-28 10-10 0,-6 2-4 16,-27 11-6-16,11-2-1 15,-2 3-5-15,13-8-3 16,24-4 0-16,20-12-6 16,19-9-8-16,13-16-4 15,14-5-14-15,0 0-34 16,6-19-58-16,48-12-54 16</inkml:trace>
  <inkml:trace contextRef="#ctx0" brushRef="#br0" timeOffset="86743.081">13495 6046 156 0,'0'0'3'15,"0"-1"0"-15,0 1 0 16,0-3 22-16,0 3 20 16,0 0 12-16,9 0 1 15,-9 0-11-15,5 0-14 16,-5 0-9-16,5 0 0 0,4 0 5 15,10 0-2-15,0 0 1 16,8-5 1-16,-2 5-7 16,-12-2-4-16,1-1-3 15,-3 3-4-15,-11 0-7 16,0 0-1-16,0 18 4 16,-11 12 0-16,-35 7-4 15,-6 2-2-15,5 1 1 16,9-10-1-16,19-1-1 15,11-9 1-15,8-7-1 16,0-4 0-16,0-3 1 16,14-5 5-16,37-1 0 0,15 0 5 15,-20 0-5-15,-2 0-5 16,-22 0-1-16,-9 0-3 16,1 0-15-16,-14-3-47 15,24 3-146-15</inkml:trace>
  <inkml:trace contextRef="#ctx0" brushRef="#br0" timeOffset="87163.0603">13850 6499 1 0,'0'0'259'0,"0"0"-229"16,19 0 21-1,22 0 29-15,11-7-21 0,5-1-2 16,8-1-5-16,-10 1-14 16,-3 4-18-16,-20 0-15 15,-13 0-5-15,-5 3 0 16,-14 1-6-16,6 0-16 15,-6 0-43-15,0 0-67 16,0 0-106-16</inkml:trace>
  <inkml:trace contextRef="#ctx0" brushRef="#br0" timeOffset="87395.2915">13921 6714 380 0,'27'0'73'16,"11"0"-16"-16,9 0-26 16,-7 0-16-16,-1 0-12 15,-20 0-3-15,8 0-4 16,-16-2-13-16,-3 2-38 15,11 0-109-15</inkml:trace>
  <inkml:trace contextRef="#ctx0" brushRef="#br0" timeOffset="87822.5842">15322 6277 254 0,'0'0'101'0,"0"0"-68"15,0 11 16-15,-30 13-28 16,-30 5-13-16,-13 10 3 16,-4 0 1-16,4 4 3 15,7-6 3-15,28-9-4 16,19-12-8-16,19-9-4 16,0-7 3-16,46 0 19 15,36 0 0-15,16-2-3 16,3-8-5-16,-22 0-4 15,-2-2-8-15,-26 5-2 16,-15-3-2-16,-12-1-1 0,-10 0-9 16,-9-4-39-16,4 1-89 15,4 6-93-15</inkml:trace>
  <inkml:trace contextRef="#ctx0" brushRef="#br0" timeOffset="88114.942">15829 6114 233 0,'6'-4'130'0,"-6"4"-92"16,0 0-22-16,0 0 16 0,0 14 3 16,0 5-3-16,0 12 10 15,0 8-17-15,-38 14 0 16,-9 6 1-16,-18 13-6 15,-14 8 2-15,-6 6-4 16,-7 1-11-16,7-8-7 16,17-4 0-16,19-15-4 15,27-21-4-15,3-16-12 16,19-21-16-16,0-2-20 16,19-18-16-16,33-13-46 15,13-9-145-15</inkml:trace>
  <inkml:trace contextRef="#ctx0" brushRef="#br0" timeOffset="88730.9262">15829 6504 133 0,'0'0'82'16,"0"0"-23"-16,0 0-1 15,0 0-13-15,0 0-12 16,0 14 7-16,0 1-5 16,0 8 3-16,-13 6 5 15,-6 6-11-15,-9 6-7 0,1 3-4 16,-3 0-3-1,3 3-13-15,-6-2-4 0,11 1-1 16,-2 2-1-16,5-6-3 16,11-10-10-16,2-14-15 15,6-15-14-15,0-3 14 16,0-10-16-16,0-22-54 16,6-11-1-16,21 1 10 15,6-1 65-15,-6 2 20 16,3 2 5-16,-3-2 0 15,0 5 15-15,11-3 14 16,-10 3 23-16,4 0 8 0,7 5-12 16,7-2-16-1,14 4-5-15,5-1 16 0,6 5 11 16,3 3 1-16,-9 6-6 16,-7 8-8-16,-12 8-4 15,-19 0-22-15,-27 26-4 16,0 17 3-16,-22 6-5 15,-54 6-2-15,-11-5-5 16,-9-7-1-16,9-9 1 16,22-18-2-16,13-8-4 15,6-8-7-15,26 0-20 16,20-2-10-16,0-20-29 0,0-4-76 16,66 3-115-1</inkml:trace>
  <inkml:trace contextRef="#ctx0" brushRef="#br0" timeOffset="89121.1832">16797 6380 184 0,'0'0'201'0,"0"4"-176"15,0 9 40-15,14-1-26 16,11 3-3-16,7 1-6 16,-5-1-1-16,9 8-14 15,2-1-7-15,-13 2-7 16,2 0-1-16,-19-1-6 16,3-2-14-16,-11-2-77 0,0-10-52 15,22-9-144-15</inkml:trace>
  <inkml:trace contextRef="#ctx0" brushRef="#br0" timeOffset="89322.8699">17446 6384 392 0,'-65'43'86'15,"-6"12"-5"-15,-14 9-24 16,-7 8-31-16,-20 2-11 15,6-1-7-15,16-3-8 16,11-10-1-16,27-10-12 0,30-15-48 16,16-20-32-1,6-15-45-15,28 0-109 0</inkml:trace>
  <inkml:trace contextRef="#ctx0" brushRef="#br0" timeOffset="89631.0296">17828 6016 221 0,'19'0'209'16,"-8"0"-151"-16,3 29 27 16,-1 21-20-16,-13 21-24 15,0 17 3-15,-32 14 9 16,-72 17-6-16,-27-6-31 16,-22 2-9-16,-2-14-7 15,10-14-15-15,34-25-107 16,18-45-245-16</inkml:trace>
  <inkml:trace contextRef="#ctx0" brushRef="#br0" timeOffset="101314.2552">3464 10457 73 0,'0'0'162'15,"0"0"-107"-15,0 0 1 0,0-2 1 16,0-1-4-16,0 3-13 15,0 0-13-15,0 0-5 16,0 0-8-16,0 0-3 16,0 0-7-16,0 0-2 15,0 26 2-15,0 22 14 16,-33 15-7-16,-2 7 2 16,-14 13-5-16,3 2 1 15,10 1-4-15,3-3-3 16,3-6-1-16,22-13-1 15,0-23-1-15,8-18-3 16,0-20-5-16,0-3-12 0,0-22-26 16,0-16-93-1,0-15-57-15</inkml:trace>
  <inkml:trace contextRef="#ctx0" brushRef="#br0" timeOffset="101606.8013">3377 10327 297 0,'27'-20'52'0,"11"0"-17"16,22 2 31-16,14-1-2 16,8 9-13-16,0 8-11 15,-6 2 0-15,-16 3-4 0,-14 29-10 16,-32 7-9-16,-14 13 7 15,-3 8-4-15,-73 6-4 16,-31-3-6-16,-15-8-9 16,-9-13-1-16,19-22-6 15,8-14-16-15,36-6-22 16,22-6-13-16,35-17-30 16,11 2-44-16,57-5-74 15</inkml:trace>
  <inkml:trace contextRef="#ctx0" brushRef="#br0" timeOffset="102012.9505">4740 10434 124 0,'0'0'99'15,"-11"0"-67"-15,11 0 40 16,0 0-6-16,0 0-11 16,0 0-10-16,0 0-3 15,6 0-8-15,18 0 2 16,17 0-18-16,-8 0-11 16,-9 0-6-16,4 0-1 15,-28 0-9-15,13 0-27 16,-7 5-84-16,2 13-58 15</inkml:trace>
  <inkml:trace contextRef="#ctx0" brushRef="#br0" timeOffset="102244.7752">4596 10737 178 0,'0'8'210'16,"0"0"-144"-16,0 3 9 15,41-6-7-15,2-5-35 16,-2 0-26-16,-3 0-3 16,-5-3-4-16,-11-14-3 15,2-2-30-15,4-4-129 16</inkml:trace>
  <inkml:trace contextRef="#ctx0" brushRef="#br0" timeOffset="103234.6715">5495 10565 272 0,'-8'0'72'0,"8"-2"-39"15,0 0 26-15,0-2 7 16,0 2-11-16,0 2-11 15,6-2-9-15,29 0-8 16,9 2 13-16,10 0-8 16,-2 0-8-16,-14 0-7 0,3 0-9 15,-8 0-8-15,0 0-1 16,-6 0-13-16,6-12-38 16,5-1-81-16,8-6-135 15</inkml:trace>
  <inkml:trace contextRef="#ctx0" brushRef="#br0" timeOffset="103534.6462">6747 10158 111 0,'5'-3'237'0,"-5"3"-210"16,0 0 9-16,0 5 36 16,0 24-6-16,0 9-17 15,0 18 6-15,-24 14-12 16,2 11-13-16,-11 6-1 16,9 7-6-16,-3 1-5 15,-1-8-10-15,9-13-7 16,0-12-1-16,6-20-4 15,7-9-14-15,6-11-70 16,-27-22-177-16</inkml:trace>
  <inkml:trace contextRef="#ctx0" brushRef="#br0" timeOffset="115374.4106">3235 12287 168 0,'0'-3'123'0,"0"-2"-70"16,0 3-14-16,0-6 7 16,0 2 0-16,0 5-11 15,-3-3 3-15,-8 2-2 0,3 2-12 16,8 0-10-1,-11 0-7-15,9 13-5 0,-4 18-1 16,-2 17 1-16,-3 10 1 16,3 5-2-16,-3 12-1 15,-8 2 0-15,3 5 0 16,-3-4-1-16,5-3-3 16,3-24-28-16,3-18-69 15,-3-22-77-15,-11-11-140 16</inkml:trace>
  <inkml:trace contextRef="#ctx0" brushRef="#br0" timeOffset="115710.804">3058 12316 367 0,'11'-11'44'16,"30"2"-30"-16,16-3 24 16,8-3 2-16,-5 0-2 15,14 6-2-15,-9 4-7 16,1 5-8-16,-3 1-2 16,-14 32 1-16,-11 11-11 15,-11 14-2-15,-27 11 0 16,0 8-1-16,-41 9-4 0,-51-1-1 15,-26-5 0 1,-4-14-1-16,-4-16 0 0,14-18-3 16,14-15-14-16,25-13-52 15,29-4-40-15,25 0-47 16,19-21-121-16</inkml:trace>
  <inkml:trace contextRef="#ctx0" brushRef="#br0" timeOffset="116056.626">3819 12651 145 0,'0'15'93'15,"11"3"-51"-15,29 1 8 16,12-1 1-16,8-6-3 16,17-12-18-16,15 0 6 15,15-23-1-15,-17-15 0 16,-6-7 4-16,-32 8-25 16,-30 3-9-16,-22 13-1 15,-28 8-1-15,-70 13-3 16,-19 0-1-16,0 7-1 15,10 20 0-15,42 1-4 0,40-4-23 16,25-9-44-16,0-3-81 16,33-10-43-16</inkml:trace>
  <inkml:trace contextRef="#ctx0" brushRef="#br0" timeOffset="116656.4784">5002 12472 54 0,'-5'0'103'0,"5"0"-51"15,0 0 3-15,0 0-3 16,0 0-30-16,0 0-8 15,0 0 7-15,0-3 5 16,0 1 4-16,0-2-2 16,-6-2-1-16,-2 4-10 15,-6 2-2-15,9 0-1 16,5 0-5-16,-6 0 0 16,6 0 0-16,0 0-2 15,-8 0-1-15,8 0-3 16,0 6 0-16,-11 18 7 0,11 11 9 15,0 6 3 1,0 2-3-16,0-6-8 0,0-12-7 16,11-10-3-16,16-15 0 15,6 0 2-15,19-17 12 16,8-24-3-16,-3-3-10 16,-10 4-1-16,-15 10 1 15,-13 11-2-15,-5 12 0 16,0 7 0-16,-6 11-1 15,3 31 1-15,8 9 0 16,-6-8 0-16,9-13 0 16,8-14 0-16,3-16 0 0,19-7 1 15,8-32 1 1,5-9-1-16,-10-2 1 0,-17 8 1 16,-19 5-2-16,-11 5 0 15,3 14-2-15,-11 8-5 16,0 3-21-16,19 7-57 15,-2 0-40-15,2 0-52 16</inkml:trace>
  <inkml:trace contextRef="#ctx0" brushRef="#br0" timeOffset="117114.715">6123 12383 35 0,'0'0'147'16,"0"0"-106"-16,0 0-15 15,0 0 3-15,0 0 6 16,0 0-6-16,0 0 4 15,0 0 3-15,0 0-6 16,0 0 3-16,0 0-3 0,0 0-6 16,0-4-1-1,0 3 4-15,0 1-4 0,0 0-5 16,0 13-10-16,0 14 10 16,0 8 3-16,8 2-8 15,-8-3 2-15,11-6-8 16,-9-14-4-16,4-9-1 15,21-5-2-15,25-15 6 16,24-27 9-16,25-3-1 16,16 8 11-16,9 13 5 15,-17 15-3-15,-16 9-6 16,-33 15-13-16,-36 21-5 16,-16 12-3-16,-8-10-9 15,0-30-138-15</inkml:trace>
  <inkml:trace contextRef="#ctx0" brushRef="#br0" timeOffset="121392.6116">20069 2920 107 0,'-2'0'154'16,"-4"0"-130"-16,1 0 15 16,2-4 23-16,-8-1-17 15,6 0-21-15,2 3-2 16,-8-1-8-16,11 2 0 16,-8-3 1-16,-3 4 1 15,8 0-2-15,-2 0-3 16,5 0-5-16,0 0-3 15,-6 0 1-15,3 0 1 16,3-3 3-16,0 3 0 16,0 0 2-16,0 0-6 0,0 0-3 15,0 13 1-15,9 11 1 16,29 15 3-16,-3 4 0 16,9 8 6-16,10 9-3 15,-7-2-1-15,-4-7 0 16,4-12-4-16,-1-21-2 15,-2-18 1-15,2-8 7 16,0-46 5-16,14-21-11 16,-8-9-2-16,-5 0 0 15,-15 13-1-15,-13 23 0 16,-10 18-1-16,-9 13 0 16,0 6 0-16,0 8 0 15,0 3-4-15,0 0-14 0,0 16-57 16,0 11-81-16,0 12-91 15</inkml:trace>
  <inkml:trace contextRef="#ctx0" brushRef="#br0" timeOffset="121888.4463">21144 3196 165 0,'10'0'92'0,"-1"0"-71"16,4 0 36-16,6 0-16 15,9 0 6-15,-9 0 16 16,5-21-16-16,4-5-12 16,10-7-7-16,3 0-6 15,2-3-6-15,-7 1-5 16,-12 1-6-16,-10 5-3 16,-9 6 0-16,-5 3 1 0,0 7 2 15,0 6-2 1,-43 7 2-16,-12 0-2 0,-10 7-2 15,-6 26 0-15,5 12-1 16,1 6 0-16,13 5 0 16,6 4 0-16,19-2 1 15,7-4-1-15,20-14 0 16,0-7 0-16,28-11-2 16,37-14-7-16,14-8-58 15,11-9-17-15,8-32-22 16,9-2 6-16,-17-3-36 15</inkml:trace>
  <inkml:trace contextRef="#ctx0" brushRef="#br0" timeOffset="122188.5273">21934 3005 216 0,'0'28'55'0,"0"7"19"15,8 9-31-15,-2 1 10 16,-1 0-21-16,-5-5-9 15,0-15-17-15,0-3-3 16,0-15-3-16,0-7 0 16,0-7 2-16,9-32 0 15,10-22 0-15,13-3-2 16,7-4 1-16,7 5 2 16,0 18 17-16,9 12 14 15,2 13-17-15,-16 13-1 0,3 4-7 16,-17 3-7-16,0 0-1 15,6 7-1-15,-3 11-1 16,5 7-23-16,-7-3-70 16,-9 0-61-16,-8 0-66 15</inkml:trace>
  <inkml:trace contextRef="#ctx0" brushRef="#br0" timeOffset="122510.4882">23077 2510 244 0,'0'-9'34'0,"0"6"8"16,0-1 13-16,0 4-14 16,0 0-7-16,0 0-15 15,0 0-13-15,0 22 4 16,0 8 5-16,0 9 7 15,-8 11 5-15,-6 5-4 16,0 6 14-16,-10 8-19 16,10 2-5-16,0 1-10 15,4 3-3-15,7-5 0 16,3-11 0-16,0-12-1 16,0-15-4-16,0-19-22 15,3-13-30-15,10 0-20 16,6-2-69-16,-19-16-56 0</inkml:trace>
  <inkml:trace contextRef="#ctx0" brushRef="#br0" timeOffset="122751.0831">22913 2904 69 0,'11'-11'152'0,"11"7"-109"0,8-4 37 16,5-2-12-16,9 1-4 16,10-4-12-16,-2-1-18 15,8 3-16-15,-2-1-8 16,-7 4-9-16,-10 8-1 16,-8 0-11-16,0 0-61 15,-28 14-82-15,-5 15-101 16</inkml:trace>
  <inkml:trace contextRef="#ctx0" brushRef="#br0" timeOffset="123184.7168">23527 2997 170 0,'21'3'101'0,"-1"-3"-46"15,7 0 26-15,16 0-8 16,4-20-35-16,-1-9 6 16,0-6-14-16,6 0-5 15,-5 3-1-15,-23 7-11 16,-10 3-1-16,-14 9-8 15,0 2-1-15,-6 10-3 16,-45 1 2-16,-9 0 0 0,-6 7-1 16,-5 19-1-16,-2 3 0 15,15 4 0-15,4 6 0 16,16-1 0-16,5 4 0 16,19-3 0-16,14-1 0 15,0-4 0-15,0-5 0 16,19 0 0-16,22-5 0 15,11-1-1-15,5-1 0 16,3-5-30-16,0-3-72 16,-8 0-43-16,-14-7-110 15</inkml:trace>
  <inkml:trace contextRef="#ctx0" brushRef="#br0" timeOffset="123529.9097">24026 2991 245 0,'0'0'40'0,"24"0"53"16,12 0-33-16,-9 0-12 16,22 0-13-16,-8 6-8 0,11 13-6 15,8 3-2-15,-9 5-10 16,-10 6-5-16,3-2-3 16,-11 4-1-16,-1-3 3 15,-4-1-3-15,-1-8-1 16,-3-6-5-16,4-6-47 15,-9-11-79-15,-6 0-82 16</inkml:trace>
  <inkml:trace contextRef="#ctx0" brushRef="#br0" timeOffset="123778.8759">24680 2893 262 0,'-57'0'22'16,"-3"13"38"-16,-11 11-2 16,-16 9-21-16,-12 13-17 15,-4 13 6-15,5 7-7 16,-9 7-5-16,17-4-6 16,17-9-5-16,26-14-3 15,23-13 1-15,10-14-1 16,14-12-1-16,0-7-24 15,38 0-90-15,9-13-46 16</inkml:trace>
  <inkml:trace contextRef="#ctx0" brushRef="#br0" timeOffset="124280.7174">25086 2647 203 0,'0'-1'52'0,"0"-1"4"16,0 2-4-16,0 0-21 15,0 0 2-15,0 0-5 16,0 0-14-16,-19 0-4 15,-8 0 4-15,-3 17-2 16,-3 3-7-16,11-5-2 16,9-6-2-16,2-9 0 0,11 0-1 15,0 0 16-15,0-17 20 16,19-3-4-16,8 1 0 16,-16 14 1-16,-3 2-16 15,-8 3-13-15,0 3-3 16,-8 17 0-16,-36 12-1 15,12-2-49-15,-4-7-154 16</inkml:trace>
  <inkml:trace contextRef="#ctx0" brushRef="#br0" timeOffset="124828.4488">24977 3063 287 0,'0'-4'77'15,"0"2"-7"-15,0 2-15 16,0 0-31-16,0 0-14 16,-8 0-8-16,-3 0 3 15,8 0 3-15,-8 11-3 16,9-9 0-16,2-2-3 16,0 0-1-16,0 0-1 0,0-5 20 15,0-10 9 1,0 5 2-16,8 8 4 0,-3 2-14 15,-5 0-12-15,0 19-4 16,0 9 3-16,-11-5-5 16,-2-6-3-16,5-11-9 15,8 0-60-15,0-5-176 16</inkml:trace>
  <inkml:trace contextRef="#ctx0" brushRef="#br0" timeOffset="127384.6774">26425 2400 18 0,'19'-17'284'0,"-8"-1"-255"16,3 2 3-16,-6-1 1 16,-3 4 1-16,-5 6-12 15,0 5 2-15,0 0-2 16,0 2-9-16,0-4 1 15,0 2 11-15,-5 2 2 16,5 0-10-16,-6 0-10 16,4-1-1-16,-4-4 3 0,6 5 2 15,-8 0 3-15,-3 0-3 16,-8 0-8-16,-3 6-1 16,-2 7 1-16,5 4 1 15,-9 11 0-15,-13 14-1 16,-2 16-3-16,2 13 1 15,3 11-1-15,-3 12 1 16,3 11 0-16,10 1 4 16,9-2 6-16,19-10-2 15,0-16-5-15,0-19 0 16,14-14 1-16,13-12-3 16,17-6-1-16,-11-8-1 15,13 1-11-15,-11-5-66 0,9 1-112 16,-17-7-227-16</inkml:trace>
  <inkml:trace contextRef="#ctx0" brushRef="#br0" timeOffset="127940.4571">27262 2710 99 0,'0'0'165'16,"0"0"-127"-16,0 0-7 15,0 0 1-15,0 0-11 16,-19 0-8-16,0 0 0 16,-8 0 2-16,-6 11 2 0,-13 10 9 15,-6 9 1-15,-8 10-1 16,-3 10-6-16,17 6-2 15,10 10-3-15,25-8 5 16,11-6-7-16,0-15-6 16,39-19-4-16,26-18 12 15,22-12 20-15,3-35-11 16,8-19-2-16,-10 0 4 16,-23 1-8-16,-21 7-9 15,-25 12-6-15,-19 5-1 16,0 6-1-16,-49 6-1 15,-11 9-2-15,8 8-7 0,6 7-13 16,24 5-25 0,22 0-34-16,0 5-48 0,0 20-84 15</inkml:trace>
  <inkml:trace contextRef="#ctx0" brushRef="#br0" timeOffset="128248.5367">27728 3024 220 0,'6'14'67'16,"-6"0"-21"-16,0 7-1 15,0-2-4-15,0 12-16 16,-14 3 11-16,-24 13 12 16,5 6-10-16,-5-2-6 15,3 1-15-15,5-9-12 16,8-9-4-16,11-11-1 16,11-7-1-16,0-12-18 15,0-4-98-15,30 0-120 16</inkml:trace>
  <inkml:trace contextRef="#ctx0" brushRef="#br0" timeOffset="128695.8047">28522 2772 278 0,'-14'0'45'15,"-13"0"-21"-15,-19 23-1 16,-6 6-13-16,-14 9-3 15,9 7 2-15,3 3 18 16,15 5 8-16,12-9-4 16,27-9-10-16,0-7-9 15,8-20 7-15,58-8 20 16,24-2 14-16,21-36-7 16,15-7-16-16,-3-13-9 15,-17-2-1-15,-35 5-6 16,-25 11-6-16,-46 12-6 15,0 10-1-15,-52 4-1 0,-32 11-11 16,-1 7-24 0,25 0-18-16,22 0-18 0,16 0-75 15,22 0-155-15</inkml:trace>
  <inkml:trace contextRef="#ctx0" brushRef="#br0" timeOffset="128944.3355">29163 2405 265 0,'0'4'80'0,"0"24"27"15,5 5-31-15,30 20-3 0,-5 16-23 16,-13 23 6-16,-17 15-6 15,-27 13-14-15,-61 2-25 16,-29-3-8-16,0-19-3 16,24-27-12-16,-5-40-127 15,41-33-461-15</inkml:trace>
  <inkml:trace contextRef="#ctx0" brushRef="#br0" timeOffset="174942.046">20495 4494 208 0,'-14'4'39'16,"14"1"-29"-16,0-5 1 0,0 0 4 16,-5 0 10-1,5 0 14-15,-9 0 1 0,1 0-8 16,8 0-11-16,-5 0-3 15,-1 0 3-15,-7 0-1 16,-15-16 1-16,15-9-13 16,-6-8 1-16,8-3 8 15,11-2-2-15,-3 3-1 16,-8 4-3-16,3 3-7 16,8 6-1-16,-11 4 2 15,3 7 5-15,-6 0 1 16,3 4-4-16,-2 0-3 15,-6 2-2-15,5 3-1 16,6-2 1-16,-6 4-1 16,3 0 3-16,-8 0 0 0,-3 29-3 15,3 10 0-15,6 5 2 16,-1 11 0-16,3 5-1 16,3 8 4-16,8 4-4 15,0 11 1-15,-11 4-2 16,-5-2 0-16,-1-4-1 15,1-3 0-15,-3-6-2 16,0-8-4-16,-9-10-25 16,-2-17-59-16,-2-17 2 15,-1-20-98-15</inkml:trace>
  <inkml:trace contextRef="#ctx0" brushRef="#br0" timeOffset="175184.6399">19663 4819 405 0,'71'-26'60'16,"27"-2"18"-16,19-1-13 15,-5 0-19-15,-14 6-14 16,-19 2-17-16,-13 7-12 15,-20 7-3-15,0 7-3 16,-2 0-17-16,-8 0-91 0,-17 10-115 16</inkml:trace>
  <inkml:trace contextRef="#ctx0" brushRef="#br0" timeOffset="175542.0677">20958 4569 133 0,'0'17'66'16,"-30"8"-25"-1,3 6 8-15,-6-2 4 0,0 6-9 16,12 2-19-16,10-1 0 15,11-8 8-15,0-7 14 16,38-13-11-16,41-8 2 16,33-1 1-16,10-37 4 15,-2-15-9-15,-2-5-4 16,-47-7-2-16,-31 11-15 16,-34 7-5-16,-6 10 0 15,-52 14-3-15,-46 11-5 16,0 12-11-16,19 0-20 15,27 0-24-15,25 14-50 0,8 4-66 16,19 1-155 0</inkml:trace>
  <inkml:trace contextRef="#ctx0" brushRef="#br0" timeOffset="175977.9479">22368 4429 421 0,'-60'0'38'0,"8"5"4"15,-24 30 2-15,2 8-10 16,9 8-3-16,5 2-2 15,13 2-13-15,28-5-4 16,8-10-2-16,11-14 0 0,0-10-7 16,30-12-2-1,30-4-1-15,6 0 0 0,-1 0-10 16,6 0-55-16,-11 0-71 16,5 0-99-16</inkml:trace>
  <inkml:trace contextRef="#ctx0" brushRef="#br0" timeOffset="176419.8672">22801 4573 244 0,'0'0'94'0,"-2"0"-64"16,-9 0-19-16,3 0 4 15,-12 2 4-15,7 13 23 16,-1 5 15-16,-5 2-11 16,8 5-6-16,11-2-11 15,0-2-8-15,0 1-8 16,0-6-6-16,19-4-3 15,28-9-1-15,-1-5-1 16,6 0 0-16,24-15 1 16,-21-12-2-16,5-2 0 0,-11 0 0 15,-22 13-1-15,-8 6 0 16,-16 10 1-16,-3 0 0 16,0 10-1-16,0 22 7 15,0 10 7-15,0-3-10 16,-3-4-4-16,3-9-1 15,0-8-12-15,0 3-72 16,3-7-70-16,27 0-100 16</inkml:trace>
  <inkml:trace contextRef="#ctx0" brushRef="#br0" timeOffset="176757.3453">23788 4555 367 0,'-70'31'78'16,"23"4"-12"-16,14-10-23 15,20-12-29-15,13-11-12 16,0-2 6-16,0 0 21 15,35 0 20-15,3 0 13 16,9 0-19-16,-23 0-1 0,-5 13-10 16,-19 16-7-1,0 11-4-15,-19 4-7 0,-38-2-11 16,-3-5-3-16,-5-18-7 16,18-17-39-16,4-2-39 15,15-8-36-15,20-16-69 16,8 1-150-16</inkml:trace>
  <inkml:trace contextRef="#ctx0" brushRef="#br0" timeOffset="177229.9283">24478 4221 364 0,'-27'-3'123'0,"13"3"-35"16,9 0-20-16,-3 0 0 16,8 0-23-16,0 0-23 15,0 0-18-15,0 8-4 0,0-2-7 16,8 6-31 0,19 1-110-16,-2 2-316 0</inkml:trace>
  <inkml:trace contextRef="#ctx0" brushRef="#br0" timeOffset="177635.9165">24424 4681 466 0,'-25'0'75'0,"25"0"-1"16,0 10 11-1,0 5-57-15,0 0-28 0,0-5-13 16,0-10-182-16</inkml:trace>
  <inkml:trace contextRef="#ctx0" brushRef="#br0" timeOffset="207765.5945">25932 4121 71 0,'0'-6'42'16,"0"4"18"-16,0-1-16 16,0 1 38-16,0 2-31 15,0-3 0-15,0 0-15 16,8-1-4-16,-3-2 8 16,3 2 0-16,-2-2-9 15,7 3 2-15,-7-1-5 16,2 0-6-16,-8 4 2 15,0-4 6-15,0 4-6 16,0 0-6-16,0 0-3 0,-46 23-2 16,-20 37-1-16,-32 29-6 15,5 23 1-15,9 20-1 16,18 5 5-16,28-8 0 16,30-14-7-16,8-27-4 15,0-13-11-15,57-17-44 16,-29-5-66-16,23-16-137 15</inkml:trace>
  <inkml:trace contextRef="#ctx0" brushRef="#br0" timeOffset="209549.4398">29348 4159 108 0,'0'-3'43'0,"-3"-1"-42"15,-2 4 24-15,5-4-13 16,-6-1-10-16,6-1 5 16,-8-3 6-16,3 2 5 15,-3-4-6-15,-3 1 5 16,8 0 22-16,-3 0-2 0,-4 1-4 16,7-2-4-1,-8 2-6-15,3 0-3 0,8 1-7 16,0 4 2-16,0 1 8 15,0 3 3-15,0-4-12 16,0 2 0-16,13 2 7 16,39 0 5-16,27 0 7 15,14 17 4-15,-3 19-1 16,3 7 3-16,-22 18-7 16,-36 11-6-16,-30 10-12 15,-5 6-5-15,-27 9-4 16,-49-3-5-16,-6-5-1 15,0-10-11-15,14-23-34 16,16-14-46-16,0-9-30 16,20-14-142-16</inkml:trace>
  <inkml:trace contextRef="#ctx0" brushRef="#br0" timeOffset="210135.5675">27906 5283 470 0,'19'5'91'16,"-19"25"-37"-16,0 13 16 0,-19 1-35 16,-33 14-32-16,-16-3-3 15,-3-4-37-15,-3-6-75 16,-8-14-167-16</inkml:trace>
  <inkml:trace contextRef="#ctx0" brushRef="#br0" timeOffset="213831.4816">26812 4499 10 0,'0'-1'173'0,"11"-3"-160"15,-11 4 9-15,0 0 17 16,0 0-4-16,0 0-2 16,0-2-6-16,0 0-7 0,0-1 2 15,0-1 4-15,0-3-5 16,0-7-6-16,0 3 10 15,8-3 5-15,-2 8 0 16,-6 0-5-16,0 1 1 16,0 5-1-16,0 0-3 15,0 0-8-15,0 0-5 16,-14 4-4-16,-29 18-4 16,-4 8 0-16,-7 4-1 15,7 6 0-15,15 3 0 16,2 3 1-16,21-1 6 15,9-1 1-15,0-4 0 16,19-5 5-16,41-9-2 0,6-11 0 16,13-15 5-16,14 0-1 15,16-12-6-15,8-27 1 16,-16-5-1-16,-6-8-2 16,-35 1-2-16,-27 4-3 15,-30 5-1-15,-3 1-1 16,-28 1-2-16,-40 4-6 15,-27 12-5-15,2 9 3 16,0 9-9-16,3 6-8 16,11 0-13-16,14 10-28 15,24 10-40-15,30 1-57 16,11-2-173-16</inkml:trace>
  <inkml:trace contextRef="#ctx0" brushRef="#br0" timeOffset="214461.4498">28148 4590 234 0,'0'-4'113'16,"0"4"-80"-16,0-1 14 16,0-6 3-16,14-2 1 15,19 0-9-15,-1-4-3 16,15-2-8-16,15 0 0 15,-2 1-1-15,14 1-12 16,-11 6-11-16,-9 1-7 0,-16 1 0 16,-10 2-10-16,-15 3-20 15,-7 0-40-15,-6 0-71 16,0 0-161-16</inkml:trace>
  <inkml:trace contextRef="#ctx0" brushRef="#br0" timeOffset="214739.6787">29176 4181 335 0,'0'0'61'15,"0"0"0"-15,19 4-2 16,-5 21-13-16,-6 9-2 16,-8 14 13-16,0 11-2 15,0 10-17-15,0 3-18 16,-16 1-17-16,-3-6-3 16,13-9-22-16,-13-10-61 15,19-7-98-15</inkml:trace>
  <inkml:trace contextRef="#ctx0" brushRef="#br0" timeOffset="220193.7204">20088 6308 333 0,'-84'0'12'16,"16"0"-4"-16,2 17 16 15,9 11 1-15,-8 8-17 0,13 12 1 16,-3 3 6-16,22 9 15 16,9 3-1-16,21-10-6 15,3-8-4-15,0-15-8 16,17-18 14-16,48-12 1 16,11-7-10-16,12-39 3 15,7-23-10-15,-13-14-4 16,0-11-3-16,-20-5 3 15,-13 4-1-15,-21 11 0 16,-15 17 0-16,-13 21-3 16,0 22 3-16,0 19 0 15,0 5-3-15,0 3-1 16,0 34 0-16,0 17 2 0,0 14 1 16,0 7 2-16,0 5-1 15,-13-2 0-15,-1-5-2 16,3-4-2-16,11-10 0 15,0-8-1-15,0-3-13 16,11-14-28-16,25-8-26 16,-4-14-50-16,-7-5-36 15,-6-5-86-15</inkml:trace>
  <inkml:trace contextRef="#ctx0" brushRef="#br0" timeOffset="220381.3805">20762 6477 376 0,'0'0'28'15,"8"0"-22"-15,6 11 33 16,-3 14-9-16,8 5-21 16,0 5-6-16,-11 2-3 15,6 1-10-15,-14 1-53 16,0 2-74-16</inkml:trace>
  <inkml:trace contextRef="#ctx0" brushRef="#br0" timeOffset="220561.4738">20999 6213 124 0,'0'-12'340'15,"0"12"-324"-15,0 0-16 16,0 0-27-16,0 0-14 16,0 17-48-16,0 15-69 15</inkml:trace>
  <inkml:trace contextRef="#ctx0" brushRef="#br0" timeOffset="220869.536">21294 6596 265 0,'24'22'103'0,"-10"9"-63"16,-6-10-27-16,3-6 0 16,-3-8-3-16,-8-7-9 15,19 0 1-15,0-20 13 16,0-17-8-16,9-10 10 15,4-3 12-15,6 0-3 16,9 6 10-16,-1 6 4 16,-13 15-6-16,-6 4-13 15,-16 9-17-15,5 4-4 16,-5-1-1-16,-3 7-33 0,12 0-43 16,7 0-32-16,3 0-27 15,11 18-55-15</inkml:trace>
  <inkml:trace contextRef="#ctx0" brushRef="#br0" timeOffset="221177.5579">22158 6411 79 0,'8'0'236'0,"3"0"-181"16,8 0-4-16,8 0-8 16,14 0 0-16,6-19 11 15,4-9-11-15,-7 4-9 16,-22 1-11-16,-11 7-12 0,-11 5-6 15,0 9 1 1,-14 2 4-16,-51 2-7 0,-20 31-2 16,-10 8 0-16,7 12-1 15,9 0 0-15,14 1 0 16,19-7 0-16,26-11 0 16,20-11-1-16,0-4-1 15,14-7-3-15,32-4-15 16,14 3-27-16,17-3-7 15,-9-1-24-15,8 4 14 16,-5-10 12-16,3-1-17 16,10-2-55-16</inkml:trace>
  <inkml:trace contextRef="#ctx0" brushRef="#br0" timeOffset="221445.4778">22970 6497 67 0,'6'-6'171'0,"-6"2"-112"16,0 4-21-16,0 0 23 15,0 0-17-15,-11 1-20 16,-22 24-9-16,-13 10-7 16,0 5 2-16,7 1 8 15,18-3 3-15,1-5-15 16,20-11-4-16,0-8-1 15,20-6 3-15,26-1-1 0,-5-4-1 16,5-3-2-16,-8 0-5 16,-13 0-43-16,-3-3-50 15,2-15-168-15</inkml:trace>
  <inkml:trace contextRef="#ctx0" brushRef="#br0" timeOffset="221799.4359">23573 6037 63 0,'0'24'174'16,"0"7"-114"-16,-5 1-15 16,-4 4 1-16,-10 1-14 15,6 6 12-15,2-1-16 16,-3 1-13-16,0 1-1 16,9-4-4-16,-3-1-6 15,2 0-3-15,-2-8-1 16,3 1-1-16,-1-1-5 0,-2-6-8 15,3-6-27-15,-9-4-37 16,14-5-35-16,-5-3-82 16</inkml:trace>
  <inkml:trace contextRef="#ctx0" brushRef="#br0" timeOffset="222060.594">23175 6387 199 0,'52'-7'182'16,"0"-1"-126"-16,8-5 2 15,-3 3-1-15,-3-1-18 16,-7 3-20-16,-17 3-16 15,-9 5-3-15,-10 0-1 16,-2 0-17-16,-4 0-43 16,-5 0-64-16,0 7-48 15</inkml:trace>
  <inkml:trace contextRef="#ctx0" brushRef="#br0" timeOffset="222405.5062">23671 6454 355 0,'0'37'49'15,"0"3"-10"-15,0 0 9 16,0 0-26-16,0-1-9 16,0-4-5-16,0-13-7 15,0-9 0-15,0-13-1 16,0 0 0-16,0-8 0 15,0-25 0-15,0-6 0 16,14-3 1-16,13-6 6 16,6 2 25-16,-1-3-6 15,15 3-8-15,-4 6 2 16,4 5-8-16,-1 9-1 0,-8 6-7 16,3 7-3-16,-22 7-1 15,6 3 0-15,-3 3-11 16,-17 0-36-16,-2 14-52 15,8 10-37-15,-11 6-128 16</inkml:trace>
  <inkml:trace contextRef="#ctx0" brushRef="#br0" timeOffset="222705.2401">24366 6383 171 0,'6'1'184'0,"-6"10"-139"15,14 0 22-15,-6 2-6 16,3 5-23-16,-3 0-10 15,-3 4-18-15,-5 0-7 16,0 6-2-16,0 1-1 16,0 0-1-16,0 6-12 0,-13-5-31 15,-12-8-63 1,17-4-85-16</inkml:trace>
  <inkml:trace contextRef="#ctx0" brushRef="#br0" timeOffset="222983.5374">24473 6068 264 0,'0'-4'195'16,"0"-1"-195"-16,0-4-29 16,0-3-25-16,0 11-118 15</inkml:trace>
  <inkml:trace contextRef="#ctx0" brushRef="#br0" timeOffset="223479.333">24792 6216 292 0,'0'0'93'0,"0"0"-75"16,0 0 8-16,0 2 36 16,5 13-12-16,12 6-1 15,15 2-2-15,-2 3-10 16,17 1-4-16,-6 2-11 15,5 1-4-15,-2 3-10 16,-4-1-3-16,-7 2-5 16,0-1 0-16,-6-6-1 0,-2-6-7 15,-12-9-25-15,6-12-32 16,6 0-54-16,-9-12-35 16,17-19-159-16</inkml:trace>
  <inkml:trace contextRef="#ctx0" brushRef="#br0" timeOffset="223741.4799">25479 6182 211 0,'-25'0'121'0,"12"0"-74"15,-6 0 1-15,-14 0 5 16,0 12-12-16,-8 12 3 15,-30 12-1-15,1 11-8 0,-18 8-4 16,-10 11-9-16,0-1-4 16,13-4-14-16,20-5-4 15,24-18 0-15,11-8-8 16,30-14-9-16,0-16-31 16,0 0-47-16,30-3-44 15,30-27-253-15</inkml:trace>
  <inkml:trace contextRef="#ctx0" brushRef="#br0" timeOffset="224663.2723">25828 6067 227 0,'0'0'134'0,"0"-6"-72"0,0 6 16 16,0-2-8-16,-6 0-10 16,6 2-9-16,0 0-25 15,0 0-21-15,0 0-5 16,0 0-1-16,0-4-14 15,0 4-35-15,0 0-51 16,0 0-103-16</inkml:trace>
  <inkml:trace contextRef="#ctx0" brushRef="#br0" timeOffset="225009.4753">25632 6433 359 0,'11'0'103'16,"-9"0"-44"-16,4 0 8 16,-6 0-49-16,0 0-18 15,8 0-7-15,-3 0-47 16,9 0-106-16</inkml:trace>
  <inkml:trace contextRef="#ctx0" brushRef="#br0" timeOffset="227773.2102">26621 6174 364 0,'0'-7'61'0,"0"6"-36"15,0-1 17-15,0 2-11 16,0 0-11-16,0-4 4 16,0 4 13-16,0-1-9 15,0 1-10-15,0 0-1 16,0 0-4-16,0 0-2 15,0 0-8-15,0 0 0 16,28 23 14-16,15 8-5 0,9 3 9 16,0 1-7-16,2 0-9 15,-2-3 0-15,-5 2 1 16,-9-6-5-16,-6 5-1 16,-10 0-1-16,-3 1-9 15,-8-5-28-15,-11-2-25 16,0-13-59-16,0-10-47 15,0-4-131-15</inkml:trace>
  <inkml:trace contextRef="#ctx0" brushRef="#br0" timeOffset="228049.2831">27486 6308 265 0,'13'-4'112'0,"1"3"-97"15,-3-1 25-15,-3 2 25 16,-8 0-11-16,0 0-19 16,0 10-6-16,0 25 2 15,-33 11-15-15,-21 14-2 16,-31 12-4-16,-13 8-1 16,-11 6-4-16,-3-3 1 15,11 3-6-15,3 0 0 16,22-4 0-16,21-14-10 15,23-19-20-15,13-26-26 0,5-18-26 16,14-5-37-16,0-11-190 16</inkml:trace>
  <inkml:trace contextRef="#ctx0" brushRef="#br0" timeOffset="228373.1163">27780 6463 220 0,'14'0'81'0,"-1"0"-36"16,20 0 14-16,14-4 6 16,10-9-10-16,3-3-10 15,5-5-17-15,-8 4-14 16,-10 1-13-16,-20 6-1 16,0 6-29-16,-21 4-56 15,-1 0-51-15,-5 4-227 16</inkml:trace>
  <inkml:trace contextRef="#ctx0" brushRef="#br0" timeOffset="228575.1618">27985 6679 432 0,'51'-15'35'0,"15"1"-4"16,5 2 17-16,-17 3-36 16,-29 5-12-16,-3 4-18 15,-11 0-41-15,-3 0-89 16</inkml:trace>
  <inkml:trace contextRef="#ctx0" brushRef="#br0" timeOffset="228883.3282">29168 6142 222 0,'0'25'187'0,"8"19"-118"0,-8 3-3 15,0 10 17-15,6 4-29 16,2 7-14-16,-8 1-19 16,0 1-14-16,0 0-7 15,0-5-3-15,0 1-52 16,0 4-103-16</inkml:trace>
  <inkml:trace contextRef="#ctx0" brushRef="#br0" timeOffset="230495.2157">25874 6098 127 0,'0'-3'56'15,"0"-3"-24"-15,0-3 37 0,19-3-3 16,0 5-11-1,-10 3-12-15,-4-2-14 0,-5 6-13 16,0-1-2-16,0 1-4 16,0 0-2-16,0 0 2 15,0 0-4-15,0 0-3 16,0 0-2-16,-24 1 0 16,2 7-1-16,3-6 0 15,0-2 2-15,10 0-1 16,4 0 1-16,-1 0-1 15,6 0 2-15,0-4 0 16,0-7 0-16,0 0 3 0,0 3 10 16,11 1-4-1,-2 3-2-15,4 2-2 0,-7 0-2 16,2 2-1-16,-3 0 2 16,-5 0 1-16,0 0-5 15,0 12 3-15,0 10 0 16,-19-1-2-16,-14-4-4 15,6-12 2-15,14-5-2 16,7 0 0-16,6-9 0 16,0-18-2-16,14 6 1 15,24 1 1-15,8 11 0 16,-13 9 0-16,-8 0-1 16,-12 17-7-16,-13 16-52 15,0 3-91-15,0 9-126 16</inkml:trace>
  <inkml:trace contextRef="#ctx0" brushRef="#br0" timeOffset="231313.2825">25743 6506 76 0,'0'0'13'0,"0"-2"-2"15,0-2 46-15,0 1 17 16,0-3-20-16,0 6 5 15,0-3-7-15,0 2 0 16,0 1-2-16,0 0-14 16,0 0-18-16,0 0-11 15,-5 0-5-15,-17 1 7 0,3 11-8 16,-8-3 2-16,8-5-2 16,11-1 0-16,8-3 0 15,0 0 0-15,0 0 4 16,0 0 0-16,8-12 1 15,16-4 4-15,-2 5 5 16,-3 1 2-16,0 2 3 16,-11 4 0-16,-8 4-3 15,0 0-10-15,0 8 8 16,0 17-1-16,-19 0-9 16,-8-3-2-16,-11-7-3 15,11-9 0-15,13-6 0 16,0 0 0-16,14-13-2 0,0-3 0 15,0 2-1-15,0 12 0 16,0 2-3-16,9 0-21 16,1 24-46-16,-10-3-185 15</inkml:trace>
  <inkml:trace contextRef="#ctx0" brushRef="#br0" timeOffset="259459.2822">19794 7996 92 0,'0'0'33'0,"0"0"-2"16,0-3 7-16,0 1 11 15,0-1-8-15,0 1 3 16,0 0-18-16,0-1-4 16,0 0-11-16,0 0 19 15,0-2 8-15,0 1-9 16,0-3-6-16,0 0 0 16,0 5-1-16,0-8-2 15,0 0 3-15,11 2 0 0,-11-2-1 16,0 4-4-1,0 1 0-15,0 3 2 0,0 2-3 16,-44 0-10-16,-21 7-6 16,-23 27-1-16,-10 19-1 15,0 10 1-15,8 3 0 16,3 0 0-16,22-6 0 16,18-7 0-16,23-6 0 15,24-12-1-15,0-8 1 16,13-11 0-16,45-14 0 15,21-2 0-15,5-20 0 16,3-26 0-16,-10-10 0 0,-4-7 1 16,-21 5-1-1,-14 5 0-15,-24 13 0 0,-9 16 0 16,-5 16-2-16,0 8 2 16,0 0-3-16,-16 32-1 15,-25 15 3-15,3 10 1 16,16 1 0-16,11-6 0 15,11-2 0-15,0-8 0 16,0-1 0-16,0-8 0 16,0-6-7-16,11-5-62 15,11-8-51-15,2-6-37 16,-4-8-82-16</inkml:trace>
  <inkml:trace contextRef="#ctx0" brushRef="#br0" timeOffset="259743.2199">19957 8152 373 0,'30'2'58'0,"17"9"-54"0,21-2 18 16,8 6 17 0,3-2 2-16,6-1-20 0,-17 4-9 15,-2 1-2-15,-15 1-4 16,-4 4-6-16,-15 0 0 16,1-4-19-16,-3 6-84 15,-13-10-85-15</inkml:trace>
  <inkml:trace contextRef="#ctx0" brushRef="#br0" timeOffset="259968.6774">20606 8096 483 0,'-60'29'30'15,"20"13"-26"-15,-18 0-3 16,-2-4-1-16,-11-2 0 16,20 1 0-16,-1-3-4 15,16-5-26-15,25-7-28 16,-8-1-48-16,11-7-87 16</inkml:trace>
  <inkml:trace contextRef="#ctx0" brushRef="#br0" timeOffset="260252.7896">21051 7978 379 0,'0'0'30'16,"0"0"-14"-16,8 15 33 15,-2 17-15-15,-1 9-12 16,-5 7-3-16,0 3-11 16,-5-2-6-16,-23 2-2 15,4-12-3-15,5-9-51 0,5-16-101 16</inkml:trace>
  <inkml:trace contextRef="#ctx0" brushRef="#br0" timeOffset="260410.9847">21176 7793 315 0,'0'-3'161'0,"0"3"-161"15,0 0-21-15,11 0-94 16,30 0-162-16</inkml:trace>
  <inkml:trace contextRef="#ctx0" brushRef="#br0" timeOffset="260681.1089">21705 7952 373 0,'-57'34'122'16,"16"1"-101"-16,41-5-9 15,0-13-9-15,8-10-1 16,44-7 11-16,5 0 37 16,-2 0 3-16,-11 0-7 0,-28 15-30 15,-16 7 0-15,0 9-6 16,-46 6-1-1,-42 1-6-15,-10-9-3 0,0-10-2 16,27-13-29-16,11-6-91 16,27 0-95-16</inkml:trace>
  <inkml:trace contextRef="#ctx0" brushRef="#br0" timeOffset="261115.1883">22769 8211 372 0,'-19'21'64'0,"19"-5"-19"0,0-5-10 16,19-11-6-16,32 0 3 15,15-12-2-15,8-12 2 16,-23 1-1-16,-18 6 3 16,-22 1-11-16,-11 3-9 15,0 4-6-15,-57 0-8 16,5-1 0-16,3 6-8 16,19-4-31-16,30 1-63 15,0-8-94-15</inkml:trace>
  <inkml:trace contextRef="#ctx0" brushRef="#br0" timeOffset="261453.0256">23816 7636 25 0,'0'-17'281'0,"-6"-1"-247"15,-21 1-10-15,2 0 0 16,4 0 9-16,2 6-9 16,-6 0-2-16,11 7 0 15,1 4-3-15,-1 0-6 16,0 4-8-16,1 23 3 16,-6 3 7-16,19 9 13 0,-6 8 7 15,1 11-4-15,5 6-5 16,0 7 2-16,0-1-5 15,0 2-16-15,-8-10-5 16,8-4-2-16,-9-1 0 16,-1-10-9-16,-10-8-38 15,-12-14-61-15,-15-15-100 16</inkml:trace>
  <inkml:trace contextRef="#ctx0" brushRef="#br0" timeOffset="261572.9548">23339 8080 330 0,'46'0'88'0,"0"0"-58"0,25 0-4 16,14 0-26-1,-1 2-1-15,-5-2-256 0</inkml:trace>
  <inkml:trace contextRef="#ctx0" brushRef="#br0" timeOffset="262301.1092">25193 7906 177 0,'0'0'292'16,"-52"0"-283"-16,-14 28-4 15,-21 4 9-15,-16 5 6 0,10 0-8 16,3-2-8-16,35-7-3 15,31-12-1-15,16-16 1 16,8 0 4-16,13 0 28 16,39 0 27-16,0 0-10 15,-17 0-23-15,-5 6-7 16,-30 21-4-16,0 10-3 16,-11 4-7-16,-54-5-4 15,-6-6-2-15,-3-9 0 16,-5-13-6-16,14-6-28 15,19-2-39-15,26 0 13 16,20-2-18-16,0-6-66 0,41-5-116 16</inkml:trace>
  <inkml:trace contextRef="#ctx0" brushRef="#br0" timeOffset="262726.9101">25127 8103 299 0,'0'0'82'16,"0"-6"-47"-16,14 5 27 0,24 1-1 16,3 0-24-1,3 0-11-15,-4 0-5 0,7 18-12 16,-15 4-7-16,1-1-2 15,0-4 0-15,-14-2-7 16,8-9-28-16,6-6-65 16,5-5 4-16,9-20 1 15,10-8 18-15,-3 4 68 16,-2 5 9-16,0 1 0 16,-19 2 5-16,-20 8 43 15,-13 6 51-15,0 7-39 16,0 0-21-16,0 10-7 15,-32 26 11-15,-15 17 7 16,-24 16-26-16,-10 7-7 16,-15 4-1-16,-2-2-8 0,11-3-6 15,16-11-2-15,24-12-1 16,28-17-25-16,19-21-79 16,0-14-72-16</inkml:trace>
  <inkml:trace contextRef="#ctx0" brushRef="#br0" timeOffset="263326.7486">26207 8031 20 0,'14'-9'184'15,"-9"4"-151"-15,-5 3 10 16,0 1-5-16,0-3 3 16,0 4-7-16,0-1 3 15,0 1-12-15,0 0-7 16,0-3-1-16,0 3 1 16,0-3-1-16,0 3 0 15,-5 0-2-15,5 0-5 16,0 0-3-16,0 0 10 15,0 7 2-15,0 14 7 16,0 6 0-16,-14 5-6 0,3 3-2 16,-11 5-2-16,-2-3-8 15,5-9-5-15,10-10-2 16,-4-11-1-16,13-7 0 16,0 0 0-16,0-19 1 15,46-21-1-15,6-4-1 16,13 2 0-16,-13 11 1 15,-5 8 0-15,-15 12 1 16,-5 10-1-16,-21 1 1 16,-6 0-1-16,0 14 1 15,0 16 3-15,0-6-2 16,0-10-1-16,0-4-1 16,0-10-1-16,22 0 1 0,35-17 5 15,22 1 5-15,-13 9 9 16,-12 7-8-16,-2 0 5 15,-28 23-11-15,-24 19-2 16,0 4-1-16,0-1-2 16,0-9-14-16,0-7-62 15,0-15-47-15,0-14-100 16</inkml:trace>
  <inkml:trace contextRef="#ctx0" brushRef="#br0" timeOffset="263973.177">27120 8090 188 0,'0'-5'74'15,"0"0"-21"-15,0-2-5 16,0 0-9-16,0-1 4 16,0 3-9-16,0 5-11 15,0 0 3-15,0 0-5 16,0 0-3-16,0 0 1 16,-8 0-9-16,8 0-6 0,-5 15 4 15,-3 5 2-15,2-1-1 16,-2 4 0-16,-6 4 2 15,-5-1 7-15,0-2 1 16,8-1-10-16,3-12-8 16,8-4 0-16,0-3-1 15,0-4 0-15,0 0 0 16,0-16 0-16,38-11 1 16,-2 1 1-16,-4 3-1 15,1 2 1-15,-8 4 1 16,-6 7 2-16,-11 1-1 15,3 9 0-15,-11 0 1 16,0 0 0-16,0 0-1 0,0 4 1 16,0 14 6-1,0 0-5-15,0-4-3 0,0-6-2 16,0-2 1-16,0-6-2 16,32 0 3-16,23 0 7 15,10-17 2-15,-7 8 5 16,-6 9 3-16,-17 0-13 15,-16 0 1-15,-5 9 0 16,-9 17-2-16,-5 1-2 16,0-1-4-16,0 0 0 15,0-8-15-15,0-7-58 16,8 0-41-16,-2 3-72 16,-1-2-186-16</inkml:trace>
  <inkml:trace contextRef="#ctx0" brushRef="#br0" timeOffset="264286.7569">27728 8287 430 0,'0'0'131'0,"14"0"-121"15,38-18 4-15,13-10 3 16,14-11 2-16,-8-6 2 15,-11 2 23-15,-16 11-13 16,-28 10-2-16,-16 11-1 16,0 11-5-16,-3 0-13 0,-54 9-7 15,-16 23-3-15,2 10 0 16,5 6-1-16,9-2 0 16,24-3-1-16,17-3-2 15,5-10-18-15,11-7-13 16,0-2-15-16,33-12-12 15,19-8-29-15,13-1-60 16,-5-5-108-16</inkml:trace>
  <inkml:trace contextRef="#ctx0" brushRef="#br0" timeOffset="264542.9432">28533 7639 175 0,'0'-3'228'16,"0"3"-201"-16,8 0 17 15,-3 18 2-15,4 19-15 16,-9 15-21-16,0 10 17 16,0 7-9-16,0 1-12 15,-33-4-4-15,11-1-2 16,-8-4 0-16,8-2 0 15,9-6-9-15,2-7-54 16,-3-20-96-16,0-11-149 0</inkml:trace>
  <inkml:trace contextRef="#ctx0" brushRef="#br0" timeOffset="264766.8371">28271 8066 271 0,'0'-13'131'16,"0"4"-73"-16,0-4-20 15,22-3-12-15,16-1 5 16,0-3-11-16,8 3-8 0,-7 1-5 16,2 7-5-1,-9 7-2-15,1 2-1 0,0 0-28 16,-14 0-89-16,-6 16-120 15</inkml:trace>
  <inkml:trace contextRef="#ctx0" brushRef="#br0" timeOffset="265052.7465">28645 8255 365 0,'0'0'100'0,"0"-15"-79"15,0-21-15-15,46-7 0 16,-5-6 0-16,-3-2-2 16,0 7 21-16,-5 8 9 15,-6 12-13-15,-8 7-10 16,0 7-2-16,-5 9-7 15,8 1-2-15,8 0-2 16,2 9-14-16,-4 14-81 16,-1-6-65-16</inkml:trace>
  <inkml:trace contextRef="#ctx0" brushRef="#br0" timeOffset="265263.0121">29176 7957 209 0,'0'-5'164'0,"0"5"-106"16,0 0 14-16,6 0 8 16,21 0-32-16,-3 9-26 15,12 8-11-15,2 3 4 16,8-1-1-16,-13 4-7 16,-6-2-6-16,3 10-1 15,-8 3-5-15,-8-3-55 16,-3-5-101-16,-3-21-149 15</inkml:trace>
  <inkml:trace contextRef="#ctx0" brushRef="#br0" timeOffset="265442.9815">29634 8068 301 0,'0'0'137'16,"-24"5"-80"-16,-9 25 23 15,-2 10-9-15,-17 7-24 16,0 15-31-16,-5-1-9 15,10 2-7-15,1-6 0 16,19-7-8-16,8-12-30 16,13-9-57-16,6-17-67 15,0-12-65-15</inkml:trace>
  <inkml:trace contextRef="#ctx0" brushRef="#br0" timeOffset="265743.3044">30016 7700 429 0,'0'-13'136'0,"0"10"-93"15,0 3-21-15,0 0-16 16,0 0-6-16,5 11-17 16,4 6-45-16,-9 3-38 15,0 5-90-15</inkml:trace>
  <inkml:trace contextRef="#ctx0" brushRef="#br0" timeOffset="265915.0438">29896 8183 522 0,'-19'0'195'15,"19"19"-195"-15,0-7-20 16,0-12-241-16</inkml:trace>
  <inkml:trace contextRef="#ctx0" brushRef="#br0" timeOffset="277426.123">25643 9115 144 0,'0'-5'0'16,"0"-4"-12"-16,0-2-79 16,0-4 80-16,0 6 11 15,0-1 52-15,0 3 19 16,0 4 16-16,0 3-17 16,0-2-27-16,0 2 9 15,0-4-22-15,0 3-10 16,0-1 0-16,0-4 2 15,0 3-1-15,-11 0 3 0,11 1-8 16,0 2-4-16,0 0 3 16,0 0-3-16,0 8 1 15,0 27 20-15,0 14-13 16,11 6-4-16,10 5-2 16,12-1-3-16,-6 0-4 15,-2-1 2-15,2-1-5 16,-13-5-2-16,-9-4-2 15,1-7 0-15,7-6-6 16,-5-9-25-16,-2-19-84 16,-1-7-75-16</inkml:trace>
  <inkml:trace contextRef="#ctx0" brushRef="#br0" timeOffset="277704.2584">26016 9103 434 0,'0'-10'69'0,"0"7"-58"16,0-1 10-16,-11 4 9 15,-35 4-19-15,-20 37-2 16,-26 18-5-16,-12 11 3 0,-13 4 18 15,5 2-9-15,8-11-14 16,31-5-2-16,21-9-1 16,19-19-6-16,25-11-26 15,8-18-63-15,0-3-46 16</inkml:trace>
  <inkml:trace contextRef="#ctx0" brushRef="#br0" timeOffset="277996.964">26253 9241 275 0,'14'-1'143'0,"-9"-7"-120"16,14 1 22-16,14 1 5 16,14-3-11-16,12-4-14 15,15-4 4-15,2-3-2 16,-16 6-17-16,-2-4-9 16,-12 14-1-16,-5-5-6 15,-17 4-48-15,-10 3-136 16</inkml:trace>
  <inkml:trace contextRef="#ctx0" brushRef="#br0" timeOffset="278266.7862">26561 9500 368 0,'0'0'70'16,"0"0"-61"-16,0 3-6 15,9-1 16-15,10-2 0 16,5 0-14-16,9 0 4 0,13 0 3 16,6-12-2-1,8-8-10-15,14 0-3 0,2-2-50 16,-2 2-50-16,-3 0-77 15</inkml:trace>
  <inkml:trace contextRef="#ctx0" brushRef="#br0" timeOffset="278596.5172">27786 9096 310 0,'0'2'126'0,"-44"28"-109"0,-2 18 3 16,-14 8 20-16,0 9 11 15,8 5-26-15,8-6 11 16,25-7 12-16,19-17-9 16,0-17-19-16,71-14 0 15,27-9 13-15,25-21 7 16,-9-30-17-16,4-14 10 15,-34-2-5-15,-27 16-9 16,-35 8 2-16,-22 13-7 16,-41 13-8-16,-57 7-6 15,-14 10-1-15,3 0-23 16,30 0-41-16,19 0-98 16,22 0-230-16</inkml:trace>
  <inkml:trace contextRef="#ctx0" brushRef="#br0" timeOffset="306638.4081">19581 10697 346 0,'0'0'39'0,"0"-3"-20"16,0 1 15-16,0 0-6 16,0-1-6-16,0-2-11 15,0 0 0-15,0-6 4 16,3-3 4-16,-3-6 1 15,0-4-5-15,0-4 0 16,0-4-8-16,0-2-3 16,-14-4 5-16,-24 3-4 15,3 4 0-15,2 2 1 16,3 4 0-16,14 9-4 16,-9 3-1-16,6 4-1 0,11 3 0 15,-6 6 1 1,3 0-1-16,-8 0 2 0,-3 33 0 15,3 7-2-15,11 14 2 16,3 8-1-16,5 5 1 16,0 9-1-16,0 3 0 15,0 7 0-15,0 2-1 16,0 2 0-16,0 2-1 16,0-16-5-16,0-19-8 15,0-33-50-15,0-24-40 16,-11-2 38-16,-17-28-171 15</inkml:trace>
  <inkml:trace contextRef="#ctx0" brushRef="#br0" timeOffset="307094.3599">18894 10966 104 0,'27'-14'121'0,"20"1"-78"16,-9 2 6-16,14 0 22 15,8 3-22-15,-8-1-18 16,7 5-7-16,-7-4-9 0,-5 1-14 16,-6 5-1-1,2-3-6-15,-10-2-4 0,8 1-6 16,-8 1-17-16,-1 0-6 15,1 3 11-15,-14-1 5 16,0 3 17-16,-11 0 6 16,11 10 0-16,-8 16 10 15,-3 8 4-15,6 0 6 16,11-2-4-16,-4-4 7 16,12-13 0-16,19-14-3 15,13-1 21-15,6-11 10 16,14-22-7-16,-17-6-2 15,-24 5-12-15,-31 0-14 16,-13 10-10-16,-13 7-6 0,-53 4-2 16,1 10-3-16,-1 3-23 15,9 0-19-15,16 11-31 16,28 1-34-16,7-2-65 16</inkml:trace>
  <inkml:trace contextRef="#ctx0" brushRef="#br0" timeOffset="307394.2001">20672 10817 160 0,'0'0'144'0,"0"0"-103"15,0 0-1-15,0 0 0 16,-3 0 3-16,-27 4-16 16,3 24-10-16,2 4-5 15,12 3 8-15,5-4-6 16,8-3-6-16,0-7-5 16,0-2-2-16,13-8-1 15,20 2 0-15,13-2-3 16,-2 0-30-16,10-4-71 15,23-6-144-15</inkml:trace>
  <inkml:trace contextRef="#ctx0" brushRef="#br0" timeOffset="307792.5422">21771 10705 248 0,'0'0'84'0,"0"0"-66"0,-30 2 0 16,2 20 1-1,-7 8 4-15,2 3-1 0,3-1-9 16,8-3 0-16,17-11-11 15,5-8-2-15,0-10 0 16,19 0 0-16,27-16 23 16,6-13 5-16,-5 2 1 15,-6 6 2-15,-11 13 0 16,-17 8-20-16,1 0-8 16,-6 15 2-16,-8 19 5 15,0 2-7-15,0 2-3 16,0-8-5-16,0-13-30 15,0-10-26-15,0-7-19 16,0 0 0-16,0-1-107 0</inkml:trace>
  <inkml:trace contextRef="#ctx0" brushRef="#br0" timeOffset="308084.343">22439 10194 297 0,'0'0'70'0,"0"0"-25"15,0 0 1 1,0 0-2-16,0 30 10 0,0 15 12 15,0 16-23-15,0 11-7 16,-19 11-3-16,-14 5-24 16,0-9-9-16,14-4 0 15,-5-10-29-15,15-8-65 16,9-9-119-16</inkml:trace>
  <inkml:trace contextRef="#ctx0" brushRef="#br0" timeOffset="308872.2814">23311 10792 371 0,'8'-4'72'0,"-8"3"-67"16,0 1 11-16,0-4-1 16,0 2-8-16,0 1-2 15,0 1 17-15,0 0 6 16,0 0-2-16,0 0-8 16,0 3-9-16,0 23 9 15,0 9-5-15,0 2-5 16,-13 7 0-16,10 4 5 15,3-11-4-15,0-8-5 16,0-14-4-16,0-8 0 16,36-7 1-16,10-7 4 15,6-17-2-15,-6-3-1 16,-8 9 3-16,-19 6 5 16,-11 12-4-16,12 0-4 0,-10 6-1 15,7 18 6-15,-6-1-3 16,-3-7-3-16,3-8-1 15,-3-8-4-15,11-8 3 16,8-26 1-16,6-8 1 16,-14 1 4-16,0 10 2 15,-11 4 2-15,-2 13-5 16,-6 10-4-16,0 1-18 16,0 3-35-16,0 0-44 15,0 0-52-15,0 19-46 16</inkml:trace>
  <inkml:trace contextRef="#ctx0" brushRef="#br0" timeOffset="309052.2851">24012 10935 334 0,'19'-3'65'16,"8"-1"-9"-16,-8 4 11 15,1 0-24-15,-7 4-21 16,1 11-11-16,-14 11-2 15,0-3-9-15,0 4-1 16,-11-5-21-16,-11-10-69 16,-2-8-74-16</inkml:trace>
  <inkml:trace contextRef="#ctx0" brushRef="#br0" timeOffset="309210.3465">23952 10658 385 0,'0'-11'64'16,"0"4"-32"-16,8-1-17 16,-2 4-15-16,7 2-15 15,6 2-53-15,9 0-41 16,18 6-109-16</inkml:trace>
  <inkml:trace contextRef="#ctx0" brushRef="#br0" timeOffset="309622.2466">24931 10601 330 0,'-41'18'66'16,"-5"15"-27"-16,-6 9 11 15,-14 6-10-15,20 9-10 16,-11 0-7-16,16 3 4 15,22-13-11-15,19-18-16 16,0-17-3-16,32-12-3 16,28-19 6-16,11-31 9 15,8-11 6-15,1-16-5 16,4-7 5-16,1-7-1 16,-12 8 6-16,-13 1-9 0,-16 11-1 15,-22 12-3 1,-6 13-4-16,-16 17-2 0,0 17 6 15,0 12 15-15,0 0-11 16,0 30-11-16,-16 18 6 16,-17 12-5-16,19 11-1 15,12-5 0-15,2-3-12 16,0-6-22-16,16-8-33 16,33-11-5-16,0-11-50 15,8-12-46-15,3-15-56 16</inkml:trace>
  <inkml:trace contextRef="#ctx0" brushRef="#br0" timeOffset="309848.5035">25880 10330 388 0,'0'0'51'16,"0"7"-15"-16,0 26 10 15,0 11-10-15,-11 11-7 16,-11 2-8-16,3 7-6 16,5-4-10-16,-5-5-5 15,14-2-13-15,-9-12-23 16,-5-4-32-16,5-8-24 16,1-12-72-16</inkml:trace>
  <inkml:trace contextRef="#ctx0" brushRef="#br0" timeOffset="310042.014">25599 10667 247 0,'0'0'172'15,"0"0"-107"-15,0 0-6 16,14 0 16-16,37-1-19 16,9-3-34-16,11 1-18 15,-5-1-4-15,-6 4-1 16,-3-3-14-16,3 3-19 15,-8-2-37-15,-1-5-44 16,-4-6-8-16,-6-9-60 0</inkml:trace>
  <inkml:trace contextRef="#ctx0" brushRef="#br0" timeOffset="310393.5523">26436 10196 132 0,'0'-5'289'0,"0"5"-267"16,0 0-5-16,0 0 10 16,0 0 3-16,0 0-10 15,0 0-1-15,0 17 4 16,0 23 25-16,0 14-13 16,0 8-14-16,-6 8-2 0,-21 3 2 15,3 4-6 1,10-11-1-16,0-16-13 0,14-15-1 15,0-21-7-15,0-14-7 16,39 0 3-16,15-14 11 16,-2-8 1-16,-6 6 3 15,-8 9 5-15,-10 7 0 16,-4 2-2-16,4 29-1 16,-20 15 1-16,-8 6-2 15,0-2-5-15,0-5-23 16,0-14-42-16,0-8-71 15,0-18-86-15</inkml:trace>
  <inkml:trace contextRef="#ctx0" brushRef="#br0" timeOffset="310868.2322">26954 10428 80 0,'0'-2'324'16,"0"2"-266"-16,0 0-24 16,0 0-8-16,0 0-8 15,0 0-7-15,0 0-3 16,0 0 2-16,0 2-5 15,0-2-3-15,0 0 5 16,0 0-1-16,0 0 11 0,0 0 13 16,0 0-3-16,0 0 5 15,0 0-4-15,0 0-9 16,0 0-16-16,0 4-3 16,0 3-14-16,-5 9-53 15,-1-10-128-15</inkml:trace>
  <inkml:trace contextRef="#ctx0" brushRef="#br0" timeOffset="311324.2981">26976 10713 311 0,'0'-3'159'15,"0"0"-106"-15,0-2-11 16,0 5 0-16,0 0-5 16,0 0-12-16,0 0-8 15,0 0-1-15,0 0-5 16,0 0-6-16,0 0 0 15,0 0-5-15,0 0 0 16,0 0-4-16,11 0 3 16,2-10 1-16,-7 5-9 15,-6 5-67-15,0-5-270 16</inkml:trace>
  <inkml:trace contextRef="#ctx0" brushRef="#br0" timeOffset="315278.3016">27840 10273 121 0,'0'-8'64'16,"0"5"-35"-16,0-1-1 15,0 4 8-15,0 0 3 16,0 0-12-16,0-3-7 15,0 3 0-15,0-3 6 16,0 1 3-16,0 0-4 16,0 2-1-16,0 0 4 15,0 0-1-15,0 0-11 16,0 0 0-16,0-2 7 16,0 2-3-16,0 0-2 15,0 0-5-15,0 0-5 0,0 0 0 16,0 4-4-16,0 29 3 15,-19 16 2-15,-8 11-5 16,-6-3-3-16,14-5-1 16,11-17 0-16,8-18 0 15,0-13 0-15,27-4 0 16,33 0 5-16,11-9 7 16,22-13-1-16,-14 3-8 15,-17 5-3-15,-21 6-7 16,-27 7-22-16,-14 1-49 15,14 0-104-15,-14-2-162 16</inkml:trace>
  <inkml:trace contextRef="#ctx0" brushRef="#br0" timeOffset="315510.4187">28274 10203 330 0,'0'0'139'0,"0"0"-116"16,11 31 27-16,-3 8 6 15,-3 15-8-15,-5 12-14 0,0 15-5 16,0 6-8 0,-13-1-14-16,-20-4-7 0,8-9 0 15,4-11-17 1,15-9-73-16,6-18-170 0</inkml:trace>
  <inkml:trace contextRef="#ctx0" brushRef="#br0" timeOffset="348683.7774">20121 11758 70 0,'0'-8'195'0,"0"8"-163"15,0 0-23-15,0-3-6 16,11 3 11-16,-11-2 12 16,0 2 1-16,0-3 16 15,0-2 12-15,0 0 0 16,3-4-5-16,2 3-14 15,1-1-6-15,-4 3-3 16,-2 4-6-16,0 0-4 0,0 0-6 16,0 0 2-16,0 14-1 15,-27 37-1-15,-27 30-4 16,-17 21-4-16,0 12-1 16,16-3-2-16,17-1 0 15,19-13 1-15,11-8-1 16,8-14 0-16,0-19 0 15,19-11-1-15,16-10-5 16,9-8-12-16,-11-2-33 16,-1-4-57-16,-10 1-119 15</inkml:trace>
  <inkml:trace contextRef="#ctx0" brushRef="#br0" timeOffset="349479.8655">20672 12269 153 0,'0'0'165'0,"0"0"-146"15,0 0-7-15,0 0 26 16,0 0 9-16,0 0-18 16,-3 0-8-16,-8 0 0 15,11 0 10-15,0 0-6 16,0 0-11-16,0 0-2 15,0 1-3-15,0-1 1 16,14 0 5-16,24 0 10 16,14 0 9-16,-11-8-13 15,5-6-13-15,-8 6-8 16,-5-4-1-16,-6 5-20 16,-8 3-47-16,9 4-130 0</inkml:trace>
  <inkml:trace contextRef="#ctx0" brushRef="#br0" timeOffset="349938.0496">21274 11945 210 0,'0'0'66'15,"0"0"-18"-15,20-1 8 16,4-4 14-16,9-5 6 16,13-3-17-16,20-2-13 15,-1 0 2-15,0 3-14 16,-10 5-14-16,-17 7-11 15,0 0 1-15,-21 12-1 16,-17 28 2-16,0 16 1 16,-14 19-2-16,-46 9-8 15,-5 1-1-15,5-4-1 16,8-17 0-16,25-14 0 0,16-24 0 16,11-13-2-1,0-11-3-15,11-2 2 0,35 0 3 16,6 0 2-16,-6 0-1 15,-13-2-1-15,0-1 0 16,-6 1-14-16,-8 2-56 16,3 0-70-16,-3 0-88 15</inkml:trace>
  <inkml:trace contextRef="#ctx0" brushRef="#br0" timeOffset="350139.8946">22261 12432 531 0,'0'25'75'0,"0"19"-20"16,-19 11-9-16,-38 8-27 16,-8 5-18-16,-3-3-1 15,10-8-13-15,12-16-48 16,13-19-71-16,20-22-108 15</inkml:trace>
  <inkml:trace contextRef="#ctx0" brushRef="#br0" timeOffset="350881.0343">22951 12095 157 0,'0'0'111'16,"0"0"-71"-16,0 0 12 15,0 0 0-15,0 0-6 16,0 0 1-16,0 0 7 0,0 0-12 16,19 0-1-16,3 0-5 15,16 0-3-15,-5 0-11 16,11 0-17-16,-9 0-5 16,-2 0-4-16,5 0-18 15,-11-5-71-15,12-2-81 16,-12-1-102-16</inkml:trace>
  <inkml:trace contextRef="#ctx0" brushRef="#br0" timeOffset="351219.6745">23633 11807 421 0,'0'0'53'0,"0"0"-44"16,0 0-4-16,0 3 3 16,0 7-6-16,0-2 1 15,0 3 17-15,5 3 27 16,-5 8 1-16,0 9-2 16,0 7-19-16,0 4-5 15,0 8-7-15,0 4-5 16,-10 0-5-16,-4 1-2 15,-5-3-2-15,11-5-1 0,-6-7 0 16,14-9-3-16,0-9-5 16,0-10-14-16,0-7-16 15,0-5-29-15,0 0-11 16,0-15-20-16,5-14-98 16</inkml:trace>
  <inkml:trace contextRef="#ctx0" brushRef="#br0" timeOffset="351519.6947">23854 11641 397 0,'0'0'99'16,"0"0"-88"-16,8 0 15 15,38 0 24-15,6 17 9 16,8 10-20-16,-3 11 3 16,-2 20 3-16,-17 13 2 15,-24 11-7-15,-14 9-17 16,0 3-6-16,-33-1-14 16,-35 0-3-16,2-19-2 15,23-19-19-15,10-26-40 16,6-20-40-16,27-9-62 0,0-22-255 15</inkml:trace>
  <inkml:trace contextRef="#ctx0" brushRef="#br0" timeOffset="353327.9609">25160 11942 18 0,'0'0'320'0,"-8"0"-265"16,8 0-11-16,0 0 3 16,0 0-23-16,0 0-6 15,0 0-3-15,0 0 2 16,0 0 2-16,0 0 4 16,0 0 2-16,0 0-7 15,0 0-8-15,0 0 0 16,0 0 0-16,8 0-4 0,30-10 8 15,17-3 7 1,-4-3-2-16,9 5 5 0,-2 1-1 16,-12 3-2-16,-2 7-9 15,-9 0-5-15,-10 0-2 16,-4 17-3-16,-1 12 2 16,-20 5-1-16,0 7-1 15,-20-1-1-15,-20-1-1 16,-7-9-1-16,9-10-7 15,19-8-1-15,5-8-5 16,14-4 11-16,0 0 3 16,0 0 2-16,0 0 1 15,0 0 5-15,0 0-4 16,0 0-2-16,0 8-2 0,0 7 0 16,-13 8-1-16,-20 2 0 15,6 4-4-15,-12-4-2 16,7-7-8-16,-1-4-14 15,0-3-2-15,6-4-2 16,3-5-2-16,2 1-8 16,11-3 0-16,-8 0-4 15,16 3-43-15,3-1-79 16</inkml:trace>
  <inkml:trace contextRef="#ctx0" brushRef="#br0" timeOffset="354584.9872">25198 12018 117 0,'0'-10'79'16,"0"3"-41"-16,0-4 6 0,0 4-14 15,0 2-13-15,0 1-10 16,0 2-4-16,0 2 8 16,0-5 6-16,0 5 9 15,0 0 10-15,0 0-6 16,0 0-8-16,0 0-4 15,0 0-4-15,0 0-6 16,0 0 0-16,0 0-4 16,0 0-3-16,0 0-1 15,0 0 3-15,0 0-3 16,0 0 2-16,6 0 7 16,10-9 8-16,22-4 2 15,8 0 8-15,-2-3 7 16,5-2-5-16,3 6-2 15,-14 1-3-15,0 3-8 0,-10 4-4 16,-15 4-6-16,1 0-2 16,-1 0-3-16,7 0-1 15,-1 0 3-15,8 4 4 16,-11 3-4-16,-2 1 1 16,-6 2-2-16,-8 1 1 15,11 7-1-15,-11 5 3 16,0 0 0-16,0 11-2 15,-38-2-1-15,11 1-2 16,-17-2 0-16,11-3 0 0,-8-4-1 16,3-4 1-1,0-5-3-15,5-2 0 0,6-5-2 16,13-1 3-16,1 0-2 16,2-2 3-1,11-5 0-15,0 0 1 0,0 0 1 16,0 0-1-16,0 0 1 15,0 0 1-15,0 0 2 16,0 0-1-16,13 0 3 16,26-3-5-16,-1-6 3 15,-11 2 1-15,-8 4 1 16,-5 3 2-16,-9 0-3 16,-5 0-4-16,0 9 1 15,0 21 4-15,-19 13-1 16,-33-1-3-16,-19 1 1 15,3-6-3-15,-8-9-2 16,8-1 2-16,2-10-5 0,4-1-6 16,15-5-12-16,25-4-35 15,-2 1-35-15,24 1-76 16,0 5-158-16</inkml:trace>
  <inkml:trace contextRef="#ctx0" brushRef="#br0" timeOffset="354812.2653">25141 12679 361 0,'19'-3'120'15,"-19"3"-87"-15,19 0 9 16,-14 8-10-16,-5 16-11 15,0 9-13-15,0-1-8 16,0-5-22-16,0-5-44 16,-5-7-63-16,0-9-127 15</inkml:trace>
  <inkml:trace contextRef="#ctx0" brushRef="#br0" timeOffset="355141.7333">25460 11428 196 0,'19'0'289'16,"-16"8"-244"-16,2 23 1 16,-5 5-28-16,0-7-18 15,0 0-11-15,0 2-49 16,0-3-102-16,0 0-179 15</inkml:trace>
  <inkml:trace contextRef="#ctx0" brushRef="#br0" timeOffset="355455.7099">26608 11494 384 0,'-28'14'185'16,"-18"39"-141"-16,-11 22-7 15,-3 21-1-15,-6 13-14 16,9 17-7-16,11-2 4 15,13 2-9-15,25-16-6 16,8-16-1-16,0-14-3 16,19-17-7-16,27-19-23 15,6-11-23-15,3-8-28 0,16-12-86 16</inkml:trace>
  <inkml:trace contextRef="#ctx0" brushRef="#br0" timeOffset="356071.9802">27041 12055 322 0,'0'-2'95'0,"-8"2"-56"16,8-3 9-16,0 3 3 15,0 0-14-15,0-2-13 0,0 2-1 16,0-5-1-16,0-5 1 16,27 1 6-16,12-7 10 15,21 4-6-15,-3-3 5 16,11-4-3-16,-11 4-11 15,-2 7-5-15,-23 3-8 16,1 5-6-16,-14 0-4 16,-8 17 1-16,-11 28-1 15,0 14 0-15,-19 15-1 16,-33 2-1-16,0 0 0 16,12-11-3-16,12-13 4 15,17-18-1-15,11-11 0 16,0-11-1-16,0-10-3 0,39-2-1 15,12 0 0 1,-2 0-29-16,9 0-26 0,-1-12-42 16,-11 5-68-16,6 5-49 15,-16 2-85-15</inkml:trace>
  <inkml:trace contextRef="#ctx0" brushRef="#br0" timeOffset="356213.6662">27859 12477 269 0,'0'31'260'0,"-38"11"-176"16,-3 5-23-16,-11 5-9 16,6-1-45-16,5-8-7 15,8-13-48-15,1-15-36 0,21-13-72 16,11-2-99-16</inkml:trace>
  <inkml:trace contextRef="#ctx0" brushRef="#br0" timeOffset="356492.1628">28645 11803 429 0,'0'0'48'0,"0"26"-29"0,0 20 33 16,0 18-3-16,0 5-9 16,0 6-4-16,-33 6-5 15,0-10-23-15,9-3-8 16,2-14-2-16,11-12-26 16,3-14-36-16,8-18-89 15,0-10-179-15</inkml:trace>
  <inkml:trace contextRef="#ctx0" brushRef="#br0" timeOffset="356701.886">29078 11529 61 0,'5'5'620'0,"9"47"-588"16,13 27 14-16,-8 26-7 15,-13 13 11-15,-6 15-22 16,-14-2-18-16,-51-2-10 16,-25-12-2-16,-3-7-47 15,-5-21-89-15,13-27-196 16</inkml:trace>
  <inkml:trace contextRef="#ctx0" brushRef="#br0" timeOffset="358109.7536">28200 11934 202 0,'0'-2'118'16,"0"2"-99"-16,0 0-14 16,0 0 4-16,0 0 24 15,0 0 10-15,-5-3 12 16,5 3 12-16,0 0-19 0,0-3-4 15,0 3-6 1,0-3-1-16,0 1 4 0,0 2 6 16,0 0-5-16,0 0-17 15,38 0-21-15,22 0-4 16,-8 0-4-16,13 0-28 16,6-11-118-16,-30-20-541 15</inkml:trace>
  <inkml:trace contextRef="#ctx0" brushRef="#br0" timeOffset="385769.249">13135 10068 205 0,'0'-2'22'0,"0"0"-8"16,0-1-2-16,0-1 3 15,0 0-6-15,0 4 29 16,0 0-4-16,0 0 5 16,0 0-7-16,0 0-11 15,0 0-7-15,0 0 8 16,0 21-4-16,0 2-6 15,0-5-6-15,0 8-4 0,0-4-2 16,0 4 6-16,-5 1 8 16,5 3 4-16,0 5 1 15,0 7 1-15,0 3-3 16,0 3-6-16,0 10-2 16,0-1-4-16,-3 2-1 15,-2 1 0-15,-3-3 1 16,-3 0-1-16,11 0 0 15,-8 1-2-15,8 2 2 16,-11 4-2-16,11 2 1 16,-8 2-1-16,2 3 5 15,1-2 0-15,-4 1-4 16,1 1 1-16,3-5-2 16,-1 0 0-16,6 3 0 15,0-3 0-15,0 1-1 0,0-3 3 16,0 2 2-16,0-4-3 15,-5-1-3-15,5 0 0 16,-8-8 1-16,0 4-1 16,-3-1 0-16,2 1 0 15,-1 2 0-15,-10 1 1 16,7-1-1-16,-1 3 1 16,6 1 0-16,-17-3-1 15,17 4 1-15,-5 0-1 16,-1 1 1-16,3-1-1 15,-8 3 0-15,11-3 0 16,-3 4 0-16,8-5 0 0,3 3 1 16,0 1-1-16,0 0 1 15,0 5-1-15,0-2 0 16,-5 2 0-16,-1 0 0 16,6 1 1-16,0 6 0 15,0-8-1-15,-2 0 0 16,-4-3 0-16,1 0 1 15,-4 1-1-15,-1 0 0 16,10 4 0-16,0-2 0 16,0 3 0-16,-9-2 0 15,-2 1-1-15,11-2 1 16,-2 5 0-16,2-1-1 16,0-3 1-16,0 3 0 0,0 6 0 15,0 5 0 1,0 4-1-16,0 6 2 0,0 1-2 15,0 0 0-15,0 5 1 16,0 2 0-16,0 8-1 16,0 10 1-16,0 4-1 15,0-3 1-15,0 2-2 16,0-10-2-16,0-13 0 16,0-14-6-16,0-12-1 15,0-20-5-15,0-20-26 16,0-10-31-16,0-10-36 15,-6-16-159-15</inkml:trace>
  <inkml:trace contextRef="#ctx0" brushRef="#br0" timeOffset="387929.4479">7794 13254 3 0,'-11'-7'61'0,"8"5"-8"16,3 2-17-16,0 0-20 16,0 0 11-16,0 0 2 0,0 0-6 15,0-3-1 1,0 1 9-16,0 2 7 0,0-3 1 15,0 3-7-15,14-3-7 16,5 3 4-16,17 0-5 16,-6 0-8-16,5 0 4 15,-2 0 2-15,10 0-6 16,9 11-5-16,-3 3 12 16,14-3 4-16,2 7-12 15,14-7-7-15,9-4 3 16,15 0 7-16,4 1-3 15,2-5-5-15,-22 1 5 0,3 3 1 16,-16-6-1 0,2 4-5-16,11-3 7 0,-2 1-6 15,7 0 0-15,12-3-6 16,-6 5 1-16,0-2 0 16,0 1-2-16,6-1 3 15,-6 0 1-15,-5-1-3 16,5-2-3-16,0 0 2 15,3 0-2-15,8 0 3 16,-2 0 4-16,-9 0-3 16,0 0-1-16,0 0-1 15,-5 5 1-15,-3 6 0 16,-3 2-2-16,3 0-1 16,-6-2 1-16,-4 0 1 15,-1-4-1-15,-6-3 1 0,17 1 1 16,-5-5 0-16,7 0 0 15,-7 0 2-15,-6 0-5 16,0 0 0-16,-3 0 0 16,12 0-2-16,-4 0 0 15,20 0 1-15,10-16-1 16,15-6 0-16,4-1 2 16,-10-1 3-16,-17 3 1 15,3 6 1-15,-27 7-4 16,0 1-3-16,0 3 1 15,-3-4-1-15,24 0 0 16,9 0 0-16,0-2 0 0,24-2 0 16,9 3 0-16,13-3 2 15,16 2-2-15,-2-1 0 16,-3 2 0-16,-11 3 0 16,-13-5 0-16,-9 3 1 15,-16 5-1-15,3-1 1 16,-3 4-1-16,-3-5 0 15,22 0 0-15,25-4 1 16,38-6 0-16,32-1 0 16,17 2-1-16,2 1 0 15,-7 3 0-15,-4 0 0 16,7 3-1-16,-7 2 1 16,1-3 0-16,-14 4 0 0,-33-1 0 15,-32 1 0 1,-41 4 0-16,-44 0 0 0,-38 0 0 15,-28-3-2-15,-13 3-11 16,0 0-34-16,-46 0-82 16,-74-23-133-16</inkml:trace>
  <inkml:trace contextRef="#ctx0" brushRef="#br0" timeOffset="389183.428">12950 12829 60 0,'0'-2'66'0,"0"-5"-13"16,0 1-22-16,0-3-17 16,0 2 2-16,0-1-3 15,0-2-4-15,0 3 30 0,0 0-17 16,0 5-1-16,0-3 3 15,0 4-7-15,0 1 5 16,0 0-3-16,0 0-1 16,0 0 4-16,0-2 3 15,0 2-3-15,0 0-6 16,0 0 0-16,0 0-2 16,0 0-5-16,0 0 6 15,22 0 7-15,38-4 29 16,24-3 9-16,1 0-9 15,-14-3-3-15,-17 3-33 16,-29 5-15-16,-11 2-1 0,-14 0-53 16,-39 0-235-16</inkml:trace>
  <inkml:trace contextRef="#ctx0" brushRef="#br0" timeOffset="392301.3275">13659 12994 16 0,'-5'0'32'0,"5"0"-17"16,0 0-12-16,0 0 2 16,0 0 23-16,0 0 0 15,0 0-22-15,0 0-2 16,0 0 21-16,0-5 28 16,0 0-27-16,0 0-14 15,0 2 17-15,0 1 5 16,0 0-5-16,0 2-3 15,0 0-10-15,0-4 4 16,0 4 0-16,0-2-6 0,0 0 5 16,0-1 4-16,0 3-2 15,5 0 1-15,-5 0 7 16,0 0-10-16,0 0-2 16,14 0 2-16,-1 0-4 15,6 11 8-15,0 6-8 16,-10 5-1-16,-4 0-5 15,-5 0-6-15,0-4-3 16,0-7-19-16,0 3-44 16,-14-14-105-16</inkml:trace>
  <inkml:trace contextRef="#ctx0" brushRef="#br0" timeOffset="392895.3136">14360 12951 191 0,'0'-5'66'0,"0"5"-13"16,8 0-24-16,3 0 4 16,-11 0-5-16,13 0-2 15,-4 0 17-15,2 10 5 16,2 10 0-16,-7 5-8 16,-6 7-18-16,0 4-12 15,0-7-10-15,0-9-1 16,0-8-23-16,0-10-58 15,0-2-62-15</inkml:trace>
  <inkml:trace contextRef="#ctx0" brushRef="#br0" timeOffset="393383.5078">14957 12917 133 0,'8'0'85'16,"3"0"-70"-16,-11 0 26 15,8-3-3-15,-8 3-20 0,11-4 5 16,-11 4 7 0,14 0-3-16,-6 0 7 0,3 0 11 15,2 0 3-15,-13 7-14 16,0 14-7-16,0 9-7 16,0 3-18-16,-24 1-2 15,-9 2-45-15,14-6-101 16,3-15-171-16</inkml:trace>
  <inkml:trace contextRef="#ctx0" brushRef="#br0" timeOffset="393839.2713">15742 12852 151 0,'0'0'141'0,"19"0"-74"15,-11 0-14-15,1 0 4 16,-4 4 3-16,-5 14-15 16,0 12-9-16,0 4-21 15,0 2-10-15,0-1-5 16,0-1-43-16,-14-8-121 16</inkml:trace>
  <inkml:trace contextRef="#ctx0" brushRef="#br0" timeOffset="394725.4571">12402 13016 87 0,'0'0'49'16,"-8"0"-19"-16,-6 3 9 16,9 2 12-16,-3-4-6 15,2 6-18-15,-5-4 4 16,8 2-7-16,-2 1-10 16,-3-5-2-16,2 2 4 0,1 1 5 15,5-3 0-15,0 3 8 16,0 0 6-16,0 4-7 15,0-2-8-15,0 8 1 16,0 0-8-16,5 6-4 16,1 8-4-16,-6-1-5 15,0 2-6-15,-19-1-11 16,-19-2-47-16,10 3-68 16,-4 0-208-16</inkml:trace>
  <inkml:trace contextRef="#ctx0" brushRef="#br0" timeOffset="395219.4037">11720 13192 172 0,'0'0'59'16,"0"0"-26"-16,0 0 13 15,0-2 1-15,0-1-2 16,0 3-12-16,0 0-12 15,0 0 4-15,0 3 7 16,0 14-14-16,6 10-1 0,-6 2-6 16,0 5-11-16,0-7-1 15,0-2-15-15,0-3-40 16,0-2-42-16,-6-5-132 16</inkml:trace>
  <inkml:trace contextRef="#ctx0" brushRef="#br0" timeOffset="395737.5369">11249 13095 229 0,'0'-2'56'16,"0"2"-19"-16,0 0-21 15,0 0-1-15,0 0 23 16,0 5 3-16,0 15-3 16,0 2-3-16,0 9-1 15,0 5-19-15,0-1-13 0,0 3-2 16,0-12-15 0,0-5-49-16,0-2-52 0,-9-15-132 15</inkml:trace>
  <inkml:trace contextRef="#ctx0" brushRef="#br0" timeOffset="396201.2169">10534 13125 163 0,'0'0'26'16,"0"0"-1"-16,6 0 10 15,2 0 17-15,3 5 23 16,-3 14-2-16,3 9-14 15,-11 7-9-15,0 3 0 16,0-3-31-16,0-4-19 16,0-11 0-16,0-6-36 15,0-3-75-15,0-11-145 16</inkml:trace>
  <inkml:trace contextRef="#ctx0" brushRef="#br0" timeOffset="397161.3633">12977 13915 153 0,'-5'-3'38'16,"-3"-2"-38"-16,-3 2-3 15,-3-4 0-15,6 6 6 16,-3-2 0-16,11 3 26 15,0 0 0-15,0 0-6 16,0 0-5-16,0 0 2 16,-8 0-3-16,2 0 0 15,1 0-7-15,2 0-3 16,3 0-3-16,0 0 6 16,0 0 9-16,0 0 17 15,0 0 2-15,-5 0-4 16,5 0 3-16,0 0-7 15,-6-3-7-15,6 3-3 0,0 0-10 16,0 0 1 0,0-3-1-16,0 3 3 0,0 0 1 15,0-5-7-15,33-2 11 16,13-2 8-16,4-1-8 16,-10 1 7-16,-12 8-8 15,2-1-5-15,-17 2-10 16,1 0-2-16,-6 0-2 15,-8 0-25-15,0 0-72 16,0 3-125-16</inkml:trace>
  <inkml:trace contextRef="#ctx0" brushRef="#br0" timeOffset="398879.4281">12729 14502 33 0,'0'-1'66'16,"6"1"-28"-16,-6 0-24 15,0 0-14-15,0-3-1 16,0 3-2-16,0 0-7 15,0 0 3-15,0 0 7 16,0 0 20-16,0 0 15 16,0 0-10-16,0 0-11 15,0 0-9-15,0 0 0 16,0 0 14-16,0 0 8 16,0 0 5-16,0 0 0 0,0 0-13 15,0 0-9-15,0 0 0 16,0 0-7-16,5 0 3 15,3 0 10-15,11 0 19 16,0 0 5-16,1 0-2 16,7 0 8-16,-8 0-14 15,3 0-6-15,2 0-10 16,-2 0-6-16,-3 0 1 16,-8 0-8-16,-8 0-3 15,-3 0-2-15,0 3-19 16,-3 11-126-16</inkml:trace>
  <inkml:trace contextRef="#ctx0" brushRef="#br0" timeOffset="399591.1294">12893 15056 118 0,'0'0'87'16,"0"0"-20"-16,5-2 6 16,-5 2-16-16,0-1-24 15,0 1-11-15,3-5 0 0,8 5 3 16,-3-1 17 0,3-2-3-16,-11 0-18 0,8 3-6 15,-8 0-9-15,14 0 1 16,-3 0 8-16,2-3-2 15,6-1-6-15,-10 2-5 16,23-4-1-16,-7 5-1 16,-3-5 0-16,8 2 0 15,-14-2-1-15,3 4-4 16,-8 2-47-16,-11 0-118 16</inkml:trace>
  <inkml:trace contextRef="#ctx0" brushRef="#br0" timeOffset="400221.3577">12819 15633 117 0,'0'0'130'15,"0"0"-75"-15,0 0-18 16,0-2 5-16,0-1-12 16,0 3-5-16,0 0-12 15,0 0-5-15,0 0 10 16,0-4 11-16,14 3 3 15,5-5 0-15,-5 1 11 16,7 2-1-16,12-3-8 16,0 6-8-16,0 0-15 15,-1-2-9-15,-7 2-2 0,-17 0-5 16,-8 0-56 0,0 0-269-16</inkml:trace>
  <inkml:trace contextRef="#ctx0" brushRef="#br0" timeOffset="404271.1722">12901 12856 35 0,'0'13'130'16,"0"7"-113"-16,0 1-17 15,-16 11-1-15,-3-6-15 16,-6-4-4-16,6 2-40 15,-8-8-25-15</inkml:trace>
  <inkml:trace contextRef="#ctx0" brushRef="#br0" timeOffset="404349.9407">12707 13059 76 0,'-19'10'79'0,"0"2"-46"15,6 0-33-15,2-2-15 16,11-5-2-16,0-2-44 0,0-1-30 16</inkml:trace>
  <inkml:trace contextRef="#ctx0" brushRef="#br0" timeOffset="404426.4167">12707 13059 24 0,'0'76'50'15,"17"-63"-23"-15,-6 2-27 16,8 6-82-16</inkml:trace>
  <inkml:trace contextRef="#ctx0" brushRef="#br0" timeOffset="406019.1637">12724 13440 79 0,'0'0'46'0,"0"0"-46"15,0-3 0-15,0 2 13 16,0-2 40-16,0-1 4 16,0-3-18-16,0 4-25 15,0-8-11-15,0-6-3 16,0 2-9-16,0-11 8 16,0 4 1-16,0 3 4 15,11 0-1-15,-6 4-1 16,-2 2 4-16,2 5-2 0,1 6-4 15,-6 0 0 1,2 2 3-16,-2 0 3 0,0 0 7 16,0 0 13-16,0 0 15 15,0 0 4-15,0 0-8 16,0 4-14-16,0 5-6 16,11-3 4-16,-2 2 1 15,-9-3-5-15,10 3 4 16,-1-1-7-16,-9 0 3 15,0 2-5-15,0 5 0 16,0-3-3-16,0 0-4 16,0 4-3-16,0-5-2 0,-19-1 0 15,-1-1-2 1,12-8 2-16,3 0 0 0,2 0 1 16,3 0 1-16,0-8 0 15,0-14 0-15,0-3 4 16,0-2 0-16,16 0-2 15,14-1 5-15,-2 6 2 16,-1 2 10-16,3 6 2 16,-14 6 5-16,-2 2-8 15,5 6-13-15,-8 0-4 16,-11 3 3-16,8 19 2 16,-8 11-4-16,0-6 0 15,0 3-4-15,0-8 0 16,-19-7-2-16,5-5 1 0,-5-10-4 15,11 0 4-15,-5 0-1 16,2 0 0 0,11-8-3-16,0-10 0 0,0-5 3 15,0-5 2-15,24-1 1 16,9-2 2-16,8 2 5 16,2 4 4-16,-15 10 6 15,-15 10-2-15,-2 5-13 16,-11 0-2-16,0 0 0 15,0 18-1-15,0 19 2 16,0 10-2-16,-43-4 0 16,2-11-3-16,8-12-2 15,-5-16-1-15,11-4 1 0,2 0 2 16,3-8-4 0,22-11-1-16,0-5 2 0,0-2 2 15,0-3 4-15,33 1 2 16,8 1 3-16,5 1 4 15,-8 9 4-15,-10 8 5 16,-15 6-6-16,-2 3-5 16,-8 5-6-16,-3 32 0 15,0 15 1-15,0 4-1 16,-36 2-1-16,-21-12-2 16,19-16-1-16,8-19-4 15,0-11 0-15,11 0 4 16,3-17-3-16,10-12-5 15,6-4 4-15,0 3 7 16,22 1 0-16,22 2 3 0,-17 9 3 16,0 6 2-16,-8 6 3 15,-8 6-3-15,-8 3-5 16,-3 36 1-16,0 11 1 16,-14 11-2-16,-38-9-3 15,6-15 0-15,0-14-1 16,18-15 0-16,-4-8-1 15,13 0-3-15,0-26 1 16,19-8-2-16,0-5 3 16,13 5 3-16,25 4 3 15,0 12-2-15,-10 9 4 16,-20 9-1-16,3 0-2 0,-3 16-2 16,-8 25 3-16,0 6-2 15,0-4-1-15,-27-12-3 16,-1-13-6-16,9-16-4 15,-13-2 0-15,7-9 2 16,3-24-5-16,9 2 7 16,13 5 3-16,0 12 6 15,0 1 2-15,0 8 1 16,0 2-1-16,0 0 0 16,0 3 0-16,2 0-2 15,9 0 0-15,-11 13 0 16,9 7-10-16,-9 4-57 15,0-11-141-15</inkml:trace>
  <inkml:trace contextRef="#ctx0" brushRef="#br0" timeOffset="408043.3154">13345 12743 71 0,'0'0'54'0,"0"-2"-20"16,0-1 2-16,11 0 4 15,-2 1-8-15,4-1-15 16,1 3-3-16,-9 0-2 15,1-2 9-15,2 2-10 16,-8 0-9-16,0-2-1 16,5 2-1-16,-5-3 0 15,6 1-5-15,-3 0-29 16,7-1 4-16,4 3 19 16,-6 0 7-16,11-3 4 15,-5 3 0-15,0-5 1 16,2 0-1-16,0-5-12 15,9 1-40-15,2-2 24 0,-2 2 28 16,-4 4 2-16,-1 1 5 16,-7 1-1-16,4 3 3 15,-9 0-4-15,0 0 17 16,11 0 11-16,0 0-12 16,0 0-5-16,8 0-4 15,-7 0-12-15,-1 0-11 16,-11 0-7-16,5 0-21 15,-2 0-12-15,3 0 1 16,-14 0 8-16,14 0-34 16</inkml:trace>
  <inkml:trace contextRef="#ctx0" brushRef="#br0" timeOffset="408283.098">14150 12700 63 0,'27'0'70'16,"0"0"-17"-16,11 0 6 15,9 0 11-15,-9 0-30 16,14 0-10-16,-11 0-24 16,-3 0-5-16,-3 0 1 15,4 6-2-15,-12-2 0 16,3-4-17-16,-8 0-8 0,2 0-3 15,9 0-40-15,-6 0-37 16</inkml:trace>
  <inkml:trace contextRef="#ctx0" brushRef="#br0" timeOffset="408547.7014">15050 12627 17 0,'19'-4'92'0,"5"0"-31"15,3 1 0-15,12 1-4 0,-12 0-1 16,0 2-32 0,3 0-17-16,-13 0-7 0,-1 0-4 15,0 0-4-15,-5 0-6 16,8 0-15-16,-2 0-26 15,13 0 2-15,-3 0 29 16,11 0-5-16,8 0-55 16</inkml:trace>
  <inkml:trace contextRef="#ctx0" brushRef="#br0" timeOffset="408756.7614">15868 12486 221 0,'27'-3'59'0,"-8"-2"-35"16,14 4-4-1,-1-1 8-15,1-1-11 0,0-2-7 16,0 4 3-16,-14 1-9 16,13 0-4-16,-4 0 0 15,-1 0-3-15,11 0-3 16,-5 0-12-16,13 0-7 16,0 0 1-16,6 0 12 15,0 0-11-15,0 0-13 16,-14 0-76-16</inkml:trace>
  <inkml:trace contextRef="#ctx0" brushRef="#br0" timeOffset="408951.1182">16726 12448 128 0,'20'-3'53'0,"-7"1"3"0,6 2-12 16,0 0-8-16,9 0-25 16,4 0-7-16,1 0 5 15,8-11-5-15,3 0-3 16,2 4 0-16,-8-1 7 15,-2 0 1-15,2 3-5 16,-6-2-4-16,7 4 0 16,-1-1-11-16,3 3-24 15,-14 1-54-15,0 0-96 16</inkml:trace>
  <inkml:trace contextRef="#ctx0" brushRef="#br0" timeOffset="409139.4786">17629 12356 47 0,'22'-3'98'16,"10"-2"-44"-16,15-5 0 15,-1-1-22-15,11 0-16 16,3-5 5-16,-2 8-5 16,-6-3-8-16,-17 4-6 15,3 2-2-15,-5-1-21 16,0 6-26-16,-6 0-146 15</inkml:trace>
  <inkml:trace contextRef="#ctx0" brushRef="#br0" timeOffset="410121.0889">12855 12706 85 0,'-14'0'80'0,"6"4"-42"15,8-4-4-15,0 0 7 16,0 0-22-16,0 0-15 16,-11 0 3-16,11 0-2 15,-3 0 10-15,-2 0 12 0,-1 0 1 16,4 0-14 0,-9 0-2-16,2 0 2 0,-1 0-5 15,-10 0-7-15,7 0-1 16,-1 0 0-16,-5 0 8 15,6 0 6-15,-15 0-8 16,4 0-5-16,-9 3-2 16,-2 5-1-16,-23 4 1 15,-2 3-4-15,0 1 3 16,-5-6-2-16,8-3 1 16,-1 0-3-16,12-7-11 15,5 0-53-15,22 0-87 16</inkml:trace>
  <inkml:trace contextRef="#ctx0" brushRef="#br0" timeOffset="410578.9237">11521 12708 178 0,'-5'-2'49'0,"5"-1"-19"16,-14 0 2-16,9 1-9 15,-9-3-20-15,3-4-3 16,-2-3-5-16,4-1 5 16,-10-1 7-16,14 6 11 15,-9 0 2-15,-5 0-8 16,-8 6-11-16,0-3-1 0,2 3-3 15,-2 2-7-15,8-4 10 16,0 4 0-16,-14 0-1 16,0 0 0-16,-13 0-17 15,0 0-37-15,-6 0-42 16</inkml:trace>
  <inkml:trace contextRef="#ctx0" brushRef="#br0" timeOffset="410969.2008">10207 12616 30 0,'-14'-8'79'0,"6"4"-23"16,-3 1-16-16,3 1-1 16,8 2 0-16,-13 0 0 15,2 0-12-15,-11 0-11 0,-16 0-13 16,-22 0-3-1,8 0-1-15,-5 2 1 0,16 1-3 16,0-1 2-16,16-2 1 16,6 0 0-16,6 0-15 15,-12-7-7-15,11-5-16 16,-7 7-34-16,-9 2-81 16</inkml:trace>
  <inkml:trace contextRef="#ctx0" brushRef="#br0" timeOffset="411253.3197">9046 12616 79 0,'-6'-8'38'0,"-2"4"0"15,2-3-7-15,1 2 8 16,-3 0-30-16,2 0 2 16,1 2 19-16,-3-3 1 15,-6 6-18-15,9 0-5 16,-14 0-2-16,-9 0-6 16,4 0-9-16,-6 0-14 15,5 0-17-15,-7 6-14 16,7-1-65-16</inkml:trace>
  <inkml:trace contextRef="#ctx0" brushRef="#br0" timeOffset="412153.15">7977 12606 137 0,'13'0'35'15,"1"0"-8"-15,5-2 24 16,3-1-16-16,-3-1-8 16,6-1 3-16,-4 0-2 15,-2 5-14-15,-5-3-4 16,-9 3-5-16,-5-2-5 15,6 2-15-15,-3 0-86 16</inkml:trace>
  <inkml:trace contextRef="#ctx0" brushRef="#br0" timeOffset="416953.2005">12786 14034 70 0,'0'-4'103'15,"0"0"-74"-15,0 3 18 16,0 1-22-16,0 0-12 16,0-4 8-16,0 4-2 15,0 0-1-15,0-3 1 16,0 3 9-16,0 0 11 16,0 0-4-16,0 0-11 15,0 0-2-15,0 0-4 16,0-4 2-16,0 4-6 15,-10 0-4-15,10 0 0 16,-9 0 0-16,-2-3 2 16,-2 3-5-16,-1 0-2 15,1 0 1-15,-1-2-3 0,0-1-1 16,14-5-1-16,-11 1 1 16,11-4-1-16,0-7 2 15,0-1-1-15,0-5 0 16,11 1 6-16,30-5 8 15,6-2 13-15,-9 6 6 16,-11 3 2-16,-2 10-10 16,-17 9-10-16,-8 2-11 15,5 2-4-15,-5 30-2 16,0 5 3-16,0 5-2 16,-8-3 0-16,-30-4-1 15,13-11-1-15,3-11-1 0,12-8 1 16,10-5 0-16,0 0 1 15,0 0 2-15,-9-3-2 16,9-16 0-16,0-3 0 16,0-5 1-16,9-4 1 15,21 4 4-15,5 3 2 16,-2 0 4-16,-9 13-5 16,-10 4-4-16,-6 7-1 15,-8 0-2-15,0 0-1 16,11 24 1-16,-11 7 1 15,0 4 0-15,0-1 0 16,0-5-1-16,-11-5 0 16,-11-4 0-16,3-10 0 15,6-6-1-15,2-4-1 16,-3 0 2-16,14 0 0 0,-8-6-1 16,8-9-1-16,0-5 0 15,0 3 0-15,0 1 2 16,8 3 0-16,11 2 0 15,-5 6 0-15,-3 2 2 16,-9 3-1-16,4 0 0 16,-1 11 1-16,-5 21 0 15,0 7 2-15,0 1-2 16,-27-4 0-16,-11-9-2 16,0-10 0-16,-1-4 0 15,7-10 0-15,-4-3-1 16,4-2-1-16,13-21-2 0,5-10-6 15,14 0 6-15,0 1 2 16,0 1 1-16,46-1 1 16,1 3 0-16,4 3 1 15,-4 3 2-15,-6 8 5 16,-11 10 1-16,-22 5-3 16,0 0-5-16,-8 32 3 15,0 15 4-15,0 4-4 16,-16 0-3-16,-36-4 1 15,5-9-2-15,4-15 0 16,2-9-3-16,8-11 1 16,9-3 0-16,10 0-2 15,14-22 1-15,0-2-2 0,0-8 1 16,11 3 3 0,35-2 0-16,9 1 1 0,2 12 2 15,-16 2 3-15,-22 13 2 16,-8 3-4-16,-11 6-1 15,0 29 4-15,0 4-2 16,-19-1-3-16,-25-8-1 16,22-13 0-16,3-11-4 15,0-6-1-15,14 0 3 16,2-13-4-16,-2-12-1 16,5 3 3-16,0 3 3 15,0 7-1-15,19 4 0 0,-6 7-2 16,6 1-1-1,-5 0-3-15,-8 0-12 0,-6 0-4 16,2 0 1-16,-2 0-23 16,0 0 3-16,0 0 3 15,-2 13-27-15,-37 1-217 16</inkml:trace>
  <inkml:trace contextRef="#ctx0" brushRef="#br0" timeOffset="424213.1017">14518 14026 57 0,'-6'0'47'16,"6"0"-19"-16,-8 0-15 16,8-5-11-16,0 2-2 15,0-6-7-15,0 4 7 16,0-1 5-16,-11 6 8 15,11 0-11-15,-8-1 0 16,8 1 4-16,-8-2 3 16,3 2 0-16,-4-4 1 0,4 4-8 15,-1 0-1-15,6 0-1 16,-5-1-1-16,2-2-2 16,3 3-3-16,-5-3 6 15,5 3 1-15,0-1 7 16,0-2 4-16,0-1 9 15,0 2 8-15,0 1-1 16,0-4-14-16,0 2-6 16,0 0-1-16,0 1-6 15,0-1 1-15,0 0 4 16,0 3-1-16,0 0-1 16,0-3 1-16,0 3 4 15,0 0 3-15,0 0-3 0,0 0-1 16,0-4-3-1,0 4-4-15,0 0-1 0,0 0 0 16,0 0-1-16,0 0-3 16,0-2 3-16,0 0 1 15,0 2 1-15,0 0-1 16,0 0 1-16,0 0-1 16,0-4 1-16,0 0-1 15,0 1 5-15,0 1-2 16,0-1 13-16,0 1 6 15,0-4-3-15,0 2-10 16,0 1-1-16,0 0-2 0,0 3-1 16,0 0-2-16,0 0 0 15,0-2 2-15,0 0 10 16,0 2 3-16,0 0-3 16,0-1-4-16,0 1-3 15,0 0-3-15,0 0 0 16,0 0 4-16,0 0 4 15,0-4-3-15,0 4-3 16,0 0-4-16,0 0-2 16,-8 0-1-16,8 0 1 15,-6 0 0-15,6 0 2 16,-5 0 0-16,5 0-1 16,0 0-1-16,0 0 0 15,0 0 1-15,0 0-1 16,0-3 0-16,0 3 5 0,0 0 10 15,0 0 1-15,0 0 2 16,0-1-1-16,0-5-5 16,0-2-1-16,0 4-5 15,0 1-1-15,0 3 3 16,0 0-5-16,0 0-1 16,0 0-3-16,0 0 0 15,0 10 3-15,0 14-1 16,0 6-1-16,-19-1 1 15,-3-6-2-15,3-8 0 16,13-7 0-16,6-8 0 16,0 0 0-16,-8 0 1 0,3-5-1 15,5-13 0-15,0 1-1 16,0 0 1-16,0-1 1 16,0 1 1-16,27-1 4 15,6-1 1-15,-14 7 5 16,0 0 1-16,-11 12-2 15,-8 0-5-15,0 0-1 16,0 12-2-16,0 20 3 16,0 8-2-16,-27-1-2 15,5-5-2-15,-3-15 0 16,12-8-1-16,-1-4-2 16,14-7-1-16,-5 0 4 15,5 0 2-15,0-11-2 0,0-12 0 16,0 3 0-1,0-1 2-15,5 1-1 0,28 3 2 16,-11 4 1-16,-3 8 2 16,-14 2 1-16,-5 3-1 15,6 0-4-15,-6 8-1 16,8 22 6-16,-8 7 0 16,0-2-4-16,0-6-2 15,-19-11-1-15,5-8-1 16,9-9-1-16,-9-1 0 15,-13 0 2-15,8-11 0 16,-9-13-7-16,17 1 3 0,11-3 0 16,0 4 4-1,0-2 1-15,30-1-1 0,11 2 0 16,-2 1 3-16,-4 7 2 16,-10 6 3-16,-12 4-1 15,-13 5-4-15,0 0 0 16,0 7-3-16,0 22 4 15,0 9-1-15,-22 3-1 16,-21-6-1-16,2-8-1 16,3-13-4-16,5-12 3 15,6-2-2-15,13 0-1 16,14-10-1-16,0-9-1 16,0-8 1-16,14 2 4 15,27 3 1-15,10 1 0 16,-4 3 2-16,-15 11 2 0,-7 6 5 15,-11 1 0-15,-12 0-6 16,-2 21 2-16,0 19 7 16,-2 4-7-16,-45-5-2 15,1-13-3-15,8-13-5 16,10-13 1-16,9 0 0 16,6 0-1-16,7-20-1 15,6 1 1-15,0 8 2 16,0 0 2-16,28 10-1 15,-4 1 2-15,3 0 0 16,-8 0-1-16,-5 7 0 16,-8 7 0-16,-6 5-7 0,0-5-33 15,0 1-41-15,-33-4-31 16,-19-4-153-16</inkml:trace>
  <inkml:trace contextRef="#ctx0" brushRef="#br0" timeOffset="428691.1657">11679 14207 121 0,'0'0'84'0,"0"-1"-25"15,0 1-11-15,0 0-3 16,0 0-14-16,0 0-11 16,0 0 1-16,0-2 3 15,0 2 8-15,0-4 6 16,-5 4-5-16,0-2 0 15,5 2-2-15,-9 0-11 16,4-3-3-16,5 3-4 16,0 0-1-16,0-2-3 0,-8 2-6 15,8-3 0-15,-6 1-1 16,1-1-1-16,5 1 0 16,-8-4 4-16,8-1 4 15,0 0 4-15,0-5-4 16,0-4-4-16,0 6-1 15,0-10 3-15,0 5 3 16,0 4 5-16,8 1 5 16,-3 6 4-16,1 4-7 15,-6 0-8-15,0 0-6 16,0 0-3-16,0 0 0 16,0 4 0-16,0 21 1 15,0 6 1-15,0-3-1 0,-11-6 0 16,-3-7-1-16,6-10 0 15,8-2 0-15,0-3 0 16,0 0 2-16,0 0-2 16,-5-10 0-16,5-8-2 15,0 4 2-15,0-1 0 16,0-1 2-16,0 3 1 16,5 3 3-16,3 4 5 15,-2 6-3-15,-6 0-3 16,0 0-4-16,0 0-1 15,0 13 0-15,0 15 3 16,0 12-1-16,-33-6-2 0,6-6 0 16,-3-14 0-1,13-11-4-15,-7-3 3 0,5 0 0 16,5-8-1-16,0-11 0 16,14-3-1-16,0 5 2 15,0-1 0-15,14 5 1 16,13 2 2-16,3 4 0 15,-13 1 3-15,2 6 1 16,-8 0 1-16,2 2 1 16,-5 27 4-16,-8 5-3 15,0 5-5-15,0-1-2 16,-40-8-2-16,12-8 0 16,4-11-2-16,5-11-3 15,11 0 1-15,-12-11 1 16,15-19-6-16,5-6 3 0,0-2 3 15,0 3 3-15,33 8 0 16,5 5 1-16,-16 6 1 16,-3 12 3-16,0 2 0 15,-14 2 0-15,3 0-2 16,-8 29 2-16,0 8-2 16,0 3-1-16,-40-2-2 15,12-16-1-15,4-12-2 16,18-6 0-16,6-4 3 15,-8 0-1-15,3 0 1 16,5 0-3-16,0 0-2 16,-6 3-38-16,-35 6-110 0,-24-9-262 15</inkml:trace>
  <inkml:trace contextRef="#ctx0" brushRef="#br0" timeOffset="456466.7854">12953 13220 3 0,'0'-6'78'15,"0"4"-27"-15,0-3-4 16,-3 5-24-16,-8-1-14 16,11 1-2-16,-8 0 12 15,8 0 6-15,-11 0 3 16,11 0-8-16,0 0 0 15,-8 0-2-15,2 0 2 16,1 0-7-16,-9 0 0 0,6 1-7 16,0 4-5-1,-3-3-1-15,3 1 0 0,8-3 7 16,0 0 25-16,0 0-9 16,0 0-5-16,0 0-4 15,0 0-2-15,0 0-2 16,0 0-1-16,0 0 2 15,0 0 2-15,0 0 1 16,0 0-2-16,0 3 6 16,3 1 1-16,13-1-7 15,0 0-4-15,-2-1 3 16,5 0 1-16,0-2 3 16,6 0 1-16,-12 0-3 15,6 0-2-15,1 0-2 16,-7 0 0-16,1 0-1 0,5 3-1 15,-5 2-1-15,5 3 0 16,-11-4-2-16,11 1-2 16,-11-1 0-16,11 2 0 15,-19-5 0-15,11 6 2 16,8-4 0-16,-11-1 3 16,6 1-1-16,-3 2-2 15,5-2-2-15,-5 5-1 16,8-3 1-16,-5 2 1 15,-1-4 0-15,-4 1 1 16,10-3-1-16,-8 5 1 16,-3-1-2-16,5 1 1 0,1-1-1 15,0 1 1 1,5-1-2-16,-8-1 2 0,11-1 0 16,-9 3 1-16,6-4 1 15,-13 3-1-15,7 0-1 16,1-1-1-16,0 4 1 15,2-3-2-15,-8 3 0 16,0 2 2-16,11-5-3 16,-5-2 1-16,2 3 1 15,-2-1 0-15,8-1 2 16,-9 3 0-16,4 0-2 16,-9-1 0-16,11 2 0 15,-5 2 0-15,-1 5-1 16,6 1 1-16,3-4-1 15,-3 0 0-15,-8-1 2 0,-3-4-1 16,6-1 0-16,-8-3-1 16,7 2 0-16,-7 5 1 15,13 0-1-15,-11 1 0 16,11 0 1-16,-5-1 0 16,-1 0-1-16,-2 4-1 15,-3-3 1-15,6 1 0 16,5-1 0-16,-14-4 0 15,9 1 0-15,0-1 1 16,-9 2-2-16,14-2 1 16,-11 5 0-16,12-4 1 15,-1 6-1-15,2 1 2 0,4 1 1 16,-6 2-1-16,3 3-3 16,-3-7 1-16,0 2 0 15,-5-7 0-15,-1-1 0 16,-2 4 0-16,3-5 0 15,5 0 0-15,-5 3 2 16,5 0-1-16,2-1-1 16,-1 2 0-16,-10 0-1 15,12-2 1-15,-8 4-1 16,-3 1 1-16,8-1-1 16,3 1 3-16,-11-1-2 15,5-1 2-15,0 0-2 16,-2 4 0-16,2-1 0 0,3-1 0 15,1 1 0 1,-7-1-1-16,1-1 1 0,2 3-1 16,6 3 1-16,2-2-1 15,-4-1 1-15,-4 2-1 16,14-1 2-16,-8 3 1 16,2-4 0-16,-5 7-1 15,3 0 0-15,-3 1-1 16,0 2 0-16,9-1-1 15,-9-2 1-15,0-1-1 16,0-2 0-16,3-1 1 16,-3-4-1-16,-6-1 1 0,12 2 0 15,-6 0 0 1,-5 5 0-16,7-6 0 0,-1 9 0 16,10-2-1-16,-14 3 1 15,8 0-1-15,4 1 0 16,-4-3-1-16,-5 1 1 15,3-2 1-15,3-4-1 16,-6 1 0-16,0-3 1 16,8-1 0-16,-8 0 0 15,3 3 1-15,3-1-2 16,2 4 1-16,-3-5-1 16,-7 5 0-16,13-6 0 15,-8 4 1-15,2-2-1 16,3-1 0-16,1 7 2 15,2-5-1-15,-3 5-1 0,-8 0 2 16,3 0-2-16,-3-2 0 16,0 0 0-16,-5 1 1 15,5-4-1-15,5-1 0 16,-16 1 0-16,17 3 0 16,-11-1 0-16,7 5 0 15,-2-1 0-15,1 6 0 16,4 2 0-16,-2 2 0 15,-3-3 0-15,0 3 0 16,0-4 0-16,-5 0 0 16,-1-3 0-16,15 2 0 15,-9 0 0-15,-6-1 1 0,7 3-1 16,-1 2 0-16,0 1 0 16,2 3 0-16,-10 2 0 15,11-3 1-15,-8 1-1 16,5 3 0-16,5 3 0 15,4-5 1-15,-4 3-1 16,-2-3-1-16,11-2 1 16,0 1 0-16,-1 2-1 15,1-2 1-15,0 0 0 16,-9-3 0-16,9-2 0 16,-6-3 0-16,-8-2 0 15,0-3 0-15,-5-5 1 16,-6-1-1-16,11-1-1 0,-13 4 1 15,2-3 0-15,3 3 0 16,-11 1 0-16,13 4 0 16,-4 3 1-16,2 2-1 15,-3-1 0-15,11 3-1 16,-6-3 1-16,1-2 0 16,-3-10 0-16,3 1 0 15,-1-2 0-15,-7-4 0 16,7 1 0-16,-4 6 0 15,1 1 0-15,4 2 0 16,0-5 0-16,-1 1 0 16,6-6 0-16,-10-3-1 0,-4-4 1 15,0-1 0-15,-5 2 0 16,14 2-1-16,5 10 1 16,14-2 0-16,-6 5 0 15,6 0 0-15,-6-1-4 16,-8-7 3-16,0-4-2 15,-13-5-2-15,-6-5 2 16,0 0-2-16,0 0-5 16,0 0-11-16,0 0-12 15,0-2-46-15,0-25-44 16,0-7-2-16,0-7-175 16</inkml:trace>
  <inkml:trace contextRef="#ctx0" brushRef="#br0" timeOffset="457006.6892">17105 16755 137 0,'-19'0'238'0,"19"0"-183"16,0 0-31-16,0 0-13 15,0 0-2-15,0 0 13 16,0 8 11-16,0 4 2 16,0 4 5-16,0 8-15 15,0 3-8-15,0 4-3 16,0 6-7-16,0 0-1 16,0 1-1-16,6 3 0 15,7-3-2-15,-13 1 0 16,0-7 1-16,0-7-2 0,0-9 5 15,0-7-2 1,0-4 3-16,0-3 10 0,-19-2 3 16,-27 0-13-16,0 0-5 15,-6 0-3-15,0 0-1 16,0 8-1-16,11-1-3 16,-5 3-5-16,8-4-9 15,0-1-15-15,5 2-31 16,-22-7-100-16</inkml:trace>
  <inkml:trace contextRef="#ctx0" brushRef="#br0" timeOffset="459826.7644">13326 13327 120 0,'-13'0'39'0,"13"-3"-13"15,-14 3-6-15,14 0 12 0,-5-3 2 16,5 2 10-16,0-3 1 16,-9 4-12-16,4 0-10 15,2 0-10-15,-2 0-8 16,-1 0-2-16,6 0 5 16,-5 0 13-16,5 0 8 15,0 0 5-15,-3 0-6 16,3 0-12-16,-11 0-4 15,3 0-7-15,-3 0-4 16,11 0 0-16,-8 0 1 16,8 0 3-16,-5 0 10 15,5 0 3-15,-3 0-3 0,-8 0-6 16,-3 0-3-16,-5 0-4 16,0 0 0-16,5 0-1 15,1 0 1-15,-6 0 3 16,11 0 4-16,-3 0 3 15,3 0-5-15,-3 0 5 16,8 0 0-16,-8 0-1 16,8 0-3-16,-8 0-4 15,-2 5-2-15,-6 1-1 16,-9-1-1-16,4 1 0 16,2-3 2-16,3-1 0 15,8 4 2-15,3-6 1 16,2 1-3-16,-2 3 1 0,-5-1-1 15,-1-3 0-15,-5 4 3 16,8-4 0-16,3 3 3 16,-6 2-3-16,0 2-2 15,-16 0-1-15,9 3-1 16,-7 1 1-16,-2-4 1 16,9 3-3-16,-4-2 2 15,6 0-1-15,11-1 1 16,-3 0 1-16,3-5 0 15,0 2 1-15,-9 4-1 16,4 2-1-16,-9 1 0 16,3 1 0-16,-6 0-1 0,-8 5 0 15,1 4 1 1,-9 3-1-16,-11 1 1 0,6 1-2 16,-1-3 1-16,4 3 0 15,7-10-1-15,6-1 1 16,3-1 2-16,13-4-1 15,-8 1-1-15,-2 3 0 16,-3 2 0-16,8 7-1 16,-9 2 0-16,-2-3 1 15,3 1-1-15,8 1 3 16,-14 0-3-16,6 2 2 16,2-7 0-16,4 1-1 15,10-4 1-15,-11-2 0 16,3 1 1-16,5-2-2 15,1-1 0-15,-7-1 0 0,10 8 1 16,-4 1-2-16,-5-1 2 16,-3 3-1-16,3-1 0 15,5 0-1-15,-5 0 1 16,6-1-1-16,-1-3 1 16,0 1 2-16,3-1-2 15,-8-2 0-15,11 4 1 16,-3-1-1-16,-2 3 0 15,-1-4-1-15,0 1 1 16,-5-4 1-16,6 2-2 16,-1 3 2-16,-5 3-2 15,0 1 0-15,-8-1 0 0,2 1 0 16,-2 3 1-16,8-3-1 16,0 4 1-16,-9-4-1 15,9-2 0-15,-3 1 2 16,-2 1-2-16,10-1 0 15,-5 3 0-15,6-2 1 16,-1 0-1-16,-5-2 1 16,0 4-1-16,0-2 0 15,-3 1 0-15,-8 4 1 16,13-1 0-16,-7 0 0 16,-1 7 1-16,9 1 1 15,-9 6-2-15,-2-2 1 16,8 1-1-16,0-5-1 0,-8 0 1 15,8-1 0 1,-9 4 1-16,-4-5-1 0,2 3 1 16,-3-1-2-16,11-4 1 15,-2 2 0-15,2-1-1 16,-8 4 0-16,8-1 1 16,-3 0-1-16,-2 2 1 15,5 4-1-15,-8-3 0 16,-5 5 1-16,5-3-1 15,-3-1 0-15,6-4 0 16,0 2 1-16,-3-3 1 16,2 3-2-16,1 1 0 15,-6 3 0-15,6 0 2 16,-11 0-2-16,5 1 1 0,1 1 1 16,-1 6-1-16,0 3 0 15,-5 4 1-15,11-9 0 16,-1-3-1-16,15-6 0 15,-6-1-1-15,8-1 1 16,-3 3 0-16,1 2 1 16,-7 2-1-16,7-3 3 15,5-3-3-15,-3 0-1 16,3 0 1-16,-12 0-1 16,10-2 1-16,1 2-1 15,1 1 0-15,3-1 0 16,-3 4 1-16,2 5-1 0,1-1 1 15,-1 6-1-15,-2-3 0 16,-6-3 0-16,9-7 0 16,-9-4-1-16,9-7 2 15,2-7-1-15,-2-10 0 16,5-3 0-16,0-6 0 16,0-1 0-16,0 0 1 15,0 0-1-15,0 0 2 16,0 0 1-16,0 0-2 15,0 0 1-15,0 0-2 16,0 0 1-16,0 0-1 16,-6 0 1-16,6 0-1 15,0 0 0-15,0 0 0 0,0 0 0 16,0 0 0-16,0 0 0 16,0 0 0-16,0 0 0 15,0 0 0-15,0 0 0 16,0 0-1-16,0 0 0 15,0 0-2-15,0 0-2 16,0 0-12-16,0 0-22 16,0 0-39-16,33 0-41 15,0 0-40-15,-14-1-146 16</inkml:trace>
  <inkml:trace contextRef="#ctx0" brushRef="#br0" timeOffset="460358.537">9400 17176 231 0,'0'-8'121'0,"-5"3"-73"15,5-2-11-15,0 6-4 16,-9 1-14-16,9 0-6 16,0 0-6-16,-5 0-1 15,-3 0 3-15,2 0 2 16,6 0 5-16,0 9 23 16,0 19-4-16,0 12-8 0,14 7-12 15,5 4-9 1,6 3-2-16,2-12 0 15,6-13-3-15,-1-11 0 0,20-18 0 16,8 0 11-16,19-40 13 16,11-21 15-16,-3-4-16 15,-10 9-13-15,-17 17-7 16,-28 19-4-16,-10 13-1 16,-11 4-39-16,-11-2-210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8T17:30:46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4669 3533 170 0,'0'0'73'15,"-8"0"-48"-15,8 0-5 16,0 2 9-16,-11-2 4 16,-2 5 3-16,13-4 3 15,-9-1-2-15,4 0-10 16,0 0-8-16,5 0 3 16,-3 0 1-16,3 0-6 15,0 6-7-15,0 10-2 16,0 8 10-16,13 8 3 15,28 12 0-15,-3 8-3 16,3 4-5-16,-11 8-2 16,-8 1-7-16,-3-2-3 0,-11 3-1 15,-2-8-1-15,-1-6-4 16,-5-13-11-16,9-18-63 16,-9-16-75-16,5-5-45 15</inkml:trace>
  <inkml:trace contextRef="#ctx0" brushRef="#br0" timeOffset="262.4228">5133 3728 341 0,'0'0'28'15,"8"0"-9"-15,-8 12 29 16,0 26 3-16,0 16-1 15,-41 21-1-15,-24 18-15 16,-20 9-9-16,1 6-6 16,-15-6-8-16,12-3-8 15,3-11-3-15,18-11-2 16,9-16-7-16,16-17-7 16,22-19-29-16,0-12-36 15,19-8-22-15,0-5-64 16</inkml:trace>
  <inkml:trace contextRef="#ctx0" brushRef="#br0" timeOffset="862.4354">5618 3395 119 0,'0'-5'98'0,"-5"5"-41"15,5 0-18-15,0 0-17 16,0 0 0-16,0 0 1 15,0 0 8-15,0 0-8 16,-8 0-8-16,8 0 10 16,0-5 0-16,0-5 5 0,13-1 9 15,42-7-2-15,21 3-5 16,11-5-3-16,11 3 0 16,1 4-2-16,-20 6-6 15,-22 7-5-15,-30 0-16 16,-21 7 0-16,-6 35 2 15,-11 17 4-15,-38 11-3 16,-3-2-2-16,14-7 0 16,32-16-1-16,6-14 0 15,30-10-2-15,38-11-1 16,9-6-10-16,15-4-62 16,-26 0-163-16</inkml:trace>
  <inkml:trace contextRef="#ctx0" brushRef="#br0" timeOffset="1469.8818">6845 4137 392 0,'47'-9'25'16,"23"-4"21"-16,20-2 17 15,-2-6-9-15,-12-2-12 0,-13 9-10 16,-20 1-23-16,-24 5-9 16,-5 3-1-16,-8 0-21 15,-6-3-151-15,0-1-266 16</inkml:trace>
  <inkml:trace contextRef="#ctx0" brushRef="#br0" timeOffset="1702.3684">7178 3857 186 0,'27'0'216'0,"-27"20"-178"16,11 18 30-16,-11 16-15 0,0 4-19 15,-19 5-4-15,-19 6-13 16,0-3-12-16,-3-6-4 15,2-12-1-15,12-8-4 16,8-15-11-16,19-15-36 16,-8-10-60-16,8-5-51 15</inkml:trace>
  <inkml:trace contextRef="#ctx0" brushRef="#br0" timeOffset="2227.9495">7925 3612 101 0,'0'0'173'16,"0"0"-143"-16,0 4 1 16,-11 12 6-16,-3-1-7 15,1-1-11-15,-6 1-2 16,0-3 7-16,5-5 0 0,14-5-11 16,-3-2-2-1,3 0 15-15,0 0 7 0,47-16-7 16,32-8-3-16,27 8 9 15,6-5-7-15,-14 10 11 16,-14 6 3-16,-24 5-7 16,-27 0-15-16,-33 39-9 15,0 18 3-15,-93 22 0 16,-46 19-5-16,-38 9-2 16,-6 4-4-16,25-7 0 15,55-21 0-15,37-26-1 16,58-28 0-16,8-21-1 0,66-8-3 15,45 0 5 1,20-5-1-16,8-12 1 0,-13 2-3 16,-15-4-8-16,-12 7-32 15,-15 1-43-15,-24-4-98 16,-16-1-128-16</inkml:trace>
  <inkml:trace contextRef="#ctx0" brushRef="#br0" timeOffset="2632.2355">8890 4003 86 0,'0'0'131'0,"0"0"-78"15,0 0 3-15,0 0-9 16,0 0-12-16,0 0 2 15,0 5 8-15,0 14 5 16,14 5 0-16,24 7-7 0,0 8-5 16,3-4-13-16,-3 1-11 15,-13-2-11-15,-9-3-3 16,3-3-1-16,0-6-14 16,0-5-82-16,14-16-99 15,13-1-119-15</inkml:trace>
  <inkml:trace contextRef="#ctx0" brushRef="#br0" timeOffset="2782.1483">9643 4125 413 0,'-93'56'107'16,"-24"24"-18"-16,-20 17-1 16,-21 14-32-16,-19-2-19 0,5 4-28 15,17-14-9-15,43-17-11 16,52-23-60-16,55-35-165 15</inkml:trace>
  <inkml:trace contextRef="#ctx0" brushRef="#br0" timeOffset="3831.2653">10382 4046 189 0,'-11'0'128'0,"-8"0"-114"15,5 0-3-15,6 0 6 16,8 0 15-16,0 0 2 16,0 0-10-16,22 0 6 15,59-3 15-15,34-19 6 16,21-4-10-16,1 9 7 15,-39 2-15-15,-33 11-27 16,-43 4-6-16,-17 0-1 16,-5 0-17-16,0 14-88 15,-57 5-115-15</inkml:trace>
  <inkml:trace contextRef="#ctx0" brushRef="#br0" timeOffset="4140.2215">10731 3786 255 0,'0'0'14'15,"0"0"-7"-15,0 6 12 16,0 11 6-16,0 3 0 15,0 4 9-15,0 2 0 0,0 2-3 16,-9 7 13-16,-1 1-11 16,10 4-8-16,0 0-4 15,0 2-5-15,-14-3-11 16,6 2-4-16,-6-4-1 16,-5-7 0-16,0-9-9 15,-14-3-61-15,6-15-120 16</inkml:trace>
  <inkml:trace contextRef="#ctx0" brushRef="#br0" timeOffset="4829.9543">12058 3574 215 0,'9'-8'77'16,"-9"5"-27"-16,0 3-9 15,0 0-11-15,0 0-12 16,-9 0-4-16,-23 0-4 16,-26 0-6-16,-7 14-3 15,-14 15 1-15,8 4-1 16,-8 1-1-16,14 3 1 15,13-5-1-15,25-6 0 16,21-9 0-16,6-4 1 16,0-4 2-16,38-2 24 15,36 1 39-15,16 2-18 16,8 5 4-16,-5 9-5 16,-14 6-8-16,-27 11-22 0,-20 4-7 15,-26 6-6-15,-6 9-2 16,-11 1 0-16,-49-4-1 15,-14-9-1-15,3-10 0 16,6-20-1-16,19-8 0 16,7-10 0-16,20 0 0 15,17-41-2-15,2-15-3 16,27-12 1-16,66-17 1 16,18-1 2-16,26-7 2 15,-1 6 0-15,-5 11 0 16,-25 8 0-16,-27 10 0 15,-32 16 0-15,-36 7-10 0,-11 18-23 16,0 9-22-16,-30 8-37 16,-25 0-34-16,3 18-72 15</inkml:trace>
  <inkml:trace contextRef="#ctx0" brushRef="#br0" timeOffset="5294.4065">12688 3832 357 0,'0'0'30'16,"19"0"-6"-16,14 0 19 0,3 12-2 16,7 9-1-16,17 4 4 15,0 0 4-15,6 11-23 16,-9-3-10-16,-5 1-11 16,-17-6-3-16,-16 1 0 15,8-4-1-15,-10-4-3 16,-9-10-10-16,6-9-48 15,-14-2-79-15,0-4-44 16</inkml:trace>
  <inkml:trace contextRef="#ctx0" brushRef="#br0" timeOffset="5474.2231">13397 3750 272 0,'-84'28'158'16,"-34"29"-107"-16,-21 13 9 15,-16 6-18-15,2 1-29 16,17-3-10-16,35-14-3 16,38-10-3-16,31-16-13 15,32-13-40-15,0-16-52 16,84-5-96-16</inkml:trace>
  <inkml:trace contextRef="#ctx0" brushRef="#br0" timeOffset="5872.1211">14204 3533 123 0,'0'-5'131'16,"0"5"-81"-16,0 0-13 0,0 0-1 15,0 16-1-15,0 10 7 16,-8 8 0-16,-11 5 6 15,5 10-17-15,1 1-6 16,-6 9-3-16,-9 0-7 16,-4 0-12-16,-6-5-3 15,10-4 0-15,4-6-3 16,10-6-14-16,14-15-51 16,-5-12-63-16,5-11-37 15</inkml:trace>
  <inkml:trace contextRef="#ctx0" brushRef="#br0" timeOffset="6067.963">13967 3824 258 0,'33'-11'198'0,"19"-1"-147"15,40 3 12-15,20 0-21 16,-8-2-17-16,-17 2-23 15,-11 1-2-15,-24 3-3 16,-3 3-24-16,-24 2-73 16,2 0-112-16</inkml:trace>
  <inkml:trace contextRef="#ctx0" brushRef="#br0" timeOffset="6338.0564">15172 3470 109 0,'8'0'244'0,"-8"3"-218"16,6 26 22-16,-6 9-10 16,0 11-7-16,-38 10 3 15,-17 8-2-15,-16 4-6 16,11 5-16-16,3-9-7 15,16-8-2-15,-2-3-1 0,21-5-2 16,11-12-4-16,8-14-51 16,3-14-58-16,0-11-6 15,0 0-98-15</inkml:trace>
  <inkml:trace contextRef="#ctx0" brushRef="#br0" timeOffset="6750.2668">15502 3559 38 0,'0'0'166'15,"0"0"-139"-15,0 0-11 16,0 0 14-16,19 0 39 16,25 0-15-16,8 0-9 15,-3-15 1-15,14-1-3 16,5 0-5-16,3-1-4 16,8 9 1-16,-14 3-15 15,-13 5-8-15,-19 0-4 16,-14 16-3-16,-19 30 2 15,0 16 2-15,-66 13 0 16,-18 16-5-16,-14 5-3 0,-1-1 0 16,1 0-1-16,19-14 0 15,8-12-1-15,25-23-8 16,19-18-36-16,27-18-56 16,0-10-42-16,38-7-143 15</inkml:trace>
  <inkml:trace contextRef="#ctx0" brushRef="#br0" timeOffset="7118.4548">16549 3703 325 0,'0'0'59'0,"27"0"5"16,44 0 16-16,14-10-36 16,13-10-22-16,-13 3-10 15,-20 2-9-15,-5 6-3 16,-22 3-4-16,-11 6-55 16,-27 0-134-16</inkml:trace>
  <inkml:trace contextRef="#ctx0" brushRef="#br0" timeOffset="7350.2258">16568 4018 384 0,'33'9'51'16,"19"-7"16"-16,0-1-39 15,-6-1-28-15,0 0-2 16,-13 0-108-16</inkml:trace>
  <inkml:trace contextRef="#ctx0" brushRef="#br0" timeOffset="7920.5075">17874 3597 58 0,'-8'0'236'15,"-11"0"-225"-15,11 0 10 16,-6 0 17-16,3 0 11 16,-10 0-6-16,-4 0-6 15,-27 12-5-15,0 16 8 16,-16 13-4-16,11 9 4 15,2 12 13-15,25 3-17 0,17-12-13 16,13-7-10-16,24-24-6 16,77-20 2-16,44-2 6 15,29-31 4-15,9-23-6 16,-30-3-3-16,-44 7 14 16,-44 12-3-16,-62 8-12 15,-6 15-3-15,-106 7-6 16,-27 8-11-16,-3 0-35 15,32 0-67-15,50-3-171 16</inkml:trace>
  <inkml:trace contextRef="#ctx0" brushRef="#br0" timeOffset="19809.975">4086 6389 264 0,'-8'0'37'16,"-11"0"-5"-16,8-2 26 15,2 2-22-15,9-4-11 16,0 1-8-16,0-1-3 16,0 3-6-16,0 1 1 15,0-3 3-15,0 0 1 16,0 0-1-16,0-1-1 16,0-2 2-16,0 3-2 15,0-1 1-15,0 3-2 16,0-1 3-16,0 2-5 0,0 0-4 15,0 0 1 1,0 0-2-16,0 0 6 0,0 0 1 16,0 0 1-16,28 0-1 15,4 13 3-15,15 25 20 16,10 9-8-16,9 9-6 16,-15 2 2-16,-4 4-12 15,-6-5-6-15,-17-1-3 16,-5-9 0-16,-11-5-8 15,-8-7-30-15,0-12-59 16,-5-12-58-16,-17-11-187 16</inkml:trace>
  <inkml:trace contextRef="#ctx0" brushRef="#br0" timeOffset="20184.0679">4604 6550 143 0,'14'-10'129'16,"5"5"-114"-16,-14-2 0 16,-5 0 30-16,14 2 4 15,-9-2-6-15,9-3-5 16,13 2 1-16,-22 1-5 15,9 0-10-15,-6 0 2 0,-8 6-5 16,6 1-3-16,-6 0-4 16,0 0-2-16,0 0-3 15,0 18-4-15,-28 28 9 16,-42 25 3-16,-23 13-4 16,-19 12-9-16,-5 7-2 15,5-2-1-15,28-11-1 16,13-19-1-16,24-21-5 15,6-23-36-15,3-22-20 16,11-5-19-16,16-30-80 16</inkml:trace>
  <inkml:trace contextRef="#ctx0" brushRef="#br0" timeOffset="20830.2551">5062 6160 47 0,'0'0'181'0,"-14"-1"-145"16,14 1-10-16,0-6 1 16,0 2 2-16,0-3-10 15,0-1 5-15,0-2 12 16,0 0-11-16,0-1-2 15,9 3-8-15,-4 5 0 16,0-5 2-16,4 4-6 16,1-2 1-16,-1 4 0 15,-9 2-2-15,0 0-3 16,0 0 0-16,0 0 3 16,0 0-2-16,0-4 1 0,0 4-2 15,0 0-1-15,5-1 2 16,9-2-1-16,5-4 6 15,16 3 6-15,-5-3-4 16,6 3 7-16,-4 4-1 16,-7 0-3-16,-6 0 1 15,-16 0-5-15,-3 26-7 16,0 13 3-16,-17 10-6 16,-34 4-2-16,-1-7-1 15,27-11-1-15,25-10 0 16,0-15 0-16,44-10-1 15,43 0 1-15,3 0 0 0,-11-7-1 16,-38 7-30-16,-30 0-59 16,-11 5-64-16,0 18-157 15</inkml:trace>
  <inkml:trace contextRef="#ctx0" brushRef="#br0" timeOffset="23064.1597">6837 6417 308 0,'-33'10'60'15,"22"-7"-2"-15,11-3-22 16,39-11-12-16,59-32-6 16,38-8 16-16,22-8 14 0,19 2-1 15,-13 12 10-15,0 7 5 16,-34 19-12-16,-42 19-11 15,-39 0-22-15,-49 38-14 16,-49 35 2-16,-85 24 1 16,-49 21-6-16,-32 20 0 15,16-2-1-15,44-19 1 16,70-25-1-16,71-41 0 16,14-27-2-16,71-24 0 15,55 0 2-15,10-29 1 16,3-10 1-16,-22 10-1 15,-24 0-1-15,-36 11-36 0,-35 2-57 16,-22 1-78-16,0 3-279 16</inkml:trace>
  <inkml:trace contextRef="#ctx0" brushRef="#br0" timeOffset="24527.0199">10376 6389 30 0,'-8'0'37'0,"3"-2"-5"16,-6-1-8-16,-3 2-4 15,6-2 7-15,-3-2 1 16,-3-1 2-16,6 3 16 16,-6 1-17-16,1 0-5 0,-6 2 1 15,8 0-2-15,3 0 4 16,-11 0 8-16,5 0-5 15,0 0 7-15,3 4-6 16,11-1-16-16,0-3-3 16,19 0 9-16,39 0 8 15,21-13 8-15,5 3-7 16,-16-2-15-16,-16 3-9 16,-27 9-6-16,-25 0-1 15,0 0-19-15,0 15-53 16,-25 7-55-16,-13 0-146 15</inkml:trace>
  <inkml:trace contextRef="#ctx0" brushRef="#br0" timeOffset="24743.8148">10054 6692 218 0,'28'6'97'16,"45"-6"-13"-16,36 0-6 16,9-13 0-16,7-11-18 15,-19-2-38-15,-16 6-20 16,-35 1-2-16,-25 6-8 0,-30 1-49 16,0 8-99-1</inkml:trace>
  <inkml:trace contextRef="#ctx0" brushRef="#br0" timeOffset="25254.4136">11660 6440 186 0,'0'0'72'0,"0"0"-21"16,0-3 5-16,28-4 24 15,23-4-7-15,15-2-8 16,24-4-12-16,11-3-13 16,2 0-2-16,1-2-14 15,-22 3-16-15,-17 1-8 16,-13 5-1-16,-14-2-16 16,-30 7-50-16,-8-1-92 15,0 4-206-15</inkml:trace>
  <inkml:trace contextRef="#ctx0" brushRef="#br0" timeOffset="25938.1614">13921 5919 196 0,'8'-8'24'0,"-8"3"26"15,0-1 4-15,-14 4-13 16,-24 2-10-16,-22 0-6 0,-13 0 3 16,-17 6-9-1,-9 13-6-15,-7 10 1 0,13 0-2 16,9 6-5-16,13-1 7 15,11-4-4-15,14-3-2 16,7-8 3-16,26-3-4 16,7-9-5-16,6-5-2 15,6-2 3-15,35 2 15 16,24 4 42-16,6 1-26 16,-6 8 2-16,6-2-15 15,-2 4-10-15,-7-2 4 16,-7 6-4-16,-3 1 2 0,-12 2-4 15,-15 1-2-15,-11 6-1 16,-14 3 0-16,0 2 1 16,0 7-4-16,-52 1 0 15,-8 6-2-15,-11-6 0 16,-3-6-1-16,9-14 0 16,-1-7 0-16,20-8-1 15,19-9-1-15,2 0-1 16,6-5 3-16,11-25-7 15,8-16-10-15,0-5 13 16,33-6 2-16,40-9-1 16,20-8-2-16,24-5 1 15,28-7 3-15,10 2 1 0,-2 9 0 16,-30 12 2 0,-31 19-2-16,-40 14 1 0,-25 12-1 15,-27 13 0-15,0 5-3 16,0 0-23-16,-13 11-32 15,-39 19-23-15,6 5-33 16,13 3-30-16,25 8-70 16</inkml:trace>
  <inkml:trace contextRef="#ctx0" brushRef="#br0" timeOffset="26319.8502">14196 6233 165 0,'0'0'188'16,"0"5"-109"-16,27 11-7 16,25-1-7-16,14 9-15 15,-1 1-9-15,1 10 6 16,-1 1-16-16,-5 5-14 0,-3-2 7 16,-5 8-14-1,-6-2-9-15,-5 0 1 0,-13-6-2 16,2-12-4-16,-17-7-11 15,1-14-20-15,-14-6-17 16,0 0-15-16,0-28-66 16,0-14-62-16</inkml:trace>
  <inkml:trace contextRef="#ctx0" brushRef="#br0" timeOffset="26530.0005">15191 6231 231 0,'0'0'146'15,"-51"7"-94"1,-29 24 5-16,-15 12 18 0,-11 7-28 16,-20 10-15-16,-18 5 5 15,-1 1-5-15,23-4-22 16,15-13-10-16,42-10-1 16,27-17-22-16,38-12-29 15,0-9-3-15,0-1-21 16,71-3-64-16,40-23-226 15</inkml:trace>
  <inkml:trace contextRef="#ctx0" brushRef="#br0" timeOffset="26835.4708">15644 6380 277 0,'0'0'169'15,"22"0"-129"-15,41 0 23 16,5 0-25-16,22 0 2 15,-3-8-7-15,3-8 1 0,-17 6-7 16,-7-2-21-16,-28 10-6 16,-24 2-10-16,-14 0-68 15,0 2-104-15</inkml:trace>
  <inkml:trace contextRef="#ctx0" brushRef="#br0" timeOffset="27138.0682">16863 6020 378 0,'5'0'60'0,"-5"26"-14"16,0 15 13-16,0 1-22 15,0 11-10-15,-11 5 4 16,-10 3 2-16,-18 2-10 16,7 0-6-16,-7-6-12 15,7-3-5-15,10-7 0 16,3-14-4-16,13-11-6 16,6-13-25-16,0-9-19 15,0 0-25-15,0-29-107 16</inkml:trace>
  <inkml:trace contextRef="#ctx0" brushRef="#br0" timeOffset="27594.0007">17231 6143 211 0,'0'0'60'0,"0"0"-20"16,-6 0-14-16,6 0-13 16,0 0-3-16,0 0 7 0,0-1 14 15,0-4 9-15,0-6 1 16,25 4 8-16,27-5-11 15,8 0-9-15,11-2-15 16,16-6 4-16,8-3-4 16,6-1 9-16,-3-1 4 15,-19 5-2-15,-21 10-5 16,-20 9-7-16,-22 1-10 16,-16 11-3-16,0 32 4 15,-16 12 2-15,-50 15 0 0,-4 4-3 16,-10 5-1-1,-4 6-1-15,5-1 0 0,0-8 1 16,13-5-2-16,4-16-2 16,7-13-23-16,3-16-36 15,6-11-47-15,8-15-192 16</inkml:trace>
  <inkml:trace contextRef="#ctx0" brushRef="#br0" timeOffset="34991.5344">5185 6793 29 0,'-6'3'92'15,"6"-3"-86"-15,0 0 0 16,0 0 5-16,0 0-2 0,0 0 0 16,0 0 2-16,0 0-3 15,6 0 7-15,-6 0-10 16,0 0-5-16,0 0-6 15,0 0 6-15,0 0 0 16,0 0 7-16,0 0 22 16,0 0 15-16,0 0-1 15,0 0-9-15,0 0-9 16,0 0-8-16,0 0-6 16,0 0 4-16,27 0-5 15,19 0 6-15,25-3 2 16,11 2 10-16,8 1 13 15,14 0-10-15,-6 0-10 0,-11 0-8 16,-11 0-7 0,-21 4-6-16,-22 1 0 0,-9 2-3 15,-24-1-18-15,0-4-23 16,0-2-25-16,0 0-33 16,-11 0-105-16</inkml:trace>
  <inkml:trace contextRef="#ctx0" brushRef="#br0" timeOffset="35419.6899">5809 6591 88 0,'-8'0'87'0,"2"0"-55"16,-4 0 35-16,7 0-9 0,-3 0-7 16,1 1-7-16,5 7-16 15,-3 3-8-15,-8 10 2 16,11 11 3-16,-19 11 4 16,-3 8-4-16,-10 5-2 15,-12 3-7-15,-2-1-15 16,10-15-1-16,6-7-27 15,11-26-103-15,16-10-173 16</inkml:trace>
  <inkml:trace contextRef="#ctx0" brushRef="#br0" timeOffset="36161.8153">8547 6516 333 0,'0'-5'51'0,"0"0"-27"15,0-1 20-15,0 5 9 16,2-6 3-16,31 7-26 0,0 0-8 16,10 0 2-16,17 8 1 15,6 8-1-15,-1-1 5 16,-5 2-14-16,-13-4-7 16,-15 0-8-16,-7-2 0 15,-25 4-9-15,0-4-25 16,0 3-36-16,0 1-30 15,0 0-75-15</inkml:trace>
  <inkml:trace contextRef="#ctx0" brushRef="#br0" timeOffset="36409.8274">9326 6477 401 0,'-11'-2'42'15,"-2"2"-29"-15,-1 0 30 16,9 3 7-16,-3 16-14 16,-3 8 0-16,-11 7 4 15,3 14-6-15,-19 10-2 16,-28 14-8-16,-7 11-5 16,-12 6-1-16,-2 8-12 15,2 0-6-15,-5-5-1 16,6-10-17-16,-4-12-45 15,-21-28-132-15</inkml:trace>
  <inkml:trace contextRef="#ctx0" brushRef="#br0" timeOffset="42991.7693">4669 8068 243 0,'-8'0'59'0,"8"0"-35"16,0 0-1-16,0 0-5 15,0-2-15-15,0-4-1 16,0 2 6-16,0-3 15 16,0-2 10-16,8 2-7 15,6 2-3-15,-3-2-4 16,-3 1-3-16,-8 1-2 15,5 1 2-15,1-4-4 16,2 1-3-16,0 2-1 0,-2 0 4 16,-6 5-2-16,0 0-2 15,0 0-3-15,0 0-2 16,0 0 0-16,5 0-2 16,-5 7 0-16,19 19 2 15,-5 11 2-15,0 8 6 16,5 13-2-16,-11 6 3 15,-3 5-3-15,-5 5-2 16,0 0-2-16,0-2-1 16,0-10-2-16,0-17-1 15,0-21-1-15,0-12 0 16,0-12 0-16,0 0 1 0,0-1 2 16,0-23-1-16,0-10-2 15,8 3 0-15,17-4 0 16,8-3 0-16,-1-1 0 15,15-1 0-15,5 1 0 16,13-3 0-16,6 9 0 16,16 1 0-16,3 6 0 15,11 9 0-15,-11 9 1 16,-25 8 1-16,-5 0 2 16,-27 12 2-16,-25 19 6 15,-8 16 5-15,-13 13 4 16,-75 7-8-16,-29 4-7 0,-27-1-2 15,-12-10-3-15,4-18 0 16,21-19-1-16,24-16 0 16,31-7-4-16,35 0-13 15,17 0-12-15,15-10-28 16,9-12-52-16,47-9-49 16,51-6-21-16</inkml:trace>
  <inkml:trace contextRef="#ctx0" brushRef="#br0" timeOffset="43471.6336">6333 8183 93 0,'0'0'59'0,"0"0"-39"16,0 0 6-16,0 0-6 15,0 0 6-15,0-3 17 16,0 1 0-16,0-2-5 16,0 4 4-16,8-2-8 15,24 2-15-15,1-5 5 16,14-5-6-16,-4 0 0 15,12-5 0-15,-17 5-8 16,-5 6-5-16,-9 4-4 16,-24 0-1-16,0 0-9 15,0 4-44-15,-24 12-48 16,-4 3-89-16</inkml:trace>
  <inkml:trace contextRef="#ctx0" brushRef="#br0" timeOffset="43757.5809">6191 8439 62 0,'24'0'219'16,"28"-4"-158"-16,19-14 34 16,11-4-18-16,8-3-16 15,-17 3-34-15,-15 1-15 16,-17 3-10-16,-22 3-2 16,-19 4-4-16,0 5-46 15,0 6-108-15</inkml:trace>
  <inkml:trace contextRef="#ctx0" brushRef="#br0" timeOffset="53723.5706">7355 8003 147 0,'0'-3'9'0,"0"1"-6"16,0 0 3-16,0-1 7 15,0-2 3-15,0 3 4 16,0 0 11-16,0 2-1 15,0-3-2-15,0 0-1 16,0 3-8-16,0-3 3 16,0 2-6-16,0-3 1 15,0 4 6-15,0 0-10 16,0 0-5-16,0 0-1 16,0 0 4-16,0 0 2 15,0 0-3-15,0 0 1 16,0 0-2-16,0 0-2 0,0-4 5 15,6-3 3-15,2 0 4 16,5-5-4-16,6 2-4 16,6-3-7-16,2-7 2 15,20-6 5-15,10-4 5 16,16-4 2-16,-2-8 3 16,11 2 8-16,3 6 4 15,-23 6-9-15,-7 15-5 16,-28 9-5-16,-8 4-9 15,-19 0-4-15,0 0-1 16,0 25 0-16,0 14 3 16,-19 10-1-16,-46 15-1 15,-14 10 0-15,-28 4-1 16,-4 7 0-16,-12 0 0 16,11-7 0-16,19-13 0 0,28-11 0 15,38-15 0-15,21-16 0 16,6-17 1-16,52-6-1 15,46-6 5-15,33-25 13 16,3-3 9-16,-25 1-11 16,-25 4-15-16,-37 17-1 15,-47 1-20-15,0 5-98 16,-77-2-189-16</inkml:trace>
  <inkml:trace contextRef="#ctx0" brushRef="#br0" timeOffset="62258.745">5029 9240 146 0,'0'-3'52'0,"0"2"-21"15,0-3 15-15,0 0-18 16,0-1-5-16,0-3 1 15,0 0 11-15,0 6-7 16,0-3-5-16,0 5-10 16,0-3 1-16,0 0 1 0,0-1 5 15,0 3-2 1,0-6 1-16,0 7-3 0,0 0-1 16,0 0-6-16,0-2 3 15,0 2-4-15,0 0-4 16,0 0-3-16,0 30 0 15,0 9 3-15,0 6 0 16,-8 5 4-16,-16 3-2 16,-4-4-2-16,9 1-2 15,-5-5-1-15,2-3 0 16,11-11-1-16,-8-6 0 16,11-7 0-16,-1-5 0 15,9-11 1-15,0 5-1 0,0-7 0 16,0 0 0-1,-5 0 1-15,5-13-1 0,0-14-1 16,0 0-1-16,0-6 1 16,19-3 1-16,14 6 0 15,0 1 0-15,7-2 0 16,4 4 2-16,-3 7 7 16,-8 8 7-16,5 7 2 15,-11 5-5-15,-2 0-1 16,-12 22-7-16,-13 10 2 15,0 6 2-15,0 2-2 16,-24-1-5-16,-23-5 0 0,-13-3-1 16,-5-14-1-1,-11-4 0-15,7-8-4 0,12-5-6 16,16 2-11-16,17 6-15 16,-9-6-24-16,11-2-53 15,17 0-80-15</inkml:trace>
  <inkml:trace contextRef="#ctx0" brushRef="#br0" timeOffset="62671.246">4571 10026 134 0,'-8'0'123'0,"8"3"-99"0,0-3 18 15,0 0 15-15,0 0-2 16,74 0-9-16,10-14 1 16,42-12 8-16,4-3-13 15,-7 1-7-15,-11 1-24 16,-19 8-11-16,-55 11-14 15,-38 8-70-15,0 0-100 16</inkml:trace>
  <inkml:trace contextRef="#ctx0" brushRef="#br0" timeOffset="63293.5152">4729 10297 136 0,'0'5'36'15,"-8"0"-29"-15,8-5 12 16,0 0 26-16,0 0 3 15,0 0-15-15,0 0-3 16,0 0 1-16,0 0 0 16,0 0-3-16,0 0-16 15,0 0-5-15,0 0 5 16,0 0 6-16,0-2 6 16,27-8 10-16,6-2-8 15,5-1-3-15,0 1 10 16,9-6-3-16,7 4 0 0,-7 4-6 15,-15 5-9-15,-2 5-8 16,-21 0-5-16,-9 13-2 16,0 21 1-16,0 10 0 15,-39 8-1-15,4-4 0 16,10-9 0-16,12-6-1 16,13-15-7-16,0-11-8 15,46-7 0-15,20 0-5 16,-1 0-21-16,-13 0-27 15,-11 0-71-15,-9 0-150 16</inkml:trace>
  <inkml:trace contextRef="#ctx0" brushRef="#br0" timeOffset="73497.4168">6019 9684 162 0,'0'0'41'0,"0"0"-3"15,0 0 1-15,0 0 15 0,0 0-19 16,0 0-17 0,0 0 5-16,0 0-7 0,0 0-8 15,0 0-2-15,11 0 0 16,-3 0 4-16,6 0 18 15,18 0 0-15,1-5-1 16,24-8 2-16,-2-1-11 16,2 1-4-16,-16 3-7 15,-14 3-6-15,-8 7-1 16,-19 0-3-16,0 0-30 16,0 12-89-16,-40 19-67 15</inkml:trace>
  <inkml:trace contextRef="#ctx0" brushRef="#br0" timeOffset="73797.221">6005 10044 112 0,'28'0'148'15,"4"0"-98"-15,7-11 17 16,7 2 10-16,6-5-15 0,8-1-10 16,5-2-22-16,-13 0-10 15,0 6-13-15,-14-1-7 16,-16 2 0-16,-3 3-30 15,-19 1-135-15,0 4-259 16</inkml:trace>
  <inkml:trace contextRef="#ctx0" brushRef="#br0" timeOffset="74487.3403">7565 9399 92 0,'0'0'124'16,"0"-8"-66"-16,0 4 8 16,0-2-10-16,0-5-9 15,0 3-5-15,0 0 4 16,0 2-3-16,-8 6-13 15,8 0-7-15,0 19-8 16,0 28 11-16,0 17 3 16,0 21-9-16,-19 12-10 15,-19 6-9-15,5 1-1 16,0-4-6-16,0-17-103 0,1-35-267 16</inkml:trace>
  <inkml:trace contextRef="#ctx0" brushRef="#br0" timeOffset="77763.2068">5057 11288 132 0,'0'-6'27'0,"0"-2"-7"16,0 3 10-16,0-4 11 16,0 8-2-16,0-2-9 15,0 0 10-15,0 3-11 16,0 0 0-16,0-6-2 16,0 5-1-16,0-6 6 15,0 4-3-15,0 1-6 16,0-3-5-16,0 5-4 15,0 0-5-15,0 0-3 16,0 0-2-16,0 0 0 16,0 2-2-16,0 20 2 15,0 10 12-15,-9 9-5 16,-2 3-6-16,3 7-2 0,-11 7-1 16,6-3-1-16,-7-9 0 15,7-6-1-15,-1-7 0 16,1-13 0-16,2-8 0 15,8-4 0-15,3-7 0 16,0-1 0-16,-6 0 1 16,6-1 0-16,0-21-1 15,0-7-2-15,9 2 0 16,34 1 1-16,17 1 1 16,6 3 0-16,-9 1 1 15,-8 12 1-15,-5 1 5 16,-23 8 0-16,-10 0-2 0,-2 2-2 15,-9 28 5-15,0 11 10 16,-52 5 2-16,-22 8-9 16,-10-8-7-16,-1-2-3 15,11-11 0-15,14-11-1 16,9-13-1-16,32-9-7 16,10 0-23-16,9 0-49 15,0-9-84-15,28 2-96 16</inkml:trace>
  <inkml:trace contextRef="#ctx0" brushRef="#br0" timeOffset="78033.1415">4577 12166 367 0,'51'-5'37'0,"23"-12"-12"15,16-5 32-15,11-9-4 16,-3 0-6-16,-8 4-18 0,-19 7-6 16,-30 10-19-1,-22 8-4-15,-5 2-5 0,-9 0-36 16,-5 7-85-1,0 18-36-15</inkml:trace>
  <inkml:trace contextRef="#ctx0" brushRef="#br0" timeOffset="78431.4508">4688 12338 186 0,'0'2'160'0,"-5"0"-143"0,5 2 5 15,0-2 20-15,0-2-16 16,0 0 12-16,0 0 4 16,11-2-2-16,16-9-1 15,6 2 0-15,-9 1-16 16,-10 1-7-16,8 5-3 15,-22-2-3-15,0 4-7 16,0 0-1-16,0 6-1 16,0 21 0-16,0 11 0 15,-8 0 1-15,-6-4-2 16,3-5 0-16,11-8 0 16,0-10-1-16,19-6 1 15,38-5 0-15,9 0 1 16,2-2-1-16,-2-18-3 0,-1-6-17 15,-2-6-62-15,-14 1-66 16,3-8-80-16</inkml:trace>
  <inkml:trace contextRef="#ctx0" brushRef="#br0" timeOffset="78708.5196">5725 11641 169 0,'43'0'214'16,"-10"4"-178"-16,8 24 22 15,-3 12 6-15,-16 14-16 16,-22 13-25-16,0 13-14 15,-19 7-1-15,-60 3-3 16,-14-2-5-16,-13-9-3 16,7-2-23-16,-4-6-133 15,-9-2-86-15</inkml:trace>
  <inkml:trace contextRef="#ctx0" brushRef="#br0" timeOffset="79083.233">4086 11710 315 0,'-66'95'97'0,"1"19"-80"16,19 10 27-16,21-6 11 15,25-13-28-15,0-23-21 16,38-20-5-16,33-19-1 16,22-19-1-16,5-11-45 15,6-13-139-15</inkml:trace>
  <inkml:trace contextRef="#ctx0" brushRef="#br0" timeOffset="79737.5187">6393 11308 80 0,'-9'0'134'15,"4"0"-93"-15,5 0-4 0,0 0 20 16,0 0-14-1,0 0-18-15,0 0 3 0,-6 0 15 16,6-3 7-16,0-3-15 16,0 2-10-16,20 1 10 15,-1 2-3-15,-6-2-11 16,-7 3-9-16,-6 0-8 16,0 23 1-16,0 18 0 15,-6 5-1-15,-26-1-3 16,12-7 0-16,12-11-1 15,8-6 0-15,19-14 1 16,55-7 0-16,11 0 1 16,13-11 2-16,-11-10-3 15,-16 1-1-15,-19 4-3 0,-20 11-28 16,-4 5-62-16,-17 0-121 16</inkml:trace>
  <inkml:trace contextRef="#ctx0" brushRef="#br0" timeOffset="80097.6394">6837 11807 201 0,'0'0'264'15,"0"-4"-227"-15,33-5 9 16,32-4 6-16,14-3 2 15,-19 1-27-15,-3 2-24 16,-29 6-3-16,-9 4 0 16,-11 3-1-16,-3 0-13 15,-5 5-79-15,0 21-91 0,0 10-161 16</inkml:trace>
  <inkml:trace contextRef="#ctx0" brushRef="#br0" timeOffset="80299.0333">6878 12068 402 0,'44'-9'172'16,"21"0"-127"-16,22-4 19 16,-10 4-25-16,-17-1-23 15,-22 0-12-15,-8 3-4 0,-6-2-4 16,4 0-20-1,-4 1-65-15,-5 7-78 0,8-1-76 16</inkml:trace>
  <inkml:trace contextRef="#ctx0" brushRef="#br0" timeOffset="80546.3763">8274 11414 331 0,'0'29'190'0,"0"25"-141"0,0 21 21 16,0 17-3-16,-22 7-26 16,-22-1-19-16,4-5-17 15,1-14-5-15,12-12-1 16,8-15-14-16,14-5-46 15,2-22-96-15,-3-17-275 16</inkml:trace>
  <inkml:trace contextRef="#ctx0" brushRef="#br0" timeOffset="101129.063">4874 13732 166 0,'0'-5'156'16,"-8"5"-148"-16,8 0-4 15,0 0 10-15,0 0-3 16,0 0-7-16,0 0 2 15,0-5 17-15,0-3 22 16,-14 3 1-16,-5-3-20 16,5 1-4-16,9 5 1 15,-3-3 2-15,8 5-3 16,0-3-6-16,0 3-3 0,0 0-6 16,0 0-4-16,0 0-1 15,0 0-1-15,0 0 0 16,0 17 1-16,21 12 2 15,23 9 4-15,2 10 2 16,-5 2-2-16,3 0 0 16,-17 2-6-16,1-2 1 15,-4-9-3-15,-10-6-2 16,-6-10-1-16,3-10-13 16,-11-8-42-16,0-6-69 15,0-1-52-15</inkml:trace>
  <inkml:trace contextRef="#ctx0" brushRef="#br0" timeOffset="101406.7619">5441 13896 309 0,'-38'19'69'16,"-9"9"-21"-16,9 2-5 16,-3 11 0-16,-16 12-16 15,-11 10-9-15,-17 14-2 0,-13 11-6 16,0-2-6-16,-6-6-4 16,12-12-2-16,7-19-15 15,25-15-28-15,8-16-30 16,25-12-12-16,27-6-43 15</inkml:trace>
  <inkml:trace contextRef="#ctx0" brushRef="#br0" timeOffset="101999.0234">6373 13468 88 0,'6'0'122'0,"-6"0"-68"0,0 0-5 16,0 0-18-16,0 0-6 15,0 0 2-15,0 0 2 16,0 0 0-16,0 0-4 15,0 0-13-15,0 0-3 16,0 0 2-16,0 0 7 16,14-4 10-16,32-7 12 15,14-6 13-15,16 0-10 16,-5 2-10-16,-30 4-4 16,-14 9-9-16,-16 2-15 0,-11 13-4 15,-19 34-1 1,-46 20 6-16,-33 16-5 0,8 3 0 15,10-14-1-15,48-14 0 16,32-15-1-16,0-23-3 16,65-10 1-16,28-10 0 15,11 0 2-15,-1-12-3 16,-37-5-23-16,-20 12-67 16,-27 5-80-16,-19 0-223 15</inkml:trace>
  <inkml:trace contextRef="#ctx0" brushRef="#br0" timeOffset="102440.816">6971 14253 294 0,'0'0'85'0,"24"0"-46"16,28-3 9-16,22-1 24 16,21-13-10-16,25 0-6 15,-3-2-10-15,-5 1-17 16,-33 6-25-16,-33 5-4 15,-13 2-5-15,-22 5-10 16,-11 0-45-16,0 0-90 16,0 0-112-16</inkml:trace>
  <inkml:trace contextRef="#ctx0" brushRef="#br0" timeOffset="102697.1184">7617 13987 173 0,'0'17'270'0,"0"11"-246"16,0 9 14-16,0 7 18 16,-33 13-11-16,-11 8-9 15,-2 10-6-15,-14-4-8 16,8-2-17-16,11-7-5 0,22-23-2 15,8-14-9-15,9-16-44 16,2-9-32-16,0-7-28 16,46-26-144-16</inkml:trace>
  <inkml:trace contextRef="#ctx0" brushRef="#br0" timeOffset="103160.924">8241 13930 159 0,'0'0'194'0,"0"0"-148"15,0 0-25-15,0 0 5 16,0-8 19-16,14-10-6 16,49-11 10-16,24-2 8 15,25-4-7-15,5 1 10 16,-8 15 2-16,-41 7-25 16,-24 12-23-16,-31 0-10 15,-13 27-1-15,0 30 4 0,-65 24 0 16,-33 19-5-1,-33 8-1-15,-5 0-1 0,24-8 0 16,24-22-1-16,37-18-1 16,26-25 0-16,25-13-2 15,0-12 0-15,33-10 2 16,32 0 1-16,14 0 1 16,11 0-1-16,-16-13 0 15,-3-3-11-15,-17-1-25 16,-15 2-38-16,7 5-74 15,-16 0-189-15</inkml:trace>
  <inkml:trace contextRef="#ctx0" brushRef="#br0" timeOffset="103423.0669">9315 14067 409 0,'0'0'125'16,"0"5"-110"-16,33 10 7 15,0 3 26-15,13-2-12 16,-2-2-24-16,2 2-7 16,-5-1-2-16,-11-4-3 15,-8 2-1-15,5 1-8 16,-2-7-18-16,16-6-58 0,5-1-50 15,19-6 2-15,17-25-59 16</inkml:trace>
  <inkml:trace contextRef="#ctx0" brushRef="#br0" timeOffset="103588.9497">10311 13987 80 0,'19'-7'174'0,"-19"7"-51"16,0 0-45-16,0 38 0 15,-57 21 8-15,-31 17-24 16,-15 19-11-16,-36 12-6 15,-3 1-21-15,-11-5-16 16,17-7-8-16,19-22-1 0,29-24-20 16,45-19-58-1,35-27-85-15,8-4-177 0</inkml:trace>
  <inkml:trace contextRef="#ctx0" brushRef="#br0" timeOffset="104300.7354">10842 14160 422 0,'52'0'40'0,"27"-4"11"16,25-15-9-16,2 3-2 16,-2-7 5-16,2 4-12 15,-40 5-24-15,-23 8-9 16,-21 2-2-16,-16 4-9 15,-6 0-37-15,0 14-95 16,-6 11-75-16</inkml:trace>
  <inkml:trace contextRef="#ctx0" brushRef="#br0" timeOffset="104532.8995">11333 13922 233 0,'19'-3'190'0,"-19"3"-167"16,14 0 5-16,-6 0 24 16,-2 28-8-16,-6 8-7 15,0 11 3-15,0 6-13 16,0 5-10-16,-33 1-8 16,-5-3-9-16,8-2-2 15,-9-7-11-15,12-15-21 0,16-18-78 16,11-14-35-16,0-10-88 15</inkml:trace>
  <inkml:trace contextRef="#ctx0" brushRef="#br0" timeOffset="104767.0077">12399 13444 486 0,'0'51'60'16,"0"20"-12"-16,0 27-8 15,0 12 17-15,-19 6-25 16,-27 3-20-16,-11-15-12 0,-3-11 0 16,21-20-9-16,7-12-22 15,4-16-100-15,23-22-100 16</inkml:trace>
  <inkml:trace contextRef="#ctx0" brushRef="#br0" timeOffset="105276.8379">13294 13866 302 0,'0'0'97'16,"0"0"-40"-16,0 0-17 15,32-6 26-15,34-3-19 16,18-7-20-16,14-3-10 16,-5-4-12-16,-14 4-5 15,-21-2-6-15,-26 9-33 0,-13 12-101 16,-19 0-228-16</inkml:trace>
  <inkml:trace contextRef="#ctx0" brushRef="#br0" timeOffset="105440.7331">13392 14079 277 0,'38'-10'350'0,"19"6"-315"15,17-2-22-15,5-1-13 16,0-4 0-16,-14-4-52 16,-26-13-297-16</inkml:trace>
  <inkml:trace contextRef="#ctx0" brushRef="#br0" timeOffset="106182.7065">14761 13869 214 0,'0'-1'159'0,"0"1"-143"15,10 0 7-15,18 0 9 16,24-2 24-16,8-4 22 16,13-1-33-16,3 0-14 15,-16-1-12-15,-2 2-8 16,-23 2-10-16,-5 4-1 15,-16 0-8-15,-6 0-23 16,3 0-100-16,5 0-146 16</inkml:trace>
  <inkml:trace contextRef="#ctx0" brushRef="#br0" timeOffset="106828.8901">16424 13343 360 0,'8'-5'151'0,"-8"5"-101"15,-14 0-24-15,-37 0-4 16,-37 0-19-16,-2 16 0 16,-11 6-3-16,6 0 1 15,8 1-1-15,16-1 1 16,30-8 3-16,16-3 9 0,17-7-4 15,8-4-5-15,0 3 12 16,0 1 15-16,0 4 1 16,8 8 16-16,20 1-12 15,10-1-18-15,-5 5 0 16,-1 0-4-16,-4 2-6 16,2 0-7-16,-3 6 0 15,14 2 0-15,-9 7 5 16,1-1 3-16,5 3 3 15,-10 0-3-15,4 3 3 16,-7 2-4-16,-17 2-6 16,-8 4 1-16,0-2-2 0,-14 2 0 15,-46-6-1-15,-10 3-1 16,-4-7 1-16,3-2-1 16,6-12-1-16,13-8-2 15,19-14-5-15,11-5 4 16,3 0 2-16,6-16 0 15,13-22 3-15,0-9-6 16,2-8 2-16,55-8 0 16,17-2 1-16,22-16 2 15,18-3 1-15,17-7 0 16,13 0 0-16,-21 13 0 16,-25 16 0-16,-32 19 0 15,-47 16-1-15,-11 14 1 0,-8 5 0 16,0 4-3-16,0 0-15 15,-27-3-15-15,-1 6-4 16,-2 1-21-16,-16 0-20 16,24 0-74-16,3 0-69 15</inkml:trace>
  <inkml:trace contextRef="#ctx0" brushRef="#br0" timeOffset="107248.9796">16876 13900 469 0,'0'0'102'0,"0"0"-44"0,0 0-32 15,9 0 2 1,48 0 11-16,14 0 7 0,11 0-16 15,13 7 2-15,-2 8-10 16,-14 6-12-16,-19 1-9 16,-3 0-1-16,-16 2-1 15,-11 2-10-15,-22-4-27 16,-8 0-45-16,0-5-18 16,0-6-88-16,0-11-119 15</inkml:trace>
  <inkml:trace contextRef="#ctx0" brushRef="#br0" timeOffset="107437.2783">17874 13670 502 0,'-60'0'97'0,"-13"22"-54"16,-36 27-4-16,-6 16 1 15,-21 9-25-15,5 3-12 16,6-2-3-16,13-11-4 15,27-14-14-15,33-19-41 16,25-8-61-16,27-12-51 16</inkml:trace>
  <inkml:trace contextRef="#ctx0" brushRef="#br0" timeOffset="107712.6395">18248 13753 412 0,'0'0'121'16,"0"0"-89"-16,57 0-3 15,17 0 22-15,16-1-30 16,-3-16-17-16,-2 0-4 0,-20 0-5 16,-13 3-17-16,-19 6-48 15,-9 6-112-15</inkml:trace>
  <inkml:trace contextRef="#ctx0" brushRef="#br0" timeOffset="107961.0412">19385 13383 108 0,'8'0'457'16,"-8"0"-442"-16,0 23-8 0,0 20 11 15,0 14-1 1,-38 9-10-16,-14 11-2 0,-11 4 1 15,-7 3 1-15,4-5-6 16,-13-4-1-16,14-6-14 16,7-16-49-16,17-18-89 15,41-26-78-15</inkml:trace>
  <inkml:trace contextRef="#ctx0" brushRef="#br0" timeOffset="108358.6491">19758 13398 249 0,'14'-2'73'0,"8"-1"-30"16,2-2 11-16,17-1 22 15,6-9-2-15,15-3-18 16,31-4-17-16,0-4-8 16,5 7-4-16,11-7-2 15,-16 10-2-15,-20 6-8 16,-21 4-7-16,-14 6-1 16,-16 0-2-16,-16 30-1 15,-6 17 13-15,0 16-1 0,-39 10-3 16,-53 20-5-16,-15 8-3 15,-21 13-1-15,-5 2-3 16,2-4-1-16,14-13-1 16,24-23-21-16,30-18-33 15,17-25-27-15,29-24 2 16,17-9-77-16,3-15-142 16</inkml:trace>
  <inkml:trace contextRef="#ctx0" brushRef="#br0" timeOffset="108732.3646">21234 13309 427 0,'8'0'113'16,"-8"0"-70"-16,0 4-17 16,0 24 23-16,0 5-18 15,-8 8 0-15,-12 9-1 16,-12 7 2-16,-1 3-10 0,-5 0-9 15,-3 1-8-15,16 0-5 16,-7-8-3-16,-1-1-12 16,0-2-14-16,-8-4-22 15,9-10-12-15,-1-11-54 16,6-10-62-16,16-15-61 16</inkml:trace>
  <inkml:trace contextRef="#ctx0" brushRef="#br0" timeOffset="108920.9263">20767 13810 368 0,'0'-7'182'0,"36"-3"-102"16,10-1-34-16,11 4-6 16,9-4-17-16,13-5-13 15,-14 0-8-15,6-2-2 16,-16-4-4-16,-12 2-32 15,-7 7-68-15,-6 5-122 16</inkml:trace>
  <inkml:trace contextRef="#ctx0" brushRef="#br0" timeOffset="109130.7932">21923 13301 229 0,'0'0'288'0,"0"31"-222"16,0 30 29-16,-35 21-22 16,-22 25-25-16,-33 14-34 15,-3 7-8-15,-5-5-6 16,5-12-5-16,14-16-31 16,14-14-70-16,5-5-91 15,21-12-106-15</inkml:trace>
  <inkml:trace contextRef="#ctx0" brushRef="#br0" timeOffset="113923.1577">7249 15362 370 0,'0'-2'57'16,"0"2"-30"-16,0-3-5 15,0 3 15-15,0 0-2 16,0 0-14-16,0-2-1 15,0 2 0-15,0 0 2 16,0 0 0-16,-6 0-3 16,-32 7-5-16,-27 25-3 15,-42 22-5-15,-15 19 1 16,-9 23 0-16,5 25 5 0,34 12 13 16,34 8 1-1,31-6-10-15,27-17-13 0,14-26-3 16,46-24-2-16,-8-15-24 15,5-16-61-15,-30-23-143 16</inkml:trace>
  <inkml:trace contextRef="#ctx0" brushRef="#br0" timeOffset="119126.9152">7919 15652 186 0,'0'-4'102'15,"0"-1"-72"-15,0-3-23 16,0-3 0-16,0 3 3 15,0-2 11-15,6-1 12 0,-1 3-8 16,-2 4 1-16,-3-1 2 16,11 0-8-16,3 1-6 15,-14-1-10-15,0 3-1 16,0 2 2-16,0 0 3 16,0 0-1-16,0 0-3 15,8 0 0-15,-3 0 4 16,14 0 2-16,14 16 3 15,5 15 23-15,3 11-11 16,5 7-9-16,-7 5 0 16,-4 2 0-16,-2-5-7 15,-3 0-9-15,-17-9 0 16,-7-3-2-16,-6-6-7 0,0-12-27 16,0-3-89-16,-38-13-104 15</inkml:trace>
  <inkml:trace contextRef="#ctx0" brushRef="#br0" timeOffset="119404.9989">8825 15562 25 0,'0'-3'440'0,"-8"3"-394"0,-12 19-12 15,-7 24 13 1,-19 16-8-16,-20 15-20 0,-24 11-5 16,-8 14-5-16,-14-2-4 15,-8 0-4-15,11-10 0 16,25-13-1-16,16-17-2 16,24-14-4-16,17-18-4 15,8-16-27-15,19-9-27 16,0 0-31-16,11-26-123 15</inkml:trace>
  <inkml:trace contextRef="#ctx0" brushRef="#br0" timeOffset="119764.5426">9223 15668 25 0,'8'-5'319'0,"-8"5"-292"16,0 0-12-16,0 0 3 15,0 0 16-15,5 0 8 16,-5 19 15-16,6 6-11 15,-6 13-11-15,0 1-6 0,0 9-8 16,0 6-4-16,-11 1-3 16,-24 5-7-16,-4-1-3 15,1-1-4-15,-3-9-2 16,-5-4-9-16,8-16-16 16,10-13-47-16,-4-15-35 15,13-1-18-15,13 0-170 16</inkml:trace>
  <inkml:trace contextRef="#ctx0" brushRef="#br0" timeOffset="119974.8993">8923 15998 281 0,'33'-5'183'0,"-14"5"-142"16,32 0 10-16,20-2 11 15,8 2-2-15,6-2-25 16,-6-4-20-16,-11 0-12 16,-24-1-3-16,-11-3-13 15,-20 4-36-15,1-2-80 16,5 8-84-16</inkml:trace>
  <inkml:trace contextRef="#ctx0" brushRef="#br0" timeOffset="120228.7287">10305 15562 64 0,'0'0'451'16,"0"0"-415"-16,0 25-19 15,0 19 42-15,-8 15-14 16,-30 11-28-16,-17 11-7 15,-7 9 3-15,-12-2-9 16,-10-5-4-16,13-6 0 16,2-15-7-16,23-11-9 15,2-21-35-15,25-19-39 16,19-11-22-16,0 0-24 16</inkml:trace>
  <inkml:trace contextRef="#ctx0" brushRef="#br0" timeOffset="120536.8149">10722 15451 268 0,'28'0'223'0,"-1"0"-216"15,25 10 34-15,8 15 18 0,2 15 3 16,-12 5-15-16,-12 19 5 16,-19 22-2-16,-19 13-18 15,-19 17-6-15,-88 6-13 16,-29 1-9-16,-33-8-4 16,3-11-3-16,16-20-13 15,24-24-28-15,42-26-35 16,26-20-36-16,37-14-62 15,21-6-196-15</inkml:trace>
  <inkml:trace contextRef="#ctx0" brushRef="#br0" timeOffset="121136.432">11202 15372 64 0,'0'0'141'16,"0"0"-81"-16,0 0-8 15,0 0 6-15,0-5-3 16,47 0-2-16,4-6 1 16,15 1-2-16,-1-3-10 0,-5 5-5 15,-13 2-7-15,-23 5-10 16,-18 1-10-16,-6 0-6 15,0 28-1-15,-11 21 10 16,-36 9 0-16,-18 0-5 16,5 5-3-16,22-9 2 15,24-9 6-15,14-10-10 16,0-8-3-16,41-16 0 16,16-7-7-16,3-4-21 15,6 0-73-15,-28-35-230 16</inkml:trace>
  <inkml:trace contextRef="#ctx0" brushRef="#br0" timeOffset="122044.9011">12184 15844 257 0,'0'0'100'0,"0"0"-69"16,0 0-10-16,0 0 2 16,0 0 2-16,0 0 14 15,19 0-1-15,27 0 5 16,9-5-7-16,8 5-11 16,2-2-8-16,3-3-9 15,-8 2-8-15,-16-4-1 16,-17 0-9-16,-16-1-13 15,-11 3-62-15,0 5-134 16</inkml:trace>
  <inkml:trace contextRef="#ctx0" brushRef="#br0" timeOffset="122298.7692">12304 16134 423 0,'46'0'135'16,"31"0"-86"-16,10 0 17 15,22 0-16-15,-3 0-28 16,-16-13-21-16,-24-2-1 0,-31 0-20 15,-24 1-91 1,-11-3-210-16</inkml:trace>
  <inkml:trace contextRef="#ctx0" brushRef="#br0" timeOffset="123836.8303">14060 15822 304 0,'0'-2'103'0,"0"2"-81"16,0 0-10-16,0-3 13 15,11 3 23-15,16-7-7 16,33 1 0-16,11 1 21 0,27-2-12 15,14 1-14 1,-9 2-26-16,-15 2-10 0,-17-4-4 16,-31 6-20-16,-15 0-108 15,-25-6-242-15</inkml:trace>
  <inkml:trace contextRef="#ctx0" brushRef="#br0" timeOffset="124570.68">16097 15404 191 0,'8'-7'228'16,"-8"7"-184"-16,0 0-10 15,-33 0-10-15,-35 0-16 0,-8 19-6 16,-17 2 1-16,3 8 2 16,-3 0 9-16,9 2-6 15,18 2 1-15,20-9-1 16,10-6-1-16,25-2-5 16,11-5 1-16,0-4 5 15,0 3 17-15,0 1 6 16,6 3-3-16,35 4 10 15,2 1-6-15,12 6-1 16,-3 3-2-16,8 6-10 16,-22 3-5-16,-11 0-5 15,-8 7-2-15,-5-1-2 0,-14 3 0 16,0 5 0-16,-3 3-1 16,-46-1-4-16,-5 0 0 15,2-11-1-15,-14-11 0 16,20-9-2-16,0-11-1 15,7-9-3-15,7-2 4 16,13 0 0-16,-9-10 1 16,23-15 0-16,5-11-2 15,0-12 1-15,33-13-5 16,32-16 2-16,25-10 4 16,22-8 0-16,5 3 1 15,0 10 1-15,-16 20 0 16,-16 20 0-16,-25 14 0 0,-28 17 0 15,-21 9-7 1,-2 2-37-16,-9 0-29 0,0 0-60 16,0 13-134-16</inkml:trace>
  <inkml:trace contextRef="#ctx0" brushRef="#br0" timeOffset="124998.0685">16249 15894 449 0,'6'0'75'15,"7"4"-21"-15,20 17-18 16,11 8 32-16,10 4-29 15,4 4-10-15,7-1 2 0,0 5-6 16,-10-4-16-16,-11-5-7 16,-17-3-2-16,-8-1-4 15,-11-2-11-15,-8-10-24 16,0-3-31-16,0-13-43 16,0 0-69-16,30-11-117 15</inkml:trace>
  <inkml:trace contextRef="#ctx0" brushRef="#br0" timeOffset="125170.7443">17315 15844 429 0,'-11'0'167'16,"-57"27"-110"-16,-43 28 0 16,-53 20 6-16,-32 12-14 15,-20 0-25-15,-7-8-24 16,34-13-1-16,45-14-47 15,46-27-130-15,51-25-383 16</inkml:trace>
  <inkml:trace contextRef="#ctx0" brushRef="#br0" timeOffset="127496.5969">17460 16112 209 0,'-6'0'83'15,"6"0"-76"-15,0 0-4 16,0 0 1-16,0 0 9 15,0 0 6-15,0 0 6 16,0 0-1-16,0 0-7 16,0 0-2-16,0 0 0 15,0 0-6-15,0 0-6 0,0 0-2 16,0 0 7-16,0 0 10 16,0 0-3-16,0 0-2 15,0 0-4-15,0 0 4 16,0 0 2-16,0 0 2 15,0 0 4-15,0 0 1 16,44 0 3-16,43-10 4 16,31 3 12-16,4 1-11 15,-34 1-14-15,-23 5-14 16,-38 0-2-16,-16 0-15 16,-11 0-49-16,-19 7-160 15</inkml:trace>
  <inkml:trace contextRef="#ctx0" brushRef="#br0" timeOffset="127930.7351">19047 15633 238 0,'0'-2'218'15,"0"2"-184"-15,0 0-9 16,0 4 11-16,0 18 11 16,0 14-29-16,0 3 9 15,-8 13 9-15,-25 12-3 16,-5 7-4-16,-9 1-11 16,-18 0-11-16,-14-3-4 15,13-8-3-15,1-4-2 16,5-15-5-16,16-16-17 15,17-18-36-15,22-8-32 0,5-6-18 16,0-29-161-16</inkml:trace>
  <inkml:trace contextRef="#ctx0" brushRef="#br0" timeOffset="128328.7192">19922 15488 302 0,'0'0'191'0,"0"0"-150"0,0 0-20 16,0 0-8-16,0 0 4 16,-5 7-11-16,-20 12 7 15,-8 5 12-15,-13 9-2 16,-6 13 1-16,-13 17 0 15,-3 11 2-15,-3 16 4 16,5 7-11-16,6-5 0 16,36-11-7-16,24-19-10 15,0-19-2-15,71-21-1 16,32-20 1-16,23-2 0 16,18-19 0-16,-18-22 0 15,-28 2 1-15,-33 0 0 16,-46 7 3-16,-19 4 4 0,-57 13 0 15,-58 13-6-15,-13 2-2 16,17 0-2-16,37 10-21 16,41 1-77-16,14-11-169 15</inkml:trace>
  <inkml:trace contextRef="#ctx0" brushRef="#br0" timeOffset="134207.7223">9779 17373 99 0,'8'-1'0'0,"3"-6"-4"16,-8 0 4-16,8 0 22 15,2-2 17-15,6-10 23 16,9 0 4-16,4-4 0 16,7 0-12-16,2 0-19 15,-14 0 6-15,3 4-7 16,-22 8 2-16,-3 3-8 15,1-2-8-15,-6 9-1 16,0-2 3-16,0 3 0 16,0 0-7-16,0 0-6 15,-11 0-1-15,-35 22-2 0,-33 23-4 16,-14 14-2-16,-3 9 1 16,9 14 0-16,16 2 0 15,19 3 1-15,20 2-1 16,24-12 0-16,8-12-1 15,0-16 0-15,0-14 0 16,32-8-5-16,-4-7-5 16,-9-5-38-16,0 3-52 15,-11-8-122-15</inkml:trace>
  <inkml:trace contextRef="#ctx0" brushRef="#br0" timeOffset="134740.6012">10646 17193 379 0,'0'0'52'0,"6"0"-15"15,-1 0-7-15,3 9-8 16,6 16 24-16,5 6-5 15,14 4-8-15,-6 2-2 0,3 6-2 16,-8 3-13-16,-11-2-14 16,-9 3-2-16,-2-2-1 15,0-6-12-15,0-9-19 16,0-13-31-16,0-8-57 16,0-9-44-16</inkml:trace>
  <inkml:trace contextRef="#ctx0" brushRef="#br0" timeOffset="134958.5852">11562 17232 99 0,'0'0'321'0,"-41"26"-258"16,-62 27 3-16,-28 22-13 16,-8 15-10-16,-22 8-23 15,3 9-13-15,13-2-2 16,20-14-5-16,21-10 0 15,33-23-6-15,25-14-14 16,24-21-40-16,22-20-35 16,0-3-12-16,68-27-37 15,30-11-35-15</inkml:trace>
  <inkml:trace contextRef="#ctx0" brushRef="#br0" timeOffset="135236.6006">11693 17430 331 0,'6'0'88'0,"-6"0"-50"16,0 0-4-16,0 6 4 15,0 13-1-15,0 6 8 16,0 9-10-16,0 10-11 15,0 8 1-15,-6 6-7 16,-27 7-11-16,-5-1-7 16,-8 0-1-16,-9-6-11 0,-7-11-18 15,7-11-22 1,3-17-42-16,20-9-36 0,7-6-55 16</inkml:trace>
  <inkml:trace contextRef="#ctx0" brushRef="#br0" timeOffset="135416.8818">11445 17767 326 0,'52'-17'215'16,"0"12"-159"-16,13-4 5 16,14 5-13-16,-13 1-34 0,-1 3-14 15,-27 0-8 1,-16 0-32-16,-17 0-34 0,1 0-51 15,-6 0-123-15</inkml:trace>
  <inkml:trace contextRef="#ctx0" brushRef="#br0" timeOffset="135640.4414">12645 17373 396 0,'-33'24'117'16,"-19"23"-46"-16,-8 19-13 0,8 11-22 16,-13 10-13-1,5 6-8-15,0 1-5 0,-5-11-10 16,18-8 0-16,9-12-19 16,11-17-44-16,8-18-52 15,19-16-36-15,0-12-61 16</inkml:trace>
  <inkml:trace contextRef="#ctx0" brushRef="#br0" timeOffset="135932.4586">12912 17145 441 0,'38'19'60'16,"8"22"19"-16,6 12-16 15,3 4-4-15,-28 17-17 16,-27 10-3-16,0 14 0 16,-46 5-16-16,-52 3-12 15,-22-2-9-15,-17-11-2 16,12-10-20-16,2-21-23 15,25-16-28-15,38-28-28 16,14-11-53-16,46-7-109 16</inkml:trace>
  <inkml:trace contextRef="#ctx0" brushRef="#br0" timeOffset="136496.3731">13585 16951 69 0,'0'0'220'15,"0"0"-157"-15,0 0-24 16,0 0-11-16,0 0-1 16,0 0-5-16,22-3 13 0,11-6 2 15,5-1-8-15,8 0 6 16,-5 1 3-16,-2 1-1 16,-20 3-3-16,-6 5-8 15,-13 0-13-15,0 18-9 16,-19 23 15-16,-41 16-7 15,-11 6-10-15,6-6-1 16,24-12-1-16,30-9 2 16,11-14-2-16,38-14-2 15,55-8 2-15,11 0-2 16,-12-17-14-16,-21-3-39 16,-11 11-61-16,-35 3-169 15</inkml:trace>
  <inkml:trace contextRef="#ctx0" brushRef="#br0" timeOffset="138130.4276">15625 17792 225 0,'8'0'204'0,"8"0"-160"0,1 0-13 16,13-4-12-16,-3-5 26 15,14-3 1-15,-8 2-11 16,-1 3-6-16,7 4 1 16,7 3-7-16,-2 0-12 15,2 0-11-15,8 0 0 16,-15 0-7-16,1 0-21 16,-7 0-54-16,0 10-90 15,-14 2-138-15</inkml:trace>
  <inkml:trace contextRef="#ctx0" brushRef="#br0" timeOffset="138858.4355">17604 17373 354 0,'-84'0'115'16,"-33"7"-70"-16,-3 21-19 16,-6 6 0-16,-2-3-16 15,27 1-6-15,17-1 1 16,18-2-3-16,20-1 1 16,19-5 1-16,21-5-4 0,6-2 3 15,0-2 13 1,0 1 4-16,0-2 3 0,19-2 0 15,22 2 6-15,6 3 2 16,-4-2-3-16,3 2-7 16,1 1-5-16,-9 1-5 15,-5 6 1-15,-6-2 1 16,6 5 1-16,-1-2-4 16,-4-1-4-16,4 1 0 15,-7-3-5-15,8 0-1 16,-6-5 3-16,-8 2-1 15,-11 0 1-15,-8 4-2 16,0 5 2-16,0 5 4 0,-46 4-3 16,-20 4-3-1,-4-2-1-15,-4-4-2 0,3-1 0 16,-3-13-3-16,14-7 1 16,22-5-7-16,11-9 1 15,8 0 10-15,13 0 1 16,-7 0-1-16,-6-6 0 15,19-11-4-15,0-9-5 16,0-10 1-16,32-3 2 16,34-13 4-16,10-7 1 15,17-4 1-15,19-8 0 16,0-9 0-16,5 3 2 0,-5-1-2 16,5 4 0-1,-16 12 0-15,-11 8 0 0,-19 8 0 16,-25 15 1-16,-24 8-1 15,-11 10 0-15,-11 6 1 16,0 1-1-16,0-1 0 16,-6 3-17-16,-32-2-36 15,-8 1-10-15,5 5-17 16,3 0-32-16,32 0-66 16</inkml:trace>
  <inkml:trace contextRef="#ctx0" brushRef="#br0" timeOffset="139278.6639">18902 17123 352 0,'0'0'87'0,"-22"0"-27"0,-43 17-2 15,-11 19 1-15,-36 9-13 16,-5 8-2-16,-9 16 1 16,-5 10-3-16,14 16-7 15,11 12-21-15,16 2-9 16,35-4-4-16,28-19-1 16,16-13-2-16,11-18-8 15,0-15-22-15,33-14-25 16,13-2-28-16,6-2-92 15</inkml:trace>
  <inkml:trace contextRef="#ctx0" brushRef="#br0" timeOffset="141190.2712">18921 17750 302 0,'0'-3'106'0,"0"2"-70"16,0 0-7-16,0 1 7 15,-8-5 1-15,8 5-10 0,-5-1 2 16,5-2 1-16,0 0 1 15,0 3-4-15,0 0-2 16,0 0-7-16,0 0-1 16,0 0-3-16,0 0-2 15,0 0-1-15,27 12-1 16,11 12 6-16,22 8 6 16,-3 5-6-16,3-2-7 15,-13 0-6-15,-4-3-3 16,-2-6-1-16,-19-3-7 15,-11-7-27-15,-11-9-45 16,0 2-35-16,0-4-64 16,-19-3-122-16</inkml:trace>
  <inkml:trace contextRef="#ctx0" brushRef="#br0" timeOffset="141438.939">19459 17629 330 0,'-41'0'238'0,"-25"16"-174"16,-29 24-10-16,-20 14-2 0,-13 4-19 15,-11 3-23 1,8-4-10-16,19-14-1 0,41-13-17 15,20-19-41-15,34-11-32 16,17 0-42-16,28-22-89 16</inkml:trace>
  <inkml:trace contextRef="#ctx0" brushRef="#br0" timeOffset="141812.5179">19786 17722 132 0,'0'3'119'0,"0"1"-36"15,0-1-14-15,0-3-8 16,0 0-10-16,46 0 21 16,28 0-8-16,21 0-13 15,17-10-23-15,8-9-10 0,-11 4-13 16,-22 6-5-16,-35 4-5 15,-25 2-26-15,-27 3-42 16,0 0-90-16,-13 3-279 16</inkml:trace>
  <inkml:trace contextRef="#ctx0" brushRef="#br0" timeOffset="142136.6846">20178 17514 348 0,'0'0'121'16,"0"0"-87"-16,0 0-8 15,0 0-7-15,0 0-10 16,0 0-4-16,0 0 11 15,0 15 18-15,0 8 8 16,0 9 2-16,0 11 3 16,-24 9-8-16,-9 5-8 15,-2 4-13-15,2-4-13 16,3-3-5-16,-3-9-4 16,11-16-32-16,3-6-63 0,19-19-76 15,0-4-292 1</inkml:trace>
  <inkml:trace contextRef="#ctx0" brushRef="#br0" timeOffset="142706.7046">20882 17531 68 0,'0'-2'131'0,"0"1"-17"16,0-3-38-16,0-3-2 15,0 3-17-15,0-2-31 16,0 1 4-16,5-2 4 16,14-5-7-16,22-4-3 15,-3 1 2-15,9 0 1 16,13 0 3-16,5 4-6 16,-13 2 2-16,-14 4-12 15,-11 5-5-15,-7 0-1 0,-15 0-7 16,9 5 0-16,-9 19 8 15,-5 5 5-15,0 9-1 16,-11 8 2-16,-54 9-6 16,-20 4-3-16,-13 6-2 15,-14 3 0-15,6-1-1 16,8-5-1-16,24-8-1 16,22-17-1-16,39-15-1 15,13-7 1-15,35-11-4 16,50-4 4-16,32 0 0 15,0-16-1-15,-5-6-4 16,-25 4-13-16,-30 4-19 16,-18 3-39-16,-26 7-48 0,-5 2-136 15</inkml:trace>
  <inkml:trace contextRef="#ctx0" brushRef="#br0" timeOffset="143020.6586">21817 17120 378 0,'33'0'148'16,"-1"25"-126"-16,9 22 38 16,3 19 14-16,-25 10-19 15,-11 16 0-15,-8 17-11 16,-60 17 9-16,-43 5-24 16,-42 1-20-16,-18-8-9 15,-20-20-10-15,0-19-96 16,31-36-182-16</inkml:trace>
  <inkml:trace contextRef="#ctx0" brushRef="#br0" timeOffset="149950.3213">14608 17567 100 0,'3'0'212'0,"-3"0"-191"16,0 0-16-16,0 0-5 15,0 0 2-15,5-2 18 0,0 2 16 16,-5-2-5-16,3 2-6 16,3-3 0-16,-1 3-3 15,-5 0-1-15,0 0-3 16,0 0-5-16,0 0-3 16,6 0 0-16,10 0-4 15,14 0 11-15,16 0 22 16,6 0-10-16,14 0-12 15,13 0 2-15,-14-5-8 16,-10-1-11-16,-23 6-5 16,-26 0-35-16,-6 9-143 15</inkml:trace>
  <inkml:trace contextRef="#ctx0" brushRef="#br0" timeOffset="150586.331">14733 17890 229 0,'0'0'2'0,"0"0"-2"15,-13 0 0-15,7 1 7 16,6 3 9-16,0-4 4 16,0 0 17-16,0 0 4 15,0 0-1-15,0 0-10 16,0 0-2-16,0 0 3 16,0 0-4-16,0 0-6 15,6 0 2-15,7 0 14 16,15 5 1-16,-1-3-5 15,6 1-3-15,24-3-1 0,-3 0-16 16,17 0-9 0,-5 0-4-16,-20 0-6 0,-13 0-59 15,-33-3-228-15</inkml:trace>
  <inkml:trace contextRef="#ctx0" brushRef="#br0" timeOffset="155798.6077">21904 1697 303 0,'25'-8'25'0,"-25"5"-19"16,0 3 8-16,0-1 14 16,0 1-11-16,0-3-7 15,0 1 4-15,0-1 1 0,5-6 12 16,14 0 3-16,-5-1 4 16,-6 6 4-16,-8 4-7 15,0 0-10-15,0 0-7 16,0 0-2-16,0 6-5 15,-27 23 1-15,-17 16-5 16,-2 14-2-16,-9 13 1 16,4 13-2-16,-1 8 1 15,11-4 0-15,8-3 0 16,28-6 3-16,5-11 1 16,0-10-2-16,5-6-2 0,36-5 0 15,-8-4-1-15,-9-5-2 16,-10-6-17-16,-14-6-54 15,3-11-102-15,8-10-205 16</inkml:trace>
  <inkml:trace contextRef="#ctx0" brushRef="#br0" timeOffset="156270.2315">22261 1972 112 0,'14'0'165'15,"-6"0"-151"1,3 0 34-16,3 0 2 0,8 0-3 15,10 0-6-15,12 0 2 16,2 0-9-16,1 11-12 16,-6 11 0-16,5 7-14 15,-8-1-2-15,6 4-3 16,-17 1-2-16,-8-1-1 16,-11 3-7-16,-8-6-27 15,0-7-51-15,0-10-51 16,0-6-79-16</inkml:trace>
  <inkml:trace contextRef="#ctx0" brushRef="#br0" timeOffset="156638.324">23096 1994 172 0,'0'0'169'16,"0"0"-164"-16,0 0-4 15,0 0 2-15,0 0 10 16,0 0-5-16,0 0 1 16,0 0 5-16,0 0 12 15,0 0 7-15,0 0-2 0,-8 0-10 16,2 6-11-16,-7 22 4 15,-7 1 5-15,-18 8-10 16,3 13 0-16,-28 8-2 16,-2 7 0-16,-14 10 0 15,0 1-2-15,5-3-1 16,9-10-3-16,21-16-1 16,22-18-2-16,8-12-22 15,4-12-55-15,7-5-67 16</inkml:trace>
  <inkml:trace contextRef="#ctx0" brushRef="#br0" timeOffset="156952.218">23107 2382 92 0,'49'-7'257'0,"27"0"-214"15,11-7 23-15,36-4-12 16,-6-8-23-16,-5 5-8 15,-19-2-12-15,-33 10-11 16,-30 11-3-16,-27 2-37 16,-3 0-68-16,0 20-147 15</inkml:trace>
  <inkml:trace contextRef="#ctx0" brushRef="#br0" timeOffset="157576.2892">24391 1883 189 0,'0'0'171'0,"0"0"-148"16,0 0 11-16,0 0 14 16,0 2-15-16,0 11-16 0,14 2 1 15,13 8 2-15,-8 4 1 16,-11 10 6-16,-8 14 4 16,0 4-1-16,0 10-3 15,-27 2-13-15,-11 3-5 16,-3 0-6-16,8-8-3 15,0-4 0-15,-5-8-15 16,11-13-32-16,-6-17-41 16,14-17-72-16,19-3-74 15</inkml:trace>
  <inkml:trace contextRef="#ctx0" brushRef="#br0" timeOffset="157996.4698">24885 2092 211 0,'0'0'116'15,"-9"0"-95"-15,-4 5 10 16,-4 4-6-16,-4 1-16 15,-4 2-4-15,-8 1 4 0,1-2 1 16,-4 8-4-16,-2-2-2 16,13-3 2-1,4 0 4-15,10-5-7 0,2 4 4 16,9 2 7-16,0 5 8 16,0-2 0-16,0-5-1 15,0 2-6-15,0 2-8 16,9-6-2-16,15 3 2 15,-5 3-3-15,-5 1-3 16,13 4 0-16,-2-3-1 16,7-8 2-16,15-2-1 15,7-6-1-15,-2-3-1 16,5 0-13-16,-16 0-33 16,-13 0-39-16,-9 0-63 15</inkml:trace>
  <inkml:trace contextRef="#ctx0" brushRef="#br0" timeOffset="158348.4412">25119 1721 227 0,'0'0'159'0,"33"0"-140"0,2 4 53 15,9 20-24-15,10 4-23 16,-7 11-7-16,-15 7 6 16,7 7-5-16,-26 8 10 15,-13 5-5-15,0 8-7 16,0 8-5-16,-46 0-2 15,-6-1-2-15,-8-2-5 16,0-6-1-16,14-17-2 16,-1-12-2-16,-2-19-21 15,22-19-41-15,5-6-29 16,11-10-88-16</inkml:trace>
  <inkml:trace contextRef="#ctx0" brushRef="#br0" timeOffset="158880.1197">25678 1656 99 0,'-3'0'95'0,"-2"0"-77"16,5 0 7-16,0 0 6 15,0 0 4-15,0 0 12 16,0-5 5-16,19-5 2 16,22-1-19-16,5-3 0 15,11 1 9-15,-2 1-12 16,2 2-4-16,-5 2-7 16,-17 3-6-16,-5 5-6 15,-21 0-4-15,-9 13-4 0,0 22 1 16,-33 12 1-16,-33 4 0 15,1 2-3-15,13-6 1 16,11-11-1-16,22-8 1 16,19-10-1-16,0-3 0 15,47-11 2-15,10-4-2 16,11 0 0-16,-11 0-15 16,3 0-41-16,-41 0-65 15,6 0-123-15</inkml:trace>
  <inkml:trace contextRef="#ctx0" brushRef="#br0" timeOffset="159283.4269">25992 2209 87 0,'0'0'184'16,"0"0"-138"-16,19 0 24 16,41 0-13-16,19-15-23 15,0-5 4-15,5 5 11 16,-7-3-23-16,-12 5-10 16,-16 4-10-16,-11 6-6 15,-19 3-1-15,-10 0-17 16,-9 0-39-16,0 15-43 15,0 11-94-15</inkml:trace>
  <inkml:trace contextRef="#ctx0" brushRef="#br0" timeOffset="159526.3295">26043 2511 284 0,'66'-10'120'0,"7"-2"-64"16,12-7 23-16,-14 6-51 15,-11 0-28-15,-22 2-5 0,-19 11-78 16,-11 0-152-16</inkml:trace>
  <inkml:trace contextRef="#ctx0" brushRef="#br0" timeOffset="160320.179">27197 1872 249 0,'19'-4'86'16,"-6"-2"-43"-16,1 0 19 16,11-3-4-16,-9 0-13 15,0 4-11-15,-13 3-4 16,2 2-7-16,-5 0-6 15,0 0-12-15,0 29 5 16,-32 9-4-16,-28 11-3 16,-6 4-2-16,-10 12-1 15,8-7 1-15,11-8-1 16,24-14 0-16,25-20-1 0,8-16-2 16,21 0-5-1,56-7 8-15,21-17 0 0,3 1 0 16,-3 3 0-16,-19 0-1 15,-27 11 1-15,-19 2-19 16,-20 4-38-16,-13 0-60 16,0 0-109-16</inkml:trace>
  <inkml:trace contextRef="#ctx0" brushRef="#br0" timeOffset="160612.3446">27630 1801 211 0,'0'-5'87'0,"0"5"-28"16,0 0-8-16,0 0-14 16,6 0-19-16,2 3 3 15,-8 22 5-15,0 11 1 16,0 4-9-16,0 10 3 15,-27 7-3-15,-25 8-6 16,0 2-5-16,-13 3 2 16,5-4-6-16,8-3-3 15,5-5-2-15,6-10-20 16,9-10-66-16,13-19-50 16,19-9-66-16</inkml:trace>
  <inkml:trace contextRef="#ctx0" brushRef="#br0" timeOffset="160972.1085">27720 2213 288 0,'3'0'49'0,"-3"10"-2"16,0 12-1-16,0 8-18 16,0 3-8-16,0 6 19 15,-3 8-2-15,-21 3-15 16,-15 4-3-16,7 2-9 15,-9-7-7-15,14-3-3 16,-6-3 0-16,14-9-6 16,5-12-13-16,3-10-36 15,9-10-23-15,2-2-28 16,0 0-76-16</inkml:trace>
  <inkml:trace contextRef="#ctx0" brushRef="#br0" timeOffset="161258.3783">27933 2194 74 0,'24'-21'249'0,"-5"12"-197"16,1-3-18-16,7 4 12 16,0 0-13-16,6 0-17 15,0 3 17-15,-1 5 1 16,6 0 2-16,-10 4-7 15,-15 21-2-15,-13 11-10 16,0 12-3-16,-13 2-4 0,-61 3-1 16,-10-1-6-16,-1-6-2 15,6-13-1-15,14-9 0 16,7-12-2-16,12-8-31 16,13-4-36-16,6 0-67 15,27-27-185-15</inkml:trace>
  <inkml:trace contextRef="#ctx0" brushRef="#br0" timeOffset="161774.1343">29157 1559 35 0,'0'-5'196'16,"0"5"-162"-16,0 0-5 15,-14 0 10-15,-5 1 0 16,-8 17 9-16,0 7 8 15,2 7-10-15,-13 13-6 16,-16 13-10-16,-12 15-6 16,-24 14 1-16,-3 5-2 15,14 4 3-15,14-3-14 16,27-10-8-16,30-13-4 16,8-15-2-16,0-14-9 15,13-4-25-15,20-10-33 0,-19-3-79 16,-1-6-114-16</inkml:trace>
  <inkml:trace contextRef="#ctx0" brushRef="#br0" timeOffset="162278.5124">29097 1889 363 0,'8'0'41'0,"11"0"-11"16,0 0 14-16,6 0 1 15,2 0-17-15,-5 17 0 16,3 7 4-16,-6 5-5 16,3 4 0-16,-6 3-6 15,-2-6-12-15,-12 6-7 16,9-3-1-16,-3-8-1 16,-8 2-1-16,6-8-12 15,-6 1-25-15,0-7-47 16,0-12-68-16,0-1-60 15</inkml:trace>
  <inkml:trace contextRef="#ctx0" brushRef="#br0" timeOffset="162502.3056">29634 1911 105 0,'-11'0'245'16,"-16"0"-199"-16,-14 0-2 15,-16 19 11-15,-17 14-10 16,-2 4-18-16,-11 14-7 16,-11 4-7-16,5 1 1 15,8-9-9-15,20-5-4 16,13-13-1-16,25-8-11 0,21-10-39 16,6-6-49-1,0-5-69-15</inkml:trace>
  <inkml:trace contextRef="#ctx0" brushRef="#br0" timeOffset="162840.1895">29588 2092 36 0,'0'0'343'0,"0"-4"-278"15,33 3 7-15,18-5-1 16,9-1-27-16,14 0-13 15,16-3-15-15,-16-1 1 16,-3 1-11-16,-17 4-6 16,-21 1-8-16,-28 5-40 15,-5 0-112-15,0 0-292 16</inkml:trace>
  <inkml:trace contextRef="#ctx0" brushRef="#br0" timeOffset="163448.3737">30376 1742 241 0,'0'0'43'15,"0"0"0"-15,0 0 21 16,0 0-14-16,0 4-24 15,0 12 3-15,0 2-1 16,0 3 2-16,0 3-4 16,0 11 5-16,-14 9 6 15,-18 11-6-15,-7 9-10 16,-12 0-8-16,4 0-7 16,1-9-4-16,13-10-1 15,14-18-1-15,11-14 0 0,8-13 0 16,0 0 0-16,46-31-1 15,20-11-4-15,13-9-2 16,-8 11 5-16,-6 5 1 16,-19 12-1-16,-5 11 2 15,-22 9 0-15,-5 3 0 16,-8 0 2-16,-6 8-1 16,0 22 2-16,0 6 1 15,0 9-2-15,-6 2 0 16,-21 0-1-16,0-4 0 15,7 1-1-15,-7-4-1 16,-6-5-16-16,9-16-43 0,5-19-74 16,5 0-72-16</inkml:trace>
  <inkml:trace contextRef="#ctx0" brushRef="#br0" timeOffset="163747.2332">30829 1603 357 0,'19'0'39'15,"-6"0"0"-15,-2 20 30 16,-3 20-5-16,-8 11-21 15,0 25-3-15,0 10 9 16,-13 15-3-16,-39 10 2 16,-22 10-6-16,-10-3-14 15,-9-8-15-15,-2-16-9 16,7-20-4-16,4-18-17 16,-20-27-94-16,31-29-137 15</inkml:trace>
  <inkml:trace contextRef="#ctx0" brushRef="#br0" timeOffset="199061.7695">20486 3818 294 0,'0'0'114'16,"0"0"-101"-16,0 0 11 15,0 0 12-15,0 0 1 0,-5 0-11 16,0 0-5-1,5 0-2-15,0 0-3 0,0 0-2 16,0 0 2-16,-9 0 0 16,9 0-5-16,0 0 0 15,0 0-1-15,0 0-1 16,0 0-1-16,0 0-4 16,0 4-2-16,0 18-1 15,0 11-1-15,28 13 4 16,4 9-2-16,1-3 0 15,5 5-2-15,-5-14 0 16,5-6 1-16,-5-12 0 16,0-13-1-16,2-6 2 15,3-6 1-15,14-23 0 16,3-34 0-16,-4-17-2 0,1-11-1 16,-5 6 0-16,-15 13 0 15,-13 15-1-15,-5 16 0 16,-14 10-5-16,0 7-12 15,0 6-23-15,-14 8-46 16,9 4-49-16,-3 3-132 16</inkml:trace>
  <inkml:trace contextRef="#ctx0" brushRef="#br0" timeOffset="199519.5573">21214 4021 305 0,'20'0'25'15,"7"0"12"-15,33-5 30 16,16-17-18-16,17-9-15 16,0-2 6-16,-17 0-2 15,-11-2-10-15,-18-1-10 16,-20 4-3-16,-19 6-4 16,-8 3-1-16,0 6 2 0,0 4-3 15,-8 5-3-15,-38 8-1 16,-1 0-4-16,-10 14 2 15,-3 28-3-15,0 9 0 16,3 12 0-16,5-3 0 16,19-3 0-16,20-13-1 15,4-7-13-15,9-10-14 16,0-12-21-16,52-11-15 16,14-4-16-16,13-11-25 15,8-24-36-15,3 2 23 16,-16-1 68-16</inkml:trace>
  <inkml:trace contextRef="#ctx0" brushRef="#br0" timeOffset="199773.4581">21994 4016 253 0,'0'40'72'16,"-24"-1"-14"-16,16-6-16 16,8-11-13-16,0-7-10 15,0-10-5-15,0-5 2 16,32 0 19-16,1-14 0 15,8-21-12-15,11-6-10 16,-6 4-1-16,11 0-3 16,-2 4-1-16,10 4-4 15,-2 0-2-15,2 7-2 0,-24 11 0 16,-2 4 0-16,-18 7-4 16,-10 0-9-16,-3 0-29 15,-2 7-48-15,-6 12-52 16,0 9-128-16</inkml:trace>
  <inkml:trace contextRef="#ctx0" brushRef="#br0" timeOffset="200082.2142">23142 3484 165 0,'0'0'228'16,"6"0"-204"-16,-6 0-10 16,0 0 5-16,0 11 6 15,0 12-3-15,0 0 4 16,-9 15 12-16,-15 3-11 16,5 12-3-16,0 7 4 15,-3 1-12-15,8 5-8 16,-16-3-8-16,17-5 0 15,-1-10 0-15,6-10-9 16,8-10-10-16,0-8-21 16,0-10-32-16,-6-7-34 15,6-1-71-15</inkml:trace>
  <inkml:trace contextRef="#ctx0" brushRef="#br0" timeOffset="200314.0629">22831 3855 309 0,'0'-6'70'0,"0"-1"-20"16,36-6-10-16,21-2 11 15,30-5-23-15,9-2-19 16,-17 0 5-16,5 5 4 15,-35 2-18-15,-2 7 0 0,-17 8-21 16,-3 0-57-16,-13 8-104 16</inkml:trace>
  <inkml:trace contextRef="#ctx0" brushRef="#br0" timeOffset="200719.8253">23366 3963 85 0,'38'0'225'0,"0"-4"-196"16,17-11 39-16,-4-6-16 15,-12-1-22-15,7-2-7 16,-8 2 9-16,-16-4-7 15,-3 6-9-15,-19 3 3 16,0 8 4-16,0 1-5 16,-19 5-7-16,-22 3-7 15,-5 0-4-15,-6 7 4 16,0 20 1-16,-8 2-5 16,22 5 3-16,0 2-3 15,16 1 1-15,17-6 2 16,5 2-2-16,0-5 0 0,27-6-1 15,16-3 0 1,9-4-3-16,14-5-12 0,-15-5-22 16,4-5-19-16,-3 0-36 15,-14 0-63-15,-3 0-85 16</inkml:trace>
  <inkml:trace contextRef="#ctx0" brushRef="#br0" timeOffset="200997.8313">23876 3840 322 0,'0'0'62'16,"0"0"-30"-16,32 0 15 15,12 0-5-15,2 0-22 16,-5 0 9-16,11 17 4 15,0 10-5-15,0 4-1 16,-6 8-6-16,-11-1-18 16,-5-1-3-16,-2-2 0 15,-9-7-12-15,0-10-19 16,-5-11-35-16,-1-7-31 16,1 0-41-16,5-15-116 15</inkml:trace>
  <inkml:trace contextRef="#ctx0" brushRef="#br0" timeOffset="201213.9327">24440 3783 301 0,'-68'3'62'0,"-17"25"-14"16,9 7 6-16,-3 6-7 15,5 4-14-15,-5 4-7 16,8 1-3-16,-2-2-16 15,21-9-7-15,19-12 0 16,14-10-12-16,19-9-18 16,0-8-25-16,0 0-27 15,14 0-18-15,38-3-88 0</inkml:trace>
  <inkml:trace contextRef="#ctx0" brushRef="#br0" timeOffset="201589.6487">24876 3559 448 0,'0'0'78'15,"0"10"-28"-15,0 2-22 16,3-6-25-16,8-4-3 16,3-2-18-16,5 0-28 0,-11 0-27 15,16 10-79 1</inkml:trace>
  <inkml:trace contextRef="#ctx0" brushRef="#br0" timeOffset="201865.9549">24950 3929 371 0,'0'6'153'16,"0"1"-107"-16,0 0 8 15,0-5-45-15,0-2-9 16,0 0-56-16,0 0-69 16,0 0-286-16</inkml:trace>
  <inkml:trace contextRef="#ctx0" brushRef="#br0" timeOffset="202721.8492">25874 3303 309 0,'6'-3'99'0,"-6"3"-55"15,0 0 13-15,0 0 0 0,0 0-24 16,0 0-14-16,-6 0-4 16,-13 0-1-16,-22 3 4 15,-11 25-3-15,-2 9-4 16,-11 13 2-16,-6 7-1 16,13 12-1-16,12 7-1 15,5 9 2-15,17-4-5 16,4-7-3-16,20-12-3 15,0-13 0-15,0-12 0 16,14-7-1-16,16-8-1 16,-3-7-5-16,-2-3-18 15,-17-9-24-15,11-3-44 0,-5 0-96 16</inkml:trace>
  <inkml:trace contextRef="#ctx0" brushRef="#br0" timeOffset="203275.596">26136 3404 237 0,'0'-1'76'16,"0"-2"-30"-16,0 3 5 15,0-3 13-15,0 1-18 16,0 2-7-16,0 0-7 16,0 0-13-16,0 0-9 15,0 2-5-15,5 19 22 16,-5 9-11-16,0 9-2 15,0 7 1-15,-24 15-1 16,-22 1-8-16,7 4-3 16,-1-5-1-16,7-12-1 0,19-13-1 15,14-22-1 1,0-12-1-16,0-2-1 0,22-5 2 16,35-25-2-16,3-6 3 15,6 1 0-15,-9 7-1 16,-11 11 2-16,-8 6-1 15,-16 10 0-15,-11 1 0 16,-3 0 0-16,-8 0 1 16,0 24 1-16,0 14 5 15,0 5 2-15,-19 2-3 16,-22-1-2-16,3-2-4 16,11-12-3-16,8-9-15 15,5-6-14-15,9-2-25 16,5-5-44-16,0 4-95 15</inkml:trace>
  <inkml:trace contextRef="#ctx0" brushRef="#br0" timeOffset="203553.7867">26660 3988 387 0,'0'18'47'15,"-20"3"-6"-15,1-4 2 0,0 6 1 16,-3 2-30-16,-10 4-1 16,-1 0-8-16,0 1-1 15,6-6-4-15,8-3-1 16,8-9-6-16,11-10-18 15,0-2-56-15,5-2-54 16,53-25-124-16</inkml:trace>
  <inkml:trace contextRef="#ctx0" brushRef="#br0" timeOffset="203965.5369">27139 3434 128 0,'0'0'114'15,"0"0"-29"-15,0 0-16 16,0 0-12-16,0 0-12 16,0 0-17-16,0 0 2 0,0 18 11 15,0 10-15 1,0 2 0-16,0 1-7 0,0 7-3 16,0 3 3-16,0 12-1 15,-8 5 3-15,-19 3-14 16,-3 2-3-16,-11-6-4 15,8-10-1-15,1-12-8 16,7-13-11-16,6-11-14 16,11-11-42-16,2 0-33 15,4-6-16-15,2-15-133 16</inkml:trace>
  <inkml:trace contextRef="#ctx0" brushRef="#br0" timeOffset="204363.6303">27491 3637 268 0,'0'0'47'0,"0"0"-20"15,0 0 4-15,0 0-5 16,0 0-14-16,0 0 9 15,0 0 4-15,0 4-1 16,-13 8-3-16,-12 1 6 16,-2 2 3-16,-6 4-10 15,-11 3-7-15,3 4-1 0,-10 1 1 16,10-2-5-16,3-3-1 16,13-8-1-16,11-1-5 15,6-7-1-15,8-1 2 16,0 0 1-16,0-1 4 15,47 6 6-15,4 1 7 16,-4-4-3-16,-1 4-6 16,-13 3-6-16,5-1-5 15,-19-1-1-15,-5 1-14 16,-12 3-39-16,-2-4-67 16,0 3-73-16</inkml:trace>
  <inkml:trace contextRef="#ctx0" brushRef="#br0" timeOffset="204656.0276">27780 3423 396 0,'0'0'42'16,"0"17"7"-16,8 18 23 16,11 8-12-16,6 9-11 0,-17 19 3 15,-8 14 4 1,0 13-7-16,-38 7-18 0,-36-5-19 16,-5-14-9-16,-5-14-3 15,10-17-23-15,9-18-64 16,27-16-77-16,5-21-248 15</inkml:trace>
  <inkml:trace contextRef="#ctx0" brushRef="#br0" timeOffset="212922.0604">28238 3726 160 0,'-5'0'21'16,"-1"0"-16"-16,-2 0 20 16,3 0 34-16,5-4-24 15,-8 3-6-15,2-2 8 16,6 3 1-16,0 0 0 15,-5 0-12-15,5 0-12 16,0 0-4-16,0 0-3 16,0 0 6-16,0 0 1 0,0 0-2 15,0-3 3 1,19-5 3-16,19-2 14 0,22-2-8 16,-14 3-12-16,1-1-6 15,-23 1-5-15,-16 5-1 16,-2 4-7-16,-6 0-58 15,0 10-74-15,-8 24-132 16</inkml:trace>
  <inkml:trace contextRef="#ctx0" brushRef="#br0" timeOffset="213175.4385">28050 4029 210 0,'14'-6'144'16,"2"4"-112"-16,0-3 7 16,9-3 2-16,8 0-14 15,8 2 2-15,-3-1-17 16,-5 4-11-16,-6 0-1 15,-8 3-4-15,-6 0-32 16,1 0-91-16</inkml:trace>
  <inkml:trace contextRef="#ctx0" brushRef="#br0" timeOffset="213641.5577">29203 3184 389 0,'-35'0'32'0,"2"10"-5"15,9 7 11-15,-1 3-14 16,9 1-18-16,-3 1 2 15,0 4 8-15,-9 15 20 16,-2 10-2-16,-2 17-14 16,-9 12-6-16,0 6-3 0,11 3-3 15,16-4-5-15,14-14-3 16,0-13-1-16,33-18-6 16,32-14-11-16,1-8-28 15,-6-2-41-15,-3-2-65 16</inkml:trace>
  <inkml:trace contextRef="#ctx0" brushRef="#br0" timeOffset="214203.4982">29280 3715 225 0,'-6'0'69'16,"6"0"-28"-16,0-1 13 16,0 1-6-16,0-4-10 15,0 4 1-15,0 0 3 16,0-3-10-16,0-1-7 16,0-6-2-16,25-2-6 15,16 0 1-15,5-4-6 0,14 2-6 16,-3-1-5-16,-5 2 0 15,-5 6-1-15,-7 2-2 16,12 3-10-16,-5 2-35 16,-15 0-62-16,1 0-85 15</inkml:trace>
  <inkml:trace contextRef="#ctx0" brushRef="#br0" timeOffset="214787.7185">29983 3354 60 0,'0'-1'222'16,"0"-2"-184"-16,0 3-5 16,0 0 1-16,0-4-11 0,0 3 10 15,0-3 9 1,14-4-9-16,19-2 2 15,10 2 0-15,-10-1-3 0,-6 1-2 16,1 8-13-16,-15 0-11 16,6 0-2-16,0 0 0 15,0 0-1-15,-5 0 2 16,0 0 0-16,-9 8 1 16,-5 7-4-16,0 9 4 15,0 6-1-15,-33 10-1 16,-32 5-3-16,-6 5 1 15,3 3-2-15,11 0 1 16,10-3 0-16,28-6 0 0,19-14 0 16,0-9-1-1,19-11 4-15,52-10 0 0,8 0 1 16,6 0-1-16,-12 0-4 16,-7 0 0-16,-1 0-2 15,-24 0-20-15,-3 0-42 16,-19 4-66-16,1 13-39 15,-12 4-55-15</inkml:trace>
  <inkml:trace contextRef="#ctx0" brushRef="#br0" timeOffset="214997.6454">30651 3868 269 0,'6'0'171'16,"-6"0"-133"-16,0 16 34 16,0 22 5-16,0 5-34 15,-44 10-26-15,-24 3-14 16,-22-5-3-16,-8-3-4 16,11-8-41-16,29-20-128 15</inkml:trace>
  <inkml:trace contextRef="#ctx0" brushRef="#br0" timeOffset="216723.4684">31058 3506 51 0,'0'0'20'16,"-9"0"-2"-16,4 0-2 16,-1 0-9-16,6 0-7 15,0 0 2-15,0-1 3 16,0-2 16-16,0-1 25 16,0 3-3-16,0-7-15 15,0 6 5-15,0-3-15 16,0-1-10-16,0 6-1 15,0-1 1-15,0 1 5 16,0 0 6-16,-2 0 3 16,2 0 1-16,0 0-2 0,-6 0 0 15,6 0 3 1,0 0-1-16,0-2-2 0,-5 2-5 16,5 0-5-16,0-3 2 15,0 3 6-15,0 0 4 16,0 0 1-16,38-3-5 15,17 1 4-15,-4-1 2 16,-7 3-18-16,-11 0-6 16,-14 0-1-16,-6 0-6 15,-13 0-35-15,0 0-87 16,0 0-152-16</inkml:trace>
  <inkml:trace contextRef="#ctx0" brushRef="#br0" timeOffset="217023.453">31535 3141 36 0,'0'0'298'0,"0"0"-282"15,0 4 11-15,0 11 1 16,0 4-14-16,0 9-4 16,0 9 20-16,0 13 16 15,0 6-6-15,0 6-8 0,0 2-7 16,-19-5-15-16,5 0-10 16,0-6-1-16,-5-15-19 15,8-9-45-15,11-15-50 16,0-14-155-16</inkml:trace>
  <inkml:trace contextRef="#ctx0" brushRef="#br0" timeOffset="217315.7173">31614 2760 105 0,'0'0'300'0,"19"17"-297"16,46 27 41-16,23 18 33 16,2 20-8-16,-6 18-16 15,-38 19-6-15,-26 12-6 16,-20 8-11-16,-85 4-23 15,-40-7-7-15,-25-16-3 16,0-22-48-16,19-31-110 16,14-41-292-16</inkml:trace>
  <inkml:trace contextRef="#ctx0" brushRef="#br0" timeOffset="235489.4885">11393 1860 315 0,'0'12'38'0,"-13"5"-16"16,7 0 20-16,6-3-20 15,0 3-13-15,0 5-5 16,0 2-1-16,0 5 2 15,0 5 4-15,0 7 5 16,-14 6-4-16,-7 0-6 16,-9 0-3-16,2-2-1 15,1-6-1-15,3-4-6 16,-12-4-26-16,12-2-61 16,-4-5-107-16</inkml:trace>
  <inkml:trace contextRef="#ctx0" brushRef="#br0" timeOffset="235841.4555">11870 1784 278 0,'0'0'46'15,"0"0"-33"-15,0 0 15 0,6 0 3 16,7 12 2-16,1 6-10 16,-8 9 13-16,2 8 2 15,-3 9 0-15,3 6-12 16,-8 3-10-16,0-4-8 15,0-2-5-15,0-4-1 16,0-3-2-16,-8-6-1 16,-25-4-3-16,-13-5-31 15,8-12-69-15,0 0-52 16</inkml:trace>
  <inkml:trace contextRef="#ctx0" brushRef="#br0" timeOffset="236133.1099">11445 2109 195 0,'19'-3'82'0,"0"1"-72"15,19-3 35-15,-2 0 0 16,10-8-5-16,6 4-4 16,5-5 3-16,-2 0 3 0,2 5-10 15,-11-1-15-15,1 8-14 16,-15 2-3-16,-7 0-9 16,2 0-16-16,-2 0-80 15,-12 21-109-15</inkml:trace>
  <inkml:trace contextRef="#ctx0" brushRef="#br0" timeOffset="236463.3966">12238 2102 220 0,'-8'0'166'0,"-3"4"-134"0,9 17 5 16,2 2-8-1,0-2-5-15,0 6-2 0,13-5 9 16,34-2-8-16,4-7-2 16,-4-13 3-16,10 0-5 15,3-4 3-15,-5-27-2 16,-9-1-12-16,-2-2-5 16,-25 4-2-16,-17 0 0 15,-2 0-1-15,0 2-1 16,-8 1-1-16,-30 8 1 15,3 11-3-15,2 8-2 16,3 0-14-16,11 5-11 0,19 17-34 16,0 5-25-1,0-4-47-15,49 0-98 0</inkml:trace>
  <inkml:trace contextRef="#ctx0" brushRef="#br0" timeOffset="236725.3785">12893 2166 228 0,'0'5'62'16,"0"-5"-18"-16,0 0-11 16,13 0 3-16,31-9-9 15,11-22 9-15,2-6 7 16,-3 0-6-16,9 3-8 0,-22 5-5 15,0 7-4-15,-8 8-12 16,-14 6-4-16,0 4-4 16,-19 4 0-16,13 0-12 15,-13 8-30-15,0 21-73 16,0 6-52-16</inkml:trace>
  <inkml:trace contextRef="#ctx0" brushRef="#br0" timeOffset="236943.3917">13651 2005 380 0,'3'0'23'16,"21"20"37"-16,-2 9-14 15,2 5-14-15,-15 6-7 16,-9-1-21-16,0 3-4 15,0-11 0-15,0 0-5 16,-19-9-38-16,5-11-82 16,-19-11-123-16</inkml:trace>
  <inkml:trace contextRef="#ctx0" brushRef="#br0" timeOffset="237115.3415">13765 1777 359 0,'-8'-4'33'16,"8"0"-33"-16,0-1-60 16,27 3-146-16</inkml:trace>
  <inkml:trace contextRef="#ctx0" brushRef="#br0" timeOffset="237633.3357">14005 1913 73 0,'8'-7'137'15,"12"1"-89"-15,-1-3 20 16,22-4-9-16,10-3-6 16,1 4 2-16,8 0 0 15,6 2-18-15,-28 7-11 16,-6 2-1-16,-12 1-7 16,-20 0-11-16,0 4-7 15,0 28 8-15,-33 14 4 16,-19 2-7-16,-8 9-1 15,8-10-1-15,33-6-2 16,19-12 3-16,0-7-2 16,46-20 0-16,53-2 6 0,26 0-3 15,11-11-1-15,-24-8-4 16,-14 1 0-16,-40 6-10 16,-23 8-58-16,-10 4-103 15,-25 0-212-15</inkml:trace>
  <inkml:trace contextRef="#ctx0" brushRef="#br0" timeOffset="237873.4712">15140 2188 412 0,'8'15'63'16,"-8"13"56"-16,0 4-33 15,0 6-40-15,-66 3-17 16,-13-1-29-16,-8-5-1 16,2-15-90-16,34-20-341 15</inkml:trace>
  <inkml:trace contextRef="#ctx0" brushRef="#br0" timeOffset="243041.3548">16541 1591 178 0,'8'-5'103'0,"-8"0"-80"16,6-1-3-16,-6 4 5 16,0-1 5-16,0 3-9 0,0-2 1 15,0 2 6-15,0 0 1 16,0 0-6-16,0 0 1 16,0 0-4-16,0 0-5 15,0-3-7-15,0 0 1 16,0 3 5-16,0 0 2 15,0 0-2-15,0 0 0 16,0 0-7-16,0 0-2 16,0 33-2-16,0 17 19 15,-6 14-8-15,-27 17 1 16,-13 9-1-16,-11 6-3 16,-11 0-6-16,2-9-4 0,9-18-1 15,24-24-3-15,20-22-21 16,13-23-55-16,0-3-62 15,38-41-195-15</inkml:trace>
  <inkml:trace contextRef="#ctx0" brushRef="#br0" timeOffset="243491.0797">16601 2069 156 0,'8'0'87'0,"11"0"-52"15,6 0 33-15,-6 0-9 16,3 0-12-16,10 0 4 15,-7 0-6-15,16-7-6 16,-17-9-8-16,17-2-3 16,-3-5-6-16,-10-2-6 15,-1-1-6-15,-16 1-5 16,-11 3-2-16,0 6-1 16,0 3-2-16,-38 13-4 15,-22 0 2-15,-11 11 2 0,-8 25-1 16,8 9 0-16,-3 3 0 15,36 1-1-15,-3 0 2 16,36 2 1-16,5-2-1 16,0-8 0-16,27-7-1 15,44-15-8-15,8-12-25 16,11-7-28-16,22-7-73 16,-20-30-191-16</inkml:trace>
  <inkml:trace contextRef="#ctx0" brushRef="#br0" timeOffset="243933.428">18076 1285 237 0,'-8'-16'47'15,"-17"13"-11"-15,6-4-8 16,-8 7-11-16,-11 0-5 15,2 10-2-15,-7 16 15 16,10 4 13-16,-8 2 3 16,11 10 5-16,3 5 0 15,-6 5-13-15,14 9-10 16,-3 10-5-16,9 3-3 16,-12 0-2-16,12-2-7 15,-1-4-4-15,0-9-2 16,3-11-2-16,3-15-5 15,-3-4-16-15,-2-12-31 16,10-2-57-16,-16-7-66 16</inkml:trace>
  <inkml:trace contextRef="#ctx0" brushRef="#br0" timeOffset="244173.4372">17474 1818 330 0,'43'-2'77'16,"4"0"-50"-16,21-4 31 16,8 1-22-16,3-2-21 0,0 1-5 15,-5-4-2-15,-17 3-8 16,-11 1 0-16,-13-5-9 15,0 10-67-15,8-5-138 16</inkml:trace>
  <inkml:trace contextRef="#ctx0" brushRef="#br0" timeOffset="244443.0143">18717 1466 344 0,'0'0'34'0,"0"0"7"0,0 24 14 15,0 10-18-15,0 7-9 16,-19 11 7-16,-6 8 0 16,-7 5-8-16,4 1-5 15,-4-2-10-15,4-4-10 16,-4-4-2-16,4-9-2 15,-2-2-7-15,-2-9-25 16,4-2-62-16,9-11-55 16,-19-8-97-16</inkml:trace>
  <inkml:trace contextRef="#ctx0" brushRef="#br0" timeOffset="244631.5195">18352 1850 429 0,'60'0'54'15,"38"0"17"-15,24 10 2 16,9 2-37-16,8-1-33 16,-8-9-3-16,-22-2-17 15,-30 0-137-15</inkml:trace>
  <inkml:trace contextRef="#ctx0" brushRef="#br0" timeOffset="279055.2397">25408 15235 179 0,'5'-5'119'16,"-2"2"-104"-16,3 2 0 0,-6-5 7 15,5 3 12 1,-5 1-13-16,0 1 12 0,0-1-1 16,0-4 1-16,0 0-7 15,0 6-5-15,0-1 1 16,0 1 1-16,0 0-6 16,0 0 4-16,0 0-2 15,0 0-2-15,0 0-3 16,0 0-3-16,0 0-6 15,0 15-2-15,-11 32 2 16,-30 22-4-16,-11 14-1 16,-2-2-1-16,2-6 0 15,19-23-3-15,9-22-2 16,24-24-1-16,11-6 0 0,62-26 5 16,39-27 2-16,27-4 3 15,-2 1-1-15,-7 7 0 16,-12 12-2-16,-39 8-5 15,-14 9-47-15,-24 4-100 16,-30 7-175-16</inkml:trace>
  <inkml:trace contextRef="#ctx0" brushRef="#br0" timeOffset="279369.144">26043 14926 346 0,'0'-3'75'16,"8"-2"-58"-16,-2-1-6 16,-1 4 30-16,-2 2 19 15,-3 0-15-15,11 0-13 16,3 13-12-16,5 31 12 15,3 23 5-15,-12 23-10 16,-10 12-7-16,0 9-3 16,-19 3-9-16,-27 0-6 15,8-7-2-15,5-10-6 0,14-20-28 16,0-26-68-16,11-28-63 16,2-23-171-16</inkml:trace>
  <inkml:trace contextRef="#ctx0" brushRef="#br0" timeOffset="279720.7471">26360 15429 361 0,'5'0'68'0,"-5"0"-48"0,6 0 0 16,-6 0 8-16,13 0 11 15,1 4 1-15,5 24-1 16,-11 15-1-16,3 12-12 16,-3 9-8-16,-8 13 0 15,0 9 3-15,0 4-7 16,0 0-12-16,0-15-2 15,0-25-2-15,0-16-9 16,0-27-8-16,0-7-20 16,0-27-6-16,0-31-89 15,-8-19-13-15,8-7 30 16,0-3-34-16</inkml:trace>
  <inkml:trace contextRef="#ctx0" brushRef="#br0" timeOffset="279938.7211">26515 15401 70 0,'55'-60'158'16,"2"0"-47"-16,8 9-27 15,9 6-7-15,2 5 3 16,11 12-14-16,-2 10-18 16,-11 10-6-16,-9 8 1 15,-13 10-9-15,-33 35-11 16,-19 23 2-16,0 15-11 16,-93 7-8-16,-24 2-5 15,-8-12-1-15,-12-22-7 16,17-19-19-16,11-27-16 15,30-12-27-15,19 0-15 0,47-17-46 16,13-10-93-16</inkml:trace>
  <inkml:trace contextRef="#ctx0" brushRef="#br0" timeOffset="280315.1149">27641 15047 136 0,'27'-17'313'0,"1"5"-261"15,29-4 6-15,-8 6-12 16,3 6-14-16,-14 4-32 0,-5 0 0 15,-1 0-14 1,-13 17-29-16,-10 19-79 0,-9 7-75 16</inkml:trace>
  <inkml:trace contextRef="#ctx0" brushRef="#br0" timeOffset="280530.6582">27499 15466 57 0,'14'-18'418'16,"38"4"-357"-16,24-6-2 0,11 0-9 16,6 5-23-16,-27 5-27 15,-9 6-5-15,-30 4-24 16,-2 0-73-16,-17 4-114 15</inkml:trace>
  <inkml:trace contextRef="#ctx0" brushRef="#br0" timeOffset="280898.9073">28664 15123 149 0,'0'-12'344'16,"27"2"-269"-16,33-4-13 15,19-4 4-15,11 2-23 0,-3-3-27 16,-8 4-14-16,-13 5-2 16,-15 3-4-16,-4 7-8 15,-4 0-36-15,4 0-79 16,5 0-113-16</inkml:trace>
  <inkml:trace contextRef="#ctx0" brushRef="#br0" timeOffset="281514.9026">30507 14479 270 0,'-14'-3'216'0,"-32"3"-197"16,-11 0-16-16,-12 0-2 16,-12 15-1-16,2 8 1 15,5-1-1-15,8 2 2 16,15 1 2-16,10-3 3 16,16-5 4-16,6-1 8 15,19-4 5-15,0 1-3 16,0-4 0-16,0-1 9 15,0 2 6-15,44-1 0 16,8 0 9-16,-3 3-5 16,8 2-11-16,-3 2-10 0,-2 7-7 15,5 4 0 1,-10-1-2-16,13 7 0 0,-22 2-2 16,0 0-5-16,-11-1 0 15,-13 3 0-15,-14 2-1 16,0 7 1-16,-14 1 1 15,-37 2-3-15,-9-2-1 16,-11-3-1-16,-3-11-1 16,3-7-3-16,6-15 2 15,-1-5-3-15,15-6 1 16,15-3-1-16,6-27-5 16,22-12-1-16,8-11 0 15,0-13 9-15,60-11 2 16,24-12-1-16,23-15 1 15,24-7 1-15,19-2 1 0,-6 6 1 16,-13 18 5-16,-38 19-3 16,-36 24-3-16,-30 21 0 15,-16 11 0-15,-11 13-1 16,-5 1 0-16,-47 0-10 16,-27 1-31-16,13 22-64 15,1-2-80-15,0-7-335 16</inkml:trace>
  <inkml:trace contextRef="#ctx0" brushRef="#br0" timeOffset="282616.892">26371 16644 26 0,'0'-8'391'0,"0"8"-351"16,0-2-12-16,0-1 1 15,0-1-1-15,0 0-9 16,8 2-3-16,-3 2 2 16,-5 0-1-16,0-3-2 15,0 3-1-15,0 0-4 0,0-2-5 16,0 2 0-16,0 0-2 16,0 0 3-16,0 0 1 15,0 0-2-15,0 0 2 16,0 0 0-16,0 0 6 15,0 0 5-15,0 0-3 16,0 0-8-16,0 0-2 16,0 0-2-16,0 0-1 15,0 0 0-15,0 0-1 16,0 0 2-16,0 0 2 16,0 5-2-16,0 34 0 15,0 16 17-15,0 12-12 16,0 11-1-16,0 10 5 0,0 13-8 15,0 13 1 1,0-3-3-16,-13-6-2 0,-7-21 0 16,1-22-1-16,11-27-4 15,-3-21-17-15,-11-14-25 16,-2-16-19-16,-9-35-161 16,6-14-156-16</inkml:trace>
  <inkml:trace contextRef="#ctx0" brushRef="#br0" timeOffset="282886.9104">26360 16638 3 0,'38'-33'536'0,"33"-1"-465"16,21 4-14-16,26 5-5 15,-12 14 5-15,-13 11-23 16,-17 0-10-16,-30 21-9 15,-27 31 3-15,-19 14 1 16,-19 5-7-16,-73 9-8 16,-36-6-3-16,-3-10-1 15,16-13-3-15,17-27-12 16,33-14-16-16,13-10-15 16,27-13-38-16,25-14-28 15,0-4-83-15,77 2-134 16</inkml:trace>
  <inkml:trace contextRef="#ctx0" brushRef="#br0" timeOffset="283208.3538">27428 16682 432 0,'0'-3'125'15,"25"-9"-85"-15,35-2-3 16,5-3 4-16,1 4-25 15,-3 2-9-15,-17 6-7 16,-19 5-1-16,-19 0-7 16,-2 0-27-16,-1 9-71 15,-5 24-90-15</inkml:trace>
  <inkml:trace contextRef="#ctx0" brushRef="#br0" timeOffset="283456.8108">27505 16933 514 0,'8'0'134'16,"25"-7"-61"-16,18-1-9 15,9-6-22-15,6 1-37 16,-14 4-5-16,-6-4-10 16,-13 6-31-16,0 7-47 0,-14 0-138 15</inkml:trace>
  <inkml:trace contextRef="#ctx0" brushRef="#br0" timeOffset="284237.1923">28489 16645 412 0,'-8'0'89'15,"8"0"-33"-15,0-1-30 16,0-1-1-16,0-6 3 15,0-3 5-15,41 1 14 16,5-2 2-16,-2 5-18 16,2 1-16-16,0 4-15 0,-7 2 0 15,2 0-17 1,-3 0-46-16,-6 0-52 0,1 0-115 16</inkml:trace>
  <inkml:trace contextRef="#ctx0" brushRef="#br0" timeOffset="284799.0183">29405 16293 404 0,'0'0'59'15,"-13"0"-43"-15,2 13 4 0,-11 12-9 16,3-1-7-16,-6-1 0 16,3 0 11-16,3-6-2 15,6-8-4-15,2-3 0 16,11-6 0-16,0 0 9 16,0 0 18-16,0-12 7 15,24-15-17-15,28-4 4 16,8-1 0-16,6 0-1 15,-1 2 3-15,-5 8-12 16,-3 1 1-16,-19 9-8 16,-5 8-6-16,-16 4-5 15,13 0 0-15,-9 0 1 0,-2 16 7 16,-5 12 1-16,-14 14 0 16,0 11-1-16,-54 13-4 15,-36 11-4-15,-17 9-1 16,-10 6 0-16,0 1-1 15,10-9 1-15,9-12-1 16,14-18-1-16,24-22-4 16,22-13-2-16,27-12 1 15,11-7 3-15,0 0-3 16,62-3 6-16,50-22 6 16,27-1 6-16,17-3-3 15,-4 7 2-15,-21 6-5 16,-27 6-6-16,-31 1 0 0,-21 9-25 15,-27 0-124 1,-25-7-384-16</inkml:trace>
  <inkml:trace contextRef="#ctx0" brushRef="#br0" timeOffset="288416.6931">21359 5175 149 0,'0'-1'215'0,"0"1"-176"16,0 0 1-16,0 0 2 16,0-3-9-16,0-5-12 15,0-7-2-15,0-1 0 16,0-10-16-16,0 1 3 15,0-4 2-15,0 8 17 16,0-4-8-16,-14 3 0 16,1-4 4-16,-6-3-10 15,0-2-6-15,-1 4-1 0,1 0 1 16,6 11-2 0,-1 8 3-16,9 3 2 0,-4 5 0 15,4 0-3-15,-9 0-1 16,-5 8-2-16,-13 21-2 15,-1 13 1-15,6 16 0 16,8 12 0-16,5 14 2 16,8 11-3-16,-2 4 1 15,3 1 0-15,-3 4 1 16,-3-3-2-16,-17-3 0 16,9-7-1-16,0-10-8 15,0-23-16-15,-3-22-14 16,-2-13-19-16,-9-12-52 15,-2-11-29-15,-12 0-106 0</inkml:trace>
  <inkml:trace contextRef="#ctx0" brushRef="#br0" timeOffset="288672.6552">20541 5694 264 0,'0'0'119'16,"0"-2"-114"-16,0-1 8 15,0-1 15-15,14-3 23 16,43-7-19-16,8 5 7 0,1-3 12 16,13 1-6-1,-3 6-28-15,-16-2-12 0,0 0-5 16,-8-1-7-16,0 0-24 15,2 8-75-15,4 0-109 16</inkml:trace>
  <inkml:trace contextRef="#ctx0" brushRef="#br0" timeOffset="288978.8226">21752 5527 265 0,'-39'21'92'16,"12"0"-55"-16,14-3 10 16,7 0 0-16,6-3-15 15,0-3 3-15,11-4-2 16,35-5-1-16,23-3-2 16,7-3 11-16,8-24 1 15,-10-6-8-15,-33 1-11 16,-11 2-9-16,-30 4-10 15,0 3 2-15,-38 2-5 16,-20 7-1-16,9 6-7 16,0 8-4-16,22 0-19 15,13 0-37-15,14 0-37 16,0 0-53-16,0 0-94 16</inkml:trace>
  <inkml:trace contextRef="#ctx0" brushRef="#br0" timeOffset="289308.5702">22638 5405 227 0,'0'0'113'0,"0"0"-70"16,-14 0 14-16,-27 18-16 16,-11 7-12-16,6 5-1 15,-11 8 0-15,2 2 4 16,12 1-7-16,7 0-8 16,17-10-8-16,14-6-5 15,5-7-2-15,0-11-2 16,27-4 0-16,25-3-2 15,13 0-15-15,6 0-36 16,3-8-89-16,-9-3-165 16</inkml:trace>
  <inkml:trace contextRef="#ctx0" brushRef="#br0" timeOffset="289818.8851">23123 5466 134 0,'0'-3'172'0,"-8"3"-159"0,8-3 27 15,0 1 9 1,-6 2-19-16,6 0-21 0,-2 0 18 16,-9 0 2-16,-3 0-11 15,-5 0 2-15,5 12 1 16,-5 13 1-16,0 7-4 16,0 4-1-16,3 4 5 15,5-3-6-15,11-8-6 16,0-12-7-16,0-6-2 15,0-11 0-15,14 0 4 16,37-14 2-16,26-21-1 16,-17-3-2-16,5 2-3 15,-18 10 0-15,-7 11 1 16,-20 9 1-16,-7 6 0 16,-7 0-3-16,-6 29 5 0,0 11 4 15,0-2-3-15,0 2-6 16,-14-11 0-16,9-6-9 15,5-13-36-15,0-10-40 16,0 0-38-16,27 0-40 16,16-22-78-16</inkml:trace>
  <inkml:trace contextRef="#ctx0" brushRef="#br0" timeOffset="290148.7514">23987 5344 311 0,'-27'0'73'0,"-19"9"-49"15,-6 14 6-15,6 5-6 16,-1-3-13-16,15-3 8 16,13-7 23-16,13-5-10 15,6-8-25-15,0 1-1 16,0-3 33-16,0 0 16 15,38 4 1-15,9 9-6 16,-15 7-6-16,-13 7-12 16,-13 5-10-16,-6 5-7 15,-6 4-7-15,-45-4-6 16,-15-10-2-16,1-14-14 0,5-13-29 16,2-3-29-16,18-26-16 15,34-9-26-15,6 8-38 16,6 1-46-16</inkml:trace>
  <inkml:trace contextRef="#ctx0" brushRef="#br0" timeOffset="290726.556">24563 5076 320 0,'0'0'52'0,"0"0"-17"16,0 0 1-16,0 0-5 15,0 0-2-15,-6 0 12 16,6 0-5-16,0 0-6 16,-5 0-4-16,2 0-11 15,3 0-9-15,-5 0 2 16,5 3-3-16,0-3-3 16,0 0 1-16,-6 0 9 15,6 0 12-15,0 0 3 16,0 0-2-16,0 0-13 15,0 2-8-15,-3 8-3 0,-2 1-1 16,-9 8 0-16,1-8-4 16,2-4-15-16,8-1-20 15,-8-6-19-15,6 0-65 16,5 3-112-16</inkml:trace>
  <inkml:trace contextRef="#ctx0" brushRef="#br0" timeOffset="291236.987">24459 5422 257 0,'0'0'142'0,"0"0"-103"15,0 0 3-15,0 0-4 16,0 0-10-16,0 0-18 16,0 0-2-16,0 14 17 15,0 1-8-15,0-6-8 16,0 0-7-16,0-8-1 15,0-1 1-15,0 0-1 16,38-7 1-16,0-5 17 16,-21 3 25-16,-6 8-15 15,-11 1-18-15,0 0-11 16,0 0-5-16,-33 10-15 16,-27-3-109-16</inkml:trace>
  <inkml:trace contextRef="#ctx0" brushRef="#br0" timeOffset="311617.018">25738 4787 149 0,'0'-8'178'15,"5"-3"-128"-15,14-4-22 16,9-7 1-16,-4-3 21 16,9 3-10-16,-6 1-3 15,-8 4 3-15,-5 5-8 16,-3 2-5-16,-8 6 2 16,-3-3-6-16,0 5-4 15,0 2 0-15,0 0-3 16,0 0 0-16,-41 38-6 15,-44 27-1-15,-27 27-2 0,1 21-5 16,18 24 1 0,22 4 1-16,27-8-1 0,36-27-2 15,8-26-1-15,27-26-3 16,72-19-27-16,32-13-63 16,32-11-111-16</inkml:trace>
  <inkml:trace contextRef="#ctx0" brushRef="#br0" timeOffset="312426.3488">29904 4582 410 0,'19'0'43'16,"9"-4"-16"0,4 4 55-16,6 0-19 0,9 0-22 15,-1 15-7-15,11 19 1 16,-5 13 4-16,-16 17-5 16,-17 17-4-16,-19 15-8 15,0 5-11-15,-38 4-6 16,-31-12-5-16,-21-17-2 15,-10-13-42-15,-15-16-91 16,1-11-166-16</inkml:trace>
  <inkml:trace contextRef="#ctx0" brushRef="#br0" timeOffset="313056.3888">28113 5469 309 0,'0'0'170'16,"0"0"-144"-16,0 0 13 15,0 0 12-15,0 7-7 16,0 18-12-16,0 7 4 16,-6 9 0-16,-18 6-2 15,-9 10-13-15,-13-3-14 16,8-7-7-16,10-19-3 15,1-12-40-15,8-9-44 0,19-7-72 16,0-7-293 0</inkml:trace>
  <inkml:trace contextRef="#ctx0" brushRef="#br0" timeOffset="313680.3017">28587 5052 175 0,'-19'0'214'0,"11"0"-207"16,3 0-4-16,5 4 17 0,0-4-1 15,0 0-12 1,0 0 16-16,0 0 18 0,5 0 5 16,22 0 7-16,20 0-15 15,-1 0-19-15,11-4-11 16,3-2-4-16,-8-3-4 15,-14 1-11-15,-5 8-60 16,0 0-119-16</inkml:trace>
  <inkml:trace contextRef="#ctx0" brushRef="#br0" timeOffset="314040.722">29307 4743 6 0,'0'-5'477'15,"0"5"-405"-15,0 0-26 0,0 20 29 16,14 25-14 0,-14 16-24-16,0 17-4 0,0 14-20 15,-22 6-11-15,-16-3-2 16,-6-5-35-16,17-9-94 15,13-5-184-15</inkml:trace>
  <inkml:trace contextRef="#ctx0" brushRef="#br0" timeOffset="328962.39">26155 5006 198 0,'-5'0'36'15,"-4"0"14"-15,4 0-36 16,5 0-6-16,0 0 2 16,0 0 2-16,0 0 8 15,-5 0 21-15,5 0 18 16,-3 0-9-16,-3 0-7 16,6 0-7-16,0 0-4 15,0 0-9-15,0 0-8 0,0 0-2 16,33 0 5-1,19 0 4-15,13 0 1 0,-13 0-11 16,-11-3-9-16,-14 2-3 16,-2-4-4-16,-6 5-53 15,-5 0-134-15</inkml:trace>
  <inkml:trace contextRef="#ctx0" brushRef="#br0" timeOffset="329584.1733">26995 4758 260 0,'0'0'63'16,"0"0"-23"-16,0 0-1 16,0-2 0-16,0-1-12 15,0-1-8-15,0 4 9 16,0 0-1-16,0 0-4 15,0 0 2-15,0 0-2 16,0 0-2-16,-8 19 1 16,-11 9-9-16,-9 8-5 15,-10 14-4-15,-8 10-1 0,-1 4-1 16,15-1-1 0,18-16-1-16,14-18-1 0,0-16-1 15,22-13 2-15,49 0 0 16,13-2 3-16,-2-16 3 15,-11 1-5-15,-14 5 0 16,-29 4-1-16,-1 0-4 16,-16 1-19-16,11 6-81 15,-22-3-116-15</inkml:trace>
  <inkml:trace contextRef="#ctx0" brushRef="#br0" timeOffset="329892.1589">27453 4711 23 0,'14'-5'199'15,"-14"5"-153"-15,0 0-9 16,0 0-4-16,0 0-1 15,0 0 1-15,0 0 14 16,0 1-5-16,0 20 11 0,0 7 6 16,0 16-11-16,0 21-3 15,0 22-4-15,-14 19 1 16,-13 11-7-16,-17 4-18 16,-2-6-17-16,10-8-1 15,6-5-30-15,8-33-133 16</inkml:trace>
  <inkml:trace contextRef="#ctx0" brushRef="#br0" timeOffset="337430.5666">21013 6819 181 0,'0'0'210'0,"0"0"-183"16,-8 0-4-16,2 0 23 16,-8-3 6-16,1-1-14 15,-12 0-21-15,-7 4 1 16,-15 0-5-16,-18 16-7 15,-14 24-5-15,5 15 0 16,11 14 0-16,9 7 1 0,27-7-2 16,16-12 3-16,11-18 0 15,0-24 1-15,19-15-2 16,46-27 5-16,33-44 2 16,9-22-6-16,10-12-2 15,-24 4 1-15,-3 3 7 16,-20 10 7-16,-29 15-8 15,-8 18-1-15,-19 22-3 16,-9 21 2-16,-5 11-5 16,0 1-1-16,0 24-2 15,-33 28 2-15,-5 17 1 16,-8 8 0-16,8 1-1 0,11-6 0 16,7-8 0-16,7-13-1 15,13-5 1-15,0-13-6 16,0-12-12-16,0-5-17 15,5-7-32-15,23 5-71 16,-1-5-42-16</inkml:trace>
  <inkml:trace contextRef="#ctx0" brushRef="#br0" timeOffset="337632.2576">21588 6835 380 0,'27'-11'123'16,"3"6"-109"-16,11 5 23 15,-8 0-8-15,-11 0-22 16,-3 7-7-16,-19 18-6 16,0 7-23-16,0 6-57 15,-22 5-84-15</inkml:trace>
  <inkml:trace contextRef="#ctx0" brushRef="#br0" timeOffset="337796.3092">21765 6571 109 0,'19'-18'284'0,"-13"13"-260"16,2 5-24-16,-3 0-9 15,-5 0-57-15,0 19-78 16</inkml:trace>
  <inkml:trace contextRef="#ctx0" brushRef="#br0" timeOffset="338082.4187">22022 6931 175 0,'24'-3'166'16,"-10"3"-144"-16,-6-2 14 15,3-5-13-15,2-11 5 16,-7-6-8-16,8-6-9 16,-1-5 1-16,20 0 0 15,0 2 0-15,7 3-1 16,12 6 0-16,0-2-2 15,0 7-1-15,-19 2-5 16,-6 7-3-16,-13 6 0 16,5 4-19-16,-8 11-92 15,-11 28-116-15</inkml:trace>
  <inkml:trace contextRef="#ctx0" brushRef="#br0" timeOffset="338382.6654">22624 6843 253 0,'19'-14'186'0,"19"-3"-158"15,28-11 10-15,13-7 10 16,-5 4-2-16,-14 1-16 16,-28 9-20-16,-13 11-7 15,-19 6 2-15,0 4 10 16,-13 0-1-16,-53 26-12 15,-18 20-1-15,5 11-1 0,0 4 0 16,24 4 1 0,11 1-1-16,12-8 0 0,32-8-1 15,0-15-6-15,0-13-12 16,27-15-25-16,25-7-24 16,24 0-11-16,-10-20-52 15,7-9-174-15</inkml:trace>
  <inkml:trace contextRef="#ctx0" brushRef="#br0" timeOffset="338719.9232">23508 6761 301 0,'0'0'87'0,"0"0"-46"16,-39 0-17-16,-7 21-9 16,-6 9 5-16,6 5 6 15,19 4 0-15,8-4-5 16,13 0-10-16,6-11 2 15,0-5-4-15,30-8 2 16,11-6-3-16,11-3-4 0,-6-2-4 16,0 0 0-16,-7-2-32 15,-7-8-72-15,-4-4-100 16</inkml:trace>
  <inkml:trace contextRef="#ctx0" brushRef="#br0" timeOffset="339064.1893">23998 6376 25 0,'0'0'276'16,"0"0"-227"-16,0 0-2 15,0 16 11-15,0 11-21 16,0 8-3-16,0 10-3 16,0 9-2-16,0 7-3 15,0 2-9-15,-19 3-8 16,6-8-9-16,-6 1 0 15,5 0-13-15,3-5-24 0,-3-3-41 16,6-5-29-16,-5-14-51 16</inkml:trace>
  <inkml:trace contextRef="#ctx0" brushRef="#br0" timeOffset="339296.0186">23769 6672 397 0,'41'-8'71'0,"16"5"-21"16,23-3 8-16,-1 0-29 15,-8-1-27-15,-12 3-2 16,-20 4-12-16,-4 0-63 15,-21 0-46-15,-14 11-157 16</inkml:trace>
  <inkml:trace contextRef="#ctx0" brushRef="#br0" timeOffset="339604.0267">24366 6714 430 0,'-27'30'100'0,"16"13"-39"0,9-1-20 16,-4 1-23-16,1-7-17 15,-4-11-1-15,-1-10-8 16,1-15-8-16,-2 0 3 16,11-25 6-16,0-18-24 15,0-6 14-15,52 2 10 16,14 6 7-16,10 5 5 15,-11 6-1-15,-5 8-1 16,-5 2 0-16,-6 3-1 16,-16 6-2-16,-6 4-1 15,-8 7-13-15,0 0-44 16,-16 14-75-16,-3 21-118 0</inkml:trace>
  <inkml:trace contextRef="#ctx0" brushRef="#br0" timeOffset="339784.2791">25075 6649 353 0,'0'0'85'16,"0"0"-25"-16,0 23 6 16,0 10-42-16,0-2-20 15,0 6-4-15,0 2-12 16,-13 0-31-16,-6 4-58 15,-9-14-71-15</inkml:trace>
  <inkml:trace contextRef="#ctx0" brushRef="#br0" timeOffset="339950.0773">25184 6359 427 0,'0'0'88'16,"0"0"-88"-16,0 0-30 16,0 0-59-16,3 16-144 15</inkml:trace>
  <inkml:trace contextRef="#ctx0" brushRef="#br0" timeOffset="340211.9957">25184 6359 388 0,'317'108'44'0,"-290"-106"26"15,6 21-10-15,10 9-24 16,-2 2-15-16,3 4-8 15,-3 1-7-15,-14-7-6 16,-8 1-1-16,0-6-4 0,0 0-13 16,-5 1-41-16,0-4-67 15,-14-14-96-15</inkml:trace>
  <inkml:trace contextRef="#ctx0" brushRef="#br0" timeOffset="340400.3106">26131 6419 170 0,'-47'0'283'0,"-26"13"-215"0,-12 30-11 15,-13 9-13 1,-14 4-30-16,-5 1-13 0,13-1-1 16,31-13-8-16,21-10-27 15,38-9-62-15,14-8-47 16,0-14-102-16</inkml:trace>
  <inkml:trace contextRef="#ctx0" brushRef="#br0" timeOffset="340804.6251">26542 6448 661 0,'0'-2'71'0,"0"2"-64"16,0 0-7-16,0 0-3 15,19-5-30-15,14 5-63 16,-11 0-88-16</inkml:trace>
  <inkml:trace contextRef="#ctx0" brushRef="#br0" timeOffset="341096.0988">26515 6777 435 0,'0'0'324'0,"0"0"-300"0,0 0-24 15,0 0-39 1,0-20-136-16</inkml:trace>
  <inkml:trace contextRef="#ctx0" brushRef="#br0" timeOffset="345305.9811">27524 6297 225 0,'-11'0'155'0,"-8"0"-119"16,5 0 13-16,12 0-2 15,2 0-14-15,0 0-20 16,0 0 0-16,0 0 2 15,-6 0-7-15,1 0-2 16,-9 0 2-16,9 15 6 16,5 3 1-16,0 8 0 15,0 10 4-15,0 12-5 16,24 4 5-16,9 12-6 16,-6 1-2-16,-8 4-2 15,-11-2-3-15,-8-2-6 16,0-4 0-16,0-6-11 0,0-13-25 15,0-11-50-15,0-18-89 16,-27-13-119-16</inkml:trace>
  <inkml:trace contextRef="#ctx0" brushRef="#br0" timeOffset="345575.9264">27720 6430 1 0,'0'-3'443'16,"0"3"-411"-16,0 0-22 16,0 10 34-16,-30 16 3 15,-24 11-26-15,-17 11-2 16,-16 8-4-16,-9-3-6 15,9-3-7-15,8-6-2 16,32-13-5-16,23-9-22 16,24-7-49-16,0-12-96 15</inkml:trace>
  <inkml:trace contextRef="#ctx0" brushRef="#br0" timeOffset="346063.2336">27906 6598 228 0,'19'-2'161'0,"0"-2"-141"16,8 0 17-16,6-3 21 15,27-3 0-15,2-3-14 16,7-5-9-16,-4 6-24 0,-21 0-11 15,-12 2-1-15,-10 8-21 16,-3 2-107-16,-19 0-144 16</inkml:trace>
  <inkml:trace contextRef="#ctx0" brushRef="#br0" timeOffset="346370.1463">28116 6796 260 0,'38'-9'243'16,"8"2"-171"-16,20 0 0 15,4-1-22-15,4-6-45 16,-9-1-5-16,1 8-26 16,-33 0-134-16,-33 5-325 15</inkml:trace>
  <inkml:trace contextRef="#ctx0" brushRef="#br0" timeOffset="351354.3374">29334 6301 79 0,'0'0'103'0,"0"-4"-54"15,0 4-12-15,6 0 1 16,-1-2 3-16,-5 0-10 16,3-3-7-16,-3-1-14 15,0 4 1-15,0-1 10 16,0 3 0-16,0-2-3 0,0-1 2 16,0 3 5-1,0 0-3-15,0 0 0 0,0 0-3 16,0 0-9-16,0 0-2 15,0 0-3-15,0 0-1 16,0 0-2-16,0 0 0 16,-8 0 1-16,-19 3 1 15,-12 19-2-15,-7 8 0 16,0 2 1-16,2 7 2 16,3 7 5-16,-2 9 0 15,2 4-5-15,8 4-1 16,6 1 0-16,8-6-1 0,19-11 1 15,0-13 0 1,0-7 4-16,40-13 6 0,31-7 3 16,27-7 5-16,20-7 1 15,15-23 5-15,-5-12-8 16,-16-7-11-16,-24-5-3 16,-23-7-3-16,-19 1 0 15,-21 0-2-15,-25 3 0 16,0 2-1-16,-19 7-3 15,-47 11-2-15,-2 5 1 16,-3 13-2-16,-8 3-7 16,22 11-13-16,11 5-24 15,18 0-11-15,17 0-33 0,11 0-62 16,0 0-109 0</inkml:trace>
  <inkml:trace contextRef="#ctx0" brushRef="#br0" timeOffset="374080.8851">20808 7882 1 0,'6'0'100'15,"-6"0"-43"-15,0 0-13 16,0 0-15-16,0 0-19 15,0-2-4-15,8-7 0 16,5 2 3-16,1 0 19 16,-3 1-16-16,-3 1 2 15,-8 4 8-15,0 1 3 0,0 0-2 16,0 0 4-16,6 0 1 16,2 0-15-16,-3 0 6 15,-5 0-11-15,0 0-5 16,11 0 3-16,-8 0 12 15,2 0 3-15,-5 0 3 16,0 0 1-16,0 1-4 16,0-1-1-16,0 0 3 15,0 0 0-15,0-15-6 16,0-22-10-16,0-9-6 0,9-7 0 16,-4 1-1-1,-5 10 0-15,0 8 0 0,0 6 2 16,0 13-2-16,-5 11 0 15,-12 4 2-15,-21 0-1 16,0 8-1-16,-9 19 1 16,9 2 0-16,3 8-1 15,2 10 0-15,3 10 1 16,8 11 0-16,-2 5 1 16,5 11 0-16,-9-3 2 15,4-2-3-15,-3-1-1 16,8-18-1-16,-14-9-4 15,16-19-9-15,-7-15-11 16,5-14-26-16,-3-3-18 16,-8 0-39-16,-3-16-45 0,12 4-73 15</inkml:trace>
  <inkml:trace contextRef="#ctx0" brushRef="#br0" timeOffset="374321.696">20113 8103 316 0,'0'-6'36'15,"0"-1"-16"-15,0-3 20 16,22-2 22-16,30-5-10 16,5-1-10-16,16-1-2 15,17 1-5-15,9 3-13 16,-12 2-19-16,-3 6-3 0,-5-2 0 15,-13 9-6-15,-1 0-27 16,-13 0-46-16,-6 16-69 16,1 7-68-16</inkml:trace>
  <inkml:trace contextRef="#ctx0" brushRef="#br0" timeOffset="374627.8749">21359 8009 301 0,'-41'24'122'16,"17"1"-89"-16,15 2-14 16,9-9 6-16,0-2-9 15,28-13 2-15,37-3 0 16,20-4 6-16,7-26 7 15,-13-5-1-15,-19 3-1 16,-30 2-9-16,-21 7-4 16,-9 7-8-16,-20 4-5 15,-45 8-3-15,-9 4-1 16,9 0-10-16,19 0-12 16,13 0-35-16,19 4-61 15,14 8-57-15</inkml:trace>
  <inkml:trace contextRef="#ctx0" brushRef="#br0" timeOffset="374957.9642">22256 7909 261 0,'0'-3'56'0,"0"3"-16"15,0 0-1 1,0 0-5-16,-33 0-21 0,-24 3 10 16,3 22 20-16,-6 7-2 15,2 11-18-15,17-3-6 16,11-4-11-16,22-3-3 15,8-13-3-15,0-6-1 16,47-9-8-16,4-2-14 16,15-3-52-16,-1 0-64 15,14 0-124-15</inkml:trace>
  <inkml:trace contextRef="#ctx0" brushRef="#br0" timeOffset="375393.7307">22853 7993 139 0,'0'-2'183'0,"0"-1"-159"15,0 1-9-15,-5 2 0 16,-12-2-6-16,-2 2-1 16,-5 0 7-16,-4 0 4 15,-10 2 4-15,0 15 4 0,3 5-7 16,-9 6-2-16,11 1 6 16,1 1-2-16,4-3-8 15,15-6-1-15,7-9-11 16,6-6-2-16,0-6 1 15,33 0-1-15,32-18 0 16,12-6 0-16,-12 0 1 16,-18 15-1-16,-15 9 0 15,-13 0 4-15,-10 15 9 16,-9 16 12-16,0 3-16 16,0-10-9-16,0-8-2 15,-6-9-45-15,3-5-87 0,3-2-102 16</inkml:trace>
  <inkml:trace contextRef="#ctx0" brushRef="#br0" timeOffset="375641.7235">23497 7581 125 0,'5'-7'261'0,"1"7"-210"16,-6 0-19-16,8 0 0 16,-3 0-2-16,1 30 3 0,-6 16 28 15,0 24-14 1,0 15-5-16,-30 7-8 0,-30-3-22 16,-6-7-12-16,1-11-7 15,18-10-75-15,1-28-209 16</inkml:trace>
  <inkml:trace contextRef="#ctx0" brushRef="#br0" timeOffset="376653.641">24208 8075 31 0,'-5'-7'161'0,"-3"5"-99"16,8-3 0-16,-6 2-6 16,1-2-2-16,-1 3-12 15,4-4-11-15,2 6-5 16,0 0-2-16,0 0-4 15,0 0-9-15,0-1 1 16,0-3 3-16,0 2 5 16,0-3-2-16,0 0-2 0,0 2-1 15,0 0-2 1,0 3-4-16,0 0 0 0,0 0-2 16,0 0-6-16,0 0-1 15,0 9 0-15,0 18 5 16,0 7 2-16,0 4 2 15,0 3-1-15,2-5-4 16,4-3-3-16,5-11-1 16,5-7 0-16,14-15 1 15,5 0-1-15,17-11 0 16,6-19 0-16,-12-2 0 16,-5 6-1-16,-17 5 0 0,-5 11 1 15,-5 10-1 1,0 0-2-16,-1 31 1 0,1 5 2 15,0-2 1-15,16-8-1 16,2-17 0-16,9-9 0 16,19 0 1-16,-3-21 0 15,-10-11 0-15,-20 2 1 16,-11 1-2-16,-16-3 0 16,0 11-1-16,0 0-30 15,0 6-37-15,0 8-22 16,0 7-19-16,0 0-34 15</inkml:trace>
  <inkml:trace contextRef="#ctx0" brushRef="#br0" timeOffset="376863.7902">25253 8038 264 0,'19'0'149'15,"-6"13"-100"-15,17 4 17 16,-8 0-23-16,-3 0-22 16,-11-5-17-16,-2-1-4 15,-6-4-2-15,0-1-16 16,0-6-41-16,0 0-65 16,-22 0-126-16</inkml:trace>
  <inkml:trace contextRef="#ctx0" brushRef="#br0" timeOffset="377021.6348">25304 7783 422 0,'0'-17'81'16,"14"8"-35"-16,-9 2-25 16,9 1-15-16,-3 5-6 15,-3 1-15-15,19 0-78 16,-13 22-95-16</inkml:trace>
  <inkml:trace contextRef="#ctx0" brushRef="#br0" timeOffset="377417.6259">25888 7874 264 0,'-33'0'167'0,"-21"8"-120"15,2 27-18-15,0 7-16 16,-2 8-4-16,15-3 2 16,20-7 8-16,19-17-12 15,0-16-6-15,28-7-1 16,29-8 2-16,16-35 5 16,6-15-4-16,11-7-2 0,-10-4-1 15,-7 2 3 1,-10 1-2-16,-22 3 2 0,-22 9 7 15,-11 6 6-15,-3 18-10 16,-5 10 12-16,0 18 3 16,0 2 3-16,0 6-12 15,-5 32 0-15,-22 12 4 16,-1 14-11-16,9 0-3 16,14 1-2-16,-3-5-1 15,8-6-12-15,0-7-31 16,0-11-37-16,0-13-31 15,22-10-53-15,8-13-39 16</inkml:trace>
  <inkml:trace contextRef="#ctx0" brushRef="#br0" timeOffset="377665.8586">26679 7584 42 0,'0'0'368'0,"0"0"-333"16,0 0-18-16,0 20 10 16,0 12-3-16,0 8-7 15,0 14-2-15,-11 9 12 16,-11 3 0-16,-3-1-10 16,6-3-15-16,-3-8-2 15,3-4-6-15,-5-8-28 0,10-17-53 16,6-8-29-16,3-11-31 15,-1-6-58-15</inkml:trace>
  <inkml:trace contextRef="#ctx0" brushRef="#br0" timeOffset="377845.6938">26444 7919 294 0,'27'-2'109'16,"17"0"-46"-16,11-4 6 15,15 2-7-15,-10-2-18 16,-2-1-33-16,-17 1-11 16,-17 2-1-16,3 4-19 0,-8 0-54 15,-10 0-67 1,-9 0-104-16</inkml:trace>
  <inkml:trace contextRef="#ctx0" brushRef="#br0" timeOffset="378197.6817">27120 7557 287 0,'0'0'89'0,"0"0"-47"16,0 0-23-16,0 20 28 0,0 7-13 15,0 15-1 1,0 12 3-16,-8 11-3 0,-25 1 2 15,-5 2-10-15,11-15-20 16,8-9-5-16,0-19 0 16,19-15-1-16,0-10-1 15,30 0-2-15,35-21 4 16,9-1 0-16,-3 8 1 16,-25 14 2-16,0 0 8 15,-26 22 3-15,-20 22 20 16,0 8-16-16,0 1-15 15,-28-9-3-15,-10-8-18 16,14-14-48-16,2-7-59 16,11-8-73-16,3-2-133 15</inkml:trace>
  <inkml:trace contextRef="#ctx0" brushRef="#br0" timeOffset="378535.7006">27690 7607 388 0,'6'0'185'0,"-6"0"-131"16,0 0 4-16,0 0-40 15,0 0-18-15,0 0-36 16,0 0-55-16,0 0-56 15,0 14-125-15</inkml:trace>
  <inkml:trace contextRef="#ctx0" brushRef="#br0" timeOffset="378715.7453">27570 7988 656 0,'0'21'95'0,"0"-9"-95"15,-11 0-41-15,-16-10-128 16</inkml:trace>
  <inkml:trace contextRef="#ctx0" brushRef="#br0" timeOffset="386709.8992">28868 7497 198 0,'0'0'127'16,"0"0"-120"-16,0 0 1 16,0 0 6-16,0 0-3 15,0 0-1-15,0 0 19 0,0 0 14 16,-8 0-1-16,8 0-9 15,-11 0 6-15,11 0 1 16,-19 0-20-16,-3 0-14 16,3 0 1-16,-19 0 1 15,-3 0-2-15,-3 0-3 16,-2 0 0-16,-14 9-1 16,-5 6-1-16,-1 3 3 15,6 0 1-15,8-1-4 16,14-2 0-16,11-3-1 15,8 1 0-15,5-3 1 16,9-7-1-16,5 6 0 16,0-4 1-16,0 3-1 0,0 1 3 15,0 4 5-15,0 1 4 16,0 4-5-16,19-1 0 16,0 0 1-16,0 1 4 15,8-1-5-15,0-2 0 16,-2-1 0-16,2-1-3 15,-8 3-1-15,9-1-2 16,-4 2 2-16,3 1 0 16,-2 1 0-16,-3 1 0 15,-3-3-2-15,0 4 1 16,0-4 1-16,-5 0 1 16,-1 2 1-16,1 2 1 0,-9 1 0 15,-5-2-3 1,0-1-1-16,0 1 1 0,0-6-2 15,0 3-1-15,0-6 1 16,0 2 0-16,-13 3 0 16,7-4-1-16,-21 4 2 15,16 3-2-15,-11-2 0 16,-2 2 0-16,-3 3 0 16,-6-1 0-16,0-3 0 15,-5-3 1-15,2-1-1 16,-2-5-1-16,6-4 1 15,7-2 0-15,-2 0 0 0,-6-3 1 16,9 0-1 0,-4 0 0-16,-7 0-1 0,2 0 1 15,3 0 0-15,3-3-2 16,0-5 1-16,16-1 0 16,2-1 1-16,4-2-1 15,5-2-1-15,0 3 1 16,0-4 1-16,0-2 0 15,0-5 0-15,25-1 1 16,15-9-1-16,7-7 0 16,10-3 0-16,17-4 1 15,5-10-1-15,5-2 0 16,14-4 0-16,-13 1 0 16,-11 3 0-16,-17 12 0 15,-16 9 1-15,-11 10 1 0,-17 8-2 16,1 3 1-16,-6 4-1 15,3 6 0-15,-11 6-1 16,0 0-5-16,0 0-30 16,0 0-51-16,0 0-61 15,0 11-163-15</inkml:trace>
  <inkml:trace contextRef="#ctx0" brushRef="#br0" timeOffset="408281.3245">20677 8805 102 0,'0'0'127'0,"0"0"-51"15,0 0-55-15,0-4 6 16,0 4 14-16,0-2 0 16,0-2-1-16,0 3-4 15,-5-3-1-15,2 4-2 16,-8 0-7-16,11 0-8 16,-8 0-1-16,8 0-4 15,-5 0 2-15,-1-3 1 16,6 3-1-16,-13 0-2 15,-9 0-6-15,-27 18 0 16,-11 32-4-16,-25 25 1 16,-2 20-2-16,8 13-2 15,22 8 0-15,16-6 1 0,30-19-1 16,11-15 0-16,11-16 0 16,30-14 0-16,10-8-3 15,7-7-10-15,-12-9-61 16,-11-8-92-16,-16-14-239 15</inkml:trace>
  <inkml:trace contextRef="#ctx0" brushRef="#br0" timeOffset="409675.3852">20947 9240 155 0,'0'0'67'0,"0"0"-61"16,0 0-1-16,0 0 11 0,0 0 9 15,0 0 2-15,0 0-3 16,0 0-1-16,-8-3 5 15,3 3 5-15,-1-1-6 16,3-3-7-16,3 4-9 16,0 0-4-16,-5-2 2 15,5 0 1-15,0-7 4 16,0 0 8-16,19-4 14 16,36-2-3-16,2 5-11 15,-5 6 1-15,2 4-11 16,-10 0-10-16,-11 0-2 15,-1 14-2-15,-4 1-48 16,-28 5-123-16</inkml:trace>
  <inkml:trace contextRef="#ctx0" brushRef="#br0" timeOffset="410163.4112">21877 8937 275 0,'0'-3'95'0,"0"-1"-76"15,0-2 5-15,0 5 10 16,0-6-3-16,0 7-11 16,0 0-8-16,0 0-5 15,0 0 10-15,0 18-2 16,-14 15 1-16,-32 9-7 15,-6 11-6-15,-8 6-2 16,3-3 0-16,24-10-1 16,20-17 0-16,13-14 0 0,13-15 0 15,66 0 1-15,25-20 2 16,13-10-2-16,-10 6 1 16,-17-1 10-16,-22 11-8 15,-17 9-4-15,-18 5 0 16,-14 0-17-16,-5 0-75 15,-14 5-99-15</inkml:trace>
  <inkml:trace contextRef="#ctx0" brushRef="#br0" timeOffset="410411.5915">22373 8909 253 0,'0'0'156'0,"0"0"-111"15,0 0-20-15,0 0 7 16,0 7 32-16,0 23-21 16,0 16 9-16,-13 16-4 15,-17 8-15-15,-6 0-10 16,-2 3-13-16,-6-12-7 16,17-2-3-16,8-12 0 15,11-8-12-15,8-7-40 16,0-9-42-16,22-10-45 15,8-11-111-15</inkml:trace>
  <inkml:trace contextRef="#ctx0" brushRef="#br0" timeOffset="410703.075">22651 9618 407 0,'-2'0'80'0,"-42"21"-11"16,-2 27-10-16,-1 9-19 15,-13 5-23-15,3 2-15 16,5-4-2-16,20-10-18 16,10-20-110-16,22-30-275 15</inkml:trace>
  <inkml:trace contextRef="#ctx0" brushRef="#br0" timeOffset="411341.4274">25220 8786 337 0,'0'0'54'0,"0"0"-6"0,0 0 17 16,33 0 5-16,18 13-14 16,9 8-7-16,-2 16 2 15,-26 26-13-15,-32 20-6 16,0 24-12-16,-57 19-12 15,-36 0-7-15,-7 0-1 16,4-13-3-16,17-21-48 16,27-31-30-16,30-31-39 15,11-28-49-15,11-2-194 16</inkml:trace>
  <inkml:trace contextRef="#ctx0" brushRef="#br0" timeOffset="412457.0997">26109 8850 45 0,'-6'0'222'0,"6"0"-187"0,0 0-2 16,0-5 11-16,0-3-1 15,0 1-11-15,0-1-13 16,0 6 3-16,0-1-5 15,0 3-1-15,0 0-4 16,0 0-1-16,0 0-6 16,0-1 0-16,0-8 8 15,0 1 7-15,14 3 2 16,24-6-5-16,14 4 10 16,-17-3-3-16,-5 3 5 15,-11 4-7-15,-19 3-10 16,0 0-5-16,0 0 0 0,-5 24-1 15,-33 6-1 1,-3 3-4-16,16-9-1 0,4-10-1 16,21-3-1-16,0-11 0 15,0 0 1-15,40 0 1 16,1 0 1-16,3 0 1 16,-17 0 0-16,-21 11 0 15,-6 23 4-15,0 10 12 16,-38 14-9-16,-36 1-9 15,-2-4 0-15,10-14-10 16,25-12-38-16,22-16-36 16,11-13-40-16,8 0-64 15,0 0-165-15</inkml:trace>
  <inkml:trace contextRef="#ctx0" brushRef="#br0" timeOffset="412743.2164">26109 9466 320 0,'0'0'91'0,"0"0"-45"0,0 0-7 16,0 15 2 0,-14 11-17-16,-10 8-7 0,-4 0-6 15,9 0-10-15,6-1-1 16,13-13-29-16,0-10-74 16,0-10-102-16</inkml:trace>
  <inkml:trace contextRef="#ctx0" brushRef="#br0" timeOffset="413169.4282">26294 8461 379 0,'0'0'81'16,"0"16"-10"-16,-22 14-10 15,17 6-32-15,-3-1-27 16,8-9-2-16,0-8-9 15,0-11-112-15,27-7-180 16</inkml:trace>
  <inkml:trace contextRef="#ctx0" brushRef="#br0" timeOffset="413605.5642">27093 8591 511 0,'-5'-7'106'0,"-17"7"-67"16,-16 7-12-16,-14 32 11 15,-3 22-15-15,-16 19-3 16,11 12-11-16,14 4-8 16,16 1 0-16,30-13-1 15,0-17-28-15,52-16-64 16,13-23-56-16,12-17-221 16</inkml:trace>
  <inkml:trace contextRef="#ctx0" brushRef="#br0" timeOffset="414497.0856">27303 8962 287 0,'0'0'68'16,"0"0"-22"-16,5-11 30 15,15 4-8-15,7-3 4 16,14 3-25-16,11 3-11 16,-9-8 0-16,-2 4-20 15,-16 8-14-15,-17 0-2 16,5 0-7-16,6 0-49 16,1 0-81-16,-12 0-142 15</inkml:trace>
  <inkml:trace contextRef="#ctx0" brushRef="#br0" timeOffset="414819.2123">27990 8756 265 0,'0'0'157'16,"0"3"-127"-16,-14 18-2 16,-10 6-1-16,-9 3-20 15,1 5-6-15,-4 2 6 16,-2-2 8-16,24-4-1 16,9-12-9-16,5-10-3 0,0-9 1 15,46 0 13-15,11 0 14 16,12-7-14-16,-4-1-8 15,-13 5-5-15,-19 3-3 16,-1 0-1-16,-18 0-45 16,-9 0-112-16</inkml:trace>
  <inkml:trace contextRef="#ctx0" brushRef="#br0" timeOffset="415045.2477">28339 8773 107 0,'0'0'303'16,"0"0"-236"0,-14 0-24-16,6 22 23 0,-5 11-12 15,-6 9-8-15,0 11-6 16,-14 12-12-16,-5 14-11 16,-9 3-11-16,-5-1-5 15,12-13-1-15,12-7-2 16,17-16-33-16,11-8-56 15,0-18-56-15,14-8-115 16</inkml:trace>
  <inkml:trace contextRef="#ctx0" brushRef="#br0" timeOffset="415209.3738">28546 9473 580 0,'-76'32'122'0,"11"26"-57"16,-15 8-35-16,7 6-30 16,21-10 0-16,25-12-59 15,8-30-150-15</inkml:trace>
  <inkml:trace contextRef="#ctx0" brushRef="#br0" timeOffset="415803.1638">30226 8630 130 0,'0'-4'273'16,"-3"4"-186"-16,3 0-25 15,0 0 24-15,0 24-28 16,3 17-13-16,8 17 2 16,-11 23-1-16,-6 27-14 15,-67 21-6-15,-36 16-16 16,-9-1-7-16,4-16-3 15,19-26-17-15,48-33-104 16,28-47-132-16</inkml:trace>
  <inkml:trace contextRef="#ctx0" brushRef="#br0" timeOffset="431086.2098">23810 8903 147 0,'0'0'67'0,"0"0"-30"16,0 0-4-16,0 0-12 16,0-3-3-16,0-1-4 15,0 4-6-15,-13 0 2 16,-7 0 12-16,7 0 1 0,-1 0-6 16,-5 0-3-16,6 0 5 15,7 0 1-15,6 0 5 16,-14 0-5-16,6 0 2 15,3 0-5-15,-1 0-3 16,6 0-4-16,-8 0 1 16,8 0-1-16,0 0-2 15,-5 0 0-15,5 0-1 16,-6 0-4-16,6 0-1 16,0 0 2-16,0 0 3 15,0 0 5-15,0-4 9 16,11-8 6-16,36-3-3 15,4 2-1-15,4-2 1 0,-3 2-3 16,-6 5-4-16,-8 2-3 16,0 6-6-16,-5 0-2 15,-14 0-2-15,-2 0 1 16,-7 2-4-16,-4 10 0 16,-3 5 1-16,-3 1 1 15,0 10-1-15,0 5 0 16,-14 2 1-16,-27 2-3 15,3-1 0-15,5-8 0 16,14-4 0-16,5-11 0 16,9-3 0-16,5-3 0 15,0-7-2-15,0 0 2 0,0 0 0 16,0 0 0-16,0 0 0 16,0 0 0-16,0 8 0 15,0 2 0-15,0 6 0 16,0 1 0-16,5 11 0 15,9-2 0-15,-14 4 2 16,0 1-2-16,0-1 0 16,0 3 3-16,-8-5 0 15,-30-4 2-15,0-4-2 16,-3-5-1-16,-11-6-2 16,0-6 1-16,6 0-1 15,-6-3 0-15,11 0 0 16,16 0 0-16,6 0 0 15,17 0 0-15,2 0 0 16,0 0 0-16,0 0-8 0,0 9-24 16,0 14-23-16,0 7-28 15,-19 8-63-15</inkml:trace>
  <inkml:trace contextRef="#ctx0" brushRef="#br0" timeOffset="434446.1702">28923 9017 76 0,'-3'0'131'16,"3"0"-117"-16,-6 0-4 15,1 0 24-15,2 0 23 0,-2 0-16 16,5 0-17-16,-6 0-6 16,-2 0-4-16,8 0 2 15,-5 0 2-15,-1 0-1 16,-2 0-4-16,-6 0 1 15,9 0 0-15,-3 0-1 16,2 0 0-16,1 0-4 16,5 0 1-16,0 0-1 15,0 0 1-15,0 0 3 16,0 0-3-16,0-7 7 16,0-4 5-16,38-3 8 15,28-9-8-15,7-5 5 16,6 0-9-16,-13 9-6 15,-15 2-9-15,-21 6-3 0,-2 7 0 16,-1 4-20-16,-16 0-84 16,-11 0-138-16</inkml:trace>
  <inkml:trace contextRef="#ctx0" brushRef="#br0" timeOffset="434994.8628">29544 8720 114 0,'14'-7'135'0,"-14"2"-75"15,0 3 0-15,0-3 2 16,0 5-18-16,0-2-14 15,0 2-5-15,0 0-10 16,-14 0-3-16,-5 14 15 0,-8 10-6 16,-11 10-1-16,2 5-12 15,-7-2-4-15,24-3-3 16,10-6 0-16,9-14 0 16,0-7 4-16,14-6 23 15,32 2 12-15,1 0-9 16,2 6-4-16,-16 7-1 15,-12 7-6-15,-21 15-10 16,0 14-2-16,-46 13-5 16,-47 2-1-16,-18-1-2 0,1-11-12 15,18-15-38 1,13-14-22-16,13-18-24 0,14-8-23 16,25 0-90-16</inkml:trace>
  <inkml:trace contextRef="#ctx0" brushRef="#br0" timeOffset="435391.0232">29460 8787 304 0,'0'-7'141'16,"0"-8"-89"-16,0-1-11 16,19-4 19-16,33 3-3 15,13-1-13-15,20 0 0 0,13 1 5 16,8 0-16-16,-2 9-23 16,-6 3-10-16,-5-2-13 15,5-14-141-15,-33-24-328 16</inkml:trace>
  <inkml:trace contextRef="#ctx0" brushRef="#br0" timeOffset="457402.6151">23199 11012 79 0,'6'-8'253'0,"-6"7"-204"0,0-1-34 16,0-3 14 0,0-2 5-16,0-3 9 0,0-6-16 15,0 0 2-15,0 4 2 16,0 5-3-16,0 4 1 16,0-1-2-16,0-1-7 15,-25-1-9-15,-7-1-6 16,-7 1-3-16,-15 6-2 15,-12 0 1-15,-10 12-1 16,-3 22 0-16,5 15 0 16,9 6-1-16,19 0 1 15,7-4 0-15,26-7 0 16,13-5-1-16,0-9 1 16,5-14-1-16,55-16 1 0,19-6 0 15,28-39 2-15,5-17-1 16,5-12 0-16,-19 4-1 15,-19 11 2-15,-27 18 0 16,-19 25-1-16,-33 10 0 16,0 6-1-16,0 29-1 15,-36 26 1-15,-27 23 0 16,3-2 0-16,14-1 0 16,19-8-6-16,8-9-22 15,19-9-62-15,0-11-23 16,21-10-26-16,18-17-183 15</inkml:trace>
  <inkml:trace contextRef="#ctx0" brushRef="#br0" timeOffset="457746.6782">23712 11039 331 0,'0'-1'49'15,"0"-2"-20"-15,0 3-9 16,0 0 11-16,11 0 16 15,24 0-17-15,4 12 9 16,-1 10-4-16,3 9-7 16,-9-1-17-16,1 3-9 15,-14 3-2-15,-13-1-2 16,7 0-6-16,-5-6-40 16,-8-1-108-16,0-14-120 15</inkml:trace>
  <inkml:trace contextRef="#ctx0" brushRef="#br0" timeOffset="457964.6353">24178 10946 168 0,'0'0'310'15,"-46"0"-268"-15,5 17-19 16,-19 28 2-16,-11 4-8 15,-2 6-12-15,2-1-4 16,0-4-1-16,16-6-2 16,17-6-18-16,24-13-64 15,14-7-47-15,0-7-118 16</inkml:trace>
  <inkml:trace contextRef="#ctx0" brushRef="#br0" timeOffset="458220.9136">24424 10982 347 0,'0'0'85'16,"0"0"-48"-16,0 19 16 15,0 6-18-15,0 10-20 16,-11-1-12-16,-8 4-3 0,5-2 0 16,-8-1-3-16,11 0-31 15,-2-5-84-15,-1-14-161 16</inkml:trace>
  <inkml:trace contextRef="#ctx0" brushRef="#br0" timeOffset="458376.8071">24655 10692 507 0,'-13'0'0'16,"5"0"-10"-16,8 8-140 15</inkml:trace>
  <inkml:trace contextRef="#ctx0" brushRef="#br0" timeOffset="458722.5925">25040 10892 423 0,'-44'0'117'0,"3"21"-81"16,-2 1-20 0,21-1-14-16,3-14 0 0,19-4-2 15,0-3 3-15,0 0 18 16,27 4 32-16,6 5-4 16,5 1-5-16,-11 13 4 15,-16 12-23-15,-11 13-1 16,0 4-11-16,-65 2-5 15,-14-4-6-15,-6-10-2 16,14-18-5-16,14-15-15 16,22-7-37-16,24 0-17 15,11-7-29-15,0-15-69 16,38-9-11-16</inkml:trace>
  <inkml:trace contextRef="#ctx0" brushRef="#br0" timeOffset="459090.833">25593 10666 570 0,'-2'0'94'0,"-4"0"-63"16,6 0-28-16,0 0-3 16,0 0-13-16,6 0-56 15,16 0-112-15,-12 0-254 16</inkml:trace>
  <inkml:trace contextRef="#ctx0" brushRef="#br0" timeOffset="459276.7601">25613 10963 422 0,'-14'-7'288'0,"8"7"-243"15,6 0-41-15,0 0-4 16,0 0-33-16,0 0-178 15</inkml:trace>
  <inkml:trace contextRef="#ctx0" brushRef="#br0" timeOffset="466702.8149">26365 10692 66 0,'0'-2'133'16,"-5"2"-101"-16,5 0-9 15,0-3-2-15,-9 0-1 0,4 1-9 16,-9-3-6-16,14 0 17 16,-8-1 6-16,3-1 7 15,-1 0 9-15,-7-1 4 16,7 0 5-16,3 0-9 16,3 1-11-16,0 1 4 15,0-1-15-15,0 5-12 16,0-3-2-16,0 4-1 15,0 1-3-15,0 0-3 16,0 0 0-16,0 0 0 16,0 0-1-16,0 0 1 15,0 0 0-15,0 15-1 16,41 14 7-16,-2 6 2 0,7 8-1 16,-13-1-1-16,-12 0-1 15,4-2-3-15,-6-5 0 16,-11-6-2-16,3-6-1 15,-3-9-2-15,0-9-5 16,12-5-24-16,-20 0-64 16,19-20-90-16,-14-20-250 15</inkml:trace>
  <inkml:trace contextRef="#ctx0" brushRef="#br0" timeOffset="466977.7853">27000 10632 384 0,'0'-2'108'15,"0"2"-76"-15,0 0 1 16,0 0-1-16,0 2 1 16,0 21-14-16,-24 12-4 15,-12 5 5-15,-15 17 4 16,-15 9-8-16,-18 16-6 15,-15 6-6-15,9 1-3 16,9-11-1-16,10-12 0 16,19-23-3-16,19-9-5 15,14-15-19-15,19-11-50 16,0-8-64-16,0 0-122 16</inkml:trace>
  <inkml:trace contextRef="#ctx0" brushRef="#br0" timeOffset="467452.8579">27071 10970 112 0,'0'-4'227'16,"0"4"-177"-16,0 0-18 0,3 0-5 16,8 0 4-16,-3-3 4 15,17 0 5-15,7-5-2 16,15 3-5-16,4 4-8 15,1-6-19-15,-3 0-5 16,-10 0-1-16,-1 7-14 16,-16 0-99-16,-17 0-127 15</inkml:trace>
  <inkml:trace contextRef="#ctx0" brushRef="#br0" timeOffset="467722.7346">27033 11308 454 0,'0'-13'134'0,"27"9"-86"16,17-2-5-16,2-3-25 16,1-1-18-16,-1 0-2 15,11 1-41-15,-21 6-107 16,-12-5-219-16</inkml:trace>
  <inkml:trace contextRef="#ctx0" brushRef="#br0" timeOffset="476300.5566">28028 11025 71 0,'-24'0'48'15,"5"0"-21"-15,10 0 16 16,4 0-12-16,5 0 9 16,0 0 11-16,0 0 5 15,0-2-2-15,-5-2-9 0,2 4-12 16,-3-1-12-16,1 1 2 15,5-3-8-15,0 3-6 16,0-3-2-16,0-1 3 16,-3 4-2-16,3 0-1 15,0 0 2-15,3 0 2 16,35 0 8-16,14 0 7 16,2 0-8-16,-2 0-4 15,-5 0-8-15,-9 0-4 16,-19 0-2-16,3 0-2 15,-3 2-35-15,-8-2-127 16,-3 0-311-16</inkml:trace>
  <inkml:trace contextRef="#ctx0" brushRef="#br0" timeOffset="476782.7049">28625 10900 211 0,'0'0'88'0,"0"-3"-35"16,0 3-11-16,0 0-6 15,0-1 13-15,0 1 0 16,0 0-4-16,0 43 19 16,0 22-5-16,-27 21-33 0,-11 7-22 15,-8 0-4-15,2-5-6 16,-11-8-56-16,17-12-187 15</inkml:trace>
  <inkml:trace contextRef="#ctx0" brushRef="#br0" timeOffset="496046.1047">10433 9821 171 0,'-5'0'62'0,"5"0"-54"16,0 0 13-16,0 0 9 15,0-5-9-15,0-2-14 16,0 6-5-16,0-1 4 16,0 2 7-16,0-4 9 15,0 4 2-15,0 0 1 16,0 0 1-16,0 0-7 0,0 0-3 15,0 0-9-15,0 0-1 16,0 0-5 0,0 0 1-16,19 0 5 0,0 0 5 15,-3 0 8-15,9 0 6 16,-6-1-1-16,3-1-5 16,-3 2-2-16,14 0-3 15,-6 0-4-15,6 0-5 16,-1 0 0-16,7 0 0 15,4 0-5-15,4 0 4 16,-7 0-3-16,7 0 5 16,-4 2 3-16,4-1 1 15,-6-1-1-15,5 0 1 0,0 0-1 16,-2 0-6 0,2 0 0-16,-5 0-2 0,-8 0 1 15,0 0-1-15,-1 0-2 16,1-1 1-16,5-1 0 15,1-2 2-15,12 3 6 16,-4-2 3-16,-1-1-7 16,19 1 0-16,-5-3 0 15,0 2-1-15,3-1-2 16,-16-4 0-16,4 3 1 16,-4 1 2-16,-6-3 1 15,-3 6 1-15,-6 0-3 0,1 2-3 16,-6-3-1-1,12 3 0-15,2-5 0 0,16-1 1 16,3 1-1-16,5-5 0 16,6 2 0-16,-5 0 0 15,2-3 0-15,-6 2 0 16,-2 3 2-16,-8 0 2 16,8-2-4-16,0 3 0 15,-3 0 0-15,-2 2 1 16,8 3-1-16,-9 0 1 15,-7 0-1-15,10 0 0 16,-5 0 0-16,-3 0 0 16,8 0 1-16,-11 0-1 0,1-3 1 15,-1 1 1 1,-2 0 1-16,2 2 0 0,9 0-2 16,-4 0 2-16,7 0-3 15,2 0 0-15,-3 0 1 16,8 0 1-16,-10 0-2 15,-3 0 1-15,5 0 0 16,-3 0 0-16,12 0-1 16,5 0 2-16,-11 0 0 15,11 0-2-15,-11 0 1 16,5 0 2-16,-5 0-2 16,-3 0-1-16,-5 0 3 0,3 0-1 15,2 0-2 1,-3 2 2-16,4 0-1 0,-7 4-1 15,9-4 1-15,6-2 0 16,-1 0-1-16,6 0 0 16,-3 0 1-16,-2 0 0 15,-9 0-1-15,3 0 2 16,-3-2-1-16,-2-1-1 16,10-2 1-16,6 0-1 15,8 1 0-15,0-3 0 16,6 1 0-16,8-2 1 15,-9 1-1-15,9-1 0 16,-3 5-1-16,-6 0 1 16,-5 3 0-16,0 0 0 15,-5 0 0-15,2 0 0 0,-2 0 0 16,-3 0-1 0,-3 0 1-16,8 0 0 0,-24 0 0 15,-19 0 0-15,0-4-2 16,-20-8-4-16,1-4-18 15,-14 4-68-15,0-6-124 16</inkml:trace>
  <inkml:trace contextRef="#ctx0" brushRef="#br0" timeOffset="499727.7533">16530 7425 74 0,'0'0'187'0,"-8"0"-178"15,2 0-3-15,6 0 1 16,0 0 7-16,0 0-2 15,0 0-4-15,0 0 12 16,0 0 10-16,0 0-3 16,0 0-5-16,0 0-8 15,0 5 4-15,0 6 0 16,0-3-10-16,0 7-2 16,0 3 5-16,0 2 1 15,0 2 0-15,0 3-1 0,-5 3 5 16,2-1-4-1,-2 0-1-15,-1 5-3 0,-2 5-1 16,3 7 5-16,-9 5-9 16,9-1 0-16,5 8 1 15,-8-1 4-15,2-1-1 16,-2 0-2-16,-11-4 0 16,8 0 0-16,-11-6 1 15,8-1-2-15,-5-2 1 16,6 2-2-16,-12-1 0 15,12 2-1-15,-7 2 0 16,7 3-1-16,-1 3 2 16,3 4-3-16,3-5 2 15,3 0 0-15,-4 0-1 16,4-7 0-16,5 2 2 0,0-3 0 16,0 6 0-16,0-2-1 15,0 2 4-15,-8 5-5 16,-3 7 3-16,-3-2 0 15,-5 2-3-15,6 1-1 16,-7 1 0-16,7-1 0 16,5-2 1-16,-3-4-1 15,3 2 0-15,-1-1 0 16,-1 2 0-16,4 7 1 16,-2-3 1-16,2 10-1 15,6-1 1-15,0 6-1 16,-13 3-1-16,7 6 0 0,-2 0 1 15,0 10-1-15,-3 1 0 16,-3 3 0-16,1-9 0 16,-1-6 0-16,-5-7 0 15,8-6 0-15,-2 7 0 16,-1-1 0-16,0 2 0 16,6-6-1-16,-8-7 2 15,8-7-1-15,-1-15 0 16,-10-11 0-16,8-7-1 15,3-5 0-15,3-6 0 16,-3-4 0-16,-3 4 0 16,2-6-3-16,-1 1-4 15,1-1-12-15,-15-6-34 0,16 1-50 16,-25-6-92 0</inkml:trace>
  <inkml:trace contextRef="#ctx0" brushRef="#br0" timeOffset="505599.9814">15685 9346 172 0,'0'0'79'0,"0"0"-60"16,0 0-5-16,0 0 20 16,0 0 13-16,0 0-21 15,0-2-7-15,0 2 8 16,0 0-1-16,0-3-1 16,0 3-2-16,0 0 1 15,0 0-7-15,0 0-8 16,0 0-4-16,0 0-3 0,0 15 5 15,0 12 16-15,0 4-10 16,-8-2-11-16,2-1-2 16,1-8-3-16,5-8-21 15,0-2-37-15,-14-3-62 16,-8-7-147-16</inkml:trace>
  <inkml:trace contextRef="#ctx0" brushRef="#br0" timeOffset="506118.246">15088 9391 181 0,'5'-2'64'0,"-5"2"-26"15,3 0-16-15,-3 0-7 16,0 0 2-16,0 0 6 15,0 0 1-15,0 0 9 16,0 0-10-16,0 10 16 0,0 5-22 16,0 9-12-16,0-2-4 15,0-4-1-15,0-3-15 16,0-3-35-16,-16 3-55 16,-14-4-215-16</inkml:trace>
  <inkml:trace contextRef="#ctx0" brushRef="#br0" timeOffset="506650.1255">14608 9348 52 0,'0'-4'218'0,"0"1"-198"15,0 1 0-15,0-2-5 16,0 3-3-16,0-2 1 15,0 3 7-15,0 0-5 16,0 0-8-16,0 0 1 16,0 0 2-16,0 0 5 15,3 10 27-15,7 13-13 16,-7 2-13-16,3 0-4 16,-6 4-12-16,0-6 0 15,0-5-4-15,0-6-26 0,0-3-41 16,-9-4-65-1</inkml:trace>
  <inkml:trace contextRef="#ctx0" brushRef="#br0" timeOffset="507183.5642">14084 9410 188 0,'0'-4'40'0,"0"4"-12"16,0-2 10-16,0 0 8 15,0 2-15-15,0 0-11 16,0 0-6-16,0-3-6 16,0 3 9-16,0-2-1 15,0 2-2-15,0 0 0 16,0 0-7-16,9 7 25 16,1 9-9-16,-1 5-9 15,-9 4-3-15,0 2-5 16,0 1-5-16,0 2-1 15,0-6-6-15,0-7-19 16,-14-5-34-16,-5-7-72 16</inkml:trace>
  <inkml:trace contextRef="#ctx0" brushRef="#br0" timeOffset="507663.9911">13585 9406 146 0,'0'-2'91'15,"0"0"-74"-15,0-1 3 16,3 1 31-16,3-1-8 15,-1 3-24-15,-5-3-5 16,0 1 7-16,0 0 1 0,0 2-8 16,3 0-6-1,2 0 7-15,9 15 5 0,-9 3-7 16,3 5 3-16,-2 5-2 16,-6 4-4-16,0-2-6 15,0-3-4-15,0-1-4 16,0-8-27-16,0 0-63 15,0-8-125-15</inkml:trace>
  <inkml:trace contextRef="#ctx0" brushRef="#br0" timeOffset="508135.6425">12996 9414 192 0,'0'0'35'15,"0"0"-24"-15,0 0 16 16,0 0-2-16,0 0 1 15,0 0-5-15,0 0 23 16,9 0 4-16,4 4-17 16,-13 9 7-16,6 2-7 15,-6 2-3-15,0 8-5 16,0 2-9-16,0-1-11 16,0-4-3-16,-6-7-13 15,-7-1-47-15,13-5-101 0</inkml:trace>
  <inkml:trace contextRef="#ctx0" brushRef="#br0" timeOffset="508997.8869">16587 9399 159 0,'-5'-2'82'16,"-1"2"-68"-16,-2 0 7 16,8 0 7-16,0 0-7 15,0 0-7-15,0 0-4 16,0 0 4-16,0 0 2 16,-5-3 17-16,5 3-8 15,0 0-10-15,0 0 7 0,0 0 4 16,0-3-4-16,0 3-8 15,0 0-8-15,0 0 4 16,-8 0-4-16,8 0-2 16,0 0-2-16,0 23 7 15,-6 1-3-15,-2 1-6 16,3-4-8-16,-1-5-48 16,6-3-74-16,0-11-156 15</inkml:trace>
  <inkml:trace contextRef="#ctx0" brushRef="#br0" timeOffset="509494.1938">16857 9344 158 0,'0'-5'47'0,"0"1"-4"16,0-3-8-16,11 1 6 15,-3 4-10-15,1-1 5 16,-9 3-8-16,5-4-7 15,-5 4-5-15,0 0 8 0,5 4 25 16,-5 23-13 0,0 8-9-16,0 0-10 0,0 4-11 15,-10-4-6-15,-7-10-7 16,6-7-32-16,11-7-54 16,0-11-57-16</inkml:trace>
  <inkml:trace contextRef="#ctx0" brushRef="#br0" timeOffset="510094.0951">16446 8909 235 0,'0'0'32'16,"0"0"-25"-16,0 0-6 16,5 0 8-16,1 0 5 15,2 0 21-15,16 0-9 16,-16 0 9-16,6 0 5 0,5 0-11 15,0 0-6-15,0 0-16 16,0 0-5-16,-5 0-2 16,-6 0-7-16,11 0-23 15,-19 2-88-15,0-2-202 16</inkml:trace>
  <inkml:trace contextRef="#ctx0" brushRef="#br0" timeOffset="510558.0428">16424 8550 114 0,'0'0'115'0,"8"0"-94"15,6 0-3-15,5 0 38 16,13 0-9-16,1-4-15 16,-8 2 0-16,7-3 0 15,1 1 6-15,0 1-9 16,-11 0-20-16,-3 2-8 15,-19 1-1-15,0-3-11 16,0 3-57-16,0 0-126 0</inkml:trace>
  <inkml:trace contextRef="#ctx0" brushRef="#br0" timeOffset="511114.3045">16484 8161 20 0,'-8'-1'56'0,"8"1"-15"16,0 0 10-16,0 0 5 15,0 0-23-15,0-3-3 16,0 0 3-16,13 1-6 15,20-1 22-15,0 3 8 16,-1-2-5-16,15 0-8 16,-20-4-21-16,-2 5-16 15,-6-1-7-15,-19-4-1 16,0 6-21-16,0 0-82 16,0 0-170-16</inkml:trace>
  <inkml:trace contextRef="#ctx0" brushRef="#br0" timeOffset="511728.1385">16606 7871 42 0,'0'-1'71'0,"0"1"-22"16,0 0-3-16,0-4-4 15,0 4-16-15,0 0-15 16,0-2-1-16,0 2 2 16,0 0 1-16,0 0 2 15,0 0 12-15,0-2 8 16,0 2-3-16,3 0-13 15,30 0 0-15,19-3 21 16,0 1 4-16,-6-1-17 16,-8-3-11-16,-11 4-12 0,-16 2-4 15,-3 0-4-15,-8 0-52 16,0 0-166-16</inkml:trace>
  <inkml:trace contextRef="#ctx0" brushRef="#br0" timeOffset="512733.6317">16601 7555 60 0,'0'-5'85'0,"0"5"-38"15,0-1-8-15,0-5 12 0,0-2-2 16,14 1-4-1,13 0 8-15,3 3-13 0,-3 0 0 16,6 4-6-16,5 0-13 16,-11 0-14-16,-8 0-5 15,3 0-2-15,-16 7-11 16,7 6-68-16,-7 3-115 16</inkml:trace>
  <inkml:trace contextRef="#ctx0" brushRef="#br0" timeOffset="513618.1374">16039 9987 106 0,'0'0'69'0,"0"0"-36"16,0 0 1-16,0-3 14 16,0-1 0-16,0-2-2 15,0 1-19-15,0 1 6 16,0 0-8-16,0 3-5 15,19-1 0-15,1-2 7 16,-1 2-9-16,0 0-11 0,2 2-1 16,-1 0-6-1,-7-4 0-15,-7 4 0 0,-6 0-6 16,0 0-31-16,8 8-87 16,-8 16-71-16</inkml:trace>
  <inkml:trace contextRef="#ctx0" brushRef="#br0" timeOffset="514068.0976">16097 10238 51 0,'0'0'133'16,"0"0"-84"-16,0 0 12 0,0 0-5 15,0 0-10-15,0 0-19 16,19 0 3-16,2 0 3 16,4-3 3-16,16-5-1 15,-8 0-8-15,-9 1-16 16,3 6-6-16,-2-2-3 15,-3-1-2-15,-9 4-3 16,-7 0-17-16,8 0-69 16,-14 15-85-16</inkml:trace>
  <inkml:trace contextRef="#ctx0" brushRef="#br0" timeOffset="514487.8582">16088 10595 114 0,'9'0'196'0,"4"-3"-168"15,1 3-6-15,-1-2 11 16,7 1-4-16,-7 1-7 15,-7-3 4-15,7 3 8 16,1 0-15-16,5 0-5 16,8 0-5-16,-8 0-6 15,-5-2-3-15,-3-2-1 16,-11 4-23-16,14 0-51 16,-14 0-107-16</inkml:trace>
  <inkml:trace contextRef="#ctx0" brushRef="#br0" timeOffset="514908.2938">16050 10956 44 0,'0'0'184'15,"0"0"-134"-15,0 0-8 16,8-4 10-16,-2 2-16 16,8-1-4-16,-1-1 6 15,1 0 7-15,5-2-7 16,5-2 6-16,4 0-18 16,-1 1-17-16,-8 1-6 0,0 5-3 15,-11-2-6-15,3 3-36 16,8 0-79-16,-19 3-172 15</inkml:trace>
  <inkml:trace contextRef="#ctx0" brushRef="#br0" timeOffset="515328.0241">15985 11316 198 0,'0'0'105'16,"0"0"-47"-16,0 0-3 15,0 0 8-15,8 0-17 0,11 0-13 16,19-5-2-16,3 2-5 15,-8-6-14-15,0 5-12 16,-1 1-8-16,1 3-44 16,-14 0-96-16,-19 0-248 15</inkml:trace>
  <inkml:trace contextRef="#ctx0" brushRef="#br0" timeOffset="516078.0951">15821 11521 44 0,'0'0'22'0,"0"-2"-18"16,0 2 11-16,0-4 25 0,0 3 18 16,0 1-1-1,0 0-5-15,0-2-11 0,0 2-7 16,8 0-17-16,-8-4-14 16,0 4-3-16,0 0 2 15,0 0 3-15,0 0 4 16,0 0 9-16,0 0-1 15,0 0 0-15,0 4-2 16,0 10-7-16,0 3-3 16,0 4-2-16,0 4-2 15,0 6 0-15,-8 2 0 16,-5 2-1-16,2 0 3 16,2 0 2-16,-1-4 6 15,1 2 4-15,1-9-4 16,-3-2-6-16,11-5-5 0,0-10 0 15,0-1-1-15,0-6-2 16,-5 0-9-16,2 0-12 16,3 0-46-16,-11 0-121 15</inkml:trace>
  <inkml:trace contextRef="#ctx0" brushRef="#br0" timeOffset="518950.0679">16541 7381 42 0,'0'0'76'0,"0"0"-9"16,0-5-8-16,0 4-14 15,0 1-28-15,0-3-15 16,0 3 3-16,0 0 5 16,0 0-2-16,0 0 9 15,0 0 5-15,0 0-5 16,0 0-4-16,0 0-2 16,0 0-1-16,0 0 1 15,0 0 3-15,-5 0 6 16,-1 0 5-16,6 0-6 0,-8 3-11 15,8 6 3-15,0 2-5 16,0-2-2-16,-6 1 2 16,6 1 7-16,-8 5 0 15,3-2 1-15,-1 1-5 16,-2-3-3-16,8-3-1 16,0-1-2-16,0-1-1 15,0 0-1-15,-5 1 4 16,-3 4 3-16,8-2 0 15,-6 4 0-15,1 3-1 16,5 1-3-16,-14 4-1 16,9 0-2-16,-4 0 1 0,-4-4-1 15,13 1-1-15,-11-2 3 16,3-4-2-16,8-1 2 16,-6-1-2-16,6-2 2 15,-13 0 2-15,13 1 1 16,-9-1-1-16,-1 0 0 15,10 4-2-15,-9 0-3 16,4 3 5-16,-3-1 0 16,-3 0 0-16,3 5-3 15,2-1-1-15,6-2 1 16,0-1 0-16,-8-2-1 16,3 2 1-16,-1-3 0 0,6-1 0 15,-8-2 2-15,2 2 1 16,1 1-2-1,5 3 0-15,-8-2-1 0,2 1 0 16,-2-3-1-16,-3 0 0 16,3 1 0-16,3-4-1 15,5 2 2-15,-9 2 0 16,4-2 1-16,5 2 1 16,0 0 0-16,-8-3-1 15,8 4-2-15,-6 0 1 16,6-2-2-16,0-2 1 15,0-2-1-15,0-1 0 16,0 0 1-16,0-4-1 0,0-2 0 16,0-1 1-1,-5 0 0-15,5 6 0 0,0-1-1 16,0-1 0-16,0 2 1 16,0-3-1-16,0-3 0 15,0 4 0-15,0-4 0 16,0 0 1-16,0 0 1 15,0 0-2-15,0 0 0 16,-8 0-17-16,-11-11-65 16,5 0-94-16,-19-7-323 15</inkml:trace>
  <inkml:trace contextRef="#ctx0" brushRef="#br0" timeOffset="519512.092">16568 7585 47 0,'0'0'53'16,"0"-1"-4"-16,0 1 5 15,0 0-10-15,0 0-17 16,0 0-11-16,0 0 4 16,0 0-6-16,0 5 7 15,0 2-3-15,0 5 0 16,0 1-2-16,0 5-11 16,0-1-4-16,-5-1 1 0,-3 7 4 15,2 4 13-15,-7 6-2 16,7 6 2-16,-2 5-5 15,-6 4-7-15,-5 0-4 16,6 2-2-16,-6-1 0 16,5 0 0-16,-5-1 1 15,0-4-1-15,0-4-1 16,0-2-1-16,5-13-6 16,6-6-21-16,2-6-29 15,6-5-47-15,0-2-71 16</inkml:trace>
  <inkml:trace contextRef="#ctx0" brushRef="#br0" timeOffset="519789.8726">16260 8439 179 0,'0'0'49'0,"0"0"-24"15,0 1 21-15,0 11 4 16,0 6-3-16,0 11-6 16,0 7-8-16,0 7-5 15,0 1-4-15,-19 0-3 16,5-2-10-16,-5-1-8 0,0-10-3 16,6-10-5-16,7-5-12 15,6-9-18-15,-8-3-10 16,8 3-30-16,0 1-51 15,0 4-57-15</inkml:trace>
  <inkml:trace contextRef="#ctx0" brushRef="#br0" timeOffset="520030.342">16170 9008 114 0,'6'7'97'0,"-6"3"-14"16,0 4-16-16,0 1-21 15,0 4-13-15,0 6 3 16,0 5-7-16,0 3-5 16,0 8-8-16,0-3-8 0,0-9-8 15,0-4-2-15,-6-13-11 16,-2 2-8-16,3-3-17 16,-4 4-10-16,-2 6 6 15,11 3-17-15,-8 5-9 16,3 0-23-16,5-3-1 15</inkml:trace>
  <inkml:trace contextRef="#ctx0" brushRef="#br0" timeOffset="520202.3779">16097 9565 51 0,'0'10'82'15,"0"-2"14"-15,0 3 0 16,0-1-22-16,0 8-21 16,0 2-18-16,0 4-19 0,0 5-10 15,0-1-2-15,0 6-4 16,0-7-4-16,-9-2-12 15,-1 2-4-15,-10-5-16 16,12 1-23-16,-3 1-36 16,3 1-15-16,8 3 23 15</inkml:trace>
  <inkml:trace contextRef="#ctx0" brushRef="#br0" timeOffset="520368.1193">16004 10163 199 0,'0'18'112'15,"-6"-3"-39"-15,6 0-16 16,0 8-14-16,-5 1-20 0,-3 5-12 16,2 3-11-1,-7 2 0-15,-1-9-13 0,3-1-7 16,-2-5-13-16,-1-1-42 16,0 0-91-16</inkml:trace>
  <inkml:trace contextRef="#ctx0" brushRef="#br0" timeOffset="520548.3038">15900 10613 238 0,'14'17'155'0,"-14"11"-79"0,0 4-23 16,11 5-33-1,-11 0-20-15,0 1 0 0,0-6-7 16,0-8-28-16,0-1-25 15,0-7-48-15,0-3-115 16</inkml:trace>
  <inkml:trace contextRef="#ctx0" brushRef="#br0" timeOffset="520705.9507">16023 11083 287 0,'0'31'72'0,"0"8"-38"15,0 5 4-15,0 3 16 16,-11 4-48-16,-3 1-6 16,1-7-25-16,-1-4-38 0,3-11-76 15</inkml:trace>
  <inkml:trace contextRef="#ctx0" brushRef="#br0" timeOffset="520869.8289">15952 11584 169 0,'-5'22'116'16,"-9"5"-91"-16,6 1-10 15,-3-1 19-15,-3 1-21 16,6-2-13-16,-3 2 0 16,-2 0-28-16,13-10-89 0</inkml:trace>
  <inkml:trace contextRef="#ctx0" brushRef="#br0" timeOffset="521058.1691">15769 11978 268 0,'0'25'108'15,"0"5"-80"-15,-19-1-16 16,11 0-6-16,-5 2-6 15,7-12-10-15,6 0-29 16,0-10-60-16,0-6-52 0</inkml:trace>
  <inkml:trace contextRef="#ctx0" brushRef="#br0" timeOffset="521200.3568">15723 12172 47 0,'0'7'151'16,"0"19"-95"-16,0 4-11 15,0 4-9-15,-5-7-7 16,-9 1-10-16,14-4-10 15,0-3 6-15,-8-4-5 16,-3-4-10-16,11-2-1 16,-8-3-27-16,8-5-76 15</inkml:trace>
  <inkml:trace contextRef="#ctx0" brushRef="#br0" timeOffset="522295.8868">16249 8539 229 0,'11'4'41'16,"-3"-1"-12"-16,-2-3-19 16,-1 0-6-16,-5 0 3 15,3 0-1-15,-3 0-1 16,0 0-5-16,0 0-1 16,0-2-13-16,0-10 4 15,5-6 6-15,-5 1 4 16,6-3-19-16,2-1 3 15,3 4 13-15,3-2 3 16,5 4 19-16,-6-2 18 16,1-2-12-16,0-8-1 0,5-3 8 15,-6-8-3-15,1-4-3 16,0-5-12-16,5 1-6 16,5 4-2-16,-2 11 0 15,-3 0-6-15,-13 10 0 16,-1 3-14-16,3 6-36 15,-8 6-52-15,0 6-97 16</inkml:trace>
  <inkml:trace contextRef="#ctx0" brushRef="#br0" timeOffset="522520.1427">16503 7928 190 0,'5'-29'71'0,"17"-4"-38"15,11 3 11-15,-14-6-5 16,-5 2-33-16,-4 9-6 16,-10-4-15-16,0 8-20 15,0 2 0-15,0 10-13 16,0 9-70-16</inkml:trace>
  <inkml:trace contextRef="#ctx0" brushRef="#br0" timeOffset="522722.0438">16601 7480 342 0,'14'-35'114'15,"13"-4"-86"-15,-8 5-13 16,-5 2-12-16,-3 5-3 16,-3-2-22-16,-8 10-33 15,19 0-30-15,0 6-30 16,0 6-91-16</inkml:trace>
  <inkml:trace contextRef="#ctx0" brushRef="#br0" timeOffset="523660.1384">17776 6973 109 0,'0'-3'167'0,"0"0"-118"16,0 3-7-16,0 0-4 16,0 0-7-16,0 0-13 15,-8 0 1-15,-19 0-11 16,-17 10-5-16,-2 4-2 0,-9 0-1 16,-16 4 0-1,0 2 0-15,6-3 0 0,5 1 1 16,14-3-1-16,5 1 0 15,3 5 1-15,5-5-1 16,6 6 2-16,-3 0-1 16,2 5 0-16,1 0 1 15,-3-3 0-15,14-3 0 16,-1-7 3-16,9-2 0 16,0-8-4-16,3 0 0 15,-1-2-1-15,-2 0 0 16,2 1-11-16,6 1-37 15,0-1-120-15</inkml:trace>
  <inkml:trace contextRef="#ctx0" brushRef="#br0" timeOffset="524132.2344">16983 7189 212 0,'0'-3'70'16,"0"3"-70"-16,-3 0-2 15,3 0 2-15,0 0 1 16,0 0-1-16,0 0 0 16,0 0-1-16,-5 0 1 0,5 0 10 15,-6 0 8-15,6 0-7 16,0 0 4-16,0 0-1 15,0 0 1-15,0 0 2 16,0 0 6-16,0 0 8 16,0 0-2-16,0 0-4 15,0 0 1-15,0 0-16 16,0 0-5-16,0 0 0 16,0 0-4-16,0 8-1 15,0 2 2-15,0 7 0 16,-8 6 0-16,-3 6 1 15,-8 6-1-15,11-3 0 16,-11 3-2-16,10-6 0 0,9-11 1 16,0-6-1-1,0-12-1-15,20 0-2 0,26 0 3 16,-5-22 0-16,5 0-27 16,-2 7-46-16,-11 10-18 15,-12 5-94-15</inkml:trace>
  <inkml:trace contextRef="#ctx0" brushRef="#br0" timeOffset="525010.427">18109 6859 132 0,'0'-5'145'16,"0"2"-103"-16,0 1 7 16,0 2-14-16,0 0-19 15,0 0-13-15,0 0 0 16,5 0 6-16,-5 10 4 15,8 11 9-15,-8 2 1 16,0 7 0-16,0 1-3 16,0-2-14-16,0 2-5 15,0-8-1-15,0-9-3 16,0-3-8-16,0-11-15 0,0 0-14 16,11 0-23-16,-11-12-93 15,0-9-87-15</inkml:trace>
  <inkml:trace contextRef="#ctx0" brushRef="#br0" timeOffset="525309.934">18109 6859 223 0,'52'-130'66'0,"-11"99"0"16,16 3-5-16,-3 0-7 15,4 6-9-15,2 8-9 16,-9 6-9-16,-4 8-10 15,-20 0-8-15,3 6 8 16,-3 18 7-16,-8 9-5 16,0-2-8-16,3 4-5 0,-16-1 4 15,-6-2-2-15,0 4 2 16,0 0-3-16,-19 5-2 16,-33 4-2-16,-22 3-1 15,9-8-2-15,-1 1-3 16,6-8-4-16,17-13-16 15,10-4-23-15,11-12-34 16,17 7-43-16,-1-7-107 16</inkml:trace>
  <inkml:trace contextRef="#ctx0" brushRef="#br0" timeOffset="534653.8814">15148 10194 146 0,'0'0'70'0,"-8"0"-59"16,8 0 0 0,0 0-2-16,0 0 1 0,0 0-3 15,0 0 4-15,0 0 13 16,0 0 2-16,-14 0 1 15,8 0-6-15,-2 0-5 16,3 0-5-16,-1 0-7 16,1 0-4-16,5 0 1 15,0 0 2-15,0-5 1 16,0-8 3-16,0-3-3 16,0 4 0-16,0 0 3 15,0 0 9-15,0 0 3 16,0 4-1-16,0 1-2 15,0-1-3-15,0-2-5 0,0 3-3 16,11-4-1-16,2 2 0 16,-7 1 2-16,-3 3 7 15,-3-1 6-15,0 6-2 16,0 0-4-16,0 0-3 16,0 0-5-16,0 0-2 15,11 17 14-15,-11 1-11 16,0 3-4-16,0 0 1 15,0 1-3-15,-28-3 0 16,4-2 0-16,-4-6-2 16,18-7-3-16,1-4 2 15,-2 0 3-15,9-2 0 16,2-16 0-16,0-1 0 0,0 0 1 16,0 5 3-16,0 1-2 15,0 4 2-15,2-1 0 16,18 3 2-16,-20-1 1 15,10 5-1-15,-10 3 2 16,0 0-1-16,0 0-4 16,0 0-3-16,0 18 10 15,0 1-1-15,0 3-9 16,0-4 1-16,0-1-1 16,0-6-1-16,-10-4-2 15,1-7-2-15,-2 0 3 16,9 0 1-16,-4-15 0 0,6-5-1 15,0 1 2 1,0-2 2-16,0 2 0 0,28 0 4 16,-4 1 2-16,-5 5 7 15,-5 6 0-15,-6 5-2 16,-8 2-5-16,0 0-6 16,5 2-1-16,-5 26 3 15,0 3 3-15,0 3-6 16,0-2-1-16,-19-6 0 15,0-5-1-15,-3-11-2 16,3-6-2-16,6-4 1 16,-1 0-2-16,3-5-1 15,3-15-3-15,8 0 7 0,0 4 1 16,0-6 2 0,0 7 1-16,8-6 1 0,11 0 2 15,9 3 2-15,-18 1 1 16,4 6 1-16,-6 9-1 15,-8 2 0-15,0 0-6 16,0 0-1-16,0 13 0 16,0 18 1-16,0 3-1 15,0 1 0-15,-22-8-1 16,3-8-1-16,8-12-5 16,-2-7-2-16,5 0 4 15,-6-5 3-15,14-21-5 16,0 0 6-16,0-5 1 15,0 5 3-15,27-4 3 0,11 8 5 16,-10 1 5-16,-15 9 0 16,-2 9-5-16,-11 3-6 15,0 0-3-15,0 19-2 16,0 11 6-16,-16 9-6 16,-20-13-1-16,-2-12-23 15,0-14-22-15,16 0-25 16,11 0-103-16,11 0-123 15</inkml:trace>
  <inkml:trace contextRef="#ctx0" brushRef="#br0" timeOffset="536573.7202">14831 10404 170 0,'0'0'22'15,"0"0"-19"-15,0 0 3 16,0 0 5-16,0 0 10 16,0-2 10-16,0 2 6 15,0 0-4-15,0 0 5 16,0 0-9-16,0 0-8 0,0-3 1 16,0 3-3-16,0 0-5 15,0 0-5-15,0 0 2 16,0 0 5-16,0 0-3 15,0 0-1-15,0 0 0 16,0 0-6-16,0 0-1 16,0 0 1-16,0 0 1 15,0 0-2-15,0 0-4 16,0 0 5-16,20 20 12 16,-7 6-12-16,1 3 1 15,-6 3 1-15,3 1 0 16,3 1 0-16,-6-1-5 0,-3-4 3 15,3-5-1 1,-2-4-2-16,5-7 0 0,-3-3-1 16,-3-5 0-16,-2-2 0 15,8-3-1-15,-11 0 1 16,19-5 1-16,3-30 2 16,11-16-2-16,-3-13 3 15,-3-1 5-15,6 3 9 16,-14 20-1-16,-6 16-6 15,-5 11-4-15,-2 7-9 16,-6 1 0-16,0 2-13 16,0 5-60-16,0 0-132 15</inkml:trace>
  <inkml:trace contextRef="#ctx0" brushRef="#br0" timeOffset="562055.6874">14215 10129 83 0,'0'0'22'16,"0"0"-20"-16,0 0 14 15,0 0 24-15,0 0-13 16,-5 0-15-16,-1 0-3 16,6 0 7-16,-8 0 2 15,8-4 8-15,0 3 0 16,0-3 1-16,0-1 12 16,0 2-15-16,0 1-11 0,-5-1 7 15,-3 3-8-15,2 0-6 16,-2 0 1-16,2 0-2 15,6 0-1-15,0 0-1 16,0 0 3-16,0-3 7 16,0 3 2-16,0-2-2 15,0 2-2-15,0-4 2 16,0 4-3-16,-5-1 1 16,5-1-2-16,0-3-1 15,0 5-2-15,0 0-1 16,0 0 2-16,0 0-3 15,0-1 7-15,0-1 5 16,0-2-1-16,0 0-6 0,0 4 2 16,0 0-1-16,0 0-7 15,0 0-1-15,0 0-1 16,0 0-1-16,0 0 0 16,0 2 3-16,0 7 1 15,0-2-3-15,0-2 0 16,0-3-1-16,0 4 0 15,0-4 1-15,0 5 0 16,-14-1-1-16,1-2 0 16,-6-1 0-16,10-2 0 15,-1-1 0-15,1 0 1 16,4 0-1-16,-3 0 1 0,8 0-1 16,0-8 0-1,0-2 1-15,0 2 0 0,0-2-1 16,0-4 1-16,2 6 0 15,18-1 1-15,-1 3 4 16,-6-1 3-16,-7 6 4 16,2 1-4-16,-3 0-5 15,-5 0-1-15,6 0-2 16,2 0 1-16,-8 8 1 16,0 4 1-16,0-3-1 15,0 5-3-15,0-5 1 16,0-3-1-16,0-1 0 15,-19-1-1-15,5-4 1 0,-8 0 0 16,12 0 0 0,-4 0 0-16,14 0 0 0,0 0 1 15,0 0-1-15,0-7 0 16,0 2 0-16,0-7 0 16,0-2 0-16,14-1 0 15,10 2 1-15,-2 4 1 16,-3 4 4-16,-14 3 1 15,9 2-2-15,-8 0-2 16,7 0 0-16,-5 0 0 16,-2 0-3-16,-1 0 1 15,-5 7-1-15,0 9 0 0,0-2 1 16,0 2 0-16,0 1 0 16,-24-5 0-16,-9-2-1 15,6-3 0-15,13-5 0 16,0-2 0-16,4 0 1 15,10 0-1-15,0 0 0 16,0-13-2-16,0-1 1 16,0-2 0-16,0-4 0 15,19 6 1-15,0 3 1 16,8 0-1-16,-8 5 1 16,-13 6 1-16,7 0 1 15,-5 0-1-15,-2 0 2 16,-1 13-1-16,-5 9 2 15,0 5-2-15,0-3-1 16,0-5-1-16,-11-2-1 0,-16-4 0 16,0-5 0-16,-6-3 0 15,9-5 0-15,-9 0-2 16,19 0 0-16,1-13-1 16,13-4-2-16,0-2 4 15,0-3 0-15,0-1 1 16,27-3 0-16,6 4 0 15,5-4 1-15,8 5 1 16,-8 3 5-16,-19 5 2 16,3 13 3-16,-22 0-8 15,6 0-4-15,-1 6 3 16,-5 14-1-16,0 6 0 0,0-6-1 16,-5 0 0-16,-23-5-1 15,-2-9-1-15,3-6-2 16,-6 0-15-16,20 0-32 15,7 0-25-15,6 0-69 16,0 0-185-16</inkml:trace>
  <inkml:trace contextRef="#ctx0" brushRef="#br0" timeOffset="563329.3883">14079 10533 94 0,'0'-2'108'0,"0"-3"-67"0,0 0-4 15,0-2 0-15,0 3-10 16,0 0 1-16,0 4 0 15,0 0-1-15,0 0-7 16,0 0-10-16,0 0-4 16,0 0-3-16,0 0 6 15,0 18 4-15,0 4 1 16,0 3-2-16,-6 4 0 16,-15 6 3-16,2-3-2 15,-1 3-6-15,7-7-4 16,-1-5-3-16,3-4-2 0,3-8-9 15,3-6-11 1,-9-5-19-16,14 0 2 0,0 0-21 16,0-7-84-16,0-1-26 15</inkml:trace>
  <inkml:trace contextRef="#ctx0" brushRef="#br0" timeOffset="563719.4598">13948 10528 52 0,'0'0'82'0,"0"0"-38"16,0-2-7-16,5 2-3 15,4 0-5-15,-4-2 5 16,3 2-4-16,3-3 1 16,3-3 0-16,-1 5 1 15,7-6-4-15,-1 3-7 16,2 0-14-16,-1-2-4 15,-1 3-2-15,-6 3-1 0,-7 0-4 16,-6 0-8 0,8 0-10-16,-3 0-24 0,-5 0-32 15,0 0-34-15,0 0-22 16</inkml:trace>
  <inkml:trace contextRef="#ctx0" brushRef="#br0" timeOffset="564221.1007">14071 10684 111 0,'0'0'42'0,"0"0"-6"16,0 0 19-16,0 0-4 15,0 0-12-15,0 0-5 16,0-2-3-16,0-1-8 16,13 0 4-16,1-3 4 15,0 3-10-15,5 2-5 16,0-3 0-16,-6 1-10 15,1 3-5-15,5 0-1 16,-5 0 0-16,-1 0 0 16,-2 0-6-16,-11 0-12 15,0 0-33-15,0 8-45 16,0 7-88-16</inkml:trace>
  <inkml:trace contextRef="#ctx0" brushRef="#br0" timeOffset="564769.3655">14196 10484 151 0,'0'-2'48'16,"0"2"-39"-16,0-4-3 16,0 2 11-16,0 2 24 0,0 0 4 15,0 0-10-15,8 0-16 16,-8 0-4-16,0 0 1 15,11 0-6-15,-3 0 0 16,11 0 8-16,1 0-3 16,-1 0 3-16,2 0 4 15,-1 0-8-15,-1 2-9 16,-6 2-3-16,-7-1-2 16,-6-3 0-16,0 7-9 15,0-2-28-15,0 1-54 16,0 5-119-16</inkml:trace>
  <inkml:trace contextRef="#ctx0" brushRef="#br0" timeOffset="567237.6596">16050 10007 23 0,'0'8'3'0,"0"-6"-3"16</inkml:trace>
  <inkml:trace contextRef="#ctx0" brushRef="#br0" timeOffset="567360.3631">16050 10007 4 0,'0'-38'31'0,"8"27"-18"16,12-2-13-16,-10 0-1 15,-1 4-22-15,4-1 5 16</inkml:trace>
  <inkml:trace contextRef="#ctx0" brushRef="#br0" timeOffset="567421.4146">16124 9881 7 0,'0'-15'22'15,"13"0"-21"-15,-13-5-1 0,0-3-24 16</inkml:trace>
  <inkml:trace contextRef="#ctx0" brushRef="#br0" timeOffset="571407.5182">14131 8147 79 0,'0'0'0'0,"0"0"-4"15,0 0 4-15,0 0 15 16,0 0 18-16,0-2-9 15,0 0-8-15,0-2 11 16,0 1 3-16,0-3-3 16,0 2-5-16,0 3-11 15,0-2-3-15,0 3-1 16,0 0 2-16,0 0-5 16,0 0-2-16,0 0 1 15,0-3 15-15,0 3 8 16,0 0-10-16,0 0-9 0,0 0 2 15,0 0 1-15,0 0-7 16,0 0-1-16,0 0 4 16,0 0 6-16,0 6-4 15,0-1-2-15,-6-3-2 16,-2-2-1-16,3 0-2 16,5 0 2-16,0 0 0 15,0 0 5-15,0 0 3 16,0 0 0-16,0 0 5 15,0 0-3-15,0 0 1 16,0 0-1-16,19-10-8 16,8 0 4-16,-2 1 2 15,-12 8-1-15,1 1-2 0,-9 0-1 16,-5 1-3 0,0 21 10-16,0-2 0 0,0 0-2 15,0 0-9-15,-19-3 0 16,0-1-3-16,-14-8 0 15,6-2 0-15,3-6-3 16,4 0 2-16,7 0 1 16,5 0-2-16,8 0 2 15,0-13-1-15,0-4 1 16,0 0 0-16,27-1 0 16,6-2 1-16,-1 3 3 15,-7 5-2-15,-3 1 1 16,-17 7 0-16,3 4 0 15,-8 0-2-15,0 4 0 0,0 15 2 16,0 9 0-16,0 1 4 16,-8-5-6-16,-30 1 0 15,11-9-1-15,-6-5-1 16,8-4 1-16,4-7 0 16,2 0 1-16,13 0 0 15,-8-19-1-15,14-2 0 16,0 2-1-16,20 0 1 15,18 3 1-15,3 1-1 16,5 1 5-16,0 7-1 16,-8-3 1-16,-5 9 2 15,-14 1-4-15,-5 0 0 16,0 13 0-16,-14 14 2 0,0 3-1 16,0 1-3-16,-28 2 2 15,-10-9-3-15,5-6 0 16,6-7-2-16,-6-11 2 15,1 0 0-15,18 0-1 16,9-11 1-16,5-13-2 16,0 2 1-16,0 0 0 15,19 7 1-15,19-1 0 16,-11 4 0-16,0 7 0 16,-8 3 2-16,-13 2-1 15,2 0 0-15,-8 0-1 16,0 0 0-16,0 7 3 15,0 17-2-15,-14-5-1 0,-13 0 1 16,-11-9-1 0,11-7 0-16,2-3 0 0,3 0 0 15,12-18 0-15,10-3-1 16,0-3 1-16,10 5 0 16,31 3 0-16,-2 6 2 15,1 7 1-15,-7 3 3 16,-14 0-4-16,-5 29 0 15,-14 6-1-15,0 1 2 16,0-7-3-16,0-11 0 16,-22-10 0-16,11-8-3 15,-8 0 2-15,16-19-1 0,-2-9 0 16,5 2 1 0,0 9 1-16,0 7 0 0,0 10-1 15,0 0-13-15,-19 14-42 16,-22 10-81-16,-30-9-305 15</inkml:trace>
  <inkml:trace contextRef="#ctx0" brushRef="#br0" timeOffset="579581.0525">14041 11822 7 0,'-8'-2'41'16,"8"-2"6"-16,-14 4 7 15,8-6-12-15,-2 3-24 16,3 1 0-16,-1 0 6 16,6 2 5-16,0 0-12 15,0 0-6-15,0 0 4 16,0-3 3-16,0 1 1 15,0-2-4-15,0 3 4 16,0 1 3-16,0-4-7 16,0 4 2-16,0 0 0 15,0 0 1-15,0 0-8 16,0 0 0-16,0 0 1 0,0-2 3 16,0-4-1-16,11 2 3 15,3-3 1-15,0 2 0 16,-6-1-2-16,3 5-5 15,-11-2-2-15,8 0-2 16,-3 3-4-16,-5 0-1 16,6 0-1-16,-4 0-1 15,-2 0 0-15,11 0 1 16,-11 0-1-16,9 7 0 16,-9 4-1-16,0-1 2 15,0-3 0-15,0 0 0 16,0 2 0-16,0-7 0 0,-9 2 0 15,4-4 0-15,-1 0 0 16,4 0 5-16,-4 0-4 16,1 0 0-16,5 0 3 15,0 0 0-15,0 0 1 16,0-9-2-16,0-4-2 16,0-3 2-16,0 0 3 15,5-2-4-15,9 4 2 16,5 4 3-16,-14 3 6 15,4 2-1-15,-9 5-6 16,0 0-2-16,5 0-4 16,9 0 0-16,-1 15 2 15,1-1-1-15,-14 3 0 0,0-1 0 16,0-2 0-16,0 3 0 16,-8-2 0-16,-25 0-1 15,0-5-1-15,1-3 1 16,-7-7-3-16,7 0 1 15,13 0 0-15,5 0 1 16,6 0 0-16,8 0 2 16,0 0-2-16,0-7 2 15,0 1-2-15,0-7 2 16,0-4-1-16,8-1 1 16,11 1 0-16,0-1 1 15,8 3 1-15,-7 8 1 0,-7 1 1 16,-7 5 1-16,-6 1-4 15,8 0-1-15,3 0 1 16,2 0-1-16,-4 4 0 16,-4 11 0-16,-5 2-1 15,0 2-2-15,0 4 2 16,-27-2 0-16,-11-5-1 16,-1-6 0-16,12-5 0 15,-6 0 0-15,9-5 0 16,10 0-1-16,6 0 1 15,3-10 0-15,5-3 1 16,0-6 0-16,0-1 0 16,5 1 2-16,22 1-1 15,6 1 0-15,-14 5 1 16,8 2 1-16,-8 5-1 0,-5 3 0 16,-8 2 0-16,7 0-2 15,-7 0 1-15,2 7 0 16,-3 7-1-16,-5 6-1 15,0 0 1-15,0-2 1 16,0 0-1-16,-19-6-4 16,-14-5 3-16,-13-1-1 15,19-5 1-15,2-1-1 16,12 0 1-16,13 0 1 16,0 0 0-16,0-5 0 15,0-14 0-15,0-9 0 16,5 3 1-16,17-4 2 0,2 7-1 15,4 6 3-15,-15 9 1 16,-2 6 0-16,-3 1-2 16,-8 0-4-16,0 0 0 15,0 0 0-15,14 8 1 16,-14 15 2-16,0 4-3 16,0-3 1-16,0-2-1 15,-14-5 0-15,1-12-1 16,7-3-1-16,-2 0 2 15,8-2 0-15,0 0 1 16,0 0-1-16,0 0-5 16,0 0-20-16,0 0-73 15,-5-4-390-15</inkml:trace>
  <inkml:trace contextRef="#ctx0" brushRef="#br0" timeOffset="586061.5441">15082 10089 44 0,'0'-2'39'16,"0"2"11"-16,0 0 8 16,0-4-15-16,0 4-13 15,0 0-6-15,0 0-4 0,0 0-4 16,0-2 9-1,0 0 5-15,0-2-6 0,0 4-16 16,0 0 0-16,0 0-4 16,0 0-1-16,0-1 0 15,0 1 0-15,0 0 2 16,0 0-1-16,0 0 1 16,0 0-3-16,0 0 2 15,0 0 0-15,0 0 2 16,0 0-1-16,0 0-2 15,0 0-3-15,0 0 6 16,0 0 2-16,0 0 0 0,0 0 1 16,0 0-5-1,0 0 3-15,0 0 5 16,0 0-10-16,0 9 0 0,0 3 0 16,0-3 8-16,0 2-4 15,0 3 4-15,0-5-5 16,0 1 1-16,0-3-2 15,0 6-1-15,0-2 0 16,0 1-1-16,0-2 2 16,0 5-3-16,0-4-1 15,0 2 1-15,0-1-1 16,0-2 2-16,-2 4-1 16,-4-6 1-16,6 5-1 15,-5-5-1-15,-4-1 0 16,9 0 1-16,0 1-1 0,-10 2 2 15,10 2-2-15,-9 2 0 16,-2-3 0-16,9 0 0 16,-9-3 0-16,8 3 1 15,-2-1-1-15,-1 2 0 16,-2 1-1-16,8 0 1 16,-11-2 0-16,3 4 0 15,-3-1 0-15,3-3 0 16,0 1 0-16,-3 4 0 15,-3-4 0-15,6 0 1 16,3 4-1-16,-9-3 0 16,3-2 0-16,3 2 0 0,0-2-1 15,2 0 2-15,1 2-2 16,-1-1 2-16,-2 0-1 16,-6 3 0-16,4-3 0 15,1 1 0-15,1 0 0 16,3-4 0-16,-6 4 0 15,3-4 0-15,-1 6 1 16,-10-1 3-16,8-2 0 16,-10 5-3-16,7-2 1 15,-5 2-2-15,0 0 0 16,5-1 0-16,9-3 0 16,-3 0 0-16,-3 0 1 15,2-1-1-15,-1 2 0 0,1-1 0 16,-4 5 0-1,-1-1 1-15,3 0-1 0,-2 5 1 16,-1 2-1-16,-5-2 0 16,5 3 1-16,-5-5-1 15,11 0 0-15,-6-4 1 16,3-3 2-16,3 3 4 16,3-4-2-16,-9 2-2 15,9 2-3-15,5-1 1 16,-14-1-1-16,6 2 0 15,2-2 0-15,-7 1 0 16,7 3-1-16,-7-1 2 0,-6 2-1 16,5-1 1-1,-5-1-1-15,0 1 0 16,5-3 1-16,-5-1 0 0,5 2-1 16,6-6 0-16,-3 1 0 15,-2 4-1-15,-1 2 2 16,-5-1-1-16,-8 1 2 15,8 1-1-15,-9 0 2 16,-2-4-1-16,3 6-2 16,-6-3 0-16,6 1 1 15,-11 2-1-15,11-4 2 16,-6-5-2-16,8 9 0 16,-7-5 1-16,5 2 0 15,-1 1-1-15,-4 4 1 16,-7-4 0-16,7 0 0 0,-1 0-1 15,-5 0 0-15,5-2 0 16,-8 1 0-16,8-4 0 16,-5-1 0-16,11-1 4 15,0 2 3-15,-6-2-2 16,3 2-3-16,-5 7-2 16,2-2 0-16,-5 1 0 15,-1 2 0-15,-7-4 1 16,11 1-1-16,-3-6 0 15,10 2 0-15,4-6 1 0,-4-1 0 16,4 0 1 0,5 0-1-16,-3 4-1 0,-8-4 1 15,3 4-1-15,-6 0 0 16,-2-1 0-16,-4 3 0 16,7 0 0-16,4-3 2 15,-10 2 0-15,0-2 0 16,0-4 0-16,2 2 1 15,-15 6 2-15,4-2-3 16,-10 6-1-16,5-5-1 16,11 0 0-16,-5 1 0 15,13-6 1-15,-10 2 1 16,7 1 2-16,3-1 3 16,1-5-5-16,-6 2-1 15,-3 1-1-15,2 4 1 0,-12 3-1 16,-4 1 0-16,3 5 0 15,1-1 1-15,-7-1 1 16,12-1-1-16,-6-3 2 16,11-3-1-16,9-1 0 15,-1-7 1-15,8 3-2 16,-7 2 0-16,4-2-1 16,-13 6 0-16,-2-2 1 15,-17 4 0-15,8-1 2 16,-3 5 0-16,-2-8 2 15,11 2 0-15,-1-2-2 16,15-2-2-16,-6-2 1 16,10 1-1-16,-10 0-1 0,11-3 2 15,0 0 2-15,2-1 0 16,3 1 0-16,6 1-1 16,8-4-2-16,2-2 0 15,6 0-1-15,-2 0 2 16,2 0-2-16,0 0 5 15,0 0-1-15,0 0 0 16,0 2-3-16,0-2 1 16,0 0 2-16,0 0-3 15,0 0 1-15,0 0 2 16,0 0-3-16,0 0-1 16,0 0 1-16,0 0-1 15,0 0 0-15,0 0 0 16,0 0-1-16,0 0 1 0,0 0 0 15,0 0 0-15,0 0 0 16,0 0 1-16,0 0-1 16,0 0 1-16,0 0-1 15,0 0-1-15,0 0 0 16,0 0 1-16,0 0 0 16,0 0 0-16,0 0-2 15,0 0 2-15,0 0 1 16,0 0 0-16,0 0-1 15,0 0-1-15,0 0 1 16,0 0 0-16,0 0-1 16,0 0 1-16,0 0-1 0,0 0 1 15,0 0-1-15,0 0 1 16,0 0 0-16,0 0-2 16,0 0 2-16,8-10 0 15,11-6 1-15,0-5-1 16,-11 4 0-16,17-4 0 15,-6-2 0-15,-3-2 0 16,14 0 0-16,-22 2 0 16,17 6 0-16,-17 5 0 15,-3 4 0-15,4 5 0 16,-9 3 0-16,0 0 0 16,0 0-1-16,0 0 1 15,0 0-2-15,0 0 2 0,0 0 0 16,0 0 0-1,0 0 0-15,0 0 1 0,0 0-1 16,0 0 0-16,0 0 0 16,0 0-1-16,0 0 1 15,0 0-4-15,0 0 4 16,-9 11 0-16,-15 6 0 16,2-3 0-16,-3 7 0 15,-2 4 0-15,0 0 0 16,-11 7 0-16,0 2 0 15,-9-2-1-15,9 0 1 16,3-1 0-16,10-12 1 0,6-1-1 16,11-8-2-1,8-5 2-15,0 1-3 0,0-6 2 16,0 0-1-16,27 0 2 16,30 0 3-16,3 0 5 15,0 0 0-15,-2 0-2 16,-18 0-3-16,-7 0-3 15,-8 0-1-15,-23 0-14 16,4-4-73-16,-6-13-150 16</inkml:trace>
  <inkml:trace contextRef="#ctx0" brushRef="#br0" timeOffset="589301.2998">14995 10325 99 0,'0'0'9'16,"0"0"-9"-16,0 0-33 0,0 0 12 15,0-2 21-15,0 2 17 16,0-4 8-16,0 4-3 16,0-1-22-16,14-5-1 15,-9 4-7-15,-5-1 8 16,3 3 3-16,-3 0 18 15,0 0 16-15,0 0 0 16,0 0-3-16,0-2-6 16,5 2-17-16,1-6-7 15,-4 2 3-15,9-2 7 16,-2 0-4-16,-9 0 15 16,10 5 8-16,-10 1-9 15,0 0-12-15,0 0-9 0,0 0-3 16,0 0 0-16,0-3 1 15,0 0-1-15,0-2 3 16,0-2 6-16,9-1 15 16,-9 4 0-16,5-1-4 15,-5 4-2-15,0 1-11 16,0-2-2-16,0-2-3 16,0-6-1-16,6-3-1 15,-4-2 0-15,4 5 0 16,-6 3 0-16,0 1 2 15,0 4-1-15,0-1 1 16,0 1 4-16,5-6 1 0,-5 1-3 16,0-3-1-1,0-2-2-15,3-2 0 0,2 6 0 16,6-1 0-16,-11 1 0 16,3 5 0-16,-3-3 3 15,0 0 1-15,0 3 2 16,0-8-2-16,0 0 1 15,0-6 0-15,0 4-5 16,0-4 2-16,0 1-3 16,0-2 0-16,0 3 0 15,0-2 0-15,0 1 2 16,0-3 0-16,0 3 1 16,0 0 1-16,0 1-1 15,0 3 6-15,0 2 1 16,0-2-5-16,0 0 0 0,0 4 1 15,0-6-4-15,0-2-2 16,0-1 0-16,0-3 0 16,-3-2 0-16,-2-2 0 15,-1-2 1-15,1-2-1 16,5 2 1-16,-8 1-1 16,2 5 1-16,-2-1-1 15,-6 5 4-15,4-3-2 16,1 0-1-16,-4 2-1 15,-1-1 1-15,-5 3 4 16,8-5-4-16,-11 4 4 16,9-10-1-16,-4 2-2 0,9 0-1 15,-5-3 0-15,-1 1 0 16,3 3-1-16,3-1 1 16,8 6-1-16,-14 1 3 15,1-4 2-15,-7-2 0 16,1-1-5-16,0 0 0 15,0-2 1-15,-3 0-1 16,11 2 2-16,-10 1-2 16,2 0 3-16,5 3 1 15,-5-1-3-15,0 3-1 16,5 1 2-16,0-5 3 16,1 0-3-16,-6 4-2 15,5-6 0-15,-5 1 1 0,5 0 2 16,-5 1-3-1,14-5 1-15,-20 6 0 0,17-2 0 16,-19-1-1-16,0 0 3 16,8 1 1-16,-1 0-1 15,7 3 1-15,2 2 3 16,-3 1-3-16,1 0 0 16,-6-3-3-16,-3-2 0 15,-3-2-1-15,-13-2 1 16,5 1-1-16,-2 3 1 15,5 3-1-15,8 0 1 16,3 4 0-16,5-1 0 0,1-1 0 16,-12-1 0-1,-2-3 0-15,-6 3-1 0,0-8 3 16,1 0-3-16,-12-7 2 16,-10-2-1-16,7 4 0 15,-5-3 0-15,-5 4 0 16,-3 3-1-16,-5 3 2 15,-1 0-2-15,-13 6 1 16,6-3 1-16,-23 0 4 16,-2-8-3-16,0 1-3 15,-3-8 0-15,3-1 1 16,8-3-2-16,5 1 0 16,12 7-1-16,-6 8-3 15,5 7-1-15,3 8 5 16,-8-3-2-16,-5-1 2 0,-1-5-2 15,-8-7-1-15,3-5-4 16,3-2 2-16,11 3 3 16,10 3-7-16,12 5 8 15,21 8-3-15,8 3-8 16,12 3 13-16,-6 2 0 16,11-1 0-16,-3 1 0 15,3 3 0-15,2 2 0 16,6 0 1-16,-3 0-1 15,3 0 0-15,0 0 0 16,0 0-1-16,0-1 1 16,0 1 0-16,0 0 0 0,0 0-2 15,0 0 2-15,0 0 0 16,0 0 0-16,0 0 0 16,0 0-1-16,0 0 1 15,0 0 0-15,0 0 0 16,0 0-1-16,0 0 0 15,0 0 0-15,0 0 0 16,0 1 1-16,0 12 0 16,0-2 0-16,0-2-1 15,0 4 1-15,0 1 0 16,14 3 0-16,-6 4 1 16,6-5-1-16,-14-1 0 15,11 1 0-15,-3-5 0 0,-3 2 0 16,3 0 0-1,-2-6 0-15,-6-4 0 0,0-2 0 16,0-1 0-16,0 0 0 16,8 0 1-16,-8 0-1 15,0 0 0-15,0 0 0 16,0 0 0-16,0 0 0 16,0 0 0-16,0 0 1 15,0 0 1-15,0 0-1 16,0 0-1-16,-8 0 0 15,8 0 0-15,-6 0 0 16,6 0 0-16,-8 0 0 0,3 0 0 16,5-1 0-1,-14-2 0-15,9 3 0 0,-3-3 0 16,2 2 2-16,1 1-2 16,5-3 0-16,0 3 0 15,0 0 0-15,0-6 0 16,0 1 0-16,-3-2 0 15,-2-3 0-15,-1-3 0 16,-2 1 0-16,2-7 0 16,-2-1 0-16,-3-1 0 15,11 1-2-15,-8 8 2 16,3 8 0-16,5 1 0 16,0 0 0-16,0 3 0 15,0 0 0-15,0 0 0 16,0 0-1-16,0 0 1 0,0 0 0 15,0 0 0-15,0-2 0 16,0 2 0-16,0-1-1 16,19-5 1-16,19 1 0 15,16-6 0-15,4-7 0 16,7 0 0-16,-5-2 1 16,-22 4-1-16,-16 6 1 15,-11 10-1-15,-11 0 0 16,0 0 0-16,-5 0-4 15,-61 16 1-15,-13 6-84 16,-19-12-219-16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8T17:42:37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3017 5734 43 0,'-5'0'57'0,"-15"0"-57"16,1 0-19-16,11 0-56 16</inkml:trace>
  <inkml:trace contextRef="#ctx0" brushRef="#br0" timeOffset="803.214">3017 5734 143 0,'-90'-86'68'15,"90"86"-24"-15,0 0-23 16,0 0 6-16,0 0-6 16,0 0-8-16,14 0-1 0,10 0 12 15,3 0-5-15,6-5-4 16,11 0 14-16,-3-1 8 15,5 5-2-15,0-3-1 16,12 2-6-16,2-3-8 16,30-1-2-16,8 2 4 15,14-9-4-15,-1 3-8 16,7-3 1-16,-7 2 0 16,7 4 2-16,-12-1-4 15,19 2 4-15,-2 4-1 16,-6 2 0-16,9 0-3 15,-14 0-2-15,5 0-3 16,8-6-2-16,-2-4 0 0,11-1 1 16,2-1 0-16,17-1 2 15,10-1-4-15,-7-4 0 16,7-2 0-16,-5 3-1 16,0-4 0-16,-8 5 2 15,-11-5-2-15,-2 7 2 16,-14 1 0-16,-12 3 2 15,1 0-2-15,0 3 2 16,13-4-1-16,6 6 1 16,-5 2 2-16,-4-2 0 15,-4 5-1-15,2-7-2 16,2 5-1-16,4-7-1 0,-1 2-1 16,6-4 2-16,-6 1-2 15,6 3 1-15,0-2 0 16,-8 2 3-16,21-3-2 15,-5 3 0-15,3 0 1 16,16 2 0-16,20-1 0 16,10-2-2-16,16 4-1 15,25-5 1-15,-5 4-1 16,-1-3 0-16,1 2 0 16,-9 5 1-16,-5 1-1 15,-8 0 1-15,0 0 0 16,2 0 0-16,6 0-1 15,-8 0 1-15,-25 0 0 16,-43 0-1-16,-55 0-1 16,-41 0 1-16,-27-15-3 0,-11-15-12 15,0-7-36-15,-63-9-63 16,-24 7-81-16,-44-1-185 16</inkml:trace>
  <inkml:trace contextRef="#ctx0" brushRef="#br0" timeOffset="1703.8633">7663 3189 288 0,'0'-3'37'16,"0"1"-18"-16,0-1-10 16,0 1 3-16,0 2 9 0,0 0-8 15,0 0 0-15,0 0 9 16,0-4 2-16,0 3 4 16,0 1-5-16,0 0-1 15,6 0-9-15,-6 5-7 16,8 43-5-16,5 36 10 15,12 42 2-15,8 49 3 16,-1 55 18-16,9 43-10 16,-8 30-11-16,5 17-4 15,-5 3 2-15,0-9-7 16,-14-27-3-16,0-36-1 16,-6-45-2-16,1-43-16 0,-6-34-82 15,-8-34-100-15</inkml:trace>
  <inkml:trace contextRef="#ctx0" brushRef="#br0" timeOffset="3360.0517">8061 6269 140 0,'-11'0'59'0,"6"0"-14"15,2 0-11-15,3 0-17 16,0 0-8-16,-11 0-3 16,11 0-4-16,0 0-1 15,0 0 2-15,0 0-2 16,-8 0-1-16,8 0-6 15,-14 0-48-15,9 0-73 16</inkml:trace>
  <inkml:trace contextRef="#ctx0" brushRef="#br0" timeOffset="3900.2313">8061 6269 9 0,'-62'-8'80'0,"62"8"-19"15,0 0 3-15,0 0-14 16,0 0-10-16,0 0 1 15,0 0-3-15,0 0-10 16,0 0-9-16,0 8 4 16,0-2-7-16,0-1-5 15,0-3-3-15,0-2 0 16,0 0-4-16,0 0 1 0,0 0 6 16,0 0 7-16,0 3-6 15,0 0 0-15,0 2-3 16,0 5-3-16,0-1 7 15,0 4-8-15,0 3-2 16,0-1 1-16,0 5-1 16,0-1 0-16,0 1-3 15,0-3 2-15,0 3-1 16,0-2 0-16,0 4 1 16,0 7-1-16,0 0 0 15,0 4 1-15,0 4 0 16,0 4 0-16,0 1 1 15,0 3 0-15,0-1 0 16,0 0 0-16,0 0-1 16,0 4 6-16,-14 4-2 0,6-2-2 15,-3 2 3-15,3-1-2 16,8-2-3-16,0-7-1 16,0-5 0-16,0-9-1 15,0-5 0-15,0-8 2 16,0 0-1-16,0 2 2 15,0-1-1-15,0-1-2 16,0-1 0-16,0-6-2 16,0-6-8-16,0-2-46 15,-11 0-116-15</inkml:trace>
  <inkml:trace contextRef="#ctx0" brushRef="#br0" timeOffset="6060.2853">7355 5088 25 0,'0'0'76'16,"0"0"-31"-16,0 0-6 0,0 0-7 16,0-2-8-16,0 2-14 15,0-1-1-15,0 1 6 16,0 0-5-16,0-4 6 15,0 4 5-15,0-2-2 16,0 2 1-16,0 0-8 16,0 0-2-16,0 0 3 15,0 0-5-15,0 0 1 16,0 0 3-16,0 0-5 16,0 0 0-16,0 0 1 15,0 0-1-15,0 0-4 16,0 0 0-16,0 0 6 0,0 0 1 15,0-3-3 1,0 3-2-16,0 0-3 0,-5 0-2 16,5 0 2-16,0 0-2 15,0 0 0-15,0 0-3 16,0 0-24-16,0 0-53 16,0 0-117-16</inkml:trace>
  <inkml:trace contextRef="#ctx0" brushRef="#br0" timeOffset="6690.2697">7336 5129 43 0,'0'-6'89'16,"0"1"-52"-16,0 1-15 16,0-1-1-16,0-6 7 15,5 4-1-15,-5-3 4 16,9 3-1-16,-4-1 12 0,1 0-1 16,-6 2-12-16,2 6-9 15,-2-1 4-15,0 1-7 16,0 0-1-16,0 0 0 15,6 0-5-15,-1 0-1 16,-5 23 12-16,0 9-4 16,0 0-12-16,0 4-5 15,0-9-1-15,-11-3-4 16,-2-12-17-16,4-2-59 16,9 1-55-16,-5-8-172 15</inkml:trace>
  <inkml:trace contextRef="#ctx0" brushRef="#br0" timeOffset="7156.0687">6739 5071 284 0,'0'0'51'0,"0"0"-17"16,0 0-14-16,8 0-8 16,-8 0 0-16,5 0 11 15,9 14 8-15,-14 3 5 0,0 6-4 16,0 5-11-1,0 1-13-15,0-1-6 0,0-2-2 16,0-8-2-16,0-3-6 16,0-8-36-16,0 0-72 15,0-2-76-15</inkml:trace>
  <inkml:trace contextRef="#ctx0" brushRef="#br0" timeOffset="7560.5135">6144 5195 327 0,'0'0'49'0,"0"0"-25"16,0 0-8-16,0 0-9 0,0 7 9 15,0 12 10-15,0 3-2 16,0 2-1-16,0 4-11 16,0 1-7-16,0-3-5 15,-13-7 0-15,-1-5-8 16,9-6-34-16,-3-1-41 16,-3 0-84-16</inkml:trace>
  <inkml:trace contextRef="#ctx0" brushRef="#br0" timeOffset="7966">5640 5245 285 0,'0'-2'42'15,"0"2"-12"-15,0 0-15 0,0 0-8 16,0 0 10-16,0 22 12 16,0 3-1-16,0 2-14 15,0 0-3-15,-3-2-8 16,-8-3-3-16,9-2 0 16,-4-8-4-16,1-4-18 15,-3 1-40-15,-3-8-51 16,2 0-111-16</inkml:trace>
  <inkml:trace contextRef="#ctx0" brushRef="#br0" timeOffset="8309.7836">5166 5290 119 0,'0'0'221'15,"0"5"-183"-15,0 22-7 16,0 1-10-16,0 1 4 16,0 3-15-16,0-3-9 15,0-11-1-15,-11-6-3 16,8-6-15-16,3-6-70 16,0 0-135-16</inkml:trace>
  <inkml:trace contextRef="#ctx0" brushRef="#br0" timeOffset="9060.0532">8241 5056 120 0,'0'-4'62'15,"-3"3"-43"-15,3-4 5 16,0 4-1-16,0-3 6 16,0 2 13-16,0 2 3 15,-5-2-10-15,5-1-3 16,0 3-7-16,0 0 4 0,0 0-10 15,0 0-11-15,0 0-3 16,0 0 4-16,-11 11 3 16,3 7-11-16,0 4-1 15,-3-6 0-15,11-1-14 16,0-6-51-16,0 4-68 16,0-6-194-16</inkml:trace>
  <inkml:trace contextRef="#ctx0" brushRef="#br0" timeOffset="9382.082">8686 5031 217 0,'0'0'36'0,"0"0"-2"16,8 0-9-16,-8 0-2 15,0 0-1-15,0 0-2 16,0 0 8-16,11 0 6 16,-11 14-19-16,5-1-6 15,-5 3-4-15,0-2-5 16,0 0 0-16,0-2-1 15,3-3-1-15,2 0-6 0,1-2-19 16,-3 2-54-16,16-6-70 16</inkml:trace>
  <inkml:trace contextRef="#ctx0" brushRef="#br0" timeOffset="9706.3312">9302 5009 191 0,'5'0'59'16,"3"0"-17"-16,6 0 13 15,-8 0-23-15,7 0-8 16,-7 7-4-16,-1 4-6 16,-5 3 5-16,0-3 2 15,0 8-10-15,0-5-9 16,0-1-2-16,0-2-1 16,0 1-7-16,0-4-17 15,8-1-52-15,11 1-58 16</inkml:trace>
  <inkml:trace contextRef="#ctx0" brushRef="#br0" timeOffset="10042.2252">9984 5052 152 0,'0'0'102'0,"0"0"-38"15,0 0-35-15,5 0-6 16,0 0-4-16,4 6 11 15,-1 2 4-15,3 7-12 16,2 0-8-16,-7-2-10 16,2 7-4-16,-3-10-2 15,1-1-14-15,2-4-38 16,-8 2-79-16</inkml:trace>
  <inkml:trace contextRef="#ctx0" brushRef="#br0" timeOffset="10336.7861">10875 4981 261 0,'14'0'55'0,"-9"0"2"16,14 7-21-16,-11 5-19 0,3 3-12 16,-11-3-5-16,0-2-6 15,0-1-36-15,0 3-99 16</inkml:trace>
  <inkml:trace contextRef="#ctx0" brushRef="#br0" timeOffset="11039.9137">7840 4706 113 0,'0'0'62'16,"0"0"-12"-16,0 0-11 16,0 0 7-16,0 0-9 15,19-3 0-15,14 3-1 16,0-3-16-16,0 0-6 15,5-4-13-15,-3-2 0 16,-2-1-1-16,0 0 0 16,-9 3 0-16,-16 2-3 15,11 2-7-15,-13 3-70 16,-6 0-283-16</inkml:trace>
  <inkml:trace contextRef="#ctx0" brushRef="#br0" timeOffset="11429.7294">7947 4390 170 0,'0'0'48'16,"0"0"-1"-16,11 0-2 15,21-1-6-15,1-1-17 16,-6-2-8-16,1 2 0 16,-9-1-3-16,5 3-8 15,-16-2-3-15,6-3-13 16,0-2-41-16,5-3-52 16,0-1-110-16</inkml:trace>
  <inkml:trace contextRef="#ctx0" brushRef="#br0" timeOffset="11805.7758">7827 4023 173 0,'0'4'32'16,"5"-4"20"-16,22 0-5 15,12 0-13-15,7 0-7 16,9-9 5-16,10-3-9 16,-19 0-9-16,1-4-9 15,-17 7-5-15,-22 0-4 16,5 3-24-16,-7 3-57 0,-6 3-91 16</inkml:trace>
  <inkml:trace contextRef="#ctx0" brushRef="#br0" timeOffset="12247.9896">7868 3648 37 0,'0'-1'159'0,"0"-3"-105"16,0 4-5 0,30 0-7-16,-3 0-2 0,6-2-13 15,-6-2-19-15,-3-1-8 16,-2-3 0-16,-8 0-7 15,-9-2-19-15,6 8-52 16,-3 2-152-16</inkml:trace>
  <inkml:trace contextRef="#ctx0" brushRef="#br0" timeOffset="12698.4491">7794 3290 143 0,'0'-1'91'0,"0"-5"-58"16,0 6-6-16,0 0-4 16,0 0 0-16,19 0 15 15,14 11-12-15,19-5-5 16,-3-3-9-16,16-3-9 16,1 0-3-16,-1 0-23 15,6 0-76-15</inkml:trace>
  <inkml:trace contextRef="#ctx0" brushRef="#br0" timeOffset="13319.9525">7996 5645 138 0,'0'0'22'16,"0"-2"-10"-16,0-3 10 15,8-1 7-15,11 1 29 16,8-1 1-16,-8 2-14 16,9 0-25-16,4-4-8 15,7-1 0-15,1 0-9 16,-7-1-3-16,0 3-1 0,0-6-9 16,-14 8-31-16,-6 3-78 15</inkml:trace>
  <inkml:trace contextRef="#ctx0" brushRef="#br0" timeOffset="13680.0807">8083 5992 89 0,'0'0'145'15,"0"0"-126"-15,27 0 2 16,11 0 7-16,1-7 3 16,7-9-1-16,-5 5-10 15,3-2-2-15,-4 3-12 16,-12 3-6-16,-9 2-16 16,-6 5-66-16</inkml:trace>
  <inkml:trace contextRef="#ctx0" brushRef="#br0" timeOffset="14069.8084">8050 6364 18 0,'25'-5'229'0,"-11"2"-172"16,7 0-21-16,23-4 10 16,-11 1-22-16,13-4-2 15,-13-2-5-15,-1 6-16 16,-4-3-1-16,-4-1-3 0,-5 5-15 16,-10 5-54-16,-9 0-63 15</inkml:trace>
  <inkml:trace contextRef="#ctx0" brushRef="#br0" timeOffset="14438.0248">8023 6787 156 0,'0'5'143'16,"0"-4"-117"-16,46-1 19 16,14 0 4-16,19 0-2 15,-2-3-10-15,-12-7-1 16,-18-1-13-16,-6 3-23 16,-11 1-22-16,-3-11-119 0</inkml:trace>
  <inkml:trace contextRef="#ctx0" brushRef="#br0" timeOffset="18937.8342">7322 4156 132 0,'0'-4'52'0,"0"2"-20"16,0 2 16-16,0 0-10 15,0-2-10-15,0 2 3 16,0-3 0-16,0 1 6 16,0 2-4-16,0-6-10 15,0 6 1-15,0 0-3 16,0-3-9-16,0 3-2 15,0 0 3-15,0 0 5 16,0-2 0-16,0 2 2 16,0 0 1-16,0 0-5 0,0 0-7 15,0 0-5-15,0 0-2 16,0 0-2 0,0 0-1-16,0 0 0 0,0 0 0 15,-11 7 1-15,3 4 1 16,-11-2-1-16,6-5 1 15,7-2 0-15,6-2-1 16,0 0 3-16,-8 0-2 16,8 0 0-16,0 0 1 15,0 0 0-15,0-7 3 16,0-3 4-16,8-4 2 16,22 1-2-16,6-3-2 15,-12 9 5-15,-5 1 2 16,-11 6-4-16,-8 0-7 15,0 0 2-15,0 3-1 0,0 19 4 16,-8 6 2-16,-25-3-7 16,3-6-2-16,14-5-1 15,-3-7 0-15,8-7 0 16,3 0-1-16,8 0 1 16,-8-14-3-16,8-4-1 15,0-2 3-15,0 1 1 16,8-3 1-16,30 0-1 15,8 1 0-15,6-1 2 16,-3 6-1-16,-19 9 1 16,-16 1 5-16,0 6-3 15,-14 0-2-15,0 4-1 16,0 29 3-16,-52 9 1 0,-14 6-4 16,-5-9 0-16,17-7-2 15,2-11 1-15,11-12-1 16,17-9 1-16,-4 0-3 15,15-1 2-15,7-20-2 16,6-4 2-16,0 1-3 16,0 2 4-16,33-4-1 15,13 4 1-15,1 0 0 16,10 1 2-16,-11 6 4 16,-27 6 5-16,3 4 2 15,-16 5-4-15,-6 0-5 16,0 22-1-16,-19 13 3 0,-28 7-2 15,-18-1-4-15,5-6 0 16,8-16 0-16,14-4 0 16,11-15-3-16,18 0 2 15,-2 0 0-15,11-14-1 16,0-3-1-16,0-3-1 16,20 4 1-16,18 1 1 15,8 8 2-15,-5 1 3 16,-8 6 0-16,-14 0 2 15,-14 0 3-15,-5 22-1 16,0 20 12-16,-52 2-7 16,-27-7-10-16,0-10-2 0,8-19 0 15,11-8-6 1,17-14-15-16,16-15-39 0,27 1-57 16,0 4-122-16</inkml:trace>
  <inkml:trace contextRef="#ctx0" brushRef="#br0" timeOffset="20263.8822">6281 3992 117 0,'0'0'139'15,"0"0"-104"-15,0 0 7 0,0 0 4 16,0 0 1-16,0 0-18 16,-6 0 1-16,6 0 1 15,0 0 2-15,0 0-7 16,0 0-10-16,0 0-7 15,-8 0-1-15,8 0 0 16,0 0-1-16,-5 0 4 16,5 0 0-16,0 16 4 15,0 10-4-15,0 4-2 16,0 8 1-16,0 5 1 16,0 4-4-16,0 0-3 15,-14 0-2-15,9-3-2 16,2-10 0-16,-8-9-1 0,11-13-1 15,0-10-10-15,0-2-12 16,-8 0-50-16,8-8-91 16,0-14-167-16</inkml:trace>
  <inkml:trace contextRef="#ctx0" brushRef="#br0" timeOffset="20594.137">6188 3915 85 0,'8'0'186'0,"11"0"-152"16,14-1 6-16,5-8 11 16,14-10-13-16,3 1 2 15,10-6-2-15,6 1-11 16,3-4-8-16,-15 5-16 16,-7 5-2-16,-14 4-1 15,-10 4-3-15,-15 4-19 16,-2 5-58-16,-11 0-57 0</inkml:trace>
  <inkml:trace contextRef="#ctx0" brushRef="#br0" timeOffset="20909.891">6313 4139 99 0,'0'6'110'16,"0"-3"-43"-16,0 1-28 15,0-4-17-15,0 0 5 16,9 0 13-16,15 0 9 15,23 0 12-15,18 0-6 16,20-22-12-16,13 0-21 16,-11-6-14-16,-3-6-8 15,-13 11-20-15,-19-8-125 16</inkml:trace>
  <inkml:trace contextRef="#ctx0" brushRef="#br0" timeOffset="26045.6847">8012 5729 92 0,'0'0'33'0,"-3"0"-26"16,-7 0 0-16,7 0 7 15,-3 0-9-15,6 0 2 16,0 0 0-16,0-3 6 16,0-1 0-16,0-3-1 15,0 6 3-15,0-1 20 16,0 2 13-16,0 0-12 15,0 0-13-15,0 0-17 16,0 0-3-16,0 0-2 16,0 0 0-16,0 0-1 0,0-4 1 15,0-1-1 1,0 3-2-16,0-2-2 0,0 4 4 16,0 0 3-16,0 0-1 15,0 0-1-15,0 0-1 16,0 0 1-16,0 0 2 15,0 0 0-15,0 0 0 16,0 0 0-16,0 0-2 16,0 0-1-16,0 0 0 15,0 0 1-15,0 0-1 16,19 0 3-16,14-3 10 16,0-2 3-16,2 1 3 15,-2 2 0-15,11-3-6 16,-12 1 2-16,4-1 3 15,2 2 0-15,-5 1-5 0,-1 2-8 16,1 0-2-16,-6-2-2 16,12-1 0-16,-1-1 0 15,8-2 0-15,-5 6 5 16,-3-1 8-16,-11-2-1 16,6 3-5-16,-19 0-2 15,2 0 0-15,-8 0-4 16,6 0-2-16,5 0 1 15,14 0-1-15,-6 0 0 16,19 0 2-16,6 0 2 16,-5 0 5-16,4 0-1 15,-12 0 0-15,-1 0-4 16,-16 0-3-16,2 0-1 16,-2 0 1-16,2 0 0 0,4 0 0 15,-1 0 0-15,11 0 5 16,8 0 4-16,12 0 2 15,2 0-2-15,-3 0-1 16,-11 0-5-16,-5 0-1 16,-8 0-2-16,0 0 1 15,-9 0-2-15,3 0 1 16,1 0-1-16,4 0 0 16,1 0 0-16,5 0 0 15,14 0 2-15,-5 0 1 16,-1 0 1-16,-5 0-1 15,2 0 0-15,-2 0-1 16,-3 0 1-16,-5 0 2 0,8 0-1 16,3 0-2-16,2 0-1 15,6 0 1-15,-6 0-2 16,6 0 0-16,3-2 2 16,2-1-1-16,-3 1 3 15,12-4 2-15,5 5-1 16,0-9-4-16,2 3 0 15,1 3-1-15,-3-3 1 16,-6 1-1-16,1 1 0 16,-1 0 1-16,0 0 0 15,6 0 3-15,-2-2 0 16,12-1 1-16,-7-4-2 0,5 0 0 16,-8 1 2-16,-11 4-1 15,-8 0 0-15,-14 3 1 16,-3 0-3-16,3 3-2 15,1 1 0-15,2-3 0 16,10-3 0-16,15-1 0 16,-1-3 1-16,14-2-1 15,-8 2 0-15,8-4 1 16,0 3 0-16,-5-3 1 16,2 2-2-16,3 3 0 15,-5-4 0-15,-14 6 0 16,5 0-1-16,6 2 1 15,-5 0 0-15,-1 3 0 0,-13-3 0 16,-11 0-1 0,-8 2 1-16,-22-1-6 0,-3-2-15 15,-8 2-38-15,0-4-67 16,-14-3-213-16</inkml:trace>
  <inkml:trace contextRef="#ctx0" brushRef="#br0" timeOffset="27935.9801">8252 5671 99 0,'0'0'46'15,"0"0"-25"-15,0 0 18 0,0 0-7 16,0 0-11 0,0 0-10-16,0 0-5 0,0 0 9 15,0 0 0-15,0 0 0 16,0 0 4-16,0 0 5 16,0 3-3-16,0 1-6 15,-14 1-6-15,4-2 1 16,-10 0-5-16,7-3 1 15,-6 3 2-15,-3-3-1 16,-3 0-3-16,6 2 0 16,-8 1-2-16,0 0-1 15,2-2 0-15,-7-1-1 0,4 0 0 16,-4 0 1-16,4 2-1 16,-4 2 0-16,2 3 0 15,8-2 1-15,-11 2 3 16,8 1 4-16,-2-3 1 15,-11 0-3-15,11-2-5 16,-6 0 0-16,-8 3 0 16,3-1 0-16,-3-2 2 15,3-3 14-15,11 0 0 16,-6 0-1-16,8 0-9 16,-2 0-1-16,8 0-3 15,0 0 0-15,-6 0-3 16,4 0 0-16,-4 0 0 15,-2 5 1-15,0-2-1 16,-6 4 0-16,14-4 0 0,-9 1 2 16,9-3-2-16,0 3 3 15,0-1 0-15,-8-3 0 16,8 0 1-16,-8 0 2 16,-3 0-3-16,2 0-1 15,1 0 0-15,3 0 2 16,2-7-3-16,3 4 4 15,-6 1-5-15,3-1 1 16,3 3-1-16,0 0 0 16,0 0 0-16,-3 0 1 15,3 0-1-15,-19 0 0 16,11 0 0-16,-11 0 0 0,-1 0 3 16,4 0-2-16,5 0 1 15,3 0-1-15,-6 0-1 16,14 0 1-16,-22 0-1 15,14 0 1-15,-12 0-1 16,-7 0 2-16,8 0 0 16,-14 0 3-16,-2 0 6 15,7 0-4-15,-10 0-4 16,5 0 2-16,6 0-1 16,8 0 4-16,-3 0 3 15,-6 0-7-15,9 0-2 16,0-2-2-16,11-3 2 15,0 5-2-15,7 0 1 0,1 0 0 16,6-1-1-16,-6 1 1 16,-9 0 0-16,-10 0 0 15,-8 0-1-15,-6 0 1 16,-13 0-1-16,-4 0 1 16,-1 1 2-16,4 9 3 15,9-5 1-15,16 2 4 16,-5 5-8-16,13-4-2 15,-11-1 0-15,17 2-1 16,0-2 0-16,-11 1 0 16,5 2 1-16,-3-2-1 15,6 2 0-15,-11 0 0 0,3-3 0 16,-8 3 0 0,-6-2 0-16,0 0 0 0,-8-2 0 15,9 5 0-15,-9-1 0 16,2-1 0-16,12 2-1 15,5-5 2-15,3 2-1 16,0 0 0-16,-3-4 0 16,3 5 0-16,-9-2-1 15,-13 2 1-15,14-1 0 16,-11 2 0-16,-3 0 0 16,-6-1 0-16,12 1 0 15,5-3 1-15,0 0-2 16,0 2 1-16,13-1 0 0,6-5 0 15,16 0 0 1,1 1 1-16,5-3-2 0,8-1 2 16,-6 0-1-16,6 4 0 15,0-4-1-15,0 0-5 16,0 0-25-16,0 0-78 16,0 0-149-16</inkml:trace>
  <inkml:trace contextRef="#ctx0" brushRef="#br0" timeOffset="29165.7923">11440 5972 112 0,'0'0'60'16,"0"-3"-40"-16,0 1-18 16,0-2 2-16,0-1 25 15,0-2-5-15,0 1 17 16,0 4 19-16,0-1 1 15,0 3-18-15,0 0 1 16,0-3-9-16,0 3-9 16,0 0-2-16,0 0-9 15,0 0-4-15,0 0-2 16,0 0 3-16,0 0 0 0,0 0-6 16,0 0-2-16,0 3-3 15,0 20 7-15,0 6-2 16,0 3-1-16,0 8 2 15,-9-2 3-15,9 2-6 16,-5-5-3-16,-3-3-1 16,8-15 0-16,0 0-1 15,0-15-1-15,0-2-1 16,0-7-1-16,0-28-1 16,0-12-9-16,8-7 4 15,11-2 5-15,-5-1 0 16,-3 5 1-16,-3 8 3 0,5 6 1 15,-2 9 0-15,8 4 0 16,-10 8 1 0,4 2 1-16,12 5 2 0,10 1 1 15,17 3 1-15,13 4 3 16,14 2 13-16,11 0 5 16,3 0-6-16,-8 14 4 15,-20 17-8-15,-19 12-3 16,-21 10 1-16,-25 7 4 15,-5 9-3-15,-72 0-12 16,-24-7-2-16,-2-16-2 16,5-17-1-16,5-26-5 15,14-3-25-15,21-24-55 0,31-20-138 16</inkml:trace>
  <inkml:trace contextRef="#ctx0" brushRef="#br0" timeOffset="69591.2759">7219 4800 1 0,'5'0'57'0,"9"0"-27"16,-9 0-5-16,9 0 1 16,8 0 4-16,2 0 8 15,-5 0-35-15,0 0 4 0,1 0 3 16,-4 0 7-16,0-3 21 15,11-4-11-15,-5 1-9 16,11-6 0-16,19-4-6 16,5-4 3-16,3-2-3 15,0-2-7-15,16-5 2 16,3 2 0-16,9-8 3 16,21-1 6-16,3-10-7 15,5-2-2-15,8-5-3 16,-5-5 0-16,-3-3 3 15,1-10-2-15,-9-3-3 16,-3-7-2-16,-2-3 0 0,-22-3 0 16,-6 0 0-16,-11 5 0 15,1 4-1-15,-12 12 1 16,-2 7-3-16,-6 6-7 16,-7 10-6-16,-12 11-11 15,-3 7-45-15,-2 14-8 16,-5-3-134-16</inkml:trace>
  <inkml:trace contextRef="#ctx0" brushRef="#br0" timeOffset="71705.0562">7363 4879 1 0,'6'-7'25'0,"2"1"-14"16,-8 4 10-16,5-3 6 0,1 5 5 16,-6 0-9-16,0 0-12 15,0 0-6-15,0 0 7 16,0 0 14-16,0 0 11 15,0 0 0-15,0 0-6 16,0 0-6-16,0 0-3 16,0 0-1-16,-11 0-7 15,-5 0-10-15,-9 0-3 16,-2 0 0-16,2 0-1 16,-2 0 0-16,-6 0 0 15,0 0 1-15,-7 0 0 16,1 0 1-16,-12 0 4 15,-9 0 0-15,-11 7 0 16,0 2-2-16,-3-5 4 16,-5 2 0-16,8-6 0 0,-8 0 3 15,0 0-2-15,-5 0-4 16,-1 0-1-16,-2-3 3 16,8-7-1-16,-11-7 3 15,16-3 1-15,-16-8-1 16,3-3-4-16,-11-2 3 15,-11-7-2-15,2-2 5 16,-2 1-3-16,8-4-5 16,-2 4-2-16,24 6 0 15,-11 6 0-15,16-1-1 16,9 1 1-16,5-1-1 16,2-4 0-16,12-1 1 15,5 5-1-15,17-1 1 0,10 6-1 16,6 2 0-16,2 0 1 15,1 2-1-15,-3 7 0 16,8 1 0-16,0 6 3 16,-6 3 0-16,6 0-3 15,0 2 1-15,0 0 1 16,0 2-1-16,-5-3 0 16,-3 3 0-16,8 0-1 15,0-2 1-15,0 2-1 16,0 0 0-16,0 0 0 15,0 0 0-15,0 0 0 16,0 0 0-16,0 0 0 0,0 0 0 16,0 0 0-16,0 0 0 15,0 0 0-15,0 0 0 16,0 0 0-16,0 0 0 16,0 0 0-16,0 0 1 15,0 0-1-15,0 0 0 16,0 0 0-16,0-6 1 15,0-1 0-15,0-6-1 16,0-2 0-16,0-6 0 16,0 4 0-16,0-9 0 15,19-4 0-15,13-1 1 16,-10-10 1-16,-3 2-2 0,-8-1 1 16,-11 1-1-1,0 9 1-15,0 5-1 0,0 11 1 16,0-3-1-16,0 5 0 15,-11 0 0-15,3 2 0 16,3 0 1-16,-1 4-1 16,-2-2 0-16,8 3 0 15,-5-3 1-15,5 2-1 16,0-3 0-16,0 2 0 16,0 2 0-16,0 0 1 15,0 5-1-15,0-3 3 16,0 3-3-16,0 0 0 15,0 0 0-15,0 0 0 16,0 0 0-16,0 0 0 16,0 0 0-16,0 0 0 0,0 0 0 15,0-2 0-15,0 2 0 16,0 0 1-16,0 0 0 16,-9 0-1-16,4 0 0 15,0 0-1-15,-17 13 1 16,3 11 1-16,-14 13-1 15,-5 7 0-15,-9 10 0 16,1-1 0-16,0-2 1 16,13-15-1-16,8-14 0 15,17-10 0-15,8-12 0 16,0 0 0-16,0-20 2 16,0-18-2-16,0-17 0 0,27 4 0 15,39 2 0-15,-6 11 0 16,5 11 0-16,-26 13 0 15,-7 10 0-15,-13 4 0 16,-5 0 0-16,0 22 0 16,5 12-1-16,-19 9 1 15,0-2 2-15,0-7-2 16,0-11 0-16,0-10 0 16,0-9-1-16,5-4-4 15,22 0-69-15,6-21-145 16</inkml:trace>
  <inkml:trace contextRef="#ctx0" brushRef="#br0" timeOffset="72643.387">9302 3371 23 0,'-6'0'34'16,"6"0"-20"-16,0 2 2 15,0-2 22-15,0 0 7 16,0 0-11-16,0 0 10 0,30 0 2 16,11 0 1-16,25-15-11 15,13-5-9-15,11-7-2 16,16-6-10-16,0 1 5 16,-7 0-3-16,-23 10 0 15,-16 11-3-15,-22 11-11 16,-16 0-1-16,-17 37 2 15,-5 16 3-15,0 7-2 16,-13 1-3-16,-20-5-2 16,25-9-1-16,-9-23-83 15</inkml:trace>
  <inkml:trace contextRef="#ctx0" brushRef="#br0" timeOffset="75841.1389">15292 2782 146 0,'0'-5'49'15,"0"3"-4"-15,0-1-14 16,0 3 7-16,0-3-6 16,0 3 6-16,0-2-4 0,0 0-1 15,0-1-1-15,0 1-7 16,0 2-4-16,0 0-2 15,0-4-3-15,0 4-1 16,0-1 0-16,0-3-5 16,0 4-2-16,0 0-5 15,0 0-1-15,11 18-1 16,16 17 11-16,1 8 1 16,4 6-7-16,-7 4 1 15,-6 0-1-15,-5-11-2 16,5-10-2-16,-11-18-1 15,11-14 1-15,8-7 1 16,25-43 10-16,14-18-9 0,7-11-3 16,-2 5-1-16,-6 5 0 15,-13 22 0-15,-11 12 0 16,-22 18 0-16,-8 11 0 16,-8 6-2-16,-3 0-6 15,0 8-39-15,0 16-59 16,0 2-90-16</inkml:trace>
  <inkml:trace contextRef="#ctx0" brushRef="#br0" timeOffset="76335.5569">16170 2971 160 0,'6'0'87'15,"13"0"-64"-15,0 0 42 16,8 0-17-16,0-8-6 16,6-4 9-16,19-9-5 0,0-3-7 15,8-10-12-15,-9 4-2 16,-4 2 5-16,-14 0-13 16,-14 7-5-16,0-1-4 15,-19 7 1-15,0 0-2 16,0 9 1-16,0 4-2 15,-19 2-3-15,-41 0-1 16,-6 28-2-16,-10 8 1 16,2 13-1-16,9 3 0 15,13 1-1-15,6 0 0 16,18-5 1-16,17-4-3 16,11-3-8-16,0-13-32 0,39-19-55 15,45-9-12-15,23-20-136 16</inkml:trace>
  <inkml:trace contextRef="#ctx0" brushRef="#br0" timeOffset="76659.128">17105 2871 304 0,'-32'30'71'0,"13"5"-25"16,5-2-11-16,14-5-5 15,0-3-20-15,0-5-2 16,0-10 0-16,0-7-6 0,0-3 0 16,0 0 4-16,0-20 28 15,33-15-21-15,8-7-10 16,5-3 3-16,11 4 2 16,14 1 2-16,8-1-6 15,14 1 9-15,0 3 17 16,-14 13-2-16,-17 4-8 15,-26 12-14-15,-17 8-5 16,5 0-1-16,-2 6 0 16,11 22-5-16,-14 6-33 15,-13 3-108-15,-6 3-110 16</inkml:trace>
  <inkml:trace contextRef="#ctx0" brushRef="#br0" timeOffset="76973.2738">18395 2324 211 0,'0'-5'116'15,"3"5"-97"-15,2 0-2 16,4 0-1-16,10 0-1 15,-14 0-1-15,9 19 9 16,-3 14 8-16,-9 11-2 16,-2 5 0-16,0 10 0 0,0 7-14 15,-27 2-7-15,0 5-5 16,-11 7-2-16,10-1 0 16,4 1-1-16,2-2-2 15,3-13-16-15,13-13-54 16,1-17-46-16,5-18-50 15</inkml:trace>
  <inkml:trace contextRef="#ctx0" brushRef="#br0" timeOffset="77243.7572">18133 2705 260 0,'41'-15'82'16,"33"-5"-8"-16,21-4-2 16,25-2-8-16,3 4-16 15,-3 7-29-15,-22 10-15 16,-8 5-4-16,-16 0-2 15,-17 14-27-15,-11 20-128 16,-32-3-250-16</inkml:trace>
  <inkml:trace contextRef="#ctx0" brushRef="#br0" timeOffset="77752.8579">18861 2913 23 0,'19'0'301'0,"14"-7"-264"16,27-6 32-16,25-10 3 16,21-12-22-16,-2-9-13 15,2 1-1-15,-21 2 7 16,-20 7-21-16,-27 5-15 15,-19 12-1-15,-16 10 1 0,-3 7-1 16,-33 0-1 0,-59 24-3-16,-34 16-2 0,-5 15 0 15,0 1-1-15,28-4 1 16,5-3 0-16,24-7 0 16,36-7 0-16,19-6 0 15,19-9-1-15,19-4 1 16,65-10-4-16,34-3-4 15,7-3-18-15,11 0-28 16,-5 0-105-16,-24 0-120 16</inkml:trace>
  <inkml:trace contextRef="#ctx0" brushRef="#br0" timeOffset="78129.5344">19707 2782 238 0,'0'0'85'0,"0"0"-54"0,0 0 8 16,0 0 17-1,32 0-9-15,15 4-7 0,18 12 7 16,14 6-10-16,6 5 8 16,13 5-7-16,-11 1-22 15,-2-6-8-15,-9 3-7 16,-11 2-1-16,-15 1-1 15,-20 2-9-15,-9-8-56 16,-21-4-116-16,0-17-82 16</inkml:trace>
  <inkml:trace contextRef="#ctx0" brushRef="#br0" timeOffset="78331.0281">20266 2851 381 0,'-88'40'92'16,"-29"16"-27"-16,-8 9-6 15,-6 13-15-15,5-4-30 16,17-11-12-16,36-23-2 16,35-17 0-16,29-23-4 15,9 0-9-15,47-33-169 16</inkml:trace>
  <inkml:trace contextRef="#ctx0" brushRef="#br0" timeOffset="78893.2591">20928 2592 245 0,'0'0'77'15,"0"-1"-23"-15,0-5-11 16,0 2 11-16,0-1 10 0,0 3-9 16,0-3-24-16,0 5-8 15,0 0-7-15,0 0-3 16,0 0-6-16,0 0-2 16,0-8 1-16,30-7 9 15,25-8-4-15,2 5-8 16,-16 4 6-16,-17 6 13 15,-10 8-12-15,-14 0-8 16,0 14-2-16,-19 15 0 16,-19 1-52-16,11-8-191 15</inkml:trace>
  <inkml:trace contextRef="#ctx0" brushRef="#br0" timeOffset="79343.1813">20985 2923 38 0,'-5'0'234'15,"5"0"-193"-15,0 0-2 16,0 0 3-16,0-10 19 15,33-14-13-15,13-1 7 16,-2 4-15-16,-3 6 4 16,-17 11-14-16,-16 4-23 15,-8 0-5-15,0 15 0 16,0 10 6-16,-27 0-4 16,8-8-4-16,19-10-5 0,0-7-25 15,0 0-35-15,0 0-64 16,5 0-110-16</inkml:trace>
  <inkml:trace contextRef="#ctx0" brushRef="#br0" timeOffset="80041.3868">20159 2923 93 0,'0'-7'65'16,"0"-5"-25"-16,8-1 15 16,22-6-4-16,-2-2-3 15,13-4 4-15,24-6-11 16,6-9-1-16,13-5 3 15,-10 5-4-15,-8 8-18 16,-23 9-14-16,-21 13-6 16,-8 6-1-16,5 4 0 15,-8 0-9-15,-11 0-76 0,0 0-92 16</inkml:trace>
  <inkml:trace contextRef="#ctx0" brushRef="#br0" timeOffset="80744.7358">21013 2591 318 0,'0'-2'62'15,"0"2"-26"-15,0 0-17 16,0 0 2-16,0-4-2 16,0-3-1-16,5-2 15 15,9 1-19-15,5-1-11 16,0 2-2-16,-19 3-1 15,14 4-1-15,-14 0-37 16,0 4-155-16</inkml:trace>
  <inkml:trace contextRef="#ctx0" brushRef="#br0" timeOffset="81331.3222">21013 2907 139 0,'5'-7'82'16,"1"-4"-8"-1,2 5-10-15,-8 2-21 0,0 2-11 16,0-3-3-16,0 5-1 16,0 0-9-16,0 0-14 15,0 0-3-15,0 0-1 16,0-1 1-16,5-5-1 15,9-1 0-15,13-8-1 16,6 0 1-16,-14-1-1 16,14-1 0-16,-14 0 7 15,-6 8 29-15,-7 5-2 16,-6 4-7-16,0 0-16 0,0 4 2 16,0 22 6-16,0-1-10 15,-25-6-7-15,6-3 1 16,11-9-3-16,3-5 1 15,5-2-1-15,0 0 1 16,0-2 0-16,10-13-1 16,18 3 2-16,-9 5-1 15,-6 5 2-15,-13 2-3 16,0 0 0-16,0 16 1 16,0 12-1-16,-32-5 0 15,7-9-40-15,17-14-148 16</inkml:trace>
  <inkml:trace contextRef="#ctx0" brushRef="#br0" timeOffset="81735.2885">21111 2569 301 0,'0'0'68'16,"0"0"-34"-16,0 0-16 15,0 0 9-15,0 0-2 16,0 0-21-16,0 0-4 15,11 0-11-15,-3 0-123 16</inkml:trace>
  <inkml:trace contextRef="#ctx0" brushRef="#br0" timeOffset="138908.6365">22638 2263 369 0,'0'0'57'0,"0"0"-23"16,5-3 29-16,3 3-13 15,-2-3-14-15,-6 3-3 16,0 0-2-16,0-2-4 16,0 2-7-16,0 0-4 0,-8 0-1 15,-39 31-4-15,-15 19-5 16,-17 21 2-16,5 19 1 16,-11 16 0-16,25 12 1 15,3 3-3-15,30-10-2 16,16-20-4-16,11-23 1 15,11-23-2-15,41-21 1 16,8-13-1-16,11-9-3 16,-17-2-12-16,3 0-50 15,-16-8-71-15,-22-14-139 16</inkml:trace>
  <inkml:trace contextRef="#ctx0" brushRef="#br0" timeOffset="139380.4036">22859 2772 289 0,'0'-3'84'0,"0"1"-39"16,0 2-3-16,0 0 2 15,8 0-2-15,11-2-13 16,14 2-3-16,13-5 9 0,11 1 2 16,17-1 16-1,5 2 2-15,-8-3-26 0,-6 3-17 16,-5-2-9-16,-13 4-3 15,-23 1-9-15,-5-5-40 16,-11 3-75-16,6-6-169 16</inkml:trace>
  <inkml:trace contextRef="#ctx0" brushRef="#br0" timeOffset="139770.3417">23914 2402 254 0,'0'-2'137'0,"8"-2"-93"16,-3 2 0-16,9-1 16 15,-8-1-12-15,7 0-8 16,-7 4 2-16,7 0-11 16,6 8-5-16,0 30 17 0,-10 15-1 15,-4 11-6-15,-5 5-9 16,0 4-16-16,0-10-10 15,-14 0-1-15,-5-13-4 16,19-10-33-16,-11-8-69 16,11-17-93-16,0-15-338 15</inkml:trace>
  <inkml:trace contextRef="#ctx0" brushRef="#br0" timeOffset="140588.8743">24582 3028 254 0,'0'0'175'0,"0"0"-121"16,0 0 24-16,3 0-7 16,7 5 1-16,-10 12-5 15,0 6-1-15,0 9-6 16,-24 4-24-16,-22 4-19 16,-9-3-17-16,17-11 0 15,5-13-36-15,33-13-110 16,6-20-311-16</inkml:trace>
  <inkml:trace contextRef="#ctx0" brushRef="#br0" timeOffset="147630.1766">25441 2349 171 0,'0'0'40'0,"8"0"-17"16,-8-2-4-16,5 2-8 15,-5-2 0-15,0 2 9 16,0-3 18-16,0-1 6 16,6-2-8-16,2-2-3 15,11 1 1-15,-11-2 6 16,9 3-1-16,-15 0-4 15,9 6-16-15,-8-5 4 16,2 3 3-16,6 2-4 16,-8 0-4-16,3 0-2 15,13 7-7-15,13 39 5 16,-4 19 15-16,-1 15-11 0,-16 11-6 16,-11 4-5-1,0-1-4-15,0-10 0 0,0-12-3 16,-6-22 0-16,6-23-3 15,0-18-18-15,0-9-53 16,44-15-76-16,5-32-357 16</inkml:trace>
  <inkml:trace contextRef="#ctx0" brushRef="#br0" timeOffset="148058.1545">26240 2128 229 0,'-6'-1'168'0,"6"1"-147"15,0 0 20-15,0 0-1 16,0 0 7-16,38 17-7 15,28 27 40-15,13 25 0 16,-25 23-16-16,-21 19-16 16,-33 7-7-16,-46 7-20 15,-66-8-16-15,-27-17-5 16,-3-18-25-16,30-27-106 16,33-29-201-16</inkml:trace>
  <inkml:trace contextRef="#ctx0" brushRef="#br0" timeOffset="150704.3283">25735 4011 179 0,'0'-3'112'16,"0"3"-64"-16,0 0 0 15,0 0-8-15,0 0-7 16,0 0-12-16,0 0-14 16,0 0-3-16,0 0 3 15,0 0 10-15,0 0 7 16,0 0 2-16,0 0-6 15,0 0-2-15,0 0-5 16,0 0-3-16,0 0 1 0,0-5 1 16,0-4 5-16,0-7-1 15,0-5-12-15,-19-6 2 16,14-3-2-16,-9-2 5 16,6-4 0-16,2 2-3 15,6 4 0-15,0 2 1 16,0 6-2-16,0 1 0 15,0 9-2-15,0 3 1 16,0-1-2-16,0 1 0 16,6 5 0-16,-6-2 0 15,0 0 1-15,0-3 3 16,8-3 1-16,-8-2-1 16,11-1 1-16,-8 3-1 0,2-1-1 15,-5 6-2-15,0 2-1 16,8 5 0-16,-8 0-2 15,0 0 0-15,0 0 1 16,0 0-1-16,0 0 1 16,0 0 0-16,0 0 0 15,0 0-1-15,0 0 1 16,0 0 0-16,0 0-1 16,0 0 1-16,0 0-1 15,0 0 0-15,0 0 0 16,0 0 0-16,0 9 1 15,-13 12-1-15,-23 7 0 0,-7 7 0 16,2-1 1-16,-3 0-2 16,3-1 2-16,3-3-1 15,5-2 0-15,6-8 0 16,2-2 0-16,12-5 0 16,5-2 0-16,2-10 0 15,6 1 0-15,0-2 0 16,0 0 0-16,0 0 0 15,0 0 1-15,0-2-1 16,0-20-1-16,27-7 1 16,6-4-1-16,5-2 1 15,9 0 0-15,-1 1 0 0,0 1 0 16,4 1 0-16,-10 7 0 16,-7 3 0-16,-14 9-1 15,-11 11 1-15,-2 2 0 16,-6 0 0-16,0 0 0 15,0 0 0-15,8 0-1 16,3 9 1-16,16 17 0 16,-8 5 0-16,9 2 0 15,-9-5 1-15,0-6-1 16,0-4 0-16,-6-6-1 16,1-7-4-16,0-5-26 15,18 0-77-15,-7-2-215 16</inkml:trace>
  <inkml:trace contextRef="#ctx0" brushRef="#br0" timeOffset="151440.4094">24571 4351 39 0,'0'-12'278'0,"5"5"-225"0,-5 7-1 16,0 0-25-16,0 0-1 16,0 0-9-16,0 0-6 15,6 1-1-15,-3 20 17 16,7 8 4-16,10 6-12 15,-7 9 0-15,-5 10-4 16,6 5 4-16,-9 5-8 16,-5-3-7-16,0 0-2 15,0-9-2-15,0-13-6 16,0-9-7-16,0-14-49 16,0-16-53-16,0 0-24 15</inkml:trace>
  <inkml:trace contextRef="#ctx0" brushRef="#br0" timeOffset="151724.34">25015 4320 283 0,'0'0'120'0,"0"4"-106"16,0 19 5-16,9 6-2 16,1 6-5-16,-4 2-4 0,-6 9 5 15,0 7 0 1,0 3-1-16,0 0-3 0,-16 0-7 16,-1-3-2-16,-2-2-4 15,-5-12-10-15,10-12-34 16,-5-12-84-16,11-14-159 15</inkml:trace>
  <inkml:trace contextRef="#ctx0" brushRef="#br0" timeOffset="151934.4027">24688 4691 397 0,'14'-5'39'0,"24"0"-22"16,27-5 26-16,15-2-9 15,-7-2-34-15,9 1-6 16,-14 2-22-16,-2 10-55 16,-15 1-83-16</inkml:trace>
  <inkml:trace contextRef="#ctx0" brushRef="#br0" timeOffset="152332.4823">25768 4616 387 0,'-11'-3'53'16,"3"1"-25"-16,-3 2-7 15,-11 0-17-15,-11 0-4 16,-7 10 2-16,-12 18 0 16,5 7 2-16,-10 0-2 15,19-1-1-15,19-7 2 16,11-10 1-16,8-8 0 16,0-9 2-16,13 0 7 15,39-3-8-15,22-21-4 16,-12-6 0-16,4 0 0 0,-20 8-1 15,-13 6 1-15,-11 14-1 16,-11 2 1-16,2 0-1 16,-5 27 5-16,-8 8 10 15,0 3-10-15,0-2-5 16,0-9 0-16,0-10-8 16,0-10-28-16,0-7-44 15,0 0-11-15,33-18-127 16</inkml:trace>
  <inkml:trace contextRef="#ctx0" brushRef="#br0" timeOffset="152618.507">26436 4221 350 0,'0'0'44'0,"0"4"-29"16,0 18 2-16,0 5 11 15,0 10-13-15,0 7 4 16,-6 6 8-16,-13 3 10 16,-2 5-4-16,-4-7-22 15,-2 2-11-15,8-5 0 16,-6-5-2-16,12-5-8 15,4-3-31-15,-4-8-71 0,13-15-140 16</inkml:trace>
  <inkml:trace contextRef="#ctx0" brushRef="#br0" timeOffset="153098.3101">27235 4233 201 0,'13'0'151'0,"-4"-4"-131"16,4 0 31-16,6-8-16 15,-8-9-14-15,3-1-11 16,-11-3 1-16,-3 3-3 16,0 1 2-16,0 7 6 15,0 5-4-15,0 1-1 16,-17 8-6-16,-21 0-2 16,5 0-1-16,-13 11-1 15,8 15 1-15,-8 3-1 16,-1 7 0-16,9 7 3 0,-8 2 0 15,7 6 13 1,12 5 6-16,-6 1-3 0,14-2-11 16,0-3-1-16,11-2-4 15,8-8-3-15,0-5-1 16,0-7 0-16,0-6-2 16,0-1-2-16,0-5-3 15,0-6-19-15,0-1-46 16,0-6-47-16,0 4-111 15</inkml:trace>
  <inkml:trace contextRef="#ctx0" brushRef="#br0" timeOffset="153344.3742">26660 4547 377 0,'27'-7'44'0,"19"-1"-7"15,1 0 6-15,15 4-21 16,-7 0-20-16,-9 0-2 16,-2 4 0-16,-3 0-5 15,-9 0-5-15,-4 4-30 16,-4 12-75-16,-16-1-113 15</inkml:trace>
  <inkml:trace contextRef="#ctx0" brushRef="#br0" timeOffset="153780.136">27289 4517 234 0,'0'0'134'16,"0"0"-100"-16,0 0-1 15,0 0-3-15,0 10-11 16,0 10 6-16,0 9 6 16,0 6-2-16,0 3-7 15,0-6-7-15,0-7-8 0,0-10-5 16,0-5-1-16,11-10 0 16,19 0 1-16,8 0 0 15,9-16-2-15,-1-8-2 16,-8 1 1-16,-13 9-1 15,-6 6 1-15,-16 8 1 16,2 0-2-16,-5 25-2 16,0 11 2-16,0 6 2 15,0-7 0-15,0-12 0 16,0-4 0-16,6-17 0 16,26-2 1-16,15-2 0 15,7-28 1-15,12-8 1 16,-9-6 1-16,-11-2 9 0,1 5-7 15,-28-4-6 1,0 4-3-16,-14 10-4 0,-5 8-15 16,0 8-65-16,0 13-43 15,0 2-115-15</inkml:trace>
  <inkml:trace contextRef="#ctx0" brushRef="#br0" timeOffset="154214.2398">28415 4520 184 0,'-10'0'76'16,"1"0"-31"-16,-18 0-3 15,3 4 8-15,-17 10-7 16,-11 5 3-16,6 6-4 16,-12 6-6-16,6 5-13 15,12-4-4-15,7-2-10 16,14-7-7-16,5-8-2 16,14-8 0-16,0-5 0 15,6-2 0-15,48 0 0 16,17-20 1-16,-6-7-1 15,1 0 0-15,-6 4 0 0,-27 7 2 16,-1 5-2-16,-26 11 0 16,-6 0 0-16,0 0-1 15,0 15 0-15,0 12 1 16,0 0 0-16,-6-2-1 16,6 0-19-16,0-10-31 15,0-3-40-15,14-2-7 16,10-7-119-16</inkml:trace>
  <inkml:trace contextRef="#ctx0" brushRef="#br0" timeOffset="154568.0056">28625 4545 228 0,'9'0'131'0,"-4"0"-109"16,1 0-10-16,-6 0-1 15,0 0-6-15,0 0 6 16,0 0 16-16,0 0 3 16,0 0 8-16,0 0 2 15,0 0-4-15,8 0-14 16,5 0 8-16,6 10-8 15,6 2-8-15,21 3 3 16,6 1 7-16,8-7 5 0,-8 0-8 16,-6-4-14-16,-8-2-7 15,-2-3 0-15,-12 0-12 16,-10 0-36-16,5 0-47 16,0 0-100-16,-11 0-181 15</inkml:trace>
  <inkml:trace contextRef="#ctx0" brushRef="#br0" timeOffset="154740.276">29223 4585 313 0,'0'0'194'16,"0"8"-107"-16,-20 26 16 0,-15 13-17 16,-9 5-36-16,-10 6-25 15,-3-6-22-15,5 1-3 16,14-13-2-16,16-11-19 15,8-6-61-15,14-16-115 16</inkml:trace>
  <inkml:trace contextRef="#ctx0" brushRef="#br0" timeOffset="163226.1625">16661 6160 376 0,'0'0'122'0,"0"-1"-111"16,0 1-3-16,0-3 14 16,-8-2 9-16,8 3-17 15,-6-4-11-15,1 5 2 16,5-3 4-16,0 4 9 15,0 0 1-15,0 0-9 16,0 13-7-16,0 32-2 16,0 20 19-16,11 20 5 0,11 9-16 15,2 9-5 1,-5 7-1-16,-11-5-2 0,-2-9-1 16,-6-22-2-16,0-29-8 15,0-23-20-15,0-22-55 16,0 0-54-16,0-29-152 15</inkml:trace>
  <inkml:trace contextRef="#ctx0" brushRef="#br0" timeOffset="163561.5236">16642 6084 350 0,'44'-20'37'15,"10"1"-4"-15,22 1 1 16,3 3 23-16,20 3-12 16,-1 7 1-16,3 5-4 15,8 0 1-15,-25 0-8 16,-18 17-15-16,-34 16-10 15,-32 9 5-15,-19 13 5 16,-79 0-10-16,-44 3-8 0,3-12-2 16,8-17-1-1,33-13-9-15,33-14-9 16,24-2-30-16,41 0-55 0,19-7-56 16,96-9-144-1</inkml:trace>
  <inkml:trace contextRef="#ctx0" brushRef="#br0" timeOffset="163997.9975">18305 6053 327 0,'0'0'83'0,"0"0"-41"15,0-3 3-15,0-2 6 16,0-3-10-16,41-2-15 16,22-5 6-16,16 1 5 0,0-3-8 15,-19 8-10-15,-14 2-15 16,-21 5-4-16,-17 2-10 15,-8 0-41-15,0 9-104 16,-8 24-186-16</inkml:trace>
  <inkml:trace contextRef="#ctx0" brushRef="#br0" timeOffset="164282.1937">18412 6366 460 0,'51'-10'113'15,"7"0"-30"-15,21-6-3 16,8-2-33-16,-11-1-36 16,-10 1-11-16,-15 1-21 15,-18 14-46-15,-33 3-136 0</inkml:trace>
  <inkml:trace contextRef="#ctx0" brushRef="#br0" timeOffset="171456.2231">19775 5701 250 0,'0'-4'54'0,"0"-1"-18"15,0-2-15-15,11 0 10 16,-11 0-5-16,0 5 8 16,0-1 0-16,0 3 0 15,0 0-2-15,0 0-8 16,0 0 1-16,0 0-8 16,0 0-10-16,0 12 2 15,0 13-2-15,-25 4-2 16,6-5-2-16,5 2 0 15,1-9-2-15,5-2 2 16,-3-8-1-16,11-5-2 0,0-2 2 16,0 0 0-16,0 0 2 15,11-22 6-15,35-10-7 16,14-5-1-16,11-1 7 16,2 0 4-16,17 2 1 15,3 1 5-15,0 2-1 16,-9 8 3-16,-13 7 0 15,-19 7-7-15,-30 5-3 16,-8 6-5-16,-4 0-4 16,-1 26 1-16,-9 20 2 15,0 15 2-15,-14 17-5 16,-57 13 1-16,-27 13-2 0,-27 12-1 16,-9 1 0-1,-16-3 0-15,5-13 0 0,17-25-1 16,36-29 1-16,32-25-1 15,41-14 1-15,19-8 2 16,0 0-2-16,0 0-2 16,79-11 0-16,38-7 2 15,46 2 1-15,15 8 3 16,-26 8-1-16,-23 0-3 16,-37 13 0-16,-35 12-9 15,-24 7-82-15,-33-15-177 16</inkml:trace>
  <inkml:trace contextRef="#ctx0" brushRef="#br0" timeOffset="179902.2169">22540 6092 183 0,'0'-5'81'16,"0"-1"-43"-16,0-1 2 0,0 0-4 15,0 1-7 1,-9 2 2-16,-15 4 5 0,-25 0-12 15,-22 0-14-15,-19 32 6 16,-11 16 3-16,3 9-1 16,13 10-3-16,14 2 8 15,31-7-2-15,26-13-1 16,14-15-15-16,8-22-3 16,63-12 0-16,41-17 4 15,32-38 1-15,20-22-4 16,19-18-3-16,-17-6 2 15,-16-4-2-15,-44 5 0 16,-21 11 1-16,-47 13 0 0,-19 26 2 16,-19 17 1-1,0 18-2-15,0 15 2 0,-11 0-4 16,-35 26 0-16,-9 16 0 16,-2 10 0-16,5 15 0 15,6 7 2-15,5 11-2 16,14 4 2-16,8-4-1 15,8-4 1-15,11-15-2 16,0-3-2-16,0-12-12 16,0-6-39-16,0-12-72 15,19-18-79-15</inkml:trace>
  <inkml:trace contextRef="#ctx0" brushRef="#br0" timeOffset="180155.9855">23208 6172 323 0,'11'0'154'15,"-3"9"-147"-15,19 6 12 16,-2 7 19-16,2 0-27 15,-8 4-11-15,-5 3-1 16,-14 1-2-16,0-1-3 16,0-3-16-16,-9-9-48 0,-10-8-54 15,19-9-90 1</inkml:trace>
  <inkml:trace contextRef="#ctx0" brushRef="#br0" timeOffset="180305.9622">23587 5913 349 0,'0'0'62'16,"0"0"-62"-16,0 8-24 16,0 1-59-16</inkml:trace>
  <inkml:trace contextRef="#ctx0" brushRef="#br0" timeOffset="180584.3455">23960 6050 106 0,'0'0'234'0,"0"0"-213"16,-8 9 11-16,-30 19 4 16,0 2-7-16,10-2-6 15,9-1-15-15,19-10 0 16,0 0 3-16,6-5 25 15,35-5 9-15,-3 1 0 16,0-1-3-16,-11 8-12 16,-27 5-9-16,0 2-7 15,0 8-8-15,-57-4-6 0,-3-7-2 16,0-7-27-16,16-12-15 16,17 0-23-16,27-1-15 15,0-23-44-15,0-5-53 16</inkml:trace>
  <inkml:trace contextRef="#ctx0" brushRef="#br0" timeOffset="180854.2222">24702 5627 331 0,'0'0'23'0,"0"16"20"16,13 10-4-16,7 8-1 16,-10 11-13-16,-7 6 4 15,-3 5-12-15,0 5 4 16,0 3-16-16,-8 1-5 16,-19-7-7-16,-6-1-14 15,-5-11-10-15,0-9-12 16,2-11-14-16,3-7-20 15,1-10-109-15</inkml:trace>
  <inkml:trace contextRef="#ctx0" brushRef="#br0" timeOffset="181050.0774">24358 6024 454 0,'41'-8'79'0,"0"4"-69"16,35-3 14-16,-7 0-4 16,15 1-20-16,-8-1-14 15,4 2-33-15,-1 5-31 16,5 0-5-16,-10 0-58 16</inkml:trace>
  <inkml:trace contextRef="#ctx0" brushRef="#br0" timeOffset="181393.7683">25468 5959 126 0,'-38'0'172'0,"-9"21"-111"16,1 5-15-16,-6 6 5 15,11 5-20-15,1 5-16 16,-4-3 1-16,17-6-3 15,2-4-10-15,22-12-3 16,3-9-4-16,0-8 0 16,9 0 4-16,48-12 10 15,3-18-3-15,13-4-5 0,-2 5 4 16,-16 8 1-16,-25 7 0 16,-11 9 0-16,-19 5 6 15,0 0-8-15,0 16 7 16,0 12 20-16,-19 2-24 15,-6-1-8-15,12-5-15 16,4-4-37-16,9-4-47 16,0-5-62-16,0-8-77 15</inkml:trace>
  <inkml:trace contextRef="#ctx0" brushRef="#br0" timeOffset="181672.1003">25921 6016 57 0,'5'0'408'0,"-5"0"-360"16,0 11-17-16,-5 13 5 15,-9-3-10-15,9-6-20 16,5-7-5-16,0-8 0 16,19 0 6-16,57 0-4 15,22-21 3-15,14-2 6 16,-6 10 20-16,-27 12 8 15,-13 1-18-15,-28 0-13 16,-30 22-5-16,-8 6-4 16,0 2-6-16,-41-4-27 0,-5-5-45 15,13-6-43-15,0-6-35 16,14 0-147-16</inkml:trace>
  <inkml:trace contextRef="#ctx0" brushRef="#br0" timeOffset="181933.6006">27093 5947 22 0,'0'0'416'16,"-27"8"-384"-16,-33 25-17 0,-11 6 0 15,-3 2-1 1,-2 5-11-16,5-4 4 0,25-9 17 15,18-4-11-15,15-12-10 16,13-7 0-16,0-8 5 16,52-2-7-16,13 0-1 15,0 0 0-15,-5-16-21 16,-13 1-42-16,-14 10-44 16,-6 5-165-16</inkml:trace>
  <inkml:trace contextRef="#ctx0" brushRef="#br0" timeOffset="182279.791">27019 6213 108 0,'52'0'236'15,"-3"0"-192"-15,36-10 16 16,5-12-12-16,-6 0 9 15,-15-3-22-15,-23 1-11 16,-16 9-9-16,-22 7-10 16,-8 2-4-16,0 6 3 15,-38 0-2-15,-41 6-2 16,-8 21 1-16,-3 4-1 16,16 3 0-16,17-7 0 15,24-7 0-15,11-3 0 0,22-5 1 16,0 2 1-16,0 5 3 15,33-4 0-15,21-1-3 16,4-1-2-16,-4-5-12 16,3-6-36-16,-16-2-63 15,3 0-95-15</inkml:trace>
  <inkml:trace contextRef="#ctx0" brushRef="#br0" timeOffset="182520.2892">27957 5875 363 0,'9'2'177'16,"-9"4"-177"-16,0 1-20 16,0 3-71-16,0 9-214 15</inkml:trace>
  <inkml:trace contextRef="#ctx0" brushRef="#br0" timeOffset="182661.9926">27859 6254 132 0,'0'0'383'16,"0"0"-332"-16,0 0-51 15,0 0-57-15,-5 0-210 16</inkml:trace>
  <inkml:trace contextRef="#ctx0" brushRef="#br0" timeOffset="183643.9447">23186 7362 302 0,'0'-2'148'15,"0"2"-103"-15,0-1 16 16,0-5-13-16,0 1-10 16,0-1-15-16,0-1-3 15,0 6 6-15,0 1-7 16,0 0-2-16,0 0-4 16,0 0-2-16,0 0-2 15,0 0-2-15,0 0-4 16,19 25-1-16,3 14 6 15,10 12 1-15,1 4-6 16,-6 3-1-16,-2-9-2 0,2-14 0 16,-2-13 0-1,-3-14 0-15,10-8 1 0,15 0 0 16,15-33 2-16,12-21 0 16,5-15-3-16,-8-10 0 15,-11 3 0-15,-22 16 0 16,-5 14 0-16,-25 13-10 15,-3 14-13-15,-5 2-16 16,0 13-29-16,0 4-47 16,-5 0-60-16,-9 23-191 15</inkml:trace>
  <inkml:trace contextRef="#ctx0" brushRef="#br0" timeOffset="184236.1494">24497 7125 204 0,'6'-3'97'16,"-3"3"-54"-16,-3 0 0 15,0-4 8-15,0 4 1 16,0-1-12-16,0-1-2 16,0 2-12-16,0-2-2 15,0 2-3-15,0 0-6 16,0 0-4-16,0 0-3 16,0 0-2-16,0 0-1 0,0 0-2 15,0 0-1 1,0 0 0-16,0 0 1 0,0 0 3 15,0 0-2-15,0 0-2 16,0 25-2-16,0 12 7 16,0 9-3-16,0 9-1 15,0 4-1-15,0 4 10 16,-3-2-1-16,-11 1-8 16,-5-5-3-16,0-2 0 15,0-12-4-15,11-16-12 16,-3-10-16-16,5-17-35 15,-2 0-27-15,3 0-88 16</inkml:trace>
  <inkml:trace contextRef="#ctx0" brushRef="#br0" timeOffset="184573.8107">24372 7410 311 0,'0'-4'66'16,"0"4"-34"-16,8-1-6 15,3 0-4-15,5-8 4 16,14 4 12-16,17-1 16 16,13-3 1-16,11-1-11 15,2 0-20-15,-2 1-12 16,-16-2-12-16,-6 6-3 16,-33 2-33-16,0 3-60 15,-13 0-175-15</inkml:trace>
  <inkml:trace contextRef="#ctx0" brushRef="#br0" timeOffset="184859.0818">24942 7510 354 0,'2'17'185'0,"12"5"-144"16,24-2-1-16,9-11-16 15,18-9-20-15,20 0-2 16,-1-21 9-16,-10-15 18 16,-9 0 5-16,-32 3 1 15,-14 3-11-15,-19 3-4 16,0 7-12-16,-19 4-5 16,-8 3-3-16,2 4-7 0,-2 7-7 15,8 1-25 1,0 1-15-16,10 0-21 0,1 0-49 15,-3 0-55-15</inkml:trace>
  <inkml:trace contextRef="#ctx0" brushRef="#br0" timeOffset="185225.7295">26103 6769 375 0,'0'0'109'0,"0"0"-78"15,0 0 2-15,0 18 33 16,0 17-34-16,0 8-14 16,0 13 3-16,-13 3 8 15,-20 7-19-15,-8-5-7 16,3-4-3-16,0-2-1 16,5-7-16-16,0-7-22 15,6-9-26-15,8-17-35 0,5-11-32 16,9-4 4-16,5 0-34 15</inkml:trace>
  <inkml:trace contextRef="#ctx0" brushRef="#br0" timeOffset="185466.0734">26024 6864 310 0,'19'-7'122'0,"3"-3"-87"16,16-2 1-16,9-1 5 16,10-3-20-16,8 2 2 0,9-5 0 15,-3 4-4 1,0 5-5-16,-11-2-13 0,0 5-1 16,-8 5-15-16,-20 2-17 15,-10 0-49-15,-11 9-75 16,-11 24-162-16</inkml:trace>
  <inkml:trace contextRef="#ctx0" brushRef="#br0" timeOffset="185700.0462">26090 7133 171 0,'0'0'231'0,"0"0"-165"16,51 0 0-16,29-8 4 15,18-22-24-15,13-5-23 16,-26 2-13-16,-6 6-10 16,-33 7-26-16,-13 13-62 15,-14 7-103-15</inkml:trace>
  <inkml:trace contextRef="#ctx0" brushRef="#br0" timeOffset="186613.2992">24680 8426 178 0,'0'0'254'15,"0"0"-209"-15,0 0-9 16,-11 7 0-16,-11 11-19 16,3-1 7-16,6 6 8 15,13-2 7-15,0-4-10 16,0-7-10-16,0-5 4 15,46-5 0-15,19 0 0 16,9-16 9-16,2-15-6 16,-10-5-3-16,-20 1-13 15,-19 1-7-15,-27 0-2 0,0 7-1 16,-5 9-5-16,-47 14-16 16,-2 4-10-16,2 0-13 15,11 0-21-15,8 11-17 16,22 3-14-16,11-2-23 15,0-4-14-15,0-1-4 16</inkml:trace>
  <inkml:trace contextRef="#ctx0" brushRef="#br0" timeOffset="186854.099">25075 8334 4 0,'39'-9'155'0,"-12"7"-71"16,-8 2 8-16,-19 0-23 15,0 0-11-15,0 0-10 0,0 8 1 16,0 15-19-16,11-1-1 15,-11 0-4-15,3-10-2 16,-3-5-9-16,0-7 4 16,13 0-3-16,25-19 20 15,22-25-1-15,19-11-5 16,17-1-7-16,5 9-9 16,-3 11-1-16,-8 8-3 15,-25 14-9-15,-18-1-1 16,-28 14-46-16,-11-9-93 15,-8-7-247-15</inkml:trace>
  <inkml:trace contextRef="#ctx0" brushRef="#br0" timeOffset="188301.7452">23418 9528 195 0,'0'-10'108'0,"0"-1"-33"15,0 0-10-15,0 3 16 16,0 4-16-16,0 4-31 16,0 0-10-16,0 0-3 0,0 0-5 15,5 12-5 1,-5 20 13-16,14 7 0 0,-14 8-12 15,0-1-7-15,0-2-2 16,0 3-2-16,0 1-1 16,0-4 0-16,-14-1-1 15,-5-12-3-15,5-13-1 16,9-8 0-16,5-10-3 16,0 0 0-16,0 0 1 15,0 0-12-15,0 0 2 16,0 0 6-16,0 0 10 15,0 0 1-15,0 0 1 16,0 0 1-16,0 0 2 16,0 0-2-16,0 0 0 15,0 0-1-15,0 0 0 0,0 0 1 16,0 0 1-16,0 0 13 16,0 0 0-16,0 0-3 15,0 0-7-15,0 0-3 16,0 0-2-16,0 0 1 15,0 0-2-15,0 0-1 16,0 0 1-16,0 0 1 16,0 0-1-16,0 0-1 15,0 0 1-15,0 0 1 16,0 0 0-16,0 0 0 16,0 0 3-16,0 0-2 15,0 0-1-15,0 0-1 0,0 0 0 16,0 0 1-16,0 0-1 15,0 0 0-15,0 0 0 16,0 0 0-16,0 0 0 16,0 0 0-16,0 0-6 15,0 0-27-15,0 0-51 16,0 0-45-16,0 0-56 16</inkml:trace>
  <inkml:trace contextRef="#ctx0" brushRef="#br0" timeOffset="189125.7027">23521 9589 221 0,'0'-6'46'0,"8"-2"-21"16,3-2-4-16,-3 0-9 15,3 3 12-15,-2 1 23 16,-9 5 5-16,0 1-7 16,0 0-2-16,0-2-13 0,0 2-6 15,0 0-8-15,0 0-6 16,0 0-1-16,0-4 3 15,0 4-3-15,0-2 1 16,0-3 3-16,0-2 2 16,0-1-10-16,0 0-3 15,0 6-2-15,0-1 0 16,0 3 0-16,0 0 2 16,0 0-2-16,0 0-3 15,0 0 2-15,0 0-1 16,0 0 0-16,-9 0 0 15,9 0 1-15,0 0 1 16,0 0 1-16,0 0 2 16,0 0-3-16,-5 0 3 15,5 0 1-15,0 0-2 0,0 0-1 16,0 0-1-16,0 0 0 16,0 0 2-16,0 0-1 15,0 0-1-15,-6 0 1 16,-2 15 3-16,-3 3-1 15,9-1 0-15,2 0-1 16,-6 8 2-16,6 5 3 16,0 5 8-16,0 9 0 15,0 12 0-15,0 10-3 16,0 9 9-16,0 5-8 16,14-5-2-16,-1-8-5 15,-7-11-6-15,8-16 0 0,-4-18 0 16,-1-12 0-16,-9-10 0 15,8 0 1-15,11 0 0 16,19-32 4-16,22-26 1 16,30-28-5-16,16-17 0 15,12-14 0-15,18 2 1 16,-11 10-1-16,-7 16 4 16,-31 27-2-16,-27 19-3 15,-27 19 0-15,-14 12-3 16,-19 7-10-16,0 2-13 15,0 3-40-15,0 0-35 16,-19 3-61-16,-9 23-60 16</inkml:trace>
  <inkml:trace contextRef="#ctx0" brushRef="#br0" timeOffset="189561.9792">25086 9609 369 0,'0'0'162'16,"0"0"-138"-16,0 0-7 15,0 18 18-15,0 17-1 16,0 11-18-16,0 9 0 15,-11 5-2-15,-8 3 2 0,-8-3-7 16,-6-2-9 0,6-2 0-16,2-9-14 15,4-18-15-15,-4-12-32 0,6-17-19 16,11 0-8-16,0-20-46 16,2-6-66-16</inkml:trace>
  <inkml:trace contextRef="#ctx0" brushRef="#br0" timeOffset="190047.7275">24857 10029 25 0,'0'-5'94'0,"0"3"18"16,0 0-32-16,0-1-28 16,0 3 2-16,0-2 9 15,0-3-2-15,0-2-2 16,0-1-13-16,8-3-22 16,12 0-14-16,7-1-1 15,-8 3 0-15,0 3-6 0,-5 3-2 16,-1-2 1-16,6 4 0 15,-5 1-2-15,10-2 0 16,9-1 1-16,19-1 0 16,3-1 3-16,2-1 1 15,-3-1 5-15,4-1-6 16,-18 4-2-16,-7-2-1 16,-14 5-1-16,-5-2-1 15,-9 1-11-15,1-2-13 16,-6 3-24-16,0 1-39 15,8-3 20-15,-8 3 36 16,11-3 29-16,-3 3 3 0,6 0 1 16,-1 0 5-16,-2 6 9 15,8 13 20-15,-10 6 8 16,10-4-5-16,2 2-7 16,4-8 6-16,8-4-15 15,5-7-2-15,3-4 5 16,5 0 7-16,-21 0 2 15,-4-10-15-15,-15-10-11 16,-6-6-3-16,0-12-5 16,0-1-9-16,-33 2-15 15,14-1-31-15,0 7-13 16,19 12-70-16,0 1-82 16</inkml:trace>
  <inkml:trace contextRef="#ctx0" brushRef="#br0" timeOffset="190467.7676">26700 9364 0 0,'0'0'393'0,"0"0"-326"16,-8 27 25-16,3 20-10 15,-9 15-40-15,1 13-11 16,-7 7 4-16,-7 8-2 16,8-4-13-16,-5-6-18 15,15-11-2-15,-4-9-3 16,7-12-24-16,1-14-25 16,5-26-22-16,0-8-55 15,0-35 36-15,13-23-23 0,-2-14-2 16,-2-13-34-16</inkml:trace>
  <inkml:trace contextRef="#ctx0" brushRef="#br0" timeOffset="190685.7961">26777 9478 353 0,'8'-5'103'0,"3"5"-9"16,5 0-6-16,14 0-27 16,17 2-6-16,4 26-17 15,4 11-5-15,-9 13 2 16,1 16 3-16,-23 9-16 0,-24 13 0 15,0-2-13 1,-52-1-5-16,-40-12-2 0,-7-16-2 16,-7-16-9-16,16-26-11 15,6-17-15 1,10-2-36-16,17-34-43 0,24 0-32 16,33 7-97-16</inkml:trace>
  <inkml:trace contextRef="#ctx0" brushRef="#br0" timeOffset="191602.1802">25795 9870 56 0,'0'-4'56'0,"0"1"16"15,0-1 21-15,0 3-21 16,0-5-29-16,0 0-3 16,0 3-3-16,0-2-14 15,0 0-5-15,0 1-7 16,0-1-3-16,0 4 2 15,0-5 6-15,-13 2 1 16,7-3-6-16,-8 0-5 16,9 2-1-16,-3 2 1 15,2 3 4-15,-7 0-8 16,-6 0-2-16,-3 0-5 16,-8 0-1-16,14 0 0 0,-14 0-13 15,10 8-20 1,12 1-15-16,8 7-25 0,0 3-133 15</inkml:trace>
  <inkml:trace contextRef="#ctx0" brushRef="#br0" timeOffset="220085.6082">8677 9258 175 0,'0'-4'110'0,"0"4"-80"0,0-2-6 16,0-1 13-1,0 1 4-15,0 0-13 0,-10-3-4 16,1 2 7-16,9-2-7 16,0 1-5-16,-5-5-10 15,5 5-5-15,-6 1 5 16,6 1 4-16,-8 2-2 16,8 0-2-16,-5 0-3 15,-3 0-3-15,-17 0-1 16,-13 20 0-16,-3 25 0 15,-11 15-1-15,0 23 0 16,3 20 0-16,6 20 2 16,15 19 3-16,15 9 2 15,13-1-1-15,0-11-2 16,35-20-3-16,31-17-2 0,10-21 0 16,-2-9-2-16,5-14-5 15,-14-14-47-15,-13-26-163 16</inkml:trace>
  <inkml:trace contextRef="#ctx0" brushRef="#br0" timeOffset="220587.6565">9119 9829 241 0,'-8'0'135'0,"-3"0"-117"16,11 0-7-16,0 0 15 15,0 16 17-15,19 6 9 16,28 13-20-16,18 6 6 16,6 3-7-16,-6 13-8 15,1 1-6-15,-14-2-8 16,-6 2-6-16,-8-1-3 16,-11-3 0-16,6-7-3 15,-8-11-11-15,-4-18-87 0,-12-18-142 16</inkml:trace>
  <inkml:trace contextRef="#ctx0" brushRef="#br0" timeOffset="220841.5416">9858 9841 225 0,'-84'47'167'16,"-36"17"-132"-16,-3 10-6 15,-3 4-5-15,-4-1-12 16,12-10-5-16,20-10-5 0,19-17-2 16,27-15 0-16,33-17 0 15,19-8-6-15,25 0-42 16,54-22-158-16</inkml:trace>
  <inkml:trace contextRef="#ctx0" brushRef="#br0" timeOffset="221105.8765">10409 10079 284 0,'73'-15'100'16,"12"1"-39"-16,27-3 18 16,-3 4-32-16,-30 3-39 15,-19 3-7-15,-14 7-1 16,-18 0-27-16,-28 0-87 15,0 4-160-15</inkml:trace>
  <inkml:trace contextRef="#ctx0" brushRef="#br0" timeOffset="221555.9089">11249 9604 305 0,'0'0'18'0,"0"28"12"16,0 12 13-16,0 11-2 16,0 17 9-16,0 8-1 15,-14 17-9-15,-19 0 9 0,6 1-23 16,0-15-21-1,2-22-3-15,20-28-2 0,5-18 0 16,0-11 2-16,33-26 0 16,32-25-1-16,14-16-1 15,-3-2-3-15,-7 11 3 16,-7 19 0-16,-7 15 0 16,-9 19 2-16,-8 5-2 15,-5 11 2-15,-14 31 4 16,0 16 4-16,-11 5 13 15,-8 10-9-15,0-5-7 16,0 1-4-16,0-13-2 16,0-13-1-16,0-13-1 15,0-13 0-15,0-16-8 16,0-1-24-16,6-14-81 0,21-30-114 16</inkml:trace>
  <inkml:trace contextRef="#ctx0" brushRef="#br0" timeOffset="222297.7113">12795 9202 134 0,'-9'5'149'16,"-1"3"-104"-16,10-4-3 16,0-4-25-16,0 0 3 15,24-4 27-15,28-22 12 16,2-3-10-16,26 0 1 16,-1 11 8-16,-3 10 1 15,-22 8-25-15,-29 23-22 16,-25 38-3-16,0 12 7 15,-5 11-5-15,-31-12-9 16,17-15-1-16,19-19-1 16,0-18-2-16,8-12-5 15,58-8-5-15,26 0-45 16,7-6-73-16,4-26-145 0</inkml:trace>
  <inkml:trace contextRef="#ctx0" brushRef="#br0" timeOffset="222867.3204">14695 9846 393 0,'38'-8'52'0,"17"-1"0"15,8-4 1-15,-17 6-38 0,-13 6-13 16,-12 1-2-1,4 0-29-15,-17 1-87 0,-8 28-207 16</inkml:trace>
  <inkml:trace contextRef="#ctx0" brushRef="#br0" timeOffset="223025.7721">14924 10031 534 0,'25'-11'74'0,"21"6"-20"16,9 3-39-16,2 2-15 16,-5-6-10-16,2-2-120 15,-10-17-369-15</inkml:trace>
  <inkml:trace contextRef="#ctx0" brushRef="#br0" timeOffset="223511.5386">16124 9364 441 0,'0'4'25'16,"-6"38"11"-16,-24 11 5 16,-13 5-23-16,-9 13-10 15,-8 7-1-15,14 1-4 0,7-12 2 16,20-17-5 0,19-25 1-16,39-25 3 0,53 0 9 15,26-24 7-15,7-5 0 16,-16 4-16-16,-16 7-3 15,-14 14-1-15,-33 0-5 16,-8 4-76-16,-38 0-59 16,0 0-182-16</inkml:trace>
  <inkml:trace contextRef="#ctx0" brushRef="#br0" timeOffset="223751.3591">16666 9262 268 0,'0'0'120'16,"0"3"-103"-16,0 21 8 16,-5 15 29-16,5 9-26 15,0 7 24-15,-8 12-18 16,8 7 16-16,-11 16-12 16,-11 11-3-16,-2 10-5 15,-4-5-22-15,9-7-8 16,0-15 0-16,19-13-4 15,0-22-13-15,0-20-47 16,33-18-90-16,13-11-133 16</inkml:trace>
  <inkml:trace contextRef="#ctx0" brushRef="#br0" timeOffset="223999.584">17086 9855 342 0,'0'27'34'15,"0"19"7"-15,0 6 8 16,0 10-11-16,-8 6-13 16,-3 3-3-16,3 6-7 15,3-1-11-15,-9 4-3 16,14-1-1-16,0-15-2 0,0-20-16 15,0-24-77-15,0-20-42 16,0-21-48-16</inkml:trace>
  <inkml:trace contextRef="#ctx0" brushRef="#br0" timeOffset="224217.6662">17185 9751 274 0,'40'-51'126'16,"4"11"-60"-16,11 14-2 15,7 10-3-15,6 10-12 16,3 6-18-16,-19 8 7 16,-19 38-4-16,-33 22 0 15,-6 19-5-15,-78 15-7 0,-22-5-17 16,-4-19-5-16,23-21 0 16,22-21-10-16,38-24-36 15,27-12-42-15,0-27-81 16,65-38-287-16</inkml:trace>
  <inkml:trace contextRef="#ctx0" brushRef="#br0" timeOffset="224525.4125">18632 9017 493 0,'0'-7'65'0,"0"7"-28"16,-24 36-18-16,-36 33 43 15,-19 28-14-15,-25 25-15 16,6 10-10-16,-3 2-9 15,25-12-9-15,43-20-5 16,33-16-3-16,0-23-14 16,76-19-42-16,25-15-66 15,3-15-182-15</inkml:trace>
  <inkml:trace contextRef="#ctx0" brushRef="#br0" timeOffset="225101.5877">18810 9331 305 0,'0'-4'116'0,"0"0"-68"15,-6 4-22-15,6 0 5 16,0 0 10-16,0 12 12 16,0 21 9-16,38 5-21 15,3 2-9-15,11-1-9 16,-8-4-1-16,-3-5-18 16,-9-1-3-16,1 0-1 15,-8-3-5-15,-4 0-22 0,4-9-68 16,-3-13-84-1,-3-4-52-15</inkml:trace>
  <inkml:trace contextRef="#ctx0" brushRef="#br0" timeOffset="225289.8142">19374 9431 217 0,'0'-5'152'0,"0"2"-63"16,0 3-31-16,-14 0-4 15,-13 30 39-15,-19 20-24 16,-12 17-31-16,-21 12-27 15,0 6-8-15,8-6-2 16,6-4-1-16,13-11-4 16,30-9-18-16,17-18-38 15,5-20-41-15,5-14-68 16,42-3-48-16</inkml:trace>
  <inkml:trace contextRef="#ctx0" brushRef="#br0" timeOffset="225545.2797">19467 9771 184 0,'24'-6'142'0,"1"-5"-65"16,16-2-1-16,0 2 6 0,10 3 4 15,7 2-57-15,-7 2 1 16,-4-4-8-16,-12 4-16 16,3 4-6-16,-13 0-8 15,-6 0-51-15,-5 0-127 16,-12 0-295-16</inkml:trace>
  <inkml:trace contextRef="#ctx0" brushRef="#br0" timeOffset="225807.6722">20178 9219 303 0,'0'0'142'0,"0"18"-119"15,0 25 26-15,0 8-7 16,0 17-11-16,0 6 3 15,-11 8-4-15,-21 2-3 16,-1 0-15-16,0-5-12 16,11-6 0-16,-2-13-3 15,24-17-7-15,0-25-25 16,0-18-80-16,0 0-61 16,0-42-143-16</inkml:trace>
  <inkml:trace contextRef="#ctx0" brushRef="#br0" timeOffset="226107.5182">20506 9411 320 0,'0'0'82'0,"0"0"-63"16,-39 30 16-16,-18 4 7 15,-11 11-12-15,-8 5-6 16,16 2 1-16,8-8-2 16,19-15-7-16,25-12-12 15,8-14-3-15,8-3 3 16,49 0 28-16,9-7 5 0,7 0-18 16,-7 6-9-16,-14 1 2 15,-11 0-12-15,-3 0-5 16,-11 12-34-16,6-1-117 15,-20-11-154-15</inkml:trace>
  <inkml:trace contextRef="#ctx0" brushRef="#br0" timeOffset="226347.5372">20841 9124 422 0,'0'48'57'16,"0"32"12"-16,0 14 4 15,0 17 8-15,0 21-14 16,-57 18-19-16,-22 5-11 16,-9-3-19-16,-15-12-17 15,15-21-1-15,12-22-21 16,3-21-96-16,10-30-181 15</inkml:trace>
  <inkml:trace contextRef="#ctx0" brushRef="#br0" timeOffset="235171.2054">12048 9291 121 0,'-9'-7'36'0,"4"-1"-3"15,5-3 25 1,0-5-28-16,0 3 15 0,0 0-1 15,0 0-14-15,0 0-5 16,0 5-3-16,0-1 1 16,0 5 7-16,0 4-2 15,0 0-10-15,-6 0-10 16,6 0-2-16,-2 0 3 16,2 0 9-16,0 0-6 15,0 1-3-15,60 41 26 16,32 28-5-16,15 24-3 15,10 23-4-15,-13 30 5 16,-33 22-12-16,-44 19-6 16,-27 16-4-16,-19-10-5 15,-66-21-1-15,-8-26-8 0,-5-51-93 16,-24-53-251-16</inkml:trace>
  <inkml:trace contextRef="#ctx0" brushRef="#br0" timeOffset="242045.0725">8727 12045 36 0,'0'0'206'0,"0"0"-145"16,0 0-11-16,0-8-11 15,0-5-26-15,19-6 1 16,-6-3-3-16,4-3 4 16,-9 4 2-16,-8 3 16 15,0 5 11-15,0 5-10 16,0 8-7-16,0 0-5 16,-33 0-7-16,-32 39-8 15,-20 27-5-15,-13 31 0 16,-3 15 0-16,25 16 0 15,35 4 2-15,22 0 7 16,19-10 6-16,19-13-6 0,65-26-10 16,15-17-1-16,29-18-3 15,19-11-16-15,6-11-84 16,5-13-152-16</inkml:trace>
  <inkml:trace contextRef="#ctx0" brushRef="#br0" timeOffset="242789.23">12159 12033 243 0,'-19'0'99'0,"11"0"-58"16,-3 0 1-16,8 0-15 15,-2 0-2-15,5 0-7 16,0 0-1-16,5 3 27 16,55 23 2-16,25 15 0 15,13 8-16-15,0 18 15 16,-13 12-25-16,-25 16-7 15,-41 13-3-15,-19-1-7 16,0 1-3-16,-33-14-1 0,-43-8-3 16,-17-14-14-1,0-8-64-15,-18-13-99 0,7-26-80 16</inkml:trace>
  <inkml:trace contextRef="#ctx0" brushRef="#br0" timeOffset="243591.4093">9013 12508 196 0,'0'-3'110'0,"-11"3"-78"16,11-4-17-16,-8 4 5 15,8 0 16-15,0-3 7 16,0 3 3-16,0 0 4 15,0 0-4-15,38 7-10 16,14 20-13-16,2 7 0 0,-7 6-8 16,-1 3-9-1,-2-2-1-15,-12-3-4 0,9-2-1 16,-3-7 0-16,-10-8-1 16,-4-3-5-16,3-11-17 15,-13-7-73-15,-3 0-61 16,-8-22-259-16</inkml:trace>
  <inkml:trace contextRef="#ctx0" brushRef="#br0" timeOffset="243815.1829">9577 12403 199 0,'-46'18'181'0,"-14"22"-135"15,3 7-19-15,-9 11 6 16,-7 6-15-16,-12 4-9 16,1-2-6-16,10-8-2 15,17-8-1-15,16-15 0 16,30-17-2-16,11-17-17 16,33-1-59-16,43-16-80 15</inkml:trace>
  <inkml:trace contextRef="#ctx0" brushRef="#br0" timeOffset="244213.1433">10447 12406 94 0,'0'0'238'0,"0"0"-186"15,0 12 3-15,-11 13-2 16,8 1-16-16,-8 13-10 16,-8 7 5-16,-2 4-9 15,2 1-12-15,-6-3-8 16,17-8-1-16,8-6-2 16,0-11 0-16,0-10-5 15,0-6-26-15,27-7-117 16,-13 0-152-16</inkml:trace>
  <inkml:trace contextRef="#ctx0" brushRef="#br0" timeOffset="244423.2738">10251 12630 373 0,'52'-14'59'15,"21"-1"-7"-15,20-2 3 16,-3-1-25-16,-25 6-14 16,-18 5-15-16,-15 3-1 15,-4 4-13-15,-1 0-50 16,3 0-61-16,-8 0-202 0</inkml:trace>
  <inkml:trace contextRef="#ctx0" brushRef="#br0" timeOffset="244663.268">11360 12296 328 0,'0'54'109'0,"-13"14"-30"15,-1 15-10-15,-10 9-20 16,-6 5-16-16,-14-6-25 16,22-8-8-16,11-14-2 0,11-6-14 15,0-19-110-15,0-34-196 16</inkml:trace>
  <inkml:trace contextRef="#ctx0" brushRef="#br0" timeOffset="245540.6814">12852 11713 144 0,'-19'7'165'15,"-8"-4"-148"-15,16 4-8 16,2-7 6-16,9 0-4 16,-10 0-1-16,1 0 15 15,9 0 8-15,-11 0-4 16,11 0 2-16,0 0-7 15,0 0-6-15,0-10 1 16,0-11 10-16,50-10-4 16,23-1 0-16,12-3 6 0,-1 6-2 15,-2 0 6-15,-17 11-10 16,-13 7-6-16,-19 5-10 16,-19 6-5-16,-3 17-2 15,-11 35 5-15,0 19 6 16,0 11-6-16,-11-3-3 15,11-9-3-15,0-23 0 16,30-22-1-16,49-18-1 16,22-7 0-16,16 0 0 15,6-14-19-15,-31-9-89 0,-18-4-141 16</inkml:trace>
  <inkml:trace contextRef="#ctx0" brushRef="#br0" timeOffset="246643.1868">14313 12453 269 0,'0'0'100'16,"0"0"-83"-16,14-3-2 16,32-10 31-16,12-9 18 15,29-2-16-15,3-6-13 16,-11 4-8-16,-5 9-14 15,-23 8-11-15,-12 9-2 16,-4 0-6-16,-16 0-49 16,-19 15-112-16,0 9-241 15</inkml:trace>
  <inkml:trace contextRef="#ctx0" brushRef="#br0" timeOffset="246943.0945">14545 12721 292 0,'14'0'105'0,"16"-15"-45"16,30 2 22-16,0-4-20 16,11 0-19-16,8 1-1 0,-8 3-9 15,-17 4-18-15,-10 9-14 16,-12 0-1-16,-10 2-14 16,-16 24-87-16,-6-6-139 15</inkml:trace>
  <inkml:trace contextRef="#ctx0" brushRef="#br0" timeOffset="253173.0891">16915 11875 220 0,'0'-7'124'16,"0"2"-85"-16,0 3-6 15,0 2-20-15,0-2 6 16,-20-1 9-16,1-1-11 0,-19-2-3 15,6 1-1 1,-15-2 2-16,1 2 4 0,-14 5-4 16,-17 0-8-16,-10 0-4 15,-11 17 3-15,-11 16-3 16,3 7-3-16,18-1 1 16,12-1-1-16,22-4 1 15,10-5-1-15,6-5 1 16,10-2 3-16,15-8 1 15,7-1 3-15,6-4-2 16,0-1 2-16,0 3 6 16,39 1 10-16,21 0-2 15,5 1-9-15,0-5-5 16,6 4 0-16,3-2 5 16,-9 3 2-16,-7-2-8 0,2 7-1 15,-14 2-1-15,-2 5-2 16,-9 1-1-16,-5 3-1 15,-3 0 0-15,-13-6 0 16,-9 6 0-16,4-2 0 16,-9-3 0-16,0 4 1 15,-9-1 0-15,-29 7-1 16,-14-1 0-16,-8 3 0 16,-10 0 0-16,4-5-1 15,6-9 0-15,3-4 0 0,10-11 0 16,20-3 0-1,-5-4 0-15,12 0 0 0,1-6 0 16,6-24 0-16,13-5-1 16,0-16-1-16,0-7 1 15,52-15 0-15,27-11 1 16,13-8 0-16,6 0 1 16,1 0-1-16,4 4 0 15,-18 15 0-15,-6 9 0 16,-22 13 1-16,-16 19-1 15,-16 13 1-15,-12 10 0 16,-5 5-1-16,-8 4 0 16,0 0-1-16,0 0-3 15,0 0-15-15,0 0-39 16,0 0-61-16,11 0-90 0</inkml:trace>
  <inkml:trace contextRef="#ctx0" brushRef="#br0" timeOffset="253555.222">18174 11376 215 0,'0'-1'247'16,"-52"1"-219"-16,-27 37-9 16,-32 30 11-16,-26 31 4 15,-7 24 0-15,13 20-5 16,14 20 1-16,43 4 1 15,47-3-5-15,27-20-3 16,19-19-14-16,63-28-5 16,27-27-2-16,8-20-2 15,3-15 0-15,3-7-2 16,8-1-16-16,-39-9-118 16,-37-16-208-16</inkml:trace>
  <inkml:trace contextRef="#ctx0" brushRef="#br0" timeOffset="265296.8062">18305 11871 121 0,'0'-3'90'16,"0"2"-52"-16,0 1-17 15,0 0-9-15,0-4 5 16,0 2-5-16,0 0 17 0,0-1 17 15,0 0-3 1,0 3-4-16,-5-1-6 0,5 0 3 16,0-4-7-16,0 5-5 15,0-1-5-15,0 1-4 16,0 0 0-16,0 0-5 16,0 0-3-16,0 0 2 15,5 0-4-15,42 14 2 16,13 15 33-16,5 9-20 15,-13 3-11-15,-14 3-4 16,-5-2-3-16,-6-5-2 16,-8 2 0-16,0-4-5 15,8-4-22-15,1 1-47 16,-9-5-71-16,0-4-87 16</inkml:trace>
  <inkml:trace contextRef="#ctx0" brushRef="#br0" timeOffset="265613.1263">19047 11914 312 0,'-3'0'153'0,"-27"7"-121"16,3 19 4-16,-6 13 1 15,0 8-7-15,6 10 3 16,-25 11 6-16,-13 6-9 16,-14-1-10-16,8 0-16 15,0-6-4-15,25-11-10 16,-3-1-36-16,0-7-36 15,27-7-37-15,16-17-80 16</inkml:trace>
  <inkml:trace contextRef="#ctx0" brushRef="#br0" timeOffset="267075.0277">19314 12418 201 0,'0'0'37'0,"0"0"-13"16,0 0-2-16,0 0 12 16,0 0 2-16,0 0-5 15,0 0 3-15,0 0 0 16,0 0-9-16,0 0-8 15,0 0 0-15,0 0-1 0,0 0-2 16,19 0 9-16,55-12 19 16,16-3 7-16,11-3-19 15,-11 6-9-15,-25 1-12 16,-13 3-6-16,-25 6-3 16,-8 2-5-16,0 0-59 15,0 0-142-15</inkml:trace>
  <inkml:trace contextRef="#ctx0" brushRef="#br0" timeOffset="267397.1863">20304 12097 79 0,'-6'-7'352'0,"6"7"-305"16,0 0-34-16,0 0-2 15,0 0 3-15,0 13 15 16,0 13 21-16,0 11-2 16,0 14-5-16,0 9-11 15,0 3-13-15,0 7-9 16,-19-2-9-16,-8 4-1 0,5-6 0 15,3-6-7 1,8-15-25-16,11-18-44 0,0-11-43 16,0-16 9-16,38 0-79 15</inkml:trace>
  <inkml:trace contextRef="#ctx0" brushRef="#br0" timeOffset="267666.9659">20767 11859 422 0,'22'67'119'0,"3"18"-38"16,2 11-3-16,-13 9-9 15,-14 10-24-15,0 6-11 16,-80-3-22-16,-37-3-10 16,-14-6-2-16,-2-14-14 15,29 1-67-15,25-18-102 16,27-29-385-16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8T17:48:42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3050 3814 255 0,'-14'0'141'0,"14"0"-119"16,0 0-8-16,0 0 6 16,0 4-2-16,0 7-1 15,14 9 4-15,5 8 12 16,22 9 2-16,5 8 2 16,11 9-7-16,3 7-6 15,-2 2-4-15,-4-1-7 16,-8 0-9-16,-2-3-4 15,-11-6 0-15,-11-6-9 16,-11-16-22-16,-3-12-48 16,-8-9-62-16,0-10-80 0</inkml:trace>
  <inkml:trace contextRef="#ctx0" brushRef="#br0" timeOffset="253.8771">3750 3826 377 0,'-76'53'172'16,"-17"17"-134"-16,-13 11 2 15,-11 6-6-15,-6-5-23 16,-2-2-7-16,18-16-4 0,9-14 0 15,33-14-2-15,21-17-7 16,31-16-23-16,13-3-23 16,0-11-78-16,57-24-88 15</inkml:trace>
  <inkml:trace contextRef="#ctx0" brushRef="#br0" timeOffset="779.6918">4105 3591 257 0,'-6'0'95'16,"1"0"-36"-16,5 0-3 15,-8 0-20-15,8 0-4 16,0 0-6-16,0 0-1 15,0 0-4-15,0 0 4 0,0 0 5 16,0 0-7-16,0 0 0 16,0 0-5-16,19 0 5 15,14 0 8-15,-14 0-8 16,0 0-9-16,-11 0-6 16,-8 11-4-16,0 11 3 15,0 11 1-15,0 7-5 16,-5 1-2-16,-17-7-1 15,22-8 0-15,0-10-2 16,8-9-7-16,71-7 4 16,5 0 5-16,1 0 0 15,-6-7-5-15,-13 0-33 0,-9 7-67 16,-3 0-102-16</inkml:trace>
  <inkml:trace contextRef="#ctx0" brushRef="#br0" timeOffset="1170.0677">5048 4137 361 0,'28'0'184'16,"23"6"-152"-16,15-4 23 0,-1-2-17 15,-13 0-35-15,-6 0-3 16,1 0-22-16,-1 0-95 16,-19 11-193-16</inkml:trace>
  <inkml:trace contextRef="#ctx0" brushRef="#br0" timeOffset="1649.7086">6144 3753 338 0,'-13'18'62'0,"-1"-4"-31"16,14-9 6-16,0-5-6 15,41 0-4-15,44-19 8 16,10-10 12-16,6 5 12 15,-3 9 0-15,-13 4 18 16,-25 11-25-16,-22 0-19 16,-19 1-12-16,-19 37-9 15,0 21 1-15,-57 28-9 0,-50 17-4 16,-24 10-1-16,14-6 0 16,33-22-5-16,32-24-2 15,49-24 5-15,3-22-6 16,33-13-1-16,51-3 5 15,14 0 3-15,-2-13 2 16,-1-1-1-16,-21 4 0 16,-14 3-17-16,-16 4-37 15,-4 3-39-15,-15 0-87 16,-11 0-203-16</inkml:trace>
  <inkml:trace contextRef="#ctx0" brushRef="#br0" timeOffset="2009.8147">7191 3879 207 0,'33'0'154'16,"0"0"-86"-16,13 11 3 16,12 14 12-16,1 14-16 15,-4 2-34-15,8 7 1 16,-11 1-6-16,-12-2-17 15,-12-1-8-15,-9-2-3 16,-11-1-7-16,-3-11-21 16,9-4-69-16,-8-21-103 15,-1-7-213-15</inkml:trace>
  <inkml:trace contextRef="#ctx0" brushRef="#br0" timeOffset="2151.6101">7944 3860 326 0,'-95'55'289'0,"-17"30"-225"16,-19 13 4-16,-8-9-49 15,-6-4-19-15,42-25-86 16,35-37-263-16</inkml:trace>
  <inkml:trace contextRef="#ctx0" brushRef="#br0" timeOffset="2939.691">8339 3949 17 0,'-19'-5'403'0,"6"5"-342"16,13 0-34-16,0 0-15 15,0 0 12-15,0 0-2 0,11 0 6 16,21 0 2-16,9 0 13 16,19 0-12-16,11 0 1 15,8 3-7-15,-13-1-16 16,-1 0-7-16,-13 1-2 16,-6 0-1-16,-19-1-12 15,6 4-69-15,-8 0-150 16</inkml:trace>
  <inkml:trace contextRef="#ctx0" brushRef="#br0" timeOffset="3231.8353">9635 3609 426 0,'-39'32'129'0,"-26"24"-90"16,5 11-24-16,-6 4-5 16,-13 2-9-16,-5 0-1 15,8-11-2-15,21-15 0 16,28-20 1-16,27-19-2 16,0-8-10-16,68-10 4 15,41-18 9-15,11-7 0 16,-3 12 0-16,-5 2 1 0,-28 12-2 15,-32 5-3-15,-5 4-78 16,-28 0-72-16</inkml:trace>
  <inkml:trace contextRef="#ctx0" brushRef="#br0" timeOffset="3479.7001">10240 3597 357 0,'-27'5'110'0,"-1"27"-36"0,-2 18-23 15,-5 11-16-15,-17 16-17 16,-13 13-7-16,-25 9 5 16,8-5-8-16,-3-3-5 15,14-8-3-15,11-15-3 16,33-20-12-16,8-12-41 15,19-12-60-15,0-17-38 16,33-7-156-16</inkml:trace>
  <inkml:trace contextRef="#ctx0" brushRef="#br0" timeOffset="3711.7205">10232 4034 297 0,'0'12'191'0,"0"22"-128"16,0 9-14-16,41 7 11 15,5-2-31-15,3 3-6 16,-3-5-4-16,-10-6-9 16,7-5-10-16,-10-8-4 15,0-7-18-15,0-5-42 16,-1-12-69-16,9-3-22 15,6-10-89-15</inkml:trace>
  <inkml:trace contextRef="#ctx0" brushRef="#br0" timeOffset="3853.6758">11071 4203 231 0,'0'0'171'0,"-32"34"-47"16,-28 24-32-16,-25 11-35 15,-21 15-14-15,-17 6-2 16,-13 0-34-16,21-7-7 15,17-15-43-15,46-24-127 16,28-26-312-16</inkml:trace>
  <inkml:trace contextRef="#ctx0" brushRef="#br0" timeOffset="4439.6396">11726 3907 436 0,'-19'0'72'0,"13"19"-16"0,6 6-10 16,0 5-9-16,0 5-21 16,0 9 0-16,11 6 0 15,-11 5-1-15,0 1-10 16,0 2-5-16,0 0-2 16,-33-8-17-16,1-6-56 15,-6-13-100-15,-9-17-148 16</inkml:trace>
  <inkml:trace contextRef="#ctx0" brushRef="#br0" timeOffset="4625.6975">11412 4203 332 0,'38'-11'259'15,"-5"11"-180"-15,33 0-6 16,-1 0-29-16,-5 0-27 15,5 0-15-15,-7 0-2 16,2-3-9-16,-8 1-36 16,13 2-94-16,-5 0-194 15</inkml:trace>
  <inkml:trace contextRef="#ctx0" brushRef="#br0" timeOffset="5105.6878">13324 3772 104 0,'0'-15'386'16,"-30"11"-332"-16,2-1-29 15,-26-3-16-15,-9 8-4 16,-21 0-3-16,-4 0 2 15,-4 15 13-15,-17 28 17 16,8 12-2-16,5 6-1 16,4 12-3-16,21-4-6 0,16-4-14 15,31-16-6-15,24-15-2 16,0-12 0-16,57-19-3 16,30-3 2-16,22-19 1 15,17-26 0-15,-9-5-2 16,-11 0 2-16,-8 8 2 15,-19 7-1-15,-27 12 3 16,-19 9 1-16,-14 10 2 16,-11 4 2-16,-8 0 5 15,0 31-1-15,0 20 13 16,-35 10-19-16,-9 8-6 16,-21 4-1-16,10 2 0 15,-8-4 1-15,9-3-1 16,16-8-5-16,16-6-18 15,11-16-44-15,11-15-42 0,0-10-78 16,38-13-175-16</inkml:trace>
  <inkml:trace contextRef="#ctx0" brushRef="#br0" timeOffset="5421.7134">13765 4080 380 0,'11'0'138'16,"17"0"-41"-16,18 0-23 16,14-1-42-16,-3-11-25 15,3 3-7-15,-22 2 0 16,-5 2-10-16,-6 5-30 16,-2 0-79-16,-17 18-109 15</inkml:trace>
  <inkml:trace contextRef="#ctx0" brushRef="#br0" timeOffset="5645.9097">13915 4302 190 0,'0'0'313'15,"14"0"-228"-15,24 0 6 16,8 0-34-16,-13 0-32 16,5-5-25-16,3-6-5 0,-8-3-33 15,19 2-83-15,-20-11-191 16</inkml:trace>
  <inkml:trace contextRef="#ctx0" brushRef="#br0" timeOffset="6179.4593">15050 3900 284 0,'-28'-3'291'0,"-18"3"-254"16,0 10-1-16,-14 25 2 0,-17 11-16 16,-2 9-15-1,0 12 10-15,14 3 17 0,27 0-3 16,29-13-7-16,9-17-7 16,74-11 4-16,38-22 8 15,32-7-22-15,20-7-2 16,5-28-3-16,-19-6 3 15,-25-2 6-15,-46 3 4 16,-35 4-6-16,-41 3 2 16,-3-5-3-16,-28 3-4 15,-56 3-3-15,-14 5-1 16,13 6-6-16,17 2-18 16,3-6-33-16,32 11-72 15,8-8-117-15</inkml:trace>
  <inkml:trace contextRef="#ctx0" brushRef="#br0" timeOffset="11453.7666">3868 3745 49 0,'-11'0'95'16,"11"0"-73"-16,-8 0-17 16,8 0-1-16,0 0 3 15,0 0 5-15,0 0 15 16,0 0 14-16,0-3-13 15,0 3-16-15,0 0 11 16,0 0-6-16,0 0-2 16,0 0 1-16,0 0 4 15,0 0-3-15,0 0-1 0,0-2-4 16,0 0-2-16,0-3-3 16,0 3-4-16,0-3-2 15,0 1 0-15,0 0 3 16,0 1 1-16,0 3-1 15,0-1-4-15,0 1 1 16,0 0 0-16,0-4 4 16,0-1 5-16,0 0 1 15,8 0 9-15,-8 2-10 16,0-4 1-16,11 6-5 16,-9-7-1-16,4 2 0 15,8-1 2-15,-1 0-5 0,6-1-1 16,-5 1 1-1,-9 3 2-15,9 1 0 0,-9-4 3 16,4 4-2-16,1-1-1 16,-7 4-2-16,3-1 3 15,-6 1-2-15,0 0-2 16,5 0-1-16,3 0 1 16,6 0 1-16,-9 0 2 15,6 0 3-15,-3-3 3 16,-8 3-5-16,14 0 0 15,-8 0-2-15,2 0-2 16,3 0-1-16,-9 0 0 16,4 0 0-16,2 0 1 0,-3 0-1 15,1 0 0-15,2 0 1 16,-2 0 0-16,-1 0 1 16,-5 0-1-16,3 0-1 15,2 0 0-15,-5 0 0 16,6 0 0-16,2 0 0 15,-8 3 1-15,5 2 0 16,-5-3 1-16,14-1 1 16,-14 4-1-16,0-3 1 15,11 1-2-15,-11 1 0 16,3-2 0-16,2 3-1 16,-5 0 1-16,0-1-1 15,0 2 0-15,0-3 0 16,0 1 0-16,8 2 1 0,-8 2 1 15,6 0-1-15,-6-3 1 16,0 3 1-16,0 1 0 16,0-1 0-16,0 3 0 15,0-2-1-15,0 2 2 16,0-3 0-16,0-5-2 16,0 1 0-16,0 0-1 15,0 2-1-15,-14-5 1 16,9 6 0-16,2-1 1 15,-8 2 2-15,-3-1 0 16,1 0-1-16,-1 3-1 16,-5 2 0-16,0 1-2 0,0 0 1 15,5-4-1-15,-5 2 1 16,5-1-1 0,9-5 0-16,-3 3 0 0,2-5 0 15,6 1 0-15,-8-1 0 16,8 1 0-16,-5-4 1 15,5 0-1-15,0 0 0 16,0 0 0-16,0 0 0 16,0 0 1-16,0 0-1 15,0 0 1-15,0 0 0 16,0 0 2-16,0 0-3 16,0 0 2-16,0 0 0 15,0 0 1-15,0 0 8 16,0 0-3-16,0 0-1 15,0-7-5-15,19-8 0 0,13 0-1 16,9 1 1-16,3-5 0 16,11 2 0-16,-4 6 1 15,7-4 1-15,-12 3 2 16,-5 8 0-16,-30-1-1 16,-3 5-4-16,3 0-1 15,-11 0-3-15,0 0-20 16,0 0-63-16,0 0-198 15</inkml:trace>
  <inkml:trace contextRef="#ctx0" brushRef="#br0" timeOffset="22223.8911">3707 6037 106 0,'-3'0'77'15,"3"-2"-65"-15,0 2 4 16,0-3 15-16,0 0 14 16,0-2-2-16,0 1-5 15,0-2-18-15,0 4-3 16,0-1 8-16,0 3-7 15,0 0-8-15,0 0 2 0,0-3 8 16,0 2 6-16,0 1 2 16,-11-5-7-16,11 3-12 15,-8 2 5-15,8 0 0 16,0 0-4-16,-5 0-3 16,5 0 1-16,0 0 5 15,0 0-1-15,0 0-3 16,0 0-2-16,0-3-4 15,0 3-1-15,0 0-1 16,13 11 0-16,39 29 1 16,5 12 1-16,-2 14-2 15,10 3 1-15,-13 1 4 16,-6-1-1-16,1-8-3 0,-15-7-1 16,-4-8-1-1,-4-5 0-15,1-11-4 0,-9-13-13 16,-10-3-35-16,-1-9-60 15,-5-5-29-15,0 0-178 16</inkml:trace>
  <inkml:trace contextRef="#ctx0" brushRef="#br0" timeOffset="22621.7276">4309 5992 235 0,'0'-3'99'16,"0"3"-57"-16,0 0-2 16,0 0-6-16,0 0-3 15,0 0-13-15,0 27 12 16,-40 16 18-16,-26 12-16 16,-5 10-14-16,-13-4 0 0,5-4-2 15,5-8-6-15,17-19-7 16,29-11-3-16,20-16 0 15,8-3-3-15,0-15-10 16,28-27-71-16,45-9-98 16,17-6-161-16</inkml:trace>
  <inkml:trace contextRef="#ctx0" brushRef="#br0" timeOffset="23226.614">4819 5678 181 0,'-13'5'129'15,"-6"-3"-115"-15,13-1-6 16,6-1 13-16,0 0-7 16,0 0-1-16,0 0 10 15,0 0 5-15,0 0 4 16,0 0-2-16,0 0-5 16,0 0 1-16,0 0-2 15,46 0 2-15,12-1 9 16,26-13-6-16,-5-1-6 15,-13 4 2-15,-14 6-3 0,-33 5-6 16,-11 0-11 0,-8 5-2-16,0 36 4 0,-47 23 7 15,-23 15-10-15,-9 3-3 16,8-8 0-16,30-14-1 16,41-21 0-16,0-14-1 15,13-15-2-15,58-10-1 16,22 0 0-16,0-24-4 15,-14-4-31-15,-14 6-82 16,-8 4-134-16</inkml:trace>
  <inkml:trace contextRef="#ctx0" brushRef="#br0" timeOffset="23611.839">5487 6356 381 0,'0'3'71'16,"33"0"-8"-16,52-3 19 15,15 0-30-15,4 0-26 16,0-3-22-16,-20-8-4 15,-29-7-2-15,-14 6-15 16,8 5-76-16,-27-7-239 16</inkml:trace>
  <inkml:trace contextRef="#ctx0" brushRef="#br0" timeOffset="24149.5393">6799 6006 204 0,'0'0'137'16,"0"0"-121"-16,0 0 24 15,24-1 1-15,17-9 2 16,17-8 7-16,21 0 8 15,0-1-7-15,13 0 2 16,-15 6 0-16,-17 9-14 16,-28 4-12-16,-18 0-17 15,-14 15-7-15,-14 35 2 16,-62 27 3-16,-49 20-6 16,-20 15-1-16,1-1-1 0,21-2 0 15,36-21 0-15,49-26 0 16,38-20 0-16,0-19-2 15,59-17-1-15,51-6 1 16,20-6 2-16,1-22 0 16,-13-2-3-16,-20 2-5 15,-36 2-37-15,-18 11-55 16,-11-5-97-16</inkml:trace>
  <inkml:trace contextRef="#ctx0" brushRef="#br0" timeOffset="24585.4404">7780 6211 255 0,'0'0'174'15,"0"0"-139"-15,22 0 8 16,3 0 12-16,7 0-12 16,15 22-23-16,5 6 8 15,2 8 4-15,9 7-6 16,-9 1-10-16,-15 4-5 16,-12-5-8-16,-14-5-3 15,-7-3-5-15,-6-5-5 16,5-4-29-16,-2-9-80 0,3-10-64 15</inkml:trace>
  <inkml:trace contextRef="#ctx0" brushRef="#br0" timeOffset="24757.757">8476 6272 13 0,'0'0'473'16,"-58"16"-400"-16,-21 28-2 15,-22 19 1-15,-27 9-21 16,-11 7-32-16,0-4-19 16,8-8-7-16,41-20-64 15,44-34-180-15</inkml:trace>
  <inkml:trace contextRef="#ctx0" brushRef="#br0" timeOffset="25335.2328">9231 6201 225 0,'0'-4'84'0,"0"4"-17"16,0 0-4-16,0 0-9 16,19 0 4-16,14 0 24 15,10 0-24-15,12 0-6 16,2 0-14-16,3 0-14 16,-8 0-19-16,-19 0-5 15,-14 0-7-15,-11 0-30 16,-8 0-47-16,0 4-61 15,0 20-95-15</inkml:trace>
  <inkml:trace contextRef="#ctx0" brushRef="#br0" timeOffset="25545.434">9414 6437 531 0,'0'4'60'0,"32"1"25"16,20 3-28-16,0-3-13 15,-11-2-34-15,3-3-10 16,-12 0-5-16,9 0-20 16,11-8-53-16,13-9-142 0</inkml:trace>
  <inkml:trace contextRef="#ctx0" brushRef="#br0" timeOffset="26167.6108">10548 5989 323 0,'0'-4'40'15,"0"0"-2"-15,0 3-9 0,0-5 8 16,11 4 7-16,-3-1 15 15,-8 3-4-15,0 0 3 16,0 0-12-16,0 0-12 16,0 0-12-16,0 8-7 15,0 29-8-15,-8 13 15 16,-22 17-17-16,-17 5-3 16,-2 0-1-16,11-13-1 15,25-17-1-15,13-20-4 16,0-14-5-16,60-8-2 0,24-2 9 15,28-27 3 1,-6-6 0-16,-2 3 0 0,-11 4 0 16,-23 9-2-16,-23 5-4 15,-9 7-30-15,-19 2-16 16,-19 5-52-16,3 0-76 16,-3 0-156-16</inkml:trace>
  <inkml:trace contextRef="#ctx0" brushRef="#br0" timeOffset="26483.8007">11279 5894 181 0,'0'-4'281'16,"2"4"-219"-16,-2 0-24 15,0 0-12-15,0 0-9 16,0 0-6-16,0 10 20 16,0 20 8-16,0 9-8 15,0 19 3-15,0 13 9 16,-41 13-4-16,-16 11-5 16,-3 8-9-16,-11-1-11 15,6-3-11-15,10-10-3 16,17-15-6-16,19-22-25 15,5-24-36-15,14-21-29 0,0-7-40 16,28-23-132-16</inkml:trace>
  <inkml:trace contextRef="#ctx0" brushRef="#br0" timeOffset="27067.4845">11636 6288 379 0,'0'0'70'0,"0"0"-22"15,0 0 4-15,0 0-4 16,19 0-13-16,-14 9 18 16,14 12 0-16,9 7-4 15,-4-5-8-15,4 6-10 16,4 5-15-16,1-11-11 15,-14 4-5-15,0-9 0 16,3 0-4-16,-3-3-12 0,-5-5-27 16,5-10-42-16,0 0 1 15,14-19-16-15,7-21-30 16,18-7-23-16,7-3 54 16,-5 3 99-16,6 4 23 15,-9 7 53-15,-16 8 16 16,-17 13-6-16,-16 6-8 15,-8 9 5-15,0 0-19 16,0 12-20-16,-13 33-3 16,-53 21 23-16,-32 24-20 15,-19 12-6-15,-8 3-21 16,-12 1-15-16,25-17-2 16,20-19-5-16,26-19-42 0,28-19-54 15,25-14-30-15,13-18-126 16</inkml:trace>
  <inkml:trace contextRef="#ctx0" brushRef="#br0" timeOffset="27637.0359">12721 6272 416 0,'8'-3'94'0,"6"3"-25"15,19 0 0-15,24 0 13 16,8 0-14-16,14 0-8 15,-8 0-27-15,-5-3-25 16,-31-2-8-16,-5-1-1 0,-14-4-15 16,1 0-34-16,-1 0-68 15,3 6-122-15</inkml:trace>
  <inkml:trace contextRef="#ctx0" brushRef="#br0" timeOffset="28416.5265">14379 5985 262 0,'8'-5'71'16,"-3"2"-5"-16,4-2-1 16,-4 2-3-16,-5-1-11 15,0-2-13-15,0 5 3 16,0-2-1-16,0-1 0 16,0-2-5-16,0-4-10 15,0-2-5-15,-33 5-1 16,-18 2-14-16,-23 5-3 15,-16 0 0-15,3 10-2 16,-3 24 1-16,-3 11 0 16,28 1 1-16,7 10 1 15,17-7-2-15,17-3-1 16,24-8 0-16,0-12-1 0,5-15 0 16,55-8 1-1,6-3 0-15,24 0 1 0,8-28 0 16,0-3-1-16,-5-8 1 15,-14 0-1-15,-8 8 1 16,-25 5 3-16,-13 9 0 16,-14 10-1-16,-14 3 3 15,-5 4 1-15,0 0-4 16,0 0-2-16,0 0 0 16,0 0 2-16,0 0 2 15,0 0 0-15,0 0 0 16,0 0 0-16,0 0 0 15,0 19 1-15,0 19 3 16,0 24 17-16,-19 9-14 0,-27 16 2 16,-11 7-7-16,-9 6-5 15,-13-4-2-15,-5-7-2 16,5-8-13-16,13-12-80 16,-5-33-189-16</inkml:trace>
  <inkml:trace contextRef="#ctx0" brushRef="#br0" timeOffset="30719.3019">3909 6354 48 0,'5'-1'95'0,"-5"-3"-36"16,8 4-36-16,-8-3-14 15,11-3-6-15,-8 4 13 16,-3-2 1-16,0 4 7 16,0 0-7-16,0 0 0 15,0 0 3-15,0 0-4 16,0 0-4-16,0 0 0 15,0 0 0-15,0 0-2 16,0 0 9-16,0 0 1 0,0 0-5 16,0 7 4-16,0 6 3 15,-27 8 3-15,-6 2-4 16,6 11-10-16,-17 4-1 16,-8 5-3-16,-8 5 1 15,8-3-6-15,-8-9-2 16,9-6-3-16,10-10-16 15,8-20-110-15,14 0-305 16</inkml:trace>
  <inkml:trace contextRef="#ctx0" brushRef="#br0" timeOffset="33105.3802">3562 7857 210 0,'6'-6'73'0,"-1"6"-15"16,-5 0-5-1,0-3-13-15,0 3-6 0,0 0-5 16,0 0-1-16,0-2 3 16,0 1-1-16,0 1-4 15,0-4 0-15,0 4-1 16,0 0-7-16,0 0 0 15,0-4-1-15,0 3 0 16,0-7-1-16,0-4-6 16,0 3-5-16,0 2 3 15,0 0-1-15,0 1 4 16,0 4 1-16,0 0-3 0,0 2 0 16,0 0-1-16,0 0-1 15,0-4-1-15,0 4 0 16,0 0-3-16,0 0-1 15,0 0-2-15,0 0 1 16,0 0-1-16,0 0 0 16,0 0 0-16,0 0 0 15,3 6 1-15,16 23-1 16,6 16 4-16,-4 18-3 16,-2 13 1-16,1 14 1 15,-7 7-2-15,-13 5 0 16,0-4-1-16,0 2 1 15,0-13-1-15,0-17-1 16,0-23 1-16,0-21 0 16,0-12 0-16,0-14-1 0,0 0 0 15,0 0 0-15,0-38 1 16,0-27-4-16,0-15-2 16,11-3 3-16,16 8 0 15,14 12 2-15,6 15 0 16,10 12-2-16,8 14 2 15,-13 10 1-15,3 12 0 16,-4 0-1-16,-4 12 0 16,-9 24 1-16,-5 13 2 15,-20 9 2-15,-13 8-1 0,0 5 1 16,-46-3-2 0,-25-9-1-16,-3-16-1 0,14-13-1 15,-5-23-4-15,0-7-19 16,21-5-9-16,11-20-33 15,25-2-16-15,8 4-54 16,38 4-59-16</inkml:trace>
  <inkml:trace contextRef="#ctx0" brushRef="#br0" timeOffset="33682.3737">4759 8265 71 0,'-5'0'201'15,"-1"0"-158"-15,6 0 1 16,0 0-4-16,0 0 2 15,0 0 1-15,0 0 2 16,11 0 3-16,22 0-5 16,2 0-17-16,4 0-14 0,-1 1-4 15,8 2-5-15,-5 0-1 16,-3-1-1-16,-5 1-1 16,-19-3-7-16,5 6-35 15,-11-6-149-15</inkml:trace>
  <inkml:trace contextRef="#ctx0" brushRef="#br0" timeOffset="34021.4035">4838 8620 224 0,'-11'-5'183'15,"11"5"-122"-15,0-1-9 16,0 1-5-16,11 0 7 15,36-1 0-15,-1 1-1 0,11-5-18 16,-16 5-23 0,-8 0-12-16,0-1-3 15,-28 1-32-15,17-3-82 0,-22-10-275 16</inkml:trace>
  <inkml:trace contextRef="#ctx0" brushRef="#br0" timeOffset="36961.2654">6019 8255 41 0,'0'-3'60'0,"0"-1"-18"16,0-3-10-16,0 6-9 16,0-3 6-16,0 4 13 15,0 0 6-15,0-3-12 16,0 3-1-16,0-1-11 16,0 1 0-16,0 0 0 0,0-2 5 15,0-2 4-15,0 4-1 16,0 0-10-16,0 0-1 15,0 0-5-15,0 0-5 16,0 0-2-16,0-1-1 16,5-1 1-16,47-10 2 15,22 1 8-15,24-6 2 16,8-5-7-16,-2 6-3 16,-25-3-8-16,-13 11-3 15,-34 4 0-15,-21 2-5 16,-11 2-28-16,0 0-88 15,-11 0-165-15</inkml:trace>
  <inkml:trace contextRef="#ctx0" brushRef="#br0" timeOffset="37485.3733">6812 7886 242 0,'0'-3'56'16,"11"3"-10"-16,-2-1 2 16,10-1-8-16,0-1-9 15,8-3 6-15,6 1 13 16,-1 1-5-16,1-1 0 16,5-1-11-16,-5 3-5 15,-6 3-6-15,1 0-8 16,2 0-2-16,-9 0-1 15,-2 0-4-15,-5 11-5 16,-8 13 1-16,-6 15 0 0,0 14 1 16,-25 16-1-16,-30 1-3 15,-2 4 0-15,16-10-1 16,22-10 1-16,19-9 0 16,0-13 0-16,41-10 1 15,44-10-1-15,13-12 1 16,5 0-2-16,-2 0-2 15,-19 0-31-15,-36-1-45 16,-5 1-55-16,-30 0-136 16</inkml:trace>
  <inkml:trace contextRef="#ctx0" brushRef="#br0" timeOffset="39148.4332">3838 9636 4 0,'0'0'141'16,"0"0"-55"-16,0 0 1 15,0 0-33-15,0 0-16 16,0 0-12-16,0 0-5 15,0 0-2-15,0 0-10 0,0 0-5 16,0 0-1-16,0 0 1 16,0 0-1-16,0 0 1 15,0 0 2-15,0-2 2 16,0 2 1-16,0 0 1 16,0 0-3-16,0 0 0 15,0 0-1-15,0 0-1 16,0 0-2-16,0 0 2 15,0 0 0-15,0 0 5 16,0 0 2-16,0 0 2 16,0-2-2-16,0 2-1 15,0 0-6-15,0 0-3 16,0 0-2-16,0 0 1 0,0 0 0 16,0 0 2-16,0 0-1 15,0 0 1-15,0 0 1 16,0 0-1-16,0 0 2 15,0 0 0-15,0 0 0 16,0 0 0-16,0 0 3 16,0 0 1-16,0 0-2 15,0 0 0-15,0 0-1 16,0-3-2-16,0 3 2 16,0 0-1-16,0 0 0 15,0 0-2-15,0 0-1 16,0 0 1-16,0 0-2 0,0 0 0 15,0 0 1 1,0 0-1-16,0 0 0 0,0 0-1 16,0 0-1-16,0 18 1 15,0 22 1-15,0 12 1 16,0 4-1-16,0 12-1 16,0-6 1-16,0-7-1 15,0-18-1-15,0-17 0 16,0-11-2-16,11-9-1 15,10 0-1-15,9-26 2 16,11-16 0-16,19-6 2 16,6-1 0-16,-6 4 1 15,16 3 0-15,11 11 0 16,-2 12 1-16,-14 9-1 16,-25 10 0-16,-19 0 0 0,-16 7-1 15,-11 28 1-15,-11 18 1 16,-76 9 1-16,-17 7-1 15,-21-7-1-15,21-9 0 16,12-13 0-16,21-17-1 16,11-13-9-16,22-10-24 15,10 0-13-15,20-15-56 16,8-11-60-16</inkml:trace>
  <inkml:trace contextRef="#ctx0" brushRef="#br0" timeOffset="39435.5738">3592 10337 251 0,'0'0'137'0,"36"0"-87"16,40 0 7-16,30-12 9 16,25-14-19-16,14 0-5 15,13-6 9-15,-22 10-24 16,-32 6-26-16,-30 9-1 0,-47 5-13 16,-27 2-41-1,0 0-107-15,-27 30-113 0</inkml:trace>
  <inkml:trace contextRef="#ctx0" brushRef="#br0" timeOffset="39839.3732">3941 10584 272 0,'0'0'33'0,"0"0"6"15,0 0 13-15,0 0-2 16,14-9-8-16,24-9 8 16,8 0 14-16,14 0-13 15,-13 4-5-15,-1 6-7 16,-21 6-21-16,-12 2-13 15,-13 0-5-15,0 17 0 16,0 24 0-16,-19 23 4 16,-27 4-4-16,5-2 0 15,3-6 0-15,32-9 1 16,6-18 0-16,6-7-1 0,54-14 1 16,16-12 2-16,11 0-2 15,12-7-1-15,-15-18-8 16,-18-3-48-16,-20 6-78 15,-13-1-153-15</inkml:trace>
  <inkml:trace contextRef="#ctx0" brushRef="#br0" timeOffset="40253.1993">5212 10269 101 0,'0'-4'344'0,"8"-6"-293"0,49 1-6 16,9-6 16-16,13 2-29 15,-8-1-14-15,-17 6-16 16,-16 1-2-16,-29 4-12 16,-9 3-54-16,11 0-101 15</inkml:trace>
  <inkml:trace contextRef="#ctx0" brushRef="#br0" timeOffset="40425.3975">5558 10467 363 0,'47'0'252'0,"4"0"-233"16,4 0-12-16,-9 0-7 16,-13 0-65-16,-14-10-212 15</inkml:trace>
  <inkml:trace contextRef="#ctx0" brushRef="#br0" timeOffset="42479.245">6346 10089 319 0,'0'0'134'15,"0"0"-80"-15,0 0-13 16,0 0-16-16,14-2 2 0,29 2 2 16,12-6 7-1,5 4 0-15,5-2-11 0,-18 3-21 16,-9-1-4-16,-5-4-4 15,-20-7-22-15,1 4-44 16,5-4-122-16</inkml:trace>
  <inkml:trace contextRef="#ctx0" brushRef="#br0" timeOffset="42697.4006">7331 9632 540 0,'0'15'77'16,"0"39"-25"-16,0 29 0 15,0 11-11-15,-22 10-29 16,-30 1-10-16,0-3-2 16,-2-10-10-16,2-13-24 15,14-15-41-15,10-14-60 16,9-10-48-16</inkml:trace>
  <inkml:trace contextRef="#ctx0" brushRef="#br0" timeOffset="43455.4726">4192 11595 323 0,'0'0'77'0,"0"0"-36"15,0 0-8-15,11 0-2 16,-11 0 5-16,14 0-2 0,-1 0 5 16,6 16-7-16,1 10-9 15,-7 10-3-15,-5 8-7 16,-8 6-3-16,0-1-9 16,0-4-1-16,0-5-10 15,0-7-15-15,-21-9-43 16,10-4-76-16,-11-15-178 15</inkml:trace>
  <inkml:trace contextRef="#ctx0" brushRef="#br0" timeOffset="43709.047">4263 11809 441 0,'25'-2'144'0,"-4"0"-113"15,31-5-10-15,14 3 21 16,13 3-7-16,-8 1-5 16,2 0-13-16,-29 12-13 15,-31 20-2-15,-13 6 0 16,0 16-1-16,-70-2-1 16,-29 3-7-16,-31-8-20 15,4-12-11-15,9-12-22 16,38-6-32-16,13-9-63 15,28-5-227-15</inkml:trace>
  <inkml:trace contextRef="#ctx0" brushRef="#br0" timeOffset="43979.2047">3903 12379 306 0,'0'0'90'0,"57"0"-27"16,22-6 27-16,33-17-20 0,19-1-26 16,19-2-7-1,-11 3 4-15,-22 2-20 0,-46 12-21 16,-30 3-13-16,-35 6-23 15,-6 0-52-15,0 7-84 16,-47 22-128-16</inkml:trace>
  <inkml:trace contextRef="#ctx0" brushRef="#br0" timeOffset="44333.1762">4099 12604 530 0,'0'0'42'0,"0"0"-23"15,6 0 5-15,27 0 10 16,13-3-14-16,-13-1-4 16,-6 0 6-16,-22 4-9 15,-5 0-9-15,0 0-1 16,0 26 1-16,0 10 6 15,0 4-9-15,0 6-1 16,-19-7-1-16,19-5 1 16,0-3 1-16,0-7 0 15,0-6 1-15,28-9 2 16,15-1 7-16,-2-3 3 16,3-4-5-16,-3 3-9 0,-9-4-1 15,1 0-14-15,-14 0-26 16,-5-11-66-16,24-15-102 15</inkml:trace>
  <inkml:trace contextRef="#ctx0" brushRef="#br0" timeOffset="44587.3095">5277 11820 541 0,'14'-4'57'16,"13"4"-50"-16,11 0 6 16,9 15 23-16,5 25-3 15,-6 18-1-15,-8 18 0 16,-30 22-3-16,-8 11-11 16,-19 6-10-16,-60 3-8 15,-14-7-2-15,-5-8-12 16,-14-14-43-16,-5-10-42 15,14-17-105-15</inkml:trace>
  <inkml:trace contextRef="#ctx0" brushRef="#br0" timeOffset="44925.555">3628 11785 393 0,'-87'78'92'15,"10"31"-53"-15,9 10-7 16,11 22 24-16,19 5-22 16,18 0-14-16,18-15-7 15,2-22-11-15,2-28-2 16,61-33-9-16,22-24-18 16,16-16-64-16,27-8-99 15</inkml:trace>
  <inkml:trace contextRef="#ctx0" brushRef="#br0" timeOffset="45563.0402">6079 11539 298 0,'-14'0'81'15,"14"0"-31"-15,0-3-4 16,0 3-3-16,0 0-13 16,0 0-10-16,0 0 0 15,0 0 9-15,0 0 2 16,0 0 1-16,0-2 4 15,0 2-3-15,0 0 0 16,19-5 6-16,20 1-2 16,-4-6-21-16,-5 3-5 15,-8 5-1-15,-17 0-4 16,1 2-3-16,-6 0-3 0,0 0-2 16,0 25 0-1,0 7 2-15,0 2-1 0,0 4 1 16,-6 7 1-16,1 4-1 15,-14 5 0-15,16 2 0 16,3-5 0-16,0-7 0 16,0-9 0-16,8-13-1 15,36-10 1-15,2-8-1 16,20-4-1-16,7 0-3 16,1-16-20-16,-9-15-29 15,-13 5-63-15,-6-5-93 16</inkml:trace>
  <inkml:trace contextRef="#ctx0" brushRef="#br0" timeOffset="46005.4541">6706 12037 326 0,'0'0'139'16,"0"0"-99"-16,22 0 1 15,35 0 19-15,28-12-14 16,13-5-9-16,-11-1 2 15,-16 3-4-15,-19 7-26 0,-25 2-9 16,-21 3-17-16,-6 3-34 16,0 0-64-16,0 0-137 15</inkml:trace>
  <inkml:trace contextRef="#ctx0" brushRef="#br0" timeOffset="46245.4948">6870 12298 13 0,'27'0'555'16,"6"0"-496"-1,13 0 1-15,6 0-5 0,-6-2-27 16,-8-2-28-16,1 4-1 15,-12-3-8-15,-8 1-23 16,-11 2-41-16,-2 0-79 16,7 0-160-16</inkml:trace>
  <inkml:trace contextRef="#ctx0" brushRef="#br0" timeOffset="46613.6449">7827 11673 342 0,'0'0'188'0,"8"0"-148"15,3 7-3-15,11 21 21 16,-11 14-27-16,-3 11 6 0,-8 12 3 16,0 11-4-16,0 1-14 15,0-1-8-15,-8-4-13 16,-17-7-1-16,3-12-10 15,3-16-22-15,0-15-46 16,8-12-44-16,-3-10-158 16</inkml:trace>
  <inkml:trace contextRef="#ctx0" brushRef="#br0" timeOffset="48739.0641">4413 14195 282 0,'0'-7'46'0,"0"-4"3"15,0 2 5-15,0 0-2 16,0 1-9-16,0-1-13 15,0 4-7-15,0 5-6 16,0-2 1-16,0 2-2 16,14 0-3-16,13 6 4 15,30 23 6-15,3 17-4 16,11 13-3-16,8 9-8 16,6 8-3-16,2 0-3 15,-16 2-1-15,-6-8-1 16,-13-9 0-16,-19-6-2 15,-6-16-6-15,-16-12-12 0,-8-13-34 16,-3-14-57-16,0 0-25 16</inkml:trace>
  <inkml:trace contextRef="#ctx0" brushRef="#br0" timeOffset="48993.3186">5403 14146 346 0,'-60'13'185'0,"-6"32"-141"0,1 6-15 16,-6 16-2-16,-33 7-9 16,-7 6-10-16,-1-1-4 15,-8-4-4-15,22-11 0 16,21-19-4-16,17-16-10 15,41-14-43-15,19-15-12 16,0 0 4-16,44-16-24 16,35-23-135-16</inkml:trace>
  <inkml:trace contextRef="#ctx0" brushRef="#br0" timeOffset="49527.2093">6019 13930 185 0,'-5'0'180'0,"5"-3"-137"0,0 3-4 16,0 0 3-16,0-2 6 15,0 2-20-15,10 0-1 16,12 0-6-16,-3 0 8 15,28 0 3-15,-9 0-3 16,3 0-1-16,-3 0-2 16,-11 0-5-16,-8 0-7 15,-19 0-8-15,0 13-2 16,0 16 1-16,-13 10 2 16,-39 3-3-16,-8 0-2 15,22-2-1-15,5-7 0 16,30-6-1-16,3-1 1 0,0-9 1 15,22-2-2-15,38 0 3 16,11-6 0-16,-6 1-2 16,1 0-1-16,-6-4-11 15,-27 0-48-15,-1 0-51 16,1-5-190-16</inkml:trace>
  <inkml:trace contextRef="#ctx0" brushRef="#br0" timeOffset="49917.67">6995 14601 513 0,'33'0'78'0,"19"0"-20"16,19 0-23-16,-3 0-20 15,-11 0-15-15,-22 0-4 16,4 0-18-16,-20 0-62 16,0 0-144-16</inkml:trace>
  <inkml:trace contextRef="#ctx0" brushRef="#br0" timeOffset="50463.1763">7939 14218 418 0,'0'17'52'0,"0"-2"-44"16,-6-9-5-16,6-6 5 15,0 0 12-15,25-8 26 16,40-22-7-16,14-5 7 0,6 0-9 15,13 4 12-15,-5 1 2 16,-3 8-12-16,-17 9 3 16,-18 5-16-16,-17 8-12 15,-5 0-11-15,-33 21-2 16,0 19 1-16,0 15 1 16,-33 13-1-16,-46 8-2 15,-25 9 0-15,-8-1 0 16,1-4-1-16,26-13 0 15,25-20-1-15,27-18 1 16,14-15-1-16,19-9-4 0,0-5-3 16,0 2 4-16,0 3 4 15,52 2 1-15,13 0 0 16,6 3 0-16,-5 1 0 16,18-4 0-16,-15 4 0 15,-4-5-4-15,-8 1-29 16,-21-5-48-16,-20 4-27 15,19-6-109-15</inkml:trace>
  <inkml:trace contextRef="#ctx0" brushRef="#br0" timeOffset="50793.0529">9231 14307 509 0,'0'3'77'0,"11"21"-33"16,30 6-9-16,5-1-5 15,6 3-10-15,0-1 3 16,-6 4-4-16,-13 4-9 16,0 4-8-16,-20 7-2 15,-7-3-6-15,-6-6-14 0,0-6-19 16,0-13-68-16,0-11-67 16,0-11-178-16</inkml:trace>
  <inkml:trace contextRef="#ctx0" brushRef="#br0" timeOffset="50973.1873">9779 14302 289 0,'-57'9'234'0,"-30"44"-167"16,-17 12-20-16,-19 14-3 0,-10 8-14 15,-4-1-12 1,6-8-10-16,20-12-8 0,26-12-22 15,52-24-107-15,33-30-239 16</inkml:trace>
  <inkml:trace contextRef="#ctx0" brushRef="#br0" timeOffset="51543.4891">10665 14190 381 0,'0'0'102'15,"0"0"-39"-15,0 0-25 16,11 0-5-16,-3 0-10 15,6 0 0-15,0 26-7 16,-14 11 9-16,0 12-6 16,0 6-7-16,0 3-8 0,-22 3-4 15,-16-1-1 1,-14-3-13-16,-8-3-40 0,-6-12-70 16,6-9-99-16</inkml:trace>
  <inkml:trace contextRef="#ctx0" brushRef="#br0" timeOffset="51747.1503">10447 14422 363 0,'27'0'234'16,"1"0"-152"-16,18 0-6 15,25 5-26-15,0 6-36 16,-6-3-10-16,-5-4-4 0,-14-4-11 15,1 0-37-15,-1 0-33 16,-8-12-34-16,9-1-76 16,-1-11-100-16</inkml:trace>
  <inkml:trace contextRef="#ctx0" brushRef="#br0" timeOffset="51927.4387">11679 13915 19 0,'0'0'481'16,"0"28"-381"-16,0 27-17 16,-38 26-29-16,-8 12-3 15,-11 7-21-15,-11 3-14 0,-9-6-14 16,4-9-2-16,2-11-25 16,5-4-93-16,6-19-135 15</inkml:trace>
  <inkml:trace contextRef="#ctx0" brushRef="#br0" timeOffset="53239.2923">12132 14250 215 0,'0'0'210'0,"0"0"-180"15,0 0-12-15,0 0-7 16,0 0 17-16,14 0 4 16,10 0-6-16,9 0-2 15,8 0-5-15,11 0-2 16,-6 0-14-16,-5 0-3 0,16 0-4 15,-10 0-13-15,-7-9-33 16,4 3-93-16,-22 0-197 16</inkml:trace>
  <inkml:trace contextRef="#ctx0" brushRef="#br0" timeOffset="53427.2705">12198 14466 545 0,'40'3'124'0,"26"1"-67"0,24 2-13 16,-3-1-36-16,-2-5-8 16,-28 0-69-16,-5 0-140 15</inkml:trace>
  <inkml:trace contextRef="#ctx0" brushRef="#br0" timeOffset="54019.5387">13907 13803 327 0,'14'0'149'15,"-14"0"-114"-15,8 0-5 16,-8 0-13-16,0 0-2 16,0 7 17-16,0 22-4 15,-22 14 5-15,-41 13-12 16,-16 3-13-16,-19 11-2 16,0 0-4-16,19-1-1 0,24-19-1 15,42-11-2 1,13-20-6-16,27-11-6 0,66-8 3 15,32 0 9-15,12-8 2 16,7-8-6-16,-32 0-8 16,-22 4 1-16,-36 5-21 15,-21 0-99-15,-14 1-169 16</inkml:trace>
  <inkml:trace contextRef="#ctx0" brushRef="#br0" timeOffset="54281.1085">14545 13738 439 0,'-22'23'105'16,"3"30"-57"-16,-13 11-19 15,-9 15 15-15,-11 5-25 16,-5 10-7-16,-23 0-2 15,-4 4 5-15,-1 2-9 16,-2-7-6-16,3-4 0 16,-1-6-6-16,12-8-8 15,7-14-33-15,9-10-42 16,24-20-52-16,14-10-71 16</inkml:trace>
  <inkml:trace contextRef="#ctx0" brushRef="#br0" timeOffset="54581.1579">14485 14369 384 0,'19'0'119'0,"0"9"-32"16,14 16-24-16,0 8-12 0,19 0-13 15,2-1-24 1,3-1-9-16,-5-3-4 0,-5-5-1 16,-12-5-3-16,3-10-18 15,-19-2-27-15,0-6-47 16,14 0-104-16,13-6-169 15</inkml:trace>
  <inkml:trace contextRef="#ctx0" brushRef="#br0" timeOffset="54731.163">15486 14350 243 0,'0'0'189'16,"-17"25"-99"-16,-48 19-14 0,-28 16-3 15,-27 14-16 1,-21 9-7-16,-12 9-17 0,-3-1-33 15,4 0-2-15,15-4-73 16,26-22-220-16</inkml:trace>
  <inkml:trace contextRef="#ctx0" brushRef="#br0" timeOffset="55511.0661">15960 14259 346 0,'25'-3'144'0,"2"0"-65"0,25-2-15 15,21-2-3 1,12 5-12-16,-6 2-7 0,-3 0-12 15,-29 0-23-15,-6 0-7 16,-17 0-4-16,-2 7-14 16,-11 3-40-16,-11 6-86 15,0-6-199-15</inkml:trace>
  <inkml:trace contextRef="#ctx0" brushRef="#br0" timeOffset="56178.8597">17842 13838 457 0,'0'-10'71'16,"5"3"-51"-16,-5 0-7 16,0 7 11-16,0-4-4 15,0 4 8-15,-8 0 2 16,-44 0 2-16,-5 0-24 16,-30 0-2-16,-3 21-1 15,-11 6 3-15,-14 11-1 0,9 4-2 16,0 4 2-16,21 4 6 15,14-1-3-15,25-2 0 16,13-7-6-16,28-6-2 16,5-13 0-16,0-5-1 15,24-9 3-15,47-7 3 16,16 0 2-16,11-9 0 16,14-18-5-16,-8 3-2 15,-20 2 3-15,-15-2 0 16,-18 9 2-16,-32 9 5 15,-5 2 4-15,-14 0 2 16,0 3-6-16,0-2-4 16,0-2-2-16,0 5-1 15,0-2-1-15,0 2 2 16,0 0 1-16,0 0 1 0,0 0-4 16,0 0-2-16,0 0-1 15,0 2-1-15,0 29 0 16,0 22 2-16,-14 12 0 15,-26 11 0-15,-4 10-1 16,-11 0 0-16,4-2-1 16,-1-11 0-16,11-12-2 15,11-13-5-15,8-17-8 16,11-12-12-16,11-15-25 16,0-4-31-16,0 0-39 0,0-25-170 15</inkml:trace>
  <inkml:trace contextRef="#ctx0" brushRef="#br0" timeOffset="56823.1384">18542 14077 302 0,'0'0'127'0,"0"0"-68"16,0 0-21-16,0 0 8 15,0 4-5-15,0 17-4 16,0 7-6-16,-8 10 6 16,-16 6-4-16,-9 7-8 0,6 0-8 15,-6 3-12 1,0-7-5-16,6-1-2 0,0-6-15 16,2-11-27-16,6-8-26 15,5-12-41-15,9-3-59 16,-3-6-173-16</inkml:trace>
  <inkml:trace contextRef="#ctx0" brushRef="#br0" timeOffset="57011.1344">18332 14307 80 0,'33'-15'520'16,"-3"10"-437"-16,19 3-35 0,17-1-8 15,-15 3-15-15,1-3-17 16,-11 1-8-16,-3 0-10 16,-13-1-39-16,8 3-59 15,2 0-161-15</inkml:trace>
  <inkml:trace contextRef="#ctx0" brushRef="#br0" timeOffset="57272.8755">19221 14032 389 0,'0'0'208'16,"0"5"-172"-16,0 25-6 15,0 15 26-15,0 6-28 16,0 11-11-16,-32 11 1 15,-15 4-1-15,-10-2-8 16,16-3-9-16,-3-4 0 16,-2-11-11-16,5-8-32 15,-2-13-24-15,10-9-32 16,6-14-120-16</inkml:trace>
  <inkml:trace contextRef="#ctx0" brushRef="#br0" timeOffset="58077.1209">17839 13851 23 0,'0'0'150'16,"0"0"-121"-16,0 0-14 15,0 0-1-15,0-4-1 0,0 3 19 16,0-1 16-16,0 2-7 16,0-5-17-16,0 5-1 15,0 0-9-15,0 0-9 16,0 0 0-16,0 0-3 15,0 0-1-15,0 0 0 16,0 0 2-16,0 0-3 16,0 8 0-16,-6 5 3 15,1 7 10-15,2 5 11 16,3 2 5-16,-11 8 5 0,-8 4-13 16,-3 3-10-1,-2-1-11-15,-17-5-3 0,14-2-37 16,-3-10-104-16</inkml:trace>
  <inkml:trace contextRef="#ctx0" brushRef="#br0" timeOffset="61403.1058">5430 15931 100 0,'0'-7'284'0,"0"7"-243"16,0-4-8-16,0 3 1 16,0-4 11-16,0-2-6 15,0 1-11-15,0-1 7 16,0 2 3-16,0 5-7 16,0 0-7-16,-27 0-4 15,-39 31-11-15,-13 32-7 16,-11 24 0-16,3 19 4 0,16 11 2 15,25 8-2-15,13-6-4 16,33-18-2-16,0-18 0 16,52-18-4-16,13-20-13 15,9-16-39-15,-3-15-62 16,-19-14-109-16</inkml:trace>
  <inkml:trace contextRef="#ctx0" brushRef="#br0" timeOffset="62188.9792">6248 16102 271 0,'0'0'70'16,"0"0"-28"-16,0 0-13 15,0-4 14-15,0 4 1 16,-5 0-4-16,2 0-1 16,-8 0 0-16,11 0-3 15,0-3-8-15,-8 3-3 16,8 0-4-16,0-4 0 0,0 1-6 16,-6-2-4-16,1-3-6 15,5 3 1-15,0 5 8 16,0-3-5-16,0 3-3 15,0 0-3-15,0 0-1 16,0 0 0-16,0 0-1 16,0 0 0-16,0 0 1 15,0 0-2-15,0 0 0 16,0 0 0-16,0 0 0 16,0 0 1-16,0 0 0 15,0 0-1-15,0 0 1 16,0 8-1-16,0 15 1 0,30 14 3 15,16 9 3-15,20 7 4 16,21 5 0-16,3-4-3 16,3 0-2-16,5-2-3 15,-14-4-3-15,-18-4 0 16,-6-7-1-16,-22-2-15 16,-11-7-43-16,-27-6-59 15,0-7-52-15,0-15-188 16</inkml:trace>
  <inkml:trace contextRef="#ctx0" brushRef="#br0" timeOffset="62452.1576">7279 16098 335 0,'-49'0'198'0,"-17"36"-133"16,-10 13-27-16,-25 18-10 15,-27 11-8-15,-17 2 2 16,-18 2-1-16,15-11-14 16,20-11-7-16,30-15-23 15,38-20-52-15,36-16-35 16,24-9-45-16,51-25-167 15</inkml:trace>
  <inkml:trace contextRef="#ctx0" brushRef="#br0" timeOffset="63014.9436">9956 15860 365 0,'-13'-4'258'15,"7"4"-214"-15,6 0-34 16,0 0-7-16,14 11 2 16,38 20 18-16,13 15 30 15,-5 8 0-15,-3 13-4 16,-10 15-12-16,-39 10-11 15,-8 8-13-15,-27 3-10 16,-53-6-3-16,-12-9-4 16,-6-22-25-16,8-21-51 15,16-20-56-15,36-25-100 16</inkml:trace>
  <inkml:trace contextRef="#ctx0" brushRef="#br0" timeOffset="63636.9992">10690 15789 216 0,'-6'0'138'0,"6"0"-119"16,0-3-4-16,0 3 14 16,0-4 8-16,0 2 6 15,0 2 9-15,0-4 0 16,0 4-10-16,0 0-12 15,0-2-1-15,0 1-2 16,0-8-3-16,28-1 2 16,23-3-5-16,9 2 6 15,-8 4 0-15,-8 1-1 16,-22 6-10-16,-9 0-11 16,-13 24-4-16,0 24 4 15,-22 7-1-15,-24 2-2 16,2-4-2-16,31-16 0 0,13-10 0 15,5-15 0-15,55-9-1 16,25-3 0-16,-6 0-4 16,-14-5-30-16,-27-5-62 15,-5-2-108-15</inkml:trace>
  <inkml:trace contextRef="#ctx0" brushRef="#br0" timeOffset="64229.1309">11557 16386 341 0,'11'0'216'0,"-3"0"-160"16,11-2-27-16,14-4-15 16,18-1 15-16,23-3 2 15,16-2-14-15,-3 2-3 16,-2 4-8-16,-20 6-6 15,-27 0-29-15,-10 0-54 16,-23 6-129-16</inkml:trace>
  <inkml:trace contextRef="#ctx0" brushRef="#br0" timeOffset="64460.9551">11805 16712 364 0,'27'0'256'0,"3"0"-182"15,25 0-25-15,10 0-29 16,-13 0-20-16,-11-1-27 15,-3-14-170-15</inkml:trace>
  <inkml:trace contextRef="#ctx0" brushRef="#br0" timeOffset="67365.0983">7606 16378 140 0,'0'-2'76'16,"0"-2"-11"-16,0 4-18 16,0 0-2-16,0-1-5 15,0 1 7-15,0-3 1 16,0 3-10-16,0 0-10 15,0 0 3-15,0 0-5 16,0 0-8-16,0 0-2 16,0 0-8-16,0 0-2 15,0 0-1-15,0 0 0 16,0 0-3-16,0 0 1 16,0 0 10-16,57 0 8 15,22 0 16-15,25 0-7 16,8 0-16-16,-6-4-10 0,-16 4-4 15,-25 0-7-15,-37 0-36 16,-20 0-84-16,-8 0-162 16</inkml:trace>
  <inkml:trace contextRef="#ctx0" brushRef="#br0" timeOffset="67747.0623">9097 16038 83 0,'-5'0'403'16,"5"0"-327"-16,0 11-25 15,0 21 2-15,0 8 9 16,0 14-19-16,0 7-14 15,-19 7-23-15,-14-8-6 0,0-3-9 16,6-11-43-16,8-4-66 16,0-12-148-16</inkml:trace>
  <inkml:trace contextRef="#ctx0" brushRef="#br0" timeOffset="69877.2401">9119 16114 30 0,'0'-2'40'16,"0"2"7"-16,0 0 9 0,0-2 2 15,0 2 3-15,0 0-25 16,0 0-9-16,0 0-5 16,0 0-3-16,0 0-3 15,0 0 3-15,0 0 4 16,0 0-3-16,0 0 9 16,-13 0-15-16,7 4-2 15,-2 3 0-15,0 4 8 16,-3 1-2-16,-3 8 2 15,9 2 0-15,-9 11-3 16,-5 6-2-16,0 7-2 16,-8 7-7-16,-6 5-2 0,0 1-3 15,-2-3 0 1,5 0 0-16,3-11 4 0,2-2-3 16,11-13-2-16,6 2 0 15,-11-10-1-15,14-1 0 16,-9-9-1-16,9 1-2 15,-4 0-7-15,4-3-14 16,2-4-35-16,-2 1-40 16,5-3-38-16,0-1-111 15</inkml:trace>
  <inkml:trace contextRef="#ctx0" brushRef="#br0" timeOffset="75735.1629">16451 13657 102 0,'-5'7'39'0,"2"1"-33"16,3-3-3-16,0-5 0 15,0 0 25-15,0 0 15 16,0 0 17-16,0 0-11 16,0 0-14-16,0 0-15 15,0 0-7-15,0 0-4 0,0 0 2 16,0 0-1-16,0 0-3 15,0 0-5-15,0 0 2 16,0-11 1-16,0-6-5 16,0-8 1-16,0-2 1 15,22-4-1-15,-3 8 2 16,0-6-2-16,0 2 1 16,0 4-2-16,8-4-1 15,-13 11 0-15,-9 1 0 16,9 7 1-16,-14 3 0 15,5 0 0-15,-5 2 0 16,0 1 1-16,0 1 1 16,0-2-1-16,0 3 1 0,3 0 0 15,16-3 1 1,14 3 0-16,11-7 11 0,10-1 0 16,3-3-8-16,-10 2 1 15,-6 6 2-15,-14 3-1 16,-3 0-3-16,1 0-2 15,-3 0 2-15,5 0 0 16,6 5 0-16,0 2-3 16,5 1 1-16,0 1-2 15,3-5 3-15,-3-1-3 16,8-3 7-16,-18 0 2 16,4 0 4-16,-2 0-2 0,-2 0-6 15,10 0-3 1,3 0 1-16,10 0-1 0,1 0 0 15,3 0-1-15,-3 0 1 16,5 0-2-16,-11 0 1 16,9-5 2-16,-3 0-3 15,-6-2 0-15,-13 4 1 16,-3-1 1-16,-14 4 1 16,3 0-3-16,0 0 0 15,8 0 1-15,-8 0 0 16,14 0 0-16,-6 0 2 15,12 0 1-15,12 0 7 16,1 0-5-16,-5 0-5 16,-1 0-1-16,0 0 1 15,-13 0-2-15,13 0 1 0,-2 4 0 16,11-1 2-16,2 1 7 16,-11-1-3-16,6 0-4 15,8-3 1-15,-14 0 1 16,6 0-2-16,-14 0-2 15,3 0 0-15,-3 0 1 16,-10 0 0-16,4 0-1 16,-13 0-1-16,1 0 1 15,-1 0-1-15,13 0 1 16,-4 0 0-16,10-3 1 16,3-4 2-16,-3 0 1 15,3 0-1-15,-3 2-3 0,-5 3 0 16,-20 1-1-16,-7-2 0 15,2 3 0-15,3 0 0 16,-3 0 0-16,0 0 0 16,11 0 0-16,-8 3 0 15,-3 8 0-15,3 4 1 16,-3 3-1-16,-2 4 1 16,-3 4 0-16,-3 4 2 15,0 8-2-15,0 8 1 16,0-2-2-16,0-3 0 15,-3-8-6-15,-8-11-26 16,3-4-70-16,-6-10-107 16</inkml:trace>
  <inkml:trace contextRef="#ctx0" brushRef="#br0" timeOffset="76365.0636">17760 12710 73 0,'0'-4'259'15,"0"1"-219"-15,0 3-18 16,0 0-9-16,0 0 23 16,8 0-12-16,17 0-2 15,15 0 2-15,7 5 6 16,5-3-5-16,5 1-13 0,-8 0-12 15,-19-3-3-15,-22 3-24 16,-8 1-87-16,0 3-190 16</inkml:trace>
  <inkml:trace contextRef="#ctx0" brushRef="#br0" timeOffset="77287.3521">19033 12450 85 0,'-33'0'198'15,"-13"0"-178"-15,0 0-7 16,-1 0-4-16,9 0 6 16,-8 5 9-16,0 3 13 0,-6 1 9 15,14 2-18 1,-3-2-13-16,16 0 3 0,-2-1-11 15,8-1-2-15,0-1-3 16,10 1 0-16,1-1 2 16,3 2 4-16,-1 1 4 15,6-2 1-15,0 4 2 16,0-4-3-16,0 3 4 16,0-4 0-16,14 2 3 15,19-1-3-15,-1 4 5 16,7 0 1-16,7 0 6 15,-5 0-6-15,-8 3-13 16,5-4 2-16,-11 1 4 16,-2 2-5-16,-6-3-3 15,-6 3-3-15,6 2 1 0,-10-1 2 16,-4 5-3-16,-5-2 1 16,0 4-3-16,0-1 0 15,0 9 1-15,-14 0-1 16,-24 2-1-16,6-3 1 15,-15 0-2-15,9-6 1 16,-3-2-1-16,3-4-1 16,5-8 1-16,-8-1 0 15,-2 0 0-15,2-2 2 16,-6-3-2-16,9 0 0 16,6 1 0-16,12-3 0 15,12 0 0-15,-11 0-1 0,14 0 1 16,2 0-2-16,-8-16-3 15,11-2 2-15,0-7 0 16,0-1 3-16,0-4-2 16,27 0-1-16,17 2 2 15,11-4 0-15,15-2 0 16,9-3 1-16,6-2 0 16,-6-2 0-16,0 7 0 15,-13 3 2-15,-23 7 1 16,-16 7 0-16,1 5-1 15,-28 2 1-15,0 1-1 16,0 0-2-16,0-3-4 16,-33-1-5-16,0 1-14 0,6 1-32 15,8 3-2 1,0 1-28-16,19 7-46 0,-14 0-179 16</inkml:trace>
  <inkml:trace contextRef="#ctx0" brushRef="#br0" timeOffset="81186.5259">13476 16011 170 0,'0'-8'193'16,"0"1"-155"-16,14 0-7 15,5-5-11-15,0 5 15 16,0-3 1-16,-5 5-6 16,-6 1-6-16,-8 4-11 15,0 0-8-15,0 0 5 16,0 0 6-16,0 0 6 15,0 0-2-15,0 0-1 16,0 0 2-16,0-3-7 16,0 3-5-16,0 0-1 0,0 0-1 15,0 0-3 1,0 0-2-16,0 6-1 0,0 24 2 16,0 14 5-16,-46 9-5 15,-14 1-3-15,0 2 0 16,13-8 1-16,17-16-1 15,17-11 0-15,13-14-3 16,19-7 2-16,65 0 1 16,28-11 3-16,33-14 1 15,-1 3-1-15,-21 7-2 16,-22 6-1-16,-44 6-1 16,-24 3-8-16,-33 0-33 0,0 0-82 15,-14 12-94 1</inkml:trace>
  <inkml:trace contextRef="#ctx0" brushRef="#br0" timeOffset="81508.5733">14163 15912 447 0,'0'0'77'0,"0"0"-50"15,0 8-21-15,-5 26 31 0,-3 5-9 16,-17 9 3-16,-7 9-2 16,-15 9 4-16,-18 11-3 15,-6 2-8-15,-8 7-13 16,-6-8-7-16,17-3-2 15,3-13 0-15,21-17-5 16,17-18-8-16,19-17-19 16,8-10-30-16,0 0-29 15,27-24-164-15</inkml:trace>
  <inkml:trace contextRef="#ctx0" brushRef="#br0" timeOffset="81869.0485">15322 15764 58 0,'3'-18'431'0,"-3"18"-347"16,0 0-35-16,-41 18-24 0,-30 27-6 15,-22 20-11-15,-13 16 4 16,-11 16 9-16,8 6-6 16,8 0 5-16,25 2-1 15,10-9-15-15,39-14-4 16,13-14 0-16,14-19-3 15,0-8-4-15,0-15-10 16,0-6-31-16,0-2-62 16,0-10-130-16</inkml:trace>
  <inkml:trace contextRef="#ctx0" brushRef="#br0" timeOffset="82468.8144">15336 16189 265 0,'0'0'127'16,"3"0"-62"-16,2-3-15 16,1 0-16-16,2 1 2 15,-8 0-3-15,0-1 2 16,0 3-3-16,0 0-1 16,0 0-8-16,0 0-8 15,0 0-10-15,0 0-2 0,0 0 0 16,0 0 0-16,11 0 4 15,10 0 0-15,-7 0 0 16,11 17 8-16,13 4-1 16,-11 1-6-16,11 0-1 15,-5 0 0-15,-6-1-2 16,6-2-3-16,-9 2-1 16,-2-5-1-16,6 3-1 15,-9-4-8-15,-6-6-22 16,6 0-41-16,0-3-39 15,22-6-92-15,8 0-102 16</inkml:trace>
  <inkml:trace contextRef="#ctx0" brushRef="#br0" timeOffset="82692.5189">16503 16112 450 0,'-79'13'121'0,"2"26"-56"15,-15 14-22-15,-6 10-6 16,-14 10-23-16,-5-1-2 16,5-3 8-16,8-5-8 15,17-15-7-15,21-11-5 16,20-9-2-16,22-14-9 16,10-8-21-16,8-3-33 0,6-4-29 15,0 0-36 1,0 3-48-16</inkml:trace>
  <inkml:trace contextRef="#ctx0" brushRef="#br0" timeOffset="83938.907">16923 16430 318 0,'0'0'89'16,"0"0"-48"-16,0 0-4 15,0 0-2-15,0 0-1 16,0 0 3-16,0 0-4 16,8 0-6-16,49 0-2 15,17-5 12-15,16 1-11 16,0-4-9-16,-11 3-12 16,-14 3-5-16,-37-3-28 15,-9 5-76-15,-19 0-226 16</inkml:trace>
  <inkml:trace contextRef="#ctx0" brushRef="#br0" timeOffset="84882.6989">17872 16047 185 0,'-6'0'75'15,"-2"0"-36"-15,8 0-25 16,-5 0-8-16,5 0-2 15,0 0 13-15,0 0 16 16,0 0 14-16,0-2-5 16,0 2-8-16,0 0-14 15,0 0-6-15,0 0-6 16,0 0-5-16,0 0-2 16,0 0-1-16,0 0 1 15,0 0 0-15,0 0 3 0,0 0 1 16,0 0 3-16,0 0 7 15,0 0 1-15,0 0-4 16,-6 0-5-16,6 0-4 16,0 0-1-16,0 0 1 15,0-3 0-15,0 2 6 16,0-2 9-16,0-7 5 16,38 0 5-16,28-5-2 15,7-4 4-15,6 5-9 16,-2 2 7-16,-9 5-5 15,-16 2-10-15,-22 5-5 16,-17 0-6-16,-13 0-2 16,0 12-2-16,-5 26 2 0,-61 13 0 15,-24 12-3-15,-16 3-2 16,8-6-1-16,24-8 6 16,23-14 0-16,37-14 0 15,14-10-1-15,8-6 1 16,68-4 1-16,12-4 1 15,10 0 0-15,14 0-1 16,-9-8-1-16,4-7-1 16,-17-7-15-16,-17 1-81 15,12-5-128-15</inkml:trace>
  <inkml:trace contextRef="#ctx0" brushRef="#br0" timeOffset="85152.5831">19047 15695 456 0,'0'1'89'0,"30"38"-60"16,30 12 29-16,-8 19 8 15,-12 12-26-15,-40 15-14 16,0 10 9-16,-65 8-15 16,-55 0-6-16,-30-3-12 15,-5-10-2-15,-9-7-26 0,11-18-97 16,17-23-161-16</inkml:trace>
  <inkml:trace contextRef="#ctx0" brushRef="#br0" timeOffset="87012.6636">15685 16725 54 0,'0'0'33'15,"0"0"-33"-15,0-2-20 16,0 2 19-16,0 0 1 15,0-2 40-15,0 2 19 16,0 0 1-16,0-4-9 16,0 2-23-16,0-1-19 15,0-1-3-15,0-5-5 16,0 1-1-16,0 4 0 16,0-2 3-16,0 4 18 15,0 2 5-15,0-4-9 0,0 4-11 16,0 0-3-16,0 0-3 15,0 0 3-15,0 0 1 16,0 0 1-16,0 0 0 16,0 0 5-16,0 0 5 15,0 0-1-15,0 0-2 16,-19 16 9-16,-17 5-8 16,-15 7-1-16,-7 3-6 15,-15 5 0-15,13-1-3 16,-3-1-3-16,8-2 0 15,17-11-2-15,11-6-4 0,2-4-11 16,17-11-10 0,3 0-6-16,5 0 2 0,0 0-46 15,0 0-132-15</inkml:trace>
  <inkml:trace contextRef="#ctx0" brushRef="#br0" timeOffset="87989.2386">15731 16627 61 0,'0'0'88'0,"0"0"-41"16,0 0-10-16,0 0-2 15,0-4-13-15,0 4-3 16,0 0 3-16,0 0 2 16,0 0-1-16,0 0-10 15,0 0-10-15,0 0-3 16,-8 0 2-16,-11 0-2 16,0 4 5-16,0 7 1 15,-8 3 3-15,-6 1-3 16,0 7 3-16,-8-3 4 15,-5 9-10-15,-3-4-1 16,8 5-2-16,-5-3 0 16,13-4 0-16,0-5 1 0,9-4-1 15,10-4 0-15,11-6 0 16,3 0 0-16,0-3 0 16,0 0 2-16,0 0 3 15,0 0 16-15,0 0-1 16,0 0-8-16,0 0-10 15,8 0-2-15,6-8-3 16,13-6-7-16,-2-6-3 16,16-3-3-16,-3-3-6 15,3 3-1-15,8-5 14 16,-3 5 9-16,-10 5 10 16,2-2-1-16,-19 7-4 0,-5 5-4 15,-9 3 1 1,0 4-2-16,-5 1-3 0,0 0-26 15,0 0-21-15,0 0-12 16,0 0-52-16,0 0-21 16</inkml:trace>
  <inkml:trace contextRef="#ctx0" brushRef="#br0" timeOffset="129260.4179">13705 17319 89 0,'0'-5'133'15,"0"2"-87"-15,9-1-3 16,-4-4-13-16,0-1-21 16,-5-5 27-16,0 7-19 15,0 2-2-15,0 5 6 16,0 0 8-16,0 0-5 15,0 0-1-15,0 0-5 16,0 0-6-16,0 0-1 16,0 0-2-16,0 0-2 0,0 0-1 15,0 0 4-15,0 2-7 16,0 36 5-16,-5 14 9 16,-14 12-6-16,-14 12-5 15,0 9 6-15,-7 10-5 16,1-4-2-16,4-13-4 15,10-15-1-15,25-22 0 16,0-13 0-16,0-10 2 16,0-7-1-16,41-5 1 15,36-2 1-15,34-4 4 16,28 0 1-16,31-7 1 16,7-14 1-16,-8-1 3 0,-11 0-2 15,-41 9-8-15,-24 9-2 16,-28 4-1-16,-26 0-1 15,-12 0-2-15,-8 0-5 16,-5 4-13-16,-6-4-30 16,3 0-51-16,-3 0-39 15,-8-9-192-15</inkml:trace>
  <inkml:trace contextRef="#ctx0" brushRef="#br0" timeOffset="129830.4304">14752 17687 189 0,'0'-2'138'16,"0"-2"-93"-16,9 4-20 16,-9 0-17-16,5 0 5 15,3 0 1-15,6 0 9 16,10 0 11-16,-5 0-3 16,9 0-3-16,-1 0-5 15,11 0 1-15,-5 0-4 16,13 0-6-16,1 0 0 15,-1 0 0-15,-2 0 1 16,-4 0-3-16,-7 0-2 0,-14 4 5 16,-13 10-2-16,-6 16 6 15,-6 10 0-15,-59 17-12 16,-28 4-6-16,-16-4-1 16,22-10-6-16,-6-10-13 15,28-9-17-15,26-10-17 16,26-3-51-16,13-8-91 15</inkml:trace>
  <inkml:trace contextRef="#ctx0" brushRef="#br0" timeOffset="130774.2073">16530 17350 198 0,'0'-5'119'16,"0"3"-88"-16,0 2-1 0,0 0-12 16,0 0 6-1,-8 0 9-15,-3 0 17 0,3-1 4 16,2-3-13-16,-2 4-16 15,8 0-7-15,0 0-9 16,-5 0 1-16,5 0-6 16,0 0-1-16,0 0-1 15,0 0 2-15,0 0-1 16,0 0-1-16,-8 0 1 16,2 0 1-16,6 0 4 15,-5 0 0-15,5 0 3 16,0 0-4-16,0 0 0 0,0 0-1 15,0 0 0 1,0 0 1-16,0 0-4 0,0-1 2 16,0 1 1-16,0 0 1 15,0 0 3-15,0 0-1 16,0 0-2-16,0 0-3 16,0 0-1-16,0 0 0 15,0 0-2-15,0 0 1 16,0 0 2-16,0 0-1 15,-8 0 1-15,-6 0-1 16,-11 6-1-16,-21 31-1 16,-19 20-1-16,-1 16 0 15,-13 1 0-15,22-1 0 16,10-14-1-16,28-18 1 16,19-10 0-16,0-22-2 0,49-9 0 15,39 0 2-15,23-5 1 16,20-18 3-16,-8 0-1 15,-11 0-3-15,-19 9 1 16,-23-1-1-16,-23 2-1 16,-15-2-9-16,-18-5-38 15,-14 1-52-15,0-4-112 16,0-4-147-16</inkml:trace>
  <inkml:trace contextRef="#ctx0" brushRef="#br0" timeOffset="131014.1723">16975 17232 396 0,'0'0'112'0,"0"10"-71"16,0 22-13-16,-6 9 8 16,-2 9-5-16,-11 11-2 15,-8 9 11-15,-12 14-14 16,-12 4-6-16,-9 11-8 15,0-8-8-15,8-7-4 16,19-17-3-16,9-20-12 16,15-21-40-16,9-16-39 15,0-10-66-15,19 0-71 16</inkml:trace>
  <inkml:trace contextRef="#ctx0" brushRef="#br0" timeOffset="131254.0973">17185 17602 396 0,'0'8'71'16,"0"27"-30"-16,0 12-18 15,0 7-2-15,0 8-8 16,0 5-2-16,0 0 4 0,0 0-10 15,0-2-4-15,0-5-1 16,0-16-22-16,0-17-48 16,0-17-56-16,5-10-51 15</inkml:trace>
  <inkml:trace contextRef="#ctx0" brushRef="#br0" timeOffset="131496.0119">17493 17495 369 0,'71'-36'109'0,"2"14"-39"16,6 7-23-16,-2 13-5 15,-28 2-8-15,-19 23-5 16,-30 29 2-16,0 18 5 16,-77 10-21-16,-35 4-10 0,-18-9-4 15,10-9-1-15,8-21 0 16,22-20-12-16,30-18-25 15,27-7-18-15,20 0-13 16,13-20-61-16,40-17-91 16</inkml:trace>
  <inkml:trace contextRef="#ctx0" brushRef="#br0" timeOffset="131788.4834">18193 17565 333 0,'41'-7'112'0,"-3"-3"-54"15,20-2-9-15,7 0-6 16,9-2-2-16,-9 0-8 16,-5 11-25-16,-22-1-8 15,-16 4-1-15,-16 0-6 16,-6 6-60-16,0 27-92 0,-19 10-131 16</inkml:trace>
  <inkml:trace contextRef="#ctx0" brushRef="#br0" timeOffset="131938.2363">18357 17779 169 0,'38'-18'460'0,"3"7"-370"16,33-3-30-16,10 0-45 16,1-6-15-16,-25 3-20 15,5-11-89-15,-32-7-268 16</inkml:trace>
  <inkml:trace contextRef="#ctx0" brushRef="#br0" timeOffset="132988.324">19497 17239 139 0,'0'-7'335'16,"0"7"-276"-16,0 10-37 15,0 22-5-15,-19 17 3 16,-33 12-16-16,-5 3-4 16,-9 5 1-16,12-9 0 15,26-19 1-15,23-14 0 0,5-22 1 16,33-5 4 0,51 0 2-16,9-23 4 0,10 0 1 15,-10 3-4-15,-8 3-10 16,-25 5 0-16,-3 2-6 15,-30 0-15-15,6 0-53 16,-14 9-66-16,-19-10-128 16</inkml:trace>
  <inkml:trace contextRef="#ctx0" brushRef="#br0" timeOffset="133168.2858">19968 17145 269 0,'0'0'277'15,"0"10"-192"-15,0 45-33 0,0 21 12 16,-11 18-32-16,-21 12-8 16,-4 2-16-16,-13 4-6 15,3-3-2-15,13-15-5 16,0-12-44-16,33-25-114 16,0-36-212-16</inkml:trace>
  <inkml:trace contextRef="#ctx0" brushRef="#br0" timeOffset="133888.245">20486 17596 240 0,'-5'0'61'16,"5"0"-35"-16,0 0-18 16,0-2-4-16,0 2 28 15,0 0 5-15,5-1 7 16,17 1 21-16,8 0-21 16,19 0-6-16,9 0-1 15,32-6-6-15,-3-1-11 0,16 1-3 16,-15-1-3-1,-4 5-9-15,-18 0-5 0,-15 2 0 16,-18 0-3-16,-14 0-9 16,-11 0-38-16,3 8-71 15,-11 2-66-15</inkml:trace>
  <inkml:trace contextRef="#ctx0" brushRef="#br0" timeOffset="134224.2803">21247 17365 216 0,'0'0'164'0,"0"0"-104"15,0 0-11-15,0 0-1 16,0 0-24-16,19 7-1 15,14-7-2-15,13 0 13 16,1 1-1-16,-1 6-4 16,0 4 2-16,-7 6-4 15,-12 8-10-15,-16 8-6 16,-11 8 1-16,0 7-4 16,-47 1-6-16,-15-7-1 15,-4-3-1-15,1-18-8 16,18-5-23-16,7-13-25 0,15-3-17 15,25 0-54 1,0 0-107-16</inkml:trace>
  <inkml:trace contextRef="#ctx0" brushRef="#br0" timeOffset="134592.3325">22406 17279 344 0,'0'0'101'16,"0"0"-49"-16,0 0-36 16,0 20 17-16,0 18 12 15,0 11-6-15,8 9-4 16,-8 12-6-16,0 12 0 16,0 9-14-16,0 2-12 15,-8 4-3-15,8-8-15 0,-11-20-31 16,11-26-69-1,0-35-75-15,0-11-92 0</inkml:trace>
  <inkml:trace contextRef="#ctx0" brushRef="#br0" timeOffset="134818.1532">22643 17397 478 0,'38'-18'91'16,"22"4"-38"-16,14 10-6 15,-3 4 3-15,-11 0-2 16,-22 25-27-16,-33 22 2 16,-5 13-1-16,-38 10-10 15,-46-2-12-15,-23 0 0 16,-2-20-10-16,17-16-19 0,24-25-20 16,16-7-7-16,38-18-27 15,14-11-54-15,0-4-57 16</inkml:trace>
  <inkml:trace contextRef="#ctx0" brushRef="#br0" timeOffset="135132.1282">23442 17560 341 0,'0'0'115'15,"19"0"-51"-15,28-8-18 16,-1 1-6-16,6-2-10 15,-6 2-10-15,-13 3-13 16,-6 3-7-16,-16-3-3 16,-11 4-27-16,8 5-111 15,-8 19-234-15</inkml:trace>
  <inkml:trace contextRef="#ctx0" brushRef="#br0" timeOffset="135320.0041">23535 17850 551 0,'52'-22'79'0,"27"-5"-16"16,5-5-37-16,-10 9-19 16,-22 9-7-16,-14 4-9 15,-19 6-66-15,8 4-89 16,-13 0-136-16</inkml:trace>
  <inkml:trace contextRef="#ctx0" brushRef="#br0" timeOffset="135552.2748">24424 17274 38 0,'8'0'508'0,"0"16"-432"16,25 37 5-16,-3 19-24 16,-17 14 3-16,-4 7-26 15,-9 9-7-15,0 3-16 16,-9-6-11-16,-10-11-1 0,6-23-22 16,13-24-90-1,0-39-147-15</inkml:trace>
  <inkml:trace contextRef="#ctx0" brushRef="#br0" timeOffset="140268.2401">20034 2296 169 0,'0'0'69'15,"0"0"-17"-15,0-3 11 16,0 3-25-16,0 0-13 0,-11 0 2 16,11 0 3-1,0 0-3-15,-8 0-2 0,8 0-4 16,-14 0-1-16,14 0 2 16,-5 0-9-16,5 0-3 15,-6 0-4-15,6 0-2 16,0 0-1-16,0 0 0 15,0 0 2-15,14 17 0 16,24 5-1-16,-5 7 0 16,-6 6 2-16,11 2 3 15,0-1-2-15,-16-8-5 16,3-14-1-16,-6-12-1 16,3-2 1-16,8-12 1 15,16-32 5-15,-5-13-3 0,11-7 10 16,-11 3-4-16,-22 14-7 15,0 15-3-15,-11 15 0 16,-3 9-2-16,-5 8-11 16,0 0-32-16,0 15-73 15,0 17-4-15,0 5-85 16</inkml:trace>
  <inkml:trace contextRef="#ctx0" brushRef="#br0" timeOffset="140665.9036">20868 2477 222 0,'19'0'36'16,"14"0"38"-16,0-2 1 15,8-16-30-15,-3-2-16 16,-5 0-3-16,-14 3 1 16,-11 0 1-16,-8 9-1 15,0-2 0-15,0 3-3 16,0-2-6-16,-8 2-4 16,-11 3 1-16,-14 4-7 0,-5 0-5 15,-9 1-1 1,6 28-1-16,-5 3-1 0,8 1 0 15,19 1 0-15,19-4 0 16,0-11-4-16,0-6-4 16,19-6-7-16,33-7-7 15,21 0-10-15,-7 0-35 16,18-20-18-16,-5-2-18 16,-2 3-54-16</inkml:trace>
  <inkml:trace contextRef="#ctx0" brushRef="#br0" timeOffset="140883.9613">21424 2556 247 0,'0'20'91'15,"0"-13"-21"-15,14-7-26 0,0-2 3 16,16-34 7-16,2-18-20 16,28-8 6-16,11 4-3 15,-11 11-8-15,6 9-11 16,-14 12-13-16,-12 15-5 15,-7 2 0-15,5 9-3 16,-10 0-14-16,-4 0-28 16,12 20-67-16,-17 4-44 15,0-15-116-15</inkml:trace>
  <inkml:trace contextRef="#ctx0" brushRef="#br0" timeOffset="141123.374">22362 1943 352 0,'0'-6'71'16,"0"6"-34"-16,0 0 5 15,0 0-14-15,0 4-20 16,0 18 24-16,6 14 8 16,-1 11-3-16,-5 9-6 15,0 8-16-15,0-2-11 16,0 3-3-16,0 0-1 15,0-8-5-15,0-15-14 16,0-12-39-16,0-16-41 16,0-9-5-16,0-5-28 0</inkml:trace>
  <inkml:trace contextRef="#ctx0" brushRef="#br0" timeOffset="141312.4169">22311 2289 333 0,'-3'-3'132'0,"3"-5"-56"16,0-3-26-16,3 1-26 16,40 6-6-16,-2 4-8 15,5 0-9-15,4 0-1 16,-1 13 0-16,-3 10-2 16,3-4-11-16,-3 0-50 15,-5-4-69-15,6-4-30 16</inkml:trace>
  <inkml:trace contextRef="#ctx0" brushRef="#br0" timeOffset="141460.0484">22965 2284 331 0,'0'0'65'0,"0"9"27"16,0 17-36-16,5 8-39 16,1 0-13-16,-3 2-4 15,-3-2-1-15,0-4-14 16,0-6-31-16,0-6-66 15,0-18-67-15</inkml:trace>
  <inkml:trace contextRef="#ctx0" brushRef="#br0" timeOffset="141603.9221">22951 2005 3 0,'0'-11'386'0,"0"9"-331"15,9 2-16-15,1 0-36 16,9 0-3-16,3 7-1 15,22 24-35-15,-3 8-89 16,5 7-131-16</inkml:trace>
  <inkml:trace contextRef="#ctx0" brushRef="#br0" timeOffset="141904.1783">23797 2171 198 0,'0'-4'92'0,"0"4"-40"15,0 0 9-15,-20 0-19 16,-12 6-17-16,-20 24 1 16,-8 12 14-16,-5 14 9 15,5-3-22-15,13 2-7 16,9-7-6-16,24-11-11 15,14-9-2-15,0-9-1 16,0-8-4-16,33-9-2 16,27-2-9-16,6 0-9 0,13-15-21 15,11-11-41 1,8 2-30-16,0-3-56 0</inkml:trace>
  <inkml:trace contextRef="#ctx0" brushRef="#br0" timeOffset="142218.216">24222 2284 247 0,'-38'0'71'15,"10"0"-26"-15,-4 7 4 16,-1 10-17-16,0 7-11 16,1 5 16-16,-1 6 3 0,6-5-10 15,13-8-14 1,9-6-13-16,5-13 0 0,0-3-2 15,13 0-1-15,14-20 6 16,6-2-1-16,5 4 0 16,-10 7 2-16,-9 11 0 15,0 0-3-15,0 15 0 16,0 14 13-16,-5 6 2 16,-12-9-8-16,4-9-10 15,-6-9-1-15,11-8-2 16,-3 0-15-16,16-16-41 15,-2-12-121-15,5-6 3 16</inkml:trace>
  <inkml:trace contextRef="#ctx0" brushRef="#br0" timeOffset="142406.0051">24688 1906 144 0,'0'0'276'16,"0"31"-198"-16,0 17 3 15,11 11-16-15,3 9-24 16,-12 6-7-16,-2-3-16 16,0-4-13-16,0-11-5 15,0-11-5-15,6-16-15 16,13-6-59-16,0-23-125 16</inkml:trace>
  <inkml:trace contextRef="#ctx0" brushRef="#br0" timeOffset="144416.1756">25716 2231 121 0,'0'-6'240'16,"0"1"-205"-16,0 1-11 15,0 1-1-15,0-1 4 16,0 4 0-16,0-3 0 15,0 3-7-15,0 0-3 16,0 0-1-16,0 0 1 16,0 0-2-16,0 17-2 15,0 20 23-15,8 13-12 16,11 0-13-16,6-3-4 16,8-10 0-16,8-12-4 15,16-17 2-15,11-8 2 0,8-10 3 16,31-40 7-16,-23-14 6 15,-5-3 1-15,-32 6-12 16,-23 10-8-16,-18 18-2 16,-6 8-2-16,0 13-1 15,0 10-16-15,0 2-47 16,0 0-51-16,0 26-42 16,0 8-75-16</inkml:trace>
  <inkml:trace contextRef="#ctx0" brushRef="#br0" timeOffset="144670.0827">26523 2173 378 0,'-8'0'146'16,"8"-2"-113"-16,0 2-2 15,0 0-24-15,0 23 0 16,22 15 6-16,2 14 10 15,-15 3-1-15,10 8-2 16,-14 5-4-16,1 3-12 16,-4-1-3-16,-2-8-1 15,6-14-4-15,-1-20-10 16,-5-21-40-16,0-7-52 16,0-7-7-16,0-29-102 15</inkml:trace>
  <inkml:trace contextRef="#ctx0" brushRef="#br0" timeOffset="144904.0918">26668 2025 400 0,'24'-20'90'0,"23"5"-8"16,4-3 0-16,15 11-27 16,-12 7-2-16,4 0-18 15,-20 25-13-15,-22 21-2 16,-10 12-3-16,-6 7-3 15,-19-6-5-15,-41-6-8 16,-11-20-1-16,2-13-2 0,12-13-10 16,11-7-23-16,19 0-35 15,8-7-47-15,19-5-73 16,0 4-162-16</inkml:trace>
  <inkml:trace contextRef="#ctx0" brushRef="#br0" timeOffset="145444.2447">25343 2566 275 0,'0'0'171'15,"-11"0"-84"-15,-17 19 3 16,-4 16-17-16,-23 9-32 16,-2 6-3-16,-9-4-26 15,1-11-12-15,24-18-25 0,11-17-143 16</inkml:trace>
  <inkml:trace contextRef="#ctx0" brushRef="#br0" timeOffset="148345.7384">17904 3786 132 0,'0'-7'71'15,"0"0"-45"-15,0-1-6 16,0 1-5-16,0 0-8 0,0 2-3 16,0 2 15-1,0-1 17-15,0 2-1 0,0 2 5 16,0-3 3-16,0 1 1 15,0-1-8-15,0 1-3 16,-11-2-4-16,11 0-6 16,-8 4 1-16,3-3-3 15,-1 3 1-15,6-1-5 16,0 1-6-16,0 0-7 16,0 0-1-16,0 0-3 15,0 8 0-15,0 31 0 16,39 14 2-16,7 12 1 15,-2 0 0-15,-4-10 1 16,12-16-2-16,-11-17-1 16,3-22 3-16,21 0 8 0,9-44 2 15,10-25-9-15,1-13-4 16,-25-4-1-16,-22 10 1 16,-16 16-1-16,-17 19 0 15,-5 18 0-15,0 14-4 16,0 9-13-16,0 11-80 15,0 28-23-15,-5 11-44 16</inkml:trace>
  <inkml:trace contextRef="#ctx0" brushRef="#br0" timeOffset="148736.0171">18894 4043 294 0,'19'1'41'0,"8"-1"36"15,20 0-10-15,-9-2-4 16,22-29-25-16,-8-9-8 15,0-8 5-15,-12 2-16 16,-12 5-6-16,-23 5-3 0,-5 8 7 16,0 9-2-16,-33 8-2 15,-18 11-2-15,-15 6-9 16,-2 32-2-16,3 16 0 16,13 3 0-16,14-3-1 15,24-6 0-15,14-9-5 16,0-10-3-16,0-6-16 15,46-15-37-15,25-8-23 16,14 0-48-16,2-27-34 16</inkml:trace>
  <inkml:trace contextRef="#ctx0" brushRef="#br0" timeOffset="149006.2005">19570 4034 313 0,'0'45'65'15,"0"-7"-13"-15,0-7 1 16,0-16-18-16,0-11-8 16,0-4 2-16,11-24 7 15,22-31 5-15,21-15-28 16,12-6-7-16,5 2 1 16,2 13-4-16,-2 15 6 15,-5 16 5-15,-20 14-4 16,-5 8-7-16,-8 8-3 15,-1 0-1-15,-12 0-3 0,4 19-8 16,-10 3-39 0,-1 2-64-16,1-2-50 0,0-7-124 15</inkml:trace>
  <inkml:trace contextRef="#ctx0" brushRef="#br0" timeOffset="149259.7255">20598 3397 320 0,'0'-2'124'0,"0"2"-89"15,0 0-14-15,0 5-5 0,6 23 19 16,-4 9-3-16,4 10 2 16,-6 10-2-16,0 8 3 15,0 4-7-15,0 6-14 16,0 0-10-16,0-5-4 15,0-1 0-15,-8-17-8 16,2-14-20-16,1-20-56 16,5-16-22-16,-14-2 11 15,9-2-79-15</inkml:trace>
  <inkml:trace contextRef="#ctx0" brushRef="#br0" timeOffset="149431.1263">20454 3829 30 0,'0'-22'371'0,"0"7"-280"0,5 1-16 16,50-3-22-16,18-2-23 15,12 5-10-15,-6 4-12 16,-8 2-8-16,-11 8-1 16,-14 0-14-16,-8 5-81 15,-24 28-157-15</inkml:trace>
  <inkml:trace contextRef="#ctx0" brushRef="#br0" timeOffset="149786.0049">21059 3884 394 0,'52'-13'70'0,"13"-3"7"15,12-7-8-15,2-8-28 16,-6 2-15-16,-15-1-5 16,-18 3-3-16,-20 9-5 15,-15 5-7-15,-5 2 0 16,0 7 0-16,-25 4-4 16,-40 0 0-16,-9 15-2 15,-5 16 0-15,8 11 0 16,14 1 0-16,11-1 0 15,19-5-1-15,13-4 1 0,14-6-1 16,0-3-2 0,19-3 0-16,36-2-1 0,10-4-2 15,0 1-20-15,20-6-54 16,-20 4-59-16,14-14-61 16</inkml:trace>
  <inkml:trace contextRef="#ctx0" brushRef="#br0" timeOffset="150026.1901">21790 3685 303 0,'0'0'76'0,"16"0"-26"0,28 10 18 15,21 2-1-15,-10 2-27 16,10 1 8-16,1 2-7 15,-9 5-19-15,8 3-10 16,-18 1-9-16,4 1-3 16,-12-3-3-16,-4-4-9 15,-5-9-50-15,-8-4-81 16,2-7-76-16</inkml:trace>
  <inkml:trace contextRef="#ctx0" brushRef="#br0" timeOffset="150197.8538">22485 3663 285 0,'-52'6'137'16,"-19"28"-61"-16,-8 16-16 15,-5 4-11-15,-1 1-34 16,12-3-12-16,18-7-3 16,17-10-3-16,24-11-10 15,14-6-47-15,0-8-57 16,0-10-149-16</inkml:trace>
  <inkml:trace contextRef="#ctx0" brushRef="#br0" timeOffset="150511.7379">22859 3527 353 0,'8'0'202'0,"-8"0"-163"16,0 6 4 0,11 1-43-16,-9 2-1 0,4-2-97 15,-6 6-164-15</inkml:trace>
  <inkml:trace contextRef="#ctx0" brushRef="#br0" timeOffset="150699.7754">22880 3882 643 0,'0'0'12'0,"6"0"-12"15,21 0-3-15,6 0-90 16,-14 0-272-16</inkml:trace>
  <inkml:trace contextRef="#ctx0" brushRef="#br0" timeOffset="155911.863">23987 3266 83 0,'6'-4'160'16,"-6"4"-102"-16,0 0 10 15,0-5 0-15,0-6-7 16,0-4-7-16,0 0-10 15,0-2-3-15,0-1-7 0,0 7 3 16,0-2-3 0,0 5-6-16,0 4 2 0,0 0-8 15,0 4-8-15,-14 0-8 16,-32 19-3-16,-11 32-3 16,-17 21 1-16,3 16-1 15,19 11 0-15,20 5 0 16,13-5 0-16,19-8 0 15,0-13 0-15,32-19 0 16,20-9 0-16,0-14 1 16,0-10-1-16,-6-9 0 15,-13-4-1-15,-6-4-20 16,-8-3-56-16,-8-6-58 16,-11 0-174-16</inkml:trace>
  <inkml:trace contextRef="#ctx0" brushRef="#br0" timeOffset="156309.9849">24525 3388 378 0,'0'0'74'0,"0"0"-41"16,0 0-11-16,0 2 21 15,0 15-9-15,0 4-5 16,5 13 13-16,0 9-4 16,-2 8-9-16,-3 5-3 15,0 1-4-15,0-4-15 16,6-4-7-16,-1-7 0 0,-2-8-9 16,8-4-18-16,-3-6-92 15,6-13-125-15</inkml:trace>
  <inkml:trace contextRef="#ctx0" brushRef="#br0" timeOffset="156557.9145">24950 3832 315 0,'0'17'215'0,"0"11"-177"0,-19 9-1 16,11 6-11-16,-20 6-9 16,-4 1-12-16,-17-1-2 15,2-4-3-15,12-10-2 16,5-12-9-16,16-10-20 16,6-5-65-16,8-8-39 15,0 0-195-15</inkml:trace>
  <inkml:trace contextRef="#ctx0" brushRef="#br0" timeOffset="157103.6821">25572 3385 257 0,'0'3'48'0,"0"-3"-22"16,0 0 12-1,0 0-2-15,0 0 0 0,0 0 14 16,0 0 7-16,19 0-10 16,8 0 0-16,14 0-11 15,-3 0-4-15,8-3-1 16,-13 3-9-16,0 0-7 16,-14 0-5-16,-5 15 0 15,-14 11 2-15,0 10-4 16,0 8-1-16,-47 6-5 15,-18 6-1-15,-20 2 1 16,12-2-2-16,7-4 1 16,28-16-1-16,11-10 0 15,21-11-1-15,6-8-1 16,6-7 0-16,48 0 2 0,23 0 3 16,2 0 0-16,0 0-1 15,0 0-2-15,-8-2 0 16,-19 2 0-16,-6 0-9 15,-19 0-56-15,-8 0-91 16,-19 0-147-16</inkml:trace>
  <inkml:trace contextRef="#ctx0" brushRef="#br0" timeOffset="157389.6752">26281 3083 379 0,'0'0'52'16,"24"7"31"-16,17 29 9 15,-3 17-21-15,8 18-15 16,-18 17 7-16,-17 19-26 15,-11 7-9-15,-25 11-12 16,-54-11-13-16,-19-15-3 16,0-27-6-16,24-28-33 15,17-30-88-15,11-14-154 16</inkml:trace>
  <inkml:trace contextRef="#ctx0" brushRef="#br0" timeOffset="159031.9876">18395 5058 144 0,'0'-2'87'15,"0"2"-67"-15,0 0-9 16,0 0 2-16,0 0-3 15,0 0 0-15,0 0 14 16,0-4 6-16,0 3 6 16,0 1 4-16,0-2 1 15,0 2-2-15,0 0-3 16,0-4-16-16,0 4-13 0,0-4-1 16,0 4 4-16,0-2 3 15,0 2 5-15,0-2-2 16,0 2-2-16,0-3-2 15,0 0-2-15,0 3-5 16,0-2 1-16,0 0 0 16,0 2 3-16,0 0-4 15,0 0 1-15,-5-4 2 16,5 4 6-16,-6 0-1 16,6 0 0-16,-5 0-2 15,5-1-2-15,0 1-3 16,0 0-2-16,0 0 1 0,0 0-3 15,0 0 1-15,0 0 2 16,0-5-1-16,0 5 3 16,0 0 3-16,-8 0-1 15,8 0-3-15,0 0-2 16,0 0-3-16,0 0 1 16,0 0-2-16,0 0 0 15,0-7 1-15,0-1 2 16,-6-6-2-16,6-1-1 15,-13 6 0-15,7 0 0 16,-2-4 1-16,2 2-1 16,-2 3 0-16,3 4 0 15,-1 1 1-15,6 3-1 16,0 0 0-16,0 0-1 16,0 33-1-16,0 21 2 0,0 28 1 15,0 8 0-15,0 18 1 16,-8 5 1-16,3 7 2 15,-9 2 0-15,-5-12-4 16,5-15-1-16,6-25-1 16,8-32-4-16,0-22-11 15,0-16-37-15,0 0-23 16,0-9-93-16,0-28-103 16</inkml:trace>
  <inkml:trace contextRef="#ctx0" brushRef="#br0" timeOffset="159294.0418">18212 5195 233 0,'41'-16'188'0,"11"4"-149"15,22-4 27-15,16-3-6 16,2 3-36-16,1-4-9 16,-16 9-1-16,-17 0-11 15,-22 8-3-15,-11 3 0 16,-22 0-9-16,-5 20-24 0,0 18-83 16,-5 15-108-16</inkml:trace>
  <inkml:trace contextRef="#ctx0" brushRef="#br0" timeOffset="159481.868">18240 5631 490 0,'65'-18'46'0,"28"-5"9"15,19-5-14 1,-1-6-23-16,-21 10-17 0,-24 5-1 15,-20 12-10 1,-27 7-78-16,-11 0-130 0</inkml:trace>
  <inkml:trace contextRef="#ctx0" brushRef="#br0" timeOffset="159751.5446">19039 5674 402 0,'13'26'118'16,"25"-7"-72"-16,22-9-16 15,19-10-9-15,14-10-2 16,5-38 13-16,-8-9-6 16,-16-1 17-16,-30 7-15 0,-31 9-17 15,-13 15-4-15,0 8-2 16,-52 12-5-16,-21 7-5 15,-4 0-8-15,4 13-18 16,10 10-41-16,33 0-21 16,6-1-41-16,24-4-62 15</inkml:trace>
  <inkml:trace contextRef="#ctx0" brushRef="#br0" timeOffset="160390.1185">20377 5236 393 0,'-35'7'45'15,"2"22"-3"-15,-10 6 3 16,2 2-17-16,3 2-16 16,5 1 10-16,0 3-1 15,6 0-4-15,8-4 11 16,13-2-11-16,6-5-12 15,0-6-1-15,19-7-2 16,33-7-2-16,14-8-2 16,-6 1-10-16,5-5-36 15,-13 0-93-15,0 0-73 0</inkml:trace>
  <inkml:trace contextRef="#ctx0" brushRef="#br0" timeOffset="160823.7175">20925 5350 381 0,'0'0'50'0,"0"3"-24"16,-24 27 25-16,-3 10-9 16,2 6-24-16,9-2 1 15,5-1-4-15,11-9-3 16,0-14-2-16,0-10-4 16,11-10 7-16,38 0 0 15,16-21-2-15,12-21-2 16,10-4-3-16,-3-7-4 15,-18 14-2-15,-9 11 0 16,-30 12 1-16,-13 16-1 16,-14 1 0-16,0 35 1 15,0 21 22-15,0 1-8 16,-19-5-9-16,-3-8-6 0,11-14-3 16,11-9-9-16,0-15-42 15,0-7-52-15,44 0-52 16,16-16-239-16</inkml:trace>
  <inkml:trace contextRef="#ctx0" brushRef="#br0" timeOffset="161079.6208">22098 5192 391 0,'-19'0'109'0,"-25"9"-55"15,3 22 10 1,0 9-2-16,3-1-32 0,19-3-18 15,11-8-4-15,8-8 8 16,0-10-1-16,8 4 6 16,11 1 11-16,0-1 0 15,-11 8-4-15,-8 12-3 16,0 7-9-16,-46 4-9 16,-27-8-7-16,2-15-3 15,13-22-40-15,17 0-43 16,33-39-77-16,8-19-170 15</inkml:trace>
  <inkml:trace contextRef="#ctx0" brushRef="#br0" timeOffset="161537.9119">22714 5066 557 0,'0'-3'66'16,"0"1"-27"-16,0-1-15 15,0 1-19-15,19-5-5 16,3-1-35-16,11 8-70 0,5 0-96 16</inkml:trace>
  <inkml:trace contextRef="#ctx0" brushRef="#br0" timeOffset="161701.6058">22943 5382 485 0,'-19'6'195'0,"8"4"-136"15,11 3-29-15,0-5-30 16,0-8-52-16,6 0-126 0</inkml:trace>
  <inkml:trace contextRef="#ctx0" brushRef="#br0" timeOffset="162383.7718">24012 4593 258 0,'0'-2'73'0,"0"2"-10"0,0 0-16 16,0 0-12-16,-14 14-9 15,-24 30 18-15,-27 22 4 16,5 22-10-16,13 19-3 15,17 10-11-15,22 4-14 16,8-8-8-16,19-21-2 16,66-19-30-16,21-23-92 15,1-25-167-15</inkml:trace>
  <inkml:trace contextRef="#ctx0" brushRef="#br0" timeOffset="163111.9467">26869 4557 323 0,'0'10'175'0,"9"22"-153"0,23 18 46 16,1 12-8-16,0 11-15 15,-22 14-20-15,-11 8-11 16,-30 15-7-16,-71 1-5 15,-30-3-2-15,-24-12-13 16,-4-18-109-16,1-31-197 16</inkml:trace>
  <inkml:trace contextRef="#ctx0" brushRef="#br0" timeOffset="177693.5949">24595 4894 136 0,'0'-1'45'0,"0"-3"-14"15,0 2 8-15,0 0 2 16,-10-4 0-16,1 4-1 0,1-3-6 16,-3-1 6-1,11 5-19-15,-8-6 6 0,8 4-6 16,0-4-8-16,0 3 0 16,-5 4 2-16,-1 0-1 15,3 0 3-15,3 0 4 16,0 0 6-16,0 0 1 15,0 0-3-15,0 0-4 16,0 0-9-16,0 6-8 16,0 26 6-16,0 15 18 15,-10 11-21-15,-9 1-4 16,-3 4 1-16,-3-5-3 16,25-10-1-16,0-13-4 15,0-13-18-15,0-11-70 0,47-11-148 16</inkml:trace>
  <inkml:trace contextRef="#ctx0" brushRef="#br0" timeOffset="177993.829">24885 5296 378 0,'0'0'85'0,"-6"0"-52"16,-2 7 23-16,-6 16 9 15,-10 15-18-15,-4 2-11 16,-10 7-17-16,3 0-14 15,-9-5-5-15,17-8-3 16,16-5-29-16,11-22-116 16,0-7-195-16</inkml:trace>
  <inkml:trace contextRef="#ctx0" brushRef="#br0" timeOffset="178697.4539">25525 4815 81 0,'0'-4'190'16,"-5"4"-128"-16,5 0-18 15,0 0-14-15,0-4-14 16,0 4-2-16,0 0-1 16,-6-1 5-16,4 1 6 15,2 0 2-15,-6-3 4 16,1 0 1-16,-1 0-8 16,-2 2 2-16,8 1-7 15,0-3-3-15,0 0-2 0,0 0 3 16,0 0 4-16,0-2 3 15,8-13-3-15,44-5-12 16,5-1 9-16,9 0 5 16,-1 2 1-16,-10 6 3 15,-17 9-12-15,-19-1-1 16,-11 8-7-16,-8 0-3 16,0 20-2-16,0 23 5 15,-13 18-2-15,-53 1-3 16,6-6-1-16,19-12 0 15,17-15-1-15,24-15-3 16,0-10-5-16,57-4 1 16,11 0 8-16,11 0 0 0,-16 7 3 15,-22 18 3-15,-14 19 2 16,-27 19 5-16,-46 13-2 16,-66-1-10-16,-19-27-1 15,14-30-32-15,38-18-93 16,32-43-191-16</inkml:trace>
  <inkml:trace contextRef="#ctx0" brushRef="#br0" timeOffset="205245.1798">18482 6991 95 0,'0'-14'316'0,"0"10"-240"15,0-2-22-15,0 5-17 16,0-1-13-16,0 0-1 16,0 2-1-16,0 0-1 15,0 0-2-15,0 0-5 16,0 5-7-16,0 37-3 16,0 16 30-16,0 14-19 15,0 6-7-15,0 1-2 16,0-3-3-16,-13-3-3 0,-6-8-2 15,5-13-13-15,9-18-37 16,5-19-39-16,0-15-72 16,0 0-37-16</inkml:trace>
  <inkml:trace contextRef="#ctx0" brushRef="#br0" timeOffset="205539.5066">18581 6923 228 0,'27'-20'330'15,"16"11"-305"-15,37 1-4 16,12 1 20-16,-7 5-9 16,-6 2-3-16,-14 0-4 15,-13 0-1-15,-19 24-8 16,-20 20 5-16,-13 20 3 15,-13 14-8-15,-77 11-9 16,-22 2-4-16,-19-10-3 16,6-15-3-16,13-16-2 15,27-17-18-15,34-19-35 16,18-8-27-16,33-6-61 16,0 0-86-16</inkml:trace>
  <inkml:trace contextRef="#ctx0" brushRef="#br0" timeOffset="205869.1278">19562 7233 426 0,'0'0'71'0,"0"11"-45"15,0 21 40-15,8 10-31 16,-8 0-27-16,0-3-8 15,0 0-8-15,0-4-17 16,0 2-41-16,-19-12-65 16,-3-10-198-16</inkml:trace>
  <inkml:trace contextRef="#ctx0" brushRef="#br0" timeOffset="206025.3663">19598 7122 590 0,'0'0'30'0,"0"0"-30"15,0 0-18-15,0 0-69 16,24 0-104-16</inkml:trace>
  <inkml:trace contextRef="#ctx0" brushRef="#br0" timeOffset="206273.3555">19838 7467 289 0,'-6'0'297'16,"6"0"-281"-16,0-26-8 15,66-17 2-15,4-18 1 16,23-5-3-16,-14 4-5 15,-8 13 3-15,-16 6 3 16,-9 16 5-16,-8 9-8 16,-13 7-6-16,-6 11 0 15,-6 0-11-15,9 0-59 16,3 17-125-16</inkml:trace>
  <inkml:trace contextRef="#ctx0" brushRef="#br0" timeOffset="206663.3102">20566 7330 376 0,'0'0'53'15,"0"0"-29"-15,0 0 7 16,13 0 10-16,39-11-2 0,13-5-3 16,1-6 3-1,5-4-4-15,-6 0-3 0,-16-2-14 16,-11 3-6-16,-10 5-6 16,-28-3-3-16,0 8 3 15,-14 6 4-15,-51 9-6 16,-14 13-3-16,-14 32-1 15,0 12 0-15,3 2 1 16,25-2-1-16,27-2 0 16,16-9 0-16,22-7 0 15,0-13-3-15,32-5-10 16,34-13-26-16,21 0-36 16,11-8-139-16</inkml:trace>
  <inkml:trace contextRef="#ctx0" brushRef="#br0" timeOffset="207173.0874">21648 7085 305 0,'-22'-3'151'0,"-2"3"-89"0,-9 0-9 15,-13 8-13-15,5 15-4 16,-17 8-17-1,12 9-6-15,8 2 5 0,-3 0 0 16,22 5-4-16,13-2-7 16,6-7-5-16,0-6-2 15,44-7-3-15,16-10-3 16,19-10-20-16,6-5-34 16,-6 0-78-16,-14 0-112 15</inkml:trace>
  <inkml:trace contextRef="#ctx0" brushRef="#br0" timeOffset="207765.3746">22199 6611 334 0,'0'0'142'0,"0"0"-132"16,0 24 21-16,0 16 26 15,0 7-27-15,0 11-16 16,0 5 0-16,0 13 4 15,-19 14-5-15,-14-2-8 16,-2-3-5-16,2-13-8 16,0-18-18-16,14-14-47 15,-6-16-84-15,17-21-184 0</inkml:trace>
  <inkml:trace contextRef="#ctx0" brushRef="#br0" timeOffset="207945.8114">21863 6988 483 0,'-5'-11'116'0,"5"7"-65"15,11-3-10-15,35-3-14 16,20-1-23-16,13-3-4 16,-6 4 0-16,6 2-15 15,-2 8-43-15,-17 0-88 16,-22 28-83-16</inkml:trace>
  <inkml:trace contextRef="#ctx0" brushRef="#br0" timeOffset="208147.4452">22428 7284 459 0,'0'-11'137'0,"0"-7"-37"15,30-13-43-15,24-18-31 16,17-17-15-16,8 0-4 15,0 3-6-15,-13 16-1 16,-20 17 0-16,-13 18-8 16,-19 12-15-16,-9 0-50 15,3 32-44-15,-8 19-42 16,0 5-196-16</inkml:trace>
  <inkml:trace contextRef="#ctx0" brushRef="#br0" timeOffset="208321.0293">23082 7032 389 0,'0'0'175'15,"0"18"-123"-15,0 19 6 16,0 6-38-16,0 2-18 16,0-3-2-16,0 0-23 15,0 11-44-15,0-12-76 16,-13-13-170-16</inkml:trace>
  <inkml:trace contextRef="#ctx0" brushRef="#br0" timeOffset="208471.1706">23240 6727 444 0,'0'0'192'16,"0"0"-192"-16,0 0-13 15,19 21-31-15,14 3-144 16</inkml:trace>
  <inkml:trace contextRef="#ctx0" brushRef="#br0" timeOffset="208689.3128">23548 6973 320 0,'20'8'242'16,"7"13"-159"-16,11 7-20 16,14 2-33-16,0 0-21 15,-1-2-8-15,4-2-1 16,-11 2-3-16,-9-3-18 16,-10-3-34-16,-12-3-22 15,-7-6-57-15,-6-9-18 16</inkml:trace>
  <inkml:trace contextRef="#ctx0" brushRef="#br0" timeOffset="208839.0981">24026 6948 5 0,'-14'-20'461'0,"-24"20"-336"16,-14 0-64-16,-22 30-14 16,-24 21-5-16,-5 7-24 15,4 5-18-15,12-4-4 16,22-17-38-16,40-5-63 15,20-12-80-15</inkml:trace>
  <inkml:trace contextRef="#ctx0" brushRef="#br0" timeOffset="209227.0218">24707 6700 602 0,'-19'9'79'16,"19"11"-65"-16,0-6-14 15,0 0-22-15,0-6-118 16,0-7-218-16</inkml:trace>
  <inkml:trace contextRef="#ctx0" brushRef="#br0" timeOffset="209379.442">24595 7000 568 0,'-43'24'189'16,"21"12"-154"-16,-11-11-35 16,28-11-64-16,2-14-153 15</inkml:trace>
  <inkml:trace contextRef="#ctx0" brushRef="#br0" timeOffset="210923.4032">25427 6812 418 0,'-5'-6'103'0,"5"6"-70"0,0-2-10 15,0-1 8-15,0 3-5 16,0 0-13-16,19 18 1 15,41 27 33-15,0 12-24 16,-3 13-10-16,-16 6-3 16,-17-3-5-16,4 6-4 15,-15-9-1-15,6-11-5 16,0-12-23-16,14-17-67 16,5-21-88-16,9-9-148 15</inkml:trace>
  <inkml:trace contextRef="#ctx0" brushRef="#br0" timeOffset="211125.4586">26313 6887 373 0,'-41'0'143'16,"-5"34"-75"-16,-11 25 15 16,-28 21-21-16,-13 20-27 15,-14 7-21-15,-19 1-10 16,1-7-4-16,12-10 0 15,31-15-8-15,35-16-14 16,33-19-39-16,19-26-51 16,25-15-74-16,62-18-94 15</inkml:trace>
  <inkml:trace contextRef="#ctx0" brushRef="#br0" timeOffset="211343.6758">26534 7149 441 0,'36'0'51'16,"34"0"-6"-16,23-3-8 15,5-5-32-15,0-13 2 16,-18-1-7-16,-15 7-8 15,-35 9-45-15,-30 6-130 16</inkml:trace>
  <inkml:trace contextRef="#ctx0" brushRef="#br0" timeOffset="211507.2501">26589 7376 464 0,'32'0'151'0,"26"0"-135"16,15 0-2-16,-2 0-12 16,8-4-2-16,-5-9-67 15,-22-12-271-15</inkml:trace>
  <inkml:trace contextRef="#ctx0" brushRef="#br0" timeOffset="211702.3929">27925 6696 621 0,'-19'73'132'16,"-14"44"-37"-16,-13 20-41 16,-12 4-28-16,-2-2-24 15,8-20-2-15,20-20-20 16,24-12-87-16,8-31-135 15</inkml:trace>
  <inkml:trace contextRef="#ctx0" brushRef="#br0" timeOffset="247269.3276">17992 8365 182 0,'5'-9'86'16,"14"1"-21"-16,3-1-34 16,-11 4 18-16,-3 2-6 15,-8 3-15-15,0 0-4 16,0 0-1-16,0 0 0 16,0 27 14-16,0 15-6 0,0 10-13 15,-14 8-9 1,-5 7-4-16,-8 4-3 0,8-1-1 15,-8-10-1-15,13-16 0 16,3-16-3-16,-2-15-10 16,13-11-18-16,-9-2-41 15,-2 0-44-15,-10-22-223 16</inkml:trace>
  <inkml:trace contextRef="#ctx0" brushRef="#br0" timeOffset="247500.9418">17872 8323 396 0,'54'-19'38'16,"25"-2"-14"-16,19 4 15 15,1-1-14-15,-15 2-19 16,-5 2-5-16,-27 3 0 15,-8 6-1-15,-28 5-1 16,3 0-12-16,-19 0-36 16,0 23-61-16,0 7-92 15</inkml:trace>
  <inkml:trace contextRef="#ctx0" brushRef="#br0" timeOffset="247718.9249">17858 8666 399 0,'35'-16'39'16,"50"0"-15"-16,32-11 9 16,20-1-12-16,-12 0-15 15,-19 6-6-15,-35 10 0 16,-19 9-10-16,-25 3-46 15,6 0-53-15,-19 18-106 16</inkml:trace>
  <inkml:trace contextRef="#ctx0" brushRef="#br0" timeOffset="247980.9728">18665 8729 86 0,'55'0'264'15,"16"0"-225"-15,27-21 45 16,19-15-31-16,8-2-12 16,-27-6-8-16,-24 4-14 15,-30 11-8-15,-39 3 3 16,-5 10-1-16,-30 7-6 16,-43 9-7-16,-26 0 0 0,-7 15-1 15,11 12-6-15,21 0-13 16,22-4-37-16,33-13 3 15,11-7-45-15,8-3-16 16,8 0-49-16</inkml:trace>
  <inkml:trace contextRef="#ctx0" brushRef="#br0" timeOffset="248280.338">19968 8283 262 0,'-38'16'73'0,"-3"5"-48"16,-10 7-2-16,7 7-3 15,-8 2-3-15,6 4 13 16,13 0 0-16,11-4-7 15,22-9-5-15,0-11-9 16,8-8-1-16,39-9 0 16,18 0-3-16,12 0-2 15,2-2-3-15,-6-7-34 16,4 6-43-16,-23 3-61 16</inkml:trace>
  <inkml:trace contextRef="#ctx0" brushRef="#br0" timeOffset="248648.1052">20388 8430 385 0,'-27'5'44'15,"-11"23"-28"-15,5 6-7 16,9-2-4-16,24-6-5 16,0-14 0-16,24-12-2 0,36 0 2 15,16-16 10 1,12-21 2-16,4-5 1 0,-2 5 7 16,-19 10-3-16,-30 11 3 15,-14 12-4-15,-21 4-13 16,-6 7-1-16,0 28 22 15,-19 7-7-15,-14 3-15 16,6-11-2-16,8-6-9 16,19-16-17-16,0-10-23 15,0-2-23-15,38 0-43 16,16-14-72-16</inkml:trace>
  <inkml:trace contextRef="#ctx0" brushRef="#br0" timeOffset="248880.7071">21438 7988 326 0,'0'10'61'0,"0"25"5"15,0 7-16-15,0 9-3 16,0 11-8-16,-33 2-6 15,1 1-13-15,-1-5-16 16,6-4-4-16,8-10-15 16,19-8-30-16,0-9-54 15,0-11-76-15</inkml:trace>
  <inkml:trace contextRef="#ctx0" brushRef="#br0" timeOffset="249669.3216">20042 8517 166 0,'5'-12'121'0,"34"-2"-85"15,15-7 19-15,20-3-6 16,8-5-10-16,-9 4 0 0,-2 2-7 16,-25 8-11-1,-10 7-14-15,-17 8-7 0,-5 0-4 16,-9 0-19-16,14 2-65 16,-11 12-135-16</inkml:trace>
  <inkml:trace contextRef="#ctx0" brushRef="#br0" timeOffset="250329.1163">22433 8335 217 0,'0'-8'242'15,"0"8"-184"-15,-46 0-19 16,-20 19-29-16,-32 12-6 15,-13 9 5-15,-1 6 14 16,8 5 4-16,31-3-11 16,34-13-11-16,39-12-5 15,0-14-2-15,66-9 2 16,54 0 2-16,30-15-2 16,8-20-11-16,-8-6-31 15,-19-6-26-15,-20 0-18 16,-21 1-11-16,-10 4-64 15</inkml:trace>
  <inkml:trace contextRef="#ctx0" brushRef="#br0" timeOffset="250702.67">23041 8010 371 0,'0'0'56'0,"0"0"-15"15,0 0-17-15,0 0-3 16,0 0 2-16,0 0 2 16,0 0-2-16,-11 4-7 15,3 27 11-15,-3 14 9 16,-11 14-15-16,-2 10 3 16,2 3-3-16,-8 7-5 15,14-13-11-15,5-16-5 0,11-18-1 16,0-28-11-16,46-4-3 15,33-26 15-15,19-17 4 16,-2 1-3-16,-22 13-1 16,-34 13 6-16,-15 16-1 15,-6 0-4-15,-19 30 2 16,0 15 4-16,-11 10-4 16,-30-4-3-16,9-13-18 15,7-9-46-15,17-20-47 16,8-9-41-16,13 0-24 15</inkml:trace>
  <inkml:trace contextRef="#ctx0" brushRef="#br0" timeOffset="250972.5818">23693 8383 298 0,'-8'17'179'0,"2"6"-127"15,6-7-26-15,0-4-4 16,11-8-9-16,30-4 4 16,5 0 7-16,-13 0 0 15,-8 0-9-15,-6-9-4 16,-19-2 3-16,0-1 2 16,0-1 4-16,0 1 0 0,-38-3-18 15,5 5-2-15,0 2-16 16,14 5-20-16,11 3-40 15,8 0-40-15,0 0-103 16</inkml:trace>
  <inkml:trace contextRef="#ctx0" brushRef="#br0" timeOffset="251160.9729">24244 8485 354 0,'5'0'68'15,"22"-17"0"-15,17-16-45 16,2-9-20-16,12 3 14 16,-4 8 6-16,-2 9 9 15,-11 9-29-15,-8 12-3 0,-3 1-8 16,-9 0-58-16,4 1-104 16</inkml:trace>
  <inkml:trace contextRef="#ctx0" brushRef="#br0" timeOffset="251513.2048">24988 8319 29 0,'-38'0'360'0,"-14"8"-324"0,-13 30 7 16,-1 7-7-1,14 1-19-15,17-3 4 0,10-13 1 16,25-9-10-16,0-20-12 15,44-1 0-15,24-23 13 16,22-33 2-16,8-12-9 16,3-11-4-16,-5-3 0 15,-9 6 2-15,-22 12 15 16,-26 12 5-16,-31 18-8 16,-8 17-2-16,0 17-2 15,-28 10-3-15,-18 38-1 16,-14 13-5-16,14 9-2 15,16-4-1-15,22-2 0 16,8-14-7-16,0-11-21 16,54-12-12-16,17-10-24 0,14-8-59 15,-1-7-23-15</inkml:trace>
  <inkml:trace contextRef="#ctx0" brushRef="#br0" timeOffset="251798.7467">26016 8009 488 0,'0'0'120'16,"0"0"-58"-16,0 0-36 15,0 8-26-15,0-4-14 16,22 0-27-16,-3 4-31 16,8 4-23-16,-2 16-172 15</inkml:trace>
  <inkml:trace contextRef="#ctx0" brushRef="#br0" timeOffset="251940.919">26182 8362 423 0,'0'0'155'16,"0"0"-61"-16,0 0-32 16,0 0-62-16,0-8-21 15,0-11-97-15,0-4-259 16</inkml:trace>
  <inkml:trace contextRef="#ctx0" brushRef="#br0" timeOffset="261818.6352">26744 8125 38 0,'0'-6'124'0,"0"5"-84"16,0-5-14-16,0-3-17 15,0 2-2-15,22-7 10 16,-11 0 5-16,-3 4 8 15,3 1 9-15,-8 4-2 0,-3-4-3 16,5 5 5-16,-5-2-6 16,0 2-10-16,5-2-6 15,-5 1-9-15,14-5-2 16,-6 1 6-16,3-1 2 16,-11-1 0-16,8 5 2 15,-2 1-6-15,-1-2 0 16,3 5 3-16,-8-3-4 15,0 4 0-15,0 1 0 16,0 0-2-16,0 0-2 16,0 0-2-16,0 0 1 15,0 0-2-15,0 0 2 16,0 0 3-16,0 0-1 0,0 8-3 16,0 24 1-16,-27 9-1 15,-11 2-2-15,11 3-1 16,2-8 0-16,17-12 0 15,8-14-1-15,0-7-1 16,0-5 2-16,65 0 0 16,34-21 5-16,2-6 2 15,2-1-4-15,-10 5-2 16,-14 2 0-16,-27 4-1 16,-20 10-2-16,-7 5-15 0,-25 2-44 15,0 0-78-15,0 0-57 16</inkml:trace>
  <inkml:trace contextRef="#ctx0" brushRef="#br0" timeOffset="262126.7329">27453 7783 303 0,'0'0'67'16,"0"0"-10"-16,0 0-18 0,0 0 2 15,0 33 26-15,0 22-5 16,-8 18-8-16,-17 14-17 15,-2 12-14-15,-11 1-18 16,-3-3-5-16,-5 2-12 16,13 3-51-16,-5-15-151 15</inkml:trace>
  <inkml:trace contextRef="#ctx0" brushRef="#br0" timeOffset="289812.5728">19281 9098 210 0,'-19'0'38'0,"6"0"-12"16,13 0-12-16,0 0 0 16,0 0 0-16,0 0 18 15,0 0 1-15,0 0 24 16,0 0-22-16,0 0-16 15,0 0-7-15,0 0 0 16,0 0 8-16,0 0 1 16,0-2-1-16,0-8-5 15,0-1-10-15,0 3 0 0,0 3 3 16,0 1-1 0,0 2 1-16,0 0 4 0,0 2 2 15,0-3 4-15,0 3-2 16,0 0 0-16,-9 0-5 15,-34 16-8-15,-23 27 1 16,-21 23 3-16,-17 23 5 16,-13 16 3-16,19 23-6 15,24 10-4-15,36 0-3 16,38-18-2-16,0-22-1 16,85-29-10-16,13-18-40 15,8-8-87-15,-2-12-257 0</inkml:trace>
  <inkml:trace contextRef="#ctx0" brushRef="#br0" timeOffset="293074.068">19486 9647 278 0,'0'0'37'15,"0"0"-25"-15,0 0 10 16,11 0 8-16,24 0-9 16,9 0 11-16,2-3 9 15,11-9-3-15,-2 0-12 16,-3 0-13-16,-6 1-10 0,0 3-2 16,-7 5-1-1,-7-4-6-15,-13 6-34 0,3 1-57 16,-16 0-59-16</inkml:trace>
  <inkml:trace contextRef="#ctx0" brushRef="#br0" timeOffset="293420.4056">20277 9245 144 0,'8'-5'123'0,"-3"5"-84"16,3 0-15-16,-8 0 6 16,6 0 11-16,2 0-7 15,-3 1 0-15,9 18 10 16,-3 5 4-16,-11 12-2 15,0 6-14-15,0 10-17 16,0 7-1-16,-25 7-4 16,-2-1-8-16,-11-3-2 15,16-5-4-15,3-6-22 16,8-16-47-16,11-11-50 16,0-12-66-16,0-6-41 0</inkml:trace>
  <inkml:trace contextRef="#ctx0" brushRef="#br0" timeOffset="293608.6353">20566 9867 132 0,'-6'38'295'0,"-40"11"-199"16,8 12-21-16,-28 3-17 15,6 1-35-15,-11-1-16 16,17-12-7-16,7-15-2 15,23-11-18-15,16-19-46 0,8-7-49 16,8-5-73-16</inkml:trace>
  <inkml:trace contextRef="#ctx0" brushRef="#br0" timeOffset="294148.2469">21495 9368 150 0,'-24'0'77'16,"16"0"-30"-16,-3 0 2 16,11 0-8-16,0 0-24 15,0 0 9-15,0-1 19 16,32-12 17-16,20-2 14 16,5-2-18-16,-5 5-6 15,-11 3-1-15,-14 9-5 16,-16 0-26-16,-11 12-12 0,0 29-1 15,-24 7 5 1,-31 3-8-16,-2-8-4 0,24-13-1 16,28-15-2-16,5-14-6 15,38-1 2-15,41 0 7 16,14-14 0-16,-17 4 0 16,-16 10 1-16,-22 0 4 15,-38 32 7-15,0 27 9 16,-71 16-4-16,-40 10-12 15,-20-11-5-15,13-17-1 16,12-20-24-16,41-28-21 16,27-9-26-16,18-11-15 15,20-26-56-15,0-2-52 16,58 3-112-16</inkml:trace>
  <inkml:trace contextRef="#ctx0" brushRef="#br0" timeOffset="294401.4119">22242 9166 456 0,'14'51'79'0,"0"16"-4"16,-1 5-10-16,-7 7 6 15,-6 7-10-15,-11 13-21 0,-63 3-24 16,-24-3-8-16,-14-12-8 16,14-22-2-16,33-34-40 15,24-22-62-15,41-9-42 16,13-31-160-16</inkml:trace>
  <inkml:trace contextRef="#ctx0" brushRef="#br0" timeOffset="296930.52">23003 9286 95 0,'0'-4'62'16,"0"2"-28"-16,0-3 12 0,0 3 4 16,0 2-3-16,0 0-8 15,0 0-12-15,0 0-2 16,0 0-11-16,0 0 4 16,8 0 11-16,11-6 19 15,20 1 1-15,-1 1-17 16,-16 0-6-16,2-1-3 15,-2 5-8-15,-11 0-9 16,8 0-4-16,-11 0 2 16,0 0-2-16,-2 11 1 15,-6 9-1-15,0-2 1 16,0 6 2-16,0-2-1 16,-14-2 1-16,-5-5-3 0,11-3-1 15,2-4-1-15,6-5 1 16,0-3-2-16,0 0 1 15,0 0 0-15,6 0 1 16,16 0-1-16,-9 0 0 16,-2 0 0-16,-11 8 0 15,0 2 0-15,0 8 0 16,0 1 1-16,0-1-1 16,0 0 0-16,-5-6-2 15,-9 1 0-15,0 0-2 16,-10-3-4-16,5-1 0 15,2-4-4-15,1-3-2 0,8 1 2 16,8-3 5-16,0 0-7 16,0 0-19-16,0 0 7 15,0 0 4-15,0 0 11 16,0 0 7-16,0 0 3 16,0 0 1-16,0 0 0 15,0 0 2-15,0 0 0 16,0 0 0-16,0 0 0 15,0 0-4-15,14 0 2 16,-1 0 0-16,1-3 3 16,5 3 3-16,-8 0 3 15,2 0 1-15,-4 0 0 16,-4 0 4-16,1 10 6 0,-6 2-15 16,0 6-1-1,0-1 2-15,-20 3 1 0,-31 3-6 16,-1-3 0-16,-14-2-1 15,15-1-1-15,4-3 1 16,1-3 0-16,8-4 0 16,16-4-2-16,3-1-1 15,13 0 1-15,4-2-11 16,2 0-14-16,0 0-17 16,0 0-46-16,0 3-55 15,0 6-103-15</inkml:trace>
  <inkml:trace contextRef="#ctx0" brushRef="#br0" timeOffset="297192.3089">22932 9973 20 0,'0'-6'437'16,"0"6"-365"-16,0 0-48 16,0 0-3-16,0 11 7 15,0 7-21-15,0 10-5 16,-32 5-2-16,-1 0 0 16,-3 1-2-16,4 0-9 0,2-1-35 15,11-8-74-15,10-14-90 16</inkml:trace>
  <inkml:trace contextRef="#ctx0" brushRef="#br0" timeOffset="297582.2971">23527 8812 274 0,'-19'33'196'15,"-47"9"-167"-15,20 1-17 0,-6 0-12 16,14-7-74-16,11-13-244 15</inkml:trace>
  <inkml:trace contextRef="#ctx0" brushRef="#br0" timeOffset="297882.1234">24230 9031 469 0,'-65'9'66'0,"-9"41"-35"16,3 14 22-16,-2 18-23 15,2 9-17-15,11 5 18 16,-6 12-4-16,28 0 0 15,19-3-7-15,19-13-20 16,0-26-5-16,30-23-38 16,30-19-49-16,19-24-78 15,11 0-257-15</inkml:trace>
  <inkml:trace contextRef="#ctx0" brushRef="#br0" timeOffset="300124.1907">24459 9331 297 0,'0'-3'50'0,"0"2"0"15,0-3-9-15,0 1-16 16,0-4-4-16,0 4-9 15,0-1 1-15,0 3 14 16,0-3-1-16,0 4 2 16,-8-3-11-16,8 3-8 15,0 0 2-15,0 0-1 16,0 0-1-16,0 0-2 0,0 0-3 16,0 0 4-1,0-1 2-15,0 1 1 0,0 0-1 16,0 0-2-16,0 0-1 15,0 0 0-15,0-3 1 16,0 0-4-16,19-8 5 16,46-7 5-16,15-7-6 15,18 0 16-15,-11 7 0 16,-22 6-3-16,-32 10 3 16,-8 2-13-16,-25 0-9 15,0 35 0-15,0 15 7 16,-38 8-3-16,-22 6-4 0,-6-13-1 15,22-11-1 1,28-15-3-16,16-13-3 0,0-6 1 16,41-6 2-16,44 0 2 15,2 0 1-15,-11 0 0 16,-16 0 1-16,-33 21 0 16,-27 16 1-16,-19 16 7 15,-79 10-3-15,-27 5-5 16,-28-8-1-16,22-20-12 15,22-21-42-15,41-19-21 16,35 0-1-16,33-8-48 16,0-11-41-16,66 0-73 15</inkml:trace>
  <inkml:trace contextRef="#ctx0" brushRef="#br0" timeOffset="300312.7441">25304 9759 586 0,'-79'43'86'0,"-5"13"-32"15,10-6-26-15,3-6-18 16,17-14-10-16,10-13-7 16,25-9-39-16,11-8-17 15,8 0-23-15,0-23-141 16</inkml:trace>
  <inkml:trace contextRef="#ctx0" brushRef="#br0" timeOffset="300784.1236">25888 9282 255 0,'0'-6'50'16,"0"3"-25"-1,0-3-9-15,0-1 13 16,0-6 15-16,19 2 6 0,19-6 7 16,9 8 19-16,-1-1-17 15,-8 4 0-15,3 5-1 16,-22 1-22-16,-14 1-21 15,-5 33-6-15,-10 11 11 16,-37 2-12-16,-13-5-7 16,28-13-1-16,12-9-1 15,20-17-3-15,20-3-3 16,59 0 5-16,19-15 2 16,5-1 0-16,-24 12 1 15,-19 4 11-15,-35 18 10 16,-25 28 8-16,-19 16-5 15,-93 19-16-15,-24-2-8 16,-9-14-1-16,14-17-10 0,33-25-25 16,33-23-25-16,32 0-16 15,19-36-20-15,14-6-31 16,25-2-50-16,49-1-94 16</inkml:trace>
  <inkml:trace contextRef="#ctx0" brushRef="#br0" timeOffset="301016.0149">26763 8927 541 0,'46'47'86'0,"23"25"-19"16,2 20 20-16,-14 15-22 15,-49 12-13-15,-8 5-17 16,-90 0-26-16,-38-13-9 16,-22-18 0-16,33-28-31 15,32-44-132-15,44-21-244 16</inkml:trace>
  <inkml:trace contextRef="#ctx0" brushRef="#br0" timeOffset="312069.877">23404 10925 221 0,'0'3'67'15,"0"2"-67"-15,0-3-3 16,0 2 3-16,0 0 4 15,0 3-1-15,0-1 11 16,0 4 12-16,0-1 10 16,0 1-3-16,0 6-9 15,0 2-12-15,0 5-5 16,0 7-1-16,0 0 9 16,-8 1 9-16,-3 6 1 15,3 6-4-15,-3 4-5 16,3 6-6-16,2 9-2 0,-2-1-5 15,8 7-1 1,0 5-2-16,0 0 5 0,0 7 0 16,0 5 3-16,0 1 2 15,0 5 3-15,0 7-6 16,-5 1 1-16,-15 8-5 16,-20 3 0-16,7-2-2 15,0-3-1-15,6-11 1 16,8-5-1-16,5-6 0 15,9-4 1-15,-1 3 0 16,6 2 0-16,0 3 1 16,0 0 0-16,-8 2-2 15,-3 1 1-15,3 7-1 16,0 4 0-16,-3 9 0 16,-8-1 0-16,5-5 0 0,0-3 0 15,-5-8 0-15,6-6 0 16,-6-8 0-16,0-5 0 15,0-4 0-15,-9 0 0 16,9-5 0-16,3-9 0 16,5-3 0-16,5-3 0 15,-7-1 0-15,-6 2-1 16,5-3 0-16,0-3-4 16,1-2-2-16,-14 2-9 15,-6-1-38-15,-11 3-40 16,9-15-158-16</inkml:trace>
  <inkml:trace contextRef="#ctx0" brushRef="#br0" timeOffset="320057.8304">23625 12867 66 0,'0'-3'138'0,"0"0"-97"16,0 1-12-16,0-1-12 15,0-8-16-15,0 3 8 16,0-2 9-16,0 5 15 16,0 0 11-16,0 5-3 15,0 0-10-15,0 0-11 16,0 0-4-16,0 0-3 0,0 0 6 15,0 0 1 1,0 0-2-16,0 0-5 0,0 0-8 16,0 0-5-16,0 0 0 15,0 18 2-15,0 3-2 16,0-3-6-16,0 3-27 16,0-6-43-16,0 4-42 15,0 3-122-15</inkml:trace>
  <inkml:trace contextRef="#ctx0" brushRef="#br0" timeOffset="320470.2161">24050 12771 178 0,'0'0'152'16,"0"0"-134"-16,0 0-1 15,0 0-1-15,0 2-1 16,0 5-3-16,0 6-1 16,0-1-5-16,0 3-2 15,0 0-2-15,0-3-2 16,0-1-2-16,0-8-19 15,0 0-49-15,0 0-96 16</inkml:trace>
  <inkml:trace contextRef="#ctx0" brushRef="#br0" timeOffset="320963.6646">24669 12723 170 0,'0'-2'119'16,"0"2"-93"-16,0 0-17 15,0 0-8-15,0 0 7 0,0 0 29 16,0 14 3 0,0 7-11-16,0-3-4 0,0 6-23 15,0-9-2-15,0 1-8 16,0-2-25-16,0-5-31 15,0 0-86-15</inkml:trace>
  <inkml:trace contextRef="#ctx0" brushRef="#br0" timeOffset="321413.8896">25269 12708 281 0,'0'0'53'15,"0"0"-33"-15,0 0-2 0,0 0-9 16,0 0 3-16,0 0 6 15,0 0-6-15,3 0 4 16,2 8-1-16,3 4-4 16,-8 1-8-16,0 4-3 15,0 2-13-15,0 6-15 16,-13 5-31-16,-15-1-66 16,9 5-118-16</inkml:trace>
  <inkml:trace contextRef="#ctx0" brushRef="#br0" timeOffset="321827.9569">25842 12652 195 0,'5'0'69'16,"3"0"-38"-16,-2 0 4 16,7 0 4-16,-7 0-6 15,2 0 9-15,-3 8-16 16,-5 11-8-16,0 0-14 16,0 2-4-16,0-5-4 15,0 1-14-15,0-2-25 16,0-2-38-16,0 5-92 15</inkml:trace>
  <inkml:trace contextRef="#ctx0" brushRef="#br0" timeOffset="322193.8452">26458 12698 125 0,'11'-3'207'0,"-3"3"-146"15,3 0-8-15,-3 5-14 16,6 14-24-16,-9 3-10 16,-5-4-5-16,0 4 0 15,0-1-31-15,0-6-40 16,0 3-85-16</inkml:trace>
  <inkml:trace contextRef="#ctx0" brushRef="#br0" timeOffset="323050.0777">22676 12932 171 0,'0'-3'113'0,"0"3"-59"15,0 0-22-15,0 0-22 16,0 0 2-16,0 0 8 0,0 0 12 15,0 0-11 1,0 15-3-16,0 0 2 0,0 5-9 16,0 8-7-16,0-3-4 15,0 4 0-15,0 1-1 16,0-8-9-16,-8-5-28 16,8-1-52-16,0-3-108 15</inkml:trace>
  <inkml:trace contextRef="#ctx0" brushRef="#br0" timeOffset="323567.9018">22060 12904 170 0,'0'-1'61'16,"0"-2"-30"-16,0 3-15 15,0-5 3-15,0 3 17 16,0 2 3-16,0 0-9 16,0 0-5-16,0 0-12 15,0 0-7-15,0 10 14 16,0 13-5-16,0 2-12 0,0 3-3 16,0-6-1-16,0-1-15 15,0-8-30-15,0-1-67 16</inkml:trace>
  <inkml:trace contextRef="#ctx0" brushRef="#br0" timeOffset="324077.9088">21752 12874 104 0,'0'0'168'0,"-11"0"-146"15,8 0-8-15,3 0 1 16,-5 0 4-16,5 0-2 16,0 0-3-16,0 0 7 15,0 6 7-15,0 1 2 16,0-1-13-16,0 1-9 16,0 3-8-16,0 5-1 15,0 0-5-15,-9-2-8 16,9 0-50-16,0 0-157 15</inkml:trace>
  <inkml:trace contextRef="#ctx0" brushRef="#br0" timeOffset="324931.9612">23246 12672 54 0,'0'0'46'16,"0"-3"6"-16,0 3 8 15,0-3-16-15,0 3-16 16,0 0-3-16,0-2-6 15,0 2 14-15,0-4-6 0,24 4-3 16,4-5 10-16,4 2 18 16,15 2-9-16,-6-1-19 15,-17-2-16-15,3 2-7 16,-13 2-1-16,0 0-9 16,-14 0-28-16,0 0-48 15,0 0-76-15</inkml:trace>
  <inkml:trace contextRef="#ctx0" brushRef="#br0" timeOffset="325464.3696">23396 12292 225 0,'0'0'85'16,"0"-3"-30"-16,0 1-37 16,0-1-12-16,0-2-1 15,8 3 9-15,-3-1-6 16,9 3-5-16,5 0 7 0,0 0 7 16,3 0 0-16,-3 0-11 15,6 0-6-15,-4 0-10 16,-15 0-20-16,8 0-39 15,-14 0-103-15</inkml:trace>
  <inkml:trace contextRef="#ctx0" brushRef="#br0" timeOffset="325973.7005">23385 11932 92 0,'0'0'41'0,"5"0"-17"16,-5 0-2-16,6 0 17 15,-6 0-2-15,0 0-14 16,0 0-14-16,0 0-7 16,8 0 6-16,6-3 17 15,-1-3 23-15,12 2-5 16,2-1-6-16,-2 1-2 16,-4 0-9-16,4 1-4 15,-6 1-10-15,-5 2-12 16,-6 0-1-16,-8 0-25 0,0 0-35 15,0 0-54 1,0 0-156-16</inkml:trace>
  <inkml:trace contextRef="#ctx0" brushRef="#br0" timeOffset="326507.9583">23423 11592 125 0,'0'-3'67'0,"0"0"-10"16,14 1 4-16,-9-3-11 15,3 3-23-15,3-3-7 16,-11 5 7-16,14-4-6 16,-6 1-1-16,11 2-7 15,6-2-1-15,-4 0 3 16,18 1-2-16,-1 0-4 15,-3-3-5-15,-2-2-4 16,-14 1 0-16,0 4-13 16,-19 0-24-16,0 2-58 15,0 0-190-15</inkml:trace>
  <inkml:trace contextRef="#ctx0" brushRef="#br0" timeOffset="327045.9026">23450 11241 63 0,'0'-2'94'15,"0"-1"-39"1,0 3 13-16,0-2-24 16,0 2-9-16,0-3-16 0,6 1 4 15,-6 2 7-15,5-4 2 16,-5 3-6-16,0 1-7 15,8-3-7-15,6 0-3 16,19 1 1-16,5-6-1 16,14-1-5-16,-6-3-2 15,6 2-2-15,-11-1 0 16,-17 6 0-16,-10 5-14 16,-14 0-47-16,0 0-96 15</inkml:trace>
  <inkml:trace contextRef="#ctx0" brushRef="#br0" timeOffset="334983.6601">21667 13032 112 0,'6'-10'15'0,"7"2"-14"15,-5-3-1-15,3 4 2 16,-11 5-2-16,0-2 21 15,0 3 0-15,0-1-18 16,0-1-3-16,0 0-64 16</inkml:trace>
  <inkml:trace contextRef="#ctx0" brushRef="#br0" timeOffset="336521.6486">21667 13032 9 0,'38'-53'77'0,"-38"50"-11"0,0 3-13 16,0-2-18-16,0 2-13 15,0 0-3-15,0 0-8 16,0 0 0-16,0 0-5 15,0 0 0-15,0 0 5 16,0 0 10-16,22 0 1 16,-8 0-16-16,10 0-5 15,-10 0 3-15,0 0 10 16,-4 0 3-16,-1 0 4 16,10 0-5-16,-11 0-7 15,16 0-2-15,-5 0-1 16,-5 0 0-16,5 0-4 0,-11 0 0 15,-2 0-2-15,-1 0 0 16,-5 0 1-16,14 0-1 16,0 0 2-16,5 0 1 15,13 0 0-15,1 0 8 16,0 0-3-16,-6 5-5 16,-2 0-1-16,-12-2-2 15,9 0 1-15,-8 3 5 16,2-4-1-16,-2 3-1 15,-1-1-3-15,6-2-1 16,-5 0 0-16,5 1 1 16,0-1 4-16,-5-2 10 15,5 3-5-15,-11-3-6 16,11 0 1-16,0 3 1 16,3 0 2-16,8 2-5 0,-8-3 0 15,11-2 1-15,-9 0-3 16,-2 0 1-16,11 0 2 15,-9 0 2-15,3 0-4 16,1 0-1-16,-4 0 0 16,-5 0-1-16,-5 0 1 15,5 0-1-15,-11 0 0 16,6 0 0-16,0 0 1 16,5 0-1-16,11 0 0 15,-9 0 3-15,12 0 0 0,0 0 5 16,5 0 3-1,-2 0-6-15,-12 0-2 0,3 0-3 16,-8 0 1-16,6 0 0 16,-3 0-1-16,-3 0 0 15,8 0 1-15,-2 0-1 16,2 0 1-16,3 0 1 16,-3 0 0-16,11 0 1 15,-16 0 0-15,-8 0-2 16,-1 0-1-16,-2 0 0 15,-2 0 1-15,15 0-1 16,9 0 0-16,8-7 2 16,-3-2 3-16,8 4 3 15,-13 1-3-15,0 0-4 16,5-1 0-16,-3 3-1 0,3 0 2 16,-5 2-1-16,-14 0-1 15,-5-4 2-15,-1 4-2 16,7 0 0-16,-7 0 0 15,6-1 0-15,0 1 1 16,0 0-1-16,9 0 0 16,-9 0 1-16,0 0-1 15,0 0 2-15,8 0-1 16,-8 0 1-16,14-2 1 16,-6 2 0-16,1 0-1 15,-4 0-2-15,-2 0 2 16,22-3-2-16,-12 3 0 0,4-5 1 15,-6 5-1-15,2-3 1 16,-10 3-1-16,16 0 0 16,-5 0 1-16,0 0-1 15,-6 0 0-15,-2 0 1 16,7 0-1-16,-4 0 0 16,-1 0 0-16,6 0 1 15,5 0 2-15,0 0 4 16,-5 0-2-16,-11 0-4 15,2 0 0-15,3 0-1 16,-8 0 0-16,9 3 1 16,-9-3-1-16,5 0 0 15,-5 0 0-15,9 0 1 0,-1 0-1 16,0 0 1 0,6 0-1-16,5 0 0 0,0 0 0 15,-2 0 1-15,13 0-1 16,-3 0 1-16,14-5-1 15,6-8 0-15,4 3 1 16,-15 1-1-16,-9 0 0 16,-7 5 0-16,-7-4 0 15,-4 4 1-15,2 4-1 16,-9-7 1-16,4 4-1 16,2 3 0-16,14-4 0 15,3 1 0-15,-3-1 0 16,-3 3 0-16,0-1 0 15,3-2 0-15,-8 0 1 0,7-1-1 16,-1-1 0-16,7 1 0 16,6 3 0-16,-6-1 0 15,6-2 0-15,0 5 0 16,8-1 0-16,5-1 0 16,1-2 1-16,-6 4-1 15,10-2 0-15,4-1 0 16,-3 1 0-16,13 0 5 15,-10-2 9-15,-3 4-10 16,-19 0-3-16,-19 0-1 16,-20 0 0-16,-5 0-1 15,-8 0-24-15,0 17-86 16,-60-12-250-16</inkml:trace>
  <inkml:trace contextRef="#ctx0" brushRef="#br0" timeOffset="337631.6999">23180 13464 36 0,'0'-7'92'15,"0"3"-37"-15,0 2-39 16,0-5-12-16,0 6 0 16,0-2 5-16,0 3 10 15,0-3-1-15,0 3-9 16,0 0-6-16,0-1 0 0,0 1 0 15,0 0 18-15,0-3 6 16,0 3-5-16,0-4 1 16,0 4 0-16,0 0-1 15,0 0-8-15,0 0-6 16,0-1 4-16,0 1 3 16,0-1 2-16,0 1-7 15,0 0 0-15,25 0-4 16,-9-5 6-16,3 4-2 15,0-1-4-15,14-2-1 16,-6 4-3-16,-7 0-2 16,-1 0 0-16,-19 0-34 15,0 7-140-15</inkml:trace>
  <inkml:trace contextRef="#ctx0" brushRef="#br0" timeOffset="338343.8957">23213 13771 111 0,'0'0'32'15,"0"0"9"-15,0 0-9 16,0 0-7-16,0 0-2 0,0 0 14 15,0-3-7-15,0 3 0 16,0 0 5-16,0 0-4 16,8 0-2-16,3 0-4 15,-3 0-5-15,6 0-6 16,-9 0-6-16,15 0-6 16,4 0-1-16,3 0 1 15,6 0-2-15,-11 0 0 16,11 0-5-16,-9-4-43 15,-10 4-57-15,-9 0-82 16</inkml:trace>
  <inkml:trace contextRef="#ctx0" brushRef="#br0" timeOffset="339033.7762">23134 14160 70 0,'0'0'82'16,"0"0"-26"-16,0 0-31 15,0 0-15-15,0 0-3 16,0 0 7-16,0 0 11 16,0 0 16-16,0 0-4 15,0 0-5-15,0 0-1 16,-5 0-3-16,-9 0-3 0,14 0 5 15,0 0-4-15,0 0-9 16,19-1-4-16,14 1 3 16,8-3-9-16,-3 3-5 15,-5 0-2-15,-1 0 0 16,-18 0-18-16,-14 12-114 16</inkml:trace>
  <inkml:trace contextRef="#ctx0" brushRef="#br0" timeOffset="339679.7143">23115 14495 81 0,'-6'6'51'0,"4"0"-49"16,2-1-2-16,0-3 0 15,0-2 6-15,0 0 57 16,0 0 18-16,-11 0-10 15,11 0-16-15,0 0-20 16,0 0-10-16,0-2 13 16,0-8-1-16,11 3-5 15,21 7-2-15,4 0-17 16,8 0-11-16,-9 0-1 16,9 3-1-16,-17 7-31 15,-8-10-114-15</inkml:trace>
  <inkml:trace contextRef="#ctx0" brushRef="#br0" timeOffset="344177.5831">23914 12324 254 0,'0'0'47'16,"0"0"-33"-16,-6 0-7 15,-7 0-1-15,13 0-2 16,0 0 24-16,0 0-8 15,0 0-14-15,0 0 1 16,-8 0 0-16,2 0 1 16,1 0-5-16,5 0 9 15,0 0 15-15,-9 0 6 16,9 0-8-16,0 0-4 16,0 0-5-16,0 0-4 15,-5 0-1-15,5 0 0 0,-5 0-2 16,-4 0-7-16,4-3-2 15,-3 0 1-15,8 3 0 16,0-2 1-16,0 2 6 16,0 0 7-16,-11 0-5 15,3 0-5-15,8 0-4 16,0-2 0-16,0 2 2 16,0 0 1-16,0 0 3 15,0-3 6-15,0-3-2 16,0-1 2-16,0-2-1 15,13-1-9-15,1 0 5 16,5 4 2-16,-14 1-2 16,4 3-1-16,-9 2-1 0,0 0-2 15,0 0-2-15,0 0-1 16,0 0-1-16,0 0 0 16,0 0 0-16,0 7 2 15,-28 14 2-15,-18 4-4 16,-6-2 0-16,6-5-2 15,8-4 1-15,10-5 1 16,15-6-1-16,2-3 1 16,11 0 0-16,0 0 0 15,0-19-5-15,11-3-2 16,16 3 6-16,11-1 1 16,-5 3 3-16,2 1 2 0,-5 4-2 15,-2 6 2 1,-15 1-1-16,-7 5-3 0,2-5 2 15,-8 5-1-15,0 0 0 16,0 0 0-16,0 5 1 16,0 13 1-16,0 1 0 15,-27 0-2-15,8-6-2 16,-9-6 1-16,17-2-1 16,3-2 0-16,-5-3 0 15,13 0 2-15,0 0-2 16,0-13-1-16,0-2 0 15,0 0 1-15,13 0 0 16,14 0 1-16,12-2 0 16,-7 2 1-16,-4 6 2 15,-9-2 1-15,-14 9-2 0,-5 2-2 16,0 0 2-16,0 0-1 16,0 22 2-16,-19 6 0 15,-14-6-2-15,9-2-2 16,2-11 0-16,8-7-1 15,14-2 1-15,0 0 0 16,0 0 0-16,0-8 0 16,0-3-3-16,0-1 3 15,0 5 0-15,0 3 1 16,0 4-1-16,0 0-2 16,0 5-39-16,-5 6-80 15,-55-11-429-15</inkml:trace>
  <inkml:trace contextRef="#ctx0" brushRef="#br0" timeOffset="347447.6422">23797 11852 138 0,'0'0'58'15,"0"-1"-26"-15,0 1-12 16,0 0-4-16,0 0 4 16,0 0 15-16,0-5-2 15,0 5-2-15,0 0-4 16,0 0-1-16,0-1-12 15,0 1-5-15,0 0-4 16,0 0 0-16,0-4 6 16,0 4 7-16,0 0 2 0,-9 0-4 15,4 0-11-15,-9 0-5 16,3 0 2-16,3 0-2 16,-5 0-1-16,7 4-3 15,6-4-2-15,0 0 6 16,0 0 0-16,0 0 3 15,0 0 3-15,0 0 6 16,0 0 2-16,0-8-6 16,14-9 6-16,10 2 6 15,4-1 5-15,-9 4-5 16,0 5-3-16,-19 2-5 16,8 3-2-16,-8 2-6 0,0 0-4 15,0 0 0-15,0 8 0 16,5 10 2-16,-5-4-2 15,0-2-3-15,0-3-2 16,0-2 0-16,0-1 5 16,0 2 0-16,0-1 1 15,-13 2-1-15,2-2 0 16,3-1 0-16,8-6 0 16,0 0-2-16,0 0-1 15,0 0 2-15,0 0-1 16,0-15-6-16,0 1 7 15,0 0 1-15,0 3 0 16,0-2 2-16,13-1 1 0,12 1 0 16,-12 0 0-1,7 4 2-15,-12 3 5 0,-8 4-3 16,0 2-2-16,0 0-2 16,0 0-3-16,0 5-1 15,0 11 1-15,0 7 2 16,0-2-1-16,-8-2-1 15,-17-2 0-15,-2-9 0 16,16-4-2-16,-3-4 2 16,1 0 0-16,4-2-2 15,9-18-7-15,0-1 5 16,0-1 4-16,0 1 0 16,0 3 0-16,14 4 2 15,8 1 2-15,-3 4 2 0,0 3-2 16,-5 2 1-16,-14 4-1 15,0 0-3-15,0 0-1 16,0 14 4-16,0 14 8 16,0 2-9-16,0-5 0 15,-14-1-3-15,-13-5 1 16,8-9-1-16,0-2-1 16,5-8 0-16,0 0-1 15,14-4 0-15,0-22-7 16,0 1 5-16,0 2 4 15,0 0 0-15,28 5 2 16,4 3 2-16,-7 5 3 16,-3 6 3-16,-17 4 2 0,-5 0-4 15,0 0-1-15,0 9 2 16,0 14 15-16,0 2-23 16,-5-5-1-16,-17-11-18 15,3-3-33-15,13-6-21 16,6 0-92-16</inkml:trace>
  <inkml:trace contextRef="#ctx0" brushRef="#br0" timeOffset="350035.4369">23712 12700 74 0,'-8'0'38'16,"2"0"-31"-16,6 0-1 16,0 0 18-16,0-2-2 0,0-3-2 15,0 2 20-15,0 0 5 16,0 2-10-16,0-1-14 15,0-1-7-15,0 3-1 16,-5 0-7-16,5 0-6 16,-3 0 0-16,3 0-1 15,0 0 1-15,0 0 5 16,0 0 4-16,0 0 2 16,0 0 4-16,0 0 0 15,3 0 2-15,22-2 1 16,2-4-7-16,-3 2-3 15,17-5-6-15,-16 4 2 16,7-1 8-16,-4-2-4 16,-9 4-6-16,-11 4-2 15,-8 0-2-15,0 0-14 0,0 0-27 16,0 0-26-16,0 8-112 16</inkml:trace>
  <inkml:trace contextRef="#ctx0" brushRef="#br0" timeOffset="350313.6935">24287 12590 223 0,'19'0'18'15,"1"0"-4"-15,1 0 12 0,4 0-1 16,2-3 10-16,6 3-17 15,-14 0-14-15,3 0-4 16,-3 0 5-16,5 0-2 16,-2 0-2-16,8-3-1 15,6-2-5-15,-4-4-15 16,1 0 4-16,0 4-10 16,-9 3-36-16,-10 2-34 15,5 0-1-15,-11 0 47 16</inkml:trace>
  <inkml:trace contextRef="#ctx0" brushRef="#br0" timeOffset="350875.6256">24797 12554 39 0,'8'0'121'16,"-2"0"-40"-16,8 0-39 0,-6 0 0 15,22 0-6-15,2-4-16 16,15-10-8-16,-1 2 4 16,0 2-9-16,-5 4-6 15,-2-1-1-15,-12 7-1 16,-8 0-5-16,0 0-13 15,-5 0-9-15,-1 0-25 16,6 0-4-16,0 0 29 16,14 0 12-16,-6 0 9 15,6 0-24-15,0 0-40 16,5 0 67-16,-5 0 4 16,-6 0 22-16,11 0 15 0,-11-9 4 15,12 2-22-15,2-3 10 16,5 1 29-16,3-2-18 15,-8-1-12-15,5 1 6 16,1 0-4-16,-9 0-16 16,3 4-6-16,-9 2-5 15,1 0-2-15,-14 3-1 16,0-4-4-16,0 0-13 16,3 5-22-16,-3-1-22 15,0 2 3-15,0 0 31 16,9 0 24-16,-9 0 3 15,13 0 0-15,-4 0 0 16,10 0 2-16,-11-3 1 16,3-1 8-16,6-2-2 15,2 0-4-15,0-1-5 0,-3-1 9 16,9 0 17-16,-9 1 3 16,15 4 14-16,-10-3-5 15,-1 2-16-15,-4 1-6 16,-5 3-13-16,-16 0-3 15,-1 0-7-15,-4 0-13 16,-4 3-28-16,6 7-36 16,-11 0-26-16,3-2-57 15</inkml:trace>
  <inkml:trace contextRef="#ctx0" brushRef="#br0" timeOffset="350983.1908">27028 12357 11 0,'60'-11'177'0,"-3"0"-82"16,-16 3-62-16,-3 5-11 15,-24 3-22-15,-9 0-11 16,-5 0-118-16</inkml:trace>
  <inkml:trace contextRef="#ctx0" brushRef="#br0" timeOffset="351941.5912">23325 12687 143 0,'-14'0'53'0,"1"0"-45"16,2 0 11-16,-6 0-5 16,-13 0 0-16,9 6 2 15,-4-1-2-15,-8 3 0 16,6-6 14-16,0 3-5 15,-11-2-17-15,10 0-5 16,-2-1 0-16,3 0 2 16,3 3-1-16,-4 0-2 0,1 0 0 15,2 0 0-15,-7-3-2 16,4 1-6-16,9 0-8 16,-13-3-15-16,10 0-16 15,-3 0-13-15,6 0-33 16</inkml:trace>
  <inkml:trace contextRef="#ctx0" brushRef="#br0" timeOffset="352225.4709">22471 12771 104 0,'-10'-4'134'0,"7"1"-112"16,-3-2-18-16,1 5 12 16,-1-1 6-16,4 1-11 15,-9 0-9-15,3 0 2 16,-6 0 7-16,3 0-1 16,-8 0-1-16,5 0-6 15,1 0-3-15,-9-6-11 16,-8 5-8-16,8-5 1 15,-11 2-14-15,14 1-49 16,-5 0-31-16</inkml:trace>
  <inkml:trace contextRef="#ctx0" brushRef="#br0" timeOffset="352503.4717">22013 12726 52 0,'0'-3'33'0,"0"3"-4"16,0-2 7-16,-11 0 12 15,9-4 2-15,-4 1-9 16,-13 3-2-16,0-1-19 16,-3 0-15-16,-10 3-5 15,-1 0 0-15,0-2 0 0,9 2 0 16,-4 0 0-16,-4 0-8 15,-7 0-10-15,-1-3-18 16,7 1-40-16,8-1 10 16,-2 3 5-16,8 0-27 15</inkml:trace>
  <inkml:trace contextRef="#ctx0" brushRef="#br0" timeOffset="352751.8122">21195 12655 184 0,'0'0'41'0,"-13"0"-10"15,-1 0-4-15,0 0-4 16,-10 0-11-16,-3 0-12 16,2 0-3-16,-2 0 3 15,-6 0 2-15,0 0-2 16,6 0 0-16,3 0 0 15,-4 0-15-15,9 0-15 16,0 5 1-16,0 4 6 16,11-2-3-16,-11 1-24 15</inkml:trace>
  <inkml:trace contextRef="#ctx0" brushRef="#br0" timeOffset="352901.359">20691 12700 153 0,'-22'0'95'16,"3"0"-63"-16,8 0-10 15,-11 0-13-15,3 0-8 16,0 0-1-16,-8 0 0 16,2 0 0-16,6 0-1 15,6 0-19-15,-6 3-28 16,5 2-55-16</inkml:trace>
  <inkml:trace contextRef="#ctx0" brushRef="#br0" timeOffset="358913.3733">22684 11921 47 0,'-3'0'28'0,"3"0"-21"15,-5 0-6-15,-1 5 4 16,4 1 0-16,-4-4 7 16,6 1 10-16,0-3 20 15,0 0 6-15,0 0-8 16,0 0-14-16,0 0-1 15,0 0-6-15,0 0 0 16,0 0 5-16,0 0-7 0,0 0-7 16,0 0 3-1,0 0 6-15,0 0-2 0,0 0 10 16,0 0 0-16,0 0 2 16,0 0-3-16,0 0-4 15,0 0 0-15,0 0-8 16,0 0-8-16,0 0-4 15,0 0 0-15,0 0-2 16,0 0 0-16,0 0 0 16,0 0 1-16,0 0 0 15,0 0 1-15,0 0 0 16,0 0-1-16,0-3 0 16,0 3 1-16,0 0 1 0,0-5-1 15,0-1 0-15,6-1 0 16,7 1 4-16,1 2 2 15,5-1 3-15,-11 2 1 16,-8 3 2-16,0 0-7 16,0 0-1-16,0 0-3 15,0 0 0-15,0 8 8 16,0 7-3-16,0 3-5 16,-19-3-2-16,-8-2 0 15,0-6-1-15,-12-3-1 16,12-4 0-16,3 0 0 15,5 0 0-15,10 0 0 16,9 0 1-16,0 0 0 16,0 0 0-16,0 0-2 0,0 0 0 15,0-6 1-15,9-5 1 16,10-5 1-16,5 8-1 16,-5-3 1-16,-5 4 1 15,-6 4-1-15,-8 1 2 16,11 2 0-16,-11 0 1 15,0 0-2-15,0 0 0 16,0 2-2-16,0 16 3 16,-11 3-1-16,-11-2-2 15,-2-4 0-15,5-8-3 16,0-6-2-16,10-1 1 16,4 0 4-16,5 0 3 0,0 0-3 15,0-8-3-15,0-7 1 16,14-1 2-16,5 2 0 15,13 4 2-15,-7-1 3 16,2 4 1-16,-19 5 2 16,-2 2-2-16,-6 0-2 15,0 0-1-15,0 5-1 16,0 20 5-16,-8 3-4 16,-31-3-2-16,7-4-1 15,5-6-1-15,-3-8-2 16,13-7 0-16,4 0 2 15,2-7-1-15,11-13-3 16,0-3 0-16,0 0 1 0,11 7 4 16,19-1 0-1,8 4 0-15,0 6 2 0,-11 2 5 16,-13 5 1-16,-9 0-1 16,-5 0-1-16,0 7 4 15,0 16 7-15,-33 5-10 16,-5-9-5-16,6-4-2 15,-4-8-11-15,12-7-3 16,2 0 4-16,16 0-6 16,6-7 5-16,0-4-6 15,0 4 3-15,33 5 3 16,-11 2-25-16,2 0-62 0,-24 2-148 16</inkml:trace>
  <inkml:trace contextRef="#ctx0" brushRef="#br0" timeOffset="363187.3687">24805 11688 113 0,'0'0'88'16,"0"0"-51"-16,0 0-10 15,0-3 14-15,0 1-6 0,0-1-9 16,0 1-14 0,0 1 3-16,0 1 4 0,-5-4 7 15,2 4-5-15,-2 0-4 16,5 0-8-16,0 0-4 15,0-2-1-15,0 2 0 16,0 0 7-16,0 0 1 16,-6-3 1-16,-2 3-2 15,-3 0 0-15,3 0-4 16,-6 0-6-16,4 0 0 16,10 0 1-16,0 0-1 15,0 0 1-15,0 0 2 16,0-3 8-16,0 2 5 15,0-2-2-15,0-3 4 16,0 1-4-16,0 3 0 0,0 2-6 16,0-3-2-1,0 3-2-15,0 0-3 0,0 0 0 16,0 0-2-16,0 0 2 16,0 0 0-16,0 3 1 15,0 10 0-15,0 3 0 16,0-5-2-16,-20 9-1 15,7-11-3-15,-1-3 0 16,14-6 0-16,0 0 3 16,-8 0 0-16,8 0 1 15,0 0-1-15,0-7 0 16,0-3 0-16,0-3-1 16,0 0 2-16,19 1-2 15,-5-1 2-15,5 6-1 0,-6 1 0 16,1 1 1-16,-6 5 1 15,-8 0-1-15,0 0 3 16,0 0-1-16,0 0 1 16,0 0 4-16,0 16 1 15,0-1-3-15,0 5-2 16,-22 0-2-16,-8-5-1 16,3-1-1-16,-6-1-1 15,14-8-4-15,6-5 2 16,-6 0 0-16,10 0 2 15,9 0 1-15,0-8-2 16,0-7 1-16,0 0 1 16,0 4 0-16,20-7 1 0,12 7 0 15,1-2 0-15,2-1 0 16,-10 6 2-16,-17 3 5 16,3 5 0-16,-11 0-4 15,0 0 2-15,0 24 15 16,0 3-6-16,0 8-11 15,-27 0-2-15,2-6-2 16,-2-7 0-16,2-9-1 16,17-6-2-16,-3-7 2 15,-2 0 1-15,-6 0 0 16,10-14-4-16,9-3-1 16,0-4 4-16,0 2 0 0,9-7-1 15,23 2 2-15,1 4 0 16,0 0 2-16,-9 7 0 15,-10 6 5-15,-6 4 3 16,-8 3-2-16,0 0-2 16,0 0 2-16,0 20 3 15,-27 8 1-15,-14 2-9 16,8-8-3-16,1-8-9 16,12-3-20-16,-7-10-28 15,22 2-37-15,5 0-91 16</inkml:trace>
  <inkml:trace contextRef="#ctx0" brushRef="#br0" timeOffset="365131.5878">23824 12292 134 0,'0'0'65'0,"0"0"-35"15,0-3-4-15,0 3-11 16,0 0-2-16,0-2 6 15,0 2-1-15,0-6-8 16,0 4 5-16,0 2 17 0,0-2-7 16,0-1-7-1,0 3-6-15,0 0 3 0,0 0 0 16,0 0-3-16,0 0-1 16,0 0 2-16,0 0 6 15,0 0-2-15,0 0-12 16,0 0-4-16,0 0 0 15,0-5 2-15,0 2 4 16,11 0-3-16,-3-2 0 16,6 1 3-16,5-3 5 15,0-6-1-15,0 0-2 16,8-3-2-16,-8 3-3 0,0 0-1 16,0 0-2-1,3 2-1-15,3-3 1 0,-3 2-1 16,2-2 3-16,-5 2 2 15,3-3 0-15,-3 0-3 16,0 1-1-16,0 0 0 16,0 5-1-16,3-2 0 15,-8 1 0-15,10 0 0 16,-5-3 0-16,0-1 0 16,22-6 1-16,-8-1-1 15,0-2 0-15,5 3 0 16,-16 0 1-16,8 2 0 15,-3 3 1-15,-8 2-2 16,0-10 1-16,-2-1-1 0,2 1 0 16,11-5 1-16,-9-1-1 15,4 1 0-15,8 0 0 16,-6 2 0-16,0-4 0 16,6 2 0-16,-8-1 1 15,2 0-1-15,-3-7 0 16,12-3 0-16,-6 6 0 15,-3-2 0-15,11-2 0 16,-16 2 0-16,11-9 0 16,10-3 0-16,4-2 0 15,7 1 0-15,-2-2 0 16,8 1 0-16,-8-2 0 16,8-2 0-16,-3 5 0 0,0-4 0 15,-8 3 0-15,-10-2 1 16,-1 4-1-16,-11-2 0 15,0 1 0-15,-8 1 0 16,6-2 0-16,2 6 0 16,-8 3 0-16,-5 6 0 15,0 6 0-15,-9 5 1 16,-5 10-1-16,0-1 0 16,8 0 1-16,-8 0 0 15,0-2-1-15,0-4 0 16,0 3 0-16,0-1 0 15,0 8 0-15,0 4 0 16,0 0 0-16,0 3 0 0,0-2 0 16,0 4 0-1,0 1 0-15,0-7 0 0,0 7 0 16,0-5 0-16,0 4 0 16,0-3 0-16,0 4 0 15,0 0 0-15,0 0-1 16,0 0-1-16,0 0 0 15,0 0 1-15,0 0 0 16,-13 0 1-16,-7 10 1 16,7 6 0-16,-1 1-1 15,-5 4 1-15,-8 3 0 16,-6 4 1-16,-5 1 0 0,3-2-1 16,-9-2-1-1,17-5 0-15,8-7 0 0,13-5 0 16,6-7 0-16,0-1 1 15,0 0 0-15,25-17-1 16,16-10-4-16,5-2 1 16,6 0 2-16,-6 3 1 15,-8 1 0-15,9 5 0 16,-15 7 0-16,-13 8 0 16,-5 2-1-16,-9 3 1 15,4 0 0-15,-4 0 0 16,9 6 2-16,-14 17 0 15,5-4-1-15,-5 4-1 16,0-6 0-16,0-3-7 0,0 5-40 16,0-1-59-16,0 8-105 15</inkml:trace>
  <inkml:trace contextRef="#ctx0" brushRef="#br0" timeOffset="367349.2756">23857 12314 120 0,'-3'0'108'0,"-3"0"-64"15,6 0-14-15,0-3-13 16,0 3-3-16,0 0-2 16,-13 0 7-16,7 0-3 15,-7 0-4-15,-6 0 1 16,10 0 3-16,-2 0-6 16,3 0-4-16,-3 0 1 0,3 0 3 15,-5 0-2-15,7 0-2 16,-13 0 3-16,11 0 2 15,-3 0 3-15,-3 0-3 16,1 0-3-16,-1 0-4 16,-5 0 1-16,0 0 3 15,5 0-4-15,-13 0-3 16,8 0 0-16,-6 0-1 16,4 0 0-16,-4 0 1 15,3 0 2-15,11 0 3 16,-16 0-2-16,8-6 4 15,0 4 2-15,-8-3 2 16,-6-1-4-16,11 6-2 16,-8 0 2-16,3-3-4 15,2 3-3-15,3 0-1 0,-2 0 1 16,2-2-1-16,-2-1 2 16,4-2 0-16,-7 0 3 15,8 0-1-15,0-1 4 16,-3 5 1-16,3-3-5 15,-5 0-3-15,5 1 0 16,2-1 0-16,-13-3 0 16,14-1 0-16,-14-5 1 15,-3 4 1-15,0-6-2 16,1 2 1-16,4 3-1 0,1-1 0 16,8 5 0-1,5 0-1-15,1 1 1 0,-4 2 0 16,4-4 0-16,-9-1-1 15,3 1 1-15,-8-5 0 16,-3-5 2-16,-6-5 3 16,3-9-5-16,-5 2 1 15,11-4-1-15,-6 3 0 16,9-1 0-16,2-1 4 16,-8-4 1-16,-3 5-4 15,0-4 0-15,6 0 1 16,-11-2 0-16,-3-6-2 0,-5-7-1 15,-6 0 0 1,-5 0 0-16,21 2 0 16,-10 1 1-16,8 2-1 0,0-2 0 15,-3 2 0-15,3-4 1 16,5-2-1-16,0-1 0 16,-8 0 0-16,22 3 0 15,-8 4 0-15,8 3 0 16,8 9 0-16,-3 4 0 15,1 4 1-15,-7 5-1 16,1 1 1-16,-2-3-1 16,2 0 1-16,-1 0-1 15,12 1 0-15,-3 5 0 16,11-4 0-16,0 2-2 16,0-3 2-16,0 2 1 0,-8 5 0 15,8 7 0-15,-5 1 0 16,5 5 0-16,0-1-1 15,0-3 1-15,0 5-1 16,0-1 0-16,0 1 0 16,0 0 0-16,0 0-1 15,0 0 1-15,0 0 0 16,0 0-1-16,0 0 1 16,-6 0 1-16,6 0-1 15,0 0 0-15,0 0 0 16,0 0 0-16,0 0-1 15,0 0 1-15,0 0 0 16,0 0 0-16,0 0 0 0,0 9 1 16,0 8 0-1,-8 0-1-15,8-2 0 0,0 4 0 16,-5 1 0-16,-9 5 0 16,14 1 1-16,-19-1 0 15,11-1-1-15,-3-4 0 16,8-7 0-16,-8-2-1 15,3-6 2-15,3 0-1 16,5-5 1-16,0 0 1 16,0 0 0-16,0 0 0 15,0-5-2-15,0-12-2 16,0-3 1-16,0-1 1 0,13-3 0 16,-2 0-1-1,3-2-1-15,-1 6 1 0,1 3-3 16,0 7 4-16,-9 2-1 15,9 4 1-15,-1-1 0 16,-2 5 0-16,3 0 1 16,0 0-1-16,5 0 0 15,0 0 0-15,2 0 0 16,-1 12 1-16,7 3 0 16,3 2 0-16,5 2 3 15,-2-3-2-15,-3 0-2 16,-3-3 0-16,-13-7-1 15,-6 2-12-15,6 0-42 16,-14-8-127-16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8DD6-65FA-4C2F-BE6A-64D10AA39E4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0292-2602-4405-ACF9-D846DB72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9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8DD6-65FA-4C2F-BE6A-64D10AA39E4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0292-2602-4405-ACF9-D846DB72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8DD6-65FA-4C2F-BE6A-64D10AA39E4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0292-2602-4405-ACF9-D846DB72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8DD6-65FA-4C2F-BE6A-64D10AA39E4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0292-2602-4405-ACF9-D846DB72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6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8DD6-65FA-4C2F-BE6A-64D10AA39E4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0292-2602-4405-ACF9-D846DB72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9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8DD6-65FA-4C2F-BE6A-64D10AA39E4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0292-2602-4405-ACF9-D846DB72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0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8DD6-65FA-4C2F-BE6A-64D10AA39E4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0292-2602-4405-ACF9-D846DB72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5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8DD6-65FA-4C2F-BE6A-64D10AA39E4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0292-2602-4405-ACF9-D846DB72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0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8DD6-65FA-4C2F-BE6A-64D10AA39E4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0292-2602-4405-ACF9-D846DB72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1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8DD6-65FA-4C2F-BE6A-64D10AA39E4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0292-2602-4405-ACF9-D846DB72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4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8DD6-65FA-4C2F-BE6A-64D10AA39E4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0292-2602-4405-ACF9-D846DB72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4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98DD6-65FA-4C2F-BE6A-64D10AA39E4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50292-2602-4405-ACF9-D846DB72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2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8.1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2" y="234825"/>
            <a:ext cx="11835203" cy="9514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53720" y="765720"/>
              <a:ext cx="9466920" cy="3953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520" y="755640"/>
                <a:ext cx="9484920" cy="397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8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2" y="156980"/>
            <a:ext cx="11730682" cy="8809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01880" y="686160"/>
              <a:ext cx="9051480" cy="5871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720" y="677880"/>
                <a:ext cx="9073800" cy="58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29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en-US" smtClean="0"/>
              <a:t>Popper #15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69"/>
          <a:stretch/>
        </p:blipFill>
        <p:spPr>
          <a:xfrm>
            <a:off x="3558745" y="365126"/>
            <a:ext cx="4721826" cy="60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62" y="1087394"/>
            <a:ext cx="3759843" cy="2825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805" y="965201"/>
            <a:ext cx="3652709" cy="2891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154" y="988542"/>
            <a:ext cx="4143646" cy="311094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9303" y="1172434"/>
            <a:ext cx="10515600" cy="62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				2.			3.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819" r="1217"/>
          <a:stretch/>
        </p:blipFill>
        <p:spPr>
          <a:xfrm>
            <a:off x="148281" y="4238539"/>
            <a:ext cx="11969578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Parabolas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previously studied parabolas as the graphs of quadratic functions. Now we will look at them as </a:t>
            </a:r>
            <a:r>
              <a:rPr lang="en-US" dirty="0" smtClean="0"/>
              <a:t>conic sections</a:t>
            </a:r>
            <a:r>
              <a:rPr lang="en-US" dirty="0"/>
              <a:t>. There are a few differences. For example, when we studied quadratic functions, we saw that </a:t>
            </a:r>
            <a:r>
              <a:rPr lang="en-US" dirty="0" smtClean="0"/>
              <a:t>the graphs </a:t>
            </a:r>
            <a:r>
              <a:rPr lang="en-US" dirty="0"/>
              <a:t>of the functions could open up or down. As we look at conic sections, we’ll see that the graphs of </a:t>
            </a:r>
            <a:r>
              <a:rPr lang="en-US" dirty="0" smtClean="0"/>
              <a:t>these second </a:t>
            </a:r>
            <a:r>
              <a:rPr lang="en-US" dirty="0"/>
              <a:t>degree equations can also open left or right. So, not every parabola we’ll look at in this section will be </a:t>
            </a:r>
            <a:r>
              <a:rPr lang="en-US" dirty="0" smtClean="0"/>
              <a:t>a function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64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parabola </a:t>
            </a:r>
            <a:r>
              <a:rPr lang="en-US" dirty="0"/>
              <a:t>is the set of all points equally distant from a fixed line and a fixed point not on the line. The </a:t>
            </a:r>
            <a:r>
              <a:rPr lang="en-US" dirty="0" smtClean="0"/>
              <a:t>fixed line </a:t>
            </a:r>
            <a:r>
              <a:rPr lang="en-US" dirty="0"/>
              <a:t>is called the </a:t>
            </a:r>
            <a:r>
              <a:rPr lang="en-US" b="1" dirty="0" err="1"/>
              <a:t>directrix</a:t>
            </a:r>
            <a:r>
              <a:rPr lang="en-US" dirty="0"/>
              <a:t>. The fixed point is called the </a:t>
            </a:r>
            <a:r>
              <a:rPr lang="en-US" b="1" dirty="0"/>
              <a:t>focus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axis, or </a:t>
            </a:r>
            <a:r>
              <a:rPr lang="en-US" b="1" dirty="0"/>
              <a:t>axis of symmetry</a:t>
            </a:r>
            <a:r>
              <a:rPr lang="en-US" dirty="0"/>
              <a:t>, runs through the focus and is perpendicular to the </a:t>
            </a:r>
            <a:r>
              <a:rPr lang="en-US" dirty="0" err="1"/>
              <a:t>directrix</a:t>
            </a:r>
            <a:r>
              <a:rPr lang="en-US" dirty="0"/>
              <a:t>. The </a:t>
            </a:r>
            <a:r>
              <a:rPr lang="en-US" b="1" dirty="0"/>
              <a:t>vertex </a:t>
            </a:r>
            <a:r>
              <a:rPr lang="en-US" dirty="0"/>
              <a:t>is </a:t>
            </a:r>
            <a:r>
              <a:rPr lang="en-US" dirty="0" smtClean="0"/>
              <a:t>the point </a:t>
            </a:r>
            <a:r>
              <a:rPr lang="en-US" dirty="0"/>
              <a:t>halfway between the focus and the </a:t>
            </a:r>
            <a:r>
              <a:rPr lang="en-US" dirty="0" err="1"/>
              <a:t>directrix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421440" y="136800"/>
              <a:ext cx="8045280" cy="6356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560" y="127080"/>
                <a:ext cx="8073720" cy="637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2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Vertical Parabola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14" y="1462988"/>
            <a:ext cx="4257675" cy="459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703" y="1407190"/>
            <a:ext cx="6358496" cy="49303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494880" y="155160"/>
              <a:ext cx="7301520" cy="6254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9840" y="141840"/>
                <a:ext cx="7321680" cy="62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2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Horizontal Parabola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99" y="1495553"/>
            <a:ext cx="4229100" cy="465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898" y="1257706"/>
            <a:ext cx="5805572" cy="51334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932000" y="132480"/>
              <a:ext cx="6522120" cy="575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5880" y="122760"/>
                <a:ext cx="6535800" cy="59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65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Parabolas with Vertex at the Origin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54" y="1499907"/>
            <a:ext cx="10165492" cy="50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Parabolas with Vertex Not at Origin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36" y="1585291"/>
            <a:ext cx="11133047" cy="13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6" y="207938"/>
            <a:ext cx="11737815" cy="10609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19080" y="781560"/>
              <a:ext cx="9892080" cy="5509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3320" y="773640"/>
                <a:ext cx="9907920" cy="55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9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" y="92279"/>
            <a:ext cx="12035006" cy="8226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98240" y="453240"/>
              <a:ext cx="10131480" cy="6155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8160" y="445680"/>
                <a:ext cx="10154520" cy="617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91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195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MATH 1330</vt:lpstr>
      <vt:lpstr>Parabolas</vt:lpstr>
      <vt:lpstr>Formal Definition</vt:lpstr>
      <vt:lpstr>The Basic Vertical Parabola</vt:lpstr>
      <vt:lpstr>The Basic Horizontal Parabola</vt:lpstr>
      <vt:lpstr>Graphing Parabolas with Vertex at the Origin</vt:lpstr>
      <vt:lpstr>Graphing Parabolas with Vertex Not at Origin</vt:lpstr>
      <vt:lpstr>PowerPoint Presentation</vt:lpstr>
      <vt:lpstr>PowerPoint Presentation</vt:lpstr>
      <vt:lpstr>PowerPoint Presentation</vt:lpstr>
      <vt:lpstr>PowerPoint Presentation</vt:lpstr>
      <vt:lpstr>Popper #15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5</cp:revision>
  <dcterms:created xsi:type="dcterms:W3CDTF">2016-02-05T13:10:47Z</dcterms:created>
  <dcterms:modified xsi:type="dcterms:W3CDTF">2017-07-28T18:29:11Z</dcterms:modified>
</cp:coreProperties>
</file>