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77" r:id="rId25"/>
    <p:sldId id="278" r:id="rId26"/>
    <p:sldId id="279" r:id="rId27"/>
    <p:sldId id="280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8:06:13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19210 2690 119 0,'11'0'168'0,"-3"-2"-135"16,-2-5 11-16,8-1-6 15,-6-1-11-15,-3 6-3 16,1-3 4-16,-6 3 7 16,0 3-5-16,0 0-3 15,0 0-1-15,0 0-2 16,0 0-2-16,0 0-5 16,0-3-2-16,0 3 1 15,0 0-6-15,0-2 0 16,-11 1-4-16,-6-1-1 15,6-7-3-15,3 4-1 16,8-8 1-16,0-3-1 0,0-4-1 16,0-5-2-16,0 2 2 15,28 1 2-15,-4 2 5 16,3 4 10-16,6 5 1 16,-19 7 7-16,-6 4-9 15,-8 0-7-15,0 0-6 16,0 2 2-16,0 23 1 15,0 4 6-15,-8 0-8 16,-6-13-3-16,14-9-1 16,0-7 0-16,0 0 0 15,0 0 0-15,0-16 0 16,0 0-2-16,14 3-5 16,-9 8-34-16,-2 0-82 0,-3-3-216 15</inkml:trace>
  <inkml:trace contextRef="#ctx0" brushRef="#br0" timeOffset="5849.8409">19622 2447 140 0,'-19'0'0'0,"-14"0"-23"15,-5 13-9-15,22-6 14 16,-3 1 12-16,8 0 5 16,3 3 1-16,8 0 1 15,-19-5 1-15,10-1-2 16,-2-3 1-16,-2 2 3 16,13-4 15-16,-6 1 11 15,6-1 6-15,0 0 15 16,0 0-10-16,-2 0-8 15,2 0-9-15,0 0-15 16,0 0-4-16,0 0-4 16,0-7 0-16,0 4 0 0,0 1 0 15,0 2 7 1,0 0 6-16,0 0 7 0,0 0-6 16,0 0-5-16,0 0 3 15,0 0-4-15,0-5-1 16,2-7 4-16,28-7-5 15,17-4 3-15,-6-4 3 16,16-7 0-16,11-3-5 16,11-7-3-16,19-11 1 15,19-9 1-15,20-8-2 16,16-5 1-16,10 0-2 16,1 1 7-16,-14 5-5 0,-14 9-2 15,-11 4-3-15,-21 7 0 16,-11-1-1-16,-1 0 0 15,7-1 1-15,-1-1-1 16,-8 1 0-16,-11 6 1 16,-14 1-1-16,1 10 0 15,-20 13 0-15,-5 5 0 16,-22 11 0-16,-8 1 1 16,-3 6-1-16,-8 0 0 15,0 0 0-15,6-1 0 16,7-2 0-16,1 0 0 15,-9-3 0-15,9 5 0 16,-9-3 0-16,-5 4 0 16,3-2 0-16,3 0-1 15,-1-1-17-15,-5 2-36 0,0 1-75 16,0 0-203-16</inkml:trace>
  <inkml:trace contextRef="#ctx0" brushRef="#br0" timeOffset="6684.1611">20514 1337 128 0,'0'0'24'15,"0"0"-6"-15,0 0 41 16,0 0-5-16,0 0-19 16,0 0-15-16,0 0 5 15,-19 9-3-15,0 6-6 16,-3 7-10-16,8-1-4 15,9 0-1-15,5-3 0 16,0-2 0-16,0-4 0 0,27-5 5 16,25 2 1-1,8-9 11-15,-8 2 8 0,-6 5 2 16,-22 2-4-16,-18 10-11 16,-6 4 1-16,0 3 1 15,-52 4-6-15,-11-3-7 16,-10-10-2-16,13-9-1 15,8-8-25-15,19 0-47 16,14 0-34-16,19-10-39 16</inkml:trace>
  <inkml:trace contextRef="#ctx0" brushRef="#br0" timeOffset="6886.3057">20639 1200 341 0,'57'-13'13'0,"14"0"22"16,3-2-6-16,0 4-29 15,-23 7-30-15,-4-2-189 16</inkml:trace>
  <inkml:trace contextRef="#ctx0" brushRef="#br0" timeOffset="7716.9588">19557 2707 24 0,'0'0'80'15,"0"0"-78"-15,0-2 1 16,0-4 9-16,0 4-6 16,0-3-3-16,0 1-3 15,0 0 2-15,0 4-2 16,0-1 5-16,0-1 15 16,0 2 7-16,0-4-3 15,0 2-1-15,0 0 1 0,0-1-4 16,0 3 6-16,0 0-3 15,0 0-12-15,0 0-4 16,32 13 11-16,20 22-1 16,35 12 3-16,17 8 8 15,32 8-5-15,17 9 3 16,30 13 1-16,-11 9-14 16,-9 14-4-16,-18 0-6 15,-23-6-1-15,-23-10-2 16,-12-17 0-16,3-18 0 15,-6-11 0-15,9-11 0 16,-14-6 0-16,6-8-3 16,-1-4-1-16,-18-6-5 15,-1-6-22-15,-24-1-57 16,-22-1-51-16</inkml:trace>
  <inkml:trace contextRef="#ctx0" brushRef="#br0" timeOffset="8340.4152">19922 3587 233 0,'-5'15'55'0,"5"-5"-49"16,0-2 18-16,21-4 29 0,31-4-14 16,11 0-5-1,-14 2 7-15,-30 9-10 0,-5 5-17 16,-14 12 6-16,0 9 3 15,-41 2-9-15,-16-6-10 16,-3-14-4-16,5-10-2 16,11-9-33-16,17 0-27 15,0-28-65-15,16 1-33 16</inkml:trace>
  <inkml:trace contextRef="#ctx0" brushRef="#br0" timeOffset="8519.3635">19922 3587 201 0,'55'-96'111'16,"-17"92"-89"-16,16-3 40 0,23-3-6 16,2-6-38-16,5-4-14 15,-5-2-4-15,-8 5-57 16,-35 3-85-16</inkml:trace>
  <inkml:trace contextRef="#ctx0" brushRef="#br0" timeOffset="9196.2433">19189 2713 52 0,'13'1'28'0,"-5"-1"9"16,-2 0 8-16,-1 0-16 15,-5 0-4-15,8 4-3 16,-8-4 2-16,0 3-5 0,0 4-5 16,0 1 3-1,0 7 2-15,0 9-2 0,-21 5 2 16,-31 9-2-16,-5 11-8 15,-36 11-2-15,-19 13 0 16,-24 19-5-16,-14 8 1 16,-14 2 2-16,6 3 1 15,5-9 0-15,-2-11-6 16,24-11 5-16,6-7 4 16,13-11-7-16,19-2-2 15,9-9 1-15,32-15-1 16,19-9 0-16,19-12-1 15,4-6-1-15,10-3-4 16,0 0-8-16,0 0-13 16,0 0-42-16,0-9-137 0</inkml:trace>
  <inkml:trace contextRef="#ctx0" brushRef="#br0" timeOffset="9795.8563">18103 2855 141 0,'0'0'40'15,"0"0"-23"-15,0 0 8 0,0 0 0 16,0 0-9-16,0 0-15 16,0 0 3-16,0 0 1 15,0 3-3-15,-13 9-1 16,-1-3 0-16,14 1-1 15,-8 1 6-15,8-4 16 16,0 4 7-16,0 1 6 16,8 1-5-16,49 2 0 15,-2 3 4-15,16 0-6 16,-17 10-2-16,-21 2-8 16,-14 1-11-16,-19-2 0 15,0-4-2-15,-13-7-3 0,-34-11-2 16,-13-7-2-16,-3-17-53 15,3-23-82-15,9-8-87 16</inkml:trace>
  <inkml:trace contextRef="#ctx0" brushRef="#br0" timeOffset="9968.0707">18221 2668 290 0,'46'-7'80'16,"-8"-2"-67"-16,9 3 6 15,-1-5-19-15,0 6-2 16,-21 1-96-16</inkml:trace>
  <inkml:trace contextRef="#ctx0" brushRef="#br0" timeOffset="10786.0549">19551 2603 151 0,'0'0'41'15,"0"0"-32"-15,0 0 27 0,-13 0-12 16,-6 0-3-16,5 0-8 16,-13-12 3-16,-6-3 11 15,0-5 3-15,-19-3-17 16,6 0 3-16,-11-12-8 15,-3-3 3-15,0-12-6 16,0-5 1-16,-11-14-3 16,-14-10-2-16,6 1 0 15,-5 7-1-15,13 16 0 16,16 18 0-16,17 7 0 16,0 10 0-16,-3-1 0 15,3 9 0-15,5-1 0 0,-8-3 0 16,3 3 0-16,11-2 2 15,-6 2-2-15,14 1 0 16,0 5 0-16,0 0 0 16,11 5 0-16,2 0 1 15,6-3 0-15,-2 5 2 16,-9-6 2-16,11 3-3 16,-19-1-1-16,10-9 0 15,-2 4-1-15,-2-4 0 16,-1 3 0-16,1-2 1 15,4 2-1-15,-2-2 0 16,3 0 0-16,3 2 1 16,-1 2-1-16,-2-2 0 15,3-1 0-15,2 2 0 16,-8 1 0-16,11 1 0 0,-5 1 0 16,5 1 2-16,0 3-2 15,0 0-2-15,0 2-2 16,0 0-35-16,0 0-58 15,0 0-180-15</inkml:trace>
  <inkml:trace contextRef="#ctx0" brushRef="#br0" timeOffset="11519.5628">18395 1709 123 0,'0'0'48'15,"0"0"-33"-15,0 0 21 16,0 0 3-16,0 0 6 16,0-11-20-16,0-1-22 15,0-1 9-15,-11-1 1 0,-21 2-8 16,-7-2 8-16,-7-2-10 15,-19-2 4-15,5 0-3 16,-6-8-3-16,-5 2 0 16,6-2 0-16,18 2 1 15,1 2-2-15,13 1 0 16,1 1 1-16,10-3 2 16,3 2 5-16,-6 0-3 15,12 5 2-15,-7 1 3 16,7 0-4-16,-6 3-4 15,5 2 5-15,9 5 1 16,-3 5-4-16,2-2-3 16,6 2 1-16,-3 0 1 0,3 0-1 15,0 0-1 1,-5-4-1-16,-1 4 0 0,-2 0 0 16,8-1 0-16,-11 1 0 15,11 0-6-15,0 0-50 16,0 0-98-16</inkml:trace>
  <inkml:trace contextRef="#ctx0" brushRef="#br0" timeOffset="12096.831">18515 1360 20 0,'0'16'86'0,"0"-2"-52"15,0 0 14-15,0-4-12 16,0-3-11-16,0 1-3 16,33-1 20-16,5 3-5 15,8 9-2-15,1 3 2 0,-6 7 11 16,-22 6-18-16,-19 2-17 15,0 8 3-15,-28-3-3 16,-37-3-7-16,-6-14-5 16,6-15-1-16,-1-10-1 15,17-17-35-15,0-26-88 16,27-5-19-16</inkml:trace>
  <inkml:trace contextRef="#ctx0" brushRef="#br0" timeOffset="12270.1636">18613 1346 245 0,'28'0'47'0,"-4"0"-30"0,22-9 28 16,14-8-23-16,-8-8-20 15,0-4-2-15,-33-5-68 16,-19 1-184-16</inkml:trace>
  <inkml:trace contextRef="#ctx0" brushRef="#br0" timeOffset="12629.7144">17564 1118 152 0,'21'-10'13'0,"18"-4"4"0,7-1 4 16,-5-2-3-16,11 2-11 16,-9-2-7-16,-2 9-13 15,-8 2-89-15</inkml:trace>
  <inkml:trace contextRef="#ctx0" brushRef="#br0" timeOffset="12839.6018">18561 883 166 0,'33'-9'38'0,"19"-5"-26"16,13-6 32-16,15-2-12 15,9 2-14-15,-1 0-15 16,2 9-3-16,-6 0-9 16,9 3-39-16,0 3-17 15,-3 3-32-15,2-1 3 16</inkml:trace>
  <inkml:trace contextRef="#ctx0" brushRef="#br0" timeOffset="12977.1336">19870 711 18 0,'87'-6'25'0,"12"3"2"16,-15 0-1-16,6 3-4 15,-3-2 1-15,6 2-7 16,3-5-14-16,-4 5 1 16,-13 0-2-16,0 0-1 15,-2 0-4-15,-9 0-22 16,-3 0-7-16,-7 5-67 0</inkml:trace>
  <inkml:trace contextRef="#ctx0" brushRef="#br0" timeOffset="13140.1801">22027 862 132 0,'52'23'5'0,"0"-1"-1"0,-3-2 7 15,2 0-11 1,-12-1-115-16</inkml:trace>
  <inkml:trace contextRef="#ctx0" brushRef="#br0" timeOffset="13913.5987">22297 1259 86 0,'46'43'13'0,"-2"5"-8"16,-11 1 0-16,-1-2-2 15,1-4 2-15,-11-5-3 16,-8-7-1-16,-9-7-1 0,-5-7-3 15,0-4-53-15</inkml:trace>
  <inkml:trace contextRef="#ctx0" brushRef="#br0" timeOffset="14026.5114">22605 1943 99 0,'-46'20'0'15</inkml:trace>
  <inkml:trace contextRef="#ctx0" brushRef="#br0" timeOffset="14819.4582">17637 1248 134 0,'-41'25'22'0,"-5"4"-12"16,-6 1 35-16,6 6-12 16,-12 5-21-16,-2 2-10 15,3 3 0-15,-3-1-2 16,3-2 1-16,11-6 0 16,-1-1-1-16,6-2-2 0,9 0-8 15,-1 1-15-15,14-1-12 16,0 3 0-16,5 8 20 15,0 6 16-15,-5 8 1 16,6-1 1-16,-1 5-1 16,1-1 0-16,-7-1 3 15,15 0 7-15,-9-1-1 16,1-4 0-16,-1 2 1 16,-5-7 1-16,14 0 4 15,-1-3-5-15,6-4 8 16,0-2 10-16,0-3-14 15,0 3-5-15,0 0-7 16,0 9-2-16,6 2-2 16,-6 4-57-16,0 6-146 15</inkml:trace>
  <inkml:trace contextRef="#ctx0" brushRef="#br0" timeOffset="15180.0688">16904 3574 149 0,'0'46'49'16,"11"7"-19"-16,2 5-9 16,20-3-8-16,0 8-7 15,13 2-4-15,0-1-2 16,-7 1-2-16,12-3-22 16,9-9-29-16,0-12 31 15,-8-8 18-15,14-5 4 0,-20-3 1 16,-8-2 14-16,-2 2 8 15,-4-4-13-15,-2 1 1 16,6-5 21-16,13-2-5 16,11 1-6-16,13-6-13 15,6 7 3-15,-2-3 2 16,2 4-3-16,-6-2-9 16,-13 5-1-16,6-1-7 15,-1 0-15-15,6-4 2 16,-5-2 4-16,13-1 14 15,-8-5-29-15,2-3-25 16,-2 0-19-16,8-5 7 0</inkml:trace>
  <inkml:trace contextRef="#ctx0" brushRef="#br0" timeOffset="15285.5948">19170 4621 69 0,'79'0'81'0,"-6"0"-43"0,-2 0-2 16,-5-1 0-16,-6 1-19 15,2 0-11-15,-2-4-6 16,-13-1-9-16,7-1-24 15,-10-17-88-15</inkml:trace>
  <inkml:trace contextRef="#ctx0" brushRef="#br0" timeOffset="16155.5327">22812 1824 156 0,'0'44'10'16,"0"6"-7"-16,0 4-3 15,0 8 1-15,0 6-1 16,0 4 0-16,0 7 1 16,-5-5-1-16,-3-1 0 15,-3-4-2-15,3-5-9 16,-3 0-13-16,11-6-1 16,-9-3 5-16,4 0 17 15,5-2 3-15,-8-1 10 16,-3 1-1-16,-3 4-1 15,6 5-7-15,-11 1-1 16,0 3 0-16,-6 5 3 0,-2-2-3 16,-6-3 3-16,1-2 9 15,-6-7-7-15,8-6 2 16,-20-3-1-16,-4-6 7 16,-3 3-6-16,-17-1-5 15,-5 6-2-15,-6 1-1 16,-7 6-1-16,-4 1 2 15,9-2 2-15,-3 4-1 16,8-7 4-16,-2-8 6 16,7-8-5-16,9-6 1 15,-8 0 0-15,10-3 0 16,-13-2 3-16,14 0-7 16,0 1-3-16,-6-1 0 15,2 4-8-15,-15 1-14 0,-1-2-10 16,-13-3-8-16,-14-8-19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14:15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6957 9636 253 0,'38'-18'77'0,"-11"0"6"16,-8 4-13-16,-8 6-17 15,-11 2-2-15,0 6 1 16,0-2-11-16,0 2 5 15,0 0 1-15,-5 0-17 0,-47 0-16 16,-32 8-8-16,-42 26-4 16,-18 24-2-16,-6 19 0 15,19 14 0-15,38 3 0 16,36-6 1-16,43-18-1 16,14-9-1-16,0-16-2 15,52-14 2-15,13-8 0 16,15-8-1-16,-1-7-7 15,-14-8-21-15,-8 0-37 16,11 0-56-16,-10-8-121 16</inkml:trace>
  <inkml:trace contextRef="#ctx0" brushRef="#br0" timeOffset="278.2474">7671 9781 479 0,'-21'18'44'16,"10"7"10"-16,2 6 6 0,9 5-22 15,-13-2-19-15,-1 6-15 16,-5 2-4-16,-14 3-8 16,9-7-25-16,16 5-56 15,-6-13-100-15</inkml:trace>
  <inkml:trace contextRef="#ctx0" brushRef="#br0" timeOffset="444.1005">7690 9622 657 0,'-32'0'40'0,"24"0"-40"16,8-2-64-16,0-4-94 0,0-4-118 15</inkml:trace>
  <inkml:trace contextRef="#ctx0" brushRef="#br0" timeOffset="713.8922">7977 10179 157 0,'-6'15'302'0,"6"-11"-286"16,0-4 37-1,52-17-1-15,14-28 7 0,21-10-18 16,-8 0-2-16,5 11 8 16,-18 8 2-16,-23 18-18 15,-23 13-16-15,-20 5-7 16,0 0-8-16,0 0-1 16,8 0-6-16,19 0-35 15,17 0-82-15,10 0-86 16,12 0-183-16</inkml:trace>
  <inkml:trace contextRef="#ctx0" brushRef="#br0" timeOffset="938.0099">9217 9855 507 0,'-111'53'61'0,"7"17"19"16,-21 13-30-16,7 7 8 15,26-7-1-15,32-15-28 16,40-14-16-16,20-17-10 16,9-9-3-16,53-13 0 15,12-10-6-15,11-5-10 16,13 0-28-16,0-15-55 16,14-14-63-16,-14-12-171 15</inkml:trace>
  <inkml:trace contextRef="#ctx0" brushRef="#br0" timeOffset="1319.948">10114 9313 220 0,'0'-7'13'16,"0"6"1"-16,0-6-14 15,0 3-13-15,0-1-14 16,0 0 27-16,0 3 26 16,0 0 29-16,0-2 33 0,0 4 3 15,-8 0-9-15,3 0-8 16,-1 0-18-16,-2 6-12 15,-3 32-1-15,-11 18-2 16,-10 25 2-16,-26 22-9 16,-21 18-6-16,-8 11-6 15,-3-2-14-15,19-12-8 16,36-24-6-16,35-22-23 16,0-22-55-16,92-20-74 15,12-30-114-15</inkml:trace>
  <inkml:trace contextRef="#ctx0" brushRef="#br0" timeOffset="1644.1336">10414 10129 33 0,'0'0'419'0,"0"-22"-394"16,68-11 49-16,-2-4-6 15,-1-5-5-15,-18 7-14 16,-28 10-20-16,-19 13 4 16,0 10 10-16,-27 2-14 15,-58 22-19-15,-21 30-9 16,-3 14 2-16,21 9 7 0,9 0 12 16,27-9 17-1,25-9-20-15,27-14-17 0,0-16-2 16,41-7 0-16,44-8-1 15,13-7-1-15,19-5-8 16,3 0-26-16,3 0-59 16,2-20-91-16,-27-12-271 15</inkml:trace>
  <inkml:trace contextRef="#ctx0" brushRef="#br0" timeOffset="1944.1607">11530 9634 807 0,'-52'8'18'0,"44"-6"-18"16,8-2-6 0,0 0-26-16,0 0-84 0,21 0-101 15</inkml:trace>
  <inkml:trace contextRef="#ctx0" brushRef="#br0" timeOffset="2064.1617">11470 10039 492 0,'-58'18'201'16,"45"-9"-170"-16,7-3-31 16,6-6-112-16,0-43-463 15</inkml:trace>
  <inkml:trace contextRef="#ctx0" brushRef="#br0" timeOffset="2986.5426">12495 9945 393 0,'0'1'84'0,"0"7"-17"16,5-2-20-16,20 1-9 15,2-5-9-15,0 2 6 16,-2-4 20-16,-6 0-6 16,14 0-16-16,-1-21-3 15,20-10-4-15,-6-8-8 16,1-2-8-16,-9 2 0 16,-22 2-2-16,-5 9-4 15,-11 6-1-15,0 2-1 16,0 17 1-16,-38 3 2 15,-36 0-1-15,-15 30-3 0,-18 22 0 16,-2 19-1-16,-5 12 0 16,5 6-1-16,16-2 2 15,27-10-1-15,42-12 2 16,24-19 0-16,24-11 2 16,64-17-1-16,40-16-2 15,5-2-1-15,12-20-5 16,2-20-23-16,-16-7-40 15,-6-7-94-15,-26 0-200 16</inkml:trace>
  <inkml:trace contextRef="#ctx0" brushRef="#br0" timeOffset="3345.2816">13487 9730 567 0,'0'0'94'16,"0"4"-35"-16,68-4 27 15,28 0-27-15,-1-8-20 16,-10-14-23-16,-14-3-14 16,-20 1-2-16,-4-2-5 15,-1 5-30-15,1 10-66 16,-23 8-104-16,-2 3-358 15</inkml:trace>
  <inkml:trace contextRef="#ctx0" brushRef="#br0" timeOffset="3533.87">13724 10052 693 0,'0'0'24'15,"60"0"38"-15,44-8-18 16,-6-16-14-16,-11-9-30 16,-2 4 0-16,-20-6-9 15,20 3-64-15,-1-7-137 16</inkml:trace>
  <inkml:trace contextRef="#ctx0" brushRef="#br0" timeOffset="3990.1142">15224 9550 331 0,'-52'28'114'0,"-5"14"-35"16,-8 15 2-16,-9 17-11 15,3 21-16-15,11 13 5 16,27 2 0-16,33-19-13 16,0-30-19-16,107-42-20 15,54-19 3-15,38-62 3 16,24-39-1-16,-2-25-6 16,-30 3-3-16,-60 8 3 15,-79 27-1-15,-52 19-3 16,-74 28-1-16,-81 16-1 0,-1 21-14 15,36 4-47 1,60 3-166-16</inkml:trace>
  <inkml:trace contextRef="#ctx0" brushRef="#br0" timeOffset="5698.0648">6305 12224 299 0,'-11'0'92'0,"11"0"-26"0,0 0-3 15,0 0-24-15,-8 0 12 16,3 0-3-16,5 0-4 15,0 0 7-15,0 0-10 16,0 0-17-16,0 0-12 16,13-12-7-16,45-8 4 15,10-17-1-15,-11-3-2 16,3-4-6-16,-22 1 1 16,-30 5 1-16,-8 10 0 15,0 11 0-15,-21 17 4 16,-64 6-2-16,-19 48-3 15,-40 29-1-15,8 13 3 0,21-1-3 16,39-17 0-16,35-17 0 16,35-18-1-16,6-14 1 15,33-14-2-15,57-8 0 16,16-7 0-16,20 0-20 16,5-11-49-16,5-21-75 15,-10-12-163-15</inkml:trace>
  <inkml:trace contextRef="#ctx0" brushRef="#br0" timeOffset="5997.829">7584 11484 17 0,'0'0'446'16,"-14"0"-388"-16,-5 20-1 15,-5 15 1-15,-3 18-10 16,-14 10-1-16,-3 22 10 16,-16 20-9-16,-5 5-13 15,5 3-18-15,8-15-14 16,25-13-3-16,16-18-14 0,11-14-29 15,0-21-39 1,38-21-70-16,33-11-157 0</inkml:trace>
  <inkml:trace contextRef="#ctx0" brushRef="#br0" timeOffset="6216.022">7985 11805 417 0,'-27'0'187'0,"2"24"-138"15,-2 26 12-15,-11 18-15 16,-3 13-25-16,-11 6-9 16,6 2-8-16,13-9-4 0,14-14-7 15,19-8-31-15,0-9-60 16,13-12-121-16</inkml:trace>
  <inkml:trace contextRef="#ctx0" brushRef="#br0" timeOffset="6456.1554">8495 12327 679 0,'-85'59'49'0,"44"3"-28"16,11-9-21-16,11-15-2 16,19-13-49-16,0-10-53 15,0-15-67-15,0 0-209 16</inkml:trace>
  <inkml:trace contextRef="#ctx0" brushRef="#br0" timeOffset="6598.0395">8484 11990 597 0,'-36'0'30'15,"36"0"-30"-15,0-4-5 0,3-1-71 16,49 5-66-16,5 0-118 15</inkml:trace>
  <inkml:trace contextRef="#ctx0" brushRef="#br0" timeOffset="6884.0282">9026 12263 340 0,'-19'35'175'16,"-8"23"-115"-16,3 13-1 16,-4 14-8-16,-4 4-14 15,13-3-13-15,5 0-5 16,14-12-19-16,0-11-2 15,0-20-23-15,33-24-34 16,5-19-58-16,-11-32-7 16,6-39-19-16</inkml:trace>
  <inkml:trace contextRef="#ctx0" brushRef="#br0" timeOffset="7085.984">9073 12202 188 0,'13'-50'221'15,"-2"13"-142"-15,11 2-27 16,30 5 8-16,13 13-6 15,1 8-8-15,5 9-5 16,-6 4 8-16,-24 39-10 16,-30 12-6-16,-11 18-15 15,-63 9-6-15,-43 0-5 16,-19-13-5-16,15-18-2 16,31-26-2-16,38-21-22 15,41-4-50-15,0-18-43 16,107-26-91-16</inkml:trace>
  <inkml:trace contextRef="#ctx0" brushRef="#br0" timeOffset="7453.8059">10232 11986 490 0,'-137'51'128'16,"4"15"-13"-16,10 0-46 0,30-11-50 16,50-23-17-1,34-19-2-15,9-13 0 0,41 0 3 16,44 0 29-16,8-7 2 15,2 3-12-15,-21 4 2 16,-36 5-5-16,-30 32-9 16,-8 13-5-16,-46 10-3 15,-61-3-2-15,-2-15-6 16,22-22-16-16,30-20-40 16,43 0-27-16,14-13-57 15,41-20-72-15,68-16-207 16</inkml:trace>
  <inkml:trace contextRef="#ctx0" brushRef="#br0" timeOffset="7784.0949">10627 12298 194 0,'0'0'206'0,"38"0"-109"15,9 0 6-15,4-19-26 16,9-6-12-16,3-8-6 16,-17 1-1-16,-10 3-31 15,-25 3-18-15,-11 10-2 16,0 10 4-16,-52 6 2 16,-46 22-13-16,-28 36-1 0,1 16 1 15,8 6 0-15,32-8 1 16,25-18 2-16,41-14 4 15,19-17-7-15,60-15-3 16,52-8-1-16,38 0-1 16,8-27-18-16,-3-3-43 15,-2-1-62-15,-17-10-99 16</inkml:trace>
  <inkml:trace contextRef="#ctx0" brushRef="#br0" timeOffset="8157.8533">11491 11789 686 0,'-41'11'123'16,"41"-8"-99"-16,0-1-24 16,0-2-8-16,0 0-80 15,47 0-63-15,-1-2-200 16</inkml:trace>
  <inkml:trace contextRef="#ctx0" brushRef="#br0" timeOffset="8286.0842">11603 12289 459 0,'-27'3'292'0,"27"-3"-292"15,0 0-54-15,52-45-214 16</inkml:trace>
  <inkml:trace contextRef="#ctx0" brushRef="#br0" timeOffset="9874.3385">13048 11636 248 0,'-19'0'252'16,"-5"12"-212"-16,5 4 11 16,-3 5-15-16,-22 10-17 15,9 5-10-15,-9 21 9 0,-11 16 7 16,17 7 1-16,19 3-3 15,19-9-3-15,0-17-9 16,27-21-1-16,36-21 1 16,30-15 3-16,19-30 1 15,13-33 1-15,6-21-4 16,-19-8 3-16,-36 1-4 16,-40 5-7-16,-36 21-4 15,-9 10 1-15,-61 17-1 16,-15 17-5-16,6 13-18 15,13 8-11-15,39 0-23 16,19 0-42-16,8 0-92 0</inkml:trace>
  <inkml:trace contextRef="#ctx0" brushRef="#br0" timeOffset="10286.1726">14545 11615 505 0,'-8'8'60'15,"-25"22"-8"-15,-27 11-24 16,-30 17-1-16,-22 5-9 16,-18 8-7-16,-7 5 5 15,12-5-3-15,40-13 3 16,44-17-6-16,41-15-10 15,0-12-2-15,80-10 2 16,18-4 3-16,13 0 5 16,-21 0-3-16,-2 0-5 0,-31 0-4 15,-3 6-38-15,-2-6-134 16</inkml:trace>
  <inkml:trace contextRef="#ctx0" brushRef="#br0" timeOffset="11966.0624">15284 11954 294 0,'0'-3'77'16,"0"3"-48"-16,0 0-11 16,0 0 8-16,0 0 8 15,0 0 2-15,0 0-5 16,0 0 4-16,0 0 1 15,0 11-11-15,0 13 6 16,0-5-8-16,0-3 0 16,19-7 6-16,22-6 2 0,19-3 0 15,5-5-3-15,6-27 1 16,-5-13-12-16,-20 0-8 16,-13 6-4-16,-33 3-3 15,0 12-1-15,0 10 1 16,-52 14-2-16,-30 0 0 15,-32 38-3-15,-6 28-1 16,-11 15 1-16,25 1-3 16,29-8 3-16,31-11 2 15,40-13 1-15,6-10 0 16,33-13 1-16,63-9 7 16,18-16-2-16,22-2-4 0,9-10-2 15,-3-22-45-15,2-12-98 16,-10-9-123-16</inkml:trace>
  <inkml:trace contextRef="#ctx0" brushRef="#br0" timeOffset="12625.9168">16969 11525 328 0,'-8'0'145'15,"8"0"-68"-15,-6 0-37 16,-7 0-15-16,13 0-10 15,-14 0-2-15,-5 9 7 16,-14 21 10-16,-18 12-2 16,-34 13-10-16,-21 14-7 0,-20 11-4 15,-15 11 2-15,15-6 14 16,42-18-12-16,51-20-11 16,33-18-2-16,52-17 2 15,54-4 1-15,17-2 8 16,2-1-4-16,-27-1-5 15,-21 1-9-15,-23 2-63 16,12-7-86-16,-23-1-297 16</inkml:trace>
  <inkml:trace contextRef="#ctx0" brushRef="#br0" timeOffset="13007.7365">17773 11299 449 0,'-24'51'289'15,"16"39"-232"-15,8 34 25 16,0 29-31-16,-19 24-27 15,-9-3-18-15,9-18-6 16,19-34-12-16,19-53-135 16,80-57-418-16</inkml:trace>
  <inkml:trace contextRef="#ctx0" brushRef="#br0" timeOffset="18973.9524">13724 12601 363 0,'0'0'157'16,"0"0"-80"-16,0-2-28 16,0-4-29-16,0 3-7 15,0 0 2-15,0-2 24 16,33 0 15-16,14 5 0 16,4 0-15-16,9 0-13 0,6 5-17 15,5 12-9-15,-11-8-8 16,5 4-68-16,-5-13-134 15</inkml:trace>
  <inkml:trace contextRef="#ctx0" brushRef="#br0" timeOffset="45355.5594">5954 14362 4 0,'-9'0'353'16,"-4"0"-262"-16,2 0-24 15,11 0-14-15,-8 0-5 16,8 0 3-16,-11 0-10 16,11 0-5-16,0 6-12 15,0 18-10-15,0 17 4 0,0 17-8 16,0 14-5-16,0 12-4 16,-19 8-1-16,5 5 0 15,6-2-2-15,8-17-16 16,0-11-66-16,0-33-89 15,0-34-159-15</inkml:trace>
  <inkml:trace contextRef="#ctx0" brushRef="#br0" timeOffset="45617.4942">6046 14282 303 0,'0'-19'234'15,"0"-9"-210"-15,58-3-5 16,48-5 19-16,11 3 21 16,-5 17-10-16,-33 14-16 15,-33 2-17-15,-27 36-1 16,-19 29 0-16,-32 16-6 16,-75 9-7-16,-29-3-2 15,-14-15-2-15,22-25-8 16,30-19-26-16,35-27-22 15,49-1-28-15,14-17-63 16,77-24-118-16</inkml:trace>
  <inkml:trace contextRef="#ctx0" brushRef="#br0" timeOffset="46007.2072">7382 14343 426 0,'-41'-5'103'16,"3"5"-34"-16,-27 0-25 16,-14 26-30-16,-19 21-7 15,-6 15 8-15,6 8 16 0,5-4 5 16,28-10-7-1,24-20-14-15,35-20-15 0,6-16 0 16,52-21 0-16,46-35 8 16,28-21 0-16,-15 3-7 15,-12 14 1-15,-42 23 5 16,-30 24 6-16,-21 13-4 16,-6 0-5-16,0 32 3 15,-25 18 3-15,-21 6-5 16,8-7-5-16,10-8-3 15,28-18-31-15,0-13-51 16,6-10-54-16,54 0-84 0,5-24-143 16</inkml:trace>
  <inkml:trace contextRef="#ctx0" brushRef="#br0" timeOffset="46195.1656">7524 14479 70 0,'0'0'120'0,"0"5"17"15,0 5-57-15,-5-3-30 16,-9-6 6-16,9-1 1 15,5-7 14-15,5-29 14 16,47-15-38-16,21 3-9 16,-2 8-12-16,-11 15-2 15,-8 9-15-15,-16 14-7 16,2 2-2-16,-11 0-2 16,17 0-14-16,2 5-99 15,11-2-143-15</inkml:trace>
  <inkml:trace contextRef="#ctx0" brushRef="#br0" timeOffset="46629.5215">8718 14311 467 0,'-32'-1'84'15,"13"1"-8"-15,-28 0-32 16,-26 4-24-16,-17 25-8 15,-9 7 18-15,7 7 11 16,32 1 2-16,11-2-16 16,35-13-20-16,14-13-7 15,0-16 0-15,71 0-2 16,22-21-1-16,2-13 3 16,-13-1 0-16,-19 13 0 15,-42 11 0-15,-7 11-1 0,-14 6 0 16,0 36-6-1,-22 16 7-15,-21 5-5 0,15-10-38 16,28-21-94-16,0-32-227 16</inkml:trace>
  <inkml:trace contextRef="#ctx0" brushRef="#br0" timeOffset="46861.5742">9171 13875 416 0,'-14'0'71'16,"14"12"-29"-16,-13 33 13 16,-12 18 3-16,-10 11-25 15,-9 3-23-15,-2 0-8 16,18-8-2-16,9-6-6 15,19-3-55-15,0-16-171 16</inkml:trace>
  <inkml:trace contextRef="#ctx0" brushRef="#br0" timeOffset="47065.4998">9171 14346 179 0,'0'-2'274'0,"0"2"-259"0,0 0 35 15,14 0-2-15,5 24 1 16,-19 11 11-16,0 12-17 16,-66 5-20-16,-18 1-14 15,5-7-9-15,13-13-2 16,31-18-16-16,35-6-43 16,0-8-71-16,41-1-100 15</inkml:trace>
  <inkml:trace contextRef="#ctx0" brushRef="#br0" timeOffset="47297.7191">9433 14670 412 0,'-6'31'72'0,"6"-10"-64"15,38-19-2-15,28-2 3 16,13-23 25-16,-14-16-10 15,-13-7 13-15,-30 8 19 16,-22 11-27-16,0 5-1 16,-65 7-12-16,5 8-16 15,5-2-2-15,17 6-21 16,38 3-71-16,0 0-143 16</inkml:trace>
  <inkml:trace contextRef="#ctx0" brushRef="#br0" timeOffset="47507.3404">10466 13816 305 0,'-5'0'145'0,"-20"53"-102"15,-8 35 36-15,-32 29-3 16,-14 16-11-16,-14 4-29 15,3-8-25-15,22-14-11 16,38-11-29-16,30-21-143 16,0-33-323-16</inkml:trace>
  <inkml:trace contextRef="#ctx0" brushRef="#br0" timeOffset="47867.5308">10722 14532 207 0,'-65'34'335'0,"-6"7"-262"0,25 10 14 15,18-13-67 1,18-6-13-16,10-14-5 0,0-7-1 15,5-9 4-15,47-2 17 16,27-2 1-16,-5-26-15 16,-17 0-2-16,-19 9-5 15,-30 11 1-15,-8 8 13 16,0 0-1-16,-5 37 5 16,-31 4-7-16,6 5-3 15,17-16-9-15,13-18-2 16,13-12-22-16,58 0-44 15,16-18-11-15,9-16-93 16,-23-2-118-16</inkml:trace>
  <inkml:trace contextRef="#ctx0" brushRef="#br0" timeOffset="48085.4444">11669 14041 604 0,'-33'18'195'16,"19"4"-169"-16,6-1-21 16,8-10-5-16,0-3-23 0,0-2-70 15,0 4-65-15,27 4-182 16</inkml:trace>
  <inkml:trace contextRef="#ctx0" brushRef="#br0" timeOffset="48205.6159">11576 14558 400 0,'-41'20'247'16,"27"-5"-178"-16,14-6-69 15,0-9-78-15,36-39-460 16</inkml:trace>
  <inkml:trace contextRef="#ctx0" brushRef="#br0" timeOffset="48909.3056">12402 14381 450 0,'-3'8'81'15,"3"6"-18"-15,17-2 21 16,45 0-26-16,17-12-11 15,20 0-9-15,1-34 6 16,4-13-1-16,-25-9-18 16,-32 5-14-16,-28 2-7 15,-19 12-2-15,0 9-1 16,-28 24 0-16,-62 4 1 16,-30 45-1-16,-16 30-1 15,-14 17 0-15,16 0 0 16,36-10 0-16,36-19-1 15,45-17 0-15,17-13-1 0,79-17-2 16,52-11-2-16,36-5-3 16,7 0-15-16,-2-17-61 15,5-12-59-15,-19-7-170 16</inkml:trace>
  <inkml:trace contextRef="#ctx0" brushRef="#br0" timeOffset="49209.5566">13823 14090 201 0,'-6'0'408'16,"6"0"-328"-16,0 0-4 15,52 8-40-15,0-2-18 16,2-6-10-16,-16 0-8 16,1 0 0-16,2-8-14 15,5 1-63-15,-16 7-97 16,-16 0-219-16</inkml:trace>
  <inkml:trace contextRef="#ctx0" brushRef="#br0" timeOffset="49359.6947">13823 14427 671 0,'40'0'61'15,"72"-2"-13"-15,11-15-30 16,-6 1-18-16,-19-7-23 15,-13-2-141-15,-20-8-144 16</inkml:trace>
  <inkml:trace contextRef="#ctx0" brushRef="#br0" timeOffset="49553.5564">15276 13835 674 0,'-63'104'125'15,"9"36"-35"-15,-23 1-55 16,12-15-35-16,13-23-54 16,30-51-248-16</inkml:trace>
  <inkml:trace contextRef="#ctx0" brushRef="#br0" timeOffset="57311.6838">6589 16129 385 0,'0'0'91'0,"0"0"-60"16,0 0-1-16,0 0-6 15,0 0-1-15,0 0 2 16,-6 0 12-16,6 0 0 15,-13 3-4-15,-6 36-14 16,-14 22 25-16,-27 20-16 0,-25 12-13 16,-2 1-6-16,11-10-6 15,24-23-2-15,25-24-1 16,27-23 0-16,19-14-6 16,79-40-1-16,38-20 7 15,17-6 0-15,-22 17 0 16,-41 25 0-16,-36 19 1 15,-34 5-1-15,-20 32 0 16,0 30 0-16,-60 13 2 16,-11 0-1-16,5-16-1 15,20-15-1-15,32-17-22 16,14-20-65-16,0-7-36 16,47 0-70-16,32-11-159 0</inkml:trace>
  <inkml:trace contextRef="#ctx0" brushRef="#br0" timeOffset="57521.1949">7061 16588 429 0,'-9'0'49'0,"9"0"-30"16,0 0-7-16,22 0 43 15,-3 17 8-15,0-1-29 16,-5 8-22-16,-9-2-3 15,-5 0-4-15,9-8-5 0,-9-6-2 16,5-8-25-16,9 0-74 16,13 0-37-16,3-7-79 15</inkml:trace>
  <inkml:trace contextRef="#ctx0" brushRef="#br0" timeOffset="57685.1067">7061 16588 446 0,'321'-23'94'15,"-334"23"-16"-15,-6 4-32 16,-22 36-24-16,-11 18-10 16,-19 20 2-16,-8 14-2 15,-6 7-6-15,6 2-6 16,14-15-4-16,24-23-28 16,30-26-73-16,11-33-112 15</inkml:trace>
  <inkml:trace contextRef="#ctx0" brushRef="#br0" timeOffset="57919.2578">7442 16721 292 0,'0'0'193'0,"0"17"-183"16,0 26 18-16,0 16 1 15,0 12 3-15,-27 7-5 16,-19 2-19-16,-1-11-4 0,4-7-2 16,13-18-2-16,11-24-5 15,19-20-48-15,0-18-95 16,0-52-243-16</inkml:trace>
  <inkml:trace contextRef="#ctx0" brushRef="#br0" timeOffset="58099.5721">7420 16616 287 0,'33'-47'90'15,"0"7"-12"-15,8 1 9 16,22 1-31-16,-3 7 2 16,-6 7-3-16,-21 18-6 15,-22 6-29-15,-11 31-7 16,-11 34 12-16,-68 24-9 16,-39 2-14-16,7-13-2 0,23-24-5 15,37-26-37-15,51-28-52 16,13-8-55-16,85-38-206 15</inkml:trace>
  <inkml:trace contextRef="#ctx0" brushRef="#br0" timeOffset="58429.5946">8451 16621 409 0,'33'-12'44'0,"57"-28"38"16,22-9-19-16,-9-4-8 15,-24 8 3-15,-32 16-23 16,-28 14-20-16,-17 13 4 16,-2 2 8-16,0 0-9 15,-40 0-3-15,-45 10-9 16,-32 19-6-16,-17 18 0 15,12 14-1-15,2 8 0 16,21-3-1-16,23-12 0 16,35-11-5-16,30-19-20 15,11-17-42-15,38-7-19 16,80-4-41-16,21-20-23 16,5 2-185-16</inkml:trace>
  <inkml:trace contextRef="#ctx0" brushRef="#br0" timeOffset="58614.7808">9013 16703 171 0,'0'0'192'0,"0"0"-71"16,-11 0-11-16,3 0-5 15,8-29-27-15,0-11-46 16,52-10-25-16,8 5-4 16,5 3-3-16,-5 10 0 15,-8 5-1-15,5 10-10 16,3 4-41-16,5 11-26 15,15 2-51-15,-1 0-62 16,0 16-133-16</inkml:trace>
  <inkml:trace contextRef="#ctx0" brushRef="#br0" timeOffset="58825.4983">10147 15774 487 0,'0'33'30'16,"-33"28"9"-16,-13 25-1 15,-14 12-11-15,3 6-6 16,-17 3-16-16,22-7-3 16,6-14-2-16,27-6-4 0,19-15-54 15,0-28-201-15</inkml:trace>
  <inkml:trace contextRef="#ctx0" brushRef="#br0" timeOffset="59035.9663">10139 16326 112 0,'-25'-11'424'16,"-2"9"-354"-16,27 2-15 16,0 0-33-16,0 0-5 15,0 0 2-15,14 0 17 16,-9 26-22-16,-5 21 4 15,-19 16-4-15,-60 8-11 0,-5-13-3 16,18-15-8-16,33-28-31 16,33-15-25-16,28-15-52 15,75-28-89-15,17 0-167 16</inkml:trace>
  <inkml:trace contextRef="#ctx0" brushRef="#br0" timeOffset="59389.4876">10840 16526 381 0,'0'0'71'16,"0"0"-33"-16,0 0-26 15,-6 0-3-15,-32 15 4 16,-3-7 21-16,-2 1 2 16,15-8 1-16,20-1-4 15,3 0-17-15,5 0-16 16,0 0 0-16,0 0-3 15,0 0-6-15,0 0-7 16,5 0-18-16,31 0-47 0,10-1-30 16,6-11-58-16</inkml:trace>
  <inkml:trace contextRef="#ctx0" brushRef="#br0" timeOffset="59665.3078">10840 16526 304 0,'166'-138'191'15,"-212"138"-120"-15,-12 0-31 16,-4 13-22-16,-4 19-5 16,4 5-2-16,15 8 12 15,9 6 5-15,22-1-1 16,16-3-8-16,0-7-14 16,0-13-3-16,46-14 1 0,0-11 1 15,6-2 2-15,-11-5 2 16,-3-18 1-16,-30-1-4 15,-8-3-2-15,0 5 2 16,-54 1-5-16,-12 7 0 16,20 6-2-16,16 1-17 15,27-3-55-15,3-1-69 16,41-3-111-16</inkml:trace>
  <inkml:trace contextRef="#ctx0" brushRef="#br0" timeOffset="59875.3704">11576 16084 483 0,'-41'48'46'0,"-11"26"23"15,-5 26 3-15,-17 12-36 16,9 0-16-16,8-8-16 15,16-15-4-15,27-23-7 16,14-11-59-16,14-25-150 16</inkml:trace>
  <inkml:trace contextRef="#ctx0" brushRef="#br0" timeOffset="60191.5348">11862 16660 144 0,'-38'0'469'0,"-27"6"-406"15,13 39 8-15,-14 12-25 16,14 1-18-16,20-17-23 16,24-17-5-16,8-18-4 15,40-6-3-15,31-23 5 16,22-18 2-16,-8 3 2 15,-20 11-1-15,-19 11 0 16,-13 16 0-16,-27 16-1 0,-6 43 2 16,0 18 8-16,0 3 0 15,-14-15-10-15,8-23-4 16,6-30-49-16,14-12-80 16,52-27-71-16,7-31-224 15</inkml:trace>
  <inkml:trace contextRef="#ctx0" brushRef="#br0" timeOffset="60439.4852">12833 16258 602 0,'-27'22'102'0,"21"8"-53"16,6-1-49-16,0-5-34 16,0-3-137-16,0-12-174 15</inkml:trace>
  <inkml:trace contextRef="#ctx0" brushRef="#br0" timeOffset="60543.4322">12833 16682 530 0,'-47'9'80'15,"28"3"-63"-15,19-7-17 16,0-5-250-16</inkml:trace>
  <inkml:trace contextRef="#ctx0" brushRef="#br0" timeOffset="61202.6037">13384 16513 120 0,'27'0'445'0,"30"-11"-416"16,60-13 44-16,17-16-42 15,10-1-3-15,-26-6-3 16,-28 3-12-16,-36 3-1 16,-29 10 11-16,-25 7-3 0,0 5-4 15,-38 11 0-15,-61 8-9 16,-26 10-6-16,-25 46-1 15,0 13 2-15,25 13-1 16,32 2-1-16,36-2 1 16,29-3-1-16,23-9 0 15,5-12 0-15,52-14-1 16,54-14 0-16,41-17-2 16,20-13-8-16,29 0-40 15,-5-27-95-15,-22-27-236 16</inkml:trace>
  <inkml:trace contextRef="#ctx0" brushRef="#br0" timeOffset="61683.4397">14859 15907 237 0,'-6'0'180'0,"4"0"-118"0,2 0-21 16,-11 0-11-16,2 0 9 15,-4 0-3-15,7 0 7 16,6 0-5-16,0 0-8 16,0 0-9-16,0 0-8 15,0 0-3-15,39 5-2 16,40 3 15-16,19 3-7 16,14 2-5-16,8-2 3 15,-11 7 4-15,-30 2-4 16,-25-1-9-16,-24 4-3 15,-11 5-2-15,-19 7 2 16,-19 22 6-16,-79 12 0 0,-44 14-7 16,-10 11 0-16,-12-1-1 15,39-14-3-15,45-23-10 16,50-27-55-16,36-29-86 16,68-6-207-16</inkml:trace>
  <inkml:trace contextRef="#ctx0" brushRef="#br0" timeOffset="61909.5938">16568 15678 708 0,'-46'121'88'16,"8"61"19"-16,-22 34-73 16,-11 12-34-16,0-17 0 15,49-43-59-15,22-61-304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19:20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4184 11015 318 0,'-98'0'50'0,"-6"35"-40"15,-8 19 41-15,-8 25-16 16,-2 21-12-16,5 15 10 15,29 2 5-15,31 1-10 0,22-14-8 16,24-25 1 0,11-21-8-16,0-34-9 0,19-24 1 15,38-19 9-15,22-55 16 16,19-37-26-16,3-25-3 16,-11-10 1-16,-16-4-1 15,-28 9 0-15,-21 16-1 16,-20 32 2-16,-5 34 0 15,0 28-1-15,0 28 0 16,0 6-1-16,0 49 8 16,0 29 6-16,-11 18 2 15,-2 9-3-15,-1-8-7 16,8-12-5-16,6-15-1 16,0-20-7-16,0-16-38 15,14-7-64-15,16-8-119 0</inkml:trace>
  <inkml:trace contextRef="#ctx0" brushRef="#br0" timeOffset="181.1224">4408 11360 455 0,'13'15'45'0,"12"22"-37"15,2 11 15-15,-16-4-23 16,-3 0-3-16,-8-6-76 0,0 2-150 16</inkml:trace>
  <inkml:trace contextRef="#ctx0" brushRef="#br0" timeOffset="323.2149">4380 11104 561 0,'-24'0'4'0,"16"0"-4"16,8 0-69-16,8 0-47 15,57-4-239-15</inkml:trace>
  <inkml:trace contextRef="#ctx0" brushRef="#br0" timeOffset="562.3733">5095 11316 524 0,'-104'54'29'0,"17"-4"32"16,21-7-6-16,28-16-45 15,19-13-9-15,19-14 0 16,0 0 15-16,25 0 8 16,21 0 27-16,0 0-16 15,-21 15-20-15,-25 15-5 16,0 10-1-16,-57 8-6 15,-22-2-3-15,-1-13-16 16,23-12-33-16,22-13-37 16,29-8-62-16,6 0-140 0</inkml:trace>
  <inkml:trace contextRef="#ctx0" brushRef="#br0" timeOffset="794.5263">5337 10846 420 0,'0'25'78'0,"0"21"-20"16,0 16 18-16,0 4-18 15,0 10-24-15,0 4-21 0,0 2-11 16,0-8-2-1,0-4-5-15,0-11-22 0,0-6-62 16,0-13-97-16</inkml:trace>
  <inkml:trace contextRef="#ctx0" brushRef="#br0" timeOffset="960.6363">5095 11497 546 0,'0'-13'53'0,"60"-11"-7"16,43-9-12-16,-15-2-14 0,15-1-17 16,-13-2-3-16,-3 2-12 15,6 5-58-15,11 14-119 16</inkml:trace>
  <inkml:trace contextRef="#ctx0" brushRef="#br0" timeOffset="1298.8066">6030 11311 425 0,'-52'53'78'16,"-24"4"-19"-1,21 6-1-15,3-5-24 0,25-16-22 16,8-15-10-16,19-18-2 0,0-9 0 16,22-1 1-16,41-34 7 15,5 0-1-15,-11 1 3 16,-30 18 8-16,-8 11 0 16,-19 5-1-16,0 10 4 15,0 28 8-15,0 9-6 16,-27-6-23-16,8-7-5 15,14-13-47-15,5-12-47 0,0-9-121 16,32-6-129 0</inkml:trace>
  <inkml:trace contextRef="#ctx0" brushRef="#br0" timeOffset="1513.9483">6294 11468 380 0,'-38'23'166'0,"11"-8"-118"16,19-9 4-16,8-6-24 15,0 0 12-15,27-31 3 16,38 0-21-16,15 1 11 16,-15 13-9-16,-24 13-5 15,-3 4-11-15,-24 8-1 16,-14 25-1-16,0 1-4 16,0 4-2-16,0-11-16 15,0-8-61-15,0-5-43 0,0-6-89 16,24-2-193-1</inkml:trace>
  <inkml:trace contextRef="#ctx0" brushRef="#br0" timeOffset="1724.0871">6922 11410 328 0,'-71'46'195'0,"0"10"-135"16,11 0 27-1,22 2-33 1,10-1-25-16,23-8-17 0,5-10-10 0,0-7-2 0,52-15-1 16,13-13-6-1,6-4-23-15,3 0-51 32,2 0-104-32,-22-4-167 0</inkml:trace>
  <inkml:trace contextRef="#ctx0" brushRef="#br0" timeOffset="1998.2695">7224 11653 505 0,'6'0'10'0,"67"-17"26"15,25-42 10-15,-27 8 15 31,-57 19 109-31,-14 32-159 16,-104 32-11-16,-7 39 0 0,18 12 2 16,41-4-1-16,25-9-1 0,27-17 0 0,0-14-5 15,60-18-21-15,24-18-28 32,36-3-40-32,11-1-110 0</inkml:trace>
  <inkml:trace contextRef="#ctx0" brushRef="#br0" timeOffset="2332.057">8746 11308 70 0,'-93'25'598'0,"22"5"-588"15,38-6-6-15,20-8 1 16,13-7 23-16,0 0-6 16,0 4 1-16,46 9 34 15,-2 3-9 1,-3 9-9-16,-31 9-12 0,-10 7-7 0,-30 13-12 15,-57-4-5 1,-11-9-3-16,8-21-1 16,22-29-12-16,24-15-38 15,44-39-80-15,0-8-29 0,79 3-133 16</inkml:trace>
  <inkml:trace contextRef="#ctx0" brushRef="#br0" timeOffset="2662.2785">9223 11414 341 0,'-27'49'187'15,"-3"3"-82"-15,16 10-34 0,0-9-20 0,14-6-24 16,0-18-17-16,0-15-6 16,38-14-1-16,28 0 6 15,-6-20 3-15,19-19-3 16,-22 1-3-16,-16 9-3 16,-22 14 5-1,-13 8-3-15,-6 7-1 16,0 0 4-16,0 0-1 0,-6 7-7 0,-7-2-25 15,13-5-89-15,0 0-249 16</inkml:trace>
  <inkml:trace contextRef="#ctx0" brushRef="#br0" timeOffset="3284.1835">9899 11479 234 0,'-14'15'271'0,"1"6"-189"15,7 6 9-15,-2-1-32 16,-11 12-17-16,-6 4-14 16,9 4 1-16,-3-3-5 15,8-10-6-15,11-14-9 16,0-14-7-16,0-5 0 16,19-7-2-16,33-22 5 15,0-2-4-15,-11 12 1 16,-22 11 2-16,-6 8 1 15,-13 0-4-15,0 35 4 16,0 7 6-16,0 1-7 0,0-11-2 16,0-21-2-16,0-11-1 15,39-17-1-15,40-26 2 16,13-2-1-16,-7 14 1 16,-14 24 0-16,-25 7 0 15,-27 27 0-15,-19 19 0 16,0 0 0-16,-32-14-17 15,21-24-85-15,11-26-172 16</inkml:trace>
  <inkml:trace contextRef="#ctx0" brushRef="#br0" timeOffset="4702.1227">4492 12614 354 0,'0'0'104'16,"0"0"-60"-16,6 0 32 15,-6 0-27-15,0 0-13 0,0 0-5 16,0 0 10-16,0 0-2 15,-33-6-15-15,-19-10-20 16,-13-3-3-16,5 0-1 16,2 4 1-16,4 8-1 15,2 7-1-15,8 0 1 16,3 27-2-16,9 20 2 16,7 13-1-16,22 12 1 15,3 4 0-15,0 10 0 16,14 3 0-16,24 3 0 15,-2-2 0-15,2-5 0 16,-5-13-2-16,-6-18-13 0,-8-22-32 16,-19-13-46-16,0-12-57 15,0-7-85-15</inkml:trace>
  <inkml:trace contextRef="#ctx0" brushRef="#br0" timeOffset="4868.2327">4001 13190 525 0,'0'-27'74'16,"19"2"12"-16,47 3-28 16,-1 4-18-16,6 4-16 15,-11 3-12-15,-14 1-10 16,-13 2-2-16,11 3-9 16,-3 5-44-16,32 0-90 15,4 21-125-15</inkml:trace>
  <inkml:trace contextRef="#ctx0" brushRef="#br0" timeOffset="5054.3599">4814 13422 278 0,'-22'-21'247'16,"22"-26"-210"-16,8-17 31 15,44-9-17-15,0 5-16 16,2 10-21-16,-24 14-11 15,-13 16-3-15,7-1-4 16,-5 13-30-16,14 8-75 16,19 8-143-16</inkml:trace>
  <inkml:trace contextRef="#ctx0" brushRef="#br0" timeOffset="5654.754">5509 13336 330 0,'0'35'18'0,"0"-5"19"16,33-12 15-16,0-10-19 16,-3-8 11-16,-3 0 29 15,-14 0-14-15,-7-16-11 0,-6-7-14 16,0-4-24-16,-33-2-6 15,-13-2-2-15,8 5 0 16,-1 3 0-16,20 5-1 16,6 5-1-16,10-1 0 15,3-3-2-15,0-6-3 16,3-9-6-16,40 2 9 16,12 2 1-16,8 12 1 15,5 1 1-15,-11 7 0 16,-5 5 3-16,-17 3 4 15,-10 0 2-15,-17 19 10 16,-8 20 9-16,0 16-13 0,0 3-8 16,-8-8-4-16,-3-14-4 15,11-19 0-15,0-17-1 16,16 0-5-16,50-24 6 16,13-16 3-16,0 4-3 15,-19 14 1-15,-19 12 3 16,-22 10-1-16,-8 0 0 15,-3 25 6-15,-8 7 5 16,0-10-8-16,0-11-4 16,0-11-2-16,38-15-4 15,22-25 4-15,25-5 0 16,2 10 0-16,-3 19 0 16,-13 16 1-16,-19 0-1 0,-25 39 2 15,-13 13-1 1,-14-3-1-16,0-8-5 0,0-17-75 15,33-24-128-15</inkml:trace>
  <inkml:trace contextRef="#ctx0" brushRef="#br0" timeOffset="6464.2898">8462 12655 202 0,'0'11'230'16,"0"-1"-172"-16,0 0 22 16,0-3-17-16,0-5-28 15,0-2-22-15,0 0 7 16,-11 0 13-16,-22-8-8 15,-16-19-18-15,-8-4-2 16,-8-11-2-16,-6 2-3 16,-3 1 0-16,14 8 0 15,8 15 0-15,20 10 0 16,-1 6 0-16,14 14-1 16,0 31 0-16,11 12 1 15,8 13-1-15,0 8 1 16,0 3 0-16,0 12 2 0,21 3 5 15,-2 3 11-15,9-3-7 16,2-11-11-16,16-18-3 16,-19-21-23-16,-2-20-48 15,-11-12-53-15,-14-14-83 16,0 0-136-16</inkml:trace>
  <inkml:trace contextRef="#ctx0" brushRef="#br0" timeOffset="6652.4156">7900 13093 353 0,'0'-9'84'0,"0"-4"-36"15,19-8 16-15,20 6-1 16,2 5-10-16,5 4-35 16,-2 1-14-16,7 0-2 15,4-1-2-15,-3 4-6 16,5-3-37-16,-3 5-104 15,-2 0-51-15</inkml:trace>
  <inkml:trace contextRef="#ctx0" brushRef="#br0" timeOffset="6870.5601">8667 13280 349 0,'-20'24'127'15,"20"-15"-52"-15,0-9-19 0,0 0-31 16,39-21 23-16,-1-15-11 15,-16 4-4-15,-22 3-6 16,0 4-5-16,-33 3-6 16,-33 1-12-16,-7 5-4 15,21 0-3-15,19 5-18 16,28 8-25-16,5-2-37 16,0 5-69-16,57 0-61 15,14 7-88-15</inkml:trace>
  <inkml:trace contextRef="#ctx0" brushRef="#br0" timeOffset="7033.6681">8667 13280 207 0,'248'-28'194'16,"-235"28"-121"-16,25-38 18 15,17-21-29-15,21-13-16 16,12-2-13-16,-12 13 22 16,-11 13-17-16,-10 12-30 15,-22 11-8-15,-1 0-4 16,-7 1-31-16,8 7-55 15,8 8-107-15,2 9-214 16</inkml:trace>
  <inkml:trace contextRef="#ctx0" brushRef="#br0" timeOffset="7672.0909">9798 12880 111 0,'0'-6'161'16,"0"4"-96"-16,0-1-3 0,0 3-11 15,0 0 0-15,-5 0-2 16,5 0 1-16,-6 0-11 16,6 0-13-16,0 0-5 15,0 0-4-15,0 0 0 16,0 0-1-16,0 8 3 15,0 24 0-15,0 10 5 16,0 8-10-16,-8 3-5 16,3-2-5-16,-9-8-3 15,14-16-1-15,0-12 0 16,0-15-1-16,0 0-3 16,8-31-4-16,36-15-1 15,2-1 5-15,-8 14 1 0,-10 14 3 16,-15 14 0-16,-7 5 0 15,-6 0 1-15,0 23 2 16,0 6 2-16,-11-2-1 16,3-12 1-16,8-13-5 15,0-2 0-15,27-7 0 16,33-15 4-16,11 0 2 16,-20 11-2-16,1 11 1 15,-24 0-3-15,-9 20-1 16,-19 20 4-16,0 3-5 15,0-9-5-15,0-8-47 16,0-20-81-16,0-6-149 0</inkml:trace>
  <inkml:trace contextRef="#ctx0" brushRef="#br0" timeOffset="7972.2894">10788 13016 231 0,'-33'17'101'0,"0"9"-7"16,-5 6-17-16,11 4-1 16,8-8-8-16,5-8-20 15,14-11-30-15,0-9-9 16,3 0-3-16,41-13 0 0,-3-3 1 15,-9 3-3-15,-7 11 4 16,2 2-2-16,-13 19 3 16,-1 12 4-16,-7 0-13 15,5-7-1-15,-9-22-34 16,23-2-66-16,21-48-98 16</inkml:trace>
  <inkml:trace contextRef="#ctx0" brushRef="#br0" timeOffset="8144.403">11412 12719 422 0,'0'48'250'15,"0"20"-142"-15,0 11-25 16,0 14-45-16,0 8-23 16,0-3-14-16,0-14-1 15,0-24-5-15,19-17-57 16,28-22-95-16,-4-21-281 15</inkml:trace>
  <inkml:trace contextRef="#ctx0" brushRef="#br0" timeOffset="9360.2082">4432 14779 370 0,'0'0'78'0,"0"-4"5"15,0-4-13-15,-24-2-23 0,-4-3-27 16,4 4 8 0,-12 6 0-16,4 3 4 0,-12 4-12 15,-16 32-8-15,14 13 4 16,-6 9 1-16,14 6-6 16,10 0-3-16,28-9 0 15,0-16-6-15,0-13-1 16,58-25-1-16,2-1 3 15,24-37 9-15,14-35-5 16,14-24-4-16,-6-17 1 16,-7-13-3-16,-29 5-1 15,-23 17 0-15,-34 26 0 16,-13 30 0-16,0 25 0 16,0 15 0-16,0 8-2 15,-8 18 0-15,-30 30 2 0,-22 14 0 16,3 20 0-16,11 7 0 15,7 9 1-15,12 13 1 16,19 2 1-16,8 5 3 16,8-13 2-16,58-11-3 15,13-27-3-15,19-27-2 16,-8-25-1-16,-3-15 0 16,3-5 0-16,-25-32-4 15,1-13-10-15,-14-3-8 16,-17 5 0-16,-10 2 2 15,-12 6-5-15,-13 10 3 16,0 3 10-16,0 13 8 0,0 7 5 16,-27 2 3-16,8 5 2 15,0 0 0-15,0 0 4 16,0 0-4-16,-3 9-4 16,-8 16 4-16,13 8 8 15,-2 11 2-15,0 8 2 16,19 7-1-16,0 2 1 15,0-7-10-15,0-8-4 16,9-15-1-16,20-8-2 16,-1-11 0-16,10-10 0 15,3-2-1-15,-3-3-4 16,8-31-18-16,-5-2-26 0,-3-7-54 16,-5 6-130-1</inkml:trace>
  <inkml:trace contextRef="#ctx0" brushRef="#br0" timeOffset="9690.4273">5894 14375 401 0,'-58'0'92'0,"-7"0"-54"16,10 10-3-16,-2 12 5 16,11 7 3-16,-1 11-8 0,15 13 3 15,4 8 8-15,15 14-13 32,7 6-4-32,6 9-7 0,0 0-1 0,0-4-3 15,19-14-10-15,28-15-8 16,-6-17-2-16,-3-17-7 15,-14-13-23-15,-7-10-27 16,-12 0-21-16,-5 0-46 16,0-8-61-16,0-9-129 15</inkml:trace>
  <inkml:trace contextRef="#ctx0" brushRef="#br0" timeOffset="9847.5302">5594 14992 410 0,'0'0'186'0,"0"0"-120"15,43-8 1-15,25-6-18 16,12-2-19-16,-10-2-12 16,-12 0-18-16,-12 3-1 31,0-2-14-31,6 4-57 0,3 7-91 0,-9 6-110 16</inkml:trace>
  <inkml:trace contextRef="#ctx0" brushRef="#br0" timeOffset="9990.6258">6453 14909 400 0,'-9'37'164'0,"-4"1"-84"0,7-3-27 0,6 0-32 15,0-6-15-15,0-7-6 16,0-14-8-16,0-2-42 16,0-6-85-16,-5 0-211 15</inkml:trace>
  <inkml:trace contextRef="#ctx0" brushRef="#br0" timeOffset="10124.7221">6354 14652 558 0,'-8'0'54'16,"8"0"-25"-16,0-3-29 16,0-3-7-16,19 0-21 0,22 6-63 15,-3 0-106-15</inkml:trace>
  <inkml:trace contextRef="#ctx0" brushRef="#br0" timeOffset="10331.8514">6654 14974 303 0,'0'6'171'0,"0"-6"-106"16,8 0-13-16,31-26-5 16,7-9-24-1,-8 5 2-15,9 9 5 16,-9 7 10-16,3 5-8 0,-3 9-13 15,-16 0-14-15,2 0-1 0,-18 22-4 16,7-3-2 0,-5-2-33-1,-8-5-37-15,11-4-48 0,3-5-118 0</inkml:trace>
  <inkml:trace contextRef="#ctx0" brushRef="#br0" timeOffset="10491.9626">7331 14832 550 0,'0'7'80'16,"0"18"-9"-16,10 7-40 15,-10 3-12-15,0-5-18 16,0 1-1 0,0-8-13-16,0-12-33 0,-5 1-77 15,-9-12-166-15</inkml:trace>
  <inkml:trace contextRef="#ctx0" brushRef="#br0" timeOffset="10657.0731">7279 14473 530 0,'0'0'131'0,"0"-1"-38"16,0 1-63-1,0 0-20-15,-3 0-10 0,3 0-2 16,0 0-17-16,0 0-50 15,33 7-76-15,13 29-164 16</inkml:trace>
  <inkml:trace contextRef="#ctx0" brushRef="#br0" timeOffset="10838.1931">7669 14450 517 0,'0'4'96'0,"0"20"-25"16,0 18-27-16,0 8-19 15,0 8-9-15,0 8-2 16,-11 1-2-16,-3-6-12 16,0 3 0-16,14-7-20 15,-13-8-71-15,-1-7-118 16,3-29-183-16</inkml:trace>
  <inkml:trace contextRef="#ctx0" brushRef="#br0" timeOffset="10980.2868">7579 14759 349 0,'0'-2'263'16,"0"2"-171"-16,13 0-27 16,12-5-31-16,8-3-25 15,7 3-9-15,4-2-13 16,-9 3-38-16,9 0-65 16,-3 4-148-16</inkml:trace>
  <inkml:trace contextRef="#ctx0" brushRef="#br0" timeOffset="11114.3748">8168 14817 423 0,'0'44'112'0,"-14"-8"-34"15,8-2-49-15,1-11-29 16,2-5-3-16,-8-10-50 16,3 0-99-16,-11-8-156 15</inkml:trace>
  <inkml:trace contextRef="#ctx0" brushRef="#br0" timeOffset="11242.4596">7958 14430 490 0,'0'-15'77'0,"0"-8"-64"16,27-7-13 0,11-3-13-16,22 6-58 0,11 17-77 15</inkml:trace>
  <inkml:trace contextRef="#ctx0" brushRef="#br0" timeOffset="11653.7344">8694 14715 13 0,'-14'52'378'16,"11"-9"-344"-16,3-8 8 15,0-13-33-15,22-16-8 16,3-6 2-16,10 0 9 15,-10-6 12-15,-6-22-10 16,-11-5-5-16,-2-5 4 0,2 5 4 16,-3 2 3-16,-5 4-8 15,0-1-3-15,14 3 2 16,-3-4 0-16,11 0-1 16,5 4 10-16,3-1-1 15,-3 9 14-15,-13 4 5 16,5 12-11-16,-11 1-7 15,-8 7-2-15,0 24 2 16,0 13-10-16,0-8-6 16,0-8-2-16,0-18-2 15,24-10-2-15,34 0 2 16,10-6 1-16,3-4 1 16,-6 10 2-16,-5 0 1 0,-22 19 7 15,-16 10-5-15,-16-2-7 16,-1-7-18-16,1-17-102 15,7-14-302-15</inkml:trace>
  <inkml:trace contextRef="#ctx0" brushRef="#br0" timeOffset="12390.2202">10382 14512 94 0,'-6'0'587'0,"-13"18"-526"16,11 22 7-16,-3 2-34 0,3 5-17 15,-3-5-12 1,3 1-3-16,8-8-1 0,0-11-1 16,0-8-4-16,0-13-22 15,0-3-50-15,0 0-63 16,0-12-161-16</inkml:trace>
  <inkml:trace contextRef="#ctx0" brushRef="#br0" timeOffset="12554.3285">10305 14256 553 0,'-13'0'144'16,"7"0"-56"-16,6 0-64 15,0 0-24-15,0 0-46 0,30-15-34 16,36 2-44-16,26 1-155 16</inkml:trace>
  <inkml:trace contextRef="#ctx0" brushRef="#br0" timeOffset="12840.5181">11213 14441 270 0,'-49'28'229'0,"-11"4"-126"0,14 8-16 16,-6-1-31 0,14-7-6-16,24-8-20 0,11-17-26 15,3-7-1-15,0 0 13 16,41-9 15-16,6 3 6 15,-1 6 1-15,-13 6-8 16,-33 37-5-16,0 19-11 16,-22 2-14-16,-35-11 0 15,2-30-3-15,3-23-66 16,33-51-164-16</inkml:trace>
  <inkml:trace contextRef="#ctx0" brushRef="#br0" timeOffset="14160.3926">6341 16186 73 0,'0'0'164'0,"0"0"-131"15,-3 0-11-15,3 0-19 16,-5 0-3-16,-1 0-8 15,6 0-15-15,0 0-128 16</inkml:trace>
  <inkml:trace contextRef="#ctx0" brushRef="#br0" timeOffset="14841.8448">6341 16186 179 0,'-36'33'19'0,"36"-33"-7"16,0-2 15-16,0 2 27 16,0 0-3-16,0-3 11 15,0 3-3-15,0 0-21 16,-11 0-1-16,11 0-7 16,-8 0-4-16,3 0 0 15,-1 0-8-15,-7 0-1 16,-1 0-9-16,6 0-7 15,-3 0 8-15,3 0 8 16,2 0-4-16,1 0 4 0,5 0 5 16,0 0 0-16,0 0 4 15,0 0 0-15,0 0-10 16,-8 0 0-16,-3 0-1 16,-6 0-7-16,-7 25-5 15,5 15 1-15,0 20 1 16,-3 16 3-16,-3 22-2 15,6 10-1-15,11 7-4 16,0-7 0-16,2-23 0 16,1-33-1-16,5-31 0 15,0-21 0-15,0-40-2 16,0-40-1-16,38-31-6 0,3-16 0 16,3-1 3-16,-22 13 4 15,-3 27 2-15,-6 32 0 16,1 27-1-16,-14 22 1 15,0 7 1-15,0 37 0 16,0 27-1-16,0 14 2 16,0-8 1-16,0-20 1 15,5-29-4-15,28-21 0 16,13-21 0-16,20-47 7 16,18-12-1-16,1 7 0 15,-11 21 7-15,-17 37 8 16,-16 15-10-16,-17 64-1 15,-10 33 10-15,-6 19-12 0,-8 2-7 16,0-20-1 0,0-28-5-16,5-32-19 0,9-24-34 15,5-14-72-15,28-40-44 16,13-24-240-16</inkml:trace>
  <inkml:trace contextRef="#ctx0" brushRef="#br0" timeOffset="15300.1475">7748 16455 264 0,'-71'0'185'0,"-3"19"-101"16,11 12-13-16,-10 5-24 16,7 9-8-16,-4 5-11 15,10 5 9-15,8-6 1 16,19-8-6-16,19-15-17 15,6-14-13-15,8-12-2 16,0-2-1-16,52-40 1 0,11-16 0 16,-1-1 1-16,-2 13-1 15,-27 12 0-15,-8 22 2 16,-9 12 1-16,3 15 2 16,-13 35 23-16,-6 12-1 15,0-5-19-15,0-18-7 16,0-18-1-16,-6-21-11 15,6 0-31-15,0-31-77 16,63-12-104-16,19-2-237 16</inkml:trace>
  <inkml:trace contextRef="#ctx0" brushRef="#br0" timeOffset="15405.2175">7748 16455 320 0</inkml:trace>
  <inkml:trace contextRef="#ctx0" brushRef="#br0" timeOffset="15548.3111">7748 16455 320 0,'191'110'171'0,"-191"-110"-90"0,8 11 0 0,22 22 1 15,-17 11-21-15,-13 20-5 16,0 10-11-16,-46 14-12 16,-19 6-12-16,-20-3-15 15,-24-5-5-15,14-19-1 16,10-26-3-16,20-35-10 15,40-6-18-15,25-42-71 0,11-24-77 16,68-14-111-16</inkml:trace>
  <inkml:trace contextRef="#ctx0" brushRef="#br0" timeOffset="15704.4157">7985 16265 617 0,'-27'15'49'16,"27"-15"-49"-16,0 0-24 15,0-17-43-15,19-7-129 0</inkml:trace>
  <inkml:trace contextRef="#ctx0" brushRef="#br0" timeOffset="16131.6975">8462 16530 240 0,'-24'35'249'0,"10"-6"-172"16,14-5-7-16,0 0-16 16,0-14-31-16,24-6-8 15,-10-4 6-15,8 0 15 16,-3 0 5-16,19-4-16 15,-11-17-11-15,1-1-1 16,-23 1-6-16,-5 2-5 16,0 8 7-16,-60-6-2 15,-5 2 2-15,-1-2-8 16,14-2-1-16,25-1-10 0,22-1-30 16,5 8-62-16,32 2-41 15,58 11-55-15,17 0-136 16</inkml:trace>
  <inkml:trace contextRef="#ctx0" brushRef="#br0" timeOffset="16319.9618">9059 16740 49 0,'-38'-32'493'16,"19"-24"-446"-16,19-18 1 15,0-7-23-15,19-1 25 16,38 8 14-16,3 13-9 15,-8 20-21-15,0 12-28 16,-11 8-6 0,2 7-1-16,-2-5-32 0,-3 7-94 0,9-5-116 15</inkml:trace>
  <inkml:trace contextRef="#ctx0" brushRef="#br0" timeOffset="16866.3221">10109 15970 575 0,'-33'79'125'16,"0"6"-56"-16,1 9-35 15,-4 6-12-15,-2-3-7 16,-3-7-5-16,11-17-1 15,17-17-9-15,13-33-1 16,0-23-20-16,0-33-18 0,24-57 7 16,36-29-11-1,-19-18-2-15,3-7 35 0,2 6 8 16,-8 21 2-16,-5 30 2 16,-6 26 2-16,-8 30 5 15,-5 16 23 1,0 13 12-1,5 2-5-15,19 17-5 0,3 37 10 0,16 26-17 16,3 22-15-16,5 12 0 16,-10 7 0-16,8-1-1 15,2-13-10 1,-10-15-1 0,2-23-7-16,-16-20-28 0,-28-23-31 0,-7-17-42 0,-6-9-87 15</inkml:trace>
  <inkml:trace contextRef="#ctx0" brushRef="#br0" timeOffset="17062.7599">10185 16391 475 0,'0'0'224'16,"19"0"-153"-16,60 0-33 15,20-3-10-15,1-6-15 0,-4 2-13 16,-14 6-16-16,2-2-58 16,-5 3-140-16</inkml:trace>
  <inkml:trace contextRef="#ctx0" brushRef="#br0" timeOffset="17376.6882">10973 16186 90 0,'0'20'582'0,"0"8"-499"16,52-4 3-16,27-3-62 15,6-7-7-15,5 0-11 16,-22 1-6-16,-3-1-4 16,-7-1-17-16,-18-9-65 15,-1-2-93-15,-12-2-283 16</inkml:trace>
  <inkml:trace contextRef="#ctx0" brushRef="#br0" timeOffset="17564.3829">11230 16118 677 0,'-126'92'119'0,"23"-14"-49"15,4-5-60-15,18-13-10 16,18-24-17-16,27-13-71 16,26-16-42-16,10-7-130 15</inkml:trace>
  <inkml:trace contextRef="#ctx0" brushRef="#br0" timeOffset="17941.1516">11679 16181 571 0,'0'45'283'16,"0"8"-231"-16,14-4-27 15,13-5-23-15,-8-10-2 16,9-18-19-16,-4-5-46 16,4-8-57-16,4-3-81 15</inkml:trace>
  <inkml:trace contextRef="#ctx0" brushRef="#br0" timeOffset="18172.3106">11470 15672 714 0,'-39'23'139'15,"20"-18"-139"-15,19-5-54 16,0 0-85-16,47-12-167 0</inkml:trace>
  <inkml:trace contextRef="#ctx0" brushRef="#br0" timeOffset="18786.0757">12304 16171 383 0,'-74'33'184'16,"-5"4"-95"-16,22 10-14 16,11 1-7-16,5-5-12 15,22-13-28-15,19-14-22 16,0-8-6-16,19 1 7 0,32 11 23 16,12 10 8-16,-11 17-8 15,-33 15-4-15,-19 7-23 16,-33-3-3-16,-59-21 0 15,-1-44-3-15,8-43-148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26:04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12342 581 41 0,'0'-6'188'15,"0"6"-89"-15,0 0-15 16,0 0-18-16,-5 0-18 16,5 0-25-16,0 0-11 15,0 0-5-15,0-3 0 16,0-1 1-16,0 1-2 15,0-2-3-15,0 3 1 16,0-2 6-16,0 2 0 16,0 2 5-16,-3 0-1 15,3 0-5-15,-6 0-1 0,1 0 4 16,-3 0-3 0,8 0-2-16,-6 24-7 0,-7 19 3 15,-1 18 1-15,-10 7 0 16,-15 10-2-16,7 3-1 15,4-6-1-15,1-13-3 16,16-19-16-16,11-14-42 16,0-16-63-16,0-13-99 15</inkml:trace>
  <inkml:trace contextRef="#ctx0" brushRef="#br0" timeOffset="316.2553">12642 588 355 0,'0'0'74'16,"0"0"-63"-16,0 0 25 15,0 0-14-15,8 0-10 16,-2 18-2-16,-4 17 22 16,-2 21 2-16,0 10-5 15,0 13-4-15,-16 9-2 0,-36-2-17 16,0-1-6-16,-5-12 0 16,8-23-17-16,19-15-56 15,11-21-38-15,16-14-63 16</inkml:trace>
  <inkml:trace contextRef="#ctx0" brushRef="#br0" timeOffset="578.2378">12263 962 173 0,'0'0'87'16,"0"0"-20"-16,0 0 10 15,0 0-27-15,0 0-12 16,33 0 14-16,13-4-18 16,11 1-11-16,3-3-12 15,6 0-11-15,-12-5-11 16,4 9-64-16,-7 2-159 15</inkml:trace>
  <inkml:trace contextRef="#ctx0" brushRef="#br0" timeOffset="1012.16">12931 966 5 0,'-11'0'379'0,"11"9"-371"16,-8-2 29-1,2 4-6-15,-2 10-17 0,-5 6-3 16,2 8 12-16,3 0 11 16,2-2-5-16,6-10 0 15,0-4-7-15,0-9-1 16,0-10-6-16,27 0 8 16,6 0 7-16,0-18 2 15,-14 2-9-15,-5-2-4 16,-14-3-5-16,0-1-5 15,-9-3-7-15,-18 0-2 16,8 3-7-16,8 2-20 16,11 4-34-16,0 10-24 0,0 6-60 15,11 0-86 1</inkml:trace>
  <inkml:trace contextRef="#ctx0" brushRef="#br0" timeOffset="1305.9415">13103 1148 242 0,'-8'4'48'15,"8"-4"-3"-15,0 0 3 16,0-14-5-16,0-23-6 0,32-7 3 15,1 1 32-15,-11 14-20 16,2 6-7-16,-2 10-7 16,-11 7-9-16,8 4-9 15,-5-4-14-15,8 1-4 16,16-3-2-16,0 0-8 16,8 1-28-16,1 7-82 15,-1 0-165-15</inkml:trace>
  <inkml:trace contextRef="#ctx0" brushRef="#br0" timeOffset="1522.1107">13765 738 470 0,'0'25'30'0,"0"3"32"15,0 5-2-15,0-1-26 16,0-5-27-16,0-1-7 16,0-3 0-16,0-8-11 15,6-4-47-15,7-7-97 16,-13-4-185-16</inkml:trace>
  <inkml:trace contextRef="#ctx0" brushRef="#br0" timeOffset="1671.8134">13765 738 524 0,'-19'-141'133'15,"19"141"-121"-15,0 0-4 16,6-13-8-16,46-6-23 16,32-3-109-16,-5-2-305 15</inkml:trace>
  <inkml:trace contextRef="#ctx0" brushRef="#br0" timeOffset="2168.2255">14071 813 184 0,'0'0'199'0,"0"0"-132"15,0-4 7-15,13-7-21 16,28 2-5-16,11-7-11 16,5 1 3-16,-2 5 9 15,-12 3-16-15,-15 4-5 16,-9 3-9-16,-19 0-14 16,0 20-3-16,0 31-1 15,-6 19-1-15,-45 16-1 16,-9-4 0-16,21-13 0 15,26-22-2-15,13-19 1 16,0-13-2-16,38-11 2 16,16-4 2-16,17 0 1 15,-5 0 1-15,-1-4-2 0,1-20 0 16,-1-6-35 0,14-11-110-16,-13-5-298 0</inkml:trace>
  <inkml:trace contextRef="#ctx0" brushRef="#br0" timeOffset="2730.1665">14851 957 198 0,'-52'39'214'15,"14"4"-204"-15,24-2 63 16,0-5-12-16,14-8-25 16,0-9-10-16,0-8 2 15,41-11-3-15,3 0 0 16,16 0 6-16,-14-15 2 15,-5-8-11-15,-11-2-6 16,-8-3-10-16,-9 2-2 16,-2-1-1-16,-2 9-2 15,-9 2 0-15,10 7-1 16,-1 4 0-16,-4 1-1 0,3-2 2 16,3 6-1-16,-3 0 2 15,3 0 6-15,-3 0 2 16,12 0 3-16,-12 3-1 15,22 7-6-15,-3-3-5 16,19-7-1-16,6 0-2 16,14-3 2-16,7-16 1 15,-7 6-1-15,-6 11 1 16,-9 2 2-16,-12 7 0 16,-12 31 4-16,-13 9 6 0,-14 0-6 15,0 0-7 1,0-14-6-16,0-14-21 0,0-12-39 15,0-7-55-15,5 0-61 16,20 0-141-16</inkml:trace>
  <inkml:trace contextRef="#ctx0" brushRef="#br0" timeOffset="2992.0472">16045 584 403 0,'-14'0'84'15,"14"0"-16"-15,0 0 4 0,0 14-34 16,0 27-14-16,0 19 14 16,0 11 1-16,0 9-18 15,-8 0-8-15,-11-6-10 16,8-7-3-16,-8-8 0 15,5-14-7-15,12-20-34 16,-15-19-38-16,9-6-75 16,3-13-128-16</inkml:trace>
  <inkml:trace contextRef="#ctx0" brushRef="#br0" timeOffset="3142.1119">15862 723 475 0,'0'0'92'0,"0"0"-27"0,52 0-2 16,8 4-43-16,24 3-20 16,1-6 0-16,-6 5-19 15,6 7-121-15,-1 0-286 16</inkml:trace>
  <inkml:trace contextRef="#ctx0" brushRef="#br0" timeOffset="3488.0389">16647 820 355 0,'-60'0'71'0,"9"25"-27"15,-9 4 39-15,2 6-35 16,7-1-11-16,4 1-3 16,14-9-7-16,20-6-17 15,-1-10-6-15,14-5 0 16,0-5-2-16,0 0 5 16,41 0 0-16,3 0 1 15,-3 9-4-15,-3 13-4 16,-5 9 1-16,-1 9 1 0,-10-6-2 15,-3-9-2-15,0-17-25 16,19-8-62-16,36-38-136 16</inkml:trace>
  <inkml:trace contextRef="#ctx0" brushRef="#br0" timeOffset="3630.1176">17152 446 474 0,'0'66'114'15,"13"20"4"-15,-2 13-26 16,-2 6-61-16,-4-10-22 16,17-13-9-16,8-10-37 0,11-22-154 15</inkml:trace>
  <inkml:trace contextRef="#ctx0" brushRef="#br0" timeOffset="13273.8718">3511 5197 324 0,'0'0'54'0,"0"0"3"16,0 0 4-16,0 0-19 15,0 0-15-15,0 0-2 16,0 0 12-16,0 0 7 16,0 0-2-16,0 0-4 15,0 0-2-15,-17 0-10 16,-46 20-7-16,-21 24-14 16,-28 26-5-16,0 16-5 15,25 2 1-15,35-3 3 0,25-11-1 16,27-12-8-16,0-16 0 15,8-7 3-15,30-14 3 16,9-8-2-16,-1-5 2 16,6-8-4-16,0-4-25 15,-6 0-42-15,19-4-95 16,-24-8-170-16</inkml:trace>
  <inkml:trace contextRef="#ctx0" brushRef="#br0" timeOffset="13611.9525">3772 5732 199 0,'0'0'174'15,"0"2"-127"-15,0-2 23 16,6 0-18-16,32 0-4 15,3-22-5-15,2-12 3 16,-7-4-4-16,-12 1-8 16,-15 4-13-16,-9 8-12 15,0 7-5-15,-9 11-4 16,-42 7-1-16,-9 4-3 16,-11 36 0-16,13 21 3 0,12 3 0 15,13 1 1-15,12-13-5 16,10-13-12-16,11-13-21 15,0-17-15-15,11-9-35 16,43-3-53-16,22-31-71 16</inkml:trace>
  <inkml:trace contextRef="#ctx0" brushRef="#br0" timeOffset="13866.0146">4269 5587 147 0,'-33'16'282'0,"0"1"-243"15,33-6 31-15,0-11-31 16,0 0 2-16,8-10-1 0,69-19 10 16,2 0 1-1,0 4-6-15,-19 14-8 0,-17 11-22 16,-7 0-7-16,-6 15 6 16,-8 23-4-16,-9 7-2 15,-7-4-8-15,-1-7-10 16,17-12-26-16,-3-15-35 15,-8-7-11-15,16 0-21 16,0-7-41-16,12-23 11 16,2-9-141-16</inkml:trace>
  <inkml:trace contextRef="#ctx0" brushRef="#br0" timeOffset="14084.0277">5168 4970 475 0,'-13'0'58'16,"13"0"-35"-16,0 10-4 16,0 19 30-16,11 14-7 15,16 19-7-15,-22 11 1 16,-5 9-3-16,0 2-23 16,0-3-10-16,0-10-3 15,0-12-13-15,-5-15-45 16,-3-20-37-16,8-8-48 15,-17-16-46-15</inkml:trace>
  <inkml:trace contextRef="#ctx0" brushRef="#br0" timeOffset="14255.756">4931 5528 104 0,'-8'-10'418'0,"8"3"-363"16,16-3 20-16,47-6-8 15,16 1-29-15,-5-13-28 16,2-2-10-16,-2-6-8 16,-14 4-45-16,30 10-108 15,-25 14-219-15</inkml:trace>
  <inkml:trace contextRef="#ctx0" brushRef="#br0" timeOffset="14616.0361">5809 5572 209 0,'0'0'317'15,"0"-16"-291"-15,38-16 49 16,36-18-9-16,2-7-20 15,-16-1-9-15,-5 13-8 16,-36 21-19-16,-19 10 0 0,0 14 3 16,0 0-1-16,-38 0-8 15,-44 35-4-15,-16 20 0 16,-11 19-1-16,21-3 0 16,23-8-5-16,19-5-5 15,26-12-1-15,7-17-5 16,13-7-12-16,0-12-14 15,33-10-9-15,18 0-23 16,23 0-55-16,0-17-36 16,5-2-44-16</inkml:trace>
  <inkml:trace contextRef="#ctx0" brushRef="#br0" timeOffset="14796.2367">5809 5572 203 0,'322'189'164'0,"-322"-168"-93"0,0-9-8 16,0-12-7-16,19-12 9 15,41-36 6-15,5-12-10 16,12-4-21-16,-17 6-5 16,-14 11-18-16,-8 11-14 15,-16 1-3-15,3 1-4 16,7 10-13-16,-4 5-54 16,-1 6-54-16,11 13-88 15</inkml:trace>
  <inkml:trace contextRef="#ctx0" brushRef="#br0" timeOffset="15059.7248">6864 5563 364 0,'28'0'38'16,"29"-6"71"-16,3-24-33 16,-8-2-22-16,-20 3-8 15,-13 9-20-15,-19 10-12 16,0 10 12-16,-38 0-11 15,-41 38-15-15,-5 16-2 16,-9 15 1-16,27 0 1 16,20-11-1-16,22-10 0 15,4-9 0-15,20-13-4 16,0-10-13-16,20-8-2 16,45-8-10-16,6 0-29 0,13-6-45 15,15-16-72-15</inkml:trace>
  <inkml:trace contextRef="#ctx0" brushRef="#br0" timeOffset="15390.0355">7377 5534 290 0,'-74'62'193'16,"14"4"-128"-16,33-4 30 15,8-9-37-15,19-19-31 16,0-16-14-16,8-18 5 15,52 0 7-15,16-42 6 16,17-19-11-16,-3-20-9 0,-3-14-6 16,-2-4 2-1,-25 5-1-15,-33 9-1 0,-16 23-3 16,-11 23 0-16,0 16-1 16,0 23-1-16,0 19 0 15,-27 35 0-15,-6 20-1 16,3 6 2-16,16-4-1 15,14-11 0-15,0-12 0 16,6-19 0-16,40-12-4 16,6-15-11-16,22-7-29 15,-12-7-52-15,20-33-127 16</inkml:trace>
  <inkml:trace contextRef="#ctx0" brushRef="#br0" timeOffset="15553.9622">8536 5069 723 0,'-33'32'31'16,"25"-15"0"-16,8-6-31 16,0-11-6-16,0 0-74 15,41 0-134-15</inkml:trace>
  <inkml:trace contextRef="#ctx0" brushRef="#br0" timeOffset="15674.0492">8680 5353 597 0,'-52'43'63'16,"36"-16"13"-16,5-14-76 16,11-13-34-16,11-61-324 15</inkml:trace>
  <inkml:trace contextRef="#ctx0" brushRef="#br0" timeOffset="16347.8296">9637 4780 590 0,'-27'0'68'0,"8"0"0"16,-3 23-27-16,-2 24-9 15,-23 19 1-15,1 27-1 16,-1 21-1-16,-4 17-8 16,4 4-7-16,15-8-9 15,18-26-7-15,14-26 0 16,0-25-10-16,41-26-34 15,38-21-53-15,33-3-73 16,5-33-202-16</inkml:trace>
  <inkml:trace contextRef="#ctx0" brushRef="#br0" timeOffset="16663.7548">10251 5125 290 0,'-47'7'220'0,"-4"32"-177"15,4 17 40-15,-5 17-26 0,6-1-11 16,22-13-14 0,18-16-10-16,6-26-16 0,11-17 2 15,68-10 11-15,19-48 3 16,19-15-7-16,-16-8-5 15,-30 14 0-15,-24 21 6 16,-47 11-6-16,0 12-4 16,-66 10 3-16,-21 2-9 15,8 8-4-15,30 3-10 16,32 0-41-16,17 0-82 16,0 0-79-16</inkml:trace>
  <inkml:trace contextRef="#ctx0" brushRef="#br0" timeOffset="16859.8717">10973 5485 470 0,'-79'72'142'15,"-19"3"-32"-15,5 5-36 16,1-10-55-16,15-23-19 15,39-23-7-15,35-22-53 16,12-4-109-16,75-50-365 16</inkml:trace>
  <inkml:trace contextRef="#ctx0" brushRef="#br0" timeOffset="17241.8458">11538 5116 501 0,'-66'71'139'0,"12"9"-35"16,29-7-44-16,25-17-29 16,0-21-17-16,38-25-9 0,47-10 7 15,13-29 7-15,19-19 4 16,-5-13-5-16,-14 1-1 16,-24 7 1-16,-41 11-5 15,-23 15-10-15,-10 4-2 16,-51 6-1-16,-34 5-2 15,1-1-6-15,24 8-24 16,35 3-49-16,25-2-89 16,0-10-158-16</inkml:trace>
  <inkml:trace contextRef="#ctx0" brushRef="#br0" timeOffset="17451.8042">12277 4624 627 0,'0'87'92'0,"60"37"33"15,-3 34-64-15,-24 20-18 16,-33 4-13-16,-11-1-6 16,-63-15-10-16,-16-37-14 15,11-36-5-15,27-34-40 16,30-55-132-16,-2-34-453 15</inkml:trace>
  <inkml:trace contextRef="#ctx0" brushRef="#br0" timeOffset="41289.4016">3620 7125 158 0,'0'-3'192'0,"0"-2"-156"16,0 5 10-16,0 0-1 15,0 0-13-15,0 0-16 16,0 0-4-16,0-4-1 16,0-2 11-16,0-2 12 15,0 6 0-15,0 0-7 16,0 2 3-16,-11 0-3 16,11 0-3-16,0 0-2 15,-9-2-2-15,4-1-6 16,2 0-8-16,-8-2-3 15,3-3-1-15,-5 1-1 16,-6-3-1-16,-11 3 0 0,2 3 0 16,-13 4 0-16,-16 0 0 15,-8 14 0-15,-1 21 0 16,-2 8-1-16,11 8 1 16,10 7 0-16,15 8 0 15,4 2 0-15,18-4 1 16,10-10-1-16,0-12 0 15,13-9 0-15,39-18 1 16,5-15 0-16,30 0 3 16,3-40 3-16,-2-27-1 15,-12-9-2-15,-10 4-3 16,-31 14 0-16,-11 18 0 16,-15 21-1-16,-9 13 0 0,0 6-2 15,0 8-1 1,0 28-1-16,0 14 4 0,0 7 0 15,0-9-1-15,0-12 0 16,0-9 0-16,0-12 0 16,30-4 0-16,-9-4 0 15,12 0-10-15,0-3-36 16,-6-4-38-16,11 0-84 16,-13 0-199-16</inkml:trace>
  <inkml:trace contextRef="#ctx0" brushRef="#br0" timeOffset="42083.5946">4179 6653 94 0,'-3'0'107'16,"-8"0"-83"-16,-3 0 7 16,14 0-6-16,-5 0 2 15,5 0-1-15,0 0 8 16,0 0-2-16,-8 0 0 15,-3 0-2-15,3 0 4 16,-6 0-9-16,8 0-1 16,1 0 3-16,-3 0-3 15,8 0-7-15,0 0-6 16,0 0 1-16,0-3-3 16,0 3 7-16,0 0 1 0,0-1-1 15,0-6 2 1,33-3 8-16,24-2 4 0,-3 3 10 15,-21 2-15-15,-19 7-7 16,-14 0-8-16,0 0-4 16,0 14-1-16,-8 29 1 15,-25 14 2-15,-5 2-5 16,5-5-3-16,19-13 0 16,14-15-2-16,0-14-4 15,60-6-7-15,17-6-22 16,10 0-48-16,-3 0-63 15,-13-6-123-15</inkml:trace>
  <inkml:trace contextRef="#ctx0" brushRef="#br0" timeOffset="42767.5111">4827 7095 350 0,'-2'0'63'15,"-4"0"10"1,6 0 16-16,0 0-34 0,14 0-15 15,24 0-16-15,8 0-16 16,1 0-6-16,-9 0-2 16,8 0 0-16,-8-2-9 15,9-1-65-15,-6-2-131 16</inkml:trace>
  <inkml:trace contextRef="#ctx0" brushRef="#br0" timeOffset="42999.4592">4937 7445 214 0,'13'-12'369'16,"-5"9"-332"-16,22 3 52 15,-16 0-81-15,13 0-8 16,11 0-3-16,28 0-36 16,35-24-120-16,11-20-180 15</inkml:trace>
  <inkml:trace contextRef="#ctx0" brushRef="#br0" timeOffset="47483.5917">6188 6657 318 0,'0'0'114'15,"0"0"-96"1,0 0 18-16,0 15 14 0,0 11 8 16,0 1-27-16,-14 5 1 15,-10 10 1-15,5 16-14 16,-14 11-1-16,-13 20-8 16,-9 14-5-16,-21 17-3 15,16 1-2-15,0-16 0 16,27-14-2-16,14-35-10 15,19-26-35-15,0-28-46 16,66-6-58-16,21-51-272 16</inkml:trace>
  <inkml:trace contextRef="#ctx0" brushRef="#br0" timeOffset="47843.569">7151 6650 112 0,'-20'-10'419'0,"1"10"-411"16,14 0 37-16,-9 0-13 16,-5 2-6-16,-27 39-10 15,-25 27-6-15,-16 20 8 16,2 21 2-16,14 10 0 15,17 4 2-15,29-10-5 0,25-24-5 16,0-29-6-16,66-36-4 16,26-24 7-16,17 0 3 15,-2-38-6-15,-28-10-2 16,-36 4 5-16,-43 1 2 16,0 8 7-16,-57 3-13 15,-22 3-5-15,6 6-1 16,21 3-13-16,33 5-52 15,19 5-64-15,8 9-115 16</inkml:trace>
  <inkml:trace contextRef="#ctx0" brushRef="#br0" timeOffset="48751.2404">8418 6879 241 0,'-21'0'87'16,"2"19"-77"-16,-9-1 36 15,-4-3-17-15,7-3 3 16,6-7-11-16,11-2-12 16,2-3 5-16,6 0 36 15,0 0-9-15,0-10-23 16,0 2 3-16,0 8 12 0,0 0-4 16,0 0-13-16,-13 0-6 15,-15 18-3-15,-4-3-5 16,13-8-2-16,13-6-1 15,6-1-12-15,0 0-9 16,0 0-7-16,0 0-32 16,0 0-52-16,6 6-89 15</inkml:trace>
  <inkml:trace contextRef="#ctx0" brushRef="#br0" timeOffset="48961.5221">8228 7404 480 0,'-20'41'95'16,"-12"18"-19"-16,-42 18-6 15,-16-4-53-15,-3-12-17 16,14-21-11-16,22-29-89 15,35-11-173-15</inkml:trace>
  <inkml:trace contextRef="#ctx0" brushRef="#br0" timeOffset="49531.5549">9667 6879 372 0,'-32'0'67'0,"-7"0"-25"16,7 0 6-16,-20 0-22 15,-8 0 8-15,-19 0-12 16,-6 8 7-16,-13 24 7 15,5 11 4-15,9 6-8 16,5 12-5-16,22-1-1 16,35-13-11-16,16-15-12 15,6-19-3-15,47-13-1 16,51-23-1-16,27-32 0 0,-2-6-2 16,2 0 3-16,-27 17 1 15,-32 20 1-15,-39 11 1 16,-16 13-1-16,-11 21 1 15,-11 26 2-15,-35 20 4 16,-1-6-7-16,20-3-1 16,14-19-11-16,13-14-30 15,0-13-24-15,40-12-37 16,31 0-47-16,3-8-102 16</inkml:trace>
  <inkml:trace contextRef="#ctx0" brushRef="#br0" timeOffset="49905.7005">10166 6843 388 0,'0'0'99'16,"0"6"12"-16,19-1-33 15,28-5-48-15,7 0-10 16,-2 0-8-16,5-3-12 16,-19-9 0-16,-10 2-6 15,-7 5-13-15,-7 5-72 16,-3 0-109-16,-11 17-158 16</inkml:trace>
  <inkml:trace contextRef="#ctx0" brushRef="#br0" timeOffset="50070.8359">10199 7074 457 0,'0'0'167'0,"19"0"-119"16,46 0 7-16,1 0-38 16,-1-2-17-16,-5-17-3 15,6 1-17-15,5 3-93 16,-3 0-196-16</inkml:trace>
  <inkml:trace contextRef="#ctx0" brushRef="#br0" timeOffset="50423.0349">11333 6600 208 0,'-33'29'332'0,"-32"17"-268"15,13 12 22-15,-8 5-42 16,-5 1-25-16,13-5-16 0,25-12-3 15,16-20 0 1,11-20-2-16,30-7-3 0,49 0 5 16,19-20 0-16,6 2-1 15,-31-1 1-15,1 2-1 16,-17-1-4-16,-16-10-28 16,-3 5-77-16,-5-18-88 15</inkml:trace>
  <inkml:trace contextRef="#ctx0" brushRef="#br0" timeOffset="50573.3553">12048 6406 153 0,'-28'64'398'0,"-51"37"-322"16,14 26 11-16,-25 22-26 16,-17 9-28-16,4 5-25 0,-3-8-8 15,29-23-4-15,31-23-55 16,27-47-228-16</inkml:trace>
  <inkml:trace contextRef="#ctx0" brushRef="#br0" timeOffset="51667.2463">3096 8841 231 0,'-14'-6'192'0,"14"1"-185"15,0 3 23-15,0-2-2 16,0 4 4-16,0 0 6 16,0-2 4-16,0 2-2 15,0 0-4-15,-5 0 1 16,-3 0-11-16,8 0-9 15,0 21-10-15,0 23 3 16,-19 24 11-16,-6 9-15 16,-8 15-2-16,-13 1-4 15,13-4 0-15,1-8-4 16,18-12-22-16,9-15-49 0,5-16-58 16,0-23-178-16</inkml:trace>
  <inkml:trace contextRef="#ctx0" brushRef="#br0" timeOffset="51923.2561">3077 9356 301 0,'0'-12'176'16,"0"-5"-102"-16,0-5 7 16,25-1-24-16,29 1-9 15,25 7 8-15,-13 6-10 16,-23 9-11-16,-21 0-14 0,-22 33-6 15,0 25 1 1,-35 17-9-16,-61 4-7 0,-18-12-3 16,15-21 0-16,23-22-13 15,43-20-23-15,33-4-13 16,0-28-44-16,52-11-31 16,65-6-82-16,14 3-154 15</inkml:trace>
  <inkml:trace contextRef="#ctx0" brushRef="#br0" timeOffset="52411.5385">3982 8759 105 0,'-8'0'258'0,"3"0"-204"16,5 0-9-16,0 0-21 15,-3 0 3-15,3 0 12 16,0 0 11-16,0 0 5 16,22 0 0-16,38-3 5 15,-3-4-9-15,-11 1-16 16,-18 6-19-16,-28 2-7 15,0 36 3-15,-3 16 7 16,-54 9-13-16,5-6-6 16,24-15 0-16,28-16-12 15,9-20-36-15,89-6-27 16,44-28-19-16,24-13-109 0,-5 2-252 16</inkml:trace>
  <inkml:trace contextRef="#ctx0" brushRef="#br0" timeOffset="52815.4774">4958 9147 437 0,'0'0'165'0,"0"0"-156"0,44 0 26 16,-11 0-34 0,-11 0-1-16,-12 0-10 0,-1 0-50 15,1 0-78-15,-10 0-254 16</inkml:trace>
  <inkml:trace contextRef="#ctx0" brushRef="#br0" timeOffset="52973.6192">4773 9481 665 0,'-14'24'61'16,"14"-8"-36"-16,22-2-25 15,35-14-3-15,17 0-67 0,11-42-174 16</inkml:trace>
  <inkml:trace contextRef="#ctx0" brushRef="#br0" timeOffset="55185.234">7990 8756 575 0,'-13'0'64'15,"13"0"-34"-15,0 0-27 16,0 0-3-16,0 0-4 16,0 0-6-16,0 0-32 15,0 2-56-15,0 30-108 16</inkml:trace>
  <inkml:trace contextRef="#ctx0" brushRef="#br0" timeOffset="55373.295">7750 9555 730 0,'-60'63'45'15,"-8"14"-32"-15,-22 9-3 16,0-9-10-16,11-25-24 16,27-25-86-16,44-27-120 15</inkml:trace>
  <inkml:trace contextRef="#ctx0" brushRef="#br0" timeOffset="56017.2485">9002 8512 237 0,'0'0'86'0,"0"0"-40"15,0 0-12-15,0 0 19 16,0-3-13-16,0 3-15 15,0 0-1-15,0 0-14 16,0 0-3-16,0-2 17 16,0 0 5-16,0-1-6 15,0 0-5-15,0 1 3 16,0 0 0-16,0 2 4 16,0 0-4-16,0 0-2 15,-8 0 1-15,8 0-3 0,0 2-4 16,0 29 0-1,0 16 16-15,-14 12-18 0,-19 3-10 16,-10-2-1-16,7-9-17 16,17-6-44-16,19-9-51 15,0 6-88-15,0-15-258 16</inkml:trace>
  <inkml:trace contextRef="#ctx0" brushRef="#br0" timeOffset="56295.7048">8904 8880 409 0,'0'-2'126'16,"0"-17"-87"-16,52-5 6 0,32-12-7 16,33 2 5-16,1-2-7 15,-7 8 21-15,-26 12-6 16,-25 14-18-16,-41 2-12 15,-19 43-5-15,-33 21 0 16,-79 20-10-16,-43 6-6 16,-9-8-4-16,20-20-9 15,46-24-25-15,51-31-30 16,42-7-17-16,5-32-26 16,85-18-99-16,40-3-162 15</inkml:trace>
  <inkml:trace contextRef="#ctx0" brushRef="#br0" timeOffset="56677.3485">10030 8720 271 0,'-22'0'203'16,"22"0"-119"-16,0 0-5 16,0 0-23-16,14 0-34 15,32 0-7-15,6 0 6 16,-6-2-17-16,-8-10-4 16,-2 0-13-16,-3 1-40 15,-1 10-141-15</inkml:trace>
  <inkml:trace contextRef="#ctx0" brushRef="#br0" timeOffset="56843.2899">10003 8970 566 0,'0'11'235'0,"0"-4"-233"16,79-7-2-16,13 0-4 15,31-31-83-15,-6-23-208 16</inkml:trace>
  <inkml:trace contextRef="#ctx0" brushRef="#br0" timeOffset="57751.5917">11096 8423 117 0,'-25'0'189'0,"6"0"-173"16,19 0-5-16,0 0-6 16,0 0 14-16,0 0 5 15,0 0 21-15,0 0-6 16,0 0-9-16,0 0 19 16,-2 0-15-16,2 0-15 15,-11 0-5-15,11 0-5 0,0 0-7 16,0 0-2-1,0 0 0-15,0 0 1 0,0 0 0 16,0 0 0-16,0 0 3 16,-8 0 5-16,2 0-1 15,1 0-4-15,5 0 1 16,0 0 6-16,0 0 12 16,0 0 7-16,5 0-5 15,47-6 3-15,8-3 9 16,16 1-9-16,-2 6-1 15,-14 2 5-15,-14 0-11 16,-13 0-10-16,-33 22-6 16,0 19 3-16,-33 5 1 15,-51 7-7-15,5 0-2 16,5-16-1-16,41-9-3 0,28-12-8 16,5-11-10-16,52-5 11 15,27 0 11-15,-14 7 1 16,-27 16 1-16,-38 21 7 15,-5 26 6-15,-112 17 2 16,-55 0-14-16,-11-18-3 16,30-31-32-16,58-38-162 15</inkml:trace>
  <inkml:trace contextRef="#ctx0" brushRef="#br0" timeOffset="65541.3057">6543 8729 253 0,'8'-3'82'16,"3"-3"-70"-16,-9 4 11 15,-2-1-4-15,0 3 4 16,0 0-1-16,0 0-9 15,0 0 2-15,-8 0 1 16,-11 0-1-16,-8 0 4 16,2 0 5-16,-7 0-6 15,-15 0-5-15,-7 0-7 0,-17 7 7 16,-14 8-4 0,1 6-6-16,-14 4-2 0,5 2 4 15,14 4 4-15,8 2-5 16,5-1-2-16,20 0 0 15,19 3-1-15,19-6 0 16,8-6 0-16,0-2 0 16,16-9 1-16,41-9-2 15,17-3 2-15,16-21-1 16,8-20 0-16,0-7 1 16,-5 0-2-16,-14 12 1 15,-27 10-1-15,-20 13 4 16,-18 13-2-16,-8 0-1 15,2 29-1-15,-3 23 11 16,-5 12 5-16,0 3-3 0,0 3-3 16,0 0-7-16,-8-3 0 15,-25-2-3-15,-16-15-2 16,3-8-13-16,13-8-80 16,6-9-233-16</inkml:trace>
  <inkml:trace contextRef="#ctx0" brushRef="#br0" timeOffset="75015.3719">3352 11045 172 0,'14'-10'84'0,"-14"-2"-14"15,11-3 7-15,-11-6-7 16,8 4-23-16,3-3-5 15,-3 5-3-15,0 3-2 16,3 6-7-16,-11 5-3 16,0-2-1-16,0 0-2 15,0-3-1-15,0 6 2 0,-19 0-4 16,-54 0-5-16,-37 39-8 16,-15 28-5-16,-6 27-3 15,33 14 1-15,38 0-1 16,46-7 0-16,14-16 0 15,28-19 0-15,56-25-2 16,3-24-12-16,23-11-13 16,-18-6-15-16,-13 0-33 15,-13-6-58-15,-28-16-101 16</inkml:trace>
  <inkml:trace contextRef="#ctx0" brushRef="#br0" timeOffset="75501.2212">3849 10749 132 0,'-11'4'279'0,"-3"2"-250"16,9-1 17-16,2-5-17 15,3 0-7-15,0-11 5 16,0-12 19-16,3 7 0 16,35 4-6-16,-11 2-4 15,22 2-11-15,-13 0 1 16,2-1 2-16,-6 8-9 16,-18 1 2-16,-14 0-9 0,0 13-7 15,0 28 7-15,-33 11 4 16,-5 0-10-16,11-12-5 15,13-10-1-15,14-15-1 16,0-11-8-16,8-4-26 16,50 0-63-16,21-9-122 15</inkml:trace>
  <inkml:trace contextRef="#ctx0" brushRef="#br0" timeOffset="75914.9532">4740 11100 208 0,'0'-5'201'16,"0"-7"-153"-16,0 1 21 15,19 1 7-15,14 2-17 16,0 8-10-16,-11 0-20 16,-22 0-22-16,0 0-6 15,0 0-1-15,0 0-6 16,0 7-74-16,19-6-92 16,-11 6-311-16</inkml:trace>
  <inkml:trace contextRef="#ctx0" brushRef="#br0" timeOffset="76049.1359">4740 11100 280 0,'66'141'311'15,"-85"-135"-219"-15,19 21-10 16,0 3-63-16,0-11-19 16,46-16-42-16,38-6-163 15</inkml:trace>
  <inkml:trace contextRef="#ctx0" brushRef="#br0" timeOffset="77001.2979">6352 10957 419 0,'0'-14'61'0,"0"-8"2"16,27-3 3-16,6 4-28 0,-33 7-5 15,0 14 2-15,-47 0-1 16,-5 0-13-16,-21 20-18 16,-36 31-1-16,-11 20 0 15,-11 16 2-15,36 5-2 16,40-8 0-16,44-15 1 15,11-22-2-15,38-30-1 16,60-17 3-16,25-24-2 16,11-38 1-16,-17-12-1 15,-8-4 0-15,-27 8-1 16,-17 26 1-16,-32 16 0 16,-33 28-1-16,0 11 0 0,0 43 0 15,0 21 0 1,-8 2 0-16,8-15 0 0,0-20 0 15,13-18-1-15,26 2-5 16,2-17-33-16,5-9-25 16,11 0-41-16,9-35-109 15</inkml:trace>
  <inkml:trace contextRef="#ctx0" brushRef="#br0" timeOffset="77475.1384">7047 10659 297 0,'0'0'91'0,"0"0"-30"16,-14 0-23-16,3 0 13 15,3-7-6-15,8-5-6 16,0-2 6-16,0-3-14 15,41 3-1-15,11-3 5 16,13 2 1-16,1 3-7 16,-14 3-1-16,-20 9-10 15,-13 0-8-15,-19 4-3 16,0 30 3-16,0 16 1 16,-30 12-6-16,-16 4-3 15,5-14-2-15,14-9-2 16,27-21-13-16,0-9-29 15,46-13-36-15,47 0-28 16,11 0-84-16</inkml:trace>
  <inkml:trace contextRef="#ctx0" brushRef="#br0" timeOffset="77797.4387">7813 11091 517 0,'0'-5'83'16,"0"-9"-22"-16,46-1-26 16,28-12 3-16,2 1-10 15,-16 4-24-15,-19 10-4 16,-22 12 0-16,9 0-14 16,2 0-106-16,2-10-157 15</inkml:trace>
  <inkml:trace contextRef="#ctx0" brushRef="#br0" timeOffset="78119.0288">8759 10416 241 0,'-8'0'191'15,"-11"0"-157"-15,14 0 1 16,-4 12 19-16,9 9-15 16,-5 8 0-16,2 21-5 15,-8 14-3-15,-21 14 1 0,-7 3-5 16,-7 7-14-16,5-10-11 15,3 0-2-15,19-1-8 16,19-10-40-16,0-17-74 16,0-27-138-16</inkml:trace>
  <inkml:trace contextRef="#ctx0" brushRef="#br0" timeOffset="78397.0338">8634 10935 426 0,'0'-19'125'0,"13"-3"-66"16,34 9-2-16,10-4-16 0,3 6 11 15,3 7-9-15,-3 1-9 16,-6 3 0-16,-16 0-5 16,-5 10-17-16,-8 16 0 15,-25 13-3-15,0 6 0 16,-25 1-3-16,-32-1-5 15,-9-7-1-15,12-16-1 16,16-13-6-16,5-9-10 16,6 0-34-16,8 0-26 15,19 0-25-15,0-5-76 16,0-19-238-16</inkml:trace>
  <inkml:trace contextRef="#ctx0" brushRef="#br0" timeOffset="78839.1973">9223 10592 282 0,'-14'0'59'16,"9"0"9"-16,-3 0-11 15,8-12-15-15,0-5 0 16,0-4 5-16,46 3 3 15,0 0-10-15,6 4 0 16,-6-2-3-16,1 3 9 16,-9 7-8-16,-11 6-17 15,-21 0-15-15,-6 27-3 16,0 25 4-16,-25 12 0 16,-16 3-3-16,11-11-3 15,8-13-1-15,22-17 0 0,0-13-6 16,0-13-29-16,52 0-52 15,22-8-91-15</inkml:trace>
  <inkml:trace contextRef="#ctx0" brushRef="#br0" timeOffset="79956.9403">3521 12880 466 0,'0'-33'134'0,"0"21"-65"16,-19 12 12-16,-8 0-29 15,-3 0-17-15,-19 2-8 16,-27 25-19-16,-3 16-3 15,-14 16 0-15,3 13 0 16,24 8-3-16,39-3 0 16,27-16-2-16,0-11 0 15,60-15 0-15,30-12 1 16,8-4 2-16,-10-11-3 16,-4-6 0-16,-18-2-15 0,-15 0-17 15,-12 0-33-15,-12 0-44 16,14 0-61-16,-3-32-132 15</inkml:trace>
  <inkml:trace contextRef="#ctx0" brushRef="#br0" timeOffset="80376.9025">3941 12751 188 0,'0'-6'113'0,"0"2"-96"15,0-4-2-15,0 3-9 0,0 0 3 16,0 3 32-16,0-3 27 16,-19 2-16-16,6 0 1 15,-1-1-19-15,3-2-9 16,3 1 5-16,8 0 6 15,0 1-9-15,0-3-8 16,0 0 8-16,0-13-5 16,19 6 6-16,22-1-2 15,11-2 2-15,-1 10 3 16,-4 5-9-16,-20 2-10 16,-21 0-9-16,-6 30 0 15,0 15 1-15,-33 16-2 0,-14 1-2 16,9-7 0-16,16-12-11 15,22-19-9-15,0-9-26 16,41-14-41-16,58-1-13 16,18-4-41-16,-11-22-187 15</inkml:trace>
  <inkml:trace contextRef="#ctx0" brushRef="#br0" timeOffset="80780.0978">4939 12910 396 0,'0'0'104'15,"0"-1"-43"-15,11-12 9 16,41 4-36-16,-6 7-21 16,-27-3-13-16,-19 5 0 15,9 0-5-15,18 0-28 16,16 7-81-16,-4-1-229 16</inkml:trace>
  <inkml:trace contextRef="#ctx0" brushRef="#br0" timeOffset="80977.0602">5220 13202 371 0,'19'-7'263'15,"19"-11"-228"-15,28 18 32 16,13-16-58-16,-27 10-9 15,-6 6-30-15,-19 0-101 16,-13-7-192-16</inkml:trace>
  <inkml:trace contextRef="#ctx0" brushRef="#br0" timeOffset="81884.4284">6562 12505 201 0,'0'-4'286'0,"-11"4"-220"15,-17 0-11-15,23 13-29 16,5 9 22-16,0 6-15 16,0 20-3-16,-14 16-3 15,-37 16 2-15,-23 16-4 0,0 5-7 16,-2 5-13-16,16-3-4 15,3-6-1-15,35-18-9 16,22-26-38-16,0-33-38 16,60-20-18-16,30-32-63 15,3-27-122-15</inkml:trace>
  <inkml:trace contextRef="#ctx0" brushRef="#br0" timeOffset="82244.8758">7303 12463 299 0,'0'0'191'16,"-19"0"-129"-16,-16 0-14 16,-3 9-15-16,-14 27 5 15,-27 12-1-15,-6 17-11 16,6 9 2-16,14 17 2 15,13 5-5-15,5 16-9 16,34-11-7-16,13-21-3 16,19-31-4-16,74-39-1 15,18-10 2-15,20-44 1 16,6-19-3-16,-31-3 2 16,-41 6-1-16,-32 12-1 0,-33 12 0 15,-14 14 0-15,-65 9-1 16,-24 13 0-16,-4 5-4 15,28 17-18-15,41 1-37 16,38-11-53-16,0-12-49 16,19 0-215-16</inkml:trace>
  <inkml:trace contextRef="#ctx0" brushRef="#br0" timeOffset="82566.9566">8252 12790 614 0,'33'-19'75'0,"13"12"3"16,41-5-47-16,-2-2-28 16,-39 11-3-16,1 1-16 15,-4-1-63-15,17-8-85 0,6-21-333 16</inkml:trace>
  <inkml:trace contextRef="#ctx0" brushRef="#br0" timeOffset="83145.2876">9754 12450 251 0,'0'0'157'0,"-32"0"-130"15,-15 0 5-15,-13 7 9 16,-5-1 3-16,-20-2 2 16,1 7 10-16,5 12-17 15,0 5-12-15,0 9-8 16,21 5-4-16,12 2 1 16,0 2 1-16,27-9-6 0,10-6-7 15,9-16-4 1,14-15 1-16,60 0 2 0,2-22-3 15,17-21 2-15,5-18-2 16,6 3 1-16,-17 8 1 16,-16 15 4-16,-25 15 4 15,-27 14-6-15,-19 6-1 16,0 0 0-16,0 22 0 16,0 17 15-16,-13 11 13 15,-12 12-8-15,-8 5-11 16,6 7 0-16,2 8 4 15,-7 4 0-15,10 1-7 16,-3-7-7-16,17-13-2 0,-3-15-2 16,11-7-21-1,0-8-46-15,25-30-105 0,35-12-303 16</inkml:trace>
  <inkml:trace contextRef="#ctx0" brushRef="#br0" timeOffset="85224.9048">10174 12756 162 0,'19'-23'351'0,"6"9"-309"15,8 14 10-15,2 0 8 16,17 0-12-16,5 0-3 16,-10 0-18-16,-7 0-19 15,-15-3-6-15,-11-3-2 16,-14 6-2-16,0 0-34 15,0 0-47-15,0 16-95 16,-9 9-165-16</inkml:trace>
  <inkml:trace contextRef="#ctx0" brushRef="#br0" timeOffset="85405.0348">10174 13046 342 0,'0'0'264'0,"0"0"-190"16,58 0-4-16,13 0-39 16,10-3-17-16,-10-10-14 15,-30 5-12-15,-11 2-42 16,-8 1-67-16,8-10-217 16</inkml:trace>
  <inkml:trace contextRef="#ctx0" brushRef="#br0" timeOffset="85869.2365">11221 12638 168 0,'-8'0'234'15,"-3"0"-190"-15,11 0-3 16,0 0-12-16,0-3 9 15,28-18 0-15,29-3 7 16,16 4 2-16,-2 2-8 16,0-2-6-16,8-3-2 15,28-1-3-15,-9 5-1 16,-19 6-2-16,-22 13-4 16,-38 0-7-16,-19 45-6 15,0 23 6-15,-46 30-4 16,-44 15-6-16,-16 10-4 0,-12 7 0 15,28-1 0-15,17-26-3 16,54-24-45-16,19-49-110 16,46-30-221-16</inkml:trace>
  <inkml:trace contextRef="#ctx0" brushRef="#br0" timeOffset="87092.8457">4451 14485 419 0,'0'-24'98'0,"0"4"-53"16,3 6 20-16,8-5-22 16,-3 3-7-16,-8-5 2 0,0 5 2 15,0 1-1-15,-27 8-4 16,-33 7-7-16,-36 0-11 15,-29 36-13-15,-20 33 0 16,-7 25 0-16,4 14 1 16,37 9-1-16,43-7-4 15,38-16 0-15,30-14 1 16,38-22 0-16,60-22-1 16,8-19 0-16,17-17-1 15,-17 0-7-15,-8-6-29 16,-32-9-36-16,-28 7-36 15,0-9-68-15,-11-6-220 16</inkml:trace>
  <inkml:trace contextRef="#ctx0" brushRef="#br0" timeOffset="87444.828">4904 14672 209 0,'0'-20'330'0,"27"-2"-254"16,11 20-2-16,14-3-19 15,8-6-20-15,5 0-9 16,-13-7-9-16,-5 1-13 16,-26-1-4-16,-1 6-3 15,-20 12-35-15,0 0-56 16,0 0-95-16</inkml:trace>
  <inkml:trace contextRef="#ctx0" brushRef="#br0" timeOffset="87647.0009">4874 15018 257 0,'0'0'254'0,"30"-11"-192"15,49-12 38-15,19-4-44 16,-11 1-25-16,-16 5-19 16,-33 1-12-16,-19 19-7 15,-16 1-41-15,-3 0-79 16,14 0-194-16</inkml:trace>
  <inkml:trace contextRef="#ctx0" brushRef="#br0" timeOffset="88127.0072">5902 14775 545 0,'-36'28'72'16,"-7"33"-12"-16,5 13-9 0,21 3-25 16,-2 7-6-1,-5-9-6-15,15-16 2 0,9-22-5 16,0-24-8-16,33-13-1 16,22-44 6-16,21-39-2 15,-2-19-5-15,2-14-1 16,-27-3 0-16,-30-1-1 15,-19-1-1-15,0 12-5 16,0 21-6-16,-22 32 6 16,3 23 4-16,14 20 2 15,-1 11 1-15,6 2 0 16,0 0-4-16,11 0 2 0,44 0 2 16,24 2 3-16,24-2 7 15,28 0 7-15,14 0-1 16,18-7 9-16,1-9 0 15,-9 1-12-15,-16-3-13 16,-35 7 0-16,-30 11-43 16,-42 0-91-16,-32 0-177 15</inkml:trace>
  <inkml:trace contextRef="#ctx0" brushRef="#br0" timeOffset="96326.927">6420 14851 12 0,'0'0'89'16,"-8"0"-58"-16,8 0 14 0,0 0 11 15,0 0 0 1,-6 0-1-16,6 0-26 0,-3 0-8 16,-7 0-7-16,10 0 0 15,-14 0 8-15,8 0 2 16,-7 0 1-16,5-2-1 16,2-2 0-16,6 3-13 15,0 1-5-15,-5 0 0 16,2-4-3-16,-2 4-2 15,-1-1 1-15,1 1-1 16,5 0 2-16,0 0 1 16,0-3-2-16,0 3 1 15,0-3-3-15,0 3 0 16,0 0 0-16,0 0 1 16,38-5 5-16,27-6 4 0,6-4 5 15,3-1 6-15,-9 2-3 16,-18 3-3-16,-1 2-5 15,-8 7-6-15,-11-2-2 16,-2 4-2-16,2 0 1 16,-2 0-1-16,-3 0 0 15,-3 13 0-15,-19 26 0 16,0 19 4-16,0 22 7 16,-41 18 1-16,-25 7-2 15,9 2-6-15,16-9-4 16,17-29-18-16,2-55-242 15</inkml:trace>
  <inkml:trace contextRef="#ctx0" brushRef="#br0" timeOffset="109694.7099">14741 5129 214 0,'0'-4'63'0,"0"2"-20"15,0-3 4-15,0-4-17 16,0-4-15-16,0-2 0 15,0 0 10-15,0 5 0 16,0 5 0-16,-8 0 3 16,-5 5-3-16,2-1-4 15,3 1 2-15,2 0-9 16,6 0-7-16,0 0-3 0,0 0-1 16,0 13-1-16,0 25 6 15,0 14 1-15,0 15-2 16,0 6 2-16,6-2 1 15,-1-13-4-15,3-24-4 16,11-27-2-16,19-7 2 16,22-53 18-16,25-34-6 15,8-16-12-15,-9-3 0 16,-18 24-2-16,-34 21 0 16,1 31 0-16,-11 25-7 15,-3 5-37-15,-14 9-124 16,1 22-310-16</inkml:trace>
  <inkml:trace contextRef="#ctx0" brushRef="#br0" timeOffset="110210.6918">15540 5376 145 0,'0'0'218'0,"0"0"-193"16,-8 0 8-16,8-1 9 15,0-15-10-15,0-6-7 16,36-15 14-16,13-3 3 16,-8-5-7-16,0 8-1 15,-11 7-9-15,-17 11-9 0,-10 6-1 16,-3-1-7-1,0 8-1-15,0-2-4 16,0 6 1-16,-46 2 3 0,-14 15 1 16,-14 32-7-16,-11 22-1 15,9 10 0-15,11 0 0 16,18-18 0-16,25-16 0 16,17-17-1-16,5-17-3 15,19-11-14-15,55 0-30 16,29-25-21-16,9-12-70 15,-8 2-65-15</inkml:trace>
  <inkml:trace contextRef="#ctx0" brushRef="#br0" timeOffset="110458.7631">16064 5426 284 0,'-41'40'127'0,"3"-1"-115"0,19-4 46 16,19-11-13-16,0-8-31 15,0-16-11-15,0 0-2 16,0-28 8-16,27-26 2 16,6-13-9-16,5 2 1 15,3 6 15-15,11 17 9 16,-1 14 0-16,9 16-13 16,-8 12-6-16,-5 0-6 15,4 12-2-15,-4 12-1 16,4 3-15-16,-4-10-101 15,-9-14-119-15</inkml:trace>
  <inkml:trace contextRef="#ctx0" brushRef="#br0" timeOffset="110684.5907">17212 4700 386 0,'0'0'53'0,"0"0"-44"16,-8 36 20-16,8 12 30 16,-19 12-16-16,-6 12-7 15,3 9-14-15,-11 7-13 0,-13-2-8 16,8-3-1 0,11-6-2-16,13-8-19 0,-5-13-80 15,8-20-113-15</inkml:trace>
  <inkml:trace contextRef="#ctx0" brushRef="#br0" timeOffset="110849.0113">16988 5195 240 0,'0'-10'328'16,"0"0"-274"-16,0 9-3 15,52-6-28-15,13 0-12 16,1 0-11-16,21-2-3 15,3-3-18-15,-5 5-87 0,-1 7-142 16</inkml:trace>
  <inkml:trace contextRef="#ctx0" brushRef="#br0" timeOffset="110998.6717">17926 5052 488 0,'-46'17'23'0,"13"20"4"15,11 10 12-15,11-5-26 16,11-1-13-16,0-16-4 16,0-3-98-16,0-15-157 15</inkml:trace>
  <inkml:trace contextRef="#ctx0" brushRef="#br0" timeOffset="111126.8284">17959 4900 350 0,'-22'-7'150'0,"-2"-4"-140"16,24 4-2-16,0-4-8 16,38-3-41-16,33 5-165 15</inkml:trace>
  <inkml:trace contextRef="#ctx0" brushRef="#br0" timeOffset="111374.6738">18673 5074 170 0,'-60'22'215'0,"-32"11"-178"16,7 12 44-16,6 11 5 15,22 5-14-15,24-5-51 16,25-12-18-16,8-24-3 15,8-12 0-15,55-8-2 16,10 0-3-16,17 0-15 16,-8-14-66-16,-16 4-115 15</inkml:trace>
  <inkml:trace contextRef="#ctx0" brushRef="#br0" timeOffset="121370.6447">19006 5324 5 0,'0'-2'266'16,"0"2"-243"-16,0 0-8 15,0 0-2-15,0-4 7 16,0 3 5-16,0-2 1 15,0 0 15-15,0 3-11 16,0-3 8-16,0 2-12 16,0-1-8-16,0-3 6 15,19 0 3-15,3-7-5 16,8 3 8-16,-3-5 4 16,0-7-9-16,12-4-9 0,-1-7-2 15,3 3-3-15,-17 8 0 16,-16 10-3-16,-2 4 0 15,-6 7 9-15,0 0-8 16,0 0-3-16,-6 0-3 16,-46 0-3-16,-7 4-3 15,-26 23 2-15,20 7-1 16,13 9-3-16,5 0 2 16,28-5-2-16,6-7 2 15,13-4 2-15,0-6 1 16,13-5 1-16,39-2-1 15,14-7 0-15,13-3-9 16,11-4-26-16,8 0-54 0,0 0-77 16,-24 0-224-16</inkml:trace>
  <inkml:trace contextRef="#ctx0" brushRef="#br0" timeOffset="121790.7802">19949 5093 372 0,'-65'0'35'0,"-6"0"33"16,-14 16-9-16,-2 13-17 15,3 4-17-15,13 0-8 16,30-7 8-16,22-13-17 16,19-9-6-16,0-4 5 15,0 0 27-15,33 0 7 16,13 3-8-16,-8 7 4 15,-11 9-10-15,-16 10-8 16,-11 13-3-16,-5 6-5 16,-52-4-4-16,-3-8-7 0,13-16-1 15,28-13-20-15,19-7-38 16,14 0-44-16,43-10-99 16,22-15-176-16</inkml:trace>
  <inkml:trace contextRef="#ctx0" brushRef="#br0" timeOffset="122196.7264">20476 4893 546 0,'-33'0'74'16,"33"1"-65"-16,-3 5-6 16,3-1 3-16,0 0-6 15,0-3-4-15,3 2-20 16,30 3-128-16</inkml:trace>
  <inkml:trace contextRef="#ctx0" brushRef="#br0" timeOffset="122428.7242">20448 5426 583 0,'-54'15'0'15,"35"-10"-215"-15</inkml:trace>
  <inkml:trace contextRef="#ctx0" brushRef="#br0" timeOffset="176313.9263">22002 4575 479 0,'-21'0'32'16,"7"0"21"-16,-24 18-20 15,-22 34-30-15,3 18-1 16,-3 22 1-16,2 11-3 0,23 4 3 16,24-1 1-16,11-14 3 15,11-16 3-15,43-17-5 16,4-21-1-16,7-15-4 16,14-8 0-16,-8-1-20 15,3 2-82-15,-20-3-132 16</inkml:trace>
  <inkml:trace contextRef="#ctx0" brushRef="#br0" timeOffset="177034.0076">23003 4726 308 0,'-24'32'41'16,"-4"10"4"-16,-4 0-5 15,13-5-34-15,5-6-5 16,14-14 1-16,0-4-2 15,11-8 1-15,24-5 10 0,9 0 7 16,-3 0 1 0,5 0 9-16,-2 0-9 15,-12-5-14-15,-10 0-5 0,-3-1-1 16,14 4-57-16,-25 2-152 16</inkml:trace>
  <inkml:trace contextRef="#ctx0" brushRef="#br0" timeOffset="177243.8985">23344 4642 425 0,'-5'10'83'16,"-4"24"-13"-16,4 14 13 16,-9 5-35-16,1 10-16 15,-12 10 8-15,-16 4-4 0,3-1-23 16,-8 1-9-16,7-9-4 15,12-17-2-15,22-12-10 16,5-16-46-16,0-4-63 16,46-11-100-16</inkml:trace>
  <inkml:trace contextRef="#ctx0" brushRef="#br0" timeOffset="177835.838">23606 5400 484 0,'-38'42'32'16,"10"7"52"-16,-4-2-45 16,-1-5-31-16,8-5-4 15,-2-11-4-15,27-10-5 16,0-11-18-16,0-5-54 15,19-2-100-15</inkml:trace>
  <inkml:trace contextRef="#ctx0" brushRef="#br0" timeOffset="178263.9532">24274 4773 391 0,'-52'7'49'0,"6"26"10"16,-6 4-6-16,11 0-40 15,-3 5-2-15,17 6 22 16,2 2 4-16,17 2 2 0,8-8 2 16,0-9-10-16,19-15-12 15,50-13 4-15,7-7 1 16,25-11 0-16,8-34-5 16,-11-23 10-16,-19 0-15 15,-38-6-7-15,-30 13-4 16,-11 9-1-16,-38 11 1 15,-36 17-3-15,-16 11-3 16,16 9-10-16,23 1-15 16,26-4-26-16,25-1-58 15,11-6-87-15,54 6-203 16</inkml:trace>
  <inkml:trace contextRef="#ctx0" brushRef="#br0" timeOffset="180167.9168">24863 4498 639 0,'-11'80'44'16,"11"28"54"-16,0 19-21 16,-19 24-37-16,-36 24-13 15,-35 8-13-15,6-13-6 16,-4-35-8-16,31-55-15 0,57-75-114 16,0-53-372-1</inkml:trace>
  <inkml:trace contextRef="#ctx0" brushRef="#br0" timeOffset="187115.6234">22354 4573 106 0,'0'-8'40'16,"0"0"-33"-16,14 3 74 15,-9 0-18-15,-5 5-8 16,0-6 0-16,0 3-9 16,0-6-7-16,0 0-16 15,0 1-2-15,0 2 4 16,0 6-10-16,0 0-8 15,0-3-3-15,0 3 1 0,0 0 2 16,0-4 9-16,0 4-1 16,0-1-5-16,0 1-1 15,0 0 3-15,0 0-3 16,0 0-5-16,0 0-2 16,0 25 3-16,14 4 7 15,-14 5-6-15,0 7 3 16,0-7-5-16,0 2-4 15,0-7 0-15,8-2-5 16,-8 0-41-16,0-4-47 16,0-13-120-16</inkml:trace>
  <inkml:trace contextRef="#ctx0" brushRef="#br0" timeOffset="187460.239">22032 4780 74 0,'0'-1'0'0,"0"-5"-13"15,0 1-13-15</inkml:trace>
  <inkml:trace contextRef="#ctx0" brushRef="#br0" timeOffset="187737.4881">22032 4780 297 0,'74'-44'58'0,"-74"44"17"16,8-10-9-16,36-13-17 16,8-1 10-16,-1 4-6 15,9 3-13-15,-13 3-18 16,-9 2-15-16,-5 6-5 15,-1 1-2-15,1 3-2 0,-6 2-44 16,-27 2-77-16,0 21-100 16</inkml:trace>
  <inkml:trace contextRef="#ctx0" brushRef="#br0" timeOffset="188278.0513">22251 5163 211 0,'-28'0'235'15,"28"0"-205"-15,0 0 45 16,8 0-4-16,17-12-23 16,-6 5-23-16,27-8 10 0,20 0-14 15,8 3-21-15,5 3-45 16,-28-18-240-16</inkml:trace>
  <inkml:trace contextRef="#ctx0" brushRef="#br0" timeOffset="217951.5577">15704 6444 211 0,'0'0'200'16,"0"0"-182"-16,0 0-7 15,0 0 3-15,0 0-5 16,0 0 7-16,0 0 23 15,0 0 12-15,0-3-7 16,-5 2 5-16,2-2-12 16,-8-2-13-16,11-8-5 15,-19-11 3-15,11-12-20 16,-1-11-1-16,4 1-1 16,0-4 0-16,5 8 0 0,0 10 0 15,0 7 1-15,-6 15-1 16,3 6 2-16,-8 4 0 15,-2 0 1-15,-25 28 0 16,2 23-1-16,-16 17-2 16,6 20 0-16,2 6 1 15,-2 14-1-15,-6 13 1 16,-2 2 0-16,-17 3-1 16,5-1 0-16,15-14 0 15,18-11-8-15,25-19-19 16,8-18-82-16,0-26-80 0</inkml:trace>
  <inkml:trace contextRef="#ctx0" brushRef="#br0" timeOffset="218257.6887">14864 6877 430 0,'14'-5'63'16,"40"5"-11"-16,23 0 13 15,15 0-27-15,12-7-7 16,-30-1-24-16,-9-2-7 16,0-11-2-16,-5-4-61 15,-8-4-153-15</inkml:trace>
  <inkml:trace contextRef="#ctx0" brushRef="#br0" timeOffset="218693.3701">15685 6999 378 0,'-41'24'69'16,"-11"10"-59"-16,0 11 25 0,20-3-5 15,13-7-6-15,19-10 0 16,0-10 7-16,32-15 25 15,53 0 0-15,13-30-9 16,8-19-8-16,-2 2-9 16,-39 4 2-16,-32 13-15 15,-22 10-9-15,-11 6-1 16,-30 1-7-16,-30 6-1 16,14 3-11-16,21 4-18 15,25 0-41-15,6 0-69 16,73 0-165-16</inkml:trace>
  <inkml:trace contextRef="#ctx0" brushRef="#br0" timeOffset="219023.6891">16746 6958 367 0,'-66'0'190'16,"-18"0"-158"-1,-23 35 22-15,-29 19-4 0,5 8-22 16,27 1-21-16,44-11-5 15,33-11 1-15,27-15 0 16,33-12-3-16,65-14 0 16,27 0-5-16,12 0-19 15,2-14-87-15,-30-4-69 16,-30 6-128-16</inkml:trace>
  <inkml:trace contextRef="#ctx0" brushRef="#br0" timeOffset="219623.5219">17304 6945 407 0,'0'0'117'0,"-8"28"-41"15,-19 19 18-15,-19 5-67 16,8-7-22-16,-1-9-5 15,18-5 0-15,10-14-2 16,11-1-3-16,0-4-15 16,0-8-100-16,38-4-111 15</inkml:trace>
  <inkml:trace contextRef="#ctx0" brushRef="#br0" timeOffset="219915.2583">17321 6611 742 0,'-63'0'25'15,"28"0"-25"-15,5 4-1 16,22 2-5-16,8-6-20 16,38 0-119-16</inkml:trace>
  <inkml:trace contextRef="#ctx0" brushRef="#br0" timeOffset="220927.6164">18496 6419 577 0,'-19'-2'47'16,"19"2"-3"-16,-8 0-1 15,0 0-35-15,-3 0-8 16,11 0-1-16,0 0-6 16,0 0-11-16,0 5-104 15,0 5-241-15</inkml:trace>
  <inkml:trace contextRef="#ctx0" brushRef="#br0" timeOffset="221115.1674">18305 6921 773 0,'-27'0'31'0,"27"0"-31"16,-11 7-4-16,11-4-36 16,-19-6-213-16</inkml:trace>
  <inkml:trace contextRef="#ctx0" brushRef="#br0" timeOffset="222129.2975">19813 6080 248 0,'0'-12'300'0,"0"12"-276"16,0 0 25-16,-8 13-1 15,-39 35-14-15,-32 29-6 16,-30 29 1-16,-22 28-4 15,-5 12-6-15,22 1-16 0,48-22-3 16,53-25-3 0,13-37-19-16,87-23-78 0,30-33-151 15</inkml:trace>
  <inkml:trace contextRef="#ctx0" brushRef="#br0" timeOffset="223869.5799">20462 6159 9 0,'0'-6'84'0,"0"6"-8"15,0 0-29-15,0 0-1 16,0 0-9-16,0 0-9 16,0 0-3-16,-3 0 8 15,-2 0 2-15,5 0-9 16,-6-2-3-16,1 2 0 15,2-6 3-15,-8 4 2 16,8 1-3-16,-7 1-2 16,10 0 5-16,-6 0-3 15,6 0-7-15,-3 0-7 16,-2 0-4-16,5 18 11 16,-6 11-3-16,-7 13-9 15,-9-1-2-15,-8 10-3 0,-5-5-1 16,-4 2 0-16,12-10-1 15,8-5-3-15,14-10-9 16,5-10-54-16,0-13-100 16,0 0-60-16</inkml:trace>
  <inkml:trace contextRef="#ctx0" brushRef="#br0" timeOffset="224123.211">20211 6380 303 0,'-5'-4'47'0,"5"4"-9"16,0-4-7-16,0-4-5 15,27-2 25-15,6 4 3 16,10-2-12-16,-10 2-18 15,-6 4-19-15,6 0-5 16,13 2-1-16,1 0-28 16,-1 0-126-16,-8 0-198 15</inkml:trace>
  <inkml:trace contextRef="#ctx0" brushRef="#br0" timeOffset="224461.3616">20053 6780 429 0,'27'-7'45'0,"25"7"-14"15,-6 0 18-15,6 0-49 16,-5 0-3-16,-1 0-94 15,8 0-126-15</inkml:trace>
  <inkml:trace contextRef="#ctx0" brushRef="#br0" timeOffset="225451.5141">20724 6808 64 0,'-14'0'341'0,"0"0"-314"0,9 0 10 15,5 0 2-15,0 16-8 16,0 3 5-16,0 8-6 16,0-2-3-16,0 8 2 15,0 1-7-15,0-8-6 16,5-5-7-16,1-13-6 15,7-8-1-15,15 0 0 16,13-18 4-16,16-30 2 16,8-20-7-16,-24-11-1 15,-3-13-2-15,-24-9 0 16,-14 3 2-16,0 7-2 16,0 17-2-16,14 19 4 15,-14 17 1-15,5 18-1 0,-5 10 0 16,0 9 0-16,0 1 0 15,0 0 0-15,0 0-1 16,14 0 1-16,24-3-1 16,36-7 1-16,43-7 0 15,46-10 3-15,39-2 1 16,8-2-3-16,0-2 1 16,-25 5 1-16,-43 6-3 15,-35 12 0-15,-47 8-9 16,-17 2-100-16,-43 0-195 15</inkml:trace>
  <inkml:trace contextRef="#ctx0" brushRef="#br0" timeOffset="226007.4965">21430 6583 289 0,'0'0'39'0,"0"0"21"16,27 0-10-16,25 0 0 16,22-2 2-16,21-16-2 15,11 1-4-15,-2-1 1 16,-17 6-13-16,-10 2-13 16,-31 4-12-16,-30 6-8 15,-10 0-1-15,-6 33 0 16,-6 25 8-16,-62 18 1 15,-25 8-6-15,-10 0-3 16,18-13-1-16,20-10-5 16,32-13-20-16,33-13-69 15,0-21-116-15</inkml:trace>
  <inkml:trace contextRef="#ctx0" brushRef="#br0" timeOffset="226320.8026">22428 6928 459 0,'-14'0'107'15,"-24"10"-58"-15,-30 38 29 16,-30 19-36-16,-33 10-9 16,8-6-32-16,30-7-1 15,42-28-28-15,51-25-77 16,19-20-140-16</inkml:trace>
  <inkml:trace contextRef="#ctx0" brushRef="#br0" timeOffset="226817.178">23325 6406 157 0,'-6'0'192'0,"-15"0"-160"16,2 11-3-16,-14 4 13 15,-5 5-1-15,-9 5 8 16,-5 7 6-16,-2 7 12 16,-3 9-16-16,10-4-13 15,9 1-9-15,25-10-11 16,13-11-9-16,5-10-1 15,60-11 8-15,34-3-1 16,12-10-11-16,15-32-1 16,-14-10 0-16,-28 1-1 15,-38 1 0-15,-46 5 0 16,0 11-2-16,-65 3-2 0,-9 12-10 16,17 7-24-1,24 6-55-15,25 1-110 0,8-4-293 16</inkml:trace>
  <inkml:trace contextRef="#ctx0" brushRef="#br0" timeOffset="227109.2842">23862 6110 469 0,'-14'50'104'16,"14"30"-65"-16,-5 26 56 15,-22 18-40-15,-31 13-9 16,-21 5-2-16,-41 3-24 15,-16-7-18-15,-14-3-2 16,0-41-72-16,25-66-403 16</inkml:trace>
  <inkml:trace contextRef="#ctx0" brushRef="#br0" timeOffset="258295.0349">15080 8236 195 0,'0'0'4'16,"13"0"17"-16,1 0 7 16,-6 0 21-16,-3 0-34 15,1 0 30-15,-6 0 16 16,0 0-10-16,0 0-3 16,0 0-6-16,0 0-12 0,0 0-13 15,0 0-9-15,0 0 0 16,0 0-1-16,0 0-5 15,0 0 0-15,0 0 6 16,0 5 4-16,-14 26 4 16,-16 16 14-16,-11 15-11 15,-5 12-6-15,-6-1-2 16,14-8-6-16,11-15-4 16,13-21-1-16,14-18 0 15,0-11 0-15,0-14 6 16,22-42 3-16,35-22-9 15,17-11 0-15,2 5-3 0,-21 18 2 16,-9 24 1-16,-16 20-2 16,-22 22 1-16,-8 0 0 15,0 45-2-15,0 19 3 16,-41 3 5-16,-2-7 4 16,15-23-1-16,23-17-2 15,5-20-6-15,0 0 0 16,63-26 3-16,5-10 3 15,8 1 1-15,-29 17-4 16,-20 18 1-16,-19 0-2 16,-8 42 4-16,0 18 5 15,0 0-8-15,-3-7-3 16,-8-24-35-16,11-17-57 16,0-12-101-16,11 0-79 15</inkml:trace>
  <inkml:trace contextRef="#ctx0" brushRef="#br0" timeOffset="258737.0302">15974 8509 269 0,'-14'-7'140'0,"1"2"-112"16,7 5 14-16,-2-2-14 15,3 2 9-15,-9 0-5 16,6 0 8-16,-17 0-1 15,-8 0-15-15,-7 14-21 16,-7 16-1-16,-10 9 4 16,5 5 0-16,17 3 8 15,5-4-2-15,22-4-4 16,8-12-2-16,0-11-4 16,51-11-1-16,4-5 1 0,-9 0-2 15,1-9-3-15,-9-10-7 16,-6-3-16-16,-18-1-23 15,-8 3-34-15,-6 13-40 16,0 7-20-16,0 0-65 16</inkml:trace>
  <inkml:trace contextRef="#ctx0" brushRef="#br0" timeOffset="259200.973">15840 8630 251 0,'-11'0'79'0,"11"0"-18"16,0 0-20-16,-13 17 11 15,13 12 12-15,-6 8-12 16,6 6-14-16,0 0-13 16,0-7-17-16,0-8-8 15,19-13-5-15,28-13-36 16,29-2-47-16,22-8-86 15</inkml:trace>
  <inkml:trace contextRef="#ctx0" brushRef="#br0" timeOffset="259546.7661">16418 8642 368 0,'0'17'91'0,"0"13"3"15,0 10-9-15,0 17-28 16,-13 7-22-16,-45 1-2 16,-10 5-27-16,-22-9-3 15,-2-6-2-15,-1-12-1 16,22-28-14-16,6-15-52 16,45-5-94-16,20-39-243 15</inkml:trace>
  <inkml:trace contextRef="#ctx0" brushRef="#br0" timeOffset="259732.9979">16568 8306 643 0,'-38'0'0'15,"38"0"-37"-15,0 0-76 16,0-16-13-16,46-5-156 16</inkml:trace>
  <inkml:trace contextRef="#ctx0" brushRef="#br0" timeOffset="260100.8313">17026 8601 439 0,'-24'25'110'0,"5"10"-84"16,11 5 28-16,8 0-23 0,0-10-15 16,0-15-7-16,27-15 10 15,19 0 0-15,1-22 11 16,4-20 0-16,-12 3-13 16,-31 3-9-16,-8 3 5 15,-3 3-6-15,-35 2-7 16,-9 1-3-16,28 3-29 15,19-2-37-15,0 10-47 16,19 5-83-16</inkml:trace>
  <inkml:trace contextRef="#ctx0" brushRef="#br0" timeOffset="260311.2152">17793 8683 276 0,'-44'29'247'15,"3"-5"-237"-15,16-11 26 16,23-13-26-16,2-4 10 16,0-35 29-16,22-10-40 15,43-1 18-15,14 7-3 16,11 8-11-16,11 5-13 16,11 6-2-16,-3 0-33 15,22-4-133-15,-25 0-203 16</inkml:trace>
  <inkml:trace contextRef="#ctx0" brushRef="#br0" timeOffset="260881.278">18921 8604 407 0,'0'-3'57'0,"0"3"2"16,0-2-14-16,-8 0 8 16,-11-5-27-16,-14 1-15 15,-18 6 24-15,-15 0-13 16,-5 6 4-16,-8 26 0 0,6 11-9 15,2 4 0 1,19-1-5-16,19-9-8 0,20-15-4 16,13-9-2-16,0-13-3 15,57 0-2-15,27-23 7 16,9-18-3-16,0 4-10 16,-28 9 8-16,-18 10 4 15,-15 13 1-15,-26 5 0 16,-6 23-7-16,0 21 6 15,0 6 0-15,0-4-2 16,0-15-25-16,0-11-39 16,0-16-33-16,8-4-55 15,35 0-98-15</inkml:trace>
  <inkml:trace contextRef="#ctx0" brushRef="#br0" timeOffset="261120.9973">19369 8517 282 0,'24'0'241'16,"9"0"-178"-16,19 18 20 15,2 3-52-15,12 1-8 16,-9-7-18-16,-5 0-5 15,-17-1 0-15,-2-2-2 0,-3-3-15 16,-11 2-32-16,8-11-83 16,-8 0-125-16</inkml:trace>
  <inkml:trace contextRef="#ctx0" brushRef="#br0" timeOffset="261286.6155">19726 8452 664 0,'-118'69'46'0,"20"9"19"16,6 1-57-16,7-8-8 15,25-21-8-15,27-21-48 16,33-16-34-16,0-13-43 0,82 0-44 16</inkml:trace>
  <inkml:trace contextRef="#ctx0" brushRef="#br0" timeOffset="261528.0918">20541 8388 258 0,'-46'24'365'0,"-6"15"-293"16,11 2-10-16,14-4-62 16,13-11-4-16,14-14-40 15,0-10-47-15,0-2-47 16,0 0-150-16</inkml:trace>
  <inkml:trace contextRef="#ctx0" brushRef="#br0" timeOffset="261668.9603">20506 7984 594 0,'-30'0'83'0,"30"0"-83"0,0 0-10 16,38 0-42 0,54 4-65-16,26 1-73 0</inkml:trace>
  <inkml:trace contextRef="#ctx0" brushRef="#br0" timeOffset="261901.0027">21144 8400 455 0,'-131'55'116'0,"5"-5"3"16,47-12-50-16,38-19-69 15,36-14-2-15,5-5 2 16,0 0 9-16,19-3 29 15,8-1 6-15,-2 4-17 0,-25 0-4 16,0 37-7-16,-30 13-4 16,-49 2-12-16,-6-14-7 15,20-22-51-15,24-16-56 16,41-19-71-16</inkml:trace>
  <inkml:trace contextRef="#ctx0" brushRef="#br0" timeOffset="262238.858">21588 8085 720 0,'-33'18'52'15,"33"5"-48"1,0-4-4-16,0-4-96 0,47-10-125 16</inkml:trace>
  <inkml:trace contextRef="#ctx0" brushRef="#br0" timeOffset="262367.012">21713 8521 779 0,'-40'14'0'16,"40"-14"-164"-16</inkml:trace>
  <inkml:trace contextRef="#ctx0" brushRef="#br0" timeOffset="264536.874">22651 8073 144 0,'-2'0'68'16,"2"0"-36"-1,0 0 8-15,0 0 3 0,0 0 3 16,0 0-1-16,0 0-22 16,-6 0 0-16,-2 0 4 15,-3 0 6-15,-8 0 1 16,16 0-1-16,-8 0-13 16,6 0-7-16,5 0 4 15,0 0-6-15,0 0 7 16,0-5 5-16,0 5 4 15,0 0-2-15,0 0-1 16,16-7 3-16,39 4 10 0,21-2 2 16,-10 5-16-16,-25 0-11 15,-14 0-7-15,-8 8-3 16,-19 33 1-16,0 11 7 16,-27 27-6-16,-72 22-2 15,-26 11-2-15,-19 9 0 16,13-6-1-16,32-21-1 15,42-25 1-15,38-26-3 16,19-22-4-16,14-15-6 16,62-6-3-16,11 0 3 15,3-15-4-15,-2-13-23 16,-26-7-44-16,4 5-27 16,-1-1-108-16</inkml:trace>
  <inkml:trace contextRef="#ctx0" brushRef="#br0" timeOffset="265016.7966">23385 8439 25 0,'-27'-9'404'0,"8"5"-376"16,5 4 24-16,-8 0-12 15,-22 0-15-15,-7 0 1 16,-15 22 6-16,-7 17 7 15,-12 13 4-15,6 8-12 16,5 7-14-16,12-4-8 16,29-16-4-16,19-13-5 15,14-20 0-15,19-14 0 16,52-7 0-16,17-37 7 16,10-9-2-16,-8 2-4 15,-22 11 0-15,-25 15-1 0,-29 14 2 16,-14 11-2-1,0 21 0-15,0 24 0 0,0 9 0 16,0-9 0-16,27-16-3 16,52-17-20-16,33-12-48 15,25 0-51-15,-12-12-143 16</inkml:trace>
  <inkml:trace contextRef="#ctx0" brushRef="#br0" timeOffset="265564.8677">23876 8356 485 0,'0'0'89'0,"0"2"-64"15,5 1 8-15,28-2-1 16,0 2-27-16,-1-3-5 16,-4 0 0-16,-4 0-2 15,22 0-38-15,9 0-204 16</inkml:trace>
  <inkml:trace contextRef="#ctx0" brushRef="#br0" timeOffset="265804.212">24017 8638 533 0,'0'9'110'0,"0"1"-63"16,14-6-24-16,41 0-16 16,2-4-7-16,22-4-31 15,5-28-146-15</inkml:trace>
  <inkml:trace contextRef="#ctx0" brushRef="#br0" timeOffset="269389.1809">25231 7988 348 0,'-14'-2'73'0,"14"2"-60"0,0 0-8 16,0-2-4-16,0-1 12 16,0 0 20-16,0 0 6 15,0 3 12-15,-5 0-11 16,-1 0-17-16,4 0-7 15,-4 0 1-15,6 0 0 16,0 0 1-16,-5 0-6 16,5 0-3-16,-6 0-2 15,3 0-1-15,-21 0 2 16,-17 6 2-16,-22 16-9 16,-5 10-1-16,-8 6 0 15,8-1 0-15,2 2 0 16,9-3 0-16,16-12 0 0,16-3-1 15,17-4 1-15,8-5-2 16,0 6 2-16,0-5 0 16,0 9 5-16,8-7 8 15,25 6 4-15,5 1-3 16,3 0-5-16,-8-2-1 16,0 3 0-16,-9 5-2 15,-10 1-2-15,-6 7 0 16,-8 0-3-16,0 4 1 15,0 3-1-15,-8-1 2 16,-30 3-3-16,2-3 1 16,-13-6-1-16,8-7 0 0,14-15-1 15,-3-10 0-15,8-4 0 16,-2 0 0-16,2-16-2 16,8-26-4-16,14-8-4 15,0-19 3-15,68-12 5 16,28-6 3-16,5-1-1 15,10 4 1-15,-26 19 0 16,-20 14 0-16,-18 21-1 16,-17 14-10-16,-17 8-59 15,15 3-66-15,4-5-229 16</inkml:trace>
  <inkml:trace contextRef="#ctx0" brushRef="#br0" timeOffset="270334.7093">14840 9836 229 0,'-19'0'25'0,"19"7"-25"15,-3 2-65-15</inkml:trace>
  <inkml:trace contextRef="#ctx0" brushRef="#br0" timeOffset="272980.8086">16137 9379 113 0,'-19'-5'228'0,"11"-1"-186"0,8 5 7 16,0-2 7-16,-5 1-5 15,-3 2-12-15,2-3 7 16,-7 3 2-16,7 0-6 16,-8 0-7-16,-13 0-6 15,-25 45-5-15,-21 32-11 16,-25 28-12-16,-6 27 0 16,30 5-1-16,23-10 0 15,40-19-1-15,11-27-5 16,19-28-21-16,52-27-26 15,8-24-16-15,19-2-47 16,-5 0-57-16,-23-18-147 16</inkml:trace>
  <inkml:trace contextRef="#ctx0" brushRef="#br0" timeOffset="273687.1254">16367 9734 202 0,'-14'0'203'15,"6"0"-143"-15,8 0-3 16,0 0-18-16,2 0 15 16,37 0-19-16,-7 3-2 15,-4-1-12-15,-4-2-14 16,3 0-6-16,6 0-1 16,0 0-12-16,13 0-38 15,25-9-140-15,-5 1-241 16</inkml:trace>
  <inkml:trace contextRef="#ctx0" brushRef="#br0" timeOffset="274090.5898">17185 9551 342 0,'-25'16'60'0,"9"3"-43"15,-3 4-7-15,-1 0-4 16,1 2-4-16,0-3-1 15,0 3 1-15,0-6 5 16,11 5 8-16,8-2 4 16,0-4 5-16,0 1 2 15,0-4-11-15,0-7-10 16,38-6 5-16,8-2-2 16,9 0-8-16,8-10-1 15,-17-9-8-15,0 3-21 16,-24 1-20-16,8 3-11 15,-11 10-46-15,-5-6-92 16</inkml:trace>
  <inkml:trace contextRef="#ctx0" brushRef="#br0" timeOffset="274316.633">17632 9491 467 0,'-17'0'75'16,"17"22"-42"-16,-11 22 24 16,-16 17-12-16,-11 8-18 15,-22 9-11-15,-16 9-1 16,-6 6 3-16,11-5-11 0,6-14-7 16,26-18-5-1,18-16-23-15,21-16-79 0,21-13-95 16</inkml:trace>
  <inkml:trace contextRef="#ctx0" brushRef="#br0" timeOffset="274496.5313">17760 10147 421 0,'-63'26'251'15,"9"19"-250"-15,7 6 2 16,9-8-3-16,0-10-7 16,16-8-66-16,22-17-104 0</inkml:trace>
  <inkml:trace contextRef="#ctx0" brushRef="#br0" timeOffset="275170.7459">18332 9707 278 0,'-46'23'219'15,"8"23"-214"-15,-3 9 30 16,14 5 7-16,13-1-2 0,9-10-7 16,5-15-4-1,5-10-10-15,50-20-8 0,37-4 4 16,12-24 4-16,0-21-5 15,-12-4-2-15,-32 6 0 16,-35 9-5-16,-25 6-4 16,-11 7 1-16,-63 10-4 15,-18 6-2-15,15 3-12 16,23 2-28-16,16 0-45 16,38 0-102-16,0 0-154 15</inkml:trace>
  <inkml:trace contextRef="#ctx0" brushRef="#br0" timeOffset="275426.8895">18791 9485 173 0,'0'13'358'16,"13"37"-304"-16,6 22 34 16,0 12-40-16,-19 18-1 15,-13 9-9-15,-72 3-22 16,-27-4-11-16,1-27-5 16,21-30-17-16,68-53-113 0,22-31-319 15</inkml:trace>
  <inkml:trace contextRef="#ctx0" brushRef="#br0" timeOffset="276784.6815">19333 9759 308 0,'0'0'69'0,"0"0"-10"15,0 0-26-15,0 0-5 16,0 0 1-16,0 10-3 16,-5 7 8-16,-9 3-22 0,3-3-11 15,3-4-1-15,8-8-28 16,0-1-122-16,0-3-211 16</inkml:trace>
  <inkml:trace contextRef="#ctx0" brushRef="#br0" timeOffset="277054.8344">19303 10231 396 0,'-8'27'159'0,"-30"17"-93"15,-9 14-9-15,1 1-44 16,-14-4-13-16,0-14-11 16,3-13-38-16,38-20-106 15,19-8-220-15</inkml:trace>
  <inkml:trace contextRef="#ctx0" brushRef="#br0" timeOffset="277384.5778">20440 9567 434 0,'-46'27'94'0,"-6"23"-64"0,-11 18 37 16,-10 15-20-16,-1 13-23 15,11 2-10-15,31-6-6 16,29-18-5-16,3-17-3 16,35-19-6-16,50-18-49 15,27-20-117-15</inkml:trace>
  <inkml:trace contextRef="#ctx0" brushRef="#br0" timeOffset="277788.818">20770 9759 378 0,'-55'36'39'0,"9"15"1"0,-17 5 3 15,17-4-29-15,19-14-12 16,16-15-2-16,11-18 0 15,24-5 0-15,36 0 33 16,20-21 7-16,-10-4-14 16,-4 5-14-16,-1-2-7 15,-13 3-5-15,-11-6-7 16,-8 4-60-16,-1-1-103 16,-12 1-198-16</inkml:trace>
  <inkml:trace contextRef="#ctx0" brushRef="#br0" timeOffset="277968.4549">21111 9695 417 0,'-27'35'160'16,"-12"26"-99"-16,-1 11 1 16,-18 10-26-16,-2 6-8 15,-19-6-16-15,14-8-12 16,13-28-9-16,30-16-27 15,22-14-73-15,0-16-138 16</inkml:trace>
  <inkml:trace contextRef="#ctx0" brushRef="#br0" timeOffset="278178.7512">21313 10204 551 0,'-71'48'74'15,"11"12"-15"-15,-19 6-17 16,8-3-42-16,-3-12-5 16,31-25-15-16,26-11-85 15,17-15-87-15</inkml:trace>
  <inkml:trace contextRef="#ctx0" brushRef="#br0" timeOffset="278606.5734">21645 9910 335 0,'-38'40'61'15,"0"-1"-2"-15,19-2-7 16,11-2-14-16,8-9-9 16,0-11 5-16,19-6-6 15,35-9 0-15,17 0-1 16,8-1-8-16,6-28-5 16,-6-6 3-16,-22 2 2 15,-21 2-10-15,-36 3-7 16,0 4-1-16,-41-1-1 15,-25 1-8-15,1-2-32 16,32 7-50-16,33 4-106 0</inkml:trace>
  <inkml:trace contextRef="#ctx0" brushRef="#br0" timeOffset="278824.5762">22147 9681 473 0,'-14'0'124'16,"14"27"-71"-16,0 19 8 15,0 8-20-15,33 16-3 16,-14 12 0-16,-8 10 2 0,-11 9-7 16,-11-2-10-1,-54-9-21-15,-9-18-2 0,-5-29-64 16,8-43-234-16</inkml:trace>
  <inkml:trace contextRef="#ctx0" brushRef="#br0" timeOffset="297800.5796">14886 11079 278 0,'0'0'39'16,"0"0"-31"-16,0 0-1 15,0 0-4-15,0 0 12 16,0 0 15-16,0-3 8 16,0 3 0-16,0-3 5 15,0 3-16-15,0 0-10 16,0 0-2-16,0 0 5 16,0 0-1-16,0 0-9 15,0 0-4-15,-8 0-1 0,8 10 6 16,0 21 6-16,0 14-1 15,-14 17-2-15,-5 12 0 16,-5 7-2-16,2 6 2 16,3-16-6-16,10-13-3 15,-1-20-2-15,10-20-3 16,0-18 0-16,0-11 0 16,0-42 2-16,27-25 1 15,6-16-3-15,-1 5-2 16,1 13 0-16,-8 19 2 0,-4 22-1 15,-2 11 1 1,-8 19 0-16,-11 5-1 0,0 7-2 16,0 29 3-16,0 8 1 15,0-6 3-15,0-15 4 16,0-15-4-16,0-8-3 16,22-22 0-16,22-30 0 15,16-3 0-15,-8 2 0 16,-6 22-1-16,-19 23 0 15,-2 8 1-15,-6 15 0 16,-11 39 19-16,3 17 13 16,-11 10-16-16,0 1-10 15,0-3-6-15,-11-18-1 16,-8-15-3-16,5-4-13 16,9-14-51-16,-9 2-67 0,14-3-76 15</inkml:trace>
  <inkml:trace contextRef="#ctx0" brushRef="#br0" timeOffset="298070.77">15568 11558 572 0,'-36'34'48'0,"25"16"-30"16,-2 7 15-16,7-4-28 16,6-5-5-16,0-9-4 15,0-11-12-15,0-7-67 16,0-12-113-16</inkml:trace>
  <inkml:trace contextRef="#ctx0" brushRef="#br0" timeOffset="298236.5879">15467 11403 425 0,'-11'0'123'0,"11"0"-123"16,0 0-51-16,30 0-119 16</inkml:trace>
  <inkml:trace contextRef="#ctx0" brushRef="#br0" timeOffset="298656.2078">15895 11556 328 0,'-8'0'124'0,"-3"-6"-80"16,3 5 0-16,8 1-18 16,-9 0-7-16,-2 9-4 15,3 22 22-15,3 0 2 16,-1-6-18-16,6-12-15 0,0-13-5 16,0 0 2-16,47-38 3 15,18-10 5-15,6 5-6 16,-11 18 2-16,-27 20 6 15,-1 5-5-15,-32 33 0 16,0 21 3-16,0 10 0 16,-13-1-11-16,-1-17-3 15,14-16-11-15,0-21-52 16,47-9-81-16,32-17-68 16</inkml:trace>
  <inkml:trace contextRef="#ctx0" brushRef="#br0" timeOffset="298934.2721">16647 11534 452 0,'-38'24'22'16,"25"7"28"-16,4-7-9 15,9-7-15-15,0-10-4 16,0-7 3-16,47-1 30 15,-9-27 4-15,3-3-12 16,-22 3-24-16,-11 8-13 16,-8 6-1-16,0 7 2 15,-46 5-5-15,-6 0-6 16,16 2-3-16,17 0-6 16,19 0-16-16,0 0-65 0,47 0-87 15,24 0-150-15</inkml:trace>
  <inkml:trace contextRef="#ctx0" brushRef="#br0" timeOffset="299150.315">17269 11713 335 0,'-33'0'104'0,"22"0"-56"16,11-13 26-16,0-26 3 15,33-9-30-15,33-1-1 16,-4 10-4-16,-7 8-5 0,-3 11-28 16,-6 6-9-16,11 4-1 15,9 3-19-15,13-11-95 16,8 0-195-16</inkml:trace>
  <inkml:trace contextRef="#ctx0" brushRef="#br0" timeOffset="299720.1275">18575 11153 481 0,'-41'0'148'0,"22"10"-110"15,-8 39 3-15,-11 16-14 0,-3 15-6 16,-3 3-9-16,-2 2-4 16,5-13-2-16,11-11-1 15,22-20-5-15,8-24 0 16,0-17-3-16,19-36-2 16,41-42 2-16,16-27-2 15,-2-18-1-15,5 2 4 16,-14 16 1-16,-18 29 0 15,-9 34 1-15,-19 20 0 16,-16 17 0-16,-3 5 0 16,0 0 1-16,0 32 3 15,0 19 2-15,0 22 0 16,0 12-2-16,-3 6-1 16,3 8 1-16,0 3 0 0,0-9-3 15,0-9-1-15,0-16-6 16,22-18-11-16,-3-18-47 15,-14-13-88-15,-5-19-121 16</inkml:trace>
  <inkml:trace contextRef="#ctx0" brushRef="#br0" timeOffset="299894.5152">18501 11648 481 0,'-5'-11'88'0,"5"3"-39"15,19-2-9 1,41-7-2-16,-3 9-19 0,3-2-13 16,-13 5-6-16,-1 3-1 15,11 2-22-15,-16 0-153 16</inkml:trace>
  <inkml:trace contextRef="#ctx0" brushRef="#br0" timeOffset="300156.3829">19085 11360 489 0,'0'8'55'15,"14"29"42"-15,10 8-48 16,3-4-29-16,1 2-14 16,2-5-5-16,-9-8-1 15,18 4-2-15,-4-6-6 16,3-9-50-16,-5-8-142 16</inkml:trace>
  <inkml:trace contextRef="#ctx0" brushRef="#br0" timeOffset="300336.0265">19262 11486 439 0,'-84'48'150'16,"-4"19"-87"-16,18 10 3 16,-1 3-60-16,24-10-6 15,6-16-4-15,36-17-15 16,5-17-41-16,5-20-42 15,74-10-125-15</inkml:trace>
  <inkml:trace contextRef="#ctx0" brushRef="#br0" timeOffset="300584.5035">19720 11491 283 0,'-13'-5'278'15,"-12"5"-227"-15,22 0-5 16,-8 33 8-16,3 2-20 16,-3 5-24-16,3-5-10 15,8-6 0-15,0-2-12 16,0-11-24-16,0-1-120 15,0-15-189-15</inkml:trace>
  <inkml:trace contextRef="#ctx0" brushRef="#br0" timeOffset="300718.4479">19649 11155 459 0,'-27'-2'124'0,"27"2"-116"16,0 0-8-16,0 10-2 15,38 5-82-15,17-4-166 16</inkml:trace>
  <inkml:trace contextRef="#ctx0" brushRef="#br0" timeOffset="300988.401">20296 11340 146 0,'-118'34'391'0,"20"4"-307"16,22 10 26-16,29-11-36 16,26-19-60-16,15-12-12 15,6-6 2-15,0 0 7 16,19 0 28-16,19-2-3 16,-10 2-16-16,-6 0-7 15,-17 30-6-15,-5 15-3 16,-8 6-1-16,-49-2-3 15,2-11-6-15,22-20-31 0,28-18-60 16,5-5-78 0,14-39-212-16</inkml:trace>
  <inkml:trace contextRef="#ctx0" brushRef="#br0" timeOffset="301250.3438">20686 11155 627 0,'-28'0'116'16,"28"19"-116"-16,0-4-11 16,11 1-44-16,11-5-214 15</inkml:trace>
  <inkml:trace contextRef="#ctx0" brushRef="#br0" timeOffset="301386.4181">20691 11685 597 0,'-33'25'206'16,"33"5"-206"-16,14-28-38 15,38-17-269-15</inkml:trace>
  <inkml:trace contextRef="#ctx0" brushRef="#br0" timeOffset="304484.2202">21542 11010 149 0,'0'0'55'0,"0"0"-31"0,0 0 12 15,-14 0 1-15,9 0-1 16,-4 0 18-16,-2 0 0 15,-2 0-7-15,-6 0-1 16,5 0 5-16,1 0-6 16,7 0-14-16,6 0-17 15,0 0-8-15,0 0 7 16,19 0 28-16,33 0-9 16,13-6 4-16,9 6-6 15,-9 0-7-15,-7 0-3 16,-6 6-2-16,-6 16-8 15,-13 11-5-15,-12 14-3 16,-21 7-1-16,0 16 0 0,-8 2-1 16,-57 5 0-16,5-6-2 15,8-12-2-15,19-13 1 16,28-15 2-16,5-15-1 16,0-4 0-16,38-2 0 15,27-3-1-15,9-2 2 16,2 6-4-16,-16 4-7 15,14 5-18-15,-14-7-38 16,-8-6-52-16,-9-7-150 16</inkml:trace>
  <inkml:trace contextRef="#ctx0" brushRef="#br0" timeOffset="304866.2558">22474 10957 330 0,'-22'-1'122'16,"3"1"-57"-16,11 0-27 0,3 0-9 15,-1 0-6-15,6 17 9 16,0 13 0-16,0 12-6 16,0 8 3-16,0 14-9 15,0 6-4-15,0 9-5 16,0-2-1-16,0-2-9 15,11-9-1-15,11-15-12 16,5-17-73-16,3-19-76 16,-22-15-179-16</inkml:trace>
  <inkml:trace contextRef="#ctx0" brushRef="#br0" timeOffset="305106.2215">22521 11399 457 0,'-3'-17'108'0,"3"-5"-25"16,8 2-30-16,52-2 3 16,3 8-10-16,-9 8-12 15,-7 6-9-15,-17 0-8 16,-11 6-5-16,-19 30-3 16,0 19-4-16,-77 10-2 15,-10 4-1-15,-17-9-2 16,25-13-3-16,33-18-22 15,27-11-34-15,19-13-30 16,0-5-12-16,60 0-107 0</inkml:trace>
  <inkml:trace contextRef="#ctx0" brushRef="#br0" timeOffset="307574.2995">24372 10858 100 0,'0'-7'338'0,"0"2"-292"16,-6 3 5-16,-7-1-19 0,2 1-5 16,11-3 6-16,-3 1 5 15,-8 3 0-15,-11 1-2 16,-16 0-3-16,-35 38-6 16,-17 28-16-16,-17 27 10 15,9 25 2-15,33 14-11 16,27 4-6-16,24-9 0 15,14-30-1-15,5-27-3 16,64-34-1-16,26-33 0 16,25-3 1-16,-3-46 0 15,-5-16-2-15,-41 5 5 16,-52 11-2-16,-19 15 1 0,-85 14-2 16,-59 17-2-16,-11 0-2 15,35 29-18-15,68-1-62 16,52-23-115-16</inkml:trace>
  <inkml:trace contextRef="#ctx0" brushRef="#br0" timeOffset="315582.3708">23096 11262 79 0,'0'0'55'0,"0"0"-49"16,11 0 0-16,-9 0 33 16,4 0-15-16,2 0 31 0,-8 0-3 15,0 0-27-15,6 0-12 16,-1 0-6-16,3 0-7 16,3-3 0-16,-3-3-6 15,6 0-2-15,-9 5 2 16,1-4-2-16,2 3 2 15,-3-1 6-15,-5-4 7 16,0-4 37-16,0-2 44 16,0 2-23-16,6 4-11 15,10 2-10-15,17 0-22 16,5-3-3-16,0 2 2 16,3 2-5-16,-8 4-8 15,-14 0-7-15,-11 0-1 16,-2 7-14-16,7 10-84 15,-13-3-122-15</inkml:trace>
  <inkml:trace contextRef="#ctx0" brushRef="#br0" timeOffset="315972.0892">23292 11539 275 0,'0'0'209'0,"0"-5"-113"16,19 0-12-16,9 5-21 15,10 0-17-15,3-4-27 16,2-7-15-16,4 0-4 0,-1-1-16 15,14-11-68-15,-8-12-249 16</inkml:trace>
  <inkml:trace contextRef="#ctx0" brushRef="#br0" timeOffset="320385.5386">15251 12544 136 0,'6'-1'62'0,"-3"-6"4"16,-3 6 34-16,0-2-35 16,0 3-9-16,0 0-7 15,0 0-7-15,0 4-4 16,-3 50-5-16,-27 29 16 15,8 30-19-15,11 15-18 16,11 8-6-16,0-3-6 16,49-23-5-16,25-18-36 0,38-41-116 15,24-43-335-15</inkml:trace>
  <inkml:trace contextRef="#ctx0" brushRef="#br0" timeOffset="321458.0798">15971 12790 211 0,'-11'0'81'15,"3"0"-42"-15,-3 0-7 16,3 0-17-16,3 0 7 15,5 0 4-15,-3 0 15 16,3 0-17-16,-11 0-8 16,-8 3 1-16,0 6 4 15,-9 3-4-15,-10 9 1 0,-3 3-4 16,9 10 1 0,7-1-1-16,12 2 3 0,13 0-8 15,0-7 2 1,0-12 2-16,38-10 3 0,33-6 5 15,13-6-3-15,17-25 1 16,-3-6-6-16,-13-2 10 16,-25 6-1-16,-22 5-17 15,-33 8 0-15,-5 5-1 16,-52 7 2-16,-51 8-6 16,-9 0-2-16,14 0-6 15,43 0-7-15,36 0-24 16,19 0-28-16,28-19-76 15,78-5-90-15</inkml:trace>
  <inkml:trace contextRef="#ctx0" brushRef="#br0" timeOffset="322096.2464">16609 13254 383 0,'-22'0'159'16,"3"38"-105"-16,-19 11 15 0,-3 14-40 15,-24 1-28-15,8-12-1 16,2-15-10-16,22-12-62 15,33-25-60-15,28-10-161 16</inkml:trace>
  <inkml:trace contextRef="#ctx0" brushRef="#br0" timeOffset="322750.6514">18412 12552 370 0,'0'0'135'0,"0"12"-63"16,0 30 12-16,0 16-13 15,5 13-39-15,-5 11-2 16,0 11-5-16,-46 6-9 15,-20-7-13-15,1-9-3 16,-1-17-12-16,14-31-52 16,39-30-61-16,13-15-144 15</inkml:trace>
  <inkml:trace contextRef="#ctx0" brushRef="#br0" timeOffset="324033.2323">19025 12695 50 0,'-5'-8'330'16,"-1"8"-258"-16,6-1-17 15,0 1-29-15,0 0-14 16,0 0 5-16,0 0 18 16,0 4-24-16,0 4-11 15,0-6 0-15,0 1-3 16,0 0-41-16,30-1-110 16</inkml:trace>
  <inkml:trace contextRef="#ctx0" brushRef="#br0" timeOffset="324272.0078">19229 13234 469 0,'-40'43'174'0,"-7"21"-126"16,-10 17 10-16,-3 11-45 16,-16-9-13-16,10-16-19 15,6-21-62-15,33-26-118 16,27-20-190-16</inkml:trace>
  <inkml:trace contextRef="#ctx0" brushRef="#br0" timeOffset="324676.1599">20383 12486 419 0,'-52'6'119'16,"-13"31"-17"-16,-14 24-16 16,-6 22-8-16,-13 24-28 15,5 17-22-15,14 4-24 16,33-11-4-16,35-16 0 16,11-30-25-16,84-23-101 15,58-32-104-15</inkml:trace>
  <inkml:trace contextRef="#ctx0" brushRef="#br0" timeOffset="325245.9412">20841 12800 220 0,'-33'0'198'0,"14"0"-187"16,5 0 1-16,6 0-3 16,-8 5 8-16,0 3 3 0,-14 4 11 15,2 6 21-15,-4 3 0 16,-7 8-16-16,12 7-5 15,-6 7-9-15,14 4-4 16,6 5-1-16,13 0-1 16,0-12-1-16,0-8-2 15,52-21-3-15,32-11 1 16,17-31-4-16,16-24 0 16,-19-6 3-16,-13 3 4 15,-39 10-7-15,-32 13 1 16,-14 6-4-16,-52 9-3 15,-35 10-1-15,-3 7-11 0,22 3-27 16,38 0-51 0,30 0-46-16,11 0-120 0</inkml:trace>
  <inkml:trace contextRef="#ctx0" brushRef="#br0" timeOffset="325674.292">21503 13254 410 0,'-21'21'139'15,"-23"32"-39"-15,-16 12-48 16,-11 3-25-16,6-7-27 16,10-5-51-16,22-25-177 15</inkml:trace>
  <inkml:trace contextRef="#ctx0" brushRef="#br0" timeOffset="326342.0388">22943 12638 376 0,'0'0'198'15,"0"0"-148"-15,22 34 10 16,24 17 5-16,-8 16-16 16,-29 17 3-16,-9 16-11 15,-36 19-8-15,-54 2-18 16,-30-7-15-16,3-23 0 15,13-39-60-15,25-52-167 16</inkml:trace>
  <inkml:trace contextRef="#ctx0" brushRef="#br0" timeOffset="331465.8589">17040 12925 371 0,'0'0'121'15,"0"0"-82"-15,33-8-2 16,40-20-15-16,12-3 17 16,-1 2 6-16,-18 9-17 15,-25 4-20-15,-11 9-6 16,-8-2-2-16,-9 3-15 15,25-6-111-15,-13 9-296 0</inkml:trace>
  <inkml:trace contextRef="#ctx0" brushRef="#br0" timeOffset="332117.9097">17749 12582 22 0,'-8'0'144'0,"-3"0"-93"16,3 0 8-16,8 0-18 15,-6 0-8-15,6 0 11 16,0 0 10-16,0 0-9 0,-5 0-4 16,5 0-8-16,0 0-3 15,0 0-6-15,0 0-3 16,0 0-7-16,0 0 5 16,49-9 13-16,24-8 3 15,7 0 10-15,-1 2-23 16,-33 7-3-16,-16 8-10 15,-27 0-5-15,-3 13 2 16,0 29 11-16,-14 16 0 16,-27 3-12-16,-5-8-5 15,8-15 0-15,29-10-2 0,9-20-3 16,0-8-1-16,9 0 2 16,37 0 4-16,-2 0 7 15,-9 8 1-15,-24 23-1 16,-11 16 1-16,-30 11-2 15,-57 5-6-15,-3-14-9 16,16-27-43-16,50-22-78 16,24-22-140-16</inkml:trace>
  <inkml:trace contextRef="#ctx0" brushRef="#br0" timeOffset="333219.7243">22112 12780 134 0,'0'-3'190'16,"0"0"-129"-16,0 3-34 15,0-1-14-15,0-1-1 16,0 2 8-16,0 0 12 16,0 0-3-16,0 0 2 15,0 0-5-15,0-4-1 16,0 4-12-16,0-1-4 15,0-1 3-15,0 2-2 0,0-6 1 16,21 0 8-16,12-1 6 16,11-5 0-16,-12 0-3 15,4 1 1-15,-3-1 4 16,-1 4-1-16,-7 5-8 16,-6 2-7-16,-19 1-4 15,8 0-2-15,-8 0 5 16,0 4 0-16,0 25 3 15,0 10-5-15,-52 8-6 16,-13 0-1-16,10-4-1 16,17-13 0-16,19-15 0 15,19-9-1-15,0-6-1 0,33 2 2 16,24 1 5 0,-11 7 1-16,-13 18-3 0,-27 26 3 15,-6 23 9-15,-80 10-13 16,-23-4-2-16,-3-35-37 15,48-48-131-15,50-69-478 16</inkml:trace>
  <inkml:trace contextRef="#ctx0" brushRef="#br0" timeOffset="338079.9003">14452 15215 292 0,'-13'-1'147'0,"-1"1"-145"15,14 0 13-15,0 0-3 16,-5 0 18-16,5 0 10 15,0 1 9-15,0 4-5 16,0-5-15-16,0 0-11 0,0 0 7 16,0 0 0-16,46-11 6 15,20-15-2-15,-1-5-6 16,-5-4 1-16,-3 1 0 16,-10 4-5-16,-23 3-5 15,-16 10-3-15,-8 5-6 16,0 3 0-16,0 5-4 15,-60 4-1-15,-38 18-3 16,-33 40 0-16,0 23 1 16,14 11 2-16,24 1 0 0,33-15 0 15,41-16-1 1,19-16-1-16,9-17-2 16,61-11-2-16,15-12 1 0,13-6-6 15,8 0-27-15,-7 0-57 16,4-24-82-16,-16-9-212 15</inkml:trace>
  <inkml:trace contextRef="#ctx0" brushRef="#br0" timeOffset="338417.8942">15390 15018 92 0,'-21'-9'442'16,"-9"9"-410"-16,-6 0 6 16,-7 16-23-16,-23 13 10 15,-13 8 0-15,-8 13 4 16,-3 9 9-16,11 9 7 15,13 5-3-15,25-5-18 16,11-8-18-16,28-12-4 16,2-18-2-16,2-12-2 15,47-8-7-15,11-7-14 0,14-3-25 16,-3-3-43 0,13-18-75-16,-4-7-141 0</inkml:trace>
  <inkml:trace contextRef="#ctx0" brushRef="#br0" timeOffset="338816.0972">15769 15076 268 0,'0'0'123'16,"0"0"-24"-16,0 0 5 15,-38 0-22-15,-16 8-21 16,-17 25-3-16,-3 17-4 15,-10 13-12-15,13 10-26 16,24-4-11-16,9-7-5 16,38-13 3-16,0-13-2 0,25-17-1 15,48-14 0 1,12-5-3-16,-1-2-11 0,1-25-23 16,-17-15-38-16,-2 4-38 15,-9-2-92-15,-11 8-216 16</inkml:trace>
  <inkml:trace contextRef="#ctx0" brushRef="#br0" timeOffset="339250.0434">15914 15369 435 0,'-8'14'123'0,"2"0"-56"16,6-2-17-16,0-5-9 15,0-7-14-15,33-12 7 16,32-32 3-16,15-17-2 16,-15 1-3-16,-19 10-7 15,-21 13-21-15,-17 13-3 0,-8 19 0 16,-14 5 1-16,-57 5-2 16,-8 41-2-16,-8 15 1 15,16 9 1-15,19-6 0 16,20-8-2-16,18-15 0 15,14-13-2-15,0-10-25 16,27-16-33-16,36-2-24 16,30 0-26-16,19-31-100 15</inkml:trace>
  <inkml:trace contextRef="#ctx0" brushRef="#br0" timeOffset="339558.0162">16587 15154 245 0,'0'0'213'15,"0"0"-114"-15,0 0-17 16,0 13-40-16,-5 13 3 16,-9 8-8-16,-5 3-18 15,11-10-13-15,3-13-4 16,5-12-2-16,0-2 0 15,32-19 10-15,28-16 3 16,6-3 2-16,-9 15 9 16,-11 12 4-16,-7 11-6 15,-18 2-11-15,-15 30-2 16,-6 11-9-16,0-4-1 0,0-16-29 16,-6-22-58-16,6-1-62 15,19-24-143-15</inkml:trace>
  <inkml:trace contextRef="#ctx0" brushRef="#br0" timeOffset="339784.0262">17683 14548 534 0,'0'22'67'15,"-8"36"-13"-15,-3 10-15 0,-10 15-10 16,-7 6-11-16,-10-3 3 16,0 7-9-16,5-12-12 15,1-9-6-15,10-14-43 16,11-19-78-16,11-33-163 16</inkml:trace>
  <inkml:trace contextRef="#ctx0" brushRef="#br0" timeOffset="339925.842">17400 15034 416 0,'-11'0'279'15,"11"22"-156"-15,33 1-39 0,43 3-62 16,30-20-22-16,12-6-13 16,13-20-76-16,8-37-154 15</inkml:trace>
  <inkml:trace contextRef="#ctx0" brushRef="#br0" timeOffset="340749.5103">18444 15127 483 0,'-8'0'101'15,"8"0"-49"-15,0 0-27 16,0 0 5-16,0 18-4 15,8 6-1-15,-8 6 9 16,0 4-7-16,0 1-16 16,0-12-6-16,0-9-4 15,0-12-1-15,0-2-1 0,0-24 1 16,19-29 0-16,28-8-1 16,18-2 1-16,1 11 0 15,-9 13 1-15,-16 12 3 16,-3 9-1-16,-5 8-3 15,-6 4 0-15,-8 6-3 16,5-4-22-16,-2 2-61 16,16 2-60-16,-5 0-125 15</inkml:trace>
  <inkml:trace contextRef="#ctx0" brushRef="#br0" timeOffset="340924.1356">19295 14965 522 0,'0'27'102'0,"0"15"-16"16,0 11-45-16,5 1-29 15,-2 0-12-15,-3-3-11 16,0-9-24-16,0-10-26 16,0-19-82-16,0-13-218 15</inkml:trace>
  <inkml:trace contextRef="#ctx0" brushRef="#br0" timeOffset="341058.0906">19314 14728 432 0,'0'0'79'16,"0"1"-79"-16,19 20-52 15,41-4-198-15</inkml:trace>
  <inkml:trace contextRef="#ctx0" brushRef="#br0" timeOffset="341290.2534">19884 15067 335 0,'-90'56'245'0,"11"4"-164"16,27 0-53-1,19-6-17-15,31-18 7 0,2-14-2 16,0-10-8-16,51-7 7 16,9-5-4-16,6 0-8 15,13 0-3-15,-14-22-32 16,1 0-27-16,-12 8-81 16,-2-1-176-16</inkml:trace>
  <inkml:trace contextRef="#ctx0" brushRef="#br0" timeOffset="341508.6221">20462 15005 509 0,'0'0'96'0,"0"21"-14"16,0 22-37-16,0 11-21 15,-14 6-11-15,-27 3-11 16,11-10-2-16,3-5-12 16,8-20-28-16,11-13-49 15,8-15-114-15</inkml:trace>
  <inkml:trace contextRef="#ctx0" brushRef="#br0" timeOffset="341674.2091">20396 14701 610 0,'-21'0'104'0,"15"0"-40"15,6 0-64-15,0 0-21 16,0 0-52-16,6 3-6 16,26 8-9-16,23 6-49 15</inkml:trace>
  <inkml:trace contextRef="#ctx0" brushRef="#br0" timeOffset="341883.7739">20999 14543 450 0,'-27'0'190'16,"13"35"-131"-16,9 11-16 15,-1 14-13-15,-2 8-10 16,-6 2-12-16,-5 1-6 15,0-3-2-15,6 3-4 16,-1-15-15-16,3-9-40 16,-3-19-32-16,1-17-45 15,13-11-119-15</inkml:trace>
  <inkml:trace contextRef="#ctx0" brushRef="#br0" timeOffset="342055.9164">20672 15012 340 0,'0'-3'221'16,"0"1"-125"-16,0 2-27 16,43-2-1-16,17 2-28 15,6 0-18-15,-6 0-20 16,-8-5-2-16,8-5-13 16,-8 0-49-16,-6 0-64 15,-3 1-161-15</inkml:trace>
  <inkml:trace contextRef="#ctx0" brushRef="#br0" timeOffset="342385.2777">21326 14886 448 0,'-5'0'166'0,"5"3"-28"16,0 12-34-16,43 4-51 15,31-2-45-15,-3 0-5 16,3-4-3-16,2-6-5 15,-11-4-14-15,1-3-43 16,-17 0-52-16,0-6-39 16,5-14-47-16,-2-8 23 15,0 4 73-15,-6-5 104 16,-13 10 40-16,-19 9 35 16,-14 10 48-16,0 0 27 15,-41 17-22-15,-30 26-45 16,-8 20-18-16,-11 14-13 0,-16 18 4 15,-6 6-3-15,0-4-40 16,22-14-13-16,49-30-15 16,36-22-72-16,5-23-65 15,92-8-137-15</inkml:trace>
  <inkml:trace contextRef="#ctx0" brushRef="#br0" timeOffset="342715.7889">22452 14640 803 0,'-32'3'104'15,"32"12"-101"-15,0-3-3 16,5-1-49-16,11-10-92 15,36-1-51-15,-5 0-240 0</inkml:trace>
  <inkml:trace contextRef="#ctx0" brushRef="#br0" timeOffset="342887.8145">22578 14974 744 0,'-27'10'175'0,"27"3"-128"16,0-5-47-16,0-6-41 15,8-2-182-15,35-57-343 0</inkml:trace>
  <inkml:trace contextRef="#ctx0" brushRef="#br0" timeOffset="344083.8508">18469 16781 237 0,'0'0'126'15,"0"0"-105"-15,0 5 14 16,0 12 10-16,8-3 8 15,-3-5 1-15,6-4-11 16,6-5-12-16,15 0-5 16,20 0 1-16,8-27-3 15,11-14-8-15,0-7-1 0,-11-1 7 16,-8 4-2 0,-11 2-13-16,-17 6-2 0,-10 11-2 15,-9 8 1-15,-5 11 3 16,-24 7 8-16,-61 15-4 15,-35 38-11-15,-11 23 0 16,9 7 0-16,24 7 0 16,32-8 1-16,50-12-1 15,16-11 0-15,2-13 0 16,78-11 1-16,23-9 1 16,23-11-2-16,10-10 0 15,8-5-12-15,-18 0-47 16,-23 0-39-16,-18-3-88 0,-25-9-223 15</inkml:trace>
  <inkml:trace contextRef="#ctx0" brushRef="#br0" timeOffset="344488.0365">19761 16738 384 0,'-8'0'204'0,"8"0"-142"16,0 0-11-16,0 0-9 15,22 2-5-15,21-2-11 16,-10 0-22-16,-6 0-4 15,-2 0-3-15,8-10-15 0,18-3-59 16,18 0-121-16,-4 8-303 16</inkml:trace>
  <inkml:trace contextRef="#ctx0" brushRef="#br0" timeOffset="344684.4313">19982 16996 652 0,'0'0'137'0,"41"0"-80"16,38-5-38 0,6-9-19-16,-15-8-30 0,4-7-124 15,-28-18-154-15</inkml:trace>
  <inkml:trace contextRef="#ctx0" brushRef="#br0" timeOffset="349495.9143">20947 16539 102 0,'0'0'133'16,"0"0"-80"-16,0 0-15 16,0 0-15-16,0 0 9 15,0 0 19-15,0 0 2 16,0 0-4-16,-8 0-13 0,3 0-7 15,-1 0-9 1,3 0-7-16,3 0-2 16,-5 0-4-16,5 0 3 0,-5 0-1 15,5 0 0-15,0 0 3 16,0 0-5-16,0 27 4 16,0 8 16-16,13 0-7 15,12-1-9-15,7-1-8 16,-4-8 1-16,-9-3 1 15,0-9-3-15,0-5 3 16,3-6-2-16,-3-2-2 16,0 0-1-16,14-10 0 15,-1-25-2-15,-4-14-2 16,-9-12 2-16,-8-8 0 16,-9-2 0-16,-2 1 2 0,0 8 0 15,0 9-1-15,0 17 1 16,0 13 0-16,0 8 0 15,-13 8-2-15,-15 1-6 16,9 1 2-16,6 3 2 16,7 2 3-16,6-2 1 15,0 2-1-15,0 0 1 16,0-4-2-16,38-3 2 16,55-8 7-16,24-7 2 15,20-2-3-15,7-6 2 16,-18 5-3-16,-28 0-4 15,-27 8-1-15,-19 8-5 16,-25 5-15-16,-14 4-35 0,7 0-68 16,-20 13-139-1</inkml:trace>
  <inkml:trace contextRef="#ctx0" brushRef="#br0" timeOffset="350155.533">21752 16391 222 0,'-11'0'94'16,"11"0"-18"-16,0 0-36 16,0 0-14-16,0 0 8 15,0 0-1-15,0 0-3 16,0 0 4-16,-3 0-6 15,3 0-3-15,0 0-1 16,0 0-4-16,0 0-4 16,27-3-1-16,39-14 15 15,18-5-1-15,3-5-13 16,9 6 6-16,-17 4-1 16,-14 2-10-16,-18 9-4 0,-15 1-5 15,-23 5-1-15,2 0-1 16,-11 21 0-16,0 22 3 15,0 13 0-15,-47 13-2 16,-16 7-1-16,-2 2 0 16,5-5-1-16,14-11 0 15,8-16-13-15,18-24-38 16,18-9-64-16,2-13-97 16</inkml:trace>
  <inkml:trace contextRef="#ctx0" brushRef="#br0" timeOffset="350575.6318">21070 17297 565 0,'8'0'111'15,"123"-5"-2"-15,52-21-14 16,40-12-50-16,1-5-28 16,5-4-11-16,-27 1-6 15,-20 3-21-15,-24 10-64 16,1 2-112-16,-42 8-270 0</inkml:trace>
  <inkml:trace contextRef="#ctx0" brushRef="#br0" timeOffset="381893.4352">21705 17594 317 0,'0'-6'79'0,"0"6"-48"16,0 0 16-16,0-1-14 15,0-6 3-15,0-2 15 16,0 3 10-16,-5 1-9 16,-1 5-15-16,-2 0-8 15,8 0-7-15,-13 3-8 16,-7 30-6-16,-7 21 1 16,-16 18-6-16,2 3-1 15,22-4-1-15,19-20 0 16,0-26-1-16,65-25-1 0,33-7 1 15,14-39 0-15,-6-6 2 16,-16 10-2-16,-24 12-2 16,-28 8-22-16,-22 6-40 15,3 9-76-15,-8-1-170 16</inkml:trace>
  <inkml:trace contextRef="#ctx0" brushRef="#br0" timeOffset="382065.3968">22079 17476 704 0,'0'53'53'0,"0"36"41"0,0 26-26 16,22 13-47 0,-17 10-13-16,1-10-8 0,-4-26-33 15,17-29-120-15,14-60-353 16</inkml:trace>
  <inkml:trace contextRef="#ctx0" brushRef="#br0" timeOffset="414689.2076">27224 9381 249 0,'0'0'71'0,"0"0"-27"16,0 0-5-16,0 6-3 15,0-2-15-15,0 11-13 16,0 10 8-16,0 10 4 16,0 9-8-16,0 16-3 15,0 14 0-15,14 19-2 16,-1 15 2-16,-2 20 9 15,-3 18-2-15,6 19 9 16,-3 20-2-16,2 18-6 0,1 12-9 16,-6 10-5-1,3-4-2-15,-3-11 0 0,11-8 0 16,20-21-1-16,2-12-1 16,2-23-4-16,9-23-16 15,-17-20-69-15,-2-23-70 16</inkml:trace>
  <inkml:trace contextRef="#ctx0" brushRef="#br0" timeOffset="416256.8984">25296 11121 82 0,'8'0'58'0,"-8"0"-48"15,0 0 17-15,0 0-6 0,0 0-15 16,0 0 5-16,0 0 11 15,0 0-3-15,0 0 10 16,0 0-5-16,0 0-7 16,0 0-2-16,0 0-11 15,0 0-2-15,0 0 5 16,0 0 4-16,0 0 0 16,0 0-2-16,0 0 0 15,-8 0 8-15,3 0-3 16,5 0-8-16,-6 0-2 15,6 0-2-15,0 0 8 16,0-2 7-16,0-3-4 16,38-1-2-16,42 0 6 15,29 4 14-15,43-3 1 0,58 1 9 16,71-8 0-16,74-6-5 16,59-13 4-16,63-12 0 15,47-9 0-15,13-8-24 16,14 3-8-16,-42 11-6 15,-100 16-1-15,-90 18-1 16,-89 12-2-16,-59 0-2 16,-15 7-33-16,-31-7-79 15,-40-8-235-15</inkml:trace>
  <inkml:trace contextRef="#ctx0" brushRef="#br0" timeOffset="424318.8976">27682 10827 198 0,'0'0'62'0,"0"0"-47"0,0 0 5 16,0 2-4-16,0 3-14 15,0 0-2-15,0 0 0 16,0 0 4-16,-5-3 23 15,-9 0 16-15,8-2 2 16,-7 0-4-16,5 3-9 16,2-3-4-16,6 0-6 15,0 0-4-15,0 0-4 16,0 5-4-16,0 13 2 16,0 6-6-16,0 8-6 15,0-4-3-15,0-6-87 16,0-12-137-16</inkml:trace>
  <inkml:trace contextRef="#ctx0" brushRef="#br0" timeOffset="425121.0261">28214 10720 128 0,'0'0'97'0,"0"0"-20"16,0 0-16-16,0 0-11 15,0 0 18-15,0 10-31 16,0 9-12-16,0 4-16 15,0 0-6-15,0-1-3 0,0 0 0 16,13-5-38-16,-2-2-94 16,-11-7-107-16</inkml:trace>
  <inkml:trace contextRef="#ctx0" brushRef="#br0" timeOffset="425690.9788">28560 10748 13 0,'0'-6'157'16,"14"4"-93"-16,-9-3 5 15,3 0-20-15,-2 5-21 16,-6-1-12-16,0 1-1 16,0 0 9-16,0 0 11 15,0 0 2-15,0 0 9 16,0 0-3-16,5 11-18 0,3 2-19 16,-2 6-6-16,2-3-14 15,11-2-69-15,0-10-87 16</inkml:trace>
  <inkml:trace contextRef="#ctx0" brushRef="#br0" timeOffset="426208.8654">29233 10613 159 0,'0'0'214'16,"0"0"-151"-16,0 0-26 15,-5 2-3-15,0 9 10 16,5-5-10-16,0 2-5 16,0 7-6-16,0 2-13 15,0 8-10-15,-9-8-1 16,4-4-45-16,5-11-97 15,0-2-313-15</inkml:trace>
  <inkml:trace contextRef="#ctx0" brushRef="#br0" timeOffset="426972.9308">29203 10864 88 0,'0'-3'93'0,"-2"-2"-73"15,-4 0 20-15,1 5 21 16,-3-5-4-16,8 3-11 16,0-6 4-16,0-11-3 15,27-3-7-15,25-4-12 16,-6 5 0-16,-13 10-6 16,-28 9 0-16,-5 2-4 15,0 0-7-15,0 0 1 16,0 0-1-16,0 13-2 15,0 3-2-15,0 1-2 0,0-1-1 16,-30-7-2-16,14-5-1 16,5-1 0-16,6-3 0 15,5 0-1-15,0-7 0 16,0-18 0-16,0-3 0 16,10-2 0-16,37 4 8 15,-9 5 16-15,-3 0 1 16,-5 9 6-16,-13 5-2 15,-6 7-15-15,-11 0-3 16,0 23-1-16,0 15-3 16,-38 10-4-16,-36 4-2 15,-5-8-1-15,8-10-1 0,14-13-3 16,35-21-4-16,8 0 5 16,3-21 1-16,3-13-17 15,8-8 4-15,0 7 6 16,8 6 8-16,25 4 1 15,5 12 4-15,-5 8 7 16,-9 5 1-16,-15 0 0 16,-1 2 1-16,-8 31-1 15,0 9 5-15,-47 6-9 16,-13-7-6-16,14-11-2 16,13-18-1-16,23-12-4 15,10 0-5-15,0-21-8 16,5-2-1-16,33 11-8 0,-5 12-43 15,-14 7-53-15,0 0-302 16</inkml:trace>
  <inkml:trace contextRef="#ctx0" brushRef="#br0" timeOffset="428322.8423">26935 10875 137 0,'0'0'131'0,"0"0"-62"16,0 0-23-16,0-4-3 16,0-6 1-16,0-2 7 15,0 2 0-15,0 5-2 0,8 5-12 16,-2 0-19-16,-6 15-14 16,0 11-4-16,0-1-6 15,0 0-41-15,0 2-50 16,0 0-63-16</inkml:trace>
  <inkml:trace contextRef="#ctx0" brushRef="#br0" timeOffset="428833.0034">26458 10952 290 0,'0'0'64'16,"0"0"-46"-16,0 0 32 15,0 0 1-15,-3 0-22 16,3 0-2-16,0 4-7 16,0 3-11-16,0 9-3 15,0-3-4-15,0 7-2 16,0 3-21-16,0-1-106 15,0-6-277-15</inkml:trace>
  <inkml:trace contextRef="#ctx0" brushRef="#br0" timeOffset="429312.6639">25959 10966 278 0,'0'0'49'0,"0"0"-17"15,0 0-4-15,0 0-18 0,0 0-6 16,0 4-3-16,0 1 16 16,0 7 13-16,0 5 6 15,0 5-18-15,0 6-9 16,0-3-6-16,0-2-3 16,0-4-14-16,0-7-58 15,0-1-41-15,0-11-170 16</inkml:trace>
  <inkml:trace contextRef="#ctx0" brushRef="#br0" timeOffset="429665.6251">25959 10966 257 0</inkml:trace>
  <inkml:trace contextRef="#ctx0" brushRef="#br0" timeOffset="429770.7314">25959 10966 257 0,'-276'-34'132'0,"276"34"-92"0,-8 14 6 0,-16 8-19 15,5 2-1-15,0 7-5 16,-3 0 1-16,3-1-17 16,13 0-4-16,6-11-1 15,0-5-26-15,0-13-90 0,0-1-153 16</inkml:trace>
  <inkml:trace contextRef="#ctx0" brushRef="#br0" timeOffset="430826.8214">25561 11190 248 0,'0'0'75'0,"0"0"-33"16,0 0-8-16,0 0-1 15,-14 0-3-15,0 0-3 16,1-1 7-16,7-14-3 16,6-4-2-16,0-3-5 15,0 6-7-15,0 1 2 16,6 3-4-16,2-2 0 15,8 3 6-15,-13 3 7 16,3 4-4-16,2-2-8 16,3 4-2-16,-3-1-3 15,-3 0-4-15,-5 3-3 0,0 0-2 16,0 0 1 0,0 26 1-16,-38 6-3 0,-22 4 0 15,-5-3 0-15,5-10-1 16,21-18-1-16,20-5 0 15,11-4 0-15,-3-20 1 16,3-1-2-16,0 1-1 16,8 2 2-16,0 0 1 15,0 6 1-15,27 4 4 16,0-1 3-16,6 6 5 16,-6 7 1-16,-21 0-1 15,2 1-7-15,-8 27 1 16,0 9-1-16,0 5-3 15,-41-5-2-15,0-3-1 0,11-20-1 16,30-14-2-16,0 0 0 16,0-13 2-16,0-18-6 15,11-4-1-15,16 4 8 16,6 7 0-16,-19 16 1 16,-1 8 2-16,-7 14-1 15,-6 26-1-15,0 20-1 16,0 3-14-16,0-39-155 15</inkml:trace>
  <inkml:trace contextRef="#ctx0" brushRef="#br0" timeOffset="432620.6391">25525 11108 147 0,'0'0'54'0,"0"0"-18"16,0 0 10-16,0 1 10 16,0 4-25-16,0 2-4 15,0 3 14-15,0 3-14 16,0-2-9-16,0 3 2 16,-11-6 0-16,-8-2 6 15,3-2 11-15,-9-4-10 16,6 0-11-16,0 2-5 15,-8 3 0-15,-6 0-4 0,-5-3 0 16,5-2-3-16,1 0-3 16,10-4 1-16,8-19 0 15,14-4-1-15,0-3 1 16,0-1 0-16,22 6 4 16,-8 2 4-16,2 4-4 15,-8 3 4-15,0-2 5 16,3-1-5-16,-3-1 8 15,11 2 7-15,6 3-4 16,-11 6 1-16,-1 9-11 16,-13 0-4-16,0 5-2 0,0 19 0 15,0 9 6 1,0 4-1-16,0-1-3 0,-5 1-1 16,-9 1-4-16,6-4 0 15,-17-4-1-15,6-3 1 16,-8-7-1-16,8-11-1 15,5-7 1-15,14-2-1 16,0-12 0-16,0-18 0 16,0-9-5-16,9 1 1 15,29 5 1-15,3 11 2 16,-17 13 1-16,-16 6 0 16,-8 3 0-16,0 7 0 15,0 33 1-15,0 11 2 16,-27 5 0-16,5-1-2 15,11-15-1-15,3-16-8 0,8-12-38 16,0-12-16-16,22 0-15 16,30 0-104-16</inkml:trace>
  <inkml:trace contextRef="#ctx0" brushRef="#br0" timeOffset="433820.7906">25285 11642 208 0,'0'0'56'0,"0"0"-29"16,0 0 10-16,0 0-4 16,0 0-7-16,0 0 8 15,-8 0 8-15,-5 0-6 16,2 0-5-16,-3 0-2 15,6 0-10-15,-3 0-6 16,8 0 4-16,-2 0 0 16,5 0-2-16,-6 0-5 15,6-6 2-15,0-10-4 0,0-3 2 16,0 2 7-16,0 5 5 16,0 5-5-16,0 7-6 15,0 0-4-15,0 0-5 16,0 0-1-16,0 0 1 15,0 0 1-15,0 3 1 16,0 1-1-16,0 8 0 16,0 5-2-16,0 8 11 15,33 13-1-15,-14-3-2 16,-5 3-2-16,-1-4-3 16,-7-5-1-16,7-14-2 15,1-8 1-15,0-1-2 16,-3-6 0-16,-6 0 0 15,-2 0-1-15,-3 0 1 16,0 0 1-16,5 0-1 0,1 0 0 16,-4 0 0-16,17-25-4 15,14-19-1-15,11-15 3 16,16-18-3-16,13 2-5 16,-15 6-9-16,-1 34-5 15,-27 19-28-15,-19 16-80 16,-3 0-297-16</inkml:trace>
  <inkml:trace contextRef="#ctx0" brushRef="#br0" timeOffset="434952.3922">29078 11241 82 0,'-19'0'171'0,"14"0"-106"0,2 0-24 16,-3 0-3-16,1 0 10 16,-3-5-8-16,8-7-7 15,0-4 8-15,0 5-6 16,0 4-22-16,0 7-2 15,0 0-2-15,-11 0 4 16,11 0 0-16,0 0-3 16,0-3-4-16,0-2 12 15,0 1 4-15,0 4-8 16,0 0-3-16,0 0 2 16,0 21 9-16,0 1 3 15,19 3-5-15,-8 3-14 16,-11 2-3-16,3-6 0 15,-3-5-3-15,5-9 0 0,14-4 0 16,0-6 0-16,0 0-1 16,28-7 1-16,-7-21 0 15,7-5 0-15,-4-2 0 16,-10-1 0-16,3 2-2 16,-6 5 2-16,-9 9-5 15,-1 12-8-15,-7 5-36 16,17 3-40-16,-3-6-92 15</inkml:trace>
  <inkml:trace contextRef="#ctx0" brushRef="#br0" timeOffset="436168.8886">27723 10447 0 0,'0'0'177'0,"0"0"-145"16,0 0-20-16,0 0-5 15,0 0 2-15,0 0 16 16,0 0 37-16,0 0-6 16,0 0-14-16,0 0-8 15,0 0-11-15,0 0-14 16,0 0-4-16,0 0-1 15,0 0 1-15,0 0 17 16,0 0 2-16,-3 0-7 0,-2 0-4 16,-3 0-1-16,-3 0-4 15,-3 0 0-15,9 0 2 16,-4 0-1-16,4 0-4 16,-1 0 1-16,-2 2 1 15,-5 6-2-15,2-2-2 16,8 2 6-16,-8 5 8 15,-3 2 6-15,-5 10-1 16,6-1-5-16,13 1 3 16,0-8 4-16,5-6-5 0,55-3-5 15,6-8-9 1,-1 0-5-16,-5 4-11 0,-3-4-75 16,-2-7-139-16</inkml:trace>
  <inkml:trace contextRef="#ctx0" brushRef="#br0" timeOffset="461234.5143">26294 11104 39 0,'0'4'120'16,"0"0"-87"-16,0-2-7 0,0-2-10 16,0 0-7-16,0 0 19 15,0 0 12-15,0 0 4 16,0 0-11-16,0 0-2 15,0 0-6-15,0 0-3 16,0 0-9-16,0 0-7 16,0 0 0-16,0 0 3 15,0 0-1-15,0 0-5 16,0 0 4-16,0 0 3 16,0 3-7-16,-3 4 0 15,-16 2-2-15,19-1 0 16,-13-2-1-16,7 2-1 15,6-8 1-15,0 6 0 0,0-6 0 16,0 0 0 0,0 2 1-16,-5-2-1 0,5 0 2 15,-6 0 10-15,6 0 17 16,0 0-2-16,0-4-4 16,0-8-7-16,0-5-10 15,0 1 1-15,0 2-4 16,0-2-1-16,11 5 3 15,-11 6 1-15,6-1 0 16,-6 6-1-16,0 0 4 16,0 0-4-16,0 0-2 15,0 0-2-15,0 0-1 16,0 0 0-16,0 0 0 16,0 0 1-16,8 7 1 0,-8 8 0 15,0 5 1-15,0 2-1 16,0 0 1-16,0-1-2 15,-19-3-1-15,0-11 0 16,-3 3-1-16,3-9 1 16,0 2 0-16,11-3 0 15,8 0-1-15,0 0 1 16,0 0 0-16,0-3-1 16,0-15 1-16,0-8 0 15,0-2 0-15,13 4 0 16,9-1 2-16,-3 3-1 15,-5 7 0-15,-1 6 0 16,-13 9 2-16,6 0 6 0,-6 0-4 16,0 0-3-16,0 0 1 15,0 0-2-15,5 16 3 16,-5 9 3-16,0 8-5 16,0-6 2-16,0-5-4 15,-13-6 0-15,2-11 1 16,8-4-1-16,3-1-1 15,0 0-2-15,0-1-4 16,0-15-45-16,14-11-137 16</inkml:trace>
  <inkml:trace contextRef="#ctx0" brushRef="#br0" timeOffset="463159.7694">28454 10858 68 0,'0'0'75'16,"-6"0"-15"-16,6 0-14 15,0 0-3-15,-5-5-13 16,-1 3-10-16,4-3 7 16,-4 0 0-16,1 3-3 15,5-1-10-15,0 3-9 16,0 0-3-16,-9 0 2 0,9 0 6 16,0-2 9-16,0 2-2 15,0 0 4-15,0-4-2 16,0 4-1-16,0 0-8 15,0 0-4-15,0 0-5 16,0 0 0-16,0 0 0 16,0 0-1-16,0 0 0 15,-5-1 0-15,5 1 1 16,0 0-1-16,0 0 1 16,0 0 0-16,0 0 3 15,5-2 1-15,15-4 3 16,-7 3 1-16,1 3 3 15,-14 0 1-15,0 0 3 16,0 0-2-16,0 0 9 16,8 12-1-16,-8 9-15 0,0 3-4 15,0-2-2-15,0-2-1 16,0-2-1-16,0-3 1 16,0-2 0-16,-8-8 1 15,0-3-1-15,2-2 1 16,1 0 0-16,5-4-1 15,0-16-4-15,0-3 1 16,0 3 3-16,0 9 1 16,0 1 2-16,0 9-1 15,0 1-2-15,0 0 2 16,0 19-2-16,-6 16-13 16,-16-10-124-16</inkml:trace>
  <inkml:trace contextRef="#ctx0" brushRef="#br0" timeOffset="464136.5457">26286 11515 202 0,'0'-1'80'15,"-5"1"-37"-15,5 0-11 16,0 0-17-16,0 0-7 16,0 0 6-16,0 0 2 15,0 0 3-15,0 0 5 16,0 0-3-16,0 11 2 16,0 12-4-16,0-3-6 15,0 7-5-15,0 8-6 16,0 0-1-16,0 0-1 15,0 2 0-15,0-7 0 16,0-4-4-16,0-10-20 0,0-3-20 16,0-7-31-16,5-6-20 15,9 0-13-15</inkml:trace>
  <inkml:trace contextRef="#ctx0" brushRef="#br0" timeOffset="464487.701">26398 11497 112 0,'0'0'153'0,"-6"-3"-114"16,6 3-1-16,0-4-20 15,0 4 10-15,0-4 0 16,0 2-10-16,0-3-3 16,6-6 9-16,13 6-5 15,0-8-9-15,3 6-9 16,-3-3-1-16,8-5 0 15,3 4-2-15,-3-1-12 16,1 7-55-16,-15 5-54 16,-2 0-58-16</inkml:trace>
  <inkml:trace contextRef="#ctx0" brushRef="#br0" timeOffset="464750.2433">26425 11717 306 0,'0'-11'53'0,"0"-7"22"16,25-2-39-16,7 0-2 15,1 1-14-15,-14 3-15 16,-3 4-3-16,14 3-2 16,6 6-9-16,-6 0-103 15</inkml:trace>
  <inkml:trace contextRef="#ctx0" brushRef="#br0" timeOffset="465688.3589">28246 11229 156 0,'-13'0'125'16,"13"-4"-93"-16,0 3-13 16,0-7-11-16,0 4 12 15,0-3 9-15,0 6 0 16,0 1 12-16,0-3 3 16,0 3-10-16,0 0-10 15,0 0-12-15,0 0-8 16,0 0-2-16,0 11-2 15,0 8 0-15,0 3 0 16,0 8 1-16,0 5 3 0,0 3 2 16,0-4-2-16,0 1-4 15,0-10 0-15,0-8-6 16,0-6-21-16,0-11-45 16,19 0-4-16,0 0-12 15,3-14-15-15,-3 1-75 16</inkml:trace>
  <inkml:trace contextRef="#ctx0" brushRef="#br0" timeOffset="466064.5185">28227 11236 157 0,'-8'-2'99'16,"3"2"-37"-16,5 0-34 15,0 0-11-15,0 0 12 0,0-3 5 16,19-4 0 0,8-5 4-16,-8 1-14 0,0 7-17 15,0-3-3-15,-11 6-2 16,3-1-2-16,-2 2 0 16,1 0 0-16,12 0-31 15,-22 0-100-15,14 0-217 16</inkml:trace>
  <inkml:trace contextRef="#ctx0" brushRef="#br0" timeOffset="466319.1542">28227 11236 24 0</inkml:trace>
  <inkml:trace contextRef="#ctx0" brushRef="#br0" timeOffset="466417.2136">28227 11236 24 0,'58'120'246'0,"-58"-131"-152"0,19 4-26 0,8-1-1 0,-3 4-40 16,-15 1-25-16,18 0-2 15,-3 3-50-15,-2 0-147 16</inkml:trace>
  <inkml:trace contextRef="#ctx0" brushRef="#br0" timeOffset="469826.5538">27251 10640 141 0,'-3'0'67'0,"-2"0"-15"15,5 0-32-15,0 0-3 16,0-4-3-16,0 3 2 16,-5-2 11-16,2-1-1 15,-3 2-4-15,1-2 7 0,-3 4-1 16,8 0 0-16,0 0-5 15,0 0-10-15,-11 0-5 16,11-1-1-16,0-1-5 16,0 2 0-16,0-4 10 15,0 4 2-15,0-2-8 16,24-2-1-16,-2 3 12 16,3-1-6-16,-1 2-9 15,-16-5-2-15,1 5-4 16,2 0-70-16,-11 0-130 15</inkml:trace>
  <inkml:trace contextRef="#ctx0" brushRef="#br0" timeOffset="470472.4033">27238 10226 133 0,'0'0'143'15,"0"0"-131"-15,0 0-9 16,0 0-2-16,0 0 5 16,0 0 19-16,0 0 29 15,0 0 1-15,0 0 6 0,0 0-1 16,19 0-26 0,8 0-16-16,-11 0-9 0,-8 0-6 15,6 0-1-15,-8 0-2 16,2 0-6-16,5 0-39 15,-2 0-104-15,-3 0-197 16</inkml:trace>
  <inkml:trace contextRef="#ctx0" brushRef="#br0" timeOffset="471026.3824">27257 9841 253 0,'-9'0'48'16,"9"0"-22"-16,0 0-5 15,0 0-14-15,0 0-2 16,0 0 10-16,0 0 29 15,0 0-9-15,0 0 9 0,0 0 0 16,3 0-8-16,22 0-13 16,-6 0-17-16,-6 0-6 15,9 0-1-15,-3 2-25 16,-19-2-244-16</inkml:trace>
  <inkml:trace contextRef="#ctx0" brushRef="#br0" timeOffset="472218.3387">27379 11499 188 0,'0'0'56'0,"-11"0"-31"16,11 0-25-16,0 0-8 15,0 0-19-15,0 0 17 16,0 0 10-16,0 0 26 15,0 0 29-15,0 0-13 16,0 0-25-16,0 0-9 0,0 0-5 16,0 0-2-16,0 0-1 15,0 0 1-15,0 0 1 16,0 0 12-16,0 0 27 16,0-5-9-16,0-3 14 15,28 3 0-15,-12 2-38 16,-2 3-8-16,5 0-11 15,-3 0-77-15,-10 0-74 16</inkml:trace>
  <inkml:trace contextRef="#ctx0" brushRef="#br0" timeOffset="472750.2666">27412 11852 214 0,'0'0'76'0,"0"0"-33"16,0 0 4-16,0 0 0 15,0 0-17-15,14-1 6 16,8-9 0-16,-3 0-16 15,-8 3-7-15,-9-1-8 16,4 2-5-16,2 3-8 16,11 1-94-16,-19 2-118 15</inkml:trace>
  <inkml:trace contextRef="#ctx0" brushRef="#br0" timeOffset="473246.3229">27499 12251 120 0,'0'0'253'0,"0"-3"-170"15,0 3 3-15,0 0-54 16,0 0-17-16,0 0-10 15,0 0-2-15,6 0-2 0,13 0-1 16,0 0-1 0,8-3-53-16,-8-10-166 0</inkml:trace>
  <inkml:trace contextRef="#ctx0" brushRef="#br0" timeOffset="474430.3584">27336 9900 52 0,'-6'0'110'0,"-2"0"-16"16,3 0-22-16,2 0-32 15,-3 0-19-15,1 0 2 0,2 0 8 16,-2-6-10-16,5 4 2 16,-6 1 5-16,6 1 8 15,0 0-7-15,0 0-5 16,-5 0-12-16,5 0-9 15,0 0 1-15,-8 0 3 16,8 0-3-16,-6 0 0 16,4 0 0-16,-4 0 3 15,-5 14-1-15,-5 11-4 16,-3 3 2-16,8-8-3 16,3-11-1-16,8-7 0 15,0-2 2-15,0 0 1 16,0-15 0-16,8-13 5 0,22 7 0 15,-8 4 3-15,-9 9 1 16,1 8-3-16,-14 0-4 16,0 0-1-16,0 25 4 15,0 10 6-15,0-6-11 16,0-8-3-16,-14-21-20 16,6 0-39-16,8-18-96 15,0-20-52-15</inkml:trace>
  <inkml:trace contextRef="#ctx0" brushRef="#br0" timeOffset="475834.3337">27491 12342 95 0,'0'-10'132'16,"0"-1"-50"-16,0 1-23 16,0-5-10-16,3 3-14 15,-3 2 5-15,0 2-10 16,0 4-12-16,0 4-6 15,0 0-8-15,0 0-3 0,0 0 9 16,0 0 6 0,0 0-8-16,0 0-5 0,0 0-2 15,0 0-1-15,0 0 1 16,0 0 0-16,0 0 2 16,0 0 1-16,0 0 0 15,0 0 1-15,0 0 0 16,0 0-1-16,0-4 7 15,0-7 2-15,0-8-3 16,0 3 0-16,0 6 14 16,5 5 1-16,9 0-8 15,-3 5-3-15,-3 0-3 16,3 0 1-16,-8 5 3 16,-3 15 3-16,0 4-3 0,0 9-7 15,0-2-5-15,-33-2-3 16,14-10 0-16,5-11 0 15,12-8-1-15,-4 0-1 16,6-8 2-16,0-11-8 16,0-4 1-16,0 4 7 15,19 11 2-15,-5 3 1 16,-6 5-2-16,11 0 0 16,-19 0 0-16,0 10-1 15,0-1-5-15,0-2-19 16,0-3-47-16,0 3-50 15,0 1-88-15</inkml:trace>
  <inkml:trace contextRef="#ctx0" brushRef="#br0" timeOffset="492135.8332">27248 10003 89 0,'0'0'56'0,"0"0"10"0,0 0-13 16,0 0-22-16,0 0-16 16,0 0-6-16,0 0 4 15,0 0 0-15,0 0 19 16,0 0-13-16,0 0-7 15,0 0 5-15,0 0-2 16,0 0 2-16,0 0-1 16,0 0-2-16,0 0-2 15,0 0-3-15,0 0 0 16,0 0 4-16,0 0-2 0,0 0-6 16,0-4-2-1,0 4-3-15,0 0-1 0,0 0-3 16,0 0 3-16,0 0 1 15,0 0 0-15,0 0 6 16,0-3 17-16,0 3 13 16,-5 0-14-16,5 0-12 15,0 0-4-15,0 0-2 16,0 0-2-16,-5 0-2 16,2 0 1-16,-16-1-1 15,0-5-1-15,-6 4 1 16,6 2 0-16,11 0 0 15,-11 0 0-15,11 0 0 16,-3 0 0-16,8 0 0 16,-2 0 0-16,-6 0 1 0,2 0 0 15,-4 0 2-15,-1 0 0 16,-5 0-3-16,5 0 0 16,1 8 0-16,-6-4 0 15,8 1 0-15,11 1 0 16,-8-6 0-16,8 3 0 15,0-3 1-15,-14 2-1 16,3 3 0-16,-3-1 0 16,1 5 1-16,-6 2-1 15,0-2 2-15,10 4-2 16,-10-4 0-16,6 3 1 16,-12-2-1-16,12 0 0 0,-6 2 1 15,-3-2-1-15,3-1 3 16,-6 0-1-16,11-5 2 15,1-2-1-15,5 0-1 16,8-2 1-16,0 3 1 16,0-3 4-16,0 5-3 15,-11 0 4-15,-8 0-4 16,2 3-2-16,-2 2 0 16,-5 3 1-16,-4 2-4 15,9 0 0-15,0-3 0 16,6-6 2-16,7-3-2 15,-2 2 0-15,8-3 0 16,-8 1 0-16,-3 5 0 16,-8 2 0-16,-3-1 0 15,3 4 1-15,-8 0-2 0,8-1 1 16,-1-2 0-16,7-1 0 16,-1 2 0-16,3-3 0 15,3-6 0-15,-6 5 0 16,-5-3 0-16,6 4 0 15,2 0 1-15,-3 1 0 16,1-1 0-16,-1 2 0 16,-5 2-1-16,0 1 0 15,0 1 0-15,-3 1 0 16,-3-1 0-16,6-3 0 16,-3 4 0-16,3 0 0 15,-13 3 0-15,7-4 0 0,6 5 0 16,-8-8 0-16,13 2 0 15,0-6 0-15,4-1 1 16,1-1-1-16,-4 1 0 16,2 2 0-16,-11 7 0 15,-3 0-1-15,-2 5 1 16,-11 4 0-16,11-3 0 16,-6 2 0-16,6-8 0 15,2-1 0-15,3 1-1 16,-2 0 1-16,-3 4-2 15,2 9 1-15,-2 2-1 16,-6 4-1-16,-5 8-3 16,5 11-6-16,0 7-33 0,25-2-100 15,8-16-164-15</inkml:trace>
  <inkml:trace contextRef="#ctx0" brushRef="#br0" timeOffset="494019.8743">26949 10060 118 0,'-6'-10'91'0,"6"-1"-86"16,0 5 19-16,0 2-13 16,-3 1-9-16,3 3 3 0,-5 0 0 15,5 0 2-15,0 0 8 16,0 0 5-16,0 0-1 15,0 0 5-15,0 0 2 16,0 0-1-16,0 0-1 16,0 0-11-16,22 0-3 15,-3 0-5-15,11 0-1 16,-17 0-2-16,1 0 2 16,5 0 2-16,0 0 7 15,-2 0 2-15,2 0-6 16,-6 0 1-16,12 0-2 15,-11 0 1-15,-1-2 2 16,-7 2-1-16,2-2-6 0,3 2-3 16,-3 0 1-1,3 0-1-15,2 0 3 0,1 0 2 16,0 0-2-16,5 0 0 16,8 0 11-16,0 0 9 15,-8 0-9-15,0 0-7 16,-5 0-4-16,0 0 1 15,-3 0 0-15,2 0-2 16,1 0 4-16,0 0-1 16,-9 0-3-16,14 0-1 15,0 0-1-15,3 0 1 16,-3 4 1-16,0-1 2 16,8 1 1-16,3 0-1 15,-2-4 3-15,-1 2 1 0,0 1-5 16,-8-3-3-16,0 0 0 15,-5 0 0-15,0 2-1 16,-9 0 0-16,14 2 0 16,-11-1 0-16,11 1 2 15,6-1 3-15,2-3 3 16,6 1 7-16,0 2-5 16,-1-3-7-16,-4 2-1 15,-4 4-2-15,3-4 0 16,6-2 0-16,5 1 1 15,-10 3-1-15,4-2 0 16,-4 0 0-16,-9 4 1 16,0 3 1-16,14 0 1 0,-6 3 1 15,5-2 1-15,-2 2-1 16,-8-5-3-16,6 3-1 16,-9-5 2-16,0 5-2 15,0-2 1-15,0 0-1 16,0-3 2-16,3-1 1 15,-3 1-3-15,-5 0 1 16,-9 3-1-16,14-5 0 16,-5 4 0-16,5 1 1 15,8-4 0-15,-8 4 0 16,3-4-1-16,2 1 0 16,-4 0 0-16,-1 0 0 0,8-1 2 15,-8-3-1-15,0 5 0 16,0-5-1-16,-5 5 1 15,-1 0-1-15,9 2 0 16,-3 0 1-16,-5 3-1 16,11-4 0-16,-6 2 0 15,0 1 0-15,8 1 0 16,6 4 0-16,-11-2 0 16,7 5 0-16,-1-1 1 15,-4 6 0-15,-2 5 1 16,-3-3-1-16,6 4 1 15,-9 1-1-15,3-1-1 0,6 0-1 16,-3-2 0 0,2-1 0-16,9-4-1 15,0-6-10-15,7-6-70 0,7-10-120 16</inkml:trace>
  <inkml:trace contextRef="#ctx0" brushRef="#br0" timeOffset="495902.0405">25482 11004 23 0,'-14'6'19'0,"14"-6"-19"16,-8 0 2-1,2 0 17-15,1 0 27 0,5 0 20 16,-8 0 6-16,8 0-14 15,-6 0-39-15,1 0-18 16,2 0 7-16,-8 0 3 16,8 0-7-16,-2 2-2 15,5-2 11-15,0 0 12 16,0 0 0-16,0 0 1 16,0 0-2-16,-5 6-4 15,-1 2-10-15,-2 5 6 16,2 2-5-16,-2-1 5 15,3-3 2-15,-1 0-8 16,6 1-3-16,0 0-2 16,-2 4 3-16,-4-2-4 0,1 5-1 15,2 0 3-15,-2 0 7 16,5 1 4-16,-6 0-4 16,6-2 3-16,0-1-8 15,0-2-6-15,0-2-1 16,0 3 0-16,0-1 1 15,0 0 0-15,0 3 0 16,0-1 1-16,0 3 9 16,11 3-5-16,-8 5 0 15,10 0 0-15,6 0-4 16,6 2 0-16,-6 0 1 16,3-1 0-16,-3-4 0 0,0-1 0 15,0 3-1-15,-5-11-1 16,-1-1 2-16,1-6-3 15,5-3-1-15,0-6 1 16,9 7 0-16,4-2 2 16,1 2-1-16,5 1 0 15,3 1-2-15,-3 3 0 16,0 4 1-16,-10 0-1 16,-1-3 0-16,-8 0 0 15,-8-1 0-15,3-1 0 16,-6-2 0-16,11-2 0 15,-6 0 0-15,1 3 0 16,5-9 0-16,-8 5 0 0,11 0 0 16,-3-1 0-16,8 2 0 15,-2 2 0-15,2 1 0 16,-2 0 1-16,2-2-1 16,-8 3 0-16,0 3 0 15,-3-3 0-15,-5 2 0 16,8-1 0-16,0 1 1 15,-5-4-1-15,0 4 0 16,5-3 1-16,3-1 0 16,-3 4 0-16,-6-5 1 15,12 4-2-15,-6-4 1 16,0-1-1-16,-3 2 1 16,9 1-1-16,-6 2 1 15,8 5-1-15,-8-6 1 0,0 2-1 16,3-6 0-16,-8 1 0 15,-3-6 0-15,2-2 1 16,7 3 3-16,-7-3 7 16,1 2-2-16,5 4-5 15,8-5-2-15,3 0-1 16,3 4 1-16,2-3-2 16,3 0 1-16,1-2-1 15,-4 0 0-15,9 3 1 16,2-3 0-16,-5 4 1 15,-3 2 1-15,19 0-1 16,-2-1 0-16,10-3 0 0,-18-2-2 16,-4 0-1-16,-10 0-10 15,-17-2-32-15,28-22-46 16,-30-10-214-16</inkml:trace>
  <inkml:trace contextRef="#ctx0" brushRef="#br0" timeOffset="497372.1424">29334 10735 6 0,'0'-5'134'16,"0"2"-134"-16,0-4-14 16,0-6-37-16,0-2-13 15,14 2 64-15,-3 1 52 16,-8 7 84-16,-3 1-27 16,5 4-58-16,-5 0-35 15,0 0-14-15,0 0-2 16,0 0 0-16,0 0 1 0,0 0 10 15,0 0 20 1,0 0 4-16,0 0 3 0,0 0-10 16,0 4-5-16,0 11-5 15,0 2 6-15,-5 2-14 16,5-5-6-16,-3 1 5 16,-3 1-3-16,1-2 0 15,-3 2 4-15,2 5 4 16,-2 0-5-16,-3 5-2 15,9-1-2-15,-4-2-3 16,1 5-1-16,2-3-1 16,-8 0 0-16,6 1 0 15,2-4 0-15,-3 1 0 16,1-4 0-16,5 0 1 16,0-1-1-16,0 3 1 0,0-3-1 15,-8 0 0-15,-3 3 1 16,11 0-1-16,-17 2 0 15,1 5 0-15,2-2 0 16,-13 2 0-16,14-1 1 16,-7-3-1-16,12-3 0 15,-3-3 0-15,3-7 0 16,8 2 0-16,-5 0 0 16,-9-2 1-16,0 9 1 15,1 6-1-15,-12 2 1 16,-7-3-1-16,-1 4 0 15,6 0-1-15,8-4 0 16,-6 0 0-16,3-6 0 16,11-3 0-16,-11-1 0 0,9-3 0 15,-6 0 0-15,-6 3-1 16,-2 3 2-16,-11 4-1 16,10 0 0-16,-4-2-1 15,5 2 1-15,7-6 0 16,1-1 0-16,-8 0 0 15,16-3 0-15,-11 0 0 16,-2 4 0-16,5-2 0 16,-9-3 0-16,1 2 0 15,3 1 0-15,-4-2 0 16,1 2 0-16,3-1-1 16,-4-4 1-16,4 4 0 0,2-1 0 15,-11-3 0-15,1-4 0 16,2 7 0-16,-6-5 0 15,9 3 0-15,-3 0 0 16,-3 0 0-16,14-1-1 16,-3-2 1-16,3 4 0 15,5-5-1-15,-5 0 0 16,-5 5 1-16,-3-4 0 16,-12 0 0-16,-7 1 0 15,5 0-1-15,-16 4 0 16,11-1 0-16,-9 6-4 15,-2 1-2-15,5 6-5 0,-8 3-12 16,0 7-27-16,16-6-61 16,-5-21-339-16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36:00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2807 3184 278 0,'0'0'82'0,"0"0"-10"15,0-3-13-15,0 1-21 16,0-2-10-16,0 4 2 15,0 0 2-15,0 0 0 0,0-1 2 16,-11 1-3-16,-11 0-9 16,-16 35-12-16,-33 39-4 15,-2 40-5-15,-6 30 3 16,13 30-4-16,28 8 1 16,24-8-1-16,14-27 0 15,14-35 0-15,46-41-12 16,16-31-10-16,-2-11-24 15,2-19-64-15,3-7-84 16,-32-3-169-16</inkml:trace>
  <inkml:trace contextRef="#ctx0" brushRef="#br0" timeOffset="705.8134">3134 3467 244 0,'0'0'10'16,"0"0"24"-16,0 0 12 16,0 0-1-16,0 0 3 15,0 0 1-15,0 0 1 16,0 0-2-16,0 0-5 16,0 0-9-16,0 0 2 15,0 0-8-15,-5 3-9 16,-9 24-6-16,-10 20 0 15,-17 15-9-15,-6 10-4 0,1-5 0 16,16-12-5-16,22-20-11 16,8-21 1-16,0-14-11 15,54 0 8-15,23-17 16 16,-4-9 2-16,-2 5 0 16,-24 8-4-16,-7 12-84 15,-10-2-135-15</inkml:trace>
  <inkml:trace contextRef="#ctx0" brushRef="#br0" timeOffset="1230.0415">3576 3371 302 0,'-3'19'106'16,"-2"17"-16"-16,-14 13-19 15,0 11-22-15,-14 16-21 16,-8 16-8-16,3 12-5 0,-14 12-6 16,19 3-5-16,11-13-4 15,22-21-16-15,0-21-57 16,41-22-83-16,19-27-77 15</inkml:trace>
  <inkml:trace contextRef="#ctx0" brushRef="#br0" timeOffset="1799.8461">3876 3814 244 0,'-6'-1'174'0,"6"1"-95"15,0 0-14-15,0 0-18 16,0 0-10-16,0 0-8 16,0 0-1-16,0 0-3 15,14 19 20-15,24 14-16 16,6 7-8-16,-9 2-4 0,3-2-9 15,9 2-6 1,-6-6-2-16,11-3-2 0,-9-6-11 16,-2-7-17-16,-3-13-40 15,-11-7-18-15,1 0-73 16,2-7-12-16</inkml:trace>
  <inkml:trace contextRef="#ctx0" brushRef="#br0" timeOffset="2039.9002">4342 3763 51 0,'-60'0'320'0,"8"23"-255"15,-13 15 30-15,5 13-20 16,-25 11-20-16,6 1-4 15,-5 4-16-15,18-6-22 16,12-16-13-16,24-15-3 16,16-12-26-16,14-13-50 15,0-5-89-15,57 0-142 16</inkml:trace>
  <inkml:trace contextRef="#ctx0" brushRef="#br0" timeOffset="2827.7857">4683 3323 109 0,'-3'-2'186'16,"-2"2"-140"-16,5 0 2 0,0 0-7 16,0-3-5-16,0 0-3 15,0 3 2-15,-14 0-15 16,14 0-3-16,-5 0 4 16,-1 0 4-16,-2 0 0 15,3 0 0-15,-4 0-6 16,9 0-5-16,0-2-5 15,0 2 2-15,0 0-1 16,0 0 2-16,0-2-1 16,0 2-2-16,0 0-1 15,0 0-1-15,0-3 3 16,0 1 2-16,9-6 2 0,34-7 2 16,6 3 6-16,-5 1-3 15,-17 8-5-15,-21 3-7 16,-6 0-3-16,0 0-1 15,0 33 2-15,0 15-2 16,0 6 0-16,-25-6-1 16,11-12-2-16,14-14-1 15,0-8-3-15,0-10 0 16,58-4-5-16,10 0-7 16,22-4-31-16,3-13-70 15,10-3-109-15</inkml:trace>
  <inkml:trace contextRef="#ctx0" brushRef="#br0" timeOffset="3315.9682">5310 3915 455 0,'-14'11'143'15,"14"-2"-79"1,0-2 17-16,28-5-34 0,32-2-10 16,5 0-14-16,20-15-19 15,5-9-4-15,2-2-5 16,-7 2-29-16,2 5-88 16,-16 7-155-16</inkml:trace>
  <inkml:trace contextRef="#ctx0" brushRef="#br0" timeOffset="4049.8042">6682 3495 287 0,'-22'0'188'0,"-3"0"-125"15,-7 2 14-15,-15 17-30 0,-13-2-20 16,3 4-14 0,-9-1-2-16,15 0 0 0,4-2 3 15,15 4-2-15,-1 1-5 16,19 1 0-16,1 0-2 16,13 2-1-16,0-2 1 15,0-1 2-15,5-1 6 16,36 2 2-16,5-4 3 15,12 4 6-15,-7-2-2 16,4-4-1-16,-9 4-5 16,-2 5-6-16,-9 4-5 15,-10 8 0-15,-6 8-1 0,-11 7-2 16,-8 5-1-16,-13 4 1 16,-39-2-2-16,-22-1 0 15,3-11-1-15,6-11 0 16,10-12 0-16,25-12-2 15,14-13-1-15,5-1 1 16,-3-7 2-16,9-30-4 16,5-20-4-16,0-9 5 15,11-9 3-15,35-9 1 16,0-2 1-16,14-6-1 16,-8 11 0-16,0 7 0 15,-25 13 0-15,-2 15 0 16,-17 13 0-16,6 3-1 0,-9 8 1 15,-5-2-5 1,8-1-24-16,3-4-17 0,8 3-3 16,9 2-11-16,4 6-11 15,15 5-39-15,-9 13-57 16,-19 0-167-16</inkml:trace>
  <inkml:trace contextRef="#ctx0" brushRef="#br0" timeOffset="4433.8432">6957 3926 349 0,'0'13'147'0,"38"7"-54"0,14 5-5 16,0-1-29-1,13 4-15-15,-5 1-18 0,-8 1-7 16,-6 7-15-16,-18 5-2 16,-4 5-2-16,-10 6-3 15,-1-9-13-15,-13-8-61 16,6-12-62-16,-6-19-151 16</inkml:trace>
  <inkml:trace contextRef="#ctx0" brushRef="#br0" timeOffset="4614.1334">7322 3994 534 0,'-98'64'55'16,"14"8"41"-16,-28 15-30 16,0 0-28-16,14-10-25 15,19-24-13-15,41-18-6 16,24-27-41-16,22-8-81 15,77-37-171-15</inkml:trace>
  <inkml:trace contextRef="#ctx0" brushRef="#br0" timeOffset="4905.7447">7971 3244 573 0,'0'100'34'15,"41"16"67"-15,11 15-21 16,-14 9-24-16,-19 15-8 15,-19 10-6-15,0 2-18 16,-46 2-13-16,-39-22-11 16,1-32-2-16,10-40-50 15,17-56-153-15</inkml:trace>
  <inkml:trace contextRef="#ctx0" brushRef="#br0" timeOffset="6353.9915">8994 3905 86 0,'-14'-12'184'15,"9"11"-137"-15,-4 1 5 16,4 0-33-16,0 0-6 16,-4 0-1-16,-2 5 9 15,3-1 13-15,3-4 24 16,-3 0 0-16,8 0 5 15,0 0-21-15,0 4-19 16,0 6-7-16,0 19-10 16,0 15 11-16,0 14 6 15,0 13-10-15,0 1-4 0,0-1-5 16,0-6-2-16,0-7-2 16,0-12-5-16,0-15-15 15,0-19-31-15,8-12-38 16,16-2-45-16,9-27-38 15</inkml:trace>
  <inkml:trace contextRef="#ctx0" brushRef="#br0" timeOffset="6609.7147">8855 4199 170 0,'-6'-4'157'16,"6"4"-100"-16,0-3 0 16,0 0-15-16,0 3 23 15,33 0 16-15,13 0-17 16,6 0-5-16,0 0-19 16,-11 7-28-16,-8 0-12 15,-1-6 0-15,6-1-22 16,9 0-63-16,13 0-101 15,-17-1-301-15</inkml:trace>
  <inkml:trace contextRef="#ctx0" brushRef="#br0" timeOffset="7217.9676">10273 3506 317 0,'-41'4'70'15,"8"27"-58"-15,-11 7 16 16,-5 3-10-16,-3 5 13 15,-8 6 10-15,-2 9 7 16,-4 17 5-16,1 24-3 16,-3 14-3-16,10 13-15 15,31 0-8-15,22-11-8 16,5-14-7-16,32-22-9 16,28-19 0-16,17-14-20 15,2-22-26-15,24-19-50 0,-10-8-137 16</inkml:trace>
  <inkml:trace contextRef="#ctx0" brushRef="#br0" timeOffset="8148.0187">10979 3714 277 0,'0'0'64'16,"0"0"-6"-16,0 0 3 16,0 0-16-16,0 0 4 15,0 0 7-15,-6 0 1 16,1 0-10-16,-9 0 11 15,-19 0-14-15,-13 8-21 16,-14 15-13-16,-24 10-8 16,5 10-2-16,-6 7-1 15,14 14 1-15,11 4 2 16,19 3-2-16,17-15 0 16,24-12 0-16,0-15-1 15,5-22-1-15,55-7 0 0,19-14 2 16,17-30 2-16,-4-13-2 15,1-2 1-15,-22 1-1 16,-17 17 0-16,-15 12 0 16,-26 18 0-16,-13 11 0 15,0 0 0-15,0 0-1 16,0 26-2-16,0 24 3 16,-8 19 1-16,-30 2 1 15,5 3-1-15,-5-1 1 16,11-15-1-16,8-5-1 15,5-16-1-15,14-12-9 16,0-7-38-16,0-7-52 0,52-1-74 16,-11-2-150-1</inkml:trace>
  <inkml:trace contextRef="#ctx0" brushRef="#br0" timeOffset="8508.1555">11352 4110 423 0,'0'22'107'15,"0"11"-35"-15,0 5 8 16,0-2-32-16,22 4-8 16,8-2 1-16,-3-1-11 15,1-2-13-15,4-6-10 16,-2-6-7-16,-2-2-1 15,-1-11-15-15,-8-10-62 16,22 0-69-16,-8-17-95 16</inkml:trace>
  <inkml:trace contextRef="#ctx0" brushRef="#br0" timeOffset="8693.7107">11876 4187 642 0,'-57'50'72'0,"5"21"39"15,-14 22-39-15,-21 5-40 16,8 2-25-16,-11-8-6 16,16-15-1-16,17-19-3 15,30-20-9-15,19-20-31 16,8-18-40-16,8-5-38 16,57-24-40-16,1-8-79 15</inkml:trace>
  <inkml:trace contextRef="#ctx0" brushRef="#br0" timeOffset="9301.8275">12118 3736 79 0,'-5'0'142'0,"5"0"-93"15,-8 0 0 1,8 0 7-16,0 0-15 0,0 0-8 15,0 0 2-15,0 0 2 16,0 0-7-16,-6 0 13 16,1 0-5-16,5 0-6 15,0 0-1-15,0 0 1 16,38-3 14-16,8-2-13 16,14-2 3-16,-2 1 5 15,-4 6-13-15,-5 0-11 16,-21 0-1-16,-15 33-3 15,-13 20-6-15,0 11-1 16,0 0-4-16,-8-12-2 16,3-20 0-16,5-16-11 0,13-16-33 15,74-13-44-15,63-44-90 16,6-23-385-16</inkml:trace>
  <inkml:trace contextRef="#ctx0" brushRef="#br0" timeOffset="10037.7954">13084 4455 260 0,'0'0'251'16,"0"0"-175"-16,65 0 19 15,6-18-41-15,8 1-14 16,-8 2-19-16,-11 0-20 16,-14 1-1-16,1-4-13 0,18-1-69 15,1-2-148-15</inkml:trace>
  <inkml:trace contextRef="#ctx0" brushRef="#br0" timeOffset="10441.3827">14041 4029 185 0,'-47'14'319'0,"15"10"-301"16,-1 7-4-16,11-6 2 15,11-3 2-15,11-4-11 16,0-8 2-16,25-3 7 16,21 0 22-16,6 2 25 15,0 11 16-15,-11 6-6 16,-9 17-21-16,-18 13-21 15,-14 16-10-15,0 7-12 16,-55-2-6-16,-15-12-3 0,4-20-1 16,20-24-5-16,8-21-9 15,5 0-17-15,25-39-39 16,8-19-48-16,0-11-24 16,27 4-102-16</inkml:trace>
  <inkml:trace contextRef="#ctx0" brushRef="#br0" timeOffset="10667.9911">14046 4046 377 0,'0'-2'58'0,"38"0"40"16,22-10-8-16,19-2-28 0,11-7-4 15,-2 2-8-15,-4 2-11 16,-27 2-17-16,-16 1-22 16,-8-2-2-16,-19-1-34 15,13-1-117-15,-3 4-222 16</inkml:trace>
  <inkml:trace contextRef="#ctx0" brushRef="#br0" timeOffset="11033.6377">14995 3844 5 0,'0'5'395'16,"-11"21"-325"-16,-22 11 13 16,-7 10-17-16,-12 10-31 15,-14 6-9-15,20-5-8 16,0-6-8-16,26-12-8 16,15-18-2-16,5-12 1 15,0-7 0-15,57-3 6 0,14 0 8 16,3 0-2-1,-1 0-1-15,-2-4-6 0,-19-5-6 16,-11-3 0-16,-8-2-12 16,-9-8-48-16,9-7-75 15,-14-8-129-15</inkml:trace>
  <inkml:trace contextRef="#ctx0" brushRef="#br0" timeOffset="11243.7938">15377 3761 241 0,'-27'7'290'0,"-6"34"-237"0,8 19 45 16,-10 18-30-16,2 17-26 15,-19 13-12-15,0 10 2 16,-18 7-4-16,15-6-11 16,3-20-11-16,25-20-6 15,27-28-10-15,0-24-31 16,3-19-45-16,54-8-37 15,17-3-81-15,5-26-142 16</inkml:trace>
  <inkml:trace contextRef="#ctx0" brushRef="#br0" timeOffset="11603.8307">15540 4434 243 0,'0'0'180'0,"0"0"-82"16,0 7 2-16,0 12-36 16,0 1-17-16,0 3-6 0,14-2-8 15,19 7-13-15,-1-5-8 16,-7 0-10-16,2-10-2 16,1-4-11-16,2-9-34 15,2 0-65-15,4-10-38 16,2-15-43-16,-5-3-70 15</inkml:trace>
  <inkml:trace contextRef="#ctx0" brushRef="#br0" timeOffset="11747.8401">15979 4476 33 0,'0'0'224'0,"0"0"-68"15,-5 18-28-15,-36 26-15 16,-5 16-38-16,-20 13 2 16,-5 12-18-16,-13 3-26 15,10-5-24-15,14-13-8 0,17-21-1 16,29-19-21-16,14-15-72 15,11-15-93-15,62-42-236 16</inkml:trace>
  <inkml:trace contextRef="#ctx0" brushRef="#br0" timeOffset="12047.7057">16653 3606 606 0,'0'64'45'15,"0"29"48"-15,27 23-12 16,11 23-17-16,-10 30-21 15,-28 15-10-15,-6 10-8 16,-81-6-2-16,-36-22-13 16,-16-29-10-16,35-45 0 15,44-50-43-15,60-45-102 16,60-93-274-16</inkml:trace>
  <inkml:trace contextRef="#ctx0" brushRef="#br0" timeOffset="12841.5451">17236 4333 387 0,'0'0'121'0,"0"0"-77"16,22 0 28-16,24 0-3 15,-2 0-17-15,-17 0-19 16,-8 0-27-16,1 0-6 16,-1 0 0-16,2 0-4 0,9-3-30 15,11-3-68 1,-2 6-146-16</inkml:trace>
  <inkml:trace contextRef="#ctx0" brushRef="#br0" timeOffset="13149.7449">17356 4697 520 0,'0'1'76'16,"19"1"21"-16,39-2-51 15,-7 0-22-15,4-8-24 16,-9-13 0-16,1-4-21 16,29-8-76-16,-11-2-216 15</inkml:trace>
  <inkml:trace contextRef="#ctx0" brushRef="#br0" timeOffset="13501.8172">18253 4354 421 0,'0'10'233'0,"0"2"-194"16,47-1 33-16,5-9-28 15,-1-2-22-15,-4 0-16 16,-4 0-6-16,-2-21-5 15,0-4-28-15,16-1-125 16,-10-2-218-16</inkml:trace>
  <inkml:trace contextRef="#ctx0" brushRef="#br0" timeOffset="13810.2672">19118 3954 397 0,'-52'57'128'0,"-8"19"-83"16,-6 4 18-16,-4 7-27 15,10-11-18-15,27-23-8 16,27-20-8-16,6-25-1 15,52-8-1-15,38-19 8 0,22-15 7 16,5-4-2 0,-19 7-1-16,-16 3-3 0,-19-2-9 15,-22 3-1-15,-17-1-17 16,-10 6-63-16,-11 0-132 16</inkml:trace>
  <inkml:trace contextRef="#ctx0" brushRef="#br0" timeOffset="14033.5094">19532 3822 247 0,'-35'4'336'16,"16"35"-299"-16,5 10 43 16,0 18-19-16,-10 16-20 15,-3 12-11-15,-3 18 8 0,-6 8-9 16,-2 3-9-16,5-7-6 15,0-13-11-15,20-16-3 16,13-21-6-16,0-24-29 16,0-21-63-16,24-22-72 15,31-13-163-15</inkml:trace>
  <inkml:trace contextRef="#ctx0" brushRef="#br0" timeOffset="14649.6224">20514 3949 274 0,'-6'0'179'16,"6"0"-134"-16,0 0 7 15,0 0 5-15,0 0-16 16,0 0-11-16,0 0 13 0,0 0-4 15,-2 0-6-15,-23 0-7 16,-16 0-8-16,-30 5-9 16,-19 10-5-16,-11 10 4 15,3 10 3-15,8 7-5 16,11 12 0-16,6 8-2 16,10 5-2-16,27-4-2 15,12-9 0-15,24-17 0 16,0-20-2-16,24-17-1 15,50-1 3-15,19-45 1 16,24-15-1-16,6-14 0 16,-17 0 0-16,-8 6 1 0,-22 15-1 15,-35 23 1-15,-22 18 2 16,-19 13 1-16,0 18 6 16,0 38 6-16,-32 22-5 15,-15 20 0-15,-10 6 3 16,3 2-3-16,-4-3-1 15,17-14-5-15,3-20-5 16,19-22-3-16,14-15-20 16,5-26-101-16,52-6-244 15</inkml:trace>
  <inkml:trace contextRef="#ctx0" brushRef="#br0" timeOffset="55895.0465">1708 5801 99 0,'-8'0'210'16,"3"0"-162"-16,5 0 33 16,0 0-41-16,0 0 6 0,0 0 1 15,0 0-1-15,0-2-14 16,0-3-10-16,-6 5 4 16,6 0 0-16,-3 0 1 15,3 0-1-15,-5 0 0 16,5 0-11-16,0 0 2 15,-6 0 0-15,6 0-7 16,0 0-5-16,0 0-3 16,0 27-1-16,0 23 1 15,-13 30 1-15,-9 7-2 16,-8 4 0-16,3-24-1 16,19-25-6-16,8-22-8 0,0-16-12 15,46-4 11-15,22-1 9 16,17-25 4-16,-9 4-2 15,-21 5-21-15,-17 3-27 16,-11 13-25-16,6 1-120 16,-14 0-226-16</inkml:trace>
  <inkml:trace contextRef="#ctx0" brushRef="#br0" timeOffset="56225.1195">2166 5759 295 0,'-8'-3'49'15,"8"1"19"-15,0 2-5 16,-5 0-12-16,5 0-11 16,-6 0 14-16,-2 17-3 15,8 38-1-15,-19 38 16 16,0 26-28-16,-17 25-10 16,-15 6-17-16,7-12-10 15,11-23-1-15,33-30-29 0,0-28-72 16,47-48-103-16</inkml:trace>
  <inkml:trace contextRef="#ctx0" brushRef="#br0" timeOffset="56621.1854">3050 5569 698 0,'-93'41'43'0,"28"34"51"16,-31 34-33-16,3 25-35 16,9 19-19-16,16 6-4 0,38-4 0 15,30-22-3-15,11-29-1 16,76-29-12-16,44-33-47 15,24-26-75-15,9-16-175 16</inkml:trace>
  <inkml:trace contextRef="#ctx0" brushRef="#br0" timeOffset="57395.0944">3260 6038 347 0,'0'0'80'15,"0"0"8"-15,0 4-11 16,19 5-25-16,13 7-16 16,4 9 2-16,2 9 7 0,0 19-6 15,-5 11-11-15,-6 8-5 16,-2 2-13-16,-12-8-10 15,7-5-1-15,-12-14-16 16,19-12-30-16,6-13-72 16,-1-22-113-16</inkml:trace>
  <inkml:trace contextRef="#ctx0" brushRef="#br0" timeOffset="57619.0956">3712 6124 139 0,'-38'0'389'15,"-16"25"-341"-15,-4 20 42 16,-21 19-15-16,-19 8-17 16,-19 4-32-16,5-4-21 15,19-17-4-15,33-21-1 16,41-26-15-16,19-8-46 15,38 0-67-15,88-42-99 16</inkml:trace>
  <inkml:trace contextRef="#ctx0" brushRef="#br0" timeOffset="58233.0565">4099 5814 195 0,'-13'0'3'0,"5"0"30"15,8 0 18-15,-11 0 5 16,11 0-3-16,-8 0-12 16,2 0 2-16,6 0-2 15,0 0-12-15,-5 0 6 16,5 0 1-16,0 0-3 16,0 0 4-16,0-3 0 0,0-2-9 15,38-7-4 1,27 0 13-16,14-1-1 0,-19 5-5 15,-22 6-7-15,-5 2-9 16,-19 5-8-16,-14 33 2 16,0 31-1-16,-27 18-6 15,-25 5 0-15,5-11-1 16,28-24-2-16,19-24 1 16,6-21-7-16,59-12-1 15,28-2 2-15,-9-33-7 16,15-8-32-16,-1-3-83 15,-19-11-120-15</inkml:trace>
  <inkml:trace contextRef="#ctx0" brushRef="#br0" timeOffset="58766.9877">4866 6362 621 0,'0'10'53'16,"19"2"55"-16,54 2-46 15,-2-3-43-15,14-11-19 16,-6 0-13-16,41-33-61 16,22-35-113-16</inkml:trace>
  <inkml:trace contextRef="#ctx0" brushRef="#br0" timeOffset="59607.257">5967 5887 212 0,'-8'0'59'15,"8"0"-53"-15,0 0 7 16,0 0 7-16,0 0 1 16,0 0 12-16,0 0-4 15,-11 0 5-15,3 0 2 16,0 7 6-16,-3 3 7 16,3-6-17-16,8 1-24 15,0-2 4-15,0-3-1 16,0 3 8-16,-11-3 3 15,11 0 3-15,0 0 6 16,0 0 4-16,0 0-5 0,0 0-8 16,38-3-6-16,41-20 3 15,14-5 6-15,5-1-2 16,0 7 6-16,-22 7-1 16,-21 10-9-16,-17 5-8 15,-19 5-5-15,-19 39 1 16,0 26-4-16,-38 20-2 15,-66 16-1-15,-7 9-1 16,10 1-2-16,11-10 0 16,38-25-9-16,30-27-3 15,22-21 3-15,8-22-2 16,71-7 10-16,6-4 2 16,13 0 2-16,-8 0 2 0,-8 0-2 15,-25-11-3 1,3-7-48-16,-22-4-69 0,-10-8-73 15</inkml:trace>
  <inkml:trace contextRef="#ctx0" brushRef="#br0" timeOffset="60002.9937">6902 6129 466 0,'20'0'121'15,"7"16"-14"-15,19 16-24 16,11 7-30-16,-2 3-22 16,2 3-8-16,3-2-7 15,-5-6-13-15,-3-9-3 0,-14-6-3 16,-6-9-11-16,-4-13-41 15,-15 0-74-15,12-9-95 16,-20-39-217-16</inkml:trace>
  <inkml:trace contextRef="#ctx0" brushRef="#br0" timeOffset="60153.0659">7382 6037 426 0,'-71'58'159'16,"-10"26"-72"-16,-23 19 19 15,-21 12-36-15,-6-1-49 0,13-14-21 16,34-28-7-16,46-26-38 16,38-42-99-16,43-19-289 15</inkml:trace>
  <inkml:trace contextRef="#ctx0" brushRef="#br0" timeOffset="60573.0663">7704 5608 501 0,'0'0'96'0,"6"47"22"0,51 22-18 16,-3 33-23-16,-7 31-21 16,-9 29-21-16,-38 28-11 15,0 8-8-15,-71-4-16 16,-35-25 0-16,-6-48 0 16,27-54-53-16,39-67-184 15</inkml:trace>
  <inkml:trace contextRef="#ctx0" brushRef="#br0" timeOffset="61407.0905">8405 6389 231 0,'0'0'294'0,"0"0"-222"16,13 0 0-16,53 0-2 15,10-6-19-15,-2-2-10 16,-3 2-11-16,0 6-19 15,-17 0-6-15,20 0-5 16,-3 0 0-16,-20 0-24 16,-4 0-81-16,-9 0-85 15,-19-7-223-15</inkml:trace>
  <inkml:trace contextRef="#ctx0" brushRef="#br0" timeOffset="61647.4331">8817 6142 468 0,'-20'22'107'15,"12"35"-3"-15,-11 25 4 16,-19 13-37-16,0 7-38 15,-3-4-21-15,14-24-12 16,16-21-12-16,11-27-57 0,52-26-87 16,46-8-173-16</inkml:trace>
  <inkml:trace contextRef="#ctx0" brushRef="#br0" timeOffset="62553.1616">10232 6005 134 0,'19'0'177'15,"-19"0"-104"-15,0 0 22 0,0-2-23 16,0 2-5-16,0-3-23 15,0 3-11-15,0-2-2 16,0-4-2-16,-11-1 0 16,-22-1-2-16,-8 3-15 15,-16 5 3-15,-11 0-5 16,-11 23 0-16,-11 19-5 16,16 13-2-16,3 9 0 15,19 5-2-15,12 9 0 16,15-9-1-16,25-4 0 15,0-20 0-15,5-18 0 16,61-20 0-16,21-7 1 0,22-34 4 16,8-29-2-16,3-10-2 15,-16-4-1-15,-30 14 2 16,-17 23 1-16,-35 17 2 16,-11 18-5-16,-11 5 2 15,0 21 2-15,0 33 3 16,0 23 13-16,-19 17-10 15,-25 9-3-15,3-2-6 16,-5-1-1-16,13-8 0 16,8-18-2-16,17-18-10 15,8-21-23-15,0-18-48 16,55-17-52-16,10-21-146 16</inkml:trace>
  <inkml:trace contextRef="#ctx0" brushRef="#br0" timeOffset="62771.2303">11202 5701 543 0,'-46'65'223'15,"-6"49"-158"-15,-2 41 12 16,-17 31-44-16,0 10-23 15,19-7-2-15,25-29-5 0,27-35-3 16,19-42-25-16,101-40-83 16,8-43-138-16</inkml:trace>
  <inkml:trace contextRef="#ctx0" brushRef="#br0" timeOffset="63662.9716">11693 6312 338 0,'0'0'93'15,"-5"0"-36"-15,5 0-4 16,0 0-2-16,0 0-4 16,0 0 1-16,0 18-6 15,13 6 5-15,25 9 2 16,1 4-18-16,7 2-15 15,-13 4-9-15,-6-3-6 16,-2-5-1-16,2-10-4 16,-8-6-23-16,0-9-49 15,-5-5-55-15,24-5-98 16</inkml:trace>
  <inkml:trace contextRef="#ctx0" brushRef="#br0" timeOffset="63842.9962">12467 6308 311 0,'-40'56'328'0,"-26"34"-243"16,1 25 30-16,-20 19-56 15,-27 12-35-15,1-2-21 16,18-15-3-16,22-20-1 16,25-27-11-16,46-27-34 15,0-33-71-15,27-22-56 16,52-48-123-16</inkml:trace>
  <inkml:trace contextRef="#ctx0" brushRef="#br0" timeOffset="64413.0246">12735 5904 194 0,'0'0'59'16,"0"0"5"-16,0 0-22 16,0 0-7-16,0 0 1 15,0 0 8-15,0 2 3 16,-6-2 6-16,6 0-11 15,0 0-6-15,0 0-7 0,0 0-4 16,0 0 0-16,0 0 3 16,27 0-2-16,31-6 20 15,15-7-9-15,-2 3 2 16,-13 10 3-16,-18 0-20 16,-12 17-6-16,-17 36-5 15,-11 27-3-15,0 12-5 16,-11-2-2-16,-30-22-1 15,22-27-1-15,19-25-7 16,8-16-18-16,87-31-25 16,39-32 9-16,21-11-81 15,3 0-42-15,-27 11-174 16</inkml:trace>
  <inkml:trace contextRef="#ctx0" brushRef="#br0" timeOffset="64953.0766">13621 6635 410 0,'0'14'82'0,"-8"-6"21"16,2-1-12-16,6 1-18 15,0-3-25-15,19-5-20 16,55 0-7-16,24-5-21 16,25-27-29-16,8-25-121 15,-14-22-489-15</inkml:trace>
  <inkml:trace contextRef="#ctx0" brushRef="#br0" timeOffset="65868.9672">14897 6290 136 0,'19'-18'59'0,"-5"0"-23"0,5-10-13 16,8 5-7 0,-8 1 8-16,-5 1 7 0,-1 6-19 15,6 8-3-15,-19 3 24 16,0 1 27-16,0 3-14 15,0 0 8-15,0 0 1 16,0 0-28-16,0 0-6 16,0 0 13-16,0 0-8 15,0 0-11-15,0 0 1 16,0 0 21-16,0 0-2 16,0 0-2-16,-27 6-1 15,-22 39-19-15,-11 31-7 16,-27 22-3-16,10 21 6 15,4 12-2-15,29-4-2 0,31-19-4 16,13-28-1 0,10-37-2-16,56-33-4 0,21-10 3 15,9-8 3-15,-15-30 2 16,-15 1-2-16,-33 6 0 16,-33 7 1-16,-9 14-1 15,-94 6-3-15,-17 1-20 16,11 3-17-16,35-5-10 15,55-10-59-15,19-12-122 16</inkml:trace>
  <inkml:trace contextRef="#ctx0" brushRef="#br0" timeOffset="66386.8515">15456 6392 214 0,'0'0'364'16,"0"14"-301"-16,0 24 19 16,33 9-15-16,18 2-38 0,1 2-6 15,5-7-13-15,-2-4-10 16,5-3 0-16,5-10-6 15,-7-1-24-15,-17-11-54 16,-9-8-72-16,-7-7-107 16</inkml:trace>
  <inkml:trace contextRef="#ctx0" brushRef="#br0" timeOffset="66567.2262">16157 6488 566 0,'-69'70'120'0,"-7"25"-14"16,-22 24-28 0,-22 17-42-16,-8-5-35 0,21-14-1 15,28-29-11-15,41-36-52 16,38-35-60-16,6-17-73 16,78-37-132-16</inkml:trace>
  <inkml:trace contextRef="#ctx0" brushRef="#br0" timeOffset="66941.0923">16386 5814 533 0,'0'51'119'0,"5"35"24"16,69 37-65-16,-17 34-27 0,-11 31-13 16,-32 18-13-16,-14 4-9 15,-52-13-10-15,-32-30-6 16,5-53-9-16,19-51-59 16,46-63-187-16</inkml:trace>
  <inkml:trace contextRef="#ctx0" brushRef="#br0" timeOffset="68369.1534">17452 6598 287 0,'0'0'58'16,"0"0"22"-16,0 0-10 15,8 0 21-15,25 0-27 16,18 0-15-16,1 0 9 16,3 0-35-16,-9 0-21 15,-13-2-2-15,0-2-3 16,-3 0-17-16,-9 1-52 15,-7 3-106-15,-9 0-188 16</inkml:trace>
  <inkml:trace contextRef="#ctx0" brushRef="#br0" timeOffset="68562.4573">17610 6973 261 0,'0'0'312'16,"41"0"-270"-16,38-17 40 16,16-1-48-16,-27 1-21 15,-16 2-13-15,-19 0-12 16,-8 1-8-16,-4 2-42 16,-2 1-142-16</inkml:trace>
  <inkml:trace contextRef="#ctx0" brushRef="#br0" timeOffset="68909.3901">18556 6596 647 0,'30'2'46'16,"38"-2"42"-16,9 0-44 15,-12 0-24-15,-5 0-20 16,-14-10-5-16,-8-20-14 16,1-7-42-16,7-7-81 15,-5-3-239-15</inkml:trace>
  <inkml:trace contextRef="#ctx0" brushRef="#br0" timeOffset="69380.902">19439 6117 109 0,'0'0'206'16,"0"0"-116"-1,0 0-7-15,0 0-30 0,0 0-15 16,0 2-12-16,0 5-19 15,-5 10 1-15,-3 14 24 16,-11 11-6-16,-19 11-5 16,2 5-10-16,-2-1-10 15,11-11-1-15,16-17 0 16,11-18-5-16,0-11-7 16,57-1 12-16,22-28 1 15,6 0 0-15,-6 5 0 16,-14 12-1-16,-24 3 0 15,-8 2-7-15,-22 2-43 16,10-1-59-16,-10-12-142 0</inkml:trace>
  <inkml:trace contextRef="#ctx0" brushRef="#br0" timeOffset="69591.1233">19884 5887 153 0,'-44'48'408'16,"22"23"-344"-16,9 26 17 16,-17 18-16-16,8 13-20 15,-5 4-22-15,-17 4-6 16,17-14-11-16,0-11-6 16,13-20-4-16,14-19-19 0,0-22-48 15,0-17-28-15,35-31-110 16</inkml:trace>
  <inkml:trace contextRef="#ctx0" brushRef="#br0" timeOffset="70259.1555">20737 6053 132 0,'6'0'116'0,"2"0"-26"16,-3 0-18-16,6 4-19 15,-11-2 1-15,0 0-13 16,0-2 15-16,0 0-8 15,0 0-19-15,0 0-1 16,0 3-1-16,-5 1-6 16,-42 2 0-16,-23 7-12 15,-20 2-4-15,-3 9 6 16,0 10-3-16,1 17-4 16,2 7-2-16,24 5 0 15,12 0 0-15,34-12-2 16,20-10-2-16,0-17-2 15,41-22-1-15,49-2 5 16,9-26 0-16,7-28 2 0,-3-7-1 16,-15-8 1-16,-23 9 2 15,-13 13 7-15,-28 23 1 16,-15 19 1-16,-9 5-3 16,0 58 6-16,0 32 17 15,-22 32-17-15,-22 10-13 16,6-1-3-16,11-15 0 15,13-26-14-15,14-10-56 16,8-28-89-16,36-37-176 16</inkml:trace>
  <inkml:trace contextRef="#ctx0" brushRef="#br0" timeOffset="79492.8444">3167 7608 23 0,'0'-4'195'0,"0"4"-149"16,0-3-16-16,0 0-6 15,0 1 3-15,0-3 6 16,0-2 2-16,0 1-7 16,0-1 1-16,-11 7-1 15,3-2-4-15,-3 2 8 16,8-2-8-16,-2 2 6 16,-1 0-2-16,6-3-11 15,0 3-6-15,0 0-3 0,0 0 0 16,0 0 2-16,0 0-4 15,0 0 0-15,0 0 1 16,0 14-1-16,0 23 11 16,0 19 1-16,-2 8-9 15,-9 6-4-15,5 8-2 16,-2 0-1-16,0-4-1 16,2-6 0-16,6-10-1 15,0-17-1-15,0-18-8 16,0-22-31-16,6-1-56 15,10-22-45-15,9-11-135 16</inkml:trace>
  <inkml:trace contextRef="#ctx0" brushRef="#br0" timeOffset="79768.8781">3148 7950 172 0,'0'-6'126'16,"8"0"-59"-16,22 2 24 16,-3 0-39-16,6 4-4 15,0 0 8-15,-11 4-13 16,-3 23-8-16,-19 8 1 16,0 13-7-16,0 4-14 15,-41 1-6-15,-25-6-4 16,9-10-5-16,-3-11 3 0,14-20-3 15,18-6-3-15,18 0-21 16,10-32-60-16,0 3-52 16,57-1-102-16</inkml:trace>
  <inkml:trace contextRef="#ctx0" brushRef="#br0" timeOffset="80212.6927">3720 7897 267 0,'0'0'102'16,"0"0"-49"-16,33 0 13 16,16 0-26-16,-2 0 1 15,-6-3-6-15,-9 1-20 16,-18 2-12-16,-9 0-3 16,9 0 0-16,0 7-12 15,-1 16-80-15,-7-1-154 16</inkml:trace>
  <inkml:trace contextRef="#ctx0" brushRef="#br0" timeOffset="80445.5014">3857 8161 312 0,'-8'6'226'0,"8"-2"-200"16,0-3 24-16,0-1-11 15,35 0-22-15,14-12-16 16,-8-5-1-16,16 4-9 16,-10 8-92-16,-12 5-225 0</inkml:trace>
  <inkml:trace contextRef="#ctx0" brushRef="#br0" timeOffset="80909.1374">4375 8056 313 0,'0'4'147'0,"0"4"-82"0,0-3 15 16,38-5-20-1,3 0-17-15,-3 0-14 0,8-5-17 16,-13-12-11-16,-8-3-1 16,16 3-13-16,-17 1-86 15,3 4-184-15</inkml:trace>
  <inkml:trace contextRef="#ctx0" brushRef="#br0" timeOffset="81434.9666">5021 7700 317 0,'-5'0'35'16,"5"0"-7"-16,0-7 19 0,13-15 4 15,25-8 4-15,17 0-8 16,2 0 10-16,14 6-9 16,-8 8-2-16,-11 9 1 15,-14 7-12-15,-19 0-12 16,0 16-3-16,-19 26-2 16,0 22-8-16,-57 12-5 15,-28 22-3-15,-2 10-2 16,8 3 0-16,22-15 0 15,29-18 0-15,28-29 0 16,0-22-2-16,52-20 2 16,33-7 0-16,21-2-1 0,-2-21 1 15,-17 1 0-15,3 4-15 16,-11-4-76-16,-27-12-150 16</inkml:trace>
  <inkml:trace contextRef="#ctx0" brushRef="#br0" timeOffset="82177.2748">3396 8999 105 0,'0'0'289'16,"0"0"-262"-16,0 0 4 16,0 0 29-16,-11 10-1 15,11 12-3-15,0 5-21 16,0 16 3-16,0 2-9 15,0 3-13-15,0 7-11 16,-19-6-4-16,0 1-1 16,5-4 0-16,1-9-9 0,13-11-37 15,0-8-86-15,0-18-91 16,0 0-92-16</inkml:trace>
  <inkml:trace contextRef="#ctx0" brushRef="#br0" timeOffset="82432.8749">3366 9260 418 0,'11'-11'87'0,"24"-1"-3"16,9 3-10-16,11 4-33 16,2 5-8-16,-5 0-13 15,2 0 8-15,-16 17-10 0,-13 12-10 16,-22 8 4-16,-3 9 0 15,-3 6-6-15,-68 1-3 16,-8 0-3-16,-11-13-2 16,5-20 0-16,20-15-17 15,19-5-40-15,26-5-51 16,20-23-97-16,0-4-233 16</inkml:trace>
  <inkml:trace contextRef="#ctx0" brushRef="#br0" timeOffset="82746.9085">3202 9921 218 0,'44'-4'222'0,"11"-13"-172"16,21-2 37-16,11-4-47 16,-2 3 1-16,-6 3-21 15,-14 5-15-15,-18 9-4 16,-9 3-1-16,-14 0-2 0,-10 0-17 15,-11 0-99-15,-3 0-122 16</inkml:trace>
  <inkml:trace contextRef="#ctx0" brushRef="#br0" timeOffset="83158.8441">3377 10133 254 0,'0'0'148'15,"0"0"-86"-15,0 0-2 16,0 0-10-16,8-4 15 15,36-5-17-15,2 4-6 16,0 1 3-16,1 4-16 16,-15 0-3-16,-4 0-9 15,-15 4-11-15,-13 29 0 16,0 10-2-16,-8 12-2 16,-38 1-2-16,0 2 0 15,13-12-1-15,19-7 1 0,14-17 0 16,0-15-2-16,0-7-3 15,27 0 4-15,25-13-1 16,-5-16-10-16,7-4-28 16,3-2-35-16,-10 3-57 15,-6-3-180-15</inkml:trace>
  <inkml:trace contextRef="#ctx0" brushRef="#br0" timeOffset="83513.2453">4192 9734 434 0,'0'0'110'0,"0"0"4"16,6 0-52-16,32 0-23 15,3 0-23-15,-9 0-13 16,7-5-2-16,-7-2-1 0,-4 1-2 15,-4 5-15-15,-2 1-78 16,-22 0-108-16,0 0-240 16</inkml:trace>
  <inkml:trace contextRef="#ctx0" brushRef="#br0" timeOffset="83684.9617">4236 9967 533 0,'0'0'82'0,"33"0"-1"16,26 0-39-16,-1-7-21 15,-12-16-21-15,14-6-16 16,-14 3-49-16,1 2-125 16</inkml:trace>
  <inkml:trace contextRef="#ctx0" brushRef="#br0" timeOffset="84426.7651">4969 9704 350 0,'0'-12'125'16,"22"4"-42"-16,35 5 23 15,-10 3-33-15,10 0-7 16,-11 0-32-16,1 0-26 16,-15 0-6-16,1 0-2 0,-6-9-3 15,12-11-29-15,-4 0-86 16,-5-3-124-16</inkml:trace>
  <inkml:trace contextRef="#ctx0" brushRef="#br0" timeOffset="84623.0987">5869 9161 640 0,'0'56'68'16,"5"39"14"-16,-5 16-40 15,0 8-18-15,-19-1-16 0,-21-13-6 16,7-11-2-16,19-8-8 15,14-16-51-15,0-33-191 16</inkml:trace>
  <inkml:trace contextRef="#ctx0" brushRef="#br0" timeOffset="85580.8281">3148 11104 118 0,'0'0'109'15,"0"0"-79"-15,0 0 1 16,0 0-11-16,0 0-5 16,0 0-10-16,0 0 20 15,0 0 6-15,0 0-5 16,0 0-1-16,0 0-1 16,0-4 12-16,0 1 11 15,0 1-10-15,-11 2 1 16,11 0-7-16,0 0-2 15,0 5-4-15,0 21 0 16,11 9-1-16,-3 12-7 0,3 7-6 16,-11 10-2-1,0-5-7-15,0-1-2 0,0-7 0 16,0-9-3-16,14-6-15 16,7-13-60-16,-2-7-106 15,1-14-151-15</inkml:trace>
  <inkml:trace contextRef="#ctx0" brushRef="#br0" timeOffset="85896.8133">3273 11512 44 0,'0'0'275'16,"0"0"-235"-16,8-8 44 16,12-6-28-16,12-9 6 15,12-1 1-15,10 2 4 16,-2 11-10-16,-14 4-26 16,-29 7-20-16,-9 0-7 15,0 25 0-15,0 21 0 16,-55 9-1-16,-10 2-3 15,-1-13-5-15,14-6-5 16,20-18-27-16,26-9-32 16,6-11-54-16,0 0-170 0</inkml:trace>
  <inkml:trace contextRef="#ctx0" brushRef="#br0" timeOffset="86196.8653">3213 11951 233 0,'19'-6'246'0,"22"-7"-175"16,44-9 32-16,8 4-55 16,-3 0-19-16,-22 3-25 15,-25 7-4-15,-15 8 0 16,4 0-5-16,-13 0-26 16,0 1-110-16,-10 10-145 15</inkml:trace>
  <inkml:trace contextRef="#ctx0" brushRef="#br0" timeOffset="86608.2328">3475 12219 19 0,'0'0'289'15,"0"-2"-260"-15,-11-3 42 16,11 4-33-16,0-6-1 0,0 0-8 16,0-6 7-16,0 1 12 15,0 1 4-15,30 2-9 16,-3 1-10-16,-7 5 0 15,1 3-12-15,-10 0-4 16,-3 0 0-16,3 3-9 16,-3 28-1-16,1 11 1 15,-9 4-5-15,0 2-2 16,0-6-1-16,11-12 0 16,10-14-3-16,12-5-4 15,24-11-6-15,9 0-23 16,7-17-28-16,-7-15-61 15,-20-11-82-15</inkml:trace>
  <inkml:trace contextRef="#ctx0" brushRef="#br0" timeOffset="86879.2001">4258 11148 410 0,'0'42'60'0,"0"15"21"16,38 24-9-16,-6 19-16 16,-26 28-15-16,-6 22-5 15,-25 11-8-15,-40 0-14 0,-14-10-13 16,13-25-1-16,15-28-24 15,10-34-71-15,8-30-96 16,0-34-196-16</inkml:trace>
  <inkml:trace contextRef="#ctx0" brushRef="#br0" timeOffset="87254.8579">2761 11549 487 0,'-66'112'54'0,"34"30"39"16,18 22-27-1,14 10-43-15,0-19-12 0,54-36-11 16,36-40 0-16,22-37-16 15,33-31-31-15,18-11-106 16,1-39-257-16</inkml:trace>
  <inkml:trace contextRef="#ctx0" brushRef="#br0" timeOffset="87914.9851">4511 11061 99 0,'-5'1'165'0,"-9"6"-135"16,6 0 1-16,-3 0-4 15,-3-6 21-15,6-1 0 16,-11 0 4-16,19 0-10 0,-5 0-7 16,5 0-6-16,0 0 14 15,24 0-2-15,17-1-5 16,16-10-1-16,-10 4-1 16,-6 4-9-16,-17 3-10 15,-5 0-9-15,-19 33 2 16,0 13 5-16,0 17-8 15,-19-1-4-15,-5-10-1 16,10-18-5-16,14-12-9 16,5-22-42-16,69-4-36 15,5-28-57-15,25-11-145 16</inkml:trace>
  <inkml:trace contextRef="#ctx0" brushRef="#br0" timeOffset="88340.7626">5166 11606 215 0,'0'0'174'16,"0"0"-124"-16,2 0 28 15,56-9-23-15,-7-2 4 16,1 2-19-16,-5 0-34 16,-15 9-4-16,1 0-2 0,-6 0-12 15,-13 0-106-15,-9 0-202 16</inkml:trace>
  <inkml:trace contextRef="#ctx0" brushRef="#br0" timeOffset="88550.9014">5329 11841 438 0,'0'0'149'0,"3"0"-83"15,68 0-11 1,-11 0-30-16,5-10-7 0,-8-12-17 16,-10 2-1-1,5 1-9-15,-6-4-38 0,6 3-147 16,0-1-308-16</inkml:trace>
  <inkml:trace contextRef="#ctx0" brushRef="#br0" timeOffset="88762.655">6439 11292 677 0,'-33'98'56'15,"30"41"10"-15,-16 3-37 0,-11-3-15 16,3-12-6-16,13-21-8 15,14-23-5-15,0-17-35 16,60-26-102-16,6-27-263 16</inkml:trace>
  <inkml:trace contextRef="#ctx0" brushRef="#br0" timeOffset="97196.7275">11614 7790 99 0,'0'-3'228'0,"0"3"-183"16,0-2 12-16,0 2-21 15,0 0-6-15,0-2-15 16,0 2-1-16,0-5 5 16,0 3-1-16,0-2 1 15,0 4 0-15,0 0 3 0,0 0-6 16,0 0 0-16,0 23-1 15,0 13 1-15,0 16-1 16,0 10-2-16,0 8-4 16,0 3-2-16,-19-1-1 15,13-7-4-15,6-9-2 16,0-14-3-16,0-11-24 16,14-16-85-16,19-15-106 15</inkml:trace>
  <inkml:trace contextRef="#ctx0" brushRef="#br0" timeOffset="97512.9153">11720 8195 210 0,'0'-10'124'16,"6"-4"-62"-16,13-8 28 16,3 5-27-16,-3 3 2 15,5 6-10-15,4 8-10 16,-15 0-5-16,-2 8-12 16,-11 31-2-16,0 18-9 0,-63 12-12 15,-16 2-2 1,-5-8-3-16,24-17 0 0,19-17-2 15,30-22-17-15,11-7-50 16,25-12-42-16,40-20-119 16</inkml:trace>
  <inkml:trace contextRef="#ctx0" brushRef="#br0" timeOffset="97938.478">12511 8233 446 0,'0'-1'61'0,"33"-5"23"16,16 3-24-16,8-1-31 16,-5-1-16-16,0-2-12 15,2-4-1-15,9-5-1 16,-3 1-30-16,14-1-117 16,-23 3-142-16</inkml:trace>
  <inkml:trace contextRef="#ctx0" brushRef="#br0" timeOffset="98382.6669">12754 8521 268 0,'22'-9'191'15,"2"-1"-121"-15,17 5 14 16,5 0-52-16,6 5-21 15,-5 0-11-15,10 0-6 16,-5 0-25-16,2-13-148 16</inkml:trace>
  <inkml:trace contextRef="#ctx0" brushRef="#br0" timeOffset="98778.9976">13640 8334 118 0,'-14'0'334'0,"14"0"-298"15,0 0 48-15,8 0-16 16,25 0-13-16,5 0-15 15,-5 0-16-15,-6 0-20 16,-2 5-4-16,8-3-3 0,-1-1-27 16,1-1-124-16,0 0-315 15</inkml:trace>
  <inkml:trace contextRef="#ctx0" brushRef="#br0" timeOffset="99222.6812">14570 7801 267 0,'0'0'105'16,"0"0"-72"-16,0 0 0 15,-6 4 15-15,-13 19-11 16,-22 6-2-16,0 13-3 16,-21 23 0-16,-7 15 1 15,-7 15-4-15,16 7 3 16,22-2 3-16,19-8-10 15,19-26-16-15,24-22-6 0,61-32-2 16,35-12-1 0,16-43 1-16,9-18-1 0,-23-7 0 15,-34 8 0-15,-36 14 0 16,-47 21-1-16,-5 16 1 16,-98 9-4-16,-39 34-3 15,-7 28-4-15,27 4-18 16,38-20-117-16</inkml:trace>
  <inkml:trace contextRef="#ctx0" brushRef="#br0" timeOffset="100054.5959">11805 9049 215 0,'0'5'149'15,"0"7"-95"-15,0 11 15 16,0 9-19-16,0 1-12 15,0 6-8-15,0 8-6 16,-8 2-8-16,-11 1-8 16,13-6-7-16,6-4-1 15,0-13-4-15,0-4-19 16,0-5-81-16,0-13-129 16</inkml:trace>
  <inkml:trace contextRef="#ctx0" brushRef="#br0" timeOffset="100324.6099">11797 9317 235 0,'0'-7'183'16,"0"-6"-104"-16,27 2-2 16,14 0-4-16,11 1-25 15,-1 5-5-15,-12 3-8 16,7 2-8-16,-13 0-12 15,-1 0-2-15,-18 26-5 16,-14 13-2-16,0 17 0 0,-46 3-3 16,-33 1-2-16,2-8-1 15,9-16-3-15,11-18-14 16,24-8-27-16,20-10-17 16,7 0-53-16,6 0-88 15</inkml:trace>
  <inkml:trace contextRef="#ctx0" brushRef="#br0" timeOffset="100638.8598">11655 9894 405 0,'14'0'64'0,"29"-3"54"16,23-13-38-16,18-1-31 16,-5 0 5-16,6-1-24 15,-17 8-27-15,-11-1-2 16,-10 4-1-16,-15 7-3 15,15 0-14-15,-1-1-47 16,-13 1-61-16,-9-3-63 16,-21 3-131-16</inkml:trace>
  <inkml:trace contextRef="#ctx0" brushRef="#br0" timeOffset="101036.7095">11759 10144 217 0,'0'3'55'0,"0"1"21"15,0-4 2-15,0 0-18 0,0 0-4 16,32 0-3-16,9 0 9 15,11-7-13-15,5-1-4 16,-10 1-2-16,-1 2-26 16,-22 1-6-16,-7 4-4 15,-17 0-5-15,0 16 0 16,0 27 3-16,-8 13-2 16,-25 4-2-16,6-1-1 15,8-7 0-15,19-13 0 16,0-15-1-16,0-11 0 15,27-13-1-15,25 0-1 16,2 0-7-16,17-25-4 0,14 0-30 16,-12-3-32-16,17-2-71 15,-19-4-215-15</inkml:trace>
  <inkml:trace contextRef="#ctx0" brushRef="#br0" timeOffset="101352.6126">13024 9843 401 0,'0'0'64'0,"0"0"-27"15,5 0 15-15,36-2-4 16,5-15-10-16,-2 6-20 16,-9 4-13-16,-10 7-5 15,2 0-1-15,-8 0-12 16,-8 0-102-16,-8 2-188 15</inkml:trace>
  <inkml:trace contextRef="#ctx0" brushRef="#br0" timeOffset="101515.9141">13116 10061 594 0,'0'0'31'0,"44"0"29"15,8-9-45-15,8-6-15 16,0-9-15-16,11 0-91 16,-11-4-125-16</inkml:trace>
  <inkml:trace contextRef="#ctx0" brushRef="#br0" timeOffset="101756.4975">13842 9808 425 0,'0'0'207'16,"13"0"-167"-16,20 0-21 15,8 0-19-15,-8 0-11 16,10 0-59-16,4-13-132 0</inkml:trace>
  <inkml:trace contextRef="#ctx0" brushRef="#br0" timeOffset="102288.6073">14368 9600 223 0,'-8'4'30'16,"-6"4"-16"-16,9-2 0 15,-4-4 14-15,4-2-12 16,0 0 22-16,5 0 24 16,0-8 22-16,0-7-18 15,0-3-24-15,19 2 8 16,19-4 6-16,14 8 1 15,2-1-11-15,-16 5-9 16,-5 8-12-16,-19 0-11 16,-9 11-9-16,-5 31 3 0,0 9-1 15,-19 5-4-15,-14-8-2 16,28-15-1-16,5-21-1 16,5-12-4-16,61 0 2 15,21-6 3-15,3-4 0 16,-3 10 1-16,-16 0 5 15,-38 39 1-15,-33 33 14 16,-33 22-7-16,-92 11-9 16,-39-7-5-16,6-19-12 15,27-51-70-15,33-30-240 16</inkml:trace>
  <inkml:trace contextRef="#ctx0" brushRef="#br0" timeOffset="103452.4701">11996 10939 144 0,'0'0'209'15,"0"0"-165"-15,0 0 3 16,0 0 16-16,0 4-14 15,-8 19-1-15,2 3-9 16,-8 12-9-16,14 1-6 16,0 6-9-16,0 4-6 15,0 0-7-15,0-5-2 16,0-2 0-16,0-5-7 16,0-2-20-16,14-6-95 15,-8-8-97-15</inkml:trace>
  <inkml:trace contextRef="#ctx0" brushRef="#br0" timeOffset="103714.4941">12007 11305 389 0,'0'-10'64'0,"0"0"-10"15,0-5-8-15,46 1 21 16,19 2-7-16,4-1-5 15,2 6-13-15,-6 1-10 0,-13 6-15 16,-14 0-11 0,-11 7-3-16,-19 27 1 0,-8 11 2 15,0 3-4-15,-54 7-2 16,-25-6-2-16,16-8-8 16,-2-12-26-16,29-13-41 15,6-9-41-15,22-7-87 16</inkml:trace>
  <inkml:trace contextRef="#ctx0" brushRef="#br0" timeOffset="103968.9127">11895 11845 217 0,'0'0'193'16,"0"-14"-124"-16,46-1 9 16,1 2-30-16,13-1 11 15,-14 5-28-15,-8 3-25 16,-19 3-5-16,0 3-1 16,-2 0-1-16,15 0-13 15,1 3-69-15,0 8-96 16,-3 7-62-16</inkml:trace>
  <inkml:trace contextRef="#ctx0" brushRef="#br0" timeOffset="104314.6656">11968 12169 344 0,'-8'0'76'16,"8"0"5"-16,0 0-29 16,0-3 10-16,14-5-2 15,13-6-27-15,-13 7-13 16,-3 4 1-16,-3 3-15 16,-8 0-5-16,0 7 2 0,0 27-3 15,0 10 0 1,-14 3 0-16,-10 1-5 0,16-9-1 15,8-9 4-15,0-10 1 16,27-13 0-16,25-7 1 16,27 0 0-16,13-12 1 15,7-22-1-15,-4-3-10 16,-8-6-67-16,-2-1-56 16,-31-4-95-16</inkml:trace>
  <inkml:trace contextRef="#ctx0" brushRef="#br0" timeOffset="104576.1362">12906 11221 417 0,'-13'0'46'16,"13"20"5"-16,0 21 22 15,0 7-30-15,38 9-2 16,-3 16 9-16,-5 9-5 16,-8 9-7-16,-16 11-16 15,-6 8-15-15,0-1-7 16,-19-4 0-16,-14-9-22 16,0-11-35-16,0-14-40 15,-13-19-87-15</inkml:trace>
  <inkml:trace contextRef="#ctx0" brushRef="#br0" timeOffset="104914.6089">11543 11536 224 0,'-52'77'199'15,"-13"27"-153"-15,19 25 44 16,13 17-44-16,25-1-31 15,8-16-1-15,21-26-8 16,50-35-5-16,28-20-1 16,7-19-2-16,17-19-10 15,2-7-78-15,-2-3-150 16</inkml:trace>
  <inkml:trace contextRef="#ctx0" brushRef="#br0" timeOffset="105582.7157">13463 11053 225 0,'0'0'42'15,"0"0"-28"-15,-6 0-7 16,6 0 9-16,-8-3 8 16,-3 0 29-16,-2-2 28 15,4 2-25-15,-4-1-15 16,7 4 0-16,1 0-7 16,5 0-11-16,0 0 4 15,11 0-9-15,43 0 8 16,9 0 2-16,11-5 6 15,-1-6 1-15,-16 10-12 16,-16 1-6-16,-22 0-9 0,-13 7-5 16,-6 33 1-16,-6 16 0 15,-54 12-4-15,20-4-9 16,15-13-30-16,25-20-21 16,0-21-22-16,46-10-71 15,39-12-91-15</inkml:trace>
  <inkml:trace contextRef="#ctx0" brushRef="#br0" timeOffset="106002.8078">14158 11536 426 0,'0'-2'139'0,"0"-6"-52"16,19 7-28-16,33-9-34 15,-6-1-15-15,1-3-10 16,-9 2-4-16,0 1-9 15,3 8-35-15,-22 3-113 16,-14 0-199-16</inkml:trace>
  <inkml:trace contextRef="#ctx0" brushRef="#br0" timeOffset="106182.7407">14229 11767 368 0,'0'0'173'0,"27"0"-129"16,44-12-2-16,3-8-38 15,2-5-4-15,-11 0-41 16,-10-2-118-16,-17-2-246 16</inkml:trace>
  <inkml:trace contextRef="#ctx0" brushRef="#br0" timeOffset="106804.6552">15486 11224 310 0,'0'-3'92'0,"0"-2"-31"15,0 2-15-15,0-2-4 16,0 1 1-16,-11-1-3 16,-22 0-3-16,-8 5-29 15,-24 0-4-15,-20 10 6 16,-26 33-3-16,-1 18 5 15,0 13 3-15,14 4 10 0,21-4-11 16,23-7-5 0,24-18 0-16,27-19-6 0,3-16-3 15,22-14-2-15,49-6 2 16,13-29 0-16,17-21 0 16,-5 1 2-16,-17 4-2 15,-8 11 0-15,-22 23 1 16,-11 17-1-16,-11 29 1 15,-8 42 16-15,-13 21 9 16,-6 17 0-16,0-3-18 16,-6-8-6-16,-13-13-2 15,11-26-3-15,8-20-51 16,0-20-105-16,0-19-204 16</inkml:trace>
  <inkml:trace contextRef="#ctx0" brushRef="#br0" timeOffset="110012.3845">2022 14105 170 0,'0'0'61'15,"0"0"-25"-15,5 0-5 16,9 0 15-16,5-11-4 0,-5-4 8 16,-1-3 2-16,1 3-9 15,5 3 2-15,-19 8-7 16,5 0-15-16,-5 3-10 15,0 1 3-15,0 0-4 16,0 0-7-16,0 0 2 16,0 12-1-16,0 16 5 15,0 16-1-15,0 15-5 16,-19 8-1-16,-5 2-4 16,7-9 0-16,17-9 0 15,0-23 0-15,17-15-3 16,40-13-1-16,36 0-5 15,5-18-8-15,-14-5-22 0,-18 4-57 16,-33 8-43-16,-14 1-181 16</inkml:trace>
  <inkml:trace contextRef="#ctx0" brushRef="#br0" timeOffset="110276.6305">2592 14098 323 0,'0'-2'163'16,"0"2"-110"-16,0 6-16 16,0 29 6-16,0 21-9 15,-25 10-11-15,3 24-9 16,-24 11 0-16,-6 12 0 15,-5-2-8-15,2-6-4 16,23-16-2-16,26-21-14 16,6-27-67-16,14-34-150 15</inkml:trace>
  <inkml:trace contextRef="#ctx0" brushRef="#br0" timeOffset="110552.4179">3464 13951 484 0,'-52'0'107'0,"-16"47"-56"16,-22 49-4-16,-16 30 2 15,8 18-8-15,0 7-30 16,38-1-9-16,35-29-1 16,25-27-1-16,38-31 0 15,60-29-16-15,33-16-40 16,8-18-85-16,-13-5-379 16</inkml:trace>
  <inkml:trace contextRef="#ctx0" brushRef="#br0" timeOffset="111220.8058">3941 14198 394 0,'-5'0'36'15,"5"6"37"1,0 2-1-16,33 8-13 0,18 6-14 16,15 13-9-16,-1 5 0 15,-5 6-11-15,-13 8-17 16,-17-1-5-16,-17 1-3 16,6-1-6-16,-5-4-21 15,8-9-70-15,-11-10-95 16,-11-23-249-16</inkml:trace>
  <inkml:trace contextRef="#ctx0" brushRef="#br0" timeOffset="111438.7083">4451 14355 468 0,'-103'31'40'0,"4"19"26"16,-4 8-25-16,-9 1-20 16,14 4-17-16,11-9-3 15,24-7-1-15,27-20 0 16,36-14-11-16,0-13-84 16,28 0-172-16</inkml:trace>
  <inkml:trace contextRef="#ctx0" brushRef="#br0" timeOffset="112000.4287">4825 13900 171 0,'0'0'124'0,"-6"0"-77"16,-7 0-12-16,7 0 0 16,-2 0 2-16,8 0 1 15,0 0-2-15,0-3-3 16,0-7 5-16,27-4 13 0,20-1-14 15,13 3 0-15,-3 4 4 16,-19 2-17-16,-11 6-9 16,-27 0-9-16,0 21-1 15,0 26 8-15,-43 20-5 16,-12 4-6-16,-2 0-2 16,21-14 1-16,31-16-1 15,5-15-1-15,5-18-1 16,55-8-4-16,14 0-8 15,16-29-38-15,3 2-44 16,-9-5-109-16</inkml:trace>
  <inkml:trace contextRef="#ctx0" brushRef="#br0" timeOffset="112420.6099">5561 14399 549 0,'0'0'112'0,"0"16"-1"16,24 2-63-16,17-5-32 16,11-9-14-16,-5-4-2 15,23 0-18-15,15-7-76 16,-6-43-211-16</inkml:trace>
  <inkml:trace contextRef="#ctx0" brushRef="#br0" timeOffset="113199.9395">6439 14125 66 0,'-14'0'297'0,"1"0"-271"16,4 0 22-16,9 0 0 15,0 0 4-15,0 0-17 0,0-8-8 16,0 3 18-16,17-5 1 16,32-2-16-16,11 1 6 15,14-3-2-15,5-5-4 16,5 10 2-16,-13 2-6 16,-11 7-7-16,-22 0-13 15,-24 18-5-15,-14 38 4 16,-6 21 0-16,-73 19-3 15,-19 12-1-15,-6-4-1 16,45-20 0-16,26-17 0 16,33-25 0-16,0-18-1 15,46-13-1-15,25-11-3 0,14 0-7 16,13-13-29-16,0-9-32 16,-14 2-42-16,-10-6-107 15</inkml:trace>
  <inkml:trace contextRef="#ctx0" brushRef="#br0" timeOffset="113514.2822">7448 14239 388 0,'0'16'178'0,"0"8"-117"16,19 14 12-16,19 0-24 15,3 0-22-15,3-1-19 16,-12-1-5-16,-4-7-3 15,-9-2-2-15,2-1-7 16,-7-8-25-16,5-1-76 16,-13-15-104-16</inkml:trace>
  <inkml:trace contextRef="#ctx0" brushRef="#br0" timeOffset="113711.1744">7783 14223 468 0,'-79'36'70'0,"-3"19"-3"16,-13 17-14-16,-6 8-29 15,-16-3-17-15,13-8-3 16,25-14-4-16,33-18 0 16,46-26-9-16,0-11-51 15,71-33-96-15,27-34-147 0</inkml:trace>
  <inkml:trace contextRef="#ctx0" brushRef="#br0" timeOffset="113988.1807">8358 13995 50 0,'-19'19'394'0,"-8"8"-317"15,13 13 0-15,-10 9-23 0,10 14-11 16,-5 0-12-16,0 3-9 16,5-7-14-16,1-4-7 15,13-6-1-15,0-2-3 16,-8-3-24-16,-3-11-88 15,-3-14-110-15</inkml:trace>
  <inkml:trace contextRef="#ctx0" brushRef="#br0" timeOffset="114152.5357">8004 14371 535 0,'19'-7'67'0,"49"3"27"0,28-6-69 15,2-2 3 1,3-15-16-16,-3 1-12 0,-22-3-2 16,-8 8-42-16,-10-3-173 15</inkml:trace>
  <inkml:trace contextRef="#ctx0" brushRef="#br0" timeOffset="114348.7402">9059 13869 402 0,'-19'43'258'0,"-14"21"-188"15,20 25-36 1,-6 2-24-16,0-1-1 0,5-14-7 16,8-6-2-16,6-6 0 15,0-12-14-15,0-7-79 16,25-22-128-16</inkml:trace>
  <inkml:trace contextRef="#ctx0" brushRef="#br0" timeOffset="114571.9161">9340 13718 646 0,'0'0'54'0,"27"53"-28"0,-8 20-14 16,-5 21 14-16,-14 22 7 16,0 20-2-16,-27 17 5 15,-44 2-9-15,-27-4-19 16,-9-21-8-16,17-20-16 16,17-56-148-16,35-54-544 15</inkml:trace>
  <inkml:trace contextRef="#ctx0" brushRef="#br0" timeOffset="115682.8432">10008 14350 445 0,'14'0'80'0,"24"0"22"15,25 0-33-15,-1 12-39 16,4-3-3-16,-1-1-9 16,-13-2-14-16,-17-5-3 15,-2 6-1-15,5-1-8 16,0-6-59-16,-2 0-199 16</inkml:trace>
  <inkml:trace contextRef="#ctx0" brushRef="#br0" timeOffset="115974.2287">10469 14181 177 0,'-14'12'313'15,"-5"11"-234"-15,16 20 6 16,-2 23-32-16,-14 5-29 16,-6 6-8-16,4-5-2 15,7-8-14-15,14-14 0 16,0-20-32-16,60-30-146 15</inkml:trace>
  <inkml:trace contextRef="#ctx0" brushRef="#br0" timeOffset="116627.633">11968 13831 418 0,'0'0'46'0,"0"0"28"16,0 0-53-16,0 0-2 0,0 0 11 15,-27 0 17-15,-11 0-9 16,-22 0-29-16,-16 16 3 16,-12 24 0-16,-15 18-10 15,-1 11-2-15,12 7 1 16,7 2 1-16,25-5 9 16,27-16 0-16,33-17-9 15,0-21-2-15,60-19 0 16,25-13-3-16,18-36 3 15,4-17-1-15,-17 0 1 16,2-1 0-16,-26 12 0 16,-20 20 1-16,-13 16 4 0,-33 19 2 15,0 8-3 1,0 41 12-16,0 20 17 0,-22 18-18 16,-30 11-5-16,1-4-7 15,12-8-3-15,-2-9 0 16,31-17-4-16,10-16-17 15,0-15-45-15,10-23-59 16,37-6-147-16</inkml:trace>
  <inkml:trace contextRef="#ctx0" brushRef="#br0" timeOffset="116822.5104">12841 13727 620 0,'-120'158'112'16,"11"46"-26"-16,11 2-41 15,24-16-42-15,33-30-3 16,41-48-11-16,17-48-48 16,111-45-73-16,16-19-113 15</inkml:trace>
  <inkml:trace contextRef="#ctx0" brushRef="#br0" timeOffset="118014.3807">13561 14089 105 0,'-19'-6'281'0,"-3"0"-201"15,11 3-29-15,6-2-20 16,-4-3 12-16,4 6 0 16,2-2 5-16,3 3 4 15,0 1-15-15,0 0-14 16,0 0-2-16,36 25 10 16,29 8-11-16,1 3-9 15,4 6-1-15,-4 1-6 16,-1 1-2-16,-5-4-2 15,0 0-2-15,-16-11-17 16,8-4-83-16,-11-9-94 16,-3-14-106-16</inkml:trace>
  <inkml:trace contextRef="#ctx0" brushRef="#br0" timeOffset="118210.3977">14425 14160 250 0,'-46'0'338'0,"-25"35"-253"16,5 29-14-16,-13 15-33 16,-19 8-21-16,-19 2-11 15,11 2-4-15,2-8-1 16,25-19-1-16,33-10-1 16,40-20-12-16,6-18-68 15,33-16-91-15,32 0-142 16</inkml:trace>
  <inkml:trace contextRef="#ctx0" brushRef="#br0" timeOffset="118667.6047">14878 13623 277 0,'-19'1'115'16,"5"-1"-105"-16,14 0 26 15,0 0 6-15,0 0 8 16,0-1-3-16,0-13 8 16,14 6-9-16,24 1-9 15,3 0 0-15,5 0-4 16,11-1-3-16,-16 2-3 16,-8 6-9-16,-8 0-9 15,-25 0-2-15,0 38-4 16,0 22 2-16,-58 20-2 0,-7 4-3 15,5-7 0 1,33-17 0-16,21-24-1 0,6-18-4 16,38-16-12-16,41-2-41 15,20 0-66-15,-7-30-203 16</inkml:trace>
  <inkml:trace contextRef="#ctx0" brushRef="#br0" timeOffset="119628.6846">15377 14537 584 0,'0'-7'93'0,"0"7"-13"16,38 0-29-16,22 7-21 15,5 4-20-15,1-8-10 16,-6-3-2-16,16 0-13 15,-2 0-47-15,-9-22-120 16,-13-16-380-16</inkml:trace>
  <inkml:trace contextRef="#ctx0" brushRef="#br0" timeOffset="120032.5691">16732 13816 396 0,'-57'0'38'15,"-3"23"12"-15,8 11 6 16,-14 2-2-16,12 12-14 15,-3 13 8-15,-9 10 0 16,6 21-9-16,3 4-18 16,24 6-7-16,20-5-8 0,13-15 5 15,19-16-1-15,65-20-7 16,9-22-2-16,19-19 0 16,-9-5 0-16,-18-3 0 15,-25-19-1-15,-33 1 1 16,-27 4-1-16,0 4 0 15,-60 2-1-15,-33 4 0 16,-5 7 0-16,33 0-6 16,32 0-46-16,33 0-96 15,0-3-209-15</inkml:trace>
  <inkml:trace contextRef="#ctx0" brushRef="#br0" timeOffset="120400.2651">17288 14292 62 0,'0'0'459'16,"0"10"-360"-16,0 17 20 15,46 12-50-15,14-8-25 16,0-3-26-16,3-5-18 15,-3-7 0-15,0-6-7 16,6-7-18-16,7-3-52 16,4 0-62-16,-17-18-104 15</inkml:trace>
  <inkml:trace contextRef="#ctx0" brushRef="#br0" timeOffset="120534.5639">18161 14343 508 0,'-74'53'105'15,"-10"29"-6"-15,-26 20-17 0,-20 10-16 16,-4-2-33-16,22-8-33 16,36-14-2-16,49-42-147 15,27-46-401-15</inkml:trace>
  <inkml:trace contextRef="#ctx0" brushRef="#br0" timeOffset="121338.3187">18979 14011 327 0,'0'-5'100'0,"-11"-3"-27"16,3 8-27-1,2-1-4-15,6 1 2 0,0 0 3 16,0 29 21-16,0 14-30 16,0 9-10-16,0-1-14 15,0 2-2-15,0-8-10 16,0-8-2-16,0-4-3 16,0-11-16-16,0-5-36 15,0-4-59-15,0-12-114 16</inkml:trace>
  <inkml:trace contextRef="#ctx0" brushRef="#br0" timeOffset="121540.4503">18796 14259 551 0,'0'-26'127'16,"33"0"-53"-16,59-6-33 15,7-1-18-15,-15 8-3 16,-18 2-11-16,-15 12-9 16,-15 11-3-16,7 0-12 15,-2 0-83-15,-8 6-131 16</inkml:trace>
  <inkml:trace contextRef="#ctx0" brushRef="#br0" timeOffset="122148.4739">20277 13835 207 0,'0'-12'279'0,"0"3"-194"15,-30 9-1-15,-6 0-43 16,-27 0-29-16,-16 3-11 16,-8 15 2-16,-3 15 5 15,-8 8-1-15,19 17 1 16,-6 12 4-16,17 5 1 16,22-6 3-16,8-9-5 15,27-14-3-15,11-19-7 16,0-14 0-16,43-13-1 15,23 0 0-15,13-32 1 0,0-10-1 16,0-4 1-16,-8 5-1 16,-19 5 1-16,-11 18-1 15,-22 4 3-15,-11 14 12 16,-8 0-5-16,0 29 0 16,0 19 19-16,0 18-12 15,-17 4-10-15,-13 11-6 16,-2-1-1-16,10-7 0 15,8-9 0-15,9-11-1 16,5-14-25-16,0-16-49 16,46-19-54-16,11-8-103 15</inkml:trace>
  <inkml:trace contextRef="#ctx0" brushRef="#br0" timeOffset="122402.6473">20533 13471 636 0,'0'0'82'0,"0"51"-62"16,60 20 13-16,5 15-5 15,1 23-1-15,-23 33 2 16,-35 30 0-16,-8 18 0 0,-40 7-15 15,-69-16-11-15,-3-19-3 16,-8-37-5-16,22-28-67 16,13-41-131-16,6-53-320 15</inkml:trace>
  <inkml:trace contextRef="#ctx0" brushRef="#br0" timeOffset="124428.4064">16642 14750 170 0,'5'0'33'0,"9"0"-28"15,0 0 3-15,5-4 20 16,-8-6-2-16,-3 3 30 16,5 0-13-16,-7 4-11 15,-6 1-12-15,0 2-12 16,0 0-6-16,0-2-1 16,0 2 1-16,0 0 7 15,0-4 14-15,0 4-1 16,0 0-5-16,0 0-6 15,0 0-4-15,0 0 5 16,0 0 2-16,0 0-6 16,0-1-4-16,0-8 0 15,0 4 11-15,0-2 13 0,0 2 1 16,0 2-22-16,8-1-5 16,3-1-1-16,3-5 0 15,-1 0 1-15,1 1 0 16,-9 0 7-16,-5-1 0 15,0 2-1-15,0 1 4 16,0 3-3-16,0-2-6 16,0-5-3-16,0 1 1 15,0-2-1-15,-5 1 0 16,-3 7 1-16,2-2 1 16,-2 4 1-16,3-4 0 15,-1 5-2-15,-2-5 2 16,8-2-2-16,-5 1 0 0,-1-1-1 15,-2-1 0-15,8 2 0 16,0 0 0-16,0 1 1 16,0 1-1-16,0 4 1 15,0-5 1-15,-6 3 6 16,6 3 1-16,0-4-4 16,-8 1-4-16,8 1 1 15,-5-2-1-15,5 3 0 16,-8-2 3-16,-3-2 2 15,3 0 1-15,-3-1-5 16,2 5 0-16,9-3 2 16,-5 1-1-16,-3 0-2 0,8 3 0 15,0-4 0-15,-6 4 1 16,6 0-1-16,-13-4-1 16,13 1 2-16,-6 2 2 15,-2 1 0-15,3 0 0 16,-1-4-2-16,3 4-1 15,-2-4 0-15,5 1 0 16,-5 0-1-16,-4-1 1 16,4 1 0-16,-1 3 0 15,-2 0 0-15,8-1 2 16,-13 1-1-16,13-4 0 16,-6 2-2-16,-2 2 1 15,8-1-1-15,-5-2 0 0,-1 3 0 16,-2-4 0-16,-3 2 0 15,8 2 1-15,-2 0-1 16,-9 0 0-16,9 0 1 16,-9 0-1-16,1 0 0 15,7 0 1-15,-2 0-1 16,2 0 1-16,-7 0-1 16,-6 0 0-16,0 0 0 15,0 0 0-15,-9 0-1 16,-4 6 2-16,7 4-2 15,3-2 1-15,3 2 0 16,0 2-1-16,5-5-1 16,14-2-3-16,0-2-2 15,0 3-25-15,0 1-57 0,28-4-78 16,-4-3-260-16</inkml:trace>
  <inkml:trace contextRef="#ctx0" brushRef="#br0" timeOffset="125758.6855">21274 14355 325 0,'-8'0'173'16,"-3"0"-134"-16,11 0-12 15,0 0 7-15,19 0 11 16,25-9-16-16,-3 3-3 16,5-5-18-16,12-1-6 15,-7-1 0-15,4 1-1 16,2 2-1-16,-10 7-1 15,-1 3-18-15,-13 0-61 16,-20 0-90-16,-13 20-176 16</inkml:trace>
  <inkml:trace contextRef="#ctx0" brushRef="#br0" timeOffset="125960.3757">21457 14566 587 0,'38'-25'57'0,"36"6"18"16,5 5-43-16,-14 4-32 16,-7 3-9-16,-12 7-58 15,0 0-96-15,-7-7-125 0</inkml:trace>
  <inkml:trace contextRef="#ctx0" brushRef="#br0" timeOffset="126432.2531">22602 14371 707 0,'0'0'57'0,"0"0"2"16,60 0-17-16,11 0-41 15,11 0-1-15,0 0-53 16,-3 0-106-16,-25-27-213 16</inkml:trace>
  <inkml:trace contextRef="#ctx0" brushRef="#br0" timeOffset="126980.4284">23764 13900 441 0,'0'-4'66'16,"-6"4"-23"-16,6 0 1 15,0 0 5-15,-8 19-19 16,-11 17 1-16,-19 14-5 15,-17 10-11-15,-5 13-9 16,-2 0-2-16,7-3-3 16,17-9-1-16,33-21 0 15,5-22-2-15,0-13-5 0,38-5 6 16,27-5 1-16,9-16 0 16,-9-5 0-16,-2 10-5 15,-9-6-37-15,-2 3-42 16,-5-6-51-16,-23-7-136 15</inkml:trace>
  <inkml:trace contextRef="#ctx0" brushRef="#br0" timeOffset="127190.3091">24105 13880 580 0,'-60'42'92'0,"27"33"-21"0,0 11-27 15,1 12-18-15,-1-2-14 16,-5-2-6-16,-3 1-3 16,16-10-2-16,3-8-1 15,11-9-2-15,11-12-14 16,0-14-46-16,0-17-60 16,6-22-112-16</inkml:trace>
  <inkml:trace contextRef="#ctx0" brushRef="#br0" timeOffset="127888.1342">25315 14030 204 0,'0'0'133'0,"0"0"-74"15,0 0 12-15,0 0-35 16,0 0-19-16,0 0-11 16,0 0 16-16,0 0 16 15,0 0-4-15,-11-4 6 16,-8-1-3-16,-8 5-8 15,-25 0-21-15,-13 0-4 16,-22 4 6-16,-9 26-8 16,1 11-1-16,-1 9-1 15,17 4 1-15,14-4 1 0,13-2 1 16,25-8 0-16,8-14-2 16,19-5 0-16,0-14-1 15,13-7 2-15,53 0-2 16,-1-24 3-16,14-15-2 15,-13 0 1-15,-15 5 1 16,-4 13 6-16,-17 9-2 16,-17 5 2-16,-4 7 0 15,-4 0-6-15,3 0 1 16,-8 19 7-16,11 21 4 16,-11 12 1-16,0 14-6 15,0 14-2-15,0 2 7 16,-24 0-4-16,2-13-3 0,11-14-8 15,11-10-2-15,0-18-35 16,0-11-66-16,46-16-112 16</inkml:trace>
  <inkml:trace contextRef="#ctx0" brushRef="#br0" timeOffset="129483.5163">25888 14302 365 0,'0'-7'99'0,"0"4"-39"16,0 3-13-16,0 0-28 16,0 0-5-16,0 18 32 15,0 10-7-15,0 9-18 16,0 3-3-16,0 8-14 16,0 1-2-16,0-8-2 15,-8-1-1-15,8-5-8 16,0-4-41-16,-19-2-67 15,13-7-77-15</inkml:trace>
  <inkml:trace contextRef="#ctx0" brushRef="#br0" timeOffset="129688.4658">25683 14553 434 0,'14'-31'172'16,"51"3"-108"-16,34 6 12 16,-1 4-55-16,-14 7-18 15,-10 6-3-15,-9 3-18 16,-18 2-66-16,-9 0-74 16,-19 0-173-16</inkml:trace>
  <inkml:trace contextRef="#ctx0" brushRef="#br0" timeOffset="130001.7696">26640 14190 481 0,'0'8'27'16,"-32"33"0"-16,-6 7 5 16,-9 8-25-16,-7 0-1 15,2-5 9-15,14-3-2 0,19-14 0 16,19-11-5-16,24-15-3 16,63-8 12-16,31 0 1 15,-1-20-8-15,-19 6-9 16,-24 7-1-16,-31 2-6 15,-21 5-52-15,-16-2-103 16,-6-15-215-16</inkml:trace>
  <inkml:trace contextRef="#ctx0" brushRef="#br0" timeOffset="130220.0933">27074 14185 275 0,'-33'31'171'0,"1"9"-88"16,10 24 9-16,3 8-41 16,-14 9-25-16,-5 6-17 15,-17 5-8-15,3-3 0 16,6-8-1-16,2-7-2 16,31-16-10-16,13-17-52 15,0-18-68-15,0-23-30 16,46-3-90-16</inkml:trace>
  <inkml:trace contextRef="#ctx0" brushRef="#br0" timeOffset="130504.5046">27663 14098 407 0,'-66'39'49'16,"-7"14"-2"-16,10 10 1 15,-2 6-19-15,10 2 3 16,14 5 14-16,17-4-20 16,18-8-2-16,6-16-16 15,6-7-5-15,40-16-3 0,11-5 0 16,9 0-1-1,-6-11-14-15,-6-2-44 0,4-7-57 16,-26 0-73-16</inkml:trace>
  <inkml:trace contextRef="#ctx0" brushRef="#br0" timeOffset="130739.1598">28028 14248 426 0,'0'34'63'16,"-5"17"-6"-16,-14 12-34 16,-9 2-16-16,1-4-6 15,-3-5-1-15,8-14 0 16,12-9-7-16,10-9-53 15,0-19-91-15</inkml:trace>
  <inkml:trace contextRef="#ctx0" brushRef="#br0" timeOffset="130953.4508">28391 13947 422 0,'0'40'134'16,"0"25"-112"-16,5 20 29 16,4 19-17-16,-9 10-3 15,0 15-1-15,-69 2-3 16,-29-2-2-16,0-15-23 16,27-29-2-16,19-40-55 15,31-45-215-15</inkml:trace>
  <inkml:trace contextRef="#ctx0" brushRef="#br0" timeOffset="132770.1598">28994 14333 181 0,'0'0'297'15,"-14"-6"-247"-15,14 6-1 16,0 0-1-16,0 13-13 16,0 11-19-16,0 5-8 15,0 8 2-15,0 9-2 16,-19 3-2-16,-8 6-4 15,-1 1-2-15,4-3-1 0,10-7-10 16,6-13-42-16,8-7-71 16,0-22-45-16</inkml:trace>
  <inkml:trace contextRef="#ctx0" brushRef="#br0" timeOffset="132988.1203">28808 14566 520 0,'-11'-13'86'0,"11"11"-17"16,11-1-38-16,49-2 4 16,6-1-25-16,-1-1-10 15,14 2 0-15,-8 5-14 16,3 0-47-16,-17 0-75 15,-22 0-149-15</inkml:trace>
  <inkml:trace contextRef="#ctx0" brushRef="#br0" timeOffset="133661.6469">29997 14183 158 0,'0'-2'143'16,"0"-4"-48"-16,0 1-14 16,-3-5-33-16,-8 3-17 15,-2 0-2-15,-6-2-10 16,-14 7-16-16,-22 2 0 15,-21 0 0-15,-25 18-1 16,3 22 4-16,0 8 9 16,13 9 3-16,14 0-1 15,20-4-10-15,18-2 2 16,19-8 7-16,14-8-5 16,0-12-8-16,6-13-3 15,51-10 0-15,11-4 1 16,22-32-1-16,3-10 0 15,-1-5 1-15,-12 4-1 0,-15 7 0 16,-27 14 0-16,-11 8 1 16,-16 11 0-16,-8 7 2 15,-3 0-1-15,0 0-1 16,0 0 0-16,0 9 0 16,0 25 11-16,0 9 7 15,-16 14 1-15,-17 7-3 16,-11 12-8-16,3-5-5 15,9-1-2-15,4-14-2 16,12-9-3-16,16-8-10 16,0-14-44-16,0-14-30 15,6-11-72-15,32-15-230 0</inkml:trace>
  <inkml:trace contextRef="#ctx0" brushRef="#br0" timeOffset="134112.3032">31148 13866 375 0,'-14'0'46'0,"-24"3"-1"16,0 21-12-16,5-10 6 15,6-6-18-15,8-7-10 16,10-1 2-16,-2 0 17 16,3 0 5-16,3 0-6 15,-9 0-5-15,-5 6-7 16,0 2-6-16,0 1 1 15,-3-1-5-15,3 5 1 16,-19 10 0-16,-9 13 6 16,-26 22 5-16,-3 18-8 0,-6 19 1 15,-3 14 6-15,22 6 2 16,14-4-10-16,19-12-6 16,17-20-2-16,13-18-2 15,0-12-1-15,27-17-17 16,30-4-60-16,3-19-52 15,-2-9-139-15</inkml:trace>
  <inkml:trace contextRef="#ctx0" brushRef="#br0" timeOffset="136130.0644">31180 14364 114 0,'8'0'89'0,"6"0"-38"16,5 0 18-16,-13 0-11 16,13 0-4-16,-11 0-20 15,-8-2-6-15,0-3 4 16,0-3 11-16,0 3 12 16,0 1-6-16,0 2-8 15,0-2-11-15,0 4-12 16,0 0-8-16,0 0-5 15,0 0-3-15,0 0 0 16,-19 0 1-16,-28 0-2 16,-13 0-1-16,-10 16 0 15,-4 19 0-15,-5 2 0 0,8 2 0 16,14 1 0-16,16-4 0 16,22-7 0-16,13-7 0 15,6-8 0-15,0-7 0 16,19-4 0-16,33-3 2 15,19 0 1-15,-3-17-1 16,9-8 0-16,-17 0-2 16,-3 2 1-16,-11 8-1 15,-19 2 0-15,-2 8-1 16,-17 5 1-16,-8 0 0 16,0 18-1-16,0 20 1 15,0 10 0-15,-27 4 0 0,-6 4-1 16,14-5-12-16,0-7-32 15,14-12-43-15,2-15-50 16,3-13-124-16</inkml:trace>
  <inkml:trace contextRef="#ctx0" brushRef="#br0" timeOffset="136354.2599">31758 14170 721 0,'-38'94'61'0,"25"38"-16"16,-7 8-25-16,-15-2-15 16,-28-9-5-16,-5-9-1 15,-11-17-9-15,-5-6-46 16,4-39-92-16,10-44-408 15</inkml:trace>
  <inkml:trace contextRef="#ctx0" brushRef="#br0" timeOffset="196093.5416">2894 15876 352 0,'11'-2'83'16,"-11"-1"-25"-16,14 3 10 0,-9-3-21 15,-5 3-18 1,0 0-15-16,0 0 3 0,0 0-5 16,0 26 1-16,0 13 1 15,-49 24-6-15,-24 14-6 16,-12 13-2-16,6 5-1 15,8-12 1-15,36-18-1 16,35-27 1-16,0-17-4 16,79-16 0-16,19-5 3 15,14 0 1-15,5-21 0 16,-19 2 0-16,-19 7 0 16,-19 3 0-16,-33 6-10 15,-8-2-37-15,-19 5-77 16,0-1-167-16</inkml:trace>
  <inkml:trace contextRef="#ctx0" brushRef="#br0" timeOffset="196287.5613">3437 15951 441 0,'0'0'181'0,"0"19"-135"15,-6 37 7-15,-21 23-4 16,-25 26-13-16,-19 16-11 15,-16 7-10-15,-5 5-10 16,-7-22-3-16,34-25-2 16,21-31-9-16,31-39-35 15,13-16-69-15,57-53-128 0</inkml:trace>
  <inkml:trace contextRef="#ctx0" brushRef="#br0" timeOffset="196497.5678">4132 15749 658 0,'-93'127'113'0,"9"27"-61"16,13 30-3-16,3 15-35 15,5 0 2-15,17-20-9 16,13-31-7-16,25-40-5 0,8-39-32 15,8-35-95-15,44-31-181 16</inkml:trace>
  <inkml:trace contextRef="#ctx0" brushRef="#br0" timeOffset="198845.9248">4885 16378 539 0,'38'28'23'16,"30"8"48"-16,8 6-17 16,3 3-22-16,-13 2-3 15,-12 6-4-15,-21-3-8 16,-8 1-13-16,-20-6-4 16,-5-8-4-16,0-12-13 15,0-15-47-15,0-10-56 16,0 0-92-16</inkml:trace>
  <inkml:trace contextRef="#ctx0" brushRef="#br0" timeOffset="199033.5137">5594 16280 99 0,'-55'5'449'0,"-10"41"-397"15,-6 20 28-15,-19 18-31 16,-25 11-28-16,-2 3-10 15,5-9-11-15,14-25-2 16,52-24-6-16,40-33-25 16,6-7-61-16,98-34-68 15,33-25-63-15</inkml:trace>
  <inkml:trace contextRef="#ctx0" brushRef="#br0" timeOffset="199279.4766">6256 16361 531 0,'38'0'73'16,"9"0"23"-16,-4 0-50 15,-7 0-42-15,-17 0-4 16,-14 0-2-16,-5-4-10 16,9-10-40-16,-4-1-82 15,9-6-259-15</inkml:trace>
  <inkml:trace contextRef="#ctx0" brushRef="#br0" timeOffset="199475.2497">6889 15897 62 0,'0'15'518'16,"0"39"-462"-16,0 18 34 15,3 19-23-15,-3 12-32 16,0 6-10-16,-3-3-20 16,-35-7-5-16,5-9-3 15,14-18-18-15,13-20-67 16,6-30-86-16,0-22-266 0</inkml:trace>
  <inkml:trace contextRef="#ctx0" brushRef="#br0" timeOffset="199707.6229">7238 15711 630 0,'33'0'117'0,"32"16"-63"15,19 30-2-15,1 20-27 16,-11 31 8-16,-36 32-4 16,-25 30-6-16,-13 23-7 0,-92 8-5 15,-45-11-11-15,-7-25 0 16,27-36-13-16,32-45-34 16,44-37-72-16,41-36-81 15,0-40-251-15</inkml:trace>
  <inkml:trace contextRef="#ctx0" brushRef="#br0" timeOffset="200419.6298">5967 16430 126 0,'0'-3'105'0,"0"3"-5"16,0 0-35-16,-8 0-7 16,3 0-19-16,-4 0-11 15,4 0-6-15,5 0-4 16,-6 0-2-16,6 0 1 16,0 0 4-16,0 0 14 15,0 0-2-15,20 0-1 16,50 0 18-16,23 0 1 15,19 0-13-15,13 0 0 16,-2 0-14-16,-36-2-14 16,-21-5-10-16,-34-5-7 0,-12-8-32 15,4-11-82 1,-24-14-173-16</inkml:trace>
  <inkml:trace contextRef="#ctx0" brushRef="#br0" timeOffset="201043.2669">7729 15616 42 0,'0'-10'256'16,"0"5"-221"-16,0-1 9 15,0-2 9-15,0 4 8 16,5-1 2-16,-5 5 7 15,8 0-5-15,17-3-10 16,2 3-2-16,14-2-20 16,11 0 2-16,5-4-4 15,3 0-5-15,14-1 0 16,-4 2-10-16,-4-1-4 16,-20 3 4-16,-13 3-5 15,-28 9-8-15,-5 31 0 16,-32 24 1-16,-39 12-3 0,5 1-1 15,20-7 0-15,27-24-1 16,19-15 0-16,27-31-5 16,69 0-8-16,10-39-16 15,19-21-74-15,-2-16-224 16</inkml:trace>
  <inkml:trace contextRef="#ctx0" brushRef="#br0" timeOffset="201793.4786">9209 16509 514 0,'14'0'52'16,"46"0"31"-16,24 0-8 0,1-2-39 15,8-5-14-15,-14-6-9 16,-22-2-10-16,-11 0-3 16,-24-4-2-16,-3-1-22 15,-8-1-83-15,-11 3-156 16</inkml:trace>
  <inkml:trace contextRef="#ctx0" brushRef="#br0" timeOffset="201987.2014">9648 16197 568 0,'0'24'122'16,"0"26"-29"-16,0 15-31 0,0 14-41 16,-33 3-14-16,-24-3-7 15,11-11-7-15,13-16-14 16,25-12-42-16,8-8-42 15,33-14-98-15</inkml:trace>
  <inkml:trace contextRef="#ctx0" brushRef="#br0" timeOffset="202677.5114">11909 15711 387 0,'0'-1'113'0,"0"1"-56"15,0-3 13-15,0-4-16 16,0 2 2-16,-39 0-6 16,-21 5-15-16,-24 0-3 15,-20 3-16-15,-8 27 0 16,-13 16 1-16,8 10-10 16,19 13-6-16,13 5 1 15,31 0 2-15,21-2-1 0,22-10 1 16,11-17-4-16,11-19 0 15,49-26-2-15,33 0 1 16,24-41 0-16,-5-18 1 16,-1-11 0-16,-13-2 0 15,-18 11 1-15,-18 15 2 16,-26 22-3-16,-25 14 1 16,-3 10 0-16,-8 0-1 15,0 30 4-15,0 24 4 16,-27 26 6-16,-31 13-3 15,-2 5-2-15,8-2-6 16,-2-5-3-16,10-17 0 16,3-17-2-16,22-13-8 0,19-18-26 15,0-17-59 1,0-9-54-16,66-20-108 0</inkml:trace>
  <inkml:trace contextRef="#ctx0" brushRef="#br0" timeOffset="202879.6651">12642 15648 511 0,'-63'48'245'0,"-16"52"-169"16,-27 37 8-16,-20 28-41 16,4 22-12-16,15-2-23 15,36-19-8-15,25-37 0 16,46-44-1-16,0-40-6 15,66-32-22-15,45-13-35 0,42-11-124 16,8-44-352-16</inkml:trace>
  <inkml:trace contextRef="#ctx0" brushRef="#br0" timeOffset="203795.607">13043 16026 123 0,'-6'0'232'0,"6"0"-155"16,0 0-20-16,0 0-28 15,0 0 4-15,0 0 11 16,0 0 5-16,11 0 4 16,17 0 9-16,12 12-12 15,4 13-9-15,8 7-13 16,2 8-5-16,4 8 0 15,-23 3-16-15,-2-6-6 16,0-6-1-16,-9-7-3 16,-5-11-11-16,8-14-38 0,1-7-60 15,23-14-65-15,15-30-132 16</inkml:trace>
  <inkml:trace contextRef="#ctx0" brushRef="#br0" timeOffset="203974.7553">14117 15931 417 0,'-52'52'238'16,"-8"23"-137"-16,-16 22-3 15,-17 11-37-15,-19 8-40 16,-18-1-19-16,12-13-2 16,7-19-3-16,40-26-10 15,35-22-37-15,17-24-52 0,19-11-53 16,55-19-209-16</inkml:trace>
  <inkml:trace contextRef="#ctx0" brushRef="#br0" timeOffset="204327.5728">14537 16341 500 0,'-5'5'237'0,"5"4"-193"16,43 0 8-16,23-1-14 15,7-4-18-15,-7-4-18 16,-6 0-2-16,-14 0-13 16,-2 0-54-16,2-4-112 15,-13-13-317-15</inkml:trace>
  <inkml:trace contextRef="#ctx0" brushRef="#br0" timeOffset="205009.4935">15502 15878 420 0,'-22'0'97'16,"9"0"-10"-16,7 0-20 16,6 3-17-16,0-3-10 15,0 0-9-15,38-5 6 16,31-15 18-16,12 3-9 16,-12 9-13-16,-18 8-6 15,-10 10-3-15,-22 35-15 16,-19 23-9-16,-19 16 0 15,-73 12 0-15,-7-4 0 16,12-19 0-16,44-33 0 16,43-30-9-16,24-10-12 0,69-34 18 15,24-5 3-15,-11 6 1 16,-10 22 0-16,-28 11 5 16,-35 33 3-16,-33 41 2 15,-33 23-6-15,-79 2-5 16,-24-11 0-16,16-29-13 15,16-41-37-15,50-18-72 16,54-56-107-16,2-27-323 16</inkml:trace>
  <inkml:trace contextRef="#ctx0" brushRef="#br0" timeOffset="205295.1545">16457 15680 753 0,'0'81'91'16,"46"32"-4"-16,0 25-49 15,-40 31-10-15,-6 18-14 16,-90 11-2-16,-63-6-12 16,-16-24 0-16,24-45 0 15,53-54-33-15,78-69-145 0,28-80-444 16</inkml:trace>
  <inkml:trace contextRef="#ctx0" brushRef="#br0" timeOffset="206179.4522">16857 15610 73 0,'-13'-4'265'0,"13"4"-172"16,-6 0-17-16,-2 0-34 15,3 0-13-15,-4 0 1 16,9 0 2-16,0 0 2 15,0 0 7-15,-5 0-1 16,5 0-8-16,0 0-6 16,0 0-6-16,0 0-3 15,0 0 3-15,33 0 7 0,18-3-3 16,15 1-3-16,-6 0 1 16,-3 2-9-16,-21 0 0 15,-17 4 0-15,-19 31-6 16,0 20 1-16,-28 13-3 15,-37 10-5-15,8-5 0 16,35-17 0-16,22-21 0 16,0-23 0-16,79-12 0 15,27-10 0-15,17-27-23 16,8-7-81-16,-11-16-269 16</inkml:trace>
  <inkml:trace contextRef="#ctx0" brushRef="#br0" timeOffset="207259.611">17872 16391 124 0,'0'0'104'0,"0"0"-41"16,0 0-9-16,0 0 5 0,0 0 11 15,0 0-6 1,21 0 2-16,18 0-7 0,18 0 10 16,-3-5-9-16,6-2-18 15,3 4-15-15,-27-1-18 16,-4 3-9-16,-7-6-4 15,2 0-26-15,-13 3-62 16,16-6-100-16,-17 3-344 16</inkml:trace>
  <inkml:trace contextRef="#ctx0" brushRef="#br0" timeOffset="207468.6196">18087 16627 664 0,'46'0'121'16,"23"7"-26"-16,-4 1-50 16,-19-6-40-16,-2-2-5 15,-6 0-51-15,17-13-109 16,-4-24-124-16</inkml:trace>
  <inkml:trace contextRef="#ctx0" brushRef="#br0" timeOffset="216677.2932">19589 16181 94 0,'0'-5'109'0,"0"4"-67"16,0-3-11-16,0 3-1 15,0-2-10-15,0-1-12 16,0-3-1-16,0 3-2 16,0-1 10-16,0 2 32 15,-8 1 8-15,-3 0-9 0,3 2-17 16,-3-5-5-16,3 4 4 16,3 1-9-16,-1-2 1 15,6-1 2-15,0 3-7 16,0-2-5-16,0 2 5 15,-3 0 1-15,3 0 0 16,-5 0-1-16,0 0-3 16,5 0 0-16,0 0-2 15,0 0-4-15,0 0-4 16,0 0 0-16,0 0 1 16,0-2 6-16,0-3 7 15,24-1 0-15,22-2 2 0,6 4 6 16,-11 4-1-16,-16 0-7 15,-4 0-6-15,-21 10-6 16,0 25-1-16,0 11 4 16,-65 11-4-16,-9 3-2 15,9-13-1-15,27-18-1 16,30-18 1-16,8-11-1 16,27 0-3-16,57 0 2 15,15-11 2-15,-1 4 1 16,-33 7-1-16,-38 9 1 15,-27 47 2-15,-51 26 1 16,-69 23-1-16,-55-8-3 16,12-22-5-16,29-31-17 0,49-34-36 15,58-10-50-15,27-24-77 16,27-20-108-16</inkml:trace>
  <inkml:trace contextRef="#ctx0" brushRef="#br0" timeOffset="228505.1105">20514 16054 136 0,'0'-9'59'15,"0"-8"-59"-15,0 1-30 0,0 5 21 16,8 1 9-16,-3 2 17 16,6 2 24-16,-3 6-1 15,-2-1 19-15,-3 1-12 16,-3 0-16-16,0 0 1 16,0-3 4-16,0 3-3 15,0-3-8-15,0 1-2 16,-3 0-5-16,-8-4 10 15,8 4-3-15,-8-1-3 16,6 3 3-16,-3 0-6 16,8 0-2-16,0 0-1 15,0 0-2-15,-8 0-1 16,-12 0-3-16,10 15-1 0,-23 13 3 16,-8 9-2-16,-11 17-5 15,-13 12 0-15,-9 11-3 16,17 9 2-16,5 4-2 15,19 2 5-15,25 0-1 16,8-17 2-16,0-14 0 16,41-31-2-16,44-30 10 15,26-11 3-15,20-47-9 16,-14-13-6-16,-18 2 1 16,-42 17 1-16,-44 20 9 15,-13 16 3-15,-84 16 5 16,-61 6-20-16,-10 26-3 15,11 4-4-15,89-7-26 0,55-29-109 16,8-22-275-16</inkml:trace>
  <inkml:trace contextRef="#ctx0" brushRef="#br0" timeOffset="268736.0038">23167 3125 95 0,'8'0'91'0,"-8"0"-65"15,0-2 33-15,0 2-12 16,0-2-6-16,0-3 1 15,5 4 4-15,9-2 9 16,-3-1-17-16,-3 1 5 16,-2 0-16-16,2 1-6 15,-3 2 4-15,-5-2 1 16,0 2-2-16,0 0-4 16,0 0-1-16,0 0-5 15,0 0 1-15,0 0-2 16,0 0-3-16,0 25-6 15,0 19 3-15,0 20-2 16,0 13-5-16,-19-3 0 16,11-11 0-16,8-19-4 0,0-21 0 15,16-19-4-15,42-4 4 16,15-11 4-16,-2-14 0 16,-19 5 0-16,-19 8-4 15,7 5-23-15,-29 6-22 16,3 1-34-16,0 0-93 15,-14 0-172-15</inkml:trace>
  <inkml:trace contextRef="#ctx0" brushRef="#br0" timeOffset="269014.4936">23829 2928 224 0,'-5'-5'114'16,"5"5"-71"-16,0 0 12 16,-8 0-11-16,8 0 5 15,-19 0 0-15,19 26-8 16,-20 12 3-16,7 17-14 16,-1 15-11-16,-5 17 0 15,0 12-6-15,-8 14-8 16,-6 4-3-16,0-8-1 15,20-15-1-15,13-19-3 16,0-26-24-16,46-25-62 0,33-24-128 16</inkml:trace>
  <inkml:trace contextRef="#ctx0" brushRef="#br0" timeOffset="269426.7146">24506 2857 389 0,'-17'0'134'16,"-2"8"-89"-16,-14 31 19 15,-18 12-15-15,-9 22-15 16,-22 22 2-16,3 24-14 15,5 20-1-15,22 4-9 16,33-11-5-16,19-20-7 16,11-27-1-16,63-30-8 0,5-12-31 15,11-16-28-15,-6-10-70 16,-18-12-125-16</inkml:trace>
  <inkml:trace contextRef="#ctx0" brushRef="#br0" timeOffset="270072.6449">24833 3123 108 0,'0'0'77'16,"0"0"-19"-16,0 0 5 15,0 0-9-15,0 0-2 16,0 0 1-16,-8 0-13 16,8 0-6-16,-11 0-16 15,11 0-6-15,0 0 5 16,-3 0 5-16,-3 0-3 16,1 0 1-16,2 0-1 0,3 0-7 15,0 0-3-15,0 22 17 16,3 12 4-16,43 11-10 15,3 7-1-15,6 3 0 16,5 2-9-16,-8-4-4 16,5 1-4-16,-5-8-2 15,-11-6-1-15,0-9-10 16,-17-6-33-16,-16-15-47 16,-8-10-105-16,0-13-155 15</inkml:trace>
  <inkml:trace contextRef="#ctx0" brushRef="#br0" timeOffset="270280.7457">25468 3160 182 0,'-38'0'288'0,"-22"36"-251"16,5 18 35-16,-29 9-39 15,-6 14-22-15,-17 3-7 16,4 2-1-16,-3-7-2 15,26-14-1-15,34-21-2 16,16-18-9-16,22-15-24 16,8-7-52-16,8 0-13 15,44-17-85-15</inkml:trace>
  <inkml:trace contextRef="#ctx0" brushRef="#br0" timeOffset="270506.4739">25460 3465 389 0,'27'0'47'16,"19"-3"30"-16,6 1-4 15,6-4-42-15,-18 1-4 16,7 1-16-16,-15 0-6 15,1 4-5-15,-6 0-8 16,-2 0-35-16,8 0-140 0</inkml:trace>
  <inkml:trace contextRef="#ctx0" brushRef="#br0" timeOffset="270724.4261">26305 3057 28 0,'0'6'442'16,"-11"33"-419"-16,8 8 57 16,3 13-28-16,-5 7-14 15,-9 7-6-15,1 6-11 16,-6-4-10-16,8-3-11 0,3-15 0 16,8-17-7-16,0-16-24 15,0-23-58 1,0-2-54-16,21-17-12 0</inkml:trace>
  <inkml:trace contextRef="#ctx0" brushRef="#br0" timeOffset="270956.5625">26477 2782 460 0,'5'0'86'0,"23"15"-62"16,4 23 51-16,6 10-14 15,9 20-22-15,-6 19 8 16,-11 21-10-16,-14 22-1 16,-16 6-17-16,0 4-12 0,0-11-7 15,-35-10 0-15,-4-22-8 16,1-29-16-16,6-25-37 16,10-33-44-16,22-10-85 15,0-40-255-15</inkml:trace>
  <inkml:trace contextRef="#ctx0" brushRef="#br0" timeOffset="271450.5607">26809 2769 31 0,'-5'0'222'0,"5"0"-176"16,0 0 19-16,0 0-12 0,0 0-4 16,0 0-5-16,0 0-6 15,8 3 12-15,22 2 1 16,6 2-17-16,7-2-1 16,-7 1-3-16,7-1-7 15,-15 5-7-15,4 0-4 16,-18 9-7-16,-14 6 0 15,0 15 7-15,-8 9-9 16,-39 3-3-16,4 0 0 16,16-9-3-16,18-18 0 15,9-13-13-15,14-12-18 16,60 0-6-16,5-14 7 0,0-11-35 16,-14 5-89-16,-21 5-158 15</inkml:trace>
  <inkml:trace contextRef="#ctx0" brushRef="#br0" timeOffset="272050.4468">23358 4624 399 0,'150'0'77'0,"100"0"60"15,105-33-5-15,84-31-36 16,57-15-21-16,-16 2-30 15,-49 13-19-15,-85 17-13 16,-103 20-13-16,-66 15 0 0,-60 12-8 16,-30 0-20-16,-29 18-32 15,-39 19-61-15,-19 17-75 16,-66-3-367-16</inkml:trace>
  <inkml:trace contextRef="#ctx0" brushRef="#br0" timeOffset="272974.7513">24497 5003 255 0,'0'0'16'15,"0"0"17"-15,0-1-21 16,0-1-6-16,0-1 20 15,0 3 30-15,0 0 4 16,0 0 0-16,-5 0-4 16,2 0-3-16,3 0-12 15,0 0-11-15,0 0-11 16,0 0-6-16,0 0-1 16,0 0 2-16,0 0-1 0,0 0-4 15,0 0 4-15,0-3 0 16,0 3 0-16,0 0-6 15,0 0-2-15,0 0-2 16,0 0 5-16,0 0 2 16,0 0-3-16,0 0-4 15,0 0-1-15,0 0-1 16,0 0 1-16,0 0 3 16,0 0 1-16,0 0-1 15,0 0-1-15,0-1-3 16,17-5 4-16,34-4 3 15,7-3 14-15,15 1-5 16,-2 2-6-16,-19 4-1 0,-17 6-5 16,-10 0-1-16,-17 0-2 15,-8 16 1-15,0 16-2 16,-22 11-1-16,-38 1-1 16,-2-6-2-16,26-15-4 15,17-10 0-15,8-13-2 16,11 0 3-16,0 0 1 15,33 0 5-15,10 0 1 16,9 0 3-16,-16 29 2 16,-17 19 5-16,-19 26 0 15,-27 18-7-15,-66-6-3 16,-16-15-1-16,2-26-10 0,23-30-12 16,24-15-28-1,22-13-34-15,32-22-36 0,6 5-49 16,63-6-108-16</inkml:trace>
  <inkml:trace contextRef="#ctx0" brushRef="#br0" timeOffset="273424.5439">25814 4726 389 0,'0'0'75'0,"-5"0"-13"16,-3 8-9-16,2-4-22 15,6-4-21-15,0 0 8 16,0 0 17-16,0 0 1 15,-19 0-1-15,-19 20 1 16,-22 18-22-16,-25 16-8 16,-2 19 8-16,8 20 0 15,14 9-3-15,26 7 2 16,31-12-4-16,8-17-6 16,17-31-3-16,67-28 0 0,25-21 2 15,17-4 4-15,-15-32 8 16,-12-7 2-16,-53 2-5 15,-46 5-6-15,-19 10-2 16,-93 10-3-16,-19 9 0 16,6 7-5-16,35-5-19 15,49-8-51-15,41-20-88 16,52-30-365-16</inkml:trace>
  <inkml:trace contextRef="#ctx0" brushRef="#br0" timeOffset="274436.9446">27388 4472 132 0,'0'-7'18'15,"0"0"-18"-15,0-3-13 16,0-4 1-16,0 5-5 0,0 4-20 16</inkml:trace>
  <inkml:trace contextRef="#ctx0" brushRef="#br0" timeOffset="274690.5437">27388 4472 253 0,'8'-106'120'15,"-8"106"-44"-15,0-2-27 16,0 2 5-16,30 0 9 15,11 0-23-15,5 0 11 16,6 0-5-16,5 0-17 16,-11 0-16-16,6 0-12 0,-11-6-1 15,-3 3-6-15,-16-5-16 16,-11 0-50-16,-11 2-65 16,0 5-81-16</inkml:trace>
  <inkml:trace contextRef="#ctx0" brushRef="#br0" timeOffset="274938.6611">27649 4178 214 0,'0'0'159'0,"0"18"-76"15,0 19 23-15,0 15-28 16,0 10-18-16,-5 7-4 16,-3 5-20-16,-17-4-24 15,3-17-12-15,11-17-2 16,9-24-29-16,2-12-57 16,2-24-132-16</inkml:trace>
  <inkml:trace contextRef="#ctx0" brushRef="#br0" timeOffset="275739.9299">28634 3181 141 0,'11'-11'68'0,"-3"1"0"0,5 2-32 16,-7 1 10-16,-1 0 17 16,-5 6-6-16,0-2 9 15,0 0-21-15,0-2-1 16,0 0-1-16,0-4-18 16,0-1-15-16,-11 0 11 15,-10 5 5-15,1 3-5 16,-26 2-1-16,-19 7-13 15,-20 30-7-15,-5 13 0 16,11 10 0-16,5 9 0 16,23 5 0-16,18-2 0 15,19-14 0-15,14-18 0 16,0-18 0-16,52-17-1 16,27-5 1-16,19-25 0 0,14-32 1 15,-8-12-1-15,-3-9 0 16,-25 6 0-16,-11 15 1 15,-18 20-1-15,-20 15 1 16,-22 17-1-16,9 5 0 16,-14 0 1-16,0 37 6 15,0 22 14-15,0 24-8 16,-27 13-2-16,-25 12-4 16,6-7-2-16,-6-11-3 15,19-15-2-15,20-19-6 16,13-13-24-16,0-18-54 15,0-11-57-15,51-14-186 16</inkml:trace>
  <inkml:trace contextRef="#ctx0" brushRef="#br0" timeOffset="275966.4882">29394 3035 550 0,'-81'80'93'0,"-4"14"6"16,6 28-31-16,0 14-40 15,3 6-17-15,29-9 7 16,14-18-2-16,33-25-16 0,0-31-1 16,58-29-26-16,34-23-31 15,39-7-53-15,-5-14-164 16</inkml:trace>
  <inkml:trace contextRef="#ctx0" brushRef="#br0" timeOffset="276678.762">29885 3126 223 0,'-8'0'222'16,"2"3"-167"-16,1 23 39 16,5 3-19-16,0 1-36 15,0 6-12-15,49 0 15 16,6 7-6-16,2 1-12 15,-3 1-9-15,-2-5-13 16,-11-9-2-16,-11-4-1 16,-3-10-12-16,-13-9-28 15,0-8-39-15,-9-1-33 16,20-34-57-16,-4-16-87 0</inkml:trace>
  <inkml:trace contextRef="#ctx0" brushRef="#br0" timeOffset="276858.6243">30518 3157 28 0,'0'0'349'0,"0"5"-251"16,0 29-1-16,-30 20-17 16,-11 17-21-16,-6 19-10 15,-15 9-16-15,2 3-17 16,-19 0-12-16,13-10-3 16,14-14-1-16,20-18-4 15,13-17-11-15,16-22-37 16,3-18-38-16,0-3-54 15,52-12-32-15</inkml:trace>
  <inkml:trace contextRef="#ctx0" brushRef="#br0" timeOffset="277054.4238">30540 3657 503 0,'0'0'82'15,"13"0"-16"-15,20 0-21 16,19-8-17-16,-1-2-7 16,-10-9-5-16,-2 5-16 15,-7-1-5-15,-13 3-28 16,-5 7-93-16,-6 5-146 16</inkml:trace>
  <inkml:trace contextRef="#ctx0" brushRef="#br0" timeOffset="277540.3389">30913 3146 227 0,'-19'0'161'16,"-3"0"-142"-16,22 0 9 15,0 0-10-15,0 0 18 16,0-8 23-16,3 1-1 16,27 2 4-16,5 4-3 15,-5 1-5-15,-2 0-4 16,-20 20-17-16,3 14-6 15,-11 18-9-15,0 7-6 16,-25 5-7-16,-16-7-3 16,22-19-2-16,19-14 0 15,0-15-2-15,14-9 1 16,51 0 1-16,6 0 0 0,8 0 0 16,-19 13 0-16,-8 24 2 15,-27 25 4-15,-25 20 12 16,-11 13-8-16,-63-4-10 15,-11-9 0-15,6-26-10 16,22-29-29-16,11-27-29 16,13-11-37-16,33-40-42 15,0 1-58-15,0 0-92 16</inkml:trace>
  <inkml:trace contextRef="#ctx0" brushRef="#br0" timeOffset="277840.3621">31265 2994 425 0,'33'0'74'16,"16"14"40"-16,13 18-42 15,-2 13-22-15,-13 19-7 16,-1 29 6-16,-27 23-8 16,-13 15-11-16,-6 12-8 15,-20-3-7-15,-37-11-12 0,-3-14-3 16,19-29-6 0,-2-30-23-16,24-36-51 0,-3-20-33 15,11-13-42-15,11-42-152 16</inkml:trace>
  <inkml:trace contextRef="#ctx0" brushRef="#br0" timeOffset="280016.2956">31567 2778 44 0,'0'6'77'16,"0"1"-21"-16,0 2-25 16,0-7-28-16,0 0-3 15,0-2-3-15,0 0-16 16,0 3-21-16,0 2 29 15,0 1 11-15,0 2 32 16,0 1 3-16,0-2-23 16,0-2-9-16,0-3-2 15,0 0 0-15,0-2 0 16,0 4 10-16,0-2 12 0,-13-1 15 16,13 3 6-16,0-4-7 15,0 0-2-15,0 0 9 16,-6 0-1-16,6 0-16 15,-5 0-1-15,-3 0-12 16,8 0-10-16,0 0 5 16,0 0 11-16,-11 0 5 15,11 0 2-15,-3 0-3 16,-2 0-12-16,5 0 1 16,0 0 9-16,0 0-7 15,0 0-1-15,0 0 0 16,0 0-4-16,0 0-1 15,0 0 3-15,0 0 4 16,0 0 5-16,46 0 5 16,6 0-3-16,-6 0 0 0,-19 0-3 15,-2 0-6-15,-20 3-8 16,-5 23 0-16,0 17-2 16,-5 9-4-16,-33-3-1 15,5-6-4-15,14-16-8 16,19-17-7-16,0-10-10 15,65 0-3-15,6-25-7 16,0-2-36-16,-11 2-68 16,-33 8-143-16</inkml:trace>
  <inkml:trace contextRef="#ctx0" brushRef="#br0" timeOffset="280930.5532">28541 4671 217 0,'-14'0'170'0,"14"0"-136"15,0 0 3-15,0 0-12 16,0 0-16-16,0 0-6 16,0 0-2-16,0 0 0 15,0 0 0-15,0 0 0 16,0 0 7-16,0 0 11 15,0 0-1-15,0 0-5 16,0 0-5-16,0 0-6 16,0 0 1-16,0 0 10 15,0 0 0-15,0 0 14 16,33 0 3-16,60 0 17 16,43 0 3-16,69-22-1 0,51-14 2 15,30-1-3-15,-5 6-5 16,-49 10-12-16,-36 14-18 15,-51 7-8-15,-28 0-3 16,-19 0-2-16,-14 0-2 16,-32-7-11-16,-5-5-16 15,-20-3-32-15,-8-6-36 16,8 5-48-16,-2-5-131 16</inkml:trace>
  <inkml:trace contextRef="#ctx0" brushRef="#br0" timeOffset="281598.6884">29182 5079 10 0,'-14'-8'284'15,"9"6"-267"-15,-1-1-3 16,1 0-1-16,-4-2 6 16,1 3 4-16,-3-3 10 15,3 5 1-15,3 0 5 16,-1 0-10-16,6 0 0 0,-8 0 7 15,8-2 4-15,0-8 0 16,19 0-7-16,33-4 15 16,8 2-1-16,0 6 0 15,-8 6-18-15,-14 0-14 16,-22 0-2-16,-16 6-6 16,0 25-5-16,-8 6-2 15,-30-6 0-15,5-8-2 16,20-9-4-16,13-9 1 15,0-5 1-15,5 0 3 16,47 0 1-16,2 1 2 16,4 21 2-16,-20 21 8 15,-35 23 13-15,-3 19-7 16,-52 5-9-16,-35-8-9 16,-3-23-2-16,8-30-13 0,11-29-34 15,11 0-45-15,22-31-49 16,38-14-95-16</inkml:trace>
  <inkml:trace contextRef="#ctx0" brushRef="#br0" timeOffset="282009.9806">30264 4763 183 0,'0'-7'206'0,"0"4"-125"16,0 3-14-16,0 0-17 16,-27 19-27-16,-30 16-12 15,-9 16 14-15,-13 7-3 16,5 19 14-16,9 6 12 15,2 4-8-15,22 3-7 16,36-17-14-16,5-11-10 16,0-24-4-16,65-23-1 15,20-15 2-15,13 0 1 16,0-29-1-16,-19-1-3 0,-41 0 16 16,-38 2-11-16,0 11-2 15,-65 6-6-15,-39 11-1 16,6 0-6-16,11 0-11 15,43 0-23-15,25 0-45 16,19-22-62-16,30-16-167 16</inkml:trace>
  <inkml:trace contextRef="#ctx0" brushRef="#br0" timeOffset="282782.5116">31796 4358 60 0,'-19'6'117'16,"8"-2"-3"-16,3 4-27 16,-5-1 0-16,2-1-14 15,8 0-2-15,3-3-10 16,0 0-1-16,0-1-13 0,0-2-11 16,0 0-9-16,27 0 7 15,20-8-8-15,-1-6-11 16,-8 1-6-16,-11 6-8 15,-2 1-1-15,-6 2-1 16,-11 0-17-16,-2 4-51 16,-6 0-65-16,0 0-67 15,0 14-138-15</inkml:trace>
  <inkml:trace contextRef="#ctx0" brushRef="#br0" timeOffset="283029.7147">31758 4654 238 0,'0'3'179'16,"0"-1"-100"-16,0 0-17 15,6 0 0-15,35-2 7 16,-3 0-12-16,3 0-30 15,-3 0-19-15,0 0-5 16,-2 0-3-16,-6 0-3 16,-3-9-26-16,-3 0-58 15,4-8-143-15</inkml:trace>
  <inkml:trace contextRef="#ctx0" brushRef="#br0" timeOffset="283368.3749">32604 3772 332 0,'-14'42'169'0,"8"21"-79"16,6 20 12-16,0 24-38 15,0 22-8-15,0 16-11 16,0 8-8-16,-13-2-18 16,7-16-13-16,6-17-4 15,0-22-2-15,0-16-9 16,0-16-23-16,6-12-41 15,13-6-45-15,-19-17-150 16</inkml:trace>
  <inkml:trace contextRef="#ctx0" brushRef="#br0" timeOffset="284464.2724">30788 4527 132 0,'0'0'77'0,"0"-3"-31"16,0 2 12-16,0 1-22 0,0-3-5 16,0-1-19-16,0-2 0 15,0 2 6-15,8 4 7 16,-8 0 12-16,0 0-12 15,5 0-11-15,1 0-9 16,2 0-2-16,6 0 3 16,-9 0 0-16,14 0 12 15,-5 0 8-15,5-7-3 16,8 0-6-16,-8 2-10 16,8 2 10-16,12 2 4 15,-1 1-6-15,3 0 6 16,10 0-8-16,1-3-2 15,3-1 10-15,-3-2-1 0,-14 5 2 16,-3-6 0-16,-5 7-7 16,-16 0-3-16,-1 0-5 15,-4 0-4-15,2 0-3 16,-6 0-2-16,-5 0-5 16,3 0-15-16,-3 0-36 15,11 0-37-15,-11-16-203 16</inkml:trace>
  <inkml:trace contextRef="#ctx0" brushRef="#br0" timeOffset="322368.157">23030 6804 260 0,'-19'-3'200'15,"-16"3"-180"-15,-9 7 2 16,-21 32-9-16,-14 9 0 16,5 13 0-16,11 10-6 15,3 15 4-15,9 8 16 16,23 2-7-16,15-4-7 16,13-7-2-16,0-15-3 15,13-6-6-15,34-10-2 16,10-10-2-16,11-6-11 15,-11-3-87-15,-10-11-103 16</inkml:trace>
  <inkml:trace contextRef="#ctx0" brushRef="#br0" timeOffset="322749.4467">23352 7115 354 0,'-13'-6'73'0,"13"6"-5"0,0 0-5 16,0 0-6-16,0 0 0 16,13 6-13-16,25 17-1 15,9 7-8-15,-9 9-15 16,8 5-2-16,1 6-9 16,-15 2-4-16,-4-1-5 15,-4-10 0-15,-5-6-5 16,0-13-15-16,-11-13-44 15,17-7-51-15,-11-2-69 16,7-24-71-16</inkml:trace>
  <inkml:trace contextRef="#ctx0" brushRef="#br0" timeOffset="322938.131">23895 7032 268 0,'-28'0'291'0,"-10"0"-245"15,-14 25 9-15,-13 25-2 16,-14 15-35-16,-6 3-12 16,6 4-5-16,14-14-1 15,27-6-5-15,30-18-10 16,8-5-67-16,19-17-76 16,46-12-65-16</inkml:trace>
  <inkml:trace contextRef="#ctx0" brushRef="#br0" timeOffset="323224.1244">24399 7211 645 0,'33'0'8'16,"27"0"28"-16,0 8-10 16,-17 2-18-16,-4-8-8 0,-12 3 0 15,-8 3-7-15,3-6-51 16,-9-2-187-16</inkml:trace>
  <inkml:trace contextRef="#ctx0" brushRef="#br0" timeOffset="323486.1488">25086 6923 512 0,'0'0'28'0,"0"25"10"15,0 29 36-15,0 22-22 16,-30 18-27-16,3 2 1 16,5-2-18-16,-8-4-8 15,22-15-2-15,8-11-8 16,0 3-23-16,0-22-114 15,0-38-283-15</inkml:trace>
  <inkml:trace contextRef="#ctx0" brushRef="#br0" timeOffset="323734.0558">25449 6642 423 0,'0'-2'209'16,"38"2"-201"-16,28 17 49 16,-1 22-20-16,0 13 0 15,-13 16-9-15,-30 29 8 16,-22 29 0-16,-19 25-4 16,-74 19-20-16,-38 3-11 15,-19-13-1-15,17-22-9 16,29-29-40-16,44-43-102 0,41-58-160 15</inkml:trace>
  <inkml:trace contextRef="#ctx0" brushRef="#br0" timeOffset="324334.0394">25926 6620 119 0,'0'-2'236'16,"0"-1"-220"-16,0-1 15 15,0-3 19-15,14-1 13 16,18-3 1-16,28 1-7 16,11 6 3-16,-5-4-6 15,-14 6-14-15,-20 2-14 16,-13 0-10-16,-19 0-1 15,0 37-3-15,0 22 2 16,-57 17-5-16,-22-1-7 16,8-4-1-16,30-22-1 15,33-15-2-15,8-22-2 0,8-12-7 16,63 0-13-16,22 0-22 16,13-10-55-16,-16-11-60 15,-19 4-131-15</inkml:trace>
  <inkml:trace contextRef="#ctx0" brushRef="#br0" timeOffset="325067.9547">22540 8306 214 0,'-14'11'314'15,"14"6"-271"-15,44 10 63 16,70-5-27-16,69-10-10 15,38-12-12-15,35 0-10 16,28-18-10-16,10-5-17 16,-13-4-9-16,-52 9-9 15,-27 3-2-15,-44 2-2 0,-19 4-5 16,-3 9-29-16,-16 0-89 16,-35 9-142-16</inkml:trace>
  <inkml:trace contextRef="#ctx0" brushRef="#br0" timeOffset="326530.1215">24143 8957 418 0,'0'0'46'0,"8"-6"39"0,3 5-48 16,-8-3-15-16,-3 2 10 15,0-1-1-15,0-4 13 16,0-3 0-16,0 1-16 15,-22-10-17-15,-30 10-7 16,-8 3-1-16,-11 6-3 16,-8 0-2-16,0 22 1 15,14 12 1-15,13 8 0 16,5 7 0-16,23 3 0 16,16-4 0-16,8-4 0 15,0-9 0-15,32-12 1 0,28-13-1 16,19-10 2-16,6-3 0 15,13-32 1-15,0-1 0 16,-13-6 0-16,-17 1 0 16,-11 7 0-16,-38 8 0 15,-5 12-2-15,-9 13 5 16,-5 1 12-16,0 1 2 16,0 36-2-16,-38 18-1 15,0 24-9-15,-3 10 0 16,-5 9-4-16,8-2-3 15,-9-8 1-15,20-10 1 16,3-15-3-16,10-14-5 16,8-16-13-16,6-8-67 15,0-25-152-15</inkml:trace>
  <inkml:trace contextRef="#ctx0" brushRef="#br0" timeOffset="328175.6208">25986 8377 229 0,'0'0'54'15,"0"0"-4"-15,0 0-30 16,0 0-10-16,0 0 7 15,0 0 12-15,-8 0-9 16,8 0 7-16,-6 0 6 16,1 0-7-16,-3 0 2 15,8 0 3-15,0 0-11 16,0 0-13-16,0 0-2 16,0 0-1-16,0 0 4 15,0 0 11-15,0 0-2 16,0 0 9-16,38 6-4 15,8-1 0-15,6 0 6 0,8 0-16 16,-8-3-9-16,-6 2-3 16,-8 0 0-16,-16 0-6 15,11 10-37-15,-14-7-120 16,-19-5-255-16</inkml:trace>
  <inkml:trace contextRef="#ctx0" brushRef="#br0" timeOffset="329061.6353">26103 8430 113 0,'0'0'12'16,"-8"0"40"-16,8 0-18 16,-5 0-5-16,-1 0 15 15,6 0 11-15,-8 0-7 16,3 0-6-16,-4 0-2 15,4 0-11-15,-1 0 1 0,-2 0-4 16,8 0-16-16,0 0 0 16,0 0 3-16,0 0-3 15,0 0-3-15,0 0-3 16,0 0 0-16,8 0 6 16,44-2 23-16,33-6-1 15,8-2 2-15,10-5-9 16,1 1-3-16,-12-2-3 15,-12 5-11-15,-15-1-5 16,-13 9-1-16,-25-2-2 16,-8 2 0-16,-5 3-4 15,-9 0-10-15,9 0-23 16,8 0-64-16,-11-4-77 0,-11-6-38 16</inkml:trace>
  <inkml:trace contextRef="#ctx0" brushRef="#br0" timeOffset="329421.6738">26488 8223 218 0,'0'-5'230'0,"-11"5"-170"16,11 0 9-16,0 34 8 15,0 23-17-15,0 15-24 16,0 10-19-16,0 1-14 16,0-3-3-16,0-12-1 15,0-11-25-15,19-30-123 16,27-27-280-16</inkml:trace>
  <inkml:trace contextRef="#ctx0" brushRef="#br0" timeOffset="331745.8348">28069 7067 268 0,'0'-7'177'0,"0"7"-115"15,0 0-4-15,0 0-24 16,-13 0-2-16,-15 7-3 16,-15 35 13-16,-23 31-7 15,-13 26-7-15,0 19-1 16,8 18-15-16,6 13-8 16,18-3-3-16,20-15-1 0,22-24 0 15,5-21-5-15,13-26-7 16,58-22-25-16,14-16-42 15,2-22-83-15,-2 0-128 16</inkml:trace>
  <inkml:trace contextRef="#ctx0" brushRef="#br0" timeOffset="332121.9577">28293 7456 363 0,'-8'0'46'0,"8"0"13"15,0 32 29 1,32 7-32-16,9 8-2 0,-8 3-17 16,-9-3-8-16,9-3-17 15,0-7-12-15,-6-10-1 16,-2-5-8-16,10-7-41 15,3-15-111-15,1 0-152 16</inkml:trace>
  <inkml:trace contextRef="#ctx0" brushRef="#br0" timeOffset="332302.1611">29032 7430 449 0,'-60'59'123'0,"-3"30"-68"0,-5 18 14 15,-17 8-49 1,6 2-18-16,8-13-2 0,11-13-3 16,36-18-6-16,24-28-23 15,0-20-74-15,24-18-40 16,42-7-164-16</inkml:trace>
  <inkml:trace contextRef="#ctx0" brushRef="#br0" timeOffset="332511.99">29168 7883 526 0,'0'-6'63'15,"65"6"-54"-15,23-6 24 16,4-1-22-16,7-3-6 15,-23 2-4-15,-2 3-1 16,-14 2-11-16,-28 1-138 16</inkml:trace>
  <inkml:trace contextRef="#ctx0" brushRef="#br0" timeOffset="332945.6741">29858 7455 444 0,'0'-10'110'16,"0"6"-75"-16,8-4-3 15,55-3 18-15,5-5-6 16,-3 2 2-16,-13 5 4 16,-25 7-15-16,-10 2-18 15,-17 23-11-15,0 28 12 16,-30 18-9-16,-38 3-6 0,2-12-3 16,23-18 0-1,29-18-3-15,14-11-2 0,5-11-2 16,42 2 7-16,13-1 0 15,-8 10 2-15,-6 15 1 16,-19 23 1-16,-27 22 3 16,0 21 1-16,-79 5-3 15,-22-13-5-15,3-22-6 16,27-29-31-16,33-26-68 16,24-9-93-16,14-31-286 15</inkml:trace>
  <inkml:trace contextRef="#ctx0" brushRef="#br0" timeOffset="333216.0137">30559 7064 496 0,'19'8'89'0,"35"42"-78"16,12 12 39-16,-9 21-10 16,-16 15 2-16,-17 25-4 15,-24 16 6-15,0 17-22 16,-65 5-6-16,-20-8-16 16,1-17 0-16,5-21-11 0,13-19-60 15,25-48-119-15,17-45-336 16</inkml:trace>
  <inkml:trace contextRef="#ctx0" brushRef="#br0" timeOffset="333747.6419">30886 6945 319 0,'-6'0'129'0,"1"8"-100"16,5-3 29-1,0 1-10-15,0-6-27 0,0 0 22 16,0 0 14-16,19 0 3 15,19 0-7-15,-5 0-22 16,-6 3-16-16,-13 11-1 16,-9 16-6-16,-5 20-2 15,-13 14 1-15,-45 5-5 16,12-9-2-16,24-18-4 16,22-19-1-16,0-19-11 15,41-4-12-15,38-18 7 16,6-10-3-16,-1 6-42 0,-32 14-13 15,-19 8-77-15,-33 0-118 16</inkml:trace>
  <inkml:trace contextRef="#ctx0" brushRef="#br0" timeOffset="334579.8002">27641 8920 429 0,'66'-17'49'0,"48"6"67"15,61-3-40 1,43-1-9-16,22-3 5 0,24 1-22 16,-8-4-6-16,3 1-23 15,-21-1-16-15,-28 6-5 16,-39 0-1-16,-29 1-10 16,-35 5-33-16,-15 2-64 15,-35-3-108-15</inkml:trace>
  <inkml:trace contextRef="#ctx0" brushRef="#br0" timeOffset="335105.9305">28658 9344 181 0,'-24'0'345'0,"-12"10"-305"16,6 35-12-16,3 16-12 16,-6-3-9-16,14-9-5 15,19-12-2-15,0-19 0 0,25-15-1 16,40-3 1-16,28-5 2 16,-9-15-1-1,1-2 0-15,-12-1-1 0,-2 1-4 16,-11-6-59-16,-19-2-153 15</inkml:trace>
  <inkml:trace contextRef="#ctx0" brushRef="#br0" timeOffset="335255.8507">29209 9219 580 0,'0'72'116'0,"0"36"-14"15,-14 19-36-15,-29 9-22 16,2 3-27-16,-11-8-17 0,14-19 0 15,24-24-7 1,14-41-72-16,44-47-222 0</inkml:trace>
  <inkml:trace contextRef="#ctx0" brushRef="#br0" timeOffset="336297.7424">30717 8828 469 0,'13'-11'42'0,"26"6"61"15,7 0-41-15,0-1-22 16,-2 4-7-16,-3-7-28 16,-3 5-5-16,3 1-2 15,2-2-15-15,-2-7-101 16,-16 2-177-16</inkml:trace>
  <inkml:trace contextRef="#ctx0" brushRef="#br0" timeOffset="336516.2093">31011 9080 542 0,'14'0'24'15,"24"0"4"-15,3 9-25 16,3 5-3-16,2-7-17 16,6-7-152-16</inkml:trace>
  <inkml:trace contextRef="#ctx0" brushRef="#br0" timeOffset="336845.9161">31930 8451 468 0,'11'99'172'15,"-3"33"-64"-15,3 20-5 16,-11 10-37-16,0 3-33 16,-19-4-15-16,-8-15-16 15,10-28-2-15,17-32-50 16,0-42-234-16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42:43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2973 1136 377 0,'0'-7'26'0,"0"-4"23"16,0 4 38-16,0-1-32 0,0 4-15 16,0 4-1-16,0 0-4 15,0 0-4-15,0 0-1 16,0 0-11-16,-8 0-7 16,-33 24-2-16,-43 33-2 15,-20 37-4-15,-13 43-3 16,19 22 1-16,32 8-2 15,50-13 0-15,16-25-2 16,46-27-7-16,66-30-44 16,27-21-78-16,-3-16-139 15</inkml:trace>
  <inkml:trace contextRef="#ctx0" brushRef="#br0" timeOffset="1769.488">3451 1473 162 0,'-6'0'15'15,"3"0"29"-15,3 0 2 0,-5 0-7 16,5-5-4-16,-6 5 1 15,4 0 6-15,-4-2-8 16,-5 1 3-16,3-3 3 16,3 2-4-16,5-2-7 15,-3 4-11-15,3 0-9 16,0 0-2-16,0 0-2 16,0 6 0-16,14 22 5 15,27 10 10-15,10 12-3 16,15 6 3-16,-1 0-7 15,-5-1-4-15,6-3-5 16,-20-7-2-16,-2-8-2 16,-17-4 0-16,-3-7-4 0,-2-4-9 15,-22 2-77-15,0-15-141 16</inkml:trace>
  <inkml:trace contextRef="#ctx0" brushRef="#br0" timeOffset="2031.3522">3993 1531 281 0,'-71'4'160'0,"-2"38"-153"15,-23 21 25-15,-5 11 4 16,-10 3-16-16,-12 3-15 16,16-8-2-16,17-16-3 15,36-13 0-15,35-18-9 16,19-25-85-16,38 0-330 16</inkml:trace>
  <inkml:trace contextRef="#ctx0" brushRef="#br0" timeOffset="4559.7132">4459 1764 50 0,'0'0'20'0,"-5"0"44"16,5 0-30-16,0 0-16 16,0 0 1-16,0 0-10 15,0 0-8-15,-3 0 6 16,-2 0 2-16,5 0 15 15,0 0 6-15,-6 0 8 16,-2 0 10-16,8-2 10 0,-11 0-9 16,3 2-16-16,0-4-19 15,-3 4-3-15,11 0-3 16,0-1-3-16,0-2-1 16,0 3 5-16,0 0 1 15,-8-3 5-15,8 3 3 16,-6 0 2-16,6 0 1 15,0-3-6-15,0 3-3 16,0 0 0-16,41 0 9 16,16 0 1-16,14 0-7 15,-2 0-9-15,-7 6-4 16,-7 2-2-16,2 1-1 0,3 0-6 16,-8 3-40-1,13-12-145-15,-29 0-312 0</inkml:trace>
  <inkml:trace contextRef="#ctx0" brushRef="#br0" timeOffset="4829.5503">5542 1454 227 0,'0'0'192'0,"0"0"-182"16,0 17 63-16,0 16-2 0,0 10-28 15,-14 16-5-15,-13 8-2 16,0 2-17-16,-6-3-13 16,22-6-5-16,11-6-1 15,0-13-10-15,0-14-57 16,38-25-129-16,28-2-172 15</inkml:trace>
  <inkml:trace contextRef="#ctx0" brushRef="#br0" timeOffset="5077.3775">6229 1022 422 0,'0'2'90'0,"0"25"-74"16,14 2 50-16,29 12-9 16,12 8-7-16,-12 19-21 15,-7 19 9-15,-36 19 0 16,0 22-15-16,-68 11-15 16,-36-4-6-16,-13-5-2 15,19-26-9-15,43-27-57 16,17-37-88-16,38-40-131 15</inkml:trace>
  <inkml:trace contextRef="#ctx0" brushRef="#br0" timeOffset="5549.5257">6687 955 322 0,'-5'0'71'0,"5"0"-33"16,0 0 16-16,0 0 10 15,24-12-19-15,36 6 11 16,19-1-9-16,-8-1-9 16,-5 8 4-16,-15 0-5 15,-29 0-14-15,-11 5-10 16,-11 34-3-16,0 29 3 15,-38 14 6-15,-41 5-12 0,19-10-5 16,22-21-2 0,38-25 0-16,0-22-4 0,79-9-4 15,24-2 2-15,23-28-13 16,-9 3-35-16,-19 5-36 16,-19 7-53-16,-27 8-159 15</inkml:trace>
  <inkml:trace contextRef="#ctx0" brushRef="#br0" timeOffset="6127.1051">2564 2688 526 0,'172'17'51'16,"114"11"92"-1,102-5-49-15,72-10-29 0,18-10-23 16,-1-3-19-16,-63-3-10 15,-78-17-11-15,-61 1-2 16,-60 3-5-16,-32 12-18 16,-25 4-75-16,-65 4-128 15</inkml:trace>
  <inkml:trace contextRef="#ctx0" brushRef="#br0" timeOffset="8535.4758">5122 3313 341 0,'0'0'52'16,"0"0"-16"-16,-8 0 8 16,-20 0-1-16,-21 5-19 15,-5 15-15-15,-31 2 3 16,-7 10-4-16,-7 10-5 0,10 8 0 16,9 6 0-1,15 1-1-15,24-6 1 0,17-7-3 16,10-14 2-16,14-10-2 15,0-12 3-15,19-8 11 16,46 0 14-16,34-29 2 16,12-22-12-16,7-8 3 15,-20 0-3-15,-5 9-1 16,-33 15 0-16,-22 17-9 16,-30 17-6-16,3 1 1 15,-11 1 0-15,0 39-1 16,0 18 7-16,0 14 0 15,-19 2-3-15,0 1-3 16,5-3 0-16,0 0 3 16,-5-3 5-16,19-6-4 0,0-12-7 15,0-9-3-15,8-9-15 16,58-11-95-16,5-15-177 16</inkml:trace>
  <inkml:trace contextRef="#ctx0" brushRef="#br0" timeOffset="9179.483">7472 2630 108 0,'0'-3'230'0,"0"3"-213"0,0 0 12 16,0 0 30-16,0 0-11 15,0 0-14-15,0 0 3 16,0 17 1-16,0 16 8 16,-5 10-6-16,5 6-17 15,-14 3-19-15,3-3-4 16,9-1-1-16,2-3-8 16,0-11-28-16,0-7-114 15,0-13-74-15</inkml:trace>
  <inkml:trace contextRef="#ctx0" brushRef="#br0" timeOffset="9375.4258">7295 2828 580 0,'-16'0'64'0,"16"0"-15"15,24 14 13-15,34 2-29 16,15-9-25-16,20-7-8 16,43 0-12-16,3-22-112 15</inkml:trace>
  <inkml:trace contextRef="#ctx0" brushRef="#br0" timeOffset="9981.4374">9106 1175 195 0,'-47'3'290'0,"9"1"-276"16,11 17 41-16,-6 7-1 15,0 7-15-15,1 16-19 16,-9 15-1-16,-3 24 3 16,9 12-7-16,2 8-6 15,8-5-4-15,25-17 1 16,0-16-6-16,41-15-2 15,44-14-9-15,18-13-26 16,9-8-105-16,14-12-97 16</inkml:trace>
  <inkml:trace contextRef="#ctx0" brushRef="#br0" timeOffset="10281.7405">9662 1361 434 0,'-6'0'30'0,"6"0"-7"16,25 24 66-16,35 10-17 15,11 8-22-15,-6 2-11 16,-5 2-11-16,-19 1-13 16,3-4-13-16,-12 1-2 15,1 0-11-15,-6-2-31 16,-2-12-125-16,2-23-185 16</inkml:trace>
  <inkml:trace contextRef="#ctx0" brushRef="#br0" timeOffset="10446.8447">10526 1425 434 0,'-60'27'112'0,"-3"33"-22"15,-21 27 7-15,-3 16-47 16,-6 1-31-16,-3-4-14 16,23-12-5-16,27-10-5 15,46-16-24-15,0-17-98 16,40-28-155-16</inkml:trace>
  <inkml:trace contextRef="#ctx0" brushRef="#br0" timeOffset="10627.3288">10712 1778 291 0,'0'-7'285'0,"0"5"-271"16,57 0 33-16,30-5-1 15,8-9-11-15,6-3-27 16,-11-2-8-16,3 3-3 16,0 9-27-16,-22 2-172 15</inkml:trace>
  <inkml:trace contextRef="#ctx0" brushRef="#br0" timeOffset="11039.2525">11647 1315 330 0,'-11'0'160'0,"11"0"-98"16,0 0-1-16,5 0-4 15,42-6-8-15,4 0 2 16,-12 5-4-16,-18 1-16 16,-10 0-18-16,-11 18-10 15,0 23 2-15,-11 17 1 16,-21-4-1-16,-4-11-5 16,31-20 0-16,5-19-3 0,27-4-2 15,44 0 5-15,14 0 1 16,-6 0 0-16,-28 0 0 15,-10 30 2-15,-41 31 2 16,0 30 12-16,-73 9 7 16,-50 5-13-16,-2-15-11 15,21-26-1-15,30-25-11 16,50-31-57-16,24-8-80 16,0-44-169-16</inkml:trace>
  <inkml:trace contextRef="#ctx0" brushRef="#br0" timeOffset="11287.5558">12612 958 357 0,'0'61'231'16,"0"21"-210"-16,25 25 74 15,2 15-34-15,-3 16-1 16,-24 13-12-16,0 8-15 16,-57-1-14-16,-27-14-13 15,-4-18-6-15,4-24-6 16,24-30-35-16,30-43-112 0,27-29-161 16</inkml:trace>
  <inkml:trace contextRef="#ctx0" brushRef="#br0" timeOffset="11751.5223">13029 930 363 0,'-11'0'42'15,"11"0"-7"-15,-2 0 17 16,2 0 6-16,0-3-4 16,0 3-5-16,40 0 12 15,18 0-9-15,-4 0-7 0,-7 5-9 16,-15 18-8 0,-2 15-8-16,-30 26-8 0,0 12-2 15,-30 6 0-15,-11-9-7 16,17-24-2-16,24-21-1 15,13-26-2-15,86-2-2 16,29-45-3-16,24-11-49 16,12-10-73-16,-47-1-127 15</inkml:trace>
  <inkml:trace contextRef="#ctx0" brushRef="#br0" timeOffset="12269.7637">9223 2961 513 0,'158'0'95'0,"104"0"33"15,79 0-25-15,43-18-30 16,6-7-28-16,-25-4-17 15,-48 4-9-15,-56 0-5 16,-53 4-11-16,-37 5-3 16,-32 0-3-16,-11 5-23 0,-2 3-49 15,-28 6-112-15,-65-3-178 16</inkml:trace>
  <inkml:trace contextRef="#ctx0" brushRef="#br0" timeOffset="12779.7236">10433 3250 287 0,'0'-13'171'15,"0"7"-95"-15,14 4 13 16,-11 2-32-16,-3 0-27 16,0 3-17-16,0 46 1 15,-66 23 13-15,-13 27-16 16,-5 8-8-16,16-10-1 15,35-17-2-15,33-30 0 16,8-29-3-16,82-21-5 16,30-1-5-16,16-41-14 15,1-4-27-15,-26-6 1 16,-12 2-26-16,-34 0-117 0</inkml:trace>
  <inkml:trace contextRef="#ctx0" brushRef="#br0" timeOffset="12951.1949">11123 3100 466 0,'0'0'128'16,"0"26"-52"-16,0 40 44 15,0 28-36-15,0 31-50 16,-19 13-9-16,-27 10-6 16,-11 2-7-16,16-24-9 15,8-19-3-15,33-20-19 16,0-44-123-16,46-43-409 0</inkml:trace>
  <inkml:trace contextRef="#ctx0" brushRef="#br0" timeOffset="13747.1521">13201 2703 301 0,'0'0'68'0,"11"0"-5"16,16 0 36-16,11 0-31 15,9 0-2-15,-1 0-19 16,6-13-5-16,-11-2-18 0,-9-3-17 15,1 7-7 1,-6 3 0-16,3 0-15 0,-13 8-92 16,-17 0-184-16</inkml:trace>
  <inkml:trace contextRef="#ctx0" brushRef="#br0" timeOffset="13919.3849">13411 2930 340 0,'0'6'331'16,"0"5"-304"-16,46 5 58 15,17-10-52-15,2-6-28 16,9 0-5-16,24-11-15 16,22-21-79-16,-22-13-225 0</inkml:trace>
  <inkml:trace contextRef="#ctx0" brushRef="#br0" timeOffset="14122.3797">14845 2260 757 0,'-60'209'26'0,"22"32"73"15,-8-2-70-15,-1-14-22 16,28-31-7-16,19-43-5 0,71-33-30 16,54-52-200-16</inkml:trace>
  <inkml:trace contextRef="#ctx0" brushRef="#br0" timeOffset="19765.2556">3423 5777 231 0,'0'0'347'0,"-19"0"-318"15,11 0 11-15,-22 0 11 16,-35 7-28-16,-23 20-18 16,-29 27-5-16,-8 24 0 15,7 16 1-15,26 6 0 16,40-4-1-16,38-17 0 15,14-22 0-15,41-25-2 16,63-24 0-16,29-8-2 16,15-14-2-16,-4-22-19 15,-32 2-70-15,-14-1-95 16</inkml:trace>
  <inkml:trace contextRef="#ctx0" brushRef="#br0" timeOffset="20163.3978">3849 6160 359 0,'-25'17'59'0,"17"-6"-34"16,8 2 13-16,0-5-4 16,0-8 10-16,14 0 16 15,32 0-5-15,19-30 2 16,9-7 0-16,-22-3-14 16,-14 5-25-16,-24 14-11 15,-14 10 0-15,0 8 5 16,-20 3 6-16,-45 18-9 15,-28 30-9-15,1 21 0 16,15 14 0-16,12-3 0 16,24-15 0-16,27-16-4 15,14-18-9-15,0-19-44 16,52-12-68-16,30 0-83 16,16-33-147-16</inkml:trace>
  <inkml:trace contextRef="#ctx0" brushRef="#br0" timeOffset="20403.144">4394 6197 237 0,'-52'24'209'0,"0"13"-139"15,25-5 28-15,13-11-27 16,14-14-50-16,0-7-11 16,79-17 31-16,33-29 0 15,25 0-9-15,-12 11 1 16,-21 20-13-16,-39 15-8 15,-32 15-6-15,-25 35-1 16,-8 14 2-16,-8-3-3 0,-30-13-4 16,19-18-11-1,19-24-46-15,0-6-62 0,5-14-50 16,36-33-150-16</inkml:trace>
  <inkml:trace contextRef="#ctx0" brushRef="#br0" timeOffset="20605.1879">5476 5614 443 0,'-35'42'46'0,"16"17"21"16,19 10 8-16,-11 18-25 0,3 9-16 15,-11 5-12 1,0 3-11-16,-14-18-11 0,19-14 0 15,9-15-10-15,5-14-46 16,0-29-157-16</inkml:trace>
  <inkml:trace contextRef="#ctx0" brushRef="#br0" timeOffset="20777.292">5146 6050 244 0,'0'-4'404'16,"39"4"-350"-16,72 0 45 16,15 0-59-16,-6-9-23 0,-6-14-17 15,1-10-9-15,-6 3-56 16,-22-5-141-16</inkml:trace>
  <inkml:trace contextRef="#ctx0" brushRef="#br0" timeOffset="21235.3733">6267 6196 540 0,'0'0'36'0,"8"0"17"15,30-17 11-15,3-11-13 16,-2-4-22-16,-20 0-13 15,-11 9 4-15,-8 10 7 16,0 7 1-16,-8 6-10 0,-44 0-5 16,-14 12-10-16,-13 26-1 15,6 10-2-15,-4 3 0 16,23-2 1-16,21-10-1 16,22-9-1-16,11-10 1 15,0-11-4-15,63-4-8 16,24-5-39-16,6 0-49 15,-9-19-33-15,1-4-27 16,-11 1-20-16,-17-2-73 16</inkml:trace>
  <inkml:trace contextRef="#ctx0" brushRef="#br0" timeOffset="21453.2687">6267 6196 198 0,'316'20'213'16,"-362"30"-89"-16,19 9-21 15,-6 3-3-15,14-3-37 16,14-14-44-16,5-12-4 0,0-17 2 15,19-16-8-15,38-12 0 16,17-53-3-16,5-23-6 16,5-15 0-16,-18 5-1 15,-6 19 1-15,-9 29 0 16,-23 21 1-16,-4 22 0 16,-5 7-1-16,8 0-2 15,6 7-2-15,5 4-23 16,28-9-105-16,-14-2-130 15</inkml:trace>
  <inkml:trace contextRef="#ctx0" brushRef="#br0" timeOffset="21767.3915">7742 5830 663 0,'-38'33'109'16,"35"-2"-104"-16,3-6-5 15,0-9-41-15,0-8-212 16</inkml:trace>
  <inkml:trace contextRef="#ctx0" brushRef="#br0" timeOffset="21895.2869">7696 6372 765 0,'-46'32'33'15,"46"-17"-33"-15,0-15-146 16</inkml:trace>
  <inkml:trace contextRef="#ctx0" brushRef="#br0" timeOffset="23349.3119">8877 5303 23 0,'13'-34'275'0,"-13"15"-206"15,6 1 28-15,-6 7-16 16,0 5-15-16,0 5-4 16,0 1-21-16,0 8 7 15,-39 53-12-15,-15 39-9 16,-22 44-2-16,16 26-14 16,13 16-2-16,34-5-7 15,13-20-2-15,13-38 0 16,61-47-5-16,16-38-8 15,30-31-45-15,16-7-62 16,0-17-136-16</inkml:trace>
  <inkml:trace contextRef="#ctx0" brushRef="#br0" timeOffset="23957.5029">9858 5431 426 0,'-19'-5'42'0,"19"5"31"16,-14 0-1-16,3 0-24 16,9 14-13-16,-4 24 7 15,1 24 14-15,-3 18-24 16,-11 12-2-16,-20 7-13 16,7-2-9-16,-9-5-7 15,8-12-1-15,19-15-6 0,14-7-24 16,0-14-100-16,60-16-152 15</inkml:trace>
  <inkml:trace contextRef="#ctx0" brushRef="#br0" timeOffset="24153.1291">10297 6304 655 0,'-46'19'35'16,"13"12"-22"-16,-19 12 14 0,6 1-19 16,-6-7-8-16,6-9-3 15,27-10-8-15,19-11-49 16,0-7-130-16</inkml:trace>
  <inkml:trace contextRef="#ctx0" brushRef="#br0" timeOffset="24691.3471">10823 5545 172 0,'-8'0'166'16,"-11"0"-103"-16,19 0-9 15,-8 0 9-15,8-3-10 16,0-11 5-16,46-1 10 0,28-7-5 16,10 1-8-16,-18 7-12 15,-20 9 3-15,-19 5-28 16,-21 0-12-16,-6 27-1 16,0 19 6-16,-6 7-3 15,-21-5-6-15,8-17-2 16,5-16 0-16,14-12-1 15,14-3-2-15,38 0 1 16,13 0 2-16,1 0 0 16,-14 0 1-16,-20 40 0 15,-18 30 1-15,-14 23 1 16,-38 2-1-16,-36-16-2 16,14-27-9-16,27-31-31 15,28-21-54-15,5-50-43 0,8-29-255 16</inkml:trace>
  <inkml:trace contextRef="#ctx0" brushRef="#br0" timeOffset="24865.2473">11843 5029 449 0,'14'80'252'15,"18"61"-176"-15,1 32 23 16,-25 25-62-16,-8 4-12 15,-46-16-15-15,-39-31-10 16,17-47-7-16,25-50-39 0,15-58-180 16</inkml:trace>
  <inkml:trace contextRef="#ctx0" brushRef="#br0" timeOffset="47783.0461">3333 7291 186 0,'0'-2'227'0,"0"2"-205"16,0-5 2-16,0 4 3 15,0 1 8-15,0-2 2 16,0-2-1-16,0 4 7 0,0 0-6 16,0 0-9-16,-2 0-4 15,2 0-8-15,0 35 1 16,-11 18 6-16,2 23-1 15,-21 18-13-15,-10 14-1 16,-7 6-3-16,-18 3-3 16,18-16-2-16,15-20-1 15,13-34-4-15,19-32-7 16,0-15-3-16,19-33-7 16,41-27 8-16,16-4 7 15,-2 15 7-15,-23 19 0 16,-15 22 2-16,-6 8-1 0,-22 25 1 15,-8 28 10-15,0 23 4 16,-19 6 0-16,-36-2-9 16,-5-1-7-16,9-23-4 15,18-19-18-15,22-18-50 16,11-19-52-16,38 0-107 16</inkml:trace>
  <inkml:trace contextRef="#ctx0" brushRef="#br0" timeOffset="48082.7424">3816 7961 188 0,'-30'35'222'0,"-6"9"-174"16,17 8 29-16,0-1-21 15,19-9-15-15,0-9-15 16,0-18-7-16,38-12 2 16,17-3 2-16,8-27-1 15,-9-15 1-15,-16 0-8 16,-29 7 1-16,-9 11-5 16,-28 3 6-16,-37 7-12 15,5 4-5-15,16 6-8 16,17 2-37-16,27 2-62 15,0-5-142-15</inkml:trace>
  <inkml:trace contextRef="#ctx0" brushRef="#br0" timeOffset="48330.8898">4020 8342 155 0,'0'6'210'0,"0"-6"-174"16,47-9 20-16,32-31 15 15,24-7-5-15,23 2-16 16,-17 9 0-16,-16 12 2 0,-42 16-29 16,-23 5-22-16,-23 3-1 15,-5 0-11-15,0 0-35 16,0 0-89-16,0 0-110 15</inkml:trace>
  <inkml:trace contextRef="#ctx0" brushRef="#br0" timeOffset="48563.2729">5100 8125 420 0,'0'35'134'0,"-5"14"-41"15,-23 1-25-15,-18-3-54 16,8-11-14-16,5-9-2 16,14-15-21-16,19-8-54 15,0-4-43-15,0-12-180 16</inkml:trace>
  <inkml:trace contextRef="#ctx0" brushRef="#br0" timeOffset="48720.8242">5277 7762 556 0,'-32'0'93'15,"32"0"-79"-15,0 0-14 16,13-3-1-16,42 3-34 15,21 0-96-15,9 0-175 16</inkml:trace>
  <inkml:trace contextRef="#ctx0" brushRef="#br0" timeOffset="49072.7891">5850 7944 340 0,'0'0'97'16,"0"0"-9"-16,19 0-27 16,14 0-16-16,5 0 1 15,0 0-1-15,-2-6 2 16,-17 4-10-16,-6 2-16 15,-13 0-13-15,0 42 1 16,-49 18 5-16,-27 16-12 16,5 0-1-16,25-7 0 0,43-15-1 15,3-16 0 1,46-19-2-16,28-12 0 0,16-7 0 16,-8 0 0-16,-6-7-11 15,-16-21-26-15,5 3-59 16,1-11-111-16</inkml:trace>
  <inkml:trace contextRef="#ctx0" brushRef="#br0" timeOffset="49552.823">6583 8301 606 0,'-40'45'36'0,"40"-8"-18"0,27-15-11 15,65-22 3-15,26 0-1 16,-1-32-1-16,-19-14 5 16,-19 7 14-16,-54 6-9 15,-25 10-11-15,0 5 1 16,-66 8 0-16,-10 8-7 16,-3 2-1-16,19 0-1 15,27 0-5-15,20 0-17 16,13 0-7-16,21-17 1 15,56-19 7-15,21 1 13 16,-5 9 9-16,-3 6 4 16,-22 20 11-16,-16 0 26 15,-28 20 5-15,-24 22 11 16,0 13-10-16,-38 3-21 16,-22 0-18-16,22-18-8 0,10-16 0 15,28-24-2-15,28 0-1 16,70-34 1-16,22-9 2 15,8 3 0-15,-30 18 2 16,-30 21-2-16,-24 1 2 16,-25 22 1-16,-19 19 1 15,-5 10 2-15,-53-5-6 16,9-15-9-16,17-19-54 16,12-12-62-16,20-12-63 15,14-35-192-15</inkml:trace>
  <inkml:trace contextRef="#ctx0" brushRef="#br0" timeOffset="49771.1893">8470 7480 404 0,'-2'54'85'16,"-4"13"17"-16,-18 11-3 15,-4 15-26-15,-24 5-26 16,-2 0-21-16,-12-5-21 16,15-9-5-16,18-10-13 15,8-12-56-15,6-12-73 16,11-20-130-16</inkml:trace>
  <inkml:trace contextRef="#ctx0" brushRef="#br0" timeOffset="49950.966">7958 8006 589 0,'32'-13'68'15,"56"1"30"-15,10 5-50 16,0-3-10-16,14-4-19 16,-14 0-11-16,-14-3-8 15,1 3-3-15,-11-3-21 16,10 12-78-16,1 5-130 0</inkml:trace>
  <inkml:trace contextRef="#ctx0" brushRef="#br0" timeOffset="50237.169">9054 7924 297 0,'-41'10'226'0,"-11"22"-165"15,-5 8 1-15,-17 14-10 16,3 0-8-16,11-1 3 16,28-16-22-16,12-15-23 15,20-16-2-15,20-6-1 16,59-14 0-16,5-19 2 0,-10 5-1 16,-17 14 0-16,-24 14 1 15,-14 9 0-15,-19 43 3 16,0 21 9-16,-25 4 9 15,-21-3-22-15,19-25-22 16,21-21-97-16,6-28-109 16</inkml:trace>
  <inkml:trace contextRef="#ctx0" brushRef="#br0" timeOffset="50392.7912">9831 7598 75 0,'-82'93'576'0,"-19"29"-467"16,-2 17-6-16,-15-1-83 16,31-19-20-16,22-24-10 15,40-34-129-15,17-34-287 16</inkml:trace>
  <inkml:trace contextRef="#ctx0" brushRef="#br0" timeOffset="66164.9602">3331 9688 211 0,'8'-7'130'16,"-8"3"-124"-16,5-1 35 15,-2 3-10-15,-3 2 9 16,0-5 1-16,0 2-2 16,0-2 2-16,0 3-1 0,0-1-3 15,0 0-3-15,-8 3-7 16,0-2 7-16,-22-3 4 16,-3-1-17-16,-22 4-18 15,-24 2-2-15,-16 0 0 16,2 31 0-16,0 19 0 15,14 13-1-15,14 14 0 16,19 6 1-16,21-1-1 16,25-15-1-16,0-21 1 15,25-19-1-15,48-27 0 16,31-5 1-16,21-52 0 16,1-19 0-16,-4-3 0 15,-34 11 1-15,-23 26-1 0,-32 22 1 16,-22 20 0-16,-11 10-1 15,0 49 0-15,0 24 1 16,-33 12 1-16,0-7-2 16,20-12 0-16,13-23-1 15,0-20-4-15,0-16-17 16,54-17-68-16,17-4-59 16,14-42-97-16</inkml:trace>
  <inkml:trace contextRef="#ctx0" brushRef="#br0" timeOffset="66734.8548">4086 9312 264 0,'0'-2'53'15,"0"2"-10"-15,0 0-6 16,0-4-2-16,0 4-5 16,-8-1 3-16,-3-3 8 15,3 4-16-15,8 0 2 16,0 0-4-16,0 0-3 16,0 4 14-16,0 8-19 15,0-1 0-15,0 2 2 16,8-2-3-16,11-1 4 15,19-2 4-15,-5 9 6 16,-6-2-13-16,0-3-10 16,-8 15 7-16,-19 0 1 0,0 3-2 15,0 3-7-15,0-13-3 16,0 1 0-16,0-10-1 16,-8-8 0-16,8 0-1 15,0-3-3-15,0 0-10 16,8 0-48-16,50 0-38 15,10-17-3-15,16-12 4 16,-5 7-27-16,-8 4-4 16</inkml:trace>
  <inkml:trace contextRef="#ctx0" brushRef="#br0" timeOffset="67680.7326">4904 9892 269 0,'-19'-6'44'16,"8"1"34"-16,3 5-14 15,8-3-21-15,-9 0-15 16,9-2-3-16,0-6 23 16,0 4 3-16,55-4-3 15,2 1-15-15,-16 3-27 16,-3 6-6-16,-19 1-2 16,9 0-24-16,-20 0-82 15,-8 0-167-15</inkml:trace>
  <inkml:trace contextRef="#ctx0" brushRef="#br0" timeOffset="67830.8541">4926 10163 339 0,'0'0'201'16,"5"0"-128"-16,69 13-3 15,-3 5-59-15,-6-8-11 16,-8-10-46-16,-5 0-245 15</inkml:trace>
  <inkml:trace contextRef="#ctx0" brushRef="#br0" timeOffset="68820.7488">6930 9383 245 0,'-8'0'148'0,"-12"-2"-92"0,10 0-2 16,-4-3-14-16,-13-1 2 16,-6 2-7-16,-13 4-26 15,-6 0 13-15,-8 0 10 16,-17 25-12-16,-2 20-10 15,0 12 0-15,8 12 2 16,11 7 1-16,6 6-1 16,5-5 2-16,35-6-4 15,14-24-7-15,25-28-3 16,67-19 1-16,17-24 3 16,11-39 0-16,17-13-3 15,-12-9 1-15,-8 10 4 0,-24 16 2 16,-41 22 4-16,-19 17-3 15,-25 20-7-15,-8 0-2 16,0 35 2-16,-8 23 14 16,-39 11-5-16,-10 13-8 15,-8 4-2-15,-1 6 0 16,6-4-1-16,8-16 0 16,20-9-3-16,26-7-13 15,6-9-58-15,6 1-93 16,40-10-133-16</inkml:trace>
  <inkml:trace contextRef="#ctx0" brushRef="#br0" timeOffset="70290.7433">3933 9441 52 0,'0'-6'48'16,"0"2"-1"-16,-11 0 20 15,-2 3-20-15,4 1-10 16,-1-3 14-16,4 3-20 16,6-3-7-16,-8 1 1 15,8-2 4-15,-6 4-13 16,4 0 6-16,-9 0-4 16,11 0-7-16,-8 0 0 0,8 0-4 15,-11 0 4-15,11 4 1 16,0 1-2-16,-8-5 0 15,2 0-2-15,6 0 0 16,0 0 3-16,0 0 0 16,-5 0-2-16,5 0-1 15,0 0 7-15,0 0 10 16,30-9-10-16,16-6-2 16,0-5-4-16,6 3 3 15,-6-1-1-15,1 2 0 16,-9 5 2-16,-11 0 0 15,6 3-6-15,-14 7-3 16,-5-2-3-16,-9 3 1 16,3 0-1-16,-8 0 2 15,6 12 2-15,7 13 5 0,-13 6-1 16,0 1-3-16,0-3-3 16,0 5 0-16,-5 0 0 15,-22 1 0-15,2-4 1 16,-2-2-2-16,0-3 0 15,2-2-2-15,-2 5 0 16,0-6 1-16,2 5-1 16,-8 0 0-16,11-3 0 15,3-3 0-15,8-7 0 16,3-5 0-16,8-5-1 0,0-5 1 16,0 0 0-1,0 0 0-15,0 0 1 0,33 0 0 16,13-12 0-16,33 4 2 15,14-7 4-15,5 3 9 16,-2-2 0-16,-9 11-10 16,-35 0-6-16,-19 0 0 15,-6 1 0-15,-3 0-4 16,23-11-16-16,18-13-107 16,6-12-178-16</inkml:trace>
  <inkml:trace contextRef="#ctx0" brushRef="#br0" timeOffset="71362.7661">7701 10524 257 0,'-38'29'230'16,"-22"18"-207"-16,-3 20 20 0,-10 6-26 15,-25-4-12-15,5-4-3 16,3-14-2-16,16-13 0 15,28-16 0-15,27-20-6 16,19-2-95-16,14-41-257 16</inkml:trace>
  <inkml:trace contextRef="#ctx0" brushRef="#br0" timeOffset="71580.8297">8045 9771 243 0,'-68'10'433'15,"2"26"-425"-15,42 6-8 16,16-15-33-16,8-27-276 15</inkml:trace>
  <inkml:trace contextRef="#ctx0" brushRef="#br0" timeOffset="72164.9578">9125 9954 348 0,'-41'-8'141'0,"-30"8"-92"16,14 0 12-16,-36 12-17 15,-19 22 2-15,-19 11-12 16,-13 15-2-16,7 3 3 15,20 8-6-15,38-10-9 16,38-8-10-16,41-20-7 16,0-14-3-16,74-19 1 15,35-8 2-15,44-41-1 16,5-18-1-16,5-10-1 16,-26 5 0-16,-26 12 0 0,-45 20 0 15,-33 20 1-15,-33 20-1 16,0 3 1-16,-47 47 0 15,-24 17 0-15,-8 12-1 16,14-1 0-16,32-17 0 16,14-11 0-16,19-16-2 15,0-13-6-15,63-13-30 16,24-8-34-16,17-3-61 16,-6-28-83-16</inkml:trace>
  <inkml:trace contextRef="#ctx0" brushRef="#br0" timeOffset="72360.0551">9610 9923 492 0,'-14'0'115'0,"14"0"-75"15,79 0-13-15,25 0-8 16,2 0-14-16,-2-10-5 15,-11-3 0-15,-22 4-18 16,-17 9-95-16,-40 0-102 16</inkml:trace>
  <inkml:trace contextRef="#ctx0" brushRef="#br0" timeOffset="72502.7954">9825 10132 255 0,'0'0'252'0,"0"-3"-176"15,52-1-59-15,46-6-13 16,22-10-3-16,3-11-1 16,-3-2-98-16,-11-3-231 15</inkml:trace>
  <inkml:trace contextRef="#ctx0" brushRef="#br0" timeOffset="73004.6619">11039 9535 325 0,'-19'0'75'0,"19"4"-53"0,0-4 9 16,0 0-6 0,0 0 5-16,0-11 19 0,5-10 9 15,47 2-5-15,2 4-4 16,4 5 2-16,-7 10-4 15,-10 0-15-15,-16 10-11 16,-17 27-7-16,-8 13-5 16,0 12-4-16,-46-3-3 15,-1-6-1-15,20-13 1 16,27-15-2-16,0-15-2 16,55-6 1-16,43-1 1 15,-5 2 0-15,-12 12 0 16,-45 33 1-16,-36 29 0 15,-87 29 2-15,-88 13 1 16,-35-10-4-16,11-26-2 0,44-32-23 16,51-43-124-1,55-20-262-15</inkml:trace>
  <inkml:trace contextRef="#ctx0" brushRef="#br0" timeOffset="74692.7966">2973 11403 162 0,'0'0'55'0,"0"0"-19"16,0 0 17-1,0 0-18-15,0 0-1 0,0 0 12 16,-8-4-3-16,0 3-5 16,3 1-6-16,-1-6-11 15,1 4-1-15,-4-1 6 16,4 1-6-16,5 2 1 15,-3 0-1-15,-2 0-7 16,-1 0-1-16,6 20 1 16,-8 26 6-16,-3 17-2 15,-8 15-8-15,-16 3-6 16,2 5-2-16,6 1-1 0,8-1 0 16,13-13-8-1,6-16-39-15,0-24-119 0,19-31-166 16</inkml:trace>
  <inkml:trace contextRef="#ctx0" brushRef="#br0" timeOffset="74984.6151">2941 11755 271 0,'0'-15'116'16,"0"-5"-43"-16,16 1-20 15,19 3-8-15,-5 2-6 16,11-2-4-16,6 2-3 16,24 6 4-16,2 4-1 0,-7 4-9 15,-9 0-7-15,-16 13-1 16,-28 23-7-16,-13 9-3 16,-19 19 3-16,-82 5-7 15,-29-2-4-15,-1-9 0 16,27-24-3-16,39-21-14 15,37-13-43-15,28 0-35 16,6-27-73-16,59-12-132 16</inkml:trace>
  <inkml:trace contextRef="#ctx0" brushRef="#br0" timeOffset="75510.5425">3876 11253 168 0,'-19'0'119'0,"11"0"-38"0,-3 0-15 16,3 0-11-16,8 0-19 16,0 0-5-16,0 0-7 15,0 0 4-15,0 0-3 16,0 0 2-16,0 0-6 15,8 0 4-15,24 0 5 16,1 0-3-16,5 0 9 16,3 0-8-16,-3 0-5 15,-5 0-6-15,-6 0-3 16,-21 0-11-16,2 7-2 0,-8 18 1 16,0 16 2-1,-14 9-3-15,-27 8-1 0,3-8-1 16,19-8 1-16,19-10 0 15,0-13-2-15,57-17-4 16,50-2-14-16,24-7-45 16,5-22-44-16,-5 1-81 15,-33-1-210-15</inkml:trace>
  <inkml:trace contextRef="#ctx0" brushRef="#br0" timeOffset="75884.6163">4571 11737 333 0,'0'0'152'16,"0"0"-103"-16,47 0-3 15,18-7-14-15,-8-7-22 16,3 6-9-16,-22-1-1 16,-5-2-7-16,-6 11-96 15,-21 0-166-15</inkml:trace>
  <inkml:trace contextRef="#ctx0" brushRef="#br0" timeOffset="76086.6598">4661 11944 353 0,'19'-7'244'0,"3"4"-157"16,16 3-20-16,-5 0-56 15,-14 0-11-15,-5 0-5 16,5 0-20-16,13 0-63 15,4-2-131-15</inkml:trace>
  <inkml:trace contextRef="#ctx0" brushRef="#br0" timeOffset="76702.7428">5757 11385 289 0,'-8'0'50'16,"8"0"-16"-16,0 0-11 16,-11 0-3-16,11 0 5 15,-8 0-2-15,-3 0 3 16,11 0-5-16,0-6-3 16,0 2-1-16,-3 3 8 0,3-5 1 15,-11 6-4-15,9 0-9 16,-17 6-3-16,-9 25 4 15,-4 11-1-15,-7 5-9 16,-4 1-2-16,7-4-2 16,23-7 0-16,13-10 1 15,0-12-1-15,46-12 0 16,39-3 0-16,7-3-1 16,1-14 0-16,0-2-1 15,-9-2-14-15,-13 5-83 16,-11-4-54-16,-27 2-63 15</inkml:trace>
  <inkml:trace contextRef="#ctx0" brushRef="#br0" timeOffset="76883.0634">6373 11282 401 0,'-51'44'130'15,"4"25"0"-15,1 26-30 16,-6 10-45-16,-2 10-27 15,-4-1-16-15,12-4-3 16,5-14-7-16,30-19-2 16,11-18-11-16,19-23-72 15,60-33-141-15</inkml:trace>
  <inkml:trace contextRef="#ctx0" brushRef="#br0" timeOffset="77294.9816">6995 11735 274 0,'-24'7'81'0,"15"-4"-34"16,4-3-22-16,5 0 17 15,0-13 18-15,0-6-21 16,14-1 0-16,2 12 11 16,-16 6 4-16,0 2-27 15,0 0-12-15,0 10-7 16,-11 10-8-16,-3-6-1 16,14-4-75-16,0-10-130 0</inkml:trace>
  <inkml:trace contextRef="#ctx0" brushRef="#br0" timeOffset="77482.762">6845 12305 590 0,'-98'74'159'16,"11"22"-58"-16,-17 0-74 15,1-3-27-15,4-22-5 16,39-33-82-16,28-38-201 0</inkml:trace>
  <inkml:trace contextRef="#ctx0" brushRef="#br0" timeOffset="78276.3973">8418 11270 309 0,'-21'-1'131'0,"2"1"-64"15,19 0-36-15,-6 0-5 16,3 0 5-16,-8 0-7 16,11 7-4-16,0 21 4 15,0 6 7-15,0 10-3 16,0 10-13-16,0 7 0 15,0 3-4-15,0 4-6 16,0-4-3-16,-19-2-2 16,-2-7-1-16,15-9-6 15,6-20-57-15,0-23-112 0,27-3-49 16,6-26 4-16</inkml:trace>
  <inkml:trace contextRef="#ctx0" brushRef="#br0" timeOffset="78472.6196">8547 11723 118 0,'35'-29'94'16,"-2"3"-4"-16,-1 0 1 15,1 3-11-15,14-1-30 16,10 6 6-16,14-1 25 16,16 9-17-16,3 10-14 15,-11 0-5-15,-24 24-23 16,-25 30-11-16,-30 20-3 0,-11 13 0 16,-74 0-5-16,-21-10-3 15,8-20-2-15,19-28-9 16,46-29-43-16,33-7-35 15,5-33-67-15,63-8-59 16</inkml:trace>
  <inkml:trace contextRef="#ctx0" brushRef="#br0" timeOffset="78824.6137">9962 11490 500 0,'0'0'31'16,"16"1"2"-16,60-1-10 16,3-7-9-16,-8-13-14 0,-24 6-2 15,-6 8-40-15,-30 6-59 16,-11 0-248-16</inkml:trace>
  <inkml:trace contextRef="#ctx0" brushRef="#br0" timeOffset="78996.4873">9937 11777 503 0,'52'-35'82'15,"35"3"-23"-15,3 5-34 16,-5 8-25-16,-25 3-8 0,-3 5-119 16,-22 0-142-16</inkml:trace>
  <inkml:trace contextRef="#ctx0" brushRef="#br0" timeOffset="79454.5721">10763 11379 318 0,'-41'35'86'15,"3"-6"-67"-15,33-9-10 16,5-20-7-16,0 0-1 16,33-23 24-16,29-25 23 15,20-4 5-15,3 0 1 16,-6 11 3-16,5 15-12 16,-24 9 9-16,-22 14-6 15,-5 3-12-15,-28 11-24 16,-5 36-5-16,-27 24 0 15,-71 20-2-15,-33 14-2 0,-11 6-1 16,12 4-1 0,29-8-1-16,38-15 0 0,36-30 1 15,27-30 1-15,60-32-2 16,57 0 1-16,27-32-1 16,6-9-1-16,-11 3-2 15,-35 13 0-15,-11 13-20 16,-17 0-111-16,-21-12-214 15</inkml:trace>
  <inkml:trace contextRef="#ctx0" brushRef="#br0" timeOffset="80744.9376">3167 13765 379 0,'0'-1'57'0,"-11"1"-15"16,11 0 10-16,-19 0-5 15,-8 0-3-15,-6 0-11 16,-27 0-4-16,-19 0-11 16,-11 24 8-16,-16 16-6 15,2 19 1-15,6 16 5 16,5 7-7-16,22 1-9 0,25-3-8 16,38-15 0-1,8-15-1-15,13-15 0 0,61-14 2 16,10-13-3-16,15-8-1 15,4 0-5-15,-2 0-27 16,-3-24-56-16,0-11-88 16,-21-2-108-16</inkml:trace>
  <inkml:trace contextRef="#ctx0" brushRef="#br0" timeOffset="81254.689">3595 13493 70 0,'-3'-3'280'0,"-8"3"-236"0,11 0-13 16,-5 0-19 0,5 0-5-16,0 0 5 0,-3-3 19 15,-2-1 18-15,-3 0 4 16,-3 3-13-16,11-2-9 15,0 0-4-15,0-1-2 16,19 0 5-16,13-4-6 16,9 1 3-16,-2-2 0 15,1 2-8-15,-10 3 3 16,-2 4-9-16,-15 0-3 16,-7 14 3-16,-6 22 0 15,0 12-4-15,0 3-4 16,0-10-4-16,0-9-1 15,0-11 0-15,0-12 0 16,5-9-1-16,50 0-13 0,29 0-38 16,23-20-110-16,-17 1-135 15</inkml:trace>
  <inkml:trace contextRef="#ctx0" brushRef="#br0" timeOffset="81636.4958">4519 13796 204 0,'-13'0'304'0,"13"0"-232"16,0 0-2-16,19 0-8 0,33 0-32 15,8 0-17 1,5-3-12-16,-19-10-1 0,6 4-6 16,-5 3-41-16,-20 6-107 15,3 0-121-15</inkml:trace>
  <inkml:trace contextRef="#ctx0" brushRef="#br0" timeOffset="81794.5097">4721 14006 615 0,'0'3'72'0,"19"6"-28"0,66-9-30 16,2 0-14 0,17-9-29-16,-6-27-196 0</inkml:trace>
  <inkml:trace contextRef="#ctx0" brushRef="#br0" timeOffset="82822.4935">6518 13847 334 0,'-22'0'97'0,"11"0"-42"16,3 0-23-16,8 0 7 15,0-3-9-15,-5-3 4 16,2 0 16-16,-8 5-2 16,-8-2-18-16,0-1-5 0,-8 4-9 15,-20 0-5-15,-24 15-7 16,-16 21-3-16,-11 8-1 15,5 10 1-15,9 3-1 16,18 2 0-16,9-7 1 16,24-5 0-16,25-12-1 15,8-17 0-15,0-4 1 16,46-14 0-16,28 0 1 16,11-2 2-16,13-26 0 15,8-9-2-15,-8-9 0 16,-2 0 0-16,-17 4-2 15,-19 9 0-15,-14 13 0 0,-19 9 0 16,-8 11 0-16,-13 0 0 16,-1 19-2-16,4 24 2 15,-9 7 1-15,13-4-1 16,6-6 0-16,6-5-4 16,21-10-15-16,0-10-50 15,20-3-43-15,-1-12-88 16,-18 0-172-16</inkml:trace>
  <inkml:trace contextRef="#ctx0" brushRef="#br0" timeOffset="83264.3337">7099 13449 305 0,'-11'0'97'16,"11"0"-55"-16,0 0-30 0,0-5 5 15,0 4 24 1,24-6 21-16,15-1 2 0,7 7-9 16,-5-4-13-16,-8 5 0 15,-14 0-18-15,0 0-16 16,-17 7-2-16,-2 25 11 16,0 10 12-16,0 9-20 15,-27-3-7-15,0-6-1 16,8-14-1-16,19-13 0 15,0-8-2-15,38-7-2 16,36 0-4-16,18-10-6 16,4-10-59-16,-17 5-28 15,-11 1-65-15,-16 2-96 16</inkml:trace>
  <inkml:trace contextRef="#ctx0" brushRef="#br0" timeOffset="83526.6151">8097 13803 373 0,'0'0'166'0,"0"0"-87"0,57 0-26 16,-5 0-41-16,-17 0-12 16,9 0 0-16,10-4-3 15,-7-2-24-15,15-5-84 16,-7-6-78-16</inkml:trace>
  <inkml:trace contextRef="#ctx0" brushRef="#br0" timeOffset="83976.5952">9144 13245 338 0,'-25'32'64'0,"12"11"-8"15,-7 6-6-15,7 11-12 16,-6 11 6-16,-3 7 6 16,3 3-11-16,8 4-6 15,-3 3-13-15,1 5-15 16,-15-9-5-16,15-16-1 16,2-26-1-16,11-26-2 15,0-16 1-15,0-16-5 16,33-36-14-16,37-20 16 15,10-4-9-15,4 13 9 16,9 10 6-16,-17 21 0 0,3 13 2 16,-5 19 4-16,-28 0 6 15,-21 30 9-15,-25 27 5 16,0 16 3-16,-71 10-10 16,-33-4-12-16,-2-12-5 15,8-23-2-15,13-22-4 16,33-11-6-16,25-11-33 15,27 0-30-15,0-20-34 16,60-27-292-16</inkml:trace>
  <inkml:trace contextRef="#ctx0" brushRef="#br0" timeOffset="84554.5334">9975 13533 102 0,'-11'15'125'16,"9"-6"-53"-16,-4-1-10 16,6-8-24-16,-5 0 4 15,-3 0 16-15,8 0 0 16,0 0-6-16,0 0-6 15,0 0-17-15,0 0-12 16,0 0 2-16,0 0-1 16,0 0-4-16,0 0-1 15,13 0 3-15,9 0 2 16,3 0-2-16,13 0-8 0,3 0-1 16,-9 0 1-1,-4 0 4-15,-4 0 1 0,-16 0-1 16,-8 0-4-16,0 28 0 15,0 9 3-15,-27 10-6 16,-19 3-4-16,-1-6 0 16,23-1 0-16,16-13-1 15,8-16 0-15,38-14-1 16,49-5 0-16,17-32-5 16,2-8-27-16,11-2-76 15,-32-5-127-15</inkml:trace>
  <inkml:trace contextRef="#ctx0" brushRef="#br0" timeOffset="86916.574">6412 15199 179 0,'0'-6'139'0,"8"-4"-113"16,11-3 30-16,-5-1 6 15,-14-3-17-15,0 5 12 16,0 4-7-16,0 6-4 16,0 2-17-16,0 0-4 15,-14-4-7-15,-22 2-7 16,-13-3-10-16,0 0-1 16,-13 5 1-16,-4 0-1 15,-7 10 0-15,-1 31 0 0,-8 11 0 16,17 5 1-16,18 3-1 15,12-3 2-15,29-10-2 16,6-13 0-16,0-10 0 16,47-13 0-16,24-11 3 15,16-6 5-15,11-31 2 16,14-14-6-16,-14-6-2 16,-13 5 2-16,-20 12-1 15,-19 15-2-15,-27 19 0 16,-5 6-1-16,-14 50 0 0,0 24 1 15,-8 24 6 1,-25 7-4-16,-10-4-2 0,10-4 0 16,-3-10-1-16,12-10 0 15,16-20-2-15,8-22-11 16,0-13-54-16,51-22-106 16,-1-12-330-16</inkml:trace>
  <inkml:trace contextRef="#ctx0" brushRef="#br0" timeOffset="87216.6157">7459 15362 573 0,'27'0'186'15,"38"10"-151"-15,34 8 1 16,-7-1-36-16,12-4-11 15,-3-13-97-15,-25 0-196 0</inkml:trace>
  <inkml:trace contextRef="#ctx0" brushRef="#br0" timeOffset="87892.3595">8830 14974 190 0,'0'-13'239'0,"0"9"-173"16,0 1-19-16,0 3-21 16,0 0 0-16,-13 18 13 15,-20 22-4-15,-33 10-13 16,-5 12-16-16,-16 7-3 16,11 6 5-16,16-10 3 0,38-15 1 15,22-24-8-15,27-21-3 16,71-5 3-16,14-17 3 15,0-20-6-15,-6 3-1 16,-27 5 0-16,-21 7-5 16,-6 9-22-16,-6 4-45 15,-13 2-79-15,-14-12-137 16</inkml:trace>
  <inkml:trace contextRef="#ctx0" brushRef="#br0" timeOffset="88048.6251">9405 15000 426 0,'-51'56'126'0,"4"27"-16"16,1 21-25-16,-11 13-51 15,-9 1-27-15,1-6-6 16,-1-9-1-16,25-22-4 16,41-16-32-16,0-40-185 15</inkml:trace>
  <inkml:trace contextRef="#ctx0" brushRef="#br0" timeOffset="88708.4361">9801 15326 419 0,'-8'0'92'15,"8"0"-3"-15,0 0-16 16,38 0-46-16,16 0-14 16,-2 0-9-16,-11 0-4 15,11 0-1-15,5 0-5 0,-2 0-46 16,7-5-101-1,-15 5-95-15</inkml:trace>
  <inkml:trace contextRef="#ctx0" brushRef="#br0" timeOffset="88882.467">10087 15583 595 0,'-5'0'125'0,"5"0"-53"16,32 0-53-16,39 0-17 16,14-10-2-16,16-20-89 15,-22-18-227-15</inkml:trace>
  <inkml:trace contextRef="#ctx0" brushRef="#br0" timeOffset="96014.217">11412 15148 85 0,'0'0'250'0,"0"-2"-168"16,0 1-9-16,0 1-20 15,0-4-9-15,0 4-8 16,-19 0-5-16,-8 0-3 0,-30 4-14 15,-12 25-12 1,-20 12 9-16,-4 12 10 0,27-1-8 16,28-7-9-16,35-13-4 15,3-15 0-15,74-6 0 16,43-7 5-16,-5 1 11 16,-6 5 22-16,-26 18 5 15,-48 14-6-15,-32 17-7 16,0 16-17-16,-79 4-10 15,-33-12-3-15,-18-17-16 16,10-34-42-16,30-16-32 16,24-29 5-16,52-22-24 15,14-2-52-15,41 1-106 16</inkml:trace>
  <inkml:trace contextRef="#ctx0" brushRef="#br0" timeOffset="96199.7359">11183 15220 544 0,'19'0'104'0,"74"-3"-22"16,24-5-6-16,20-9-54 16,-26-5-17-16,-12 6-5 15,-20 1-5-15,-41 10-40 16,-5-5-45-16,-1-8-177 15</inkml:trace>
  <inkml:trace contextRef="#ctx0" brushRef="#br0" timeOffset="97723.7508">5198 17147 287 0,'14'-7'80'0,"8"0"-9"16,-6 4-14-16,0-2-13 15,-16 3 11-15,0 2-9 16,0-3-15-16,0 3 7 15,-16 0-2-15,-60 15-10 16,-31 35-24-16,-34 16-1 16,-7 17 1-16,26 5 10 15,15 3 9-15,50-4-7 16,38-11-11-16,19-12-3 16,19-14 0-16,66-17 1 15,13-11-1-15,0-14-1 0,0-8-5 16,-19 0-25-1,-8-5-44-15,3-20-78 0,-17-6-210 16</inkml:trace>
  <inkml:trace contextRef="#ctx0" brushRef="#br0" timeOffset="97994.5112">5861 17337 22 0,'0'-3'459'0,"0"3"-420"16,5 0 13-16,17 0-10 15,11 8-19-15,13-7 6 16,-8-1-11-16,-5 0-18 15,-6 0-2-15,1 0-15 16,-9 0-29-16,13 0-57 16,-12 0-152-16</inkml:trace>
  <inkml:trace contextRef="#ctx0" brushRef="#br0" timeOffset="98174.4481">5913 17618 272 0,'0'9'233'0,"27"-7"-161"16,47-2 11-16,24 0-50 15,-14 0-24-15,-5-13-9 16,-32-3-5-16,-28 9-35 16,-8 1-79-16,-3 0-184 15</inkml:trace>
  <inkml:trace contextRef="#ctx0" brushRef="#br0" timeOffset="98594.1257">6851 17555 463 0,'-14'39'27'0,"14"6"44"15,0 3-19-15,0-6-18 16,0-3-12-16,0-10 2 16,0-13-17-16,0-14-6 15,0-2 1-15,33-20 5 16,-11-28-7-16,8-11-3 16,-22-5-3-16,-8-8 6 15,0-2-1-15,0-2 0 16,0 4 0-16,-19 8 0 15,10 10 1-15,9 10 0 0,0 11 1 16,0 8 0-16,28 6 1 16,24 0 0-16,27 4 3 15,24-4 11-15,28-3 24 16,22-3 6-16,10 0-4 16,1 3-8-16,-25 10-21 15,-30 6-13-15,-43 4-13 16,-34 2-42-16,-10 0-50 15,-8 0-92-15,-14 0-193 16</inkml:trace>
  <inkml:trace contextRef="#ctx0" brushRef="#br0" timeOffset="99044.2649">7363 17552 320 0,'-32'22'82'16,"23"-2"-66"-16,-2-4 43 15,11-2-2-15,0-7-22 16,0 3 36-16,30-5 3 16,17 6-5-16,5-2-7 15,-6 12-20-15,-19 8-12 16,-21 12-11-16,-6 17-8 15,-14 4-4-15,-51 3-3 16,-12-8-4-16,9-17-1 16,11-20-10-16,16-19-16 0,8-1-24 15,20-25-16 1,13-15-21-16,0-8-7 0,13-2-13 16,34 3-45-16</inkml:trace>
  <inkml:trace contextRef="#ctx0" brushRef="#br0" timeOffset="99238.1866">7442 17493 357 0,'0'0'166'0,"25"0"-55"15,40 0-10-15,33 0-28 16,9-10-32-16,10-6-14 15,-5-1-19-15,-22-3-8 0,-25-4-14 16,1-2-76-16,-25-3-167 16</inkml:trace>
  <inkml:trace contextRef="#ctx0" brushRef="#br0" timeOffset="108990.267">17506 2533 188 0,'0'-4'113'16,"0"-2"-80"-16,0 5 27 16,0-3-18-16,0 4-1 15,0-2 0-15,0-1 3 16,0 0-1-16,0-1-14 16,0 3-3-16,0 1-2 15,0 0-6-15,0 0-7 0,0 0-2 16,0 0-5-16,0 13-3 15,25 31 3-15,2 20 10 16,11 13-10-16,-10 4-2 16,-1-7-1-16,5-16-1 15,-7-21 0-15,8-27-1 16,19-10-3-16,27-40 4 16,19-32 1-16,8-19 0 15,-2-5-1-15,-31 15 2 16,-21 20-2-16,-27 16 0 15,-12 20 0-15,-10 10-6 16,-3 4-49-16,0 8-74 0,0 3-94 16</inkml:trace>
  <inkml:trace contextRef="#ctx0" brushRef="#br0" timeOffset="109424.1476">18542 2835 212 0,'11'0'217'15,"11"-11"-199"-15,24-11 50 16,12-8 0-16,2-8-29 16,-3 3-12-16,3 4-3 15,-22 7-4-15,-11 3-6 16,-8 6-2-16,-19 5-5 16,0 3-3-16,0 5 1 15,0 2 14-15,-57 0-14 16,-11 0-5-16,-16 26 1 15,-1 8-1-15,6 7 0 16,8 2 1-16,19-1-1 16,25-3 0-16,22-2 0 0,5-9-2 15,19-7-14-15,51-15-14 16,29-6-33-16,26 0-45 16,6-27-69-16,-8-9-54 15</inkml:trace>
  <inkml:trace contextRef="#ctx0" brushRef="#br0" timeOffset="109642.0715">19229 2851 215 0,'-46'42'94'16,"19"-15"-22"-16,13-13 1 16,14-14-4-16,0-16-1 15,47-37 1-15,26-12-60 0,12-5-2 16,-1 4 11-16,-5 15-3 15,-19 14-11-15,-8 13-4 16,-19 11 0-16,-14 10-1 16,3 3-14-16,-22 0-60 15,0 5-74-15,0 20-126 16</inkml:trace>
  <inkml:trace contextRef="#ctx0" brushRef="#br0" timeOffset="109873.2869">20238 2116 479 0,'0'11'34'0,"0"28"9"16,9 15 26-16,-4 15-33 15,-5 7-14-15,0 3-11 16,-14 0-10-16,-24-10-1 15,16-6 0-15,-2-8-14 16,16-5-44-16,-3-10-61 16,-3-8-62-16,-13-17-142 15</inkml:trace>
  <inkml:trace contextRef="#ctx0" brushRef="#br0" timeOffset="110062.2168">19889 2533 57 0,'47'-23'416'16,"21"10"-404"-16,41 5 89 15,-3 8-40-15,-8 0-39 16,-13 0-21-16,-20 0-1 16,-10 0-9-16,2 0-31 15,-5 9-71-15,-6 11-138 16</inkml:trace>
  <inkml:trace contextRef="#ctx0" brushRef="#br0" timeOffset="110234.3316">21130 2464 463 0,'0'34'20'15,"-14"9"88"-15,-5 5-57 16,-8-2-42-16,16-11-9 15,-11-8-20-15,17-6-46 16,5-13-81-16,0-8-233 16</inkml:trace>
  <inkml:trace contextRef="#ctx0" brushRef="#br0" timeOffset="110378.221">21209 2240 412 0,'0'0'137'0,"0"0"-135"16,0 0-2-16,0 0-5 16,14 0-54-16,57 13-123 15</inkml:trace>
  <inkml:trace contextRef="#ctx0" brushRef="#br0" timeOffset="110648.3178">21981 2431 6 0,'-52'0'386'0,"-27"26"-373"15,8 15 52-15,-22 15 3 16,9 5-35-16,5 1-13 15,19-6 5-15,27-12-9 16,33-14-10-16,0-13-1 16,41-15 1-16,38-2-6 15,19-6-8-15,14-23-67 16,-3 3-100-16</inkml:trace>
  <inkml:trace contextRef="#ctx0" brushRef="#br0" timeOffset="111180.372">22013 2655 330 0,'0'0'89'15,"0"6"-18"-15,0-3 6 16,9 3-28-16,29-6-22 16,22 0 2-16,24-26 1 15,6-21-3-15,-8-4 3 0,-17 10-6 16,-21 11-10-16,-30 15 2 15,-14 12 3-15,-6 3-1 16,-81 12-10-16,-36 30-8 16,-16 13-3-16,8 2 0 15,33-7-11-15,19-10-10 16,36-11-8-16,21-11-16 16,22-9-20-16,22-3-43 15,62-6-84-15</inkml:trace>
  <inkml:trace contextRef="#ctx0" brushRef="#br0" timeOffset="111502.0975">22635 2536 48 0,'-76'20'482'0,"-3"7"-438"15,32 1 34-15,9-4-36 16,11-4-27-16,19-7-14 16,8-4 1-16,0 2 12 0,13 4 21 15,9 3 8 1,-11 16-11-16,-11 6-9 0,-38 8-7 15,-52-2-11-15,3-19-5 16,10-20-14-16,42-7-45 16,35-37-73-16,27-17-162 15</inkml:trace>
  <inkml:trace contextRef="#ctx0" brushRef="#br0" timeOffset="111884.2168">23142 2315 722 0,'-46'16'32'0,"46"-11"-18"16,0-5-14-16,0 0-8 16,0 0-33-16,52-4-48 15,13-9-174-15</inkml:trace>
  <inkml:trace contextRef="#ctx0" brushRef="#br0" timeOffset="112123.9906">23063 2820 674 0,'-33'6'0'16,"33"-6"-10"-16,0-29-176 15</inkml:trace>
  <inkml:trace contextRef="#ctx0" brushRef="#br0" timeOffset="114158.1995">23232 2900 113 0,'-11'0'47'0,"3"0"-13"0,0 1-24 15,-11 4-10-15,8-4-2 16,-3 5 2-16,6-3 7 16,-3-1 21-16,11-2 7 15,0 0-6-15,0 0-7 16,0 0 5-16,0 0-12 16,0 0-9-16,0-2 0 15,0-3 3-15,0 0-3 16,0 0 14-16,0 4 15 15,0-3-1-15,-3 1-13 16,3 3-6-16,0 0 11 16,0-2-10-16,0 2-5 0,0 0-2 15,-5 0 2-15,5-2 0 16,0 2 0-16,0 0 2 16,0 0-2-16,0 0-3 15,0 0-4-15,0 0-2 16,0 0 4-16,0 0 7 15,0 0 2-15,0 0 1 16,0 0-7-16,-5 0-4 16,-9 0 2-16,-5 15 1 15,0 1 0-15,-9-2-4 16,1-7-2-16,8-1-1 16,14-6 0-16,5 0-1 15,0-17-1-15,0-9-8 0,5 1 4 16,22 8 3-16,1 10 2 15,-9 3 3-15,-19 4 1 16,0 4 2-16,0 27 3 16,-36 9 3-16,-13-3-11 15,8-13-1-15,9-17-39 16,26-7-58-16,6-29-171 16</inkml:trace>
  <inkml:trace contextRef="#ctx0" brushRef="#br0" timeOffset="115064.1175">23259 2324 298 0,'0'0'86'16,"0"0"-48"-16,0 0 10 16,0 0-8-16,0 0-27 15,0 0 3-15,0 0-3 16,0 0-9-16,-5 0-2 0,-9 0 4 16,6 0 1-1,3 0 7-15,-1 0 3 0,6 0 1 16,0 0-8-16,0 0 3 15,0 0 4-15,0 0 4 16,0 0-2-16,0 0-5 16,0 0-5-16,-8 0-5 15,0 3 0-15,-22 12 2 16,-3 3-4-16,6 0-2 16,0-7 2-16,16-4-1 15,11-3-1-15,0-4 1 16,0 0 1-16,0 0 0 15,0 0 0-15,0 0 3 16,0-17 0-16,5 2-3 0,20 1 3 16,-17 7 10-16,-8 7 5 15,0 0-12-15,0 0-3 16,-6 24-1-16,-34 1-4 16,1-3 0-16,12-11-40 15,27-11-104-15,8-47-438 16</inkml:trace>
  <inkml:trace contextRef="#ctx0" brushRef="#br0" timeOffset="124362.0323">24372 1947 310 0,'-25'0'47'0,"12"3"-37"16,5 6 26-16,2-3-4 16,1-1-4-16,-4-5 10 15,9 2 14-15,-30 6-11 16,-5 11 3-16,-22 26-20 16,-22 34-4-16,-14 36 13 0,8 30-4 15,12 28-10-15,16 4-11 16,29-14-6-16,28-19-2 15,8-35 0-15,91-31-13 16,70-43-93-16,35-35-247 16</inkml:trace>
  <inkml:trace contextRef="#ctx0" brushRef="#br0" timeOffset="131576.0526">24595 2338 99 0,'0'0'90'15,"-10"0"-72"-15,1-2 17 16,4-2-29-16,-3-4-4 15,2-4-2-15,6 1 3 16,0 3 9-16,0 4 5 16,0 4-1-16,0 0-9 15,-8 0 4-15,-11 7 0 16,-8 12-3-16,2 2 7 0,6-10 27 16,11-4-7-16,-6-1-18 15,14-6 1-15,-5 1 17 16,5-1 4-16,0 0-14 15,0 4-3-15,0 6-11 16,0 4-1-16,0 15 15 16,0 13 0-16,0 9-5 15,0 12 0-15,-25 9-5 16,4 3-3-16,-12 4-4 16,0-7-5-16,9-10-3 15,15-16-5-15,9-14-29 16,0-20-113-16,55-12-209 0</inkml:trace>
  <inkml:trace contextRef="#ctx0" brushRef="#br0" timeOffset="134965.2753">25010 2396 102 0,'0'-2'42'16,"0"2"-16"-16,0 0-8 0,0-3 14 15,0 3 6-15,0-2 1 16,0 2-4-16,0-2-18 16,0-3-3-16,0 1-1 15,0 1 3-15,0 3 3 16,0 0-4-16,0 0 0 15,0 0 7-15,0 0 5 16,0 0 0-16,0 0-2 16,0 0-6-16,0 3-8 15,0 8-5-15,0 2-1 16,0 8 2-16,0 3 0 16,0 4 1-16,-3 2-5 15,-8 1-3-15,11-1 0 0,0-7-4 16,0-4-11-1,0-1-51-15,0-6-105 0</inkml:trace>
  <inkml:trace contextRef="#ctx0" brushRef="#br0" timeOffset="135407.9412">24759 2546 301 0,'33'-5'54'15,"19"-3"21"-15,8-2-18 16,0-3-31-16,5 1-17 16,-8 3-7-16,-16-3-2 15,6 10-6-15,-9-6-14 16,8 3-56-16,0 3-178 16</inkml:trace>
  <inkml:trace contextRef="#ctx0" brushRef="#br0" timeOffset="136705.1685">24846 2947 107 0,'0'0'268'15,"0"0"-226"-15,0 0 39 0,11 0-27 16,22-4-6-16,8-3-23 16,5-1-21-16,11-2-4 15,3-4-2-15,6-1-25 16,13 5-74-16,5-4-154 15</inkml:trace>
  <inkml:trace contextRef="#ctx0" brushRef="#br0" timeOffset="139706.1158">25833 2284 73 0,'-11'0'57'0,"-2"0"-19"0,-6 0-10 15,-9 0-14-15,15 0-1 16,-1 0 14-16,9 0 1 16,-1 0 10-16,-2 0-4 15,8 0-7-15,0 0-8 16,0 0 5-16,-5 0 6 15,2 0 1-15,-8 0 2 16,-3 0-13-16,9 7-8 16,-3-5-1-16,2 1-3 15,6-3 3-15,-5 0 8 16,-3 0 4-16,8 6-7 16,0-4-7-16,0 2-3 15,0-4-1-15,0 0-1 16,0 0 5-16,0 0 1 15,24 0-1-15,36 0 8 0,0-12 11 16,6 2 1-16,-28 4 1 16,-16 4-6-16,-11 2-9 15,-11 6 0-15,0 27-1 16,0 18-3-16,-52 10-7 16,-19 7-4-16,5-13-2 15,20-18-1-15,24-18-1 16,17-12 0-16,5-7-5 15,19 0-3-15,54-4 12 16,26-9 0-16,-20 12 1 16,-14 1 1-16,-27 14 3 15,-24 36 3-15,-14 15 3 0,-52 13-5 16,-65-1-6-16,-3-15-1 16,22-21-12-16,32-31-22 15,42-10-24-15,24-21-45 16,13-16-106-16,72-8-155 15</inkml:trace>
  <inkml:trace contextRef="#ctx0" brushRef="#br0" timeOffset="142242.2714">26155 3030 289 0,'-5'0'70'15,"5"14"-16"-15,0 1 22 16,-9 4-23-16,4 1-8 16,-9 5-14-16,-5 1-1 15,0 6-3-15,-14 3-12 16,-2-5-8-16,5-2-6 15,3-12-1-15,13-8-5 16,9-6-30-16,5-2-68 16,0 0-92-16</inkml:trace>
  <inkml:trace contextRef="#ctx0" brushRef="#br0" timeOffset="142849.9638">26771 2457 138 0,'-5'-3'91'16,"5"3"-1"-16,0 0-39 15,0 0-21-15,0 0-7 16,0 0 10-16,0 0 1 15,0 0-4-15,0 0 5 16,0 0 8-16,0 0-3 16,0 0-2-16,0 0 7 15,30 0 1-15,11 0-9 16,0 0-3-16,-11 0-7 0,-14 0-15 16,-5 0-5-16,-11 23 4 15,0 10 0-15,0 3-2 16,-27-6-6-16,-3-8-3 15,21-12-1-15,9-7-2 16,0-3-4-16,20 0 2 16,59-3 5-16,5-2 2 15,-5 5-1-15,-24 10 4 16,-36 34 4-16,-19 20 11 16,-52 15-2-16,-49-2-12 15,-16-13-6-15,24-27-5 16,36-31-26-16,49-6-33 15,8-48-48-15,35-7-22 0,82-6-82 16</inkml:trace>
  <inkml:trace contextRef="#ctx0" brushRef="#br0" timeOffset="143210.1084">27268 2203 380 0,'0'13'69'16,"0"28"43"-16,32 19-1 15,9 12-29-15,-3 16-7 16,-35 20-13-16,-3 17-9 16,-68 0-18-16,-60-2-17 15,-6-26-15-15,11-36-3 16,36-36-33-16,76-25-102 15,11-71-326-15</inkml:trace>
  <inkml:trace contextRef="#ctx0" brushRef="#br0" timeOffset="168191.819">19892 4043 251 0,'0'-1'154'0,"6"-3"-133"16,7 0 51-16,-13-1-17 15,6 3-17-15,-6-2 11 16,0 4 4-16,0 0-11 15,0 0 1-15,0 0-5 16,-6 23-10-16,-54 52-10 16,-24 41-7-16,-15 37-6 15,20 24-5-15,41-1 0 16,30-11 0-16,8-27-1 16,65-40 1-16,53-45-7 0,54-46-53 15,10-14-81-15,-10-45-280 16</inkml:trace>
  <inkml:trace contextRef="#ctx0" brushRef="#br0" timeOffset="170613.9049">20631 4302 28 0,'-5'0'278'16,"5"0"-236"-16,0 0 27 0,0 0-21 15,0 0 5-15,0 0 7 16,0-2-5-16,0-1-18 15,0 3-6-15,0 0-13 16,0 14-4-16,0 22-1 16,-9 7 0-16,-29 8-9 15,5 0-4-15,9-11 0 16,16-12-3-16,8-15 2 16,0-11-3-16,60-2-1 15,5 0 2-15,11-12 3 16,-10-4 1-16,-6 3-1 15,-14 2 0-15,-18 0-10 0,-4 2-39 16,-16 4-67-16,-8-6-104 16</inkml:trace>
  <inkml:trace contextRef="#ctx0" brushRef="#br0" timeOffset="170817.3442">21149 4208 446 0,'0'2'74'0,"0"17"-28"16,0 13 29-16,0 7-17 16,0 8-22-16,0 17 2 0,0 5-11 15,-19 6-12 1,-27 2-8-16,-6-6-6 16,5-13-1-16,15-13-8 15,18-15-36-15,14-14-71 0,0-13-139 16</inkml:trace>
  <inkml:trace contextRef="#ctx0" brushRef="#br0" timeOffset="170997.4796">21345 4927 487 0,'-60'60'217'16,"3"2"-177"-16,-14-2 26 0,6-2-61 15,24-24-5-15,14-13-12 16,27-16-37-16,0-5-53 16,46-35-124-16</inkml:trace>
  <inkml:trace contextRef="#ctx0" brushRef="#br0" timeOffset="171551.4181">22092 4304 311 0,'0'0'62'16,"0"0"14"-16,0 0-3 16,0 0-17-16,0 0-7 15,0 0-1-15,0 0 3 16,33-2-14-16,38-15-4 15,8 0 5-15,-11 9 2 0,-16 2-4 16,-27 6-3-16,-20 3-13 16,-5 29-10-16,0 18-1 15,-57 9 2-15,-3-4-4 16,13-18-5-16,17-17-2 16,22-14 0-16,8-6-2 15,0 0-4-15,60-17 0 16,17 5 3-16,-9 5 3 15,-5 7 0-15,-36 19 2 16,-27 39 1-16,0 19 5 16,-79 8 0-16,-17-14-5 15,9-25-3-15,16-30-8 16,33-16-19-16,38-24-23 0,19-32-77 16,57-13-81-1,36 0-256-15</inkml:trace>
  <inkml:trace contextRef="#ctx0" brushRef="#br0" timeOffset="171813.5811">23003 3987 579 0,'52'42'48'0,"2"16"70"0,-7 11-40 16,-4 22-15-16,-34 17-14 15,-9 21-10-15,-69 11-11 16,-53-8-11-16,-9-23-13 16,5-39-4-16,50-47-11 15,62-41-53-15,14-81-146 16</inkml:trace>
  <inkml:trace contextRef="#ctx0" brushRef="#br0" timeOffset="172773.3793">23783 4405 335 0,'0'0'43'15,"0"0"4"-15,0 0 5 16,0 0 7-16,0 0-3 15,0 0-5-15,0 0-7 16,0 0-10-16,0 0-7 16,0 0-8-16,0 0-14 15,0 0-4-15,0-2-1 0,0 0 0 16,0-1-1 0,0-2-1-16,14-1 2 0,-14-3 0 15,5 7 1-15,3 2-1 16,-8 0 0-16,0 0 3 15,0 0 0-15,0 0 0 16,0 14 1-16,0-6-4 16,0-3-2-16,0-3-21 15,0-2-53-15,14 0-85 16,10 0-314-16</inkml:trace>
  <inkml:trace contextRef="#ctx0" brushRef="#br0" timeOffset="173029.4381">23848 5045 616 0,'-32'76'71'16,"-20"5"54"-16,-19 0-92 16,-3-7-23-16,14-26-7 15,17-27-3-15,29-21-18 16,14-43-63-16,27-50-136 0</inkml:trace>
  <inkml:trace contextRef="#ctx0" brushRef="#br0" timeOffset="173359.339">24964 4018 614 0,'-93'121'43'16,"-19"32"59"-16,0 15-31 16,14 6-23-16,33-12-8 15,40-35-19-15,25-41-7 16,57-46-14-16,61-40-4 15,26 0-23-15,33-40-40 16,-24-11-98-16,-17 1-230 16</inkml:trace>
  <inkml:trace contextRef="#ctx0" brushRef="#br0" timeOffset="174881.4967">25141 4434 171 0,'0'6'240'0,"0"2"-203"16,0-8 69-16,0 3-29 16,19-3-28-16,38 0 2 15,-2 0-12-15,-4 0-4 16,-10 0-12-16,3 0-4 15,-22-5-11-15,2-1-8 16,4-5-2-16,-4 0-28 16,17-6-66-16,-8-3-69 15,0-3-286-15</inkml:trace>
  <inkml:trace contextRef="#ctx0" brushRef="#br0" timeOffset="175977.614">26706 4226 515 0,'0'0'80'15,"8"0"-11"-15,22 0 8 16,6 0-14-16,-12 0-19 16,-5 0-3-16,-5 13-5 15,-14 20-14-15,0 12-10 16,-28 9-2-16,-15-7-7 15,10-17-3-15,25-20-1 0,8-10-2 16,46-12-5-16,44-18 0 16,6 1 8-16,-1 8 0 15,-29 21 1-15,-20 0 3 16,-38 47 7-16,-8 24 6 16,-73 23 8-16,-50 4-12 15,-22-18-13-15,20-29 0 16,40-39-8-16,44-12-33 15,41-47-26-15,14-19-101 16,60-6-142-16</inkml:trace>
  <inkml:trace contextRef="#ctx0" brushRef="#br0" timeOffset="176277.2882">27445 4018 126 0,'16'46'601'16,"17"18"-579"-16,-3 18 54 15,-30 19-19-15,0 28-11 16,-38 22-12-16,-69 7-14 0,-37-6-7 16,-6-26-13-16,22-44 0 15,60-55-21-15,35-40-82 16,33-83-271-16</inkml:trace>
  <inkml:trace contextRef="#ctx0" brushRef="#br0" timeOffset="182671.1815">25888 4272 146 0,'-8'0'11'0,"8"0"16"15,0 0 12-15,0 0-20 16,0 0 19-16,0 0-1 16,0 0-16-16,0 0 19 15,0 0-14-15,0 0-7 16,0 0-2-16,0 0-2 16,0 0 6-16,0 0 1 15,0 0-9-15,0 0-2 16,0 0 4-16,0 0 1 15,0 0 2-15,0 0-1 0,0 0-6 16,0 0 0-16,0 0-4 16,0 0-1-16,0 0 1 15,0 0 0-15,0 0 6 16,0 0 2-16,0 0-1 16,0 0 1-16,0-6-3 15,13 1 2-15,15 1 3 16,10-2-12-16,0-1 0 15,8-4 7-15,1 3 0 16,-9 0-2-16,-16 7 4 16,-3-2-4-16,-14 3 1 15,-5 0-2-15,8 0-6 16,-2 0 2-16,7 0-2 16,1 0 0-16,0 5-1 0,-3 2-2 15,-3-6 1-15,-3 2-1 16,1 5 0-16,-6-1 2 15,0 10 2-15,0 7 3 16,0-1-2-16,-17-1-3 16,4-9-1-16,5-2-1 15,2-1 0-15,-2-3 0 16,2 3 0-16,-7 2 0 16,-6 3 0-16,0 2 1 15,-3 4-1-15,-3 2 0 16,-7-5 0-16,12 1 0 15,-7-5 0-15,8-2 0 16,0 3 0-16,0-2 0 0,-3 0 0 16,3 0 0-1,-5 4 0-15,2-4 0 0,3 8 0 16,-14-1 0-16,6 2 1 16,8-4-2-16,-1-1 1 15,7-3 0-15,2-4-1 16,8-4 1-16,-8 6 0 15,3-5 0-15,3 3 0 16,2 1 0-16,3 1 0 16,-11-11 0-16,11 2 0 15,0-3-1-15,0 0 1 16,0 3-1-16,0-3 1 0,0 0 0 16,0 0 0-1,0 0 0-15,0 3-2 0,0-2-4 16,0 3 3-16,0-4 3 15,0 0-1-15,0 0 0 16,19 0 1-16,47 0 1 16,26-18 0-16,6-3 2 15,-5 2-2-15,-22 7-1 16,-19 7-5-16,-11 5-70 16,-22 0-80-16,-19-2-412 15</inkml:trace>
  <inkml:trace contextRef="#ctx0" brushRef="#br0" timeOffset="193349.2542">26371 4889 163 0,'0'0'42'0,"0"0"-2"15,-6 0-9-15,6 0-1 16,-14 0-10-16,14-2-6 16,-5 2-9-16,5-2-2 15,-8-1 12-15,8-2 5 16,0 0 1-16,0-1 1 16,0 5-9-16,0-5 4 0,0 5 3 15,-6-2 0-15,6-2-1 16,0-1-1-16,0 4-8 15,0 1 1-15,0-4 1 16,0 1-4-16,0 0 1 16,0-1 2-16,0 2 8 15,0 3 2-15,0-1-6 16,0 1-4-16,14 0 6 16,19 0 21-16,5 4 3 15,-5 25-1-15,-28 13-11 16,-5 16-8-16,-84 7-19 15,-34-1-2-15,15-24-85 0,-15-40-197 16</inkml:trace>
  <inkml:trace contextRef="#ctx0" brushRef="#br0" timeOffset="247502.7914">18142 6266 304 0,'0'14'97'0,"0"3"-46"16,0-2 10-16,0-2-20 0,0-4-16 16,0-5 2-1,0-4-4-15,0 0-2 0,0 0 2 16,0 0 3-16,0-27 5 16,13-15-15-16,-7-14-14 15,-6 2-2-15,0-3 1 16,0 5 0-16,0 5 0 15,-11 9-1-15,-6 13 1 16,-2 7-1-16,0 15 1 16,-5 3 0-16,-9 0-1 15,-27 39 1-15,-5 17-1 16,-1 19 1-16,12 8 11 16,10 11 7-16,25 4-2 15,19 8-7-15,0 2 8 16,0 4-3-16,0-10-8 0,0-7-6 15,11-8-1-15,-3-15-1 16,-8-16-19-16,0-14-49 16,0-19-58-16,0-23-148 15</inkml:trace>
  <inkml:trace contextRef="#ctx0" brushRef="#br0" timeOffset="247788.9297">17348 6729 426 0,'27'0'142'0,"39"0"-105"16,24 0 59-16,-3-2-58 16,-2-5-27-16,-12-8-11 15,-7-2-1-15,-4-7-27 16,4 5-32-16,-6 9-78 16,0 3-176-16</inkml:trace>
  <inkml:trace contextRef="#ctx0" brushRef="#br0" timeOffset="248124.3412">18234 6700 397 0,'0'0'65'0,"-13"14"-20"15,-6 23 28-15,-14 13-10 16,0 0-27-16,11-6-6 0,22-8-6 16,0-14-2-16,22-11-6 15,44-11 9-15,18-2 6 16,20-37 0-16,-17-11-12 16,-30-1-11-16,-16 1-1 15,-41 11 5-15,-8 9-4 16,-63 6-8-16,-3 7-2 15,9 4-11-15,21-4-26 16,17 3-48-16,27 0-30 16,0-5-67-16,57 1-154 15</inkml:trace>
  <inkml:trace contextRef="#ctx0" brushRef="#br0" timeOffset="248380.812">18750 6642 401 0,'-71'33'68'0,"13"-1"-11"16,12 5 7-16,0 9-21 16,10 0-19-16,25-3-5 15,11-6 6-15,0-15-11 16,60-15-5-16,19-7 3 15,11 0 3-15,-5-26-9 16,-6-7-6-16,-19-2-7 16,-27 6-32-16,5 0-83 0,-38 13-260 15</inkml:trace>
  <inkml:trace contextRef="#ctx0" brushRef="#br0" timeOffset="248672.3566">19216 6727 272 0,'0'31'366'0,"0"12"-350"16,0-3 58-16,0-8-52 15,0-11-18-15,0-9-4 16,0-8-7-16,0-1-37 16,0-3-43-16,0 0-144 15</inkml:trace>
  <inkml:trace contextRef="#ctx0" brushRef="#br0" timeOffset="248868.8252">19407 6206 741 0,'0'0'28'0,"0"0"-28"16,0-10-46-16,27-19-19 16,36-7-157-16</inkml:trace>
  <inkml:trace contextRef="#ctx0" brushRef="#br0" timeOffset="249258.5563">20047 6295 733 0,'0'16'49'16,"0"-15"-49"-16,-5-1-1 16,5 0-13-16,0-1-85 15,0-15-181-15</inkml:trace>
  <inkml:trace contextRef="#ctx0" brushRef="#br0" timeOffset="249392.4418">20015 6618 754 0,'-25'24'59'16,"12"-16"-41"-16,-7-8-18 15,20-21-65-15,0-47-239 16</inkml:trace>
  <inkml:trace contextRef="#ctx0" brushRef="#br0" timeOffset="250270.5808">21253 6138 324 0,'8'-9'115'16,"5"1"-49"-16,-7 8 28 15,-6 0-40-15,0 24-16 16,-38 40-3-16,-47 30 7 15,-21 27-18-15,2 18-7 16,6 10-13-16,38-10-3 0,38-23-1 16,22-30-6-1,36-37-41-15,67-29-53 0,42-20-104 16</inkml:trace>
  <inkml:trace contextRef="#ctx0" brushRef="#br0" timeOffset="250802.6208">22079 6269 490 0,'0'0'36'0,"0"24"46"16,-11 17 5-16,3 17-35 16,-20 9-18-16,-10 7-4 15,-14 0-23-15,6-6-7 16,8-10-1-16,19-14-19 16,19-7-54-16,0-4-53 0,11-15-185 15</inkml:trace>
  <inkml:trace contextRef="#ctx0" brushRef="#br0" timeOffset="251260.5221">22780 6231 368 0,'0'0'86'0,"0"2"-40"16,0 12 7-1,0 8-6-15,0 4-20 0,0 6-2 16,0 5-1-16,0 5-9 15,-20 4-8-15,-18-1-4 16,19-7-3-16,-8 1-5 16,8-7-30-16,5-9-84 15,6-2-138-15</inkml:trace>
  <inkml:trace contextRef="#ctx0" brushRef="#br0" timeOffset="251566.5106">22551 6497 325 0,'0'0'51'16,"8"0"40"-16,35 0 9 15,6 0-49-15,3 0-13 16,0 0-15-16,-19-5-20 16,5 0-3-16,-11-5-7 0,0 0-39 15,6 5-92-15,-22 2-165 16</inkml:trace>
  <inkml:trace contextRef="#ctx0" brushRef="#br0" timeOffset="251964.4511">22341 6891 389 0,'2'0'147'0,"42"3"-77"0,8-2 25 16,8 2-42-1,-8-3-36-15,2 0-15 0,3 0-2 16,3-11-17-16,17-11-38 15,4-7-118-15</inkml:trace>
  <inkml:trace contextRef="#ctx0" brushRef="#br0" timeOffset="253344.7207">23219 6916 436 0,'-11'0'49'16,"8"0"-9"-16,-3 7 9 15,1 8-10-15,5 3-18 0,0 0-4 16,0 7 4 0,0-1 0-16,0 3 2 0,0-5-7 15,5-1-5-15,1-11-6 16,-3-6-4-16,8-4 3 15,-3 0 9-15,19-14-1 16,-2-26-9-16,7-18-3 16,-13-14 0-16,3-10 0 15,-16-5-3-15,-6 8-2 16,0 10-2-16,0 16 5 16,0 16 1-16,-6 9 1 15,-21 10 0-15,5 7 3 16,-2 0-1-16,15 3-1 15,-2-2 0-15,6-3-1 16,-3 0 1-16,8 1 1 0,0 0 2 16,27-2-2-16,39 1 0 15,37-8 9-15,23 0 12 16,4-2-4-16,7 1 3 16,-12 3-5-16,-27 3-13 15,-32 6-4-15,-12 2-7 16,-21 6-27-16,-8 2-36 15,-1 0-60-15,-24 0-165 16</inkml:trace>
  <inkml:trace contextRef="#ctx0" brushRef="#br0" timeOffset="253854.4022">23750 6692 234 0,'-27'15'178'0,"8"-2"-163"15,5 2 14-15,3-6-9 16,3-4-1-16,8 0-13 15,0-5-5-15,0 0 23 16,33 0 52-16,13 4-16 16,1 4-18-16,-1 8 17 15,-13 6-6-15,-9 5-11 16,-16 12-14-16,-8 1-11 16,0 6-10-16,-51-9-6 0,-4-7-1 15,11-18-8-15,-2-12-22 16,19-3-22-16,8-34-43 15,5-5-27-15,14-5-60 16,0 5-81-16</inkml:trace>
  <inkml:trace contextRef="#ctx0" brushRef="#br0" timeOffset="254027.2879">23750 6692 380 0</inkml:trace>
  <inkml:trace contextRef="#ctx0" brushRef="#br0" timeOffset="254143.4501">23750 6692 380 0,'27'-100'43'0,"-27"100"-12"0,0 8 24 0,0 6 20 16,39-8-12-16,21-6-14 15,38 0 8-15,14-6-11 16,10-20-32-16,-10-4-14 16,-25 0-3-16,-10 1-39 15,-12 0-52-15,-10 7-115 16</inkml:trace>
  <inkml:trace contextRef="#ctx0" brushRef="#br0" timeOffset="254626.2661">24604 7017 495 0,'0'36'120'0,"0"4"-44"16,-9 11-7-16,-42 6-39 15,-20 1-27-15,-8-5-3 16,5-17-34-16,14-14-41 16,30-22-71-16,30-15-293 15</inkml:trace>
  <inkml:trace contextRef="#ctx0" brushRef="#br0" timeOffset="255242.4687">25422 6389 292 0,'-19'0'73'16,"-1"0"-59"-16,12 0 1 15,3 0 4-15,5 3 15 16,0-3 0-16,0 0-4 16,0 0 8-16,0 0 9 15,0 0 5-15,52 0-3 16,13-8 5-16,14-7-12 16,-13 2-1-16,-9 6-2 15,-16 7-5-15,-14 0-10 16,-27 0-12-16,0 35 0 15,-8 11-8-15,-52 2-3 16,-6-2-1-16,23-20-1 16,24-9-5-16,19-17 0 0,24 0-5 15,61-17 8-15,7-2 3 16,1 4 0-16,-30 15 1 16,-14 0 2-16,-30 34 6 15,-19 23 2-15,-41 13-2 16,-62 2-6-16,-23-13-3 15,9-20-9-15,24-32-33 16,28-7-65-16,54-35-62 16,11-19-102-16</inkml:trace>
  <inkml:trace contextRef="#ctx0" brushRef="#br0" timeOffset="255602.4953">26324 5969 100 0,'0'40'595'16,"14"31"-525"-16,19 31 32 16,-20 28-49-16,-13 20-23 15,-24 9-4-15,-64 0-11 16,-15-13-5-16,-23-18-10 15,4-29-1-15,15-35-58 16,31-64-215-16</inkml:trace>
  <inkml:trace contextRef="#ctx0" brushRef="#br0" timeOffset="284135.1191">17776 7289 92 0,'11'38'0'15,"-5"10"-40"-15</inkml:trace>
  <inkml:trace contextRef="#ctx0" brushRef="#br0" timeOffset="285019.8858">16312 8751 112 0,'0'-14'102'0,"0"-1"-25"16,0 8-57-16,0 0 76 15,0 3-58-15,0-1-7 0,0-3-3 16,0-1-9 0,0-2-1-16,0 1 5 0,0-1 10 15,0 8 6-15,0-1-3 16,0 4-2-16,0 0-11 16,0 0 0-16,0 0-8 15,0 0-5-15,0 14-3 16,0 20-2-16,0 16 1 15,0 8-3-15,0 8-1 16,-25-4-1-16,-2-8 1 16,8-17-1-16,0-16-1 15,19-20 0-15,0-1 0 16,0-54 0-16,0-32-4 16,33-27 1-16,19 2-1 15,-1 13 1-15,-4 22 2 0,-15 25 1 16,-12 20 1-16,-12 19 1 15,-8 8 0-15,0 4 2 16,0 1 4-16,0 33 2 16,0 10 0-16,0 5 4 15,0-9-2-15,-8-15-4 16,8-15-6-16,0-10-2 16,0 0 0-16,32-6 3 15,20-13 1-15,8 9 1 16,-8 10-3-16,0 12-1 15,-11 40 7-15,-17 20 8 16,-16 7-10-16,-8-7-4 0,0-16-2 16,0-27-17-16,0-23-57 15,0-6-62-15,0-23-109 16</inkml:trace>
  <inkml:trace contextRef="#ctx0" brushRef="#br0" timeOffset="285440.1665">17310 8650 430 0,'-19'0'66'0,"5"0"-4"15,-13 0-22-15,0 0-20 16,-11 16 9-16,-9 12-5 16,4 7 11-16,7 9-6 15,-2-1-7-15,19-7-7 16,13-10-3-16,6-16-4 15,0-6-6-15,17-4 1 16,32-6 3-16,14-23 0 16,-3 2-4-16,-14 7 0 0,-19 9-2 15,-16 6 0-15,-11 5-1 16,0 1-3-16,0 20 0 16,0-2-18-16,0-7-48 15,0-9-58-15,33-3-139 16</inkml:trace>
  <inkml:trace contextRef="#ctx0" brushRef="#br0" timeOffset="285560.8891">17310 8650 312 0</inkml:trace>
  <inkml:trace contextRef="#ctx0" brushRef="#br0" timeOffset="285680.5364">17310 8650 312 0,'341'49'272'0,"-341"-28"-237"0,11 15 50 0,-11 9-26 16,0 13-19-16,0 3-17 16,-52 0-7-16,-24 4-9 15,-6-8-6-15,-3-11-1 16,9-15-6-16,21-22-17 16,12-9-57-16,43-13-70 15,0-35-156-15</inkml:trace>
  <inkml:trace contextRef="#ctx0" brushRef="#br0" timeOffset="285859.972">17534 8319 553 0,'-17'0'85'16,"17"0"-79"-16,0 0-6 15,0-2-1-15,17-11-34 16,34-3-66-16,15 2-57 16</inkml:trace>
  <inkml:trace contextRef="#ctx0" brushRef="#br0" timeOffset="286378.0729">18136 8636 477 0,'-27'23'66'0,"13"0"-35"16,9 3 6-16,5 7-1 16,0 2-5-16,32-1 1 15,26-7 17-15,10-7-10 16,14-7-19-16,-9-13-2 16,-7 0-1-16,-6-3 2 15,-28-17-7-15,-18-3-5 0,-14 4-5 16,0 0 0-16,-46-3-2 15,-22-1-7-15,-3-3-14 16,19-4-21-16,19 2-61 16,33-4-61-16,0-2-165 15</inkml:trace>
  <inkml:trace contextRef="#ctx0" brushRef="#br0" timeOffset="286654.124">18750 8626 400 0,'-11'52'62'0,"-8"4"-44"15,10 4 37-15,-4-2-23 16,2-7-4-16,3-23-9 16,8-18-9-16,0-13-9 15,0-54 4-15,19-29 4 16,22-10 13-16,16 4 20 15,-11 20 18-15,1 24 0 16,-15 22-25-16,1 13-24 16,-8 5-11-16,2-2-3 15,6-10-10-15,-1-5-46 16,20 1-85-16,-5 4-136 16</inkml:trace>
  <inkml:trace contextRef="#ctx0" brushRef="#br0" timeOffset="287673.9028">19917 8351 194 0,'-19'-10'346'0,"19"8"-275"16,0 2-10-16,0 0-42 15,0 0-11-15,0 0 1 16,-6 9 5-16,3 36 5 16,-27 17 5-16,-2 18-7 0,-1 0-7 15,-13 1-7 1,13-13-2-16,6-22-1 0,13-21 0 15,14-25-1-15,0-13-1 16,0-51-1-16,8-33 0 16,38-20-3-16,12-4-1 15,7 4 7-15,1 11 0 16,-6 16 1-16,-3 25 0 16,-16 29 1-16,-22 20 2 15,8 16 4-15,-2 10 1 16,-4 38 20-16,12 19 7 15,-8 19-20-15,-17 9-4 0,-3 4-6 16,-5 5 0-16,0-9-2 16,0-10-2-16,0-22-2 15,0-18-4-15,6-15-18 16,16-15-40-16,-9-15-47 16,6 0-38-16,0-5-101 15</inkml:trace>
  <inkml:trace contextRef="#ctx0" brushRef="#br0" timeOffset="287870.1002">19884 8608 448 0,'-6'0'83'0,"6"0"-2"15,0-7-21-15,11-1-23 0,38 1-1 16,9-1-4-16,2-1-10 15,-3 2-22-15,-3-5-2 16,-7 1-33-16,16 4-100 16,-17 4-208-16</inkml:trace>
  <inkml:trace contextRef="#ctx0" brushRef="#br0" timeOffset="288109.8625">20604 8439 510 0,'35'1'64'0,"12"14"41"16,4 7-40-16,-4 3-17 15,2 2-34-15,-14 0-11 16,3-1-3-16,-5-4-3 15,0-4-20-15,0-2-53 16,-6-5-58-16,0-1-71 16</inkml:trace>
  <inkml:trace contextRef="#ctx0" brushRef="#br0" timeOffset="288273.9831">21130 8423 460 0,'-106'68'147'0,"-17"13"-87"16,17 4 1-16,2-5-43 16,25-18-18-16,22-20-18 15,40-28-67-15,17-14-110 16,0-3-97-16</inkml:trace>
  <inkml:trace contextRef="#ctx0" brushRef="#br0" timeOffset="288514.7343">21294 8613 100 0,'5'0'373'0,"3"7"-285"16,11 9 21-16,-5 5-20 15,-9 4-46-15,1-1-31 16,2-1-12-16,-8-7-2 16,0-2-16-16,0-2-61 15,5-3-74-15,-5-6-225 16</inkml:trace>
  <inkml:trace contextRef="#ctx0" brushRef="#br0" timeOffset="288658.0201">21509 8180 458 0,'-27'-6'304'0,"27"4"-297"15,-6-5-7-15,6-11-9 16,14-17-114-16,51-9-431 16</inkml:trace>
  <inkml:trace contextRef="#ctx0" brushRef="#br0" timeOffset="289122.2763">22060 8477 483 0,'-93'40'132'0,"14"7"-30"16,-6 11-22-16,6 2-22 16,14-16-38-16,32-17-20 15,33-22-1-15,0-5-11 16,47 0 12-16,21-17 6 16,3 10 23-16,-14 7 4 15,-11 0-1-15,-32 32-9 16,-14 24-5-16,-33 8-9 15,-65-9-9-15,0-15-3 0,5-27-28 16,22-13-51 0,63-30-112-16,8-31-163 0</inkml:trace>
  <inkml:trace contextRef="#ctx0" brushRef="#br0" timeOffset="289490.9848">22387 8444 564 0,'-33'19'264'16,"22"1"-201"-16,11-11-44 15,0-6-19-15,0-3-41 16,0 0-81-16,17 0-67 0,18 0-364 16</inkml:trace>
  <inkml:trace contextRef="#ctx0" brushRef="#br0" timeOffset="289648.212">22406 8801 454 0,'-30'9'437'16,"27"-3"-404"-16,3-6-29 0,0-4-4 15,3-50-134 1,41-33-509-16</inkml:trace>
  <inkml:trace contextRef="#ctx0" brushRef="#br0" timeOffset="302094.1247">23306 8455 177 0,'0'20'78'16,"-14"-4"-65"-16,1-5 41 16,7-1-23-16,6-5 2 0,-3 3 7 15,-8-5-6 1,11 4-5-16,-5 1-9 0,5-5-3 16,0 1 0-16,0-4 2 15,0 1 16-15,0-1-5 16,0 0-6-16,0 0 3 15,0 0 2-15,0 0-8 16,5 0-1-16,42-7 7 16,10-9 0-16,11-10-6 15,9-4 6-15,2-2-8 16,-14 4-6-16,-5 9-8 16,-22 9 0-16,-19 10 0 15,0 0-2-15,-19 21 1 0,0 31 6 16,-19 24-3-1,-38 12-3-15,-30 12-3 0,-3 4-1 16,-3 2-1-16,14 1 0 16,8-13-3-16,25-15-7 15,32-24-7-15,14-29 7 16,0-12-7-16,47-14 0 16,-1 0 12-16,14-7 5 15,-22-11 1-15,-5 3-11 16,-28 4-46-16,-5 6-19 15,8 5-79-15,6 0-210 16</inkml:trace>
  <inkml:trace contextRef="#ctx0" brushRef="#br0" timeOffset="302639.8755">24353 8786 357 0,'0'-8'68'0,"0"3"-1"16,0 3 0-16,0 2-22 15,0 0-19-15,-11 0-13 16,-25 0-7-16,-15 16-2 16,-15 14 7-16,1 12 1 15,-14 14-4-15,13 8 5 16,9 3 0-16,22-3-4 15,24-8 3-15,11-20-7 16,0-15-3-16,19-21-2 16,46-6 4-16,14-35-4 0,6-11 0 15,-6-6 1-15,-14 9 0 16,-18 11-1-16,-20 16 0 16,-16 20 0-16,-6 2 0 15,-5 19 1-15,0 24-1 16,0 7 1-16,0-4 0 15,0-6-1-15,14-13-1 16,21-14-2-16,9-13-11 16,11 0-26-16,2-9-24 15,8-15-38-15,-5 0-61 16</inkml:trace>
  <inkml:trace contextRef="#ctx0" brushRef="#br0" timeOffset="302969.6841">25010 8654 42 0,'0'0'445'15,"5"0"-396"-15,42 0 59 0,24 0-38 16,2 0-25-16,6 0-26 16,-16-12-17-16,-22-5-2 15,0-1-9-15,-17 1-18 16,-10 6-24-16,-3 11-21 15,-11 0-79-15,0 7-64 16</inkml:trace>
  <inkml:trace contextRef="#ctx0" brushRef="#br0" timeOffset="303143.8397">25152 8859 453 0,'0'11'185'15,"35"-11"-100"-15,36 0-7 16,-6-3-63-16,-5-17-15 16,6-3-22-16,-20 0-37 15,6 8-51-15,-6-6-132 16</inkml:trace>
  <inkml:trace contextRef="#ctx0" brushRef="#br0" timeOffset="303683.7669">26515 8200 389 0,'8'0'112'16,"-8"0"-47"-16,6 0-14 15,-6 0-29-15,0 0-15 0,0-4 8 16,0 3 8-16,0-5-4 15,0 6 8-15,0 0 3 16,-41 29-10-16,-17 18-15 16,-12 19 8-16,-4 13-1 15,14 10 3-15,8 9-2 16,19 1 1-16,20-5 1 16,13-14-9-16,0-20-3 15,41-20-2-15,32-25 0 16,31-15 1-16,8 0 1 15,0-34-1-15,-9-1 1 16,-43 0 4-16,-41 9-3 0,-19 6 0 16,-73 19 2-1,-56 1-2-15,-18 16-3 0,11 15-1 16,24-3-1-16,41-13-13 16,30-9-73-16,36-6-91 15,5-21-286-15</inkml:trace>
  <inkml:trace contextRef="#ctx0" brushRef="#br0" timeOffset="305437.277">17760 9565 337 0,'0'-2'90'15,"0"-4"-17"-15,0 4 1 0,0 2-12 16,0 0-12-16,-11 0-6 15,-30 31-26-15,-30 25-17 16,0 24 0-16,3 22 1 16,16 17-2-16,28-1 0 15,24-11 0-15,11-20-4 16,62-26-14-16,6-28-28 16,17-18-15-16,-14-15-13 15,-3 0-41-15,-17-11-110 16</inkml:trace>
  <inkml:trace contextRef="#ctx0" brushRef="#br0" timeOffset="306479.745">18469 9609 250 0,'0'0'167'16,"0"3"-122"-16,0 17 23 15,-6 5-45-15,-13 5-12 16,-3 9-3-16,-10 9-1 16,-6 2-2-16,16 7-3 15,-3-13-2-15,25-11 1 16,0-22 0-16,38-11 2 16,36-2 3-16,10-33 2 0,-4 1 5 15,-15 3-6-15,-19 9-2 16,-21 10-5-16,-17 8-9 15,-8 4-36-15,0 0-93 16,0 9-122-16</inkml:trace>
  <inkml:trace contextRef="#ctx0" brushRef="#br0" timeOffset="306711.8226">18777 9704 251 0,'0'-3'184'16,"0"3"-135"-16,0 0 7 16,0 17-22-16,0 14-3 15,0 7-9-15,0 16 14 0,0 13-14 16,-19 12-7-16,-28 9-7 16,-10 5-6-16,3-6-2 15,21-8-3-15,8-11-27 16,25-21-52-16,0-12-68 15,19-20-106-15</inkml:trace>
  <inkml:trace contextRef="#ctx0" brushRef="#br0" timeOffset="306892.1768">19295 10299 402 0,'-46'55'169'0,"-14"10"-132"16,21-8 21-16,-1-7-48 16,1-13-10-16,15-14-28 15,16-14-89-15,8-9-82 16</inkml:trace>
  <inkml:trace contextRef="#ctx0" brushRef="#br0" timeOffset="307379.6104">19758 9723 346 0,'0'0'66'16,"0"0"-4"-16,0 0-15 15,0 0-12-15,0 0-11 16,0 0 2-16,0 0 22 16,28 0 22-16,18-7-15 0,11 7-2 15,-21 0-13 1,-4 0-17-16,-21 0-13 0,-11 18-5 15,0 17-3-15,-11 12-2 16,-29 0 0-16,7-5-2 16,8-17-4-16,25-20-7 15,0-5-12-15,44-12 3 16,40-19 18-16,15 6 4 16,-7 16 0-16,-26 9 1 15,-14 20 0-15,-50 39 5 16,-2 21 5-16,-60 13-8 15,-38-9-3-15,5-23-4 16,14-21-20-16,14-28-49 0,21-12-11 16,25-2-47-1,19-26-89-15</inkml:trace>
  <inkml:trace contextRef="#ctx0" brushRef="#br0" timeOffset="307657.7935">20396 9618 68 0,'6'0'534'0,"59"16"-497"16,14 7 61-16,-5 12-47 15,-17 17-4-15,-43 27-13 16,-14 21-6-16,-22 10-12 16,-54 4-11-16,-3-26-5 15,24-28-6-15,22-36-53 16,17-24-78-16,16-20-112 16</inkml:trace>
  <inkml:trace contextRef="#ctx0" brushRef="#br0" timeOffset="308167.7301">21490 9845 311 0,'-27'6'402'0,"2"10"-367"0,17-9-11 16,8-6-24-1,0-1-2-15,0 0-16 0,0 0-21 16,8-9-17-16,25 1-50 16,5 8-100-16</inkml:trace>
  <inkml:trace contextRef="#ctx0" brushRef="#br0" timeOffset="308377.9458">21648 10252 460 0,'0'40'150'16,"-33"13"-83"-16,-21 4-12 15,-4 2-36-15,-1-6-19 16,7-14-4-16,0-17-48 16,25-8-59-16,21-14-66 15</inkml:trace>
  <inkml:trace contextRef="#ctx0" brushRef="#br0" timeOffset="308977.7731">22499 9543 584 0,'-38'61'83'0,"-17"0"9"16,-8 13-26-1,3 16-44-15,0 6-17 0,22 1 3 16,19-8-2-16,19-17-5 16,0-17 1-16,33-17-2 15,32-17 0-15,6-8-9 16,0-7-15-16,3-4-32 15,-23-2-24-15,-4 0-30 16,-9 0-95-16</inkml:trace>
  <inkml:trace contextRef="#ctx0" brushRef="#br0" timeOffset="309261.8054">22769 9867 496 0,'0'33'138'16,"0"-18"-44"-16,0 0-30 15,19-10-20-15,27-3-25 0,6-2-11 16,8 0-8 0,-3-20-3-16,-5-5-52 0,2-9-105 15,-10-11-355-15</inkml:trace>
  <inkml:trace contextRef="#ctx0" brushRef="#br0" timeOffset="310169.8238">23377 9806 82 0,'-38'11'116'0,"10"1"-70"15,4-3-1-15,10-4 5 16,0-2 0-16,14-3-4 16,0 5 0-16,0-5-10 15,0 0 1-15,0 0-7 16,20 0-8-16,20-5 21 15,18-5 6-15,2-3-1 16,11-1-5-16,-1 4-6 16,4 2-12-16,-22 4-12 0,-19 4-8 15,-6 0-3-15,-22 29-1 16,-5 7 1-16,0 12-2 16,-24 6 0-16,-28 7-1 15,6-8 0-15,5-1 1 16,22-6 0-16,19-11 0 15,0-10-1-15,0-11 1 16,13-4 0-16,25-10 1 16,9 0-1-16,5 0 0 15,-1 0-1-15,-4-2-15 16,-6-5-49-16,-3 7-44 16,0 0-79-16,3 0-77 0</inkml:trace>
  <inkml:trace contextRef="#ctx0" brushRef="#br0" timeOffset="310327.4852">24347 10334 105 0,'-46'55'504'15,"-19"17"-396"-15,13-2-6 16,11-12-75-16,3-17-27 16,5-19-29-16,19-15-38 15,14-7-6-15,0 0-6 16,19-27-44-16,55-19-181 15</inkml:trace>
  <inkml:trace contextRef="#ctx0" brushRef="#br0" timeOffset="310867.7708">24885 9774 170 0,'-22'0'210'0,"3"0"-140"0,8 7 5 16,3-2-6-16,-3-4-32 15,11 3-18-15,0-4-7 16,0 0 21-16,11 0 16 16,21 0 6-16,-4-4-3 15,-1 3-17-15,-8 1-3 16,0 0-11-16,0 0-7 16,-11 13-8-16,-8 19 0 15,0 7-4-15,0 8-2 16,-22-6 0-16,-2-12-4 15,16-13-5-15,8-16 2 16,0 0 4-16,8-7 2 16,57-16 1-16,14 0 1 0,-13 11 5 15,-20 12 2-15,-13 14 3 16,-28 37 4-16,-5 18-4 16,-21 6-6-16,-56-4-5 15,4-19-1-15,7-23-15 16,9-26-13-16,24-3-20 15,20-29-52-15,13-17-6 16,0 5-10-16,27 2-71 16,38-4-191-16</inkml:trace>
  <inkml:trace contextRef="#ctx0" brushRef="#br0" timeOffset="311077.7975">25482 9666 498 0,'0'71'235'15,"24"21"-198"-15,23 0 46 16,-28 7-18-16,-19 0-37 16,-19-10-22-16,-52-10-3 15,-22-19-3-15,-5-26-19 16,11-23-83-16,5-11-174 15</inkml:trace>
  <inkml:trace contextRef="#ctx0" brushRef="#br0" timeOffset="317963.8949">16503 11861 211 0,'-6'0'79'0,"-2"0"-8"16,8 0-27-16,0 0-15 0,0 0-14 15,0 0 0-15,0 0 16 16,0 0-2-16,0 0-5 16,0 0-16-16,0 0-2 15,-5 0 15-15,-3 0-3 16,8 0-4-16,-6 0 1 15,6 0-4-15,-5 0-2 16,5 0-4-16,0 0 1 16,0 0-1-16,0 0-2 15,0 25-3-15,-8 15 5 16,-3 12-1-16,-3 7-1 16,-5 4 0-16,-8 1 2 0,8-11-3 15,5-14 0-15,8-16-2 16,6-15 0-16,0-8 0 15,0 0 2-15,0-13 4 16,0-26 6-16,25-4-11 16,8 0-1-16,-14 4 0 15,14 4-1-15,-1-4 1 16,9-1 0-16,-8 2 1 16,-9 1 0-16,4 4 2 15,-1 6 1-15,-16 7 2 16,8 8 3-16,-16 5-1 15,-3 5-1-15,0 2 0 0,0 0-5 16,0 0-1-16,0 0 0 16,0 0 1-16,11 21 0 15,2 12 13-15,1 9-1 16,-1 0-10-16,-7-3-3 16,13-6-1-16,-5-10 0 15,-1-10 0-15,6-11-1 16,-10-2-1-16,15-6 0 15,9-19 2-15,-1 3 1 16,-4 8-1-16,-9 9 0 16,-19 5 0-16,0 0-1 15,13 0 0-15,-7 12 1 16,2 8 0-16,-2 0-1 16,-1-6 1-16,-2-3-2 15,-3-9 0-15,0-1 0 0,0-1 2 16,5 0 0-16,-5 0 2 15,0 0 1-15,0 0-2 16,0 0-1-16,0 4-1 16,0-1 1-16,0 2-3 15,0-3 3-15,0-1-1 16,0-1 1-16,0 0 0 16,0 0 1-16,0 0 3 15,0 0 0-15,0 0-3 16,0 0 0-16,0 0 3 15,0 0-2-15,0 0 4 16,0 0 1-16,0 0 0 0,0 0-1 16,0 0-3-16,0 0-1 15,0 0-2-15,0 0 1 16,0 0 0-16,6 0 0 16,7-16 3-16,6-6 1 15,3 2-4-15,-11 11 0 16,-8 3 2-16,-3 6 1 15,0 0-1-15,0 0-2 16,0 0 0-16,0 0 1 16,0 10-1-16,0 22 2 15,0 15 0-15,0 7-2 16,0 6-1-16,0 6 0 16,0 4 0-16,-22 5-1 0,-5-13-6 15,8-13-22-15,8-26-28 16,3-18-35-16,8-5-34 15,0-24-192-15</inkml:trace>
  <inkml:trace contextRef="#ctx0" brushRef="#br0" timeOffset="318429.4881">17730 12254 278 0,'-14'0'180'0,"14"0"-162"15,0 2 13-15,0 16 13 16,0 6-7-16,0 4-19 16,0 3-1-16,0 5 6 15,-5 1-16-15,-3-6-7 16,-1-9-4-16,9-7-26 16,-5-12-71-16,5-3-44 15,0 0-139-15</inkml:trace>
  <inkml:trace contextRef="#ctx0" brushRef="#br0" timeOffset="318593.9481">17741 11919 455 0,'-38'0'132'0,"16"0"-132"16,22 0-2-16,0 0-33 15,0 0-57-15,0 0-77 16</inkml:trace>
  <inkml:trace contextRef="#ctx0" brushRef="#br0" timeOffset="319015.5346">18109 12224 294 0,'0'0'44'0,"0"0"10"16,0 0-1-16,0 0 1 15,0 0 2-15,0 0-16 0,0 0 1 16,0 0-17-16,0 0-4 16,0 8-7-1,0 16-7-15,0 1 4 0,0-10-7 16,0-11-3-16,0-4-1 16,13-2 1-16,53-27 6 15,13 0 3-15,-8 1 10 16,-19 15 4-16,-25 11-2 15,-13 2-13-15,-14 5-6 16,0 25 1-16,0 0-3 16,0-5-19-16,0-14-56 15,0-11-80-15,46-6-123 16</inkml:trace>
  <inkml:trace contextRef="#ctx0" brushRef="#br0" timeOffset="319351.5662">18927 12050 302 0,'-19'5'120'16,"5"16"-94"-16,0 6 4 15,4 4-8-15,1-4 9 16,9 4 11-16,0-12 2 0,0-3-12 16,41-15-11-16,25-1 6 15,-9-16-6-15,3-17 0 16,-8-5 7-16,-33 12-11 16,-19 2-5-16,0 13-2 15,-33-1-5-15,-24 4-5 16,11 3-24-16,13 5-29 15,33 0-37-15,0 0-100 16,5 0-233-16</inkml:trace>
  <inkml:trace contextRef="#ctx0" brushRef="#br0" timeOffset="319599.7641">19450 12169 287 0,'0'3'38'0,"0"-3"20"15,0 0-14-15,9-17 8 16,23-20 25-16,9-5-2 16,8 6-5-16,-8 9-9 15,-3 11-15-15,-10 8-29 16,-1 0-17-16,-8 2-11 15,-5-2-50-15,24-5-77 0,3-4-196 16</inkml:trace>
  <inkml:trace contextRef="#ctx0" brushRef="#br0" timeOffset="320311.7248">21274 11506 24 0,'0'0'497'16,"-8"0"-473"-16,-3 36-8 16,-10 16 17-16,-4 9-2 15,-16 14-12-15,-5 10-10 16,2-2 0-16,-2-3-1 15,13-21-4-15,14-23-4 16,11-29-4-16,8-12 3 16,0-62 0-16,33-22 0 15,27-21-1-15,5 1-2 16,6 6 4-16,2 12 0 16,-7 13 1-16,-20 24-1 0,-8 15 0 15,-18 20 1-15,-1 14 1 16,-11 5 1-16,5 0 3 15,6 30 3-15,1 27 36 16,12 13-21-16,-7 12-10 16,2 5-2-16,-8 8 4 15,-11-3-9-15,6-7-7 16,5-16 0-16,-8-17-7 16,5-16-24-16,-5-19-61 15,17-12-100-15,-9-5-238 16</inkml:trace>
  <inkml:trace contextRef="#ctx0" brushRef="#br0" timeOffset="320521.5372">21228 11926 100 0,'0'-12'407'15,"0"1"-359"-15,27 0 21 16,44-2-12-16,8 5-25 16,0-2-28-16,6 2-4 15,-14 1-16-15,2 6-49 16,-2 1-126-16</inkml:trace>
  <inkml:trace contextRef="#ctx0" brushRef="#br0" timeOffset="320829.69">22144 11708 402 0,'0'0'146'0,"0"0"-70"0,22 0-11 16,22 9-7-16,16 14-26 15,11 2-13-15,-6 4-9 16,-10-1-10-16,2-4-1 16,-16 1-3-16,2-8-11 15,-21-2-39-15,-3-2-56 16,-11 0-97-16,-8-13-180 15</inkml:trace>
  <inkml:trace contextRef="#ctx0" brushRef="#br0" timeOffset="321009.6557">22458 11740 470 0,'-71'54'99'0,"-19"8"-41"15,16 5-19-15,-16-1-33 16,17-18-6-16,26-14-9 16,28-22-75-16,19-12-115 15,0 0-124-15</inkml:trace>
  <inkml:trace contextRef="#ctx0" brushRef="#br0" timeOffset="321309.5988">22848 11713 418 0,'0'0'209'16,"0"19"-162"-16,0 26 5 15,0 9-27-15,0 0-17 16,0-7-8-16,0-12-9 16,0-6-23-16,0-10-57 15,0-4-70-15,0-12-156 0</inkml:trace>
  <inkml:trace contextRef="#ctx0" brushRef="#br0" timeOffset="321497.6436">22970 11467 531 0,'-19'0'43'0,"19"0"-43"16,0 0-26-16,-5 0-69 16,5 0-121-16</inkml:trace>
  <inkml:trace contextRef="#ctx0" brushRef="#br0" timeOffset="321849.7447">23600 11655 401 0,'-32'23'86'16,"-9"0"0"-16,-3 6-4 15,3-1-5-15,17-9-35 16,10-3-36-16,14-11-6 16,0-5-1-16,19 0 1 15,41-9 15-15,-3 1 23 16,-10 8-9-16,-15 12 1 16,-13 32 3-16,-19 20-9 15,0 13-13-15,-60-7-9 16,-10-15-2-16,-7-33-26 15,9-22-54-15,16-42-72 0,47-26-125 16</inkml:trace>
  <inkml:trace contextRef="#ctx0" brushRef="#br0" timeOffset="322681.3176">22362 11851 183 0,'0'-6'84'15,"0"2"-40"-15,0 2-33 16,0 0-9-16,0-1-1 16,0 0 38-16,0 3 23 15,0-3 3-15,0-9-7 16,0 3-24-16,14-9-19 15,5-1-12-15,6 1-3 0,-6-4-1 16,13 5 1-16,-4-2 0 16,-1 5 4-16,6-1 8 15,10 0-1-15,4-5 2 16,-15 3-12-16,1-4-1 16,-25 1-14-16,-8 6-49 15,0 6-105-15</inkml:trace>
  <inkml:trace contextRef="#ctx0" brushRef="#br0" timeOffset="323303.6497">24151 11554 577 0,'0'0'149'15,"0"0"-56"-15,-8 0-34 16,8 0-59-16,0 0-9 16,0 0-55-16,0-4-51 15,0-3-106-15</inkml:trace>
  <inkml:trace contextRef="#ctx0" brushRef="#br0" timeOffset="323470.3001">24170 11944 722 0,'-27'23'127'0,"27"-12"-127"15,0-3-54-15,0-8-146 16</inkml:trace>
  <inkml:trace contextRef="#ctx0" brushRef="#br0" timeOffset="327593.4728">24735 11515 217 0,'0'0'88'15,"0"0"-70"-15,-3 0-11 16,3 4-3-16,0 2 7 15,0-6 1-15,0 0 19 16,-6 0 10-16,6 0 4 16,-11 0-5-16,9 1-3 15,-9-1 1-15,8 3-15 0,-8 7-11 16,11 0 1 0,0 2 0-16,-8-5-7 0,8-3 0 15,-11 1-3-15,11-3 2 16,0-1 5-16,0-1 3 15,0 0 1-15,0 0-4 16,0 0 0-16,11 0 13 16,41 0 12-16,13 0 1 15,3 0-11-15,-10-8-4 16,-4 0-4-16,-21 5-4 16,-19 3-6-16,2 0-4 15,-2 0-1-15,-6 3-2 16,5 28 2-16,-13 19-1 15,0 21-1-15,-19 16-3 16,-41 7-4-16,-13 5 0 0,2-5 3 16,16-18 0-16,6-15 1 15,27-25-8-15,9-18-1 16,13-10 0-16,0-8 7 16,35 0 5-16,42-5 3 15,-7-10 1-15,-1 2-4 16,-9 4-5-16,-17 3-41 15,4 6-76-15,-9 0-100 16</inkml:trace>
  <inkml:trace contextRef="#ctx0" brushRef="#br0" timeOffset="328089.6788">25711 11443 339 0,'0'0'81'16,"0"0"-16"-16,0 0-17 15,0 0-16-15,0 0 0 16,0 0-4-16,0 13 16 16,0 17-4-16,5 10-5 15,14 6-2-15,-16 12-7 0,2 5-10 16,-5 7-10-16,0 4-6 16,0-8 0-16,0-2-10 15,0-20-21-15,0-18-30 16,0-15-25-16,0-11-52 15,0 0-55-15</inkml:trace>
  <inkml:trace contextRef="#ctx0" brushRef="#br0" timeOffset="328335.7131">25757 11816 371 0,'0'-9'119'0,"5"-9"-33"0,55 0-13 15,17 2-9 1,10 1-7-16,3 7-6 0,-11 8-10 16,-19 0-22-16,-16 20-4 15,-31 22-7-15,-13 17-8 16,-13 11-1-16,-64-1-11 16,-21-2-5-16,0-23-8 15,19-22-8-15,14-21-24 16,18-1-29-16,42-1-62 15,5-21-119-15</inkml:trace>
  <inkml:trace contextRef="#ctx0" brushRef="#br0" timeOffset="328989.6389">26679 11742 445 0,'0'0'166'15,"0"0"-100"-15,0 0-23 16,21 0-32-16,4 0-11 15,-6 0-14-15,3 0-32 16,2 0-30-16,9 0-60 0,-6 3-191 16</inkml:trace>
  <inkml:trace contextRef="#ctx0" brushRef="#br0" timeOffset="329259.7283">26668 12126 564 0,'0'0'144'0,"11"0"-115"16,54-4 8-16,14-27-37 16,-13-1-11-16,-1-3-89 15,-10-3-82-15</inkml:trace>
  <inkml:trace contextRef="#ctx0" brushRef="#br0" timeOffset="345387.358">27524 11450 24 0,'0'0'117'0,"0"0"-93"16,0 0 6-16,0 0 12 16,-11 0-25-16,11 0-4 0,0 0-6 15,-8 0-5-15,8 0 3 16,-6 0 13-16,6 0 17 16,0 0-4-16,-5 0-7 15,5 0-4-15,0 0-3 16,-3 0 2-16,3 0 5 15,0 0 2-15,-5 0-9 16,5 0 2-16,-6 0-2 16,4 0-6-16,2 0 0 15,-6 0 2-15,6-6 0 16,-5 5 3-16,5-6-1 16,0 5-1-16,0 1-4 0,0 1 5 15,0-6 4-15,0 4 3 16,0-2 2-16,0 1-8 15,5-1-8-15,1 4 0 16,-6 0-2-16,2 0-2 16,-2 7-1-16,0 32 5 15,0 13-2-15,0 8-4 16,-19-2-1-16,3-10-1 16,16-16-3-16,0-19 1 15,8-13 1-15,63 0-1 16,27-24 2-16,0-7 0 15,-5 0 0-15,-19 9 0 16,-17 9 0-16,-30 6 0 0,-13 7-8 16,5 0-50-16,-19 0-70 15,0 13-143-15</inkml:trace>
  <inkml:trace contextRef="#ctx0" brushRef="#br0" timeOffset="345596.6883">28042 11368 377 0,'0'0'173'0,"0"39"-147"0,0 38 73 16,0 18-58-1,-14 19-24-15,-29 13 5 0,-9 0-13 16,6 1-7-16,13-19-2 15,30-14-16-15,3-39-162 16</inkml:trace>
  <inkml:trace contextRef="#ctx0" brushRef="#br0" timeOffset="361759.1143">18594 12972 223 0,'0'0'116'16,"0"-6"-51"-16,0-1 17 15,0-1-29-15,0 3-13 16,0 1 15-16,-19 4-4 16,-22 2-13-16,-11 43-7 0,-21 32-13 15,-6 32-11-15,2 20-3 16,17 16-2-16,33-9 0 15,27-14-1-15,0-29-1 16,36-32-3-16,48-26-6 16,25-35-41-16,6-9-42 15,-12-39-123-15</inkml:trace>
  <inkml:trace contextRef="#ctx0" brushRef="#br0" timeOffset="362201.4696">19208 13227 389 0,'0'-7'49'0,"0"1"15"16,0 6-12-16,0 0 1 16,0 6-5-16,0 28-6 15,0 16 2-15,0 10-14 16,0 4-18-16,-19 3-10 16,-14-5-2-16,14-5 0 15,13-10-12-15,6-5-39 16,0-7-66-16,19-8-117 0</inkml:trace>
  <inkml:trace contextRef="#ctx0" brushRef="#br0" timeOffset="362823.2123">19767 13710 360 0,'5'0'69'0,"-5"0"7"15,0 20-19-15,0 6-15 16,-11 11-7-16,-30 9-9 0,-16 8-13 16,-8 4-12-16,10-8-1 15,17-7-10-15,19-10-104 16,19-23-146-16</inkml:trace>
  <inkml:trace contextRef="#ctx0" brushRef="#br0" timeOffset="364293.0427">20323 13207 38 0,'-14'0'167'0,"9"5"-150"15,5 3 28-15,0-7 1 16,0-1-7-16,-6 0 2 15,4 0 15-15,-9 0-2 16,3 0-16-16,-3-4-9 16,2-1 7-16,9 0-4 15,0 0-9-15,20-10 3 16,34-5 8-16,17-9-5 16,22-6-2-16,-9 1 6 15,9 3-5-15,-22 12-7 16,-25 7-4-16,-21 12-13 15,-17 0-1-15,-8 15 1 0,0 32 1 16,-41 11-1-16,-38 10-3 16,-3-11-1-16,17-16 0 15,32-14 0-15,25-19-1 16,8-8 0-16,0 0-3 16,52 0 0-16,21-7 4 15,-10 2 0-15,-9 5 1 16,-21 8-1-16,-19 37 0 15,-14 15 3-15,-22 11-2 16,-63-1 0-16,-13-14-1 16,8-18 0-16,17-18-4 0,21-12-17 15,19-8-24 1,33 0-15-16,0 0-29 0,33-13-55 16,38-5-95-16</inkml:trace>
  <inkml:trace contextRef="#ctx0" brushRef="#br0" timeOffset="364887.1541">21345 13091 254 0,'0'0'57'16,"0"0"-1"-16,0 0-24 15,6 0 8-15,2 0 0 16,-8 0-12-16,0 0 5 16,0 0 7-16,14 10 3 15,-9 9-11-15,-5 9-9 16,0 1-14-16,0 6-3 15,0-2-4-15,0-3-2 0,0-6 0 16,0-2-5-16,0-5-12 16,8-6-58-16,3-10-59 15,8-1-69-15</inkml:trace>
  <inkml:trace contextRef="#ctx0" brushRef="#br0" timeOffset="365328.6252">21195 13259 143 0,'-8'0'58'0,"3"0"-26"16,5 0 10-16,-6 3 6 15,6-3-11-15,-8 0-4 16,3 0 3-16,5 0 2 0,0 0-7 15,-6 0-11-15,6 0 3 16,0-6 5-16,11-3 2 16,35-1 5-16,6 3-11 15,8-6-6-15,0 2 2 16,-8 0-7-16,5 0-11 16,-10 10-2-16,-9 1 0 15,3-3-7-15,-9 3-47 16,-12 0-105-16,-20 0-208 15</inkml:trace>
  <inkml:trace contextRef="#ctx0" brushRef="#br0" timeOffset="365801.2159">21228 13626 168 0,'0'0'156'0,"0"4"-101"15,6-4 32-15,26 0-33 16,1 0 1-16,13-18 4 16,1 0-2-16,-1 6-25 15,0 2-18-15,-7 0-10 16,-7 6-4-16,15 0 0 0,-1-6-21 16,0 1-115-1,-16-12-147-15</inkml:trace>
  <inkml:trace contextRef="#ctx0" brushRef="#br0" timeOffset="366507.192">22068 13127 156 0,'0'0'114'16,"0"0"-67"-16,0 0 6 15,0 0-11-15,0 0-4 16,0 0-2-16,0 0-1 16,11 0 8-16,16-9 7 15,6-11 3-15,19-2-5 16,8 0-17-16,-3 3-1 16,-3 6 2-16,4 5-13 15,-17 5-4-15,-3 3-2 16,-11 0-2-16,-13 0-5 15,-3 0-4-15,-11 14 3 0,0 8-2 16,0 8-1-16,-30 11-1 16,-17 4-1-16,-2 4 0 15,11-5 0-15,13-7 0 16,17-6 0-16,8-9 0 16,0-4 0-16,0-8 0 15,41-2 0-15,3-8-1 16,10 0 1-16,4 0 0 15,-4 0-1-15,-8 0-6 16,-7 0-19-16,-7-3-41 16,15-7-43-16,-15-18-68 15,7-14-211-15</inkml:trace>
  <inkml:trace contextRef="#ctx0" brushRef="#br0" timeOffset="366746.828">23148 12660 283 0,'0'38'152'0,"0"7"-97"16,0 12 28-16,19 10-8 15,8 14-8-15,-16 18-7 16,-11 21-14-16,-25 10-8 0,-40 0-24 15,-20-13-13-15,-2-17-1 16,3-30-13-16,26-32-78 16,17-38-120-16</inkml:trace>
  <inkml:trace contextRef="#ctx0" brushRef="#br0" timeOffset="368359.0939">23559 13198 132 0,'-11'0'75'0,"11"0"-61"16,-8 0-2-16,8 0 12 16,0 0-3-16,0 0-1 15,0 0 6-15,0 0-9 16,-5 0-3-16,-1 0 9 16,4 0 8-16,-4 0-3 15,1 0-2-15,-3 0 12 16,8-6-4-16,0 1-8 0,-6 2-2 15,6-4-8-15,0 7-7 16,0-2 5-16,0-2 3 16,0 4-9-16,0 0-2 15,0 0-4-15,0-1 4 16,0-6 5-16,19 3 4 16,19-7 7-16,-2 1-16 15,-3-1-5-15,-9 7 0 16,-5 1-1-16,-19 3-1 15,19 0-4-15,3 0-42 16,-3 7-86-16,-19 4-131 16</inkml:trace>
  <inkml:trace contextRef="#ctx0" brushRef="#br0" timeOffset="368612.8272">23548 13514 47 0,'20'-1'374'0,"7"-17"-325"0,11 1 31 16,0 4-50-1,-5 4-24-15,-14 4-6 0,8 3-1 16,0 2-46-16,-7 0-79 16</inkml:trace>
  <inkml:trace contextRef="#ctx0" brushRef="#br0" timeOffset="368997.4844">24811 12856 69 0,'-19'0'405'15,"-25"11"-365"-15,-2 31 32 16,-20 17-13-16,-13 20-18 16,-8 20-5-16,3 11-4 15,18 8-3-15,22-5-12 16,36-15-3-16,8-22-14 0,19-19 0 15,52-19-11 1,22-6-31-16,5-14-44 0,-5-15-82 16,-3-3-266-16</inkml:trace>
  <inkml:trace contextRef="#ctx0" brushRef="#br0" timeOffset="369438.9152">25332 13038 276 0,'5'-3'142'0,"1"1"-82"15,2 2-7-15,5 0-25 0,-2 0 13 16,-11 5 8-16,0 26 3 16,0 11-8-16,0 9-11 15,0 7-14-15,-19-3-16 16,0-2-3-16,0 1-1 16,16-9-16-16,3 0-53 15,0-11-94-15,3-13-122 16</inkml:trace>
  <inkml:trace contextRef="#ctx0" brushRef="#br0" timeOffset="369679.1039">25814 13429 209 0,'0'14'198'16,"0"14"-116"-16,-19 7-12 16,-19 15-6-16,-8 6-27 15,-14 2-11-15,22-4-23 16,-3-13-3-16,22-10-4 16,19-24-16-16,0-7-75 15,38-28-123-15</inkml:trace>
  <inkml:trace contextRef="#ctx0" brushRef="#br0" timeOffset="370728.9546">26379 13016 385 0,'-8'-7'98'0,"8"7"-20"16,0 0-15-16,0 0-11 0,0 0-8 15,0 15 3 1,0 20-4-16,0 9-25 0,0 14 6 16,0 8-14-16,0 4-2 15,0-9-7-15,0-5-1 16,0-13-10-16,0-10-43 15,21-20-62-15,17-13-44 16,3-25-94-16</inkml:trace>
  <inkml:trace contextRef="#ctx0" brushRef="#br0" timeOffset="370974.8868">26856 12764 275 0,'13'0'191'0,"7"9"-122"16,15 27 3-16,9 5-26 16,-17 16 5-16,-8 15-10 15,-14 15-5-15,-5 17-14 16,-32 11-15-16,-34-7-7 15,-5-8-12-15,1-19-92 16,1-31-161-16</inkml:trace>
  <inkml:trace contextRef="#ctx0" brushRef="#br0" timeOffset="371583.0371">24432 14454 412 0,'-79'44'103'16,"-14"16"-45"-16,17 19 16 15,16 6-13-15,3-5-18 16,29-14-24-16,28-15-12 16,0-16-6-16,38-15-1 15,41-2-1-15,14-13-7 16,16-5-63-16,-8 0-93 15,-16-20-200-15</inkml:trace>
  <inkml:trace contextRef="#ctx0" brushRef="#br0" timeOffset="372430.975">25133 14469 204 0,'8'-10'84'15,"11"-3"31"-15,-8 3-21 16,-11 1-25-16,0 7 1 15,3 2-23-15,7 0-3 0,4 16 2 16,-6 22-8-16,-8 20-17 16,0 6-5-16,0-6-6 15,0 5-8-15,-2-10-1 16,-15-7-1-16,17-9-15 16,0-15-61-16,0-13-63 15,33-9-133-15</inkml:trace>
  <inkml:trace contextRef="#ctx0" brushRef="#br0" timeOffset="372641.2208">25814 14692 331 0,'0'0'247'0,"0"14"-200"16,0 30 3-16,0 4-21 15,0 10-6-15,-38-2-6 16,-8-1-13-16,-6-10-4 16,25-13 0-16,21-20-20 15,6-12-72-15,25-26-119 16</inkml:trace>
  <inkml:trace contextRef="#ctx0" brushRef="#br0" timeOffset="372955.0827">26229 14590 298 0,'-8'17'14'16,"8"-8"18"-16,0-9-8 15,0 0 4-15,38-11 20 16,16-16 21-16,-2 7 6 16,8 15-8-16,-14 5-10 0,-7 17-15 15,-34 29-7-15,-5 12-19 16,-19 9-1-16,-47 2-10 16,1-12-5-16,5-20-6 15,22-18-24-15,5-19-62 16,28 0-61-16,5-33-94 15</inkml:trace>
  <inkml:trace contextRef="#ctx0" brushRef="#br0" timeOffset="373142.9977">26371 14491 531 0,'40'-13'87'0,"18"1"-15"0,23 0-47 16,9-9 6-16,-16-4-17 16,-11 6-14-16,-17 5-5 15,-13 7-55-15,-33 3-128 16</inkml:trace>
  <inkml:trace contextRef="#ctx0" brushRef="#br0" timeOffset="373464.8156">26869 14195 185 0,'9'11'23'16,"2"-5"-23"-16,-3 0-35 15,5-4 21-15,-2-2 14 16,3 0 106-16,-6-2 7 15,3-16-25-15,3 8-28 16,-14 3 11-16,19 7-2 16,-6 0-9-16,9 10-15 15,-3 20-6-15,11 11-3 16,-13 20 1-16,2 15 4 16,-19 24-3-16,0 27-13 15,-41 9 4-15,-49 3-22 16,-17-10-7-16,-18-26 0 0,21-24-20 15,-7-66-212-15</inkml:trace>
  <inkml:trace contextRef="#ctx0" brushRef="#br0" timeOffset="399970.7219">16157 16228 29 0,'-33'22'284'16,"6"4"-269"-16,21-6 3 0,6-6 32 15,0-9-15-15,0-5 7 16,6 0 9-16,40-14 10 16,19-15 4-16,6-2-33 15,-3 0 0-15,-10-3-9 16,-12 7-12-16,-8 3 0 16,-19 1-1-16,-11 2-3 15,6 0 0-15,-14 3-1 16,0 2 1-16,-8 2 0 15,-57 13 3-15,-39 1-6 16,-35 24-3-16,-17 36 0 16,-2 16 0-16,27 15-2 0,28 0 1 15,35-7 0-15,35-8 0 16,33-16 0-16,0-17 1 16,74-15-1-16,24-19 0 15,33-9 0-15,5 0-3 16,17-17-9-16,-9-10-61 15,-21-9-85-15,-36-7-192 16</inkml:trace>
  <inkml:trace contextRef="#ctx0" brushRef="#br0" timeOffset="400382.2544">17105 16132 562 0,'0'-3'74'16,"0"3"-43"-16,60-4 29 15,11-3-28-15,-5-1-26 16,-6 0-6-16,-19 4-10 16,-3 4-25-16,-11 0-64 15,-11 0-135-15</inkml:trace>
  <inkml:trace contextRef="#ctx0" brushRef="#br0" timeOffset="400600.633">17362 16427 534 0,'5'0'58'16,"22"0"2"-16,12 0-48 15,-7 0-12-15,-13 0-52 0,-5 0-153 16</inkml:trace>
  <inkml:trace contextRef="#ctx0" brushRef="#br0" timeOffset="402168.5776">18180 15738 312 0,'0'-3'120'0,"0"3"-76"15,0-3-18-15,0 1-13 16,0-1-3-16,0 1 11 15,0 0 20-15,0 0-9 16,0 2-11-16,0 0-11 16,0 0-5-16,0 2 4 15,13 20 1-15,15 13 1 16,-1 7 4-16,-3 0-3 16,4-2-5-16,2-13-5 15,-8-10-1-15,-3-11-1 16,8-6 0-16,6-6 2 0,-14-35 0 15,0-14-2-15,-11-13 0 16,-8-5 1-16,0 0-1 16,0-6 0-16,-8-2 0 15,-11 3 0-15,5 8 0 16,9 15 0-16,5 13 0 16,0 21 0-16,0 9 0 15,0 11 0-15,0 1 0 16,0 0-1-16,0 0 1 15,57-7 0-15,30-4 1 16,25-3 1-16,16-1 3 16,11-3 5-16,-8 3-3 0,-27 7-5 15,-36 7-2-15,-22 1-5 16,-8 0-39-16,-38 14-109 16,0 10-248-16</inkml:trace>
  <inkml:trace contextRef="#ctx0" brushRef="#br0" timeOffset="402804.6837">18935 15590 18 0,'-14'0'332'0,"-5"0"-271"16,-3 0-6-16,-8 0-3 15,-16 9-4-15,0 13 3 16,8-2-8-16,16-5-9 16,11-3-9-16,11-5-10 15,0-2 2-15,11 3 1 16,41-3 5-16,8 2-3 0,0 0-4 15,-22 7 3-15,-6 0-6 16,-32 5-6-16,0 11-3 16,-13 1-2-16,-39-2-2 15,-8-6-7-15,3-12-27 16,16-6-31-16,22-5-32 16,8 0-27-16,11 0-11 15,0-2-98-15</inkml:trace>
  <inkml:trace contextRef="#ctx0" brushRef="#br0" timeOffset="403128.6154">18861 15621 278 0,'0'-4'103'16,"0"-1"-27"-16,0 3-19 15,0-2-1-15,9 1-15 0,29 3-13 16,22 0 6-1,5 0-3-15,14-4-7 0,11-1-13 16,-5-2-11-16,-6 3-4 16,0 1-60-16,-27-4-153 15</inkml:trace>
  <inkml:trace contextRef="#ctx0" brushRef="#br0" timeOffset="403570.632">18253 16127 391 0,'14'0'206'15,"62"0"-104"-15,44 0 0 16,11 2-62-16,14-2-16 16,-4 0-17-16,-15 0-7 15,-1-8-4-15,-16-3-66 16,-21-10-156-16</inkml:trace>
  <inkml:trace contextRef="#ctx0" brushRef="#br0" timeOffset="405474.5684">18436 16565 228 0,'-5'0'99'0,"5"1"-84"16,-9 2-4-16,4-1 11 16,0-2-9-16,2 0 6 0,-3 0 23 15,-2 0 5-15,3 0-5 16,-1 0-9-16,6 0-6 16,0 0 0-16,0 0-2 15,0 0-10-15,0 0-4 16,0 0-7-16,0 0 0 15,0 0 1-15,0 0 6 16,0 0 7-16,0-2-1 16,0-6 0-16,38-4 5 15,9-2 9-15,13-1-8 16,-14 0-3-16,-8 4-3 16,-10 7-5-16,-15 4-3 15,-7 0-4-15,-6 4-4 0,0 18 3 16,0 6-1-1,-6 4-2-15,-27-1-1 0,-2-4 0 16,10-3 1-16,12-7-1 16,13-5-1-16,0-6 0 15,0 4 1-15,5 4 0 16,17 7 1-16,-16 14 0 16,-6 14 5-16,-20 13 11 15,-72 5-1-15,-12-10-12 16,-21-18-1-16,7-37-3 15,26-2-14-15,51-65-114 16,22-35-307-16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51:24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6169 3544 114 0,'0'0'42'16,"0"8"7"-16,0 3 13 15,0 0-35-15,0-4-3 16,0-7 12-16,0 3-21 15,0-3-1-15,0 0-1 16,0 7-6-16,0 4-1 16,0-1 3-16,0 10-1 15,5-5-5-15,4 1 2 16,-1 5 11-16,11 2 3 0,0 6-7 16,0 3-1-16,8 6-2 15,-8 0-5-15,0 8 1 16,6 6-3-16,-11 12 0 15,-6 9 4-15,-8 7-1 16,0 5-1-16,0 1-3 16,0-3 2-16,0 2-2 15,0-5 0-15,0 3 0 16,13-1-1-16,7-2 0 16,7 2 0-16,-3 0 0 15,9 2-2-15,-11 12 2 16,-3 6-3-16,-8 8 0 0,-3 3 0 15,-8 5 3-15,0-4-1 16,0 5 1-16,0 5 0 16,0 4 0-16,-19-2-1 15,0-7 0-15,5-5-1 16,-2-5-2-16,0-8 0 16,2-7-9-16,0-5-10 15,9-15-7-15,5-9-8 16,-14-4-55-16,1-1-63 15</inkml:trace>
  <inkml:trace contextRef="#ctx0" brushRef="#br0" timeOffset="817.2785">3063 5451 257 0,'0'0'14'0,"0"0"-10"0,0 0 23 15,6 0-5-15,13-5-12 16,16-5-5-16,28-7 8 16,24 2 3-16,17 6 8 15,30 2-8-15,29 7 5 16,53 0 0-16,59 0 3 16,52 0 7-16,66 0-7 15,51 0-12-15,31-12 13 16,34-11-2-16,1-6-12 15,-30-7-7-15,-33-2 2 16,-49 10 14-16,-57 8-5 16,-46 13-4-16,-58 7-11 15,-54 9-5-15,-28 34-70 16,-35 0-176-16</inkml:trace>
  <inkml:trace contextRef="#ctx0" brushRef="#br0" timeOffset="3433.7144">5782 5190 114 0,'0'0'153'16,"0"0"-129"-16,0 0 25 15,0 0-4-15,0 2-1 16,0 10-27-16,0 5 1 15,3 1 4-15,-3 4-9 16,0 7-5-16,0-5-8 16,0 3-5-16,0-2-19 15,0-2-31-15,0-2-64 16</inkml:trace>
  <inkml:trace contextRef="#ctx0" brushRef="#br0" timeOffset="4087.8779">5133 5225 304 0,'-6'0'18'0,"6"12"9"16,0 1 27-16,0 4-14 16,0-1-5-16,0 6 3 15,0-3-18-15,-5-2-19 16,5-5-1-16,0 7-34 16,0-8-102-16</inkml:trace>
  <inkml:trace contextRef="#ctx0" brushRef="#br0" timeOffset="4791.8025">6485 5989 243 0,'0'-1'153'15,"0"-6"-111"-15,19 0 21 16,14-2-28-16,-6-1-12 15,-2-2-21-15,-6 2-2 0,-5 5-13 16,-1 5-31-16,-7 0-76 16,-6 15-247-16</inkml:trace>
  <inkml:trace contextRef="#ctx0" brushRef="#br0" timeOffset="5190.0785">6477 6569 237 0,'22'0'117'16,"8"0"-60"-16,3 0-14 16,-6 0-43-16,6-6-25 15,-9 1-44-15,12-3-80 16</inkml:trace>
  <inkml:trace contextRef="#ctx0" brushRef="#br0" timeOffset="5639.9639">6431 7054 299 0,'22'-1'204'0,"10"-2"-150"15,1 0 9-15,5 2-59 16,-5-6-4-16,-14 6-23 15,19 1-95-15,-16-3-167 16</inkml:trace>
  <inkml:trace contextRef="#ctx0" brushRef="#br0" timeOffset="6787.9751">5141 7070 258 0,'-8'0'34'16,"8"0"5"-16,0 0-6 15,0-3-1-15,0-3 3 16,0 5-2-16,0-6 0 0,0 4 3 16,0-1 4-16,0-3-3 15,0 6-14-15,0-5 2 16,0 4-4-16,22 2-5 15,-9 0 0-15,12 0 2 16,-20 0 2-16,-5 13 1 16,0 11 1-16,0 6-7 15,-13 3-6-15,-26-7-8 16,7-3-1-16,4-16-1 16,9-7-2-16,19 0-4 15,0-18-9-15,0-10-1 16,28 3 13-16,18 3 4 0,-8 3 3 15,-5 12 9 1,-11 7 8-16,-6 0 1 0,-8 3 0 16,-8 26 2-16,0 4-7 15,-27-4-12-15,-11-11-4 16,0-18-6-16,16 0-7 16,11-7-11-16,3-16-6 15,8 4 10-15,0 7-2 16,0 9 10-16,19 3 9 15,3 0-3-15,-11 0-6 16,-3-2-33-16,16-4-84 16,9-6-213-16</inkml:trace>
  <inkml:trace contextRef="#ctx0" brushRef="#br0" timeOffset="7983.7197">4917 7886 375 0,'0'6'50'16,"0"8"25"-16,0 9-8 0,0 5-34 15,0 6-13 1,0 6-7-16,0 2-2 0,0 7-8 16,0 1 0-16,0 4-1 15,0-3-2-15,0-3-1 16,0-12-4-16,0-16-8 16,0-20-31-16,0 0-28 15,0-20-64-15,33-24-188 16</inkml:trace>
  <inkml:trace contextRef="#ctx0" brushRef="#br0" timeOffset="8314.081">5048 7807 233 0,'0'-2'55'0,"9"-8"-2"15,29 2 5-15,0-1-9 16,8-3-2-16,1 3-13 15,-7 2-17-15,-7 0-2 16,-3 5-4-16,-3-7-11 16,-7 6-7-16,-7-1-23 15,6 4-64-15,-5 0-83 16</inkml:trace>
  <inkml:trace contextRef="#ctx0" brushRef="#br0" timeOffset="8591.9668">5048 8230 283 0,'0'2'80'0,"0"-1"-11"16,9-1-1-16,34 0-1 16,23-10-20-16,2-11-16 15,-3 7-1-15,1 0-22 16,-9 1-8-16,-16 6-29 16,16-8-94-16,-16-6-327 15</inkml:trace>
  <inkml:trace contextRef="#ctx0" brushRef="#br0" timeOffset="11853.8981">6174 4872 112 0,'0'0'155'16,"0"0"-117"-16,0 0 34 15,0 0-13-15,9-1-9 16,4-4-6-16,1 5-9 16,5-1-1-16,0 1 3 0,0-1-20 15,-5-5-9-15,-1 0-8 16,15 2-6-16,-9-3-17 16,5 2-56-16,4 5-73 15,-28-1-195-15</inkml:trace>
  <inkml:trace contextRef="#ctx0" brushRef="#br0" timeOffset="12257.7979">6174 4532 111 0,'-16'-5'202'0,"8"5"-197"15,8 0 19-15,0 0-2 0,0 0 1 16,0-4 17-16,0-2-5 16,19-5-14-16,3 3-11 15,-3 0-1-15,0 1-9 16,-5 1-18-16,-1 5-54 15,-2-3-135-15</inkml:trace>
  <inkml:trace contextRef="#ctx0" brushRef="#br0" timeOffset="12685.1149">6144 4105 332 0,'0'0'32'16,"6"-5"17"-16,18-3-14 15,-7 3-28-15,7-8-4 16,9-1-2-16,-6 5-1 16,6 1-6-16,-3 1-12 15,5 5-28-15,-15-5-127 16</inkml:trace>
  <inkml:trace contextRef="#ctx0" brushRef="#br0" timeOffset="13121.0332">6123 3703 74 0,'0'-8'208'0,"0"-2"-167"15,8-2 5-15,25-5 2 16,-1 2-8-16,1 0-16 16,-6 5-15-16,-2 3-8 15,-12 4-1-15,1 3-18 0,-9 0-88 16,-5 0-256-16</inkml:trace>
  <inkml:trace contextRef="#ctx0" brushRef="#br0" timeOffset="13465.6974">5945 3253 318 0,'33'-1'28'0,"19"-5"43"15,16-1-15-15,-8-3-44 16,-16-1-12-16,-3 2-7 16,2 4-85-16,-2 3-195 0</inkml:trace>
  <inkml:trace contextRef="#ctx0" brushRef="#br0" timeOffset="14553.6321">4874 3260 128 0,'0'-1'49'0,"0"1"5"15,0 0-14-15,0-2 2 16,0 2 2-16,0-4-5 16,-3 4-1-16,3-1-9 15,-5 1 0-15,-4 0 0 16,4 0-2-16,0 0-6 15,5 0-4-15,0 0-5 16,0 0-8-16,0 0-4 16,0 0 3-16,0 0-2 15,0 0 0-15,0 0-1 16,0 0 2-16,0 0 3 16,0 0-1-16,0 0 0 0,0 0 1 15,0 0 8-15,5 0 2 16,9 1-8-16,-14 6 1 15,0 4 6-15,0 7-1 16,0 4-3-16,-28 0-5 16,4-5-3-16,2-9-1 15,11-6 1-15,11-2 0 16,0 0 3-16,0-16-2 16,0-10-2-16,0 4 0 15,19 2 1-15,6 4 2 16,-3 9 3-16,-3 6 2 15,-11 1-1-15,3 0 1 16,-11 1 10-16,0 27 5 16,-11 6-9-16,-16 1-10 15,-14-4-4-15,22-15-1 0,10-9-2 16,9-7 1-16,0 0 1 16,0-16-4-16,0-6-3 15,28 1 5-15,-7 9 2 16,-1 4 1-16,-20 8-1 15,5 0 1-15,-5 6-1 16,0 16 0-16,0-7 0 16,-14-15-35-16,1-14-93 15,13-64-461-15</inkml:trace>
  <inkml:trace contextRef="#ctx0" brushRef="#br0" timeOffset="17127.6016">4132 3146 159 0,'-5'0'105'16,"5"0"-66"-16,0 0-11 16,0 0-2-16,0 0 11 15,0 0 5-15,0 0 3 16,0 9-11-16,0 0 2 15,0 2-13-15,0 8-3 16,0 5-6-16,0 8 0 16,-3 8-5-16,-8 6 0 15,3 8-2-15,8 4 0 0,-11-8 2 16,3 1-3 0,8-13-6-16,0-16-3 0,0-11-7 15,0-11-19-15,0 0-55 16,0 0-63-16,0-21-249 15</inkml:trace>
  <inkml:trace contextRef="#ctx0" brushRef="#br0" timeOffset="17495.5234">4086 3157 101 0,'0'-2'194'16,"0"2"-136"-16,0-3 24 16,27 0-25-16,17-5-4 15,10-2 0-15,4 0-9 16,1-2-16-16,-12 1-8 0,-9 0-16 16,-11 7-4-16,-8 1-3 15,-5 3-19-15,-3 0-73 16,-3 0-124-16</inkml:trace>
  <inkml:trace contextRef="#ctx0" brushRef="#br0" timeOffset="17787.745">4105 3484 267 0,'27'0'220'0,"17"0"-136"15,-3 0 19-15,5 0-80 16,-8-2-23-16,9-20-21 16,-1-15-197-16</inkml:trace>
  <inkml:trace contextRef="#ctx0" brushRef="#br0" timeOffset="60773.6102">12767 3308 255 0,'19'-5'180'16,"3"0"-146"-16,3 1 59 15,-17 0-50-15,-8 3-8 16,0-2-5-16,11-2 0 15,-11 2 5-15,0 3 5 16,0-2-1-16,0 2-5 0,-44 0-9 16,-43 22-24-1,-41 34-1-15,-6 30 0 0,9 9-1 16,21 7-4-16,47-13-1 16,35-15-8-16,22-17-7 15,0-17-1-15,47-15-10 16,18-17 4-16,14-8 4 15,6 0-32-15,7-8-83 16,-7-17-159-16</inkml:trace>
  <inkml:trace contextRef="#ctx0" brushRef="#br0" timeOffset="61214.9336">12912 3778 418 0,'0'7'17'0,"54"-7"44"0,23 0 10 15,2-21-21-15,0-17 6 16,-8-7-6-16,-11-2-3 16,-27 4-6-16,-14 15-13 15,-19 5-9-15,0 7-9 16,-19 16-1-16,-52 0-6 15,-11 23-3-15,-14 29-1 16,9 12 1-16,-3 4-1 16,36-5-4-16,10-10-4 15,17-14-4-15,21-17-11 16,6-11-25-16,11-11-23 16,57-7-38-16,31-26-78 15</inkml:trace>
  <inkml:trace contextRef="#ctx0" brushRef="#br0" timeOffset="61493.0528">13580 3616 285 0,'-52'60'215'16,"14"4"-169"-16,16-6 32 15,17-20-48-15,5-14-24 16,0-24-4-16,57 0 8 15,25-31 18-15,16-12 17 16,6 5 2-16,-12 8-4 0,-26 15-4 16,-23 12-12-16,-15 3-13 15,-15 0-5-15,-7 28-2 16,-6 7-7-16,0 0 0 16,-19-7-16-16,5-5-41 15,8-4-50-15,6-5-38 16,0-14-129-16</inkml:trace>
  <inkml:trace contextRef="#ctx0" brushRef="#br0" timeOffset="61755.0665">14523 3017 169 0,'0'0'266'0,"9"0"-238"16,1 30 67-16,4 17-29 16,-14 16 3-16,0 17-15 15,0 14-4-15,0 7-18 16,0-1-19-16,-24-8-10 16,4-11-3-16,12-14-5 15,-5-13-19-15,13-15-37 16,-6-18-39-16,6-14-99 15,-19-7-162-15</inkml:trace>
  <inkml:trace contextRef="#ctx0" brushRef="#br0" timeOffset="61943.5014">14289 3498 549 0,'0'0'116'15,"13"0"-87"-15,53 0 31 16,18-3-33-16,6-17-23 16,-2-10-4-16,4-3-12 15,-2 2-39-15,-5 16-105 16,-17 15-285-16</inkml:trace>
  <inkml:trace contextRef="#ctx0" brushRef="#br0" timeOffset="62414.9237">15126 3715 22 0,'0'0'444'0,"0"0"-418"16,14 0 69-16,40-5-31 15,9-27-7-15,-3-5-6 16,-8-2-4-16,-20 3-13 15,-13 11-4-15,-16 4-7 16,-3 13-8-16,0 1-1 16,-14 4-3-16,-45 3-5 15,-15 0-5-15,-8 38 0 16,8 13-1-16,14 11 1 16,9-1-1-16,18-11 0 15,14-8 0-15,19-16-2 16,0-11-9-16,19-15-25 0,55 0-25 15,16-23-15-15,8-29-32 16,-6-5-52-16,1-2-3 16,-17 5-81-16</inkml:trace>
  <inkml:trace contextRef="#ctx0" brushRef="#br0" timeOffset="62670.8119">15630 3498 419 0,'-57'72'94'16,"24"5"-17"-16,14-3-18 15,-13-1-19-15,12-5-1 16,12-15-3-16,3-17-15 16,5-22-12-16,0-14-8 0,0-11-1 15,5-50 6-15,36-19-5 16,25-15 2-16,-1 9 6 16,6 17 27-16,3 18-1 15,-12 21-4-15,-2 13-5 16,-2 10-9-16,-4-2-10 15,6-3-7-15,5-14-1 16,1-12-26-16,-9 1-75 16,9-1-107-16,-25 18-407 15</inkml:trace>
  <inkml:trace contextRef="#ctx0" brushRef="#br0" timeOffset="63083.4943">16672 3232 192 0,'-25'0'631'0,"12"5"-631"15,13-5 0-15,0 0-3 16,0 0-24-16,0-8-96 16,27-7-184-16</inkml:trace>
  <inkml:trace contextRef="#ctx0" brushRef="#br0" timeOffset="63366.9128">16601 3731 338 0,'-14'5'375'16,"14"-1"-304"-16,0-4 22 16,0 0-53-16,0 0-40 15,0-37-2-15,47-23-85 16,-1-20-225-16</inkml:trace>
  <inkml:trace contextRef="#ctx0" brushRef="#br0" timeOffset="65090.988">17773 3068 250 0,'0'-5'111'15,"0"-1"-61"-15,0 1 4 0,0 0-20 16,0 0-12-16,0 5 15 16,0-2 3-16,0 2-1 15,0 0-10-15,3 0-5 16,16 10 3-16,11 23 10 15,-8 13-14-15,-3 11-6 16,0 14-5-16,-11 5-5 16,-8 9-4-16,0-5-3 15,0-1-4-15,0-17-18 16,0-23-51-16,0-22-50 16,20-17-63-16,4-11-85 15</inkml:trace>
  <inkml:trace contextRef="#ctx0" brushRef="#br0" timeOffset="65339.1595">18240 2953 245 0,'0'0'110'15,"0"0"-62"-15,0 0 8 16,8 8-5-16,11 18 7 15,-8 9-17-15,8 11 5 16,-11 7-10-16,0 1-13 16,-2 10-13-16,-1-3-8 15,-5 5-2-15,0-2-6 0,0-3-11 16,0-5-46-16,0-16-70 16,0-7-82-16</inkml:trace>
  <inkml:trace contextRef="#ctx0" brushRef="#br0" timeOffset="65527.2123">17997 3524 1 0,'0'-29'514'0,"41"-1"-479"15,30-7 58-15,13-3-52 0,-5 2-34 16,-8-1-7-1,-2 9-7-15,-4 6-15 0,11 13-86 16,-8 11-134-16</inkml:trace>
  <inkml:trace contextRef="#ctx0" brushRef="#br0" timeOffset="65840.9487">19085 3286 402 0,'-27'0'37'16,"-6"0"25"-16,0 10-18 15,-19 19-21-15,1 12 4 16,-1 8-6-16,0 3 8 0,25-9-8 16,8-13-13-16,19-14-6 15,0-13-1-15,0-3 1 16,38-5 2-16,27-22 7 15,1-2 1-15,-6 13-5 16,-14 14-1-16,-13 2-4 16,-14 11 1-16,-8 25 3 15,-11 3 8-15,0-3-14 16,0-18-3-16,0-12-21 16,-6-6-71-16,6-20-163 15</inkml:trace>
  <inkml:trace contextRef="#ctx0" brushRef="#br0" timeOffset="66171.1709">19726 2581 436 0,'0'0'33'15,"0"0"16"-15,0 2 3 0,2 18-23 16,9 7-11-16,-2 11 7 16,1 12 2-16,-10 9 1 15,0 11-5-15,0 1-4 16,0 5-9-16,0 3-9 15,-19 0-1-15,0-4-4 16,6-19-11-16,2-16-30 16,11-22-80-16,0-18-132 15</inkml:trace>
  <inkml:trace contextRef="#ctx0" brushRef="#br0" timeOffset="66621.2315">20606 2739 435 0,'0'-5'39'16,"0"-1"43"-16,6-9-37 15,-6-2-28-15,0-4-12 16,0 1 6-16,-6 0 3 0,-26 5-8 16,-15 6 2-16,-4 3-1 15,4 6-5-15,6 0-2 16,3 0 1-16,5 10 1 15,12 19-1-15,2 8 1 16,8 12 1-16,11 7 3 16,0 7 3-16,0 4 3 15,0 1 1-15,0-5 8 16,11-2-8-16,8-5-11 16,-3-6-2-16,-5-7-5 0,-3-6-11 15,-8-13-26-15,0-4-81 16,0-5-125-16</inkml:trace>
  <inkml:trace contextRef="#ctx0" brushRef="#br0" timeOffset="66801.0386">20113 3184 557 0,'0'-5'70'15,"0"-4"7"-15,41-9-34 16,35-5-22-16,3-1-8 15,6 2-13-15,-12 2-2 16,-7 4-5-16,-1 11-24 16,-18 5-67-16,4 0-70 15,-4 13-85-15</inkml:trace>
  <inkml:trace contextRef="#ctx0" brushRef="#br0" timeOffset="67212.9019">20915 3102 6 0,'-14'-2'286'15,"14"0"-202"-15,0 2-19 16,0 0-7-16,0 0-13 16,-3 0-11-16,3 0-1 15,-11 7-4-15,6 17 11 0,5 9 1 16,-14 1-11-1,14 7-7-15,0-4-7 0,0-8-10 16,0-7-4-16,0-11-2 16,0-11-1-16,33 0-1 15,5-21 1-15,8-4 0 16,-13 11 1-16,-6 5 0 16,-2 9-3-16,-11 14-2 15,-1 16 5-15,1 0-1 16,-9-7 1-16,9-16 0 15,13-7-1-15,11-26 1 16,20-25 1-16,2-14 0 16,0 6 2-16,-17 10-3 0,-15 8 0 15,-9 13-4 1,-6 6-28-16,-5 4-44 0,17 14-92 16,8 4-172-16</inkml:trace>
  <inkml:trace contextRef="#ctx0" brushRef="#br0" timeOffset="67550.7063">22079 2991 322 0,'-27'0'63'0,"-12"0"10"0,-18 26-11 15,-3 9-20-15,-19 13 5 16,3 4 5-16,13-5-6 16,19-7-7-16,17-17-21 15,27-14-16-15,0-9-2 16,0 0 1-16,27-18 1 16,33-11-1-16,6-1 0 15,-20 10-1-15,-2 16 1 16,-12 4 1-16,-10 9-1 15,-3 28 2-15,-19 14 4 16,0 5-7-16,0-8-5 16,0-15-40-16,0-7-68 15,6-19-106-15</inkml:trace>
  <inkml:trace contextRef="#ctx0" brushRef="#br0" timeOffset="67837.2247">22166 3131 491 0,'0'0'97'16,"0"15"23"-16,30 3-63 15,16-7-41-15,6 0-4 16,3-1-4-16,2-7-4 16,-5 0-4-16,-6-3-10 15,1 0-25-15,-1-6-22 0,-5-11-16 16,-3 2-3-16,0 8 27 15,-19 7 49-15,-16 7 0 16,-3 43 25-16,0 22 32 16,-52 17 6-16,-22 12-20 15,-18 4-23-15,-1-8-4 16,-2-12-16-16,29-22-18 16,25-34-226-16</inkml:trace>
  <inkml:trace contextRef="#ctx0" brushRef="#br0" timeOffset="68713.0316">23358 2789 348 0,'0'0'151'0,"0"0"-105"16,0 11 17-16,0 13-5 15,0 14-25-15,0 4-3 0,0 7 2 16,0 6-12-16,-14 5-2 15,-11 1-7-15,4-6-8 16,2-12-3-16,13-17-1 16,6-22-4-16,0-4-9 15,30-36 1-15,30-11 13 16,14-1 1-16,-9 12 2 16,-8 14 6-16,-2 11 2 15,-17 11 6-15,-5 0 11 16,-20 21-5-16,-13 26-2 15,0 14-6-15,-13 6-9 16,-44-5-5-16,-3-6-1 16,8-23 0-16,5-14-6 15,20-14-11-15,3-5-17 16,24-5-44-16,0-21-49 0,19 4-87 16,32 1-87-16</inkml:trace>
  <inkml:trace contextRef="#ctx0" brushRef="#br0" timeOffset="68968.9068">23927 3244 42 0,'0'-5'459'15,"0"3"-431"-15,0-6 23 16,0-7-7-16,20 0-4 16,-7 2-11-16,-13 6-8 0,0 7 10 15,0 0 11 1,-38 5-21-16,-22 29-19 0,-5 14-2 15,18 4 2-15,9-2-2 16,19-11 0-16,19-6-3 16,0-8-5-16,5-14-15 15,47-5-10-15,14-6-6 16,-6 0-36-16,5-12-30 16,6-13-36-16,-6-13-138 15</inkml:trace>
  <inkml:trace contextRef="#ctx0" brushRef="#br0" timeOffset="69187.1886">24405 2786 37 0,'-14'-8'430'16,"14"8"-374"-16,0 0-1 16,0 24-6-16,0 9 1 15,0 11-12-15,0 7 1 16,0 13-6-16,0 1-4 15,0 2-13-15,0 1-13 16,0-9-3-16,0-1-7 16,0-15-31-16,0-7-51 15,0-11-72-15,0-17-67 16</inkml:trace>
  <inkml:trace contextRef="#ctx0" brushRef="#br0" timeOffset="69359.0334">24203 3160 337 0,'0'-8'211'0,"38"1"-143"15,49-7 19-15,9 4-58 16,-4-9-17-16,-4 4-12 16,-4 1-6-16,-5 4-14 15,-13 2-68-15,-9 8-130 16</inkml:trace>
  <inkml:trace contextRef="#ctx0" brushRef="#br0" timeOffset="69757.0915">24969 3175 280 0,'0'0'114'0,"0"0"-46"16,0 0 6-16,0 4-13 15,0 11-1-15,0 9-11 16,0 11-2-16,8-2-18 16,-8-4-21-16,11-11-5 15,8-10-2-15,-2-8 0 16,7 0-1-16,3 0 0 16,-8-12 0-16,1 1-5 15,-15 6-3-15,-2 5-2 16,-3 0-6-16,5 0-10 0,1 0 12 15,2 0 9-15,11-2 5 16,8-9 1-16,11-8 0 16,9-16 3-16,4-4 0 15,-4-4 9-15,-1 5 12 16,-13 6-9-16,-14 3-3 16,-8 4-8-16,-11 1-5 15,0 2-9-15,8 8-29 16,-8 10-38-16,25 4-103 15,-4 0-143-15</inkml:trace>
  <inkml:trace contextRef="#ctx0" brushRef="#br0" timeOffset="70169.1329">25678 3194 394 0,'0'0'59'16,"5"0"29"-16,50-2-28 15,16-26-4-15,0-10-12 16,-11 2 11-16,-8 1-8 16,-20 4-23-16,-24 12-7 15,-8 8 5-15,0 11-10 16,-35 0-6-16,-36 6-6 16,-8 29-1-16,8 10-3 15,6 4-4-15,18-4-5 16,26-8-9-16,10-6-12 15,11-7-9-15,0-9-8 16,19-6-13-16,27-9-29 16,0 0-57-16,6 0-73 15</inkml:trace>
  <inkml:trace contextRef="#ctx0" brushRef="#br0" timeOffset="70889.2971">26043 3186 127 0,'0'0'121'0,"0"0"-32"16,0 0-10-16,0 0-14 16,0 0-11-16,0 0-20 15,28 0 2-15,18-16-5 0,11-16 4 16,3-1 9-1,-8-7 6-15,-14 5-4 0,-16 7-20 16,-17 13-11-16,-5 12-3 16,0 3-2-16,-38 0-10 15,-22 32 0-15,3 11 0 16,11 10-1-16,-1-5 0 16,28-1-8-16,11-12-5 15,8-10-29-15,0-2-18 16,33-10-17-16,13-10-33 15,6-3-42-15,-11 0-64 16</inkml:trace>
  <inkml:trace contextRef="#ctx0" brushRef="#br0" timeOffset="71121.3486">26529 3070 421 0,'-6'13'144'0,"-2"19"-40"16,3 5-21-16,-9 0-34 15,14-2-18-15,0-15-16 16,0-14-12-16,0-6-3 16,46-36-2-16,39-16 1 15,13-2 1-15,0 11 1 16,-19 22 1-16,-13 21 10 16,-25 0 1-16,-17 24 5 15,-5 6-18-15,-19-3-5 16,0 0-56-16,0-15-147 0</inkml:trace>
  <inkml:trace contextRef="#ctx0" brushRef="#br0" timeOffset="71803.1201">20868 4244 0 0,'0'-2'417'16,"0"2"-376"-16,0 0 25 0,0 0-7 16,0 19-8-16,6 17-14 15,18 14 6-15,-16 8-4 16,1 13-22-16,-9-2-5 15,0 2-7-15,0-6-5 16,0-10-5-16,0-12-34 16,0-19-42-16,0-16-73 15,0-8-98-15</inkml:trace>
  <inkml:trace contextRef="#ctx0" brushRef="#br0" timeOffset="71998.5055">20915 4330 185 0,'0'-22'366'16,"19"3"-325"-16,52-6 52 15,16-2-59-15,8 0-25 16,-2 2-8-16,0 3-1 16,-9 9-2-16,-5 6-4 15,0 7-18-15,-16 0-71 16,0 7-61-16,-14 32-140 15</inkml:trace>
  <inkml:trace contextRef="#ctx0" brushRef="#br0" timeOffset="72193.0402">21266 4599 320 0,'0'0'142'0,"19"-8"-76"16,36 2 2-16,2-3-55 16,-10 0-13-16,12 2-2 15,-20 2-15-15,21 5-73 16,-14 0-92-16</inkml:trace>
  <inkml:trace contextRef="#ctx0" brushRef="#br0" timeOffset="72418.3832">21994 4645 254 0,'0'29'132'0,"0"-11"-74"15,0-3-12-15,28-15-10 16,29 0 12-16,-5-10-4 16,13-24 12-16,-19 5-12 15,-10 5-13-15,-20 5-9 16,-16 10-5-16,-11 0-9 15,-41-1-8-15,6 7-6 16,19 0-20-16,8 3-45 16,19 0-88-16,0 0-147 0</inkml:trace>
  <inkml:trace contextRef="#ctx0" brushRef="#br0" timeOffset="72659.1734">22722 4569 325 0,'-46'36'78'15,"19"-2"0"-15,2 1-10 16,17-9-42-16,8-5-22 16,0-11 7-16,0-5 16 0,41-5 13 15,5 0-4 1,20-2-12-16,-4-21-20 0,-7 3-4 15,2 0-15-15,-24 10-28 16,-6 6-86-16,-8 4-202 16</inkml:trace>
  <inkml:trace contextRef="#ctx0" brushRef="#br0" timeOffset="72996.8531">23298 4540 486 0,'0'17'121'15,"5"8"13"-15,-2 0-75 16,2 0-34-16,3-3-19 16,-8-8-6-16,6-6-3 15,-1-8-18-15,-5 0-38 0,14 0-59 16,-6 0-196-16</inkml:trace>
  <inkml:trace contextRef="#ctx0" brushRef="#br0" timeOffset="73139.0147">23437 4105 828 0,'-19'0'28'0,"5"-5"-28"15,14-28-25-15,0-21-181 16</inkml:trace>
  <inkml:trace contextRef="#ctx0" brushRef="#br0" timeOffset="74382.8555">17842 5451 203 0,'24'0'180'16,"-5"0"-118"-16,9 0 31 15,-9 0-45-15,-6 0 9 16,1 0-7-16,-14 0-9 15,0 0 6-15,0 0-3 0,0 0-13 16,0 7-8 0,-66 33-9-16,-40 25-10 0,-17 25-3 15,3 11 0-15,30 8-1 16,39-3 0-16,37-7-1 16,14-14-5-16,25-20-7 15,45-17-15-15,23-19-19 16,13-16-19-16,4-10-39 15,1-3-111-15</inkml:trace>
  <inkml:trace contextRef="#ctx0" brushRef="#br0" timeOffset="74720.9895">18180 6037 229 0,'-14'13'83'0,"9"-4"-3"0,5-4-12 15,0-1 9 1,0 2-5-16,0-6-4 0,32 0-11 16,23 0-17-16,2 0-19 15,-16-7-19-15,8-14-2 16,-13-1-16-16,-6 4-53 16,-9 4-108-16,7 3-185 15</inkml:trace>
  <inkml:trace contextRef="#ctx0" brushRef="#br0" timeOffset="75095.3175">18706 5794 298 0,'0'0'119'0,"0"0"-90"16,19 0 41-16,33 0 4 15,13-12-7-15,1 1-6 16,-6 6 2-16,-36 5-26 16,-10 0-18-16,-14 16-9 15,0 25 5-15,-33 19-7 16,-38 12-7-16,-2 8-1 15,15-6-1-15,26-16-1 16,18-7 0-16,14-22 0 16,0-14-2-16,46-8-1 0,25-7 2 15,8 0 0-15,6-11-17 16,-1-12-33-16,-4-1-30 16,-1 2-92-16,-25 10-218 15</inkml:trace>
  <inkml:trace contextRef="#ctx0" brushRef="#br0" timeOffset="75238.8209">19464 6330 223 0,'-71'53'411'0,"-8"4"-345"0,33-13-44 16,7-15-22-1,12-11-38-15,27-18-154 0,0 0-287 16</inkml:trace>
  <inkml:trace contextRef="#ctx0" brushRef="#br0" timeOffset="75523.0067">20178 5764 271 0,'-11'42'336'16,"-2"17"-274"-16,13 13 23 15,-6-4-64-15,6-9-21 16,0-13-6-16,0-7-19 15,0-7-45-15,0 0-45 16,0-19-180-16</inkml:trace>
  <inkml:trace contextRef="#ctx0" brushRef="#br0" timeOffset="75719.0032">20770 5436 686 0,'11'91'53'16,"11"22"46"-16,-3 26-36 15,-19 10-35-15,-14-3-14 16,-38-17-14-16,-18-29-3 16,4-31-46-16,12-46-149 15</inkml:trace>
  <inkml:trace contextRef="#ctx0" brushRef="#br0" timeOffset="127014.3361">12986 7945 152 0,'10'0'136'15,"-1"-1"-107"-15,4-3 55 16,-7 2-22-16,-1-2 0 16,-5 0-3-16,0 3 6 15,0 1-12-15,0 0-10 16,0 0-9-16,0 0-6 0,0 0-12 15,0 0-5-15,-11 0 1 16,-41 0-4-16,-16 21-8 16,-16 25-1-16,5 16 1 15,13 12-2-15,28 1 1 16,11-5-1-16,27-12 0 16,0-10-2-16,0-14 0 15,52-11-6-15,16-12-15 16,14-11-33-16,10 0-36 15,-4-7-74-15,-23-14-111 16</inkml:trace>
  <inkml:trace contextRef="#ctx0" brushRef="#br0" timeOffset="127382.111">13444 8262 372 0,'19'-10'29'16,"13"-2"72"-16,7-10-33 15,12-7-11-15,-10-6 2 16,0-1-19-16,-16-2-17 15,-17 7-11-15,-8 4-1 0,0 11 1 16,0 6 3-16,-41 7-3 16,-16 3-4-16,-11 10-7 15,-3 31 1-15,5 11-2 16,20 4 1-16,8 1-1 16,19 0 0-16,19-11-2 15,0-10-3-15,0-11-9 16,51-17-57-16,39-8-53 15,-2 0-98-15</inkml:trace>
  <inkml:trace contextRef="#ctx0" brushRef="#br0" timeOffset="127666.276">13967 8122 393 0,'-27'39'100'16,"8"4"-38"-16,8-14-20 15,11-8-37-15,0-20-2 16,0-1 2-16,24-15 15 16,42-23 18-16,7 1-13 15,4 8 0-15,-12 15 5 16,-18 11-2-16,-9 3-6 16,-16 0-12-16,-12 26 1 15,-1 9-2-15,-9-1-6 16,0-7-3-16,0-6-4 15,0-11-18-15,5-5-36 16,9-5-16-16,13 0-42 0,6-30-52 16,-6-17-49-16</inkml:trace>
  <inkml:trace contextRef="#ctx0" brushRef="#br0" timeOffset="127892.3894">14714 7564 272 0,'0'0'101'0,"0"0"-86"16,0 14 43-16,0 16-5 15,6 12-8-15,7 11 5 16,-13 10 0-16,0 16-5 0,0 5-17 16,0 2-12-16,0 1-11 15,0-11-5-15,0-6-2 16,0-14-8-16,0-18-44 15,0-15-88-15,0-19-38 16</inkml:trace>
  <inkml:trace contextRef="#ctx0" brushRef="#br0" timeOffset="128080.4465">14597 8015 388 0,'19'-1'47'0,"19"-4"56"16,14-1-31 0,-6-1-39-16,6-1-18 0,-3 1-12 15,-5 0-3-15,2 3-8 16,6 4-88-16,-6 0-158 16</inkml:trace>
  <inkml:trace contextRef="#ctx0" brushRef="#br0" timeOffset="128416.3305">15251 8088 298 0,'6'-9'136'16,"-6"-2"-71"-16,8-4 11 15,-8 0-30-15,5-1 1 16,-5 0-20-16,0-2-4 16,0 5 12-16,0 4-25 15,-13 2 0-15,-17 7-2 16,-6 0 1-16,-7 0-7 16,-4 25-1-16,6 8-1 15,9 10 0-15,18-1 0 16,9-6 0-16,5-7-3 15,0-7-4-15,21-4-22 0,42-7-40 16,11 1-46-16,-3-2-42 16,-17-2-28-16</inkml:trace>
  <inkml:trace contextRef="#ctx0" brushRef="#br0" timeOffset="128590.3906">15489 8306 344 0,'0'0'153'16,"0"0"-56"-16,0-2 11 15,13-33-20-15,53-16-41 16,32-18 0-16,0 2-23 16,-3 7-10-16,-13 13-8 0,-11 6-5 15,-11 6-1-15,-14 6-3 16,6 4-24-16,14 10-97 16,-15 5-96-16</inkml:trace>
  <inkml:trace contextRef="#ctx0" brushRef="#br0" timeOffset="129092.4292">17144 7564 543 0,'-19'5'19'16,"19"33"21"-16,0 17 11 15,0 12-11-15,0 9-14 16,0 13-18-16,0 3-6 16,-20 4-2-16,1-6 0 15,0-14-5-15,11-23-32 16,-3-23-77-16,11-22 4 16,-8-8-6-16,-11-19-30 15</inkml:trace>
  <inkml:trace contextRef="#ctx0" brushRef="#br0" timeOffset="129332.2157">16923 7959 179 0,'-14'-7'226'0,"0"7"-172"16,14 0-11-16,0 0-4 16,0-2-3-16,0-8 10 15,28-1 7-15,18-6-21 16,6-1-14-16,-11 1-7 15,2 4-4-15,-23 3-6 16,7 7-1-16,-14 3 0 16,7 0-1-16,-15 0-1 15,9 0-5-15,-1 0-1 16,1 0-46-16,13 0-78 0,17 0-135 16</inkml:trace>
  <inkml:trace contextRef="#ctx0" brushRef="#br0" timeOffset="129692.4349">17484 8015 425 0,'-5'23'59'16,"5"-1"-6"-16,0-7 11 15,19-2-26-15,27-9-8 16,6 0 16-16,14-4-13 16,-6 0 7-16,0 0-13 15,-14 0-8-15,-16 0-12 16,-22 0-4-16,-8 0-2 15,0 0 1-15,-19 0 4 16,-41 0-6-16,-11-6-2 16,6-16-4-16,24-8-16 15,16-12-55-15,25-4-49 0,19-7-72 16</inkml:trace>
  <inkml:trace contextRef="#ctx0" brushRef="#br0" timeOffset="130172.1822">18968 7246 249 0,'0'-27'196'0,"-28"5"-144"16,1-3 29-16,-3 4-20 15,-3 3-30-15,6 7-3 16,0 4-4-16,8 5-16 16,0 2-1-16,-8 4 3 15,7 39-3-15,-12 26 5 16,4 21 20-16,4 21-3 0,5 5-3 16,5 2-6-16,6-6-7 15,8-8-8-15,0-14-5 16,8-7 0-16,19-14-3 15,-7-11-2-15,-7-15-9 16,-13-18-42-16,0-11-41 16,0-14-36-16,-41 0-87 15</inkml:trace>
  <inkml:trace contextRef="#ctx0" brushRef="#br0" timeOffset="130382.3984">18278 7897 181 0,'0'-11'254'0,"19"5"-192"15,16 0 19-15,23 2-44 16,2-4-5-16,0-3-16 16,5-2-12-16,6-1-4 15,-6-1-4-15,1 7-49 16,7 7-117-16,-15 1-26 15,2 0-37-15</inkml:trace>
  <inkml:trace contextRef="#ctx0" brushRef="#br0" timeOffset="130568.2469">19020 7854 4 0,'0'32'234'0,"0"11"-79"15,0-4-34-15,0-4-35 0,0-7-21 16,19-14-19 0,19-14-10-16,16 0 1 0,4-17-2 15,-12-13-12-15,-19 0-1 16,-21 7-9-16,-6 6-1 15,-33 1-3-15,-32 3-9 16,-1 6-1-16,9 1-7 16,30 3-15-16,13 0-50 15,14-6-55-15,0 8-80 16,46-5-199-16</inkml:trace>
  <inkml:trace contextRef="#ctx0" brushRef="#br0" timeOffset="130832.4886">19630 7795 244 0,'0'-2'212'16,"0"-1"-194"-16,0 0 5 16,-8 3 23-16,-11 0 0 15,-8 0-4-15,-17 33-3 16,3 17 13-16,0 8 16 15,11-5-16-15,28-9-23 16,2-13-23-16,0-14-4 16,32-10-1-16,23-7-1 0,2 0-1 15,9-12-19 1,-12-12-57-16,12 1-61 0,-9-7-190 16</inkml:trace>
  <inkml:trace contextRef="#ctx0" brushRef="#br0" timeOffset="131274.1962">20094 7800 338 0,'-27'14'116'0,"2"8"5"15,6-7-27-15,11 5-37 16,-3 1-24-16,11 4-4 15,0 2 8-15,0-1-6 16,0-3-7-16,19-2-15 16,25-14-5-16,10-7 1 15,22 0 2-15,-7-18-1 0,-12-1-4 16,-5 5-1-16,-20 10 0 16,-10 4-1-16,-16 9 0 15,-6 19-1-15,0-3-1 16,0-8-4-16,0-17-36 15,13 0-74-15,53-35-57 16,-1-14-145-16</inkml:trace>
  <inkml:trace contextRef="#ctx0" brushRef="#br0" timeOffset="131536.1495">20958 7679 285 0,'-38'5'224'0,"0"31"-119"16,-3 6 12-16,8 3-16 16,9-6-34-16,21-11-46 15,3-10-20-15,0-9 0 16,22-4 1-16,24 1 2 16,-8 10 11-16,-10 8 2 15,-18 22 0-15,-10 14-1 16,-10 8-3-16,-64-5-13 15,3-16 0-15,-3-29-14 16,4-18-37-16,48-28-117 16,16-38-170-16</inkml:trace>
  <inkml:trace contextRef="#ctx0" brushRef="#br0" timeOffset="131986.3834">21640 7549 592 0,'-14'0'107'15,"14"0"0"-15,0 13-39 0,0-6-62 16,0-7-6-16,0 0-5 16,0 0-20-16,8 0-44 15,25 0-45-15,-14 0-177 16</inkml:trace>
  <inkml:trace contextRef="#ctx0" brushRef="#br0" timeOffset="132188.2355">21648 7961 561 0,'-33'13'252'16,"20"4"-249"-16,-6-10-3 15,16-7-84-15,3-54-373 16</inkml:trace>
  <inkml:trace contextRef="#ctx0" brushRef="#br0" timeOffset="135458.5771">17776 9159 457 0,'0'0'52'0,"-3"0"-4"15,-10 0 3-15,-25 0-10 16,-20 0-35-16,-29 13-4 16,-22 40 2-16,-11 23 1 15,14 20 9-15,16 7 2 16,33 1-12-16,48-13-3 15,9-10 4-15,19-16 6 16,80-20 9-16,31-21-5 16,20-19-7-16,-2-5-5 15,-7 0-3-15,-29-24-15 16,-5-4-75-16,-28-2-85 16,-28-4-296-16</inkml:trace>
  <inkml:trace contextRef="#ctx0" brushRef="#br0" timeOffset="136140.1958">18450 9420 429 0,'0'0'82'15,"0"0"-6"-15,11-2-1 16,24 2-16-16,3-4-6 16,9 0-12-16,-15 0-24 15,1 0-14-15,-6 1-3 16,-8-5-1-16,-5 0-8 15,11 4-85-15,-6 4-137 16</inkml:trace>
  <inkml:trace contextRef="#ctx0" brushRef="#br0" timeOffset="136372.1636">18725 9693 278 0,'0'11'361'16,"0"8"-307"-16,0 5-18 15,0-2-36-15,0-10-3 16,0-2-38-16,14-10-204 15</inkml:trace>
  <inkml:trace contextRef="#ctx0" brushRef="#br0" timeOffset="137250.2355">18463 9943 44 0,'0'0'19'16,"0"0"-19"-16,0 0-56 15</inkml:trace>
  <inkml:trace contextRef="#ctx0" brushRef="#br0" timeOffset="137618.2169">18463 9943 28 0,'33'-152'30'0,"-33"142"42"15,0-2-37-15,0 3-1 16,0 3 1-16,0 3 39 16,0 3-13-16,0-2-1 15,0 2-8-15,0 0-8 16,0-2-4-16,0-1-11 15,0 0-10-15,0 1 12 0,38 0 10 16,14-1-11-16,8-1 5 16,0 0 5-16,-8 4-17 15,-14 0-13-15,3 0-1 16,-8 0-7-16,-9 0-2 16,-5 0-2-16,-5 0-7 15,-1 3-64-15,-4 2-82 16,-9-5-199-16</inkml:trace>
  <inkml:trace contextRef="#ctx0" brushRef="#br0" timeOffset="148109.8925">19748 9144 73 0,'0'-4'31'0,"0"0"-2"15,0-1 16-15,5-2 8 16,0 4-13-16,-5 0 4 16,0 3-9-16,0 0 25 15,0 0-26-15,0 0-10 0,0 0-1 16,0 0-7-1,0 0-5-15,0 0-5 0,0 0 4 16,0-3 7-16,0 3 12 16,0 0 3-16,0 0-7 15,0 0-5-15,0 0 3 16,0 0 9-16,0 0-2 16,0 18-11-16,-16 21 0 15,-6 14-9-15,-16 13-4 16,5 10-4-16,-8-5-1 15,17-13-1-15,16-23-1 16,8-16-1-16,0-19-5 0,38 0 0 16,36 0 2-16,5-15 5 15,5 1 0-15,-24 8 1 16,-14 4-1-16,-13 2-2 16,-8 0-17-16,-25 0-52 15,22 0-75-15,-3 0-153 16</inkml:trace>
  <inkml:trace contextRef="#ctx0" brushRef="#br0" timeOffset="148404.3313">20298 9110 217 0,'-8'0'231'0,"-3"0"-202"16,11 0 15-16,0 28 21 16,0 23-3-16,-13 22-13 15,-9 29-8-15,-16 25-10 16,-22 9-19-16,-11 11-11 15,0-6-1-15,5-10-22 16,39-24-85-16,19-44-222 16</inkml:trace>
  <inkml:trace contextRef="#ctx0" brushRef="#br0" timeOffset="173333.6047">9490 2864 94 0,'0'-6'50'0,"0"3"-39"16,0-5 71-16,0 0-37 16,0 4 12-16,0-3 1 0,3 3-9 15,2 4-19-15,-5-3 4 16,0 3-3-16,0 0-14 16,0 0-5-16,0 0 3 15,0-1-5-15,14-1 1 16,-14-4 2-16,19-2 4 15,-14 4 7-15,9 1-2 16,-6 1-3-16,-8 2 2 16,6 0-6-16,-6 0-6 15,5 0-5-15,14 0-2 16,-5 0-2-16,8 5 1 16,-3 9-1-16,0 4 0 15,0 1 0-15,8 1 0 16,-8 0 0-16,0-5 1 15,3-3 2-15,-11-7-1 0,8-2 0 16,-3-3 1-16,9 0 3 16,-6 0-1-16,14-13-3 15,-11-7-1-15,8-3-1 16,2 0 0-16,-4-4 0 16,-9 4 1-16,8 4-1 15,-8 6 0-15,0 4 0 16,-5 8 0-16,-6-3 0 15,-3 4 1-15,1 0-1 16,-3 0 1-16,7 0 0 16,-1 5 1-16,-4 11-1 15,3-2 1-15,-8 7-2 0,11-2 1 16,-3-3-1-16,-8-3 0 16,11-6 0-16,11-7 0 15,11 0-1-15,5-5 1 16,14-17 0-16,0 7 1 15,-6 2 0-15,-13 10-1 16,2 3 1-16,9 0 2 16,2 6-1-16,11 8 1 15,-8-3-3-15,3-7-1 16,-19-4-17-16,19 0-80 16,-14-15-223-16</inkml:trace>
  <inkml:trace contextRef="#ctx0" brushRef="#br0" timeOffset="175671.6211">9264 3624 399 0,'-8'0'41'0,"-12"0"32"16,7 0-12-16,-14 0-35 15,2 0-4-15,-2 0-5 16,2 0-3-16,-2 0-1 0,-6 0-1 15,0 15 5 1,1 9 1-16,-6 8-5 0,-3 9-6 16,3 2-3-16,16 4 0 15,8 2-3-15,3-2 0 16,11-4 1-16,0-13 0 16,0-9-1-16,33-16 1 15,19-5 2-15,13-15 1 16,14-20-3-16,-8-1 0 15,3-2 3-15,-28 6-4 16,-8 2 2-16,-5 4-1 16,-19 7-1-16,-9 8-1 0,-5 10 0 15,0 1-1 1,0 0 0-16,0 8 1 0,0 20 0 16,-5 2 1-16,-4 1 1 15,9-5 0-15,0-1 0 16,0 0-2-16,33 0 0 15,8-6 0-15,5-3-1 16,-21-4-16-16,2-5-48 16,0-1-84-16,-2-6-157 15</inkml:trace>
  <inkml:trace contextRef="#ctx0" brushRef="#br0" timeOffset="176151.7664">9531 3403 147 0,'0'0'262'15,"0"0"-219"-15,0 0 30 16,0 0-27-16,0 0-17 15,27 0 19-15,17 0 0 16,8 0 0-16,-12 0-4 16,1 0 2-16,-8 0-10 15,-14 8-17-15,-8 0-6 16,-3 5-6-16,-2 13-4 16,-6 7-2-16,0 8-1 15,0 8 0-15,-33-4-1 16,0-5-14-16,9-13-22 0,10-13-43 15,14-11-35-15,0-3-74 16,27 0-66-16</inkml:trace>
  <inkml:trace contextRef="#ctx0" brushRef="#br0" timeOffset="176975.5585">9733 3715 170 0,'-6'-5'46'0,"-7"2"-17"16,7-1-24-16,-8 1-5 15,4 0-2-15,10-1-1 16,0-1-8-16,0 1 11 16,0-4 4-16,0 5 16 15,0 0 12-15,0 3 4 16,0 0 3-16,0 0 12 0,0 0-3 15,0 0-4-15,19 0-14 16,19 0 9-16,19 0 6 16,-2-7-6-16,-9 1-7 15,-2 5-6-15,-9-2-17 16,-10-2-9-16,-6-2-2 16,-11 3-33-16,-3 1-79 15,9 3-93-15</inkml:trace>
  <inkml:trace contextRef="#ctx0" brushRef="#br0" timeOffset="177373.9099">10213 3673 311 0,'0'0'263'15,"19"0"-205"-15,8 0 34 16,-3 0-65-16,-4 0-23 16,7-10-4-16,-5-6-2 15,2 3-25-15,-5 3-45 16,0 10-91-16,0 0-195 15</inkml:trace>
  <inkml:trace contextRef="#ctx0" brushRef="#br0" timeOffset="177569.7789">10283 3923 425 0,'0'14'161'0,"0"-7"-115"16,20-4 17-16,-4-3-63 15,3 0-4-15,6-8-67 16,7-12-133-16</inkml:trace>
  <inkml:trace contextRef="#ctx0" brushRef="#br0" timeOffset="179121.3869">11020 3373 132 0,'0'-2'229'16,"0"2"-198"-16,0 0 25 16,0-3-15-16,0 3-1 15,0 0-7-15,0 0-1 16,0 0-3-16,0 0-3 15,-9 14-8-15,-18 19-13 16,-6 10 5-16,-5 9-1 16,0 12-2-16,5 5 2 15,12 2-1-15,-4-7-1 0,25-10-1 16,0-15 1-16,0-10 0 16,44-14 0-16,5-8 6 15,13-7 5-15,-7 0-2 16,-3-15-2-16,5-6 1 15,-30 0 0-15,-13 0-1 16,-14 3-2-16,0 1-3 16,-19 2-5-16,-33 0-4 15,-8 4 0-15,14 0-2 16,8 4-6-16,10 7-6 16,9 0-12-16,0 0-24 15,19 0-11-15,-8 0-28 16,8 0-63-16,0 0-76 0</inkml:trace>
  <inkml:trace contextRef="#ctx0" brushRef="#br0" timeOffset="179519.6424">11431 3306 92 0,'0'0'198'0,"0"7"-128"16,0 24 5-16,0 2-34 15,-19 5-14-15,0 5-2 16,-3-4 5-16,-2-8-8 16,16-3-11-16,8-14-7 15,0-3 0-15,8-8-1 16,38-3 5-16,-8 0 7 16,1 0 6-16,-12 0-2 15,-3 0-7-15,-10 0-11 0,-11 0-1 16,2 0-15-16,-5-5-54 15,0-5-104-15,0-3-197 16</inkml:trace>
  <inkml:trace contextRef="#ctx0" brushRef="#br0" timeOffset="179713.8072">11753 3170 218 0,'0'34'300'15,"0"28"-210"-15,0 16 30 16,-8 18-50-16,-17 13-24 16,-2 3-12-16,-11-2-9 15,-3-12-16-15,8-16-9 0,9-25-2 16,10-23-33-16,9-25-78 16,5-9-132-16</inkml:trace>
  <inkml:trace contextRef="#ctx0" brushRef="#br0" timeOffset="181577.7495">17730 11053 324 0,'0'-8'191'16,"11"-5"-145"-16,-3 4 20 0,3-2-16 16,-8 7-11-16,-3-1 1 15,0 5 3 1,-3 0-9-16,-76 7-16 0,-25 36-13 16,-19 23-3-16,3 20-1 15,17 13-1-15,24-5 0 16,32-8 0-16,28-20 0 15,19-15 0-15,19-19-1 16,61-17 1-16,4-13-2 16,14-2-3-16,0-9-19 15,-13-26-37-15,-11-6-21 16,-9 2-37-16,-13-1-96 16</inkml:trace>
  <inkml:trace contextRef="#ctx0" brushRef="#br0" timeOffset="182041.6883">18297 10713 145 0,'-19'0'160'16,"8"0"-104"-16,-3 0 33 15,9 0-31-15,2 1-21 16,3 3-8-16,0-2 11 15,0-2 9-15,0 0-8 16,0 0-4-16,33 0 7 16,27 0-7-16,11 0-3 15,-3-10-10-15,-11 2-4 16,-16 3-12-16,-22 5-1 16,-13 0-2-16,-6 25-3 15,0 16 0-15,0 1-2 16,-6-3-3-16,-13-9-16 15,19-10-13-15,0-14-19 0,0-6-32 16,11 0-33-16,44-4-58 16,10-13-265-16</inkml:trace>
  <inkml:trace contextRef="#ctx0" brushRef="#br0" timeOffset="182414.8933">19020 11114 517 0,'0'5'117'0,"19"-5"-44"15,27 0-3-15,0 0-24 16,1 0-27-16,-15-10-19 0,7-8 0 15,-12 0-10-15,-8 2-21 16,0 1-38-16,-5 8-61 16,-9 7-117-16</inkml:trace>
  <inkml:trace contextRef="#ctx0" brushRef="#br0" timeOffset="182603.7245">19020 11420 209 0,'0'0'504'0,"5"0"-490"0,69 0 43 15,-3-13-31 1,8-18-26-16,-25-4-6 0,-2 2-46 16,-14 2-25-16,-13 13-69 15,-9 3-226-15</inkml:trace>
  <inkml:trace contextRef="#ctx0" brushRef="#br0" timeOffset="183610.105">18632 10875 48 0,'0'0'84'16,"0"0"-53"-16,-5 0-2 15,-9 0 12-15,14 0-21 16,0 0-8-16,0 0 26 16,0 0 9-16,0 0 11 15,0 0-7-15,0 0-15 0,0 0-7 16,0 0-5-1,0 0-6-15,0 0 1 0,0 0 4 16,0 0 0-16,8-4 3 16,25-9 4-16,19 1-2 15,0 0-13-15,0 2-2 16,-1-4-7-16,-4 6-6 16,-6-2-2-16,-11-1-32 15,5 10-74-15,-2 1-175 16</inkml:trace>
  <inkml:trace contextRef="#ctx0" brushRef="#br0" timeOffset="184112.0931">19977 10772 337 0,'5'0'110'0,"9"8"-45"16,5 9-15-16,-19 4 1 15,8 12-3-15,-8 12-6 16,0 15 0-16,0 16-10 16,-33 22 0-16,-21 8-11 0,2 8-15 15,-8 0-5 1,11-13-1-16,16-13-1 0,17-21-15 16,5-24-27-16,11-29-31 15,0-14-35-15,19-14-88 16</inkml:trace>
  <inkml:trace contextRef="#ctx0" brushRef="#br0" timeOffset="184509.6997">20702 10879 333 0,'-11'0'159'0,"-11"17"-79"15,-8 3-37-15,3 3-11 16,-6 8-15-16,-5 11 0 16,3 14 6-16,-12 15 4 15,-5 14-5-15,14 9 5 16,11-2 3-16,16-8-10 15,11-13-14-15,0-17-4 16,38-25-2-16,28-19 0 16,13-10 0-16,11-13 0 15,-8-30 0-15,-6-1 1 0,-24 1 6 16,-25 9 3-16,-27 9 10 16,0 16-9-16,-66 9-5 15,-32 0-6-15,0 21-1 16,-5 1-19-16,29-15-86 15,36-7-127-15</inkml:trace>
  <inkml:trace contextRef="#ctx0" brushRef="#br0" timeOffset="185535.4966">24865 6269 352 0,'-2'0'160'15,"-36"0"-147"-15,-20 16 57 16,-2 11-45-16,-19 14-13 16,-14 7-10-16,-10 18 2 15,10 5-2-15,3 6 4 16,25-2 0-16,32-8-4 16,33-8-2-16,0-11 1 15,38-14 1-15,41-13 12 16,19-14-4-16,-5-7-8 15,16 0-2-15,-22-23-17 16,-2-3-55-16,0-10-83 16,-6 1-232-16</inkml:trace>
  <inkml:trace contextRef="#ctx0" brushRef="#br0" timeOffset="186129.7423">25370 6005 235 0,'-6'0'73'16,"-7"0"6"-16,10 0-12 16,-2 0-26-16,5 0-19 15,0 0 5-15,0 0 0 0,0 0 6 16,5 0 8-16,44 0 12 16,14-7-3-16,10-11-6 15,-13 7-9-15,-8 1-10 16,-19 10-9-16,-14 0-3 15,-19 4-3-15,0 25-1 16,0 17-4-16,-8 8-5 16,-30-1 0-16,0-2-1 15,24-9-2-15,14-11-5 16,0-12-4-16,14-6-2 16,43-13 3-16,3 0 1 15,0 0-6-15,-8 0-31 16,-20-6-27-16,-4-4-69 0,10 2-106 15</inkml:trace>
  <inkml:trace contextRef="#ctx0" brushRef="#br0" timeOffset="186451.8262">26095 6499 48 0,'0'1'524'0,"0"8"-498"16,46-9 48-16,20 0-8 15,-1 0-19-15,-5-5-30 16,-8-8-9-16,-19 0-4 16,0 2-2-16,-14-2-2 15,-11 0-8-15,-3 2-55 16,-5 3-75-16,0 8-135 16</inkml:trace>
  <inkml:trace contextRef="#ctx0" brushRef="#br0" timeOffset="186631.8271">26155 6777 520 0,'0'16'201'16,"6"-8"-178"-16,54-8 33 16,5 0-40-16,0-9-16 15,-5-22-1-15,-2-1-22 16,-4 1-25-16,3 3-49 15,3 7-129-15</inkml:trace>
  <inkml:trace contextRef="#ctx0" brushRef="#br0" timeOffset="187125.6836">27480 6432 195 0,'-2'0'274'16,"-28"0"-205"-16,-22 0-1 16,-8 20-42-16,-8 6-7 15,-14 9-5-15,8 8 0 16,3 1 5-16,6 5 9 0,13 0-4 15,6-3-9-15,24-6-8 16,8-10-3-16,14-13-3 16,0-9 0-16,8-8-1 15,50 0 2-15,10-25-1 16,8-16 3-16,-2 1-1 16,5-1-1-16,-22 4 0 15,-5 10 0-15,-25 10 0 16,-19 6-1-16,-2 11 0 15,-6 0 1-15,0 18 0 16,-19 17-2-16,-14 4 0 16,6 2 1-16,8-9-1 0,19-5 0 15,0-7 0 1,0-6 0-16,27-4 0 0,17-7 0 16,10-3 0-16,-8 0-5 15,-2 0-19-15,-17-15-24 16,-2 3-49-16,-3-10-86 15</inkml:trace>
  <inkml:trace contextRef="#ctx0" brushRef="#br0" timeOffset="187509.8114">27761 6164 113 0,'0'-5'337'16,"0"5"-288"-16,0 0 16 16,25-3 0-16,16-2-5 15,19 3-1-15,-22-2-1 16,3 4-4-16,-3 0-23 15,-19 0-14-15,-6 11-6 16,1 14-9-16,-14 7-1 16,0 2-1-16,0 7-1 15,-19-6-1-15,11-5-2 0,2-8-1 16,6-10-2-16,0-7-5 16,0-2-10-16,33-3 0 15,0 0-5-15,-14 0-19 16,0 0-25-16,8 0-86 15,1 0-240-15</inkml:trace>
  <inkml:trace contextRef="#ctx0" brushRef="#br0" timeOffset="187899.3013">28462 6709 507 0,'38'0'143'16,"36"0"-50"-16,16-17-29 15,-11-3-30-15,0-2-26 16,-6-3-8-16,-15-2-10 15,-4 3-53-15,-7 0-65 16,-4 2-167-16</inkml:trace>
  <inkml:trace contextRef="#ctx0" brushRef="#br0" timeOffset="188414.9675">29588 6029 243 0,'-11'32'391'15,"-16"26"-351"-15,13 2 33 16,3 4-39-16,3 4-14 15,-6-3-10-15,1 11 7 16,-17-1 2-16,13 2-10 16,-2-4-7-16,8-7-2 15,3-17 0-15,8-17-7 0,0-15-11 16,0-9-6-16,0-8-10 16,0 0 3-16,19-8 13 15,17-25 15-15,13-6 3 16,5-10 0-16,17-7 3 15,3 6-1-15,5-1 11 16,0 16 9-16,-14 11 7 16,-13 12-3-16,-14 12-10 15,-10 0 5-15,-9 36-1 16,-14 11-8-16,-5 10 4 16,0 7-6-16,-24-3-4 0,-31-2 2 15,-21-10-5 1,-3-11-3-16,0-20-8 0,0-18-16 15,5 0-22-15,3-27-25 16,25-10-25-16,35-14-65 16,11-1-118-16</inkml:trace>
  <inkml:trace contextRef="#ctx0" brushRef="#br0" timeOffset="189009.739">30422 6159 168 0,'0'0'298'15,"0"7"-229"-15,0-6 8 16,0-1-29-16,0 0 1 0,25 0 5 15,8 0 0-15,-6 0-12 16,-8 0-15-16,-5-1-7 16,5 1-8-16,0 0-4 15,8 0-2-15,-8 0-1 16,8 0 2-16,-2 0 1 16,-3 0 0-16,-3 0 1 15,-6 0-1-15,6 6-2 16,-5 4 1-16,0 4-3 15,-3 3 0-15,-11 8-2 16,0 9-1-16,0 9 1 16,0 4-2-16,-25-3 0 15,3-6 0-15,11-12-2 0,11-9 1 16,0-13-2-16,19-4-4 16,28 0 2-16,-9-3-4 15,0-8-2-15,-16 1-23 16,-17-2-41-16,1-2-94 15,-6-8-276-15</inkml:trace>
  <inkml:trace contextRef="#ctx0" brushRef="#br0" timeOffset="190561.7859">24113 7998 140 0,'0'-5'157'0,"0"5"-150"16,0 0 28-16,0 0 22 15,0 0 2-15,0 0 3 16,0 0 11-16,0-2-10 15,0 2-14-15,0 0-5 16,0 0-9-16,0 0-11 16,0 15-15-16,0 19-5 15,0 8 1-15,0 8-2 0,0 3 2 16,0 3 1-16,-8 7 3 16,-11 9 0-16,-17 7-1 15,-2 9-4-15,-14-1-3 16,6 9-1-16,8-12 0 15,10-14-4-15,15-20-11 16,7-29-41-16,6-21-14 16,0-5-12-16,28-38-16 15,29-8-15-15,16-2-97 16</inkml:trace>
  <inkml:trace contextRef="#ctx0" brushRef="#br0" timeOffset="191019.5976">24958 7984 4 0,'0'-14'406'0,"6"10"-351"16,-6 4 5 0,0 0-21-16,0 0-11 0,0 0-8 15,0 0 10-15,0 0 2 16,0 0 1-16,-22 27-14 16,-41 20-1-16,-5 16 3 15,-11 17-11-15,-3 14-1 16,8 12 4-16,23 6 4 15,15-8-10-15,31-14-3 16,5-26-2-16,8-27-1 16,57-26-1-16,12-11 5 15,10-21 4-15,-3-33 0 16,-13-6 0-16,-24-5-5 16,-39 10-2-16,-8 16 0 15,-36 7-2-15,-34 12-6 0,-7 11-10 16,17 7-24-16,19 2-24 15,22 0-54-15,19 0-128 16</inkml:trace>
  <inkml:trace contextRef="#ctx0" brushRef="#br0" timeOffset="191663.5621">25768 8248 1 0,'0'-1'478'16,"0"1"-420"-16,0 0 1 16,27 0-2-16,0 0-20 15,-2 0-17-15,8 1-10 16,-6 5-7-16,6 2-3 15,-14-4-4-15,8-1-20 16,-2-3-70-16,7 0-86 16,15 0-190-16</inkml:trace>
  <inkml:trace contextRef="#ctx0" brushRef="#br0" timeOffset="191949.7951">25893 8446 535 0,'0'17'111'15,"28"-8"-15"-15,18-6-21 16,11-3-48-16,-10 0-17 16,10-7-6-16,-16-10-4 15,-3 1-7-15,-5-2-41 0,-1 5-81 16,9-8-164-16</inkml:trace>
  <inkml:trace contextRef="#ctx0" brushRef="#br0" timeOffset="192825.3806">27268 7778 76 0,'0'0'429'0,"-39"12"-388"16,-12 22-3-16,-7 12-1 15,-2 8-16-15,-13 10-15 16,10 14 15-16,8 5 10 0,9 0 13 16,19-2-14-1,21-9-11-15,6-13-13 0,0-18 6 16,52-19-2-16,27-17-6 16,6-5 5-16,8-17-2 15,-9-23-1-15,-19 1 8 16,-24-1 9-16,-41 6-7 15,0 11-7-15,-41 3-7 16,-43 8-2-16,-1 6-4 16,12 6-2-16,24 0-8 15,27 0-34-15,11 0-39 16,11 0-28-16,25 0-95 16</inkml:trace>
  <inkml:trace contextRef="#ctx0" brushRef="#br0" timeOffset="193215.534">28064 7871 10 0,'-14'0'376'15,"-5"6"-340"-15,-8 18 22 16,-14 9-28-16,-11 7-22 16,0 8 0-16,0 10 14 15,6 0-6-15,13-7 10 16,25-10-2-16,8-16-9 15,0-11 2-15,41-11 9 16,30-3 0-16,8 0-8 16,6-6 0-16,-12-8-8 15,-16-2-8-15,-16-1-2 16,-13-2-9-16,-9-3-35 16,-19-4-55-16,5 4-85 15</inkml:trace>
  <inkml:trace contextRef="#ctx0" brushRef="#br0" timeOffset="193441.2693">28495 7801 353 0,'0'6'162'16,"-6"24"-105"-16,-2 7 20 16,-11 13-22-16,0 7-21 15,-9 15-6-15,-18 13 14 16,-11 9-3-16,-17 9-11 15,3 1-7-15,-8-11-16 16,22-12-5-16,11-23-3 16,27-17-21-16,10-19-45 15,9-22-36-15,0 0-44 0,33 0-53 16</inkml:trace>
  <inkml:trace contextRef="#ctx0" brushRef="#br0" timeOffset="193869.5893">28704 8430 74 0,'0'-2'369'16,"0"2"-264"-16,20-2 5 0,26-7-18 15,14 0-22-15,11-4-32 16,0 3-20-16,-11-2-18 16,-9 1 0-16,-4 3-10 15,-20-5-47-15,6 3-82 16,-6-8-194-16</inkml:trace>
  <inkml:trace contextRef="#ctx0" brushRef="#br0" timeOffset="194679.3118">29852 7800 265 0,'-2'-5'257'0,"-9"5"-213"0,5 0 3 15,-2 0-16-15,0 12 4 16,-3 9 6-16,3 10-6 16,-3 15 8-16,3 10-7 15,-6 16-10-15,-10 7-4 16,5-1-8-16,2-2-10 15,1-11-4-15,8-15-2 16,2-14-12-16,6-9-41 16,0-20-51-16,0-7-69 15,0 0-69-15</inkml:trace>
  <inkml:trace contextRef="#ctx0" brushRef="#br0" timeOffset="194925.8183">29825 8283 491 0,'0'-6'140'16,"19"-6"-67"-16,41-10-23 15,30-2-11-15,3 5-16 16,-9 7 11-16,-10 9-13 16,-22 3 11-16,-14 17-9 15,-30 22-1-15,-8 14-7 16,-19 9-11-16,-68-1-4 15,-22-3 0-15,-6-19-13 16,17-18-21-16,14-21-35 16,21 0-50-16,27-23-24 15,36-4-119-15</inkml:trace>
  <inkml:trace contextRef="#ctx0" brushRef="#br0" timeOffset="195525.494">30501 7862 303 0,'0'-5'102'15,"0"-1"-22"-15,25 0-11 16,8-3-10-16,8-4-11 15,2-1 10-15,3 0-4 16,-5 9-6-16,-16 0-9 16,-3 5-15-16,-11 0-6 15,-3 0-6-15,-8 24-2 16,0 13-4-16,0 5-2 16,0 0-3-16,-14-4 0 15,14-10-1-15,0-15 1 0,19-13 0 16,41 0 1-16,0-16-2 15,3-16-5-15,-9-1-50 16,-15-13-138-16</inkml:trace>
  <inkml:trace contextRef="#ctx0" brushRef="#br0" timeOffset="200991.5289">26174 9627 270 0,'0'2'223'0,"52"3"-198"15,16 0 70-15,9 0-50 16,-4 0-30-16,-21 1-15 16,-11-4-2-16,-17 1-20 15,-5-3-42-15,1 0-75 16,-12 0-184-16</inkml:trace>
  <inkml:trace contextRef="#ctx0" brushRef="#br0" timeOffset="201357.0802">27099 9236 119 0,'0'-6'312'0,"0"6"-269"15,0 0 6-15,0 11-16 16,-20 28-19-16,-18 8 4 16,-8 9 6-16,0 10-9 0,7 0 1 15,18-2-1-15,10-4 1 16,11-12 3-16,0-17-11 15,57-15-1-15,17-16 3 16,5 0 11-16,-3-27-1 16,-24-8-5-16,-25-3-6 15,-27 5 0-15,0 10-4 16,-19 8-5-16,-36 12-10 16,-2 3-28-16,16 0-27 15,22 7-58-15,19 1-130 16</inkml:trace>
  <inkml:trace contextRef="#ctx0" brushRef="#br0" timeOffset="201747.5921">27690 9232 207 0,'-22'22'111'0,"-5"6"-104"16,8 3 2-16,-6 2-4 15,12 0-4-15,5-6-1 16,8-10 15-16,0-6 41 16,0-7 0-16,21-4 21 15,18 3-13-15,2-3-22 16,2 0-19-16,-7 0-15 16,-6 0-8-16,-14 0-2 15,-5 0-21-15,-3 0-57 16,-2-18-89-16,7-6-231 15</inkml:trace>
  <inkml:trace contextRef="#ctx0" brushRef="#br0" timeOffset="201905.477">28056 9161 561 0,'-33'97'116'15,"-5"-1"-44"-15,5 13-24 16,-13 0-42-16,-1-9-6 15,1-3-2-15,8-21-34 16,19-8-102-16,-3-20-191 16</inkml:trace>
  <inkml:trace contextRef="#ctx0" brushRef="#br0" timeOffset="202701.4839">23628 9802 453 0,'43'7'46'15,"-10"0"-46"-15,-6-6 0 16,0 5-52-16,-8 2-123 16</inkml:trace>
  <inkml:trace contextRef="#ctx0" brushRef="#br0" timeOffset="203391.1963">24459 9313 389 0,'0'0'46'16,"0"0"18"-16,-8 0-22 16,-6 10-13-16,-10 23 1 15,-3 17 1-15,-20 12-2 16,4 20 2-16,-4 15-10 15,6 10-6-15,17 2 1 16,16-12-7-16,8-24-8 16,2-25-1-16,50-31 1 0,19-17-1 15,0-19 3-15,8-36-3 16,-27-4-1-16,-17-1-3 16,-29 14 2-16,-6 11-1 15,-19 19-11-15,-47 10-19 16,6 6-10-16,3 0-24 15,35 15-111-15,22 1-229 16</inkml:trace>
  <inkml:trace contextRef="#ctx0" brushRef="#br0" timeOffset="203721.6207">24958 9526 408 0,'-35'44'23'0,"7"-5"-14"16,4-1-4-16,10-4-3 15,14-3-2-15,0-14 1 16,0-7 4-16,41-8 2 0,25-2 10 16,-6 0-3-1,-9 0-3-15,-7-7-8 0,-11-5-3 16,-1-3 0-16,-18-4-14 16,0 3-75-16,-1-7-102 15</inkml:trace>
  <inkml:trace contextRef="#ctx0" brushRef="#br0" timeOffset="203877.3542">25441 9484 155 0,'-28'81'432'0,"-2"16"-389"0,11 12 28 16,3-2-37-1,-9-5-19-15,6-16-15 0,6-20-12 16,13-25-104-16,0-23-256 15</inkml:trace>
  <inkml:trace contextRef="#ctx0" brushRef="#br0" timeOffset="204814.5844">26589 7981 99 0,'0'0'103'16,"5"0"-96"-16,9 0 6 15,-1 0 8-15,6 0-15 16,1 0-1-16,-1 0 19 16,-6 0 7-16,-5-3 14 15,-2 0-13-15,-1 2-21 16,-2 1-8-16,8 0-2 16,3 12 10-16,-1 8 14 15,12 2 2-15,10 18 9 16,50 31 21-16,40 38-6 15,50 43 7-15,24 38-9 16,2 25 0-16,-29 17-14 16,-22-11-27-16,-33-29-8 0,-13-30-4 15,-11-35-66-15,-22-45-220 16</inkml:trace>
  <inkml:trace contextRef="#ctx0" brushRef="#br0" timeOffset="206285.2477">23876 10677 262 0,'19'5'55'15,"98"5"1"-15,82 3 35 16,139-8-12-16,161-5 0 16,188-34-25-16,191-41-3 15,177-12-1-15,107-11-28 16,-31 14-22-16,-133 14-3 15,-193 20-18-15,-235 27-25 16,-197 17 11-16,-136 6-59 16,-138 35-110-16</inkml:trace>
  <inkml:trace contextRef="#ctx0" brushRef="#br0" timeOffset="219327.4377">23750 11412 178 0,'-5'2'144'0,"-3"-2"-139"16,8 0 36-16,0 0-4 0,0 0-24 15,0 0 0-15,32 0 41 16,28 0 12-16,6 0-17 15,13 0-2-15,-14 0-13 16,-7 0-15-16,-23 0-9 16,-16 0-10-16,-8 0 0 15,-8 0-15-15,-3 0-30 16,0 0-72-16,0 13-103 16</inkml:trace>
  <inkml:trace contextRef="#ctx0" brushRef="#br0" timeOffset="219815.4323">24800 11241 322 0,'0'0'138'16,"0"-5"-110"-16,14-2 50 15,5 2-22-15,-8-1-29 16,-9 6-7-16,-2 0 4 16,0 0-2-16,0 6-6 15,0 23-3-15,0 16-5 16,-21 13-7-16,-26 0-1 16,4-4-3-16,21-14-5 15,16-14-2-15,6-18-2 16,0-8 3-16,60-6 6 0,30-24 3 15,3-5 1 1,-3 0-1-16,-22 11 0 0,-16 7-1 16,-25 7-12-16,-10 10-41 15,-15 0-46-15,9 0-72 16</inkml:trace>
  <inkml:trace contextRef="#ctx0" brushRef="#br0" timeOffset="220047.174">25435 11161 52 0,'0'0'424'0,"0"0"-399"16,0 8 19-16,0 20 1 16,0 14 4-16,0 14-5 0,0 19 3 15,-19 11-5-15,-27 12-10 16,-1 1-15-16,-12-7-12 15,1-9-5-15,12-17-6 16,8-18-34-16,21-18-31 16,17-27-53-16,0-3-153 15</inkml:trace>
  <inkml:trace contextRef="#ctx0" brushRef="#br0" timeOffset="220677.0223">26313 11241 63 0,'25'-28'357'16,"2"12"-301"-16,-13 2-8 16,-1 5-15-16,-7-4-22 15,-1 0-9-15,3-2-1 0,-8-1 3 16,0 1 35-16,0 3 18 16,0 5-16-16,-46 7-15 15,-19 0-3-15,-9 19-20 16,-16 20-2-16,16 7 0 15,17-2-1-15,11-9 0 16,27-3 0-16,19-10 0 16,0-4 0-16,5-4 0 15,47-2 5-15,13 0 14 16,4 7 10-16,-4-2-7 16,-2 5 4-16,-9 4-7 15,-16 4-5-15,-10 5-1 16,-23 4-9-16,-5 8-2 0,0 3-1 15,-33-3-1 1,-18 3-1-16,-7-5-2 0,4-7-2 16,2-4-8-16,11-12 0 15,22-13 2-15,14-9 5 16,5 0-1-16,13-45-9 16,53-23 9-16,18-19 6 15,14-13 1-15,6-2 0 16,-25 10 2-16,-5 8 3 15,-36 18-4-15,-19 25 0 16,-19 14-1-16,0 16-7 16,0 11-51-16,-33 0-49 0,0 4-120 15</inkml:trace>
  <inkml:trace contextRef="#ctx0" brushRef="#br0" timeOffset="221315.251">27033 11554 373 0,'0'-5'141'16,"52"-10"-94"-16,27-5 24 0,0 0-25 15,-14 4-15 1,-24 2-27-16,-2 6-4 0,-15 2-2 16,-8-4-18-16,1 6-60 15,-9 4-97-15,-8 0-254 16</inkml:trace>
  <inkml:trace contextRef="#ctx0" brushRef="#br0" timeOffset="221561.2889">27183 11742 718 0,'41'13'76'16,"11"-5"-20"-16,13-1-56 16,-5-7-6-16,0 0-85 15,3 0-71-15,-17-23-276 16</inkml:trace>
  <inkml:trace contextRef="#ctx0" brushRef="#br0" timeOffset="222313.2058">28023 11456 96 0,'27'-9'655'0,"19"9"-632"16,20 0 14-16,-14 0-26 16,-14 0-11-16,-5 0-74 15,-1 0-50-15,6 0-55 16</inkml:trace>
  <inkml:trace contextRef="#ctx0" brushRef="#br0" timeOffset="222785.2826">28966 10970 355 0,'0'0'217'0,"0"0"-179"16,0 0 4-16,0 22-17 15,0 12 6-15,0 19-13 16,0 15 8-16,-13 14 2 16,-6 12-7-16,-9 1-3 15,4-1-12-15,-4-5-6 16,9-10 0-16,0-14-7 15,11-23-21-15,3-19-26 16,5-23-51-16,0 0-60 0,24-29-100 16</inkml:trace>
  <inkml:trace contextRef="#ctx0" brushRef="#br0" timeOffset="223047.0883">28947 11464 49 0,'0'-13'453'0,"0"13"-390"15,47-8 8 1,37-1-7-16,1 0-17 0,13 4 2 16,-25 5 0-16,-26 0-13 15,-23 27-15-15,-24 17 1 16,-19 15-14-16,-74 11-8 15,-32-2-2-15,-11-11-8 16,18-22-15-16,31-28-45 16,44-7-64-16,43-16-121 15</inkml:trace>
  <inkml:trace contextRef="#ctx0" brushRef="#br0" timeOffset="223745.2249">29642 11038 332 0,'0'0'49'0,"0"-3"-17"0,0 0-15 16,0-4 16-16,0 1 3 16,11 5 6-16,-8-2 0 15,3 3-9-15,-1 0-6 16,-5 0-4-16,8 0-9 16,-2 0-3-16,2 0-2 15,16 0 2-15,15-5 6 16,-4-2 15-16,11-4-9 15,-8 4 3-15,-13 2-10 16,2 5 3-16,-13 0 6 16,-9 21-12-16,-5 16-4 15,0 9-2-15,-11 7-5 16,-5-7-1-16,-3-5-1 0,19-19-1 16,0-15-2-16,41-7-12 15,38-14-32-15,19-28-67 16,-13-14-188-16</inkml:trace>
  <inkml:trace contextRef="#ctx0" brushRef="#br0" timeOffset="237280.3659">28784 12987 195 0,'-14'-6'181'0,"-5"4"-114"16,11-1-15-16,8 1-25 15,0-4 2-15,-6 4 3 16,1-3 2-16,-3 5 15 15,8 0-9-15,0 0-8 16,-6 0-7-16,6 0-8 16,0 0-4-16,-8 0-8 0,8 0-1 15,0 20 0 1,0 18 10-16,0 14 3 0,0 17-6 16,0 12-6-16,0 10-3 15,-6-2-2-15,-13-7 0 16,11-15-1-16,8-15-11 15,0-14-56-15,0-25-39 16,3-13-60-16,21 0-39 16</inkml:trace>
  <inkml:trace contextRef="#ctx0" brushRef="#br0" timeOffset="237641.0304">28724 13401 130 0,'0'-13'137'0,"0"7"-54"15,0-2-7-15,13 1-25 16,6-3 0-16,14-4-6 15,13 3-11-15,6-5 11 16,8 4-10-16,-13 1 4 16,-9 11 2-16,-11 0-5 15,-8 23-4-15,-19 28-9 0,0 11-8 16,-46 17-9-16,-25-7-3 16,-3-8-3-16,17-14 0 15,11-20-2-15,13-16-17 16,19-11-47-16,14-3-42 15,0 0-76-15,38-31-187 16</inkml:trace>
  <inkml:trace contextRef="#ctx0" brushRef="#br0" timeOffset="238166.6346">29313 13003 153 0,'-6'-2'175'0,"1"-1"-112"16,5 1-11-16,0-4-12 15,0 0-5-15,0-2-2 16,0-2 14-16,0 3-5 15,19 4-6-15,8 0-5 16,-2 1-1-16,-4-3 7 16,9 5-5-16,-2-2-15 15,-1 2-1-15,3 0 0 16,-14 0-8-16,1 0-5 16,-15 15 1-16,-2 20 1 15,0 3-2-15,0 1-1 0,0-9-2 16,0-13 0-1,14-10-5-15,38-7-17 0,10 0-34 16,-2-7-39-16,-13 5-84 16,-28 2-126-16</inkml:trace>
  <inkml:trace contextRef="#ctx0" brushRef="#br0" timeOffset="238924.9949">27368 13358 247 0,'0'0'193'0,"0"0"-116"0,11-4 4 16,30-4-37-1,6 0-3-15,-15 5-22 0,1-4-17 16,-8 6-2-16,2-2-5 16,0-1-33-16,-2-3-140 15</inkml:trace>
  <inkml:trace contextRef="#ctx0" brushRef="#br0" timeOffset="239140.962">27300 13730 77 0,'28'0'422'0,"-1"2"-391"16,14 1-7-16,-9 0-24 15,1-3-102-15,-8 0-327 16</inkml:trace>
  <inkml:trace contextRef="#ctx0" brushRef="#br0" timeOffset="240026.914">25323 13116 337 0,'0'-3'92'15,"0"1"-55"-15,0 2 2 16,0 0-6-16,0 0-10 16,-5 31 7-16,-36 19-5 15,-5 12-11-15,-6 16-6 16,0-6-3-16,19-5-4 16,25-16-1-16,8-16 0 15,0-14 0-15,85-17 0 16,21-4-2-16,14 0-2 0,-5-24-18 15,-23 2-44-15,-21-1-46 16,-30-3-111-16</inkml:trace>
  <inkml:trace contextRef="#ctx0" brushRef="#br0" timeOffset="240250.9993">25757 13220 217 0,'-8'0'208'16,"-3"0"-154"-16,11 12 26 15,0 26-10-15,0 24-27 16,0 14-7-16,-14 14-15 0,-27 9-7 16,1 3-9-16,-10-5-4 15,18-8-1-15,24-7-2 16,8-15-28-16,13-20-152 15</inkml:trace>
  <inkml:trace contextRef="#ctx0" brushRef="#br0" timeOffset="240836.7948">26471 13155 317 0,'-13'0'79'0,"5"0"-25"16,-6 7-13-16,3-2-18 16,-16-1-13-16,0 8 7 15,-12 0 11-15,-12 17 9 16,-9 16 1-16,-6 13-8 15,14-2-11-15,33-10-12 16,19-10-3-16,0-8 0 16,25-8 16-16,54-6 34 15,5 2-11-15,23-1-14 16,-15 7-5-16,-2 12 5 16,-35 5-15-16,-31 15-6 15,-24 7-4-15,-19 10-1 16,-65 5-2-16,-17-11-1 0,25-24-1 15,21-30 1 1,44-22-1-16,11-63-4 0,57-34-20 16,47-22 13-16,21 1-2 15,1 13-14-15,-23 21 2 16,-15 30-27-16,-36 17-80 16,-33 12-219-16</inkml:trace>
  <inkml:trace contextRef="#ctx0" brushRef="#br0" timeOffset="242031.0963">26534 13206 90 0,'-19'0'40'16,"19"0"-4"-16,-11 0-8 15,3 0 2-15,8 0-10 16,-8 0 11-16,2 0 6 16,-5 0-21-16,11 0 4 15,-2 0 5-15,2 0-10 16,0 0-7-16,0 0 5 15,0 0-4-15,0-7 16 16,0 3-2-16,0-4-15 0,0 4 10 16,0 1 12-16,0 3-8 15,0-3-4-15,0 3-5 16,0 0 2-16,0 0 16 16,27 0 0-16,27 0-17 15,12 7 4-15,-3 1-5 16,2-1-7-16,-24 6-6 15,-3 5 0-15,0 6-12 16,-30-1-75-16,-8-15-308 16</inkml:trace>
  <inkml:trace contextRef="#ctx0" brushRef="#br0" timeOffset="269173.9929">3641 9500 357 0,'-8'0'113'15,"8"0"-70"-15,0-2-13 16,0 2-4-16,0-2 0 15,-5 2 0-15,-3-3 9 16,8 3-4-16,0 0-15 16,0 3-9-16,0 29 9 15,19 15 4-15,8 10-15 16,0-1-2-16,-8-3-2 16,9-13 0-16,10-27-1 15,14-13 4-15,18-37 7 16,4-39 6-16,-9-8-8 15,-5 2-9-15,-27 23 0 0,-19 17-5 16,-3 17-19-16,-3 12-51 16,3 13-74-16,5 0-106 15</inkml:trace>
  <inkml:trace contextRef="#ctx0" brushRef="#br0" timeOffset="269496.708">4675 9620 322 0,'27'-12'143'15,"6"-7"-106"-15,-9 0 32 16,-10-8-53-16,-14 4-3 15,0 1-1-15,-25 8 3 16,-35 5 18-16,-19 9-10 16,-5 16-10-16,-9 26-1 15,17 11-3-15,16 5 0 16,13 5-9-16,28-7-2 16,6-6-3-16,13-18-17 15,0-14-30-15,65-14-49 16,39-4-49-16,8 0-183 0</inkml:trace>
  <inkml:trace contextRef="#ctx0" brushRef="#br0" timeOffset="269698.2447">5002 9905 404 0,'0'-31'151'0,"0"-19"-59"16,60-9-5-16,11-5-22 15,-3-1-25-15,8 7-20 16,-24 6-20-16,-3 10 2 16,-5 8-4-16,2 11-10 15,-8 10-50-15,-2 13-68 0,-3 0-85 16,5 24-144 0</inkml:trace>
  <inkml:trace contextRef="#ctx0" brushRef="#br0" timeOffset="269893.7556">5948 8992 495 0,'0'48'66'16,"0"27"26"-16,0 15-52 15,0 6-6-15,0 5-31 16,0-7-3-16,0-7-19 15,0-4-51-15,0-10-64 0,0-25-205 16</inkml:trace>
  <inkml:trace contextRef="#ctx0" brushRef="#br0" timeOffset="270058.6305">5842 9457 501 0,'0'0'178'15,"8"0"-137"-15,63-1-16 16,13-5 9-16,1-3-33 16,-6-1-1-16,-8 2-31 15,-6 5-58-15,-5 3-148 16</inkml:trace>
  <inkml:trace contextRef="#ctx0" brushRef="#br0" timeOffset="270216.7242">6630 9370 490 0,'-27'61'129'16,"7"11"-27"-16,12 0-47 15,8-8-42-15,0-15-13 16,0-11-30-16,0-7-56 16,0-19-78-16,14-12-219 15</inkml:trace>
  <inkml:trace contextRef="#ctx0" brushRef="#br0" timeOffset="270344.4198">6537 9172 440 0,'-14'-2'90'16,"14"2"-90"-16,0 0-20 16,52 0-22-16,27 0-61 15</inkml:trace>
  <inkml:trace contextRef="#ctx0" brushRef="#br0" timeOffset="270576.3237">7442 9370 327 0,'-73'29'204'15,"-12"21"-156"-15,12 6-4 16,13 2-5-16,21-7-3 15,15-13-16-15,24-11-12 16,0-11-7-16,5-4-1 16,42-11-1-16,10-1-15 15,22 0-28-15,0-4-46 16,-8 1-67-16,-3 3-153 16</inkml:trace>
  <inkml:trace contextRef="#ctx0" brushRef="#br0" timeOffset="270884.3873">7900 9376 529 0,'-54'34'55'16,"2"24"10"-16,-8 7-30 15,8-4-10-15,20-13-17 16,21-18-6-16,11-18-2 16,0-12 0-16,19 0 12 15,33-12 13-15,7-3-10 16,4 2-9-16,-8 13-3 0,-12 0 1 16,-2 21 4-16,-16 15-8 15,-12 7-3-15,-13-9-16 16,0-13-50-16,14-21-82 15,13-13-96-15</inkml:trace>
  <inkml:trace contextRef="#ctx0" brushRef="#br0" timeOffset="271056.9458">8410 8967 404 0,'-24'61'176'0,"7"29"-106"0,-2 24 7 15,19 8-14-15,0-1-38 16,0-10-23-16,36-25-2 16,16-1-61-16,13-18-66 15,-21-10-190-15</inkml:trace>
  <inkml:trace contextRef="#ctx0" brushRef="#br0" timeOffset="271888.8028">4656 9594 133 0,'-14'0'158'0,"0"0"-65"15,1 0-27-15,-6 3 4 16,-14 14-7-16,-5 1-5 16,-14 7-18-16,-16-1 5 15,-22 10 0-15,-3-5-20 16,-5-2-25-16,13-12-3 15,34-15-54-15,42 0-104 16</inkml:trace>
  <inkml:trace contextRef="#ctx0" brushRef="#br0" timeOffset="276226.4632">6338 12437 132 0,'-25'40'5'0,"-7"-3"-5"15,18-15-86-15</inkml:trace>
  <inkml:trace contextRef="#ctx0" brushRef="#br0" timeOffset="276616.4647">6338 12437 271 0,'-90'-121'126'0,"90"121"-82"16,0 0-1-16,0-2-20 15,-5 2-10-15,5-3 0 16,-3 3 12-16,-8 0 9 16,11 0-8-16,-8 0 6 15,2 0 4-15,1 0 1 16,5 0-3-16,0 0-9 0,0 0-3 15,0 16-13-15,0 28 0 16,5 12 13-16,28 11-11 16,13 5-1-16,1 5-1 15,-4 1-2-15,4-6-6 16,-9-9-1-16,-11-10-2 16,-5-11-7-16,3-12-29 15,-4-8-53-15,-2-6-61 16,-8-11-112-16</inkml:trace>
  <inkml:trace contextRef="#ctx0" brushRef="#br0" timeOffset="276930.3676">6799 12415 248 0,'-33'3'282'16,"-13"24"-220"-16,-6 18 8 15,-22 15-22-15,-16 13-13 0,-21 14-10 16,-1 8-10-1,0 0-6-15,8-19-6 0,44-17-3 16,22-23-9-16,38-23-40 16,0-9-32-16,0-4-46 15,63-7-34-15</inkml:trace>
  <inkml:trace contextRef="#ctx0" brushRef="#br0" timeOffset="278206.4625">5678 13635 256 0,'-19'7'88'0,"11"-5"-27"16,-3-2-10-16,8 0 1 16,3 0 1-16,0 0-5 15,0 0-4-15,14 0-2 16,73 0 28-16,49 0-17 15,55 0-2-15,57 0-5 16,22-14-4-16,6 0-18 16,-28 7-7-16,-33 2-17 0,-51 5-4 15,-44 0-10-15,-30-2-37 16,-19 2-81-16,-25 0-110 16</inkml:trace>
  <inkml:trace contextRef="#ctx0" brushRef="#br0" timeOffset="278819.9758">5978 14218 363 0,'0'0'123'0,"0"0"-55"16,0 0-22-16,0 0-14 16,-11 0-3-16,11 0-1 15,-22 0 1-15,9 23-4 16,-17 21-11-16,-6 11-4 16,6 6-6-16,9 1-4 15,15-10 0-15,6-16-3 16,27-21-4-16,50-15-2 0,34 0 9 15,7-34 4-15,-12 0-3 16,-13 2-1-16,-28 4 0 16,-13 5-9-16,-25 1-30 15,-16 7-32-15,-3 1-65 16,-8 5-86-16</inkml:trace>
  <inkml:trace contextRef="#ctx0" brushRef="#br0" timeOffset="279076.5801">6537 14148 76 0,'0'0'419'0,"0"0"-372"16,0 0-5-16,0 15 13 16,0 15-12-16,0 12-5 15,0 18 6-15,0 14 0 16,0 16-8-16,-19 4-8 15,-22 0-15-15,3-5-9 16,2-11-4-16,6-21-3 16,11-24-25-16,17-14-24 15,2-19-31-15,0 0-42 16,51-26-54-16,18-20-154 16</inkml:trace>
  <inkml:trace contextRef="#ctx0" brushRef="#br0" timeOffset="279654.3975">7361 14190 235 0,'-6'0'151'16,"-13"0"-78"-16,5 0-12 16,-13 0-30-16,-11 0-7 15,5 0 8-15,0 0 5 0,-7 3-9 16,-4 8-6-16,-8 1-7 16,6 5-8-16,-14 0 1 15,22 3 0-15,-3 2-2 16,8 0 2-16,14-2-1 15,5 1 4-15,14-5-1 16,0-2-6-16,14-6 2 16,38 2 14-16,13-2 16 15,22 3 0-15,12 0-1 16,-1 10-10-16,-8 3-4 16,-11 10-6-16,-27 5-5 15,-20 9-5-15,-18 0-2 16,-14 15-3-16,0 2 0 0,-38-7 0 15,-9-11 0-15,15-18-6 16,13-20 1-16,0-9-2 16,10-28 3-16,-2-40-3 15,11-25 0-15,0-21-1 16,39-6 4-16,12 0 4 16,7 8 1-16,-12 17 0 15,-11 25 3-15,-10 26 0 16,-25 20-4-16,0 5-1 15,0 9-9-15,-38 0-43 16,-3 9-60-16,22-15-112 16</inkml:trace>
  <inkml:trace contextRef="#ctx0" brushRef="#br0" timeOffset="282226.4896">8555 13597 210 0,'-14'0'70'15,"3"0"-32"-15,8 12-1 0,-2-5 7 16,5-7 10-1,0 0 16-15,0 0-4 0,0 0-10 16,0 0-3-16,41 0-18 16,22 0-7-16,-3 0-8 15,5-4-12-15,9-1-7 16,-22-1-1-16,-1-1-5 16,-18 6-18-16,-14 1-67 15,8-3-114-15</inkml:trace>
  <inkml:trace contextRef="#ctx0" brushRef="#br0" timeOffset="282504.5191">8789 13401 344 0,'-13'32'121'15,"2"13"-56"-15,5 10 11 16,-2 9-29-16,8 3-10 16,-5 4-7-16,-9 0-8 15,6-4-21-15,-3-13-1 16,11-19-17-16,0-17-47 0,33-18-139 15</inkml:trace>
  <inkml:trace contextRef="#ctx0" brushRef="#br0" timeOffset="282938.5293">10166 12577 523 0,'0'0'74'16,"0"0"-29"-16,8 16 0 15,50 12 10-15,-7 2-26 0,18-2 4 16,7-1-6-1,-11-5-12-15,-10-2-15 0,-9-2 0 16,-13-4-20-16,-8-8-29 16,-12-6-35-16,-2 0-65 15,5-5-69-15,4-24-82 16</inkml:trace>
  <inkml:trace contextRef="#ctx0" brushRef="#br0" timeOffset="283148.4908">11052 12371 392 0,'0'15'177'15,"-32"36"-102"-15,-15 17-4 0,-7 14-19 16,-25 17-21-16,-11 10-9 16,-8 3 0-16,-6-3-12 15,11-14-10-15,22-19-3 16,36-18-21-16,16-26-33 15,19-24-24-15,0-8-60 16,19-29-71-16</inkml:trace>
  <inkml:trace contextRef="#ctx0" brushRef="#br0" timeOffset="284544.5855">9994 13694 160 0,'-5'0'128'0,"0"0"-52"16,-1 0 0-16,6 0-30 15,0 0 3-15,0 0 8 16,0 0 5-16,16 0-3 16,58 0-1-16,32 0 12 15,58 0-8-15,27 0-13 16,24-6-20-16,6 6-17 15,-16 0-10-15,-23 0-2 16,-18-1-7-16,-33-7-38 16,-25 8-95-16,-27 0-124 0</inkml:trace>
  <inkml:trace contextRef="#ctx0" brushRef="#br0" timeOffset="285848.5036">10660 14267 196 0,'0'-3'224'0,"0"3"-166"16,0-1-11-16,0 1-18 16,0 0-4-16,0 0 2 15,0 0 7-15,0 0 7 16,0 0-1-16,0-4-2 16,-3 4-10-16,-8 0-9 15,-8 0-8-15,3 0-5 16,-14 0-6-16,-11 28 0 15,3 10 0-15,-17 12 2 16,3 5-1-16,-5 9 0 16,11 5 0-16,5 8 3 0,11 5 0 15,16-6 7-15,14-7 0 16,0-21-3-16,6-17-4 16,45-17 1-16,15-14 2 15,18 0-1-15,-2-34-1 16,-11-10-2-16,-19-2 1 15,-19 0-2-15,-25 8-1 16,-8 14 0-16,0 6 0 16,-33 7-1-16,-16 11-4 15,-14 0-4-15,14 0-8 16,11 0-20-16,5 0-22 16,20 0-23-16,13 0-20 15,0 0-97-15</inkml:trace>
  <inkml:trace contextRef="#ctx0" brushRef="#br0" timeOffset="286320.2574">11333 14334 149 0,'0'-1'247'16,"0"1"-194"-16,0 0-7 15,0 0-25-15,0 0 6 16,0 11 25-16,-5 9-20 16,-3 5-8-16,-6 5-13 15,-13 5-4-15,-3 9-1 16,-17 3-3-16,9 7 0 16,5-6-3-16,17-3 0 15,16-15 0-15,0-17-7 0,0-13-12 16,49 0 18-16,17-34 1 15,4-5 4-15,-4 1 2 16,-6 7 1-16,-8 1-5 16,-14 10-2-16,-16 2-6 15,-3 10-53-15,-8 5-110 16,-3-3-266-16</inkml:trace>
  <inkml:trace contextRef="#ctx0" brushRef="#br0" timeOffset="286584.449">11707 14299 282 0,'0'5'171'0,"-8"20"-81"16,-3 15-12-16,-3 10-19 15,-5 15-17-15,-8 17 7 16,-6 19-4-16,0 15-5 16,1 4-18-16,-7-4-9 15,18-11-13-15,1-20-8 16,15-26-36-16,5-30-73 16,0-29-137-16</inkml:trace>
  <inkml:trace contextRef="#ctx0" brushRef="#br0" timeOffset="292750.4398">6046 12281 275 0,'-68'53'189'0,"3"19"-169"15,-12 27 45-15,-2 19-28 16,19 7-27-16,19-9-10 16,22-8 0-16,19-26 0 15,0-28-2-15,74-20-16 16,38-23-84-16,51-11-127 15</inkml:trace>
  <inkml:trace contextRef="#ctx0" brushRef="#br0" timeOffset="293297.7167">7802 12279 426 0,'44'-5'131'0,"10"5"-102"0,23 26 41 16,-9 24-33-1,-11 18-9-15,3 15 7 0,-3 24-11 16,-16 15-5-16,-16 4-11 15,-25-3-7-15,0-7-1 16,0-16-9-16,-30-13-43 16,-19-8-50-16,-36-12-102 15</inkml:trace>
  <inkml:trace contextRef="#ctx0" brushRef="#br0" timeOffset="293762.222">6995 12793 419 0,'0'0'37'0,"-13"0"16"16,-1 29 9-16,-5 13-25 16,13 4-20-16,-7 5 4 15,5-1-14-15,2-11-7 16,1-6-1-16,5-13-33 15,-14-15-79-15,-13-5-77 16</inkml:trace>
  <inkml:trace contextRef="#ctx0" brushRef="#br0" timeOffset="293949.6704">6766 12926 490 0,'46'-19'95'15,"6"5"4"-15,14-2-19 16,-1 0-35-16,-5 2-26 16,-3-4-19-16,-18-6-3 15,-12-1-29-15,0-4-48 16,-2 1-95-16,2 0-352 0</inkml:trace>
  <inkml:trace contextRef="#ctx0" brushRef="#br0" timeOffset="294370.6166">7311 12524 355 0,'0'-10'142'16,"20"-3"-65"-16,26-3-6 16,30-3-6-16,-2 1-11 15,-11 4-7-15,-14 12-21 16,-19 2-14-16,-22 8-1 15,-8 30-2-15,0 27-4 16,-33 11-3-16,-21 11-2 16,-4 5 0-16,31-16 0 15,22-18 0-15,5-24-6 16,24-28-12-16,42-6-11 16,13-28 9-16,0-16-14 0,-6 0-13 15,-15 5-13-15,-7 15-23 16,-4 2-91-16</inkml:trace>
  <inkml:trace contextRef="#ctx0" brushRef="#br0" timeOffset="294910.3279">7958 11929 316 0,'0'0'63'16,"0"0"-30"-16,0-10-2 15,8-3 21-15,22 1 21 16,5-3-12-16,23 3-3 16,7-2-2-16,3 2-12 15,-5 2-6-15,-17 8-18 16,-19 2-13-16,-16 0-4 16,-11 45 2-16,0 20 0 15,-30 17-4-15,-11 2 1 16,9-10-1-16,26-21 0 15,6-27-1-15,0-22-5 16,60-8-30-16,6-37-65 16,18-24-133-16</inkml:trace>
  <inkml:trace contextRef="#ctx0" brushRef="#br0" timeOffset="295608.3066">10185 12137 446 0,'-46'60'62'16,"-6"43"6"-16,0 24-2 16,11 19-32-16,17 9 0 15,16-1-18-15,8-12-12 16,0-26 0-16,8-24-4 16,63-31-5-16,41-22-46 15,27-30-69-15,30-9-166 16</inkml:trace>
  <inkml:trace contextRef="#ctx0" brushRef="#br0" timeOffset="297025.6596">11268 12946 170 0,'0'0'147'15,"0"-6"-60"-15,0-1-22 16,0 6-24-16,0-2 0 16,0-1-4-16,0-4-8 15,0 0 10-15,0-1 3 16,0-4-1-16,13 6-11 0,34-1-4 16,-1 3-6-1,11-3-10-15,3 1-10 0,-13 0-11 16,4-6-26-16,-4 1-17 15,10 2-35-15,-11 5-66 16,-7 0-93-16</inkml:trace>
  <inkml:trace contextRef="#ctx0" brushRef="#br0" timeOffset="297220.4343">12067 12527 479 0,'0'20'67'0,"0"20"14"16,0 10-23-16,0 6-40 0,0 7-8 15,0 1-6-15,0-2-4 16,-19-11-2-16,-1-8-29 16,12-10-58-16,3-17-134 15</inkml:trace>
  <inkml:trace contextRef="#ctx0" brushRef="#br0" timeOffset="297498.3758">12440 12251 112 0,'19'38'412'0,"60"19"-351"16,-13 27 28-16,5 18-26 15,-25 15-11-15,-27 11-13 16,-19 9-15-16,-16-1-7 16,-58-9-15-16,1-19-2 15,2-35-40-15,24-33-55 16,-5-40-53-16,25-24-191 15</inkml:trace>
  <inkml:trace contextRef="#ctx0" brushRef="#br0" timeOffset="297986.3357">12650 12110 342 0,'0'0'61'0,"0"0"12"15,0 0-24-15,0 0-19 16,0 0 6-16,0 0 0 16,19 0 0-16,14 0-6 15,5 0 7-15,-2 0 2 16,-4 0-21-16,1 0 1 15,0 16 11-15,-9 18-11 0,-2 8-7 16,-11 10 0-16,-3 3-7 16,3-7-4-16,5-9 1 15,14-21-2-15,30-18-6 16,11 0-12-16,14-36-15 16,-3-7-46-16,-20 11-27 15,-7 13-87-15,-9 19-252 16</inkml:trace>
  <inkml:trace contextRef="#ctx0" brushRef="#br0" timeOffset="298681.7928">11543 13730 5 0,'-5'-6'386'15,"5"0"-333"-15,0-2 0 16,30-1 0-16,16 2 10 16,19-10-5-16,15-9-3 15,26-2-9-15,25-2-4 16,24 9-17-16,3 7-13 15,0 12-9-15,-2 0-3 16,-12 2-1-16,-18-4-8 0,-3 2-26 16,-17 2-38-16,0 0-93 15,-21-7-296-15</inkml:trace>
  <inkml:trace contextRef="#ctx0" brushRef="#br0" timeOffset="299306.3855">13738 13530 117 0,'-5'-16'512'16,"18"16"-445"-16,39-4-15 15,5 2-35-15,9-6-17 16,-1-5-12-16,-10-6-42 16,-12 4-38-16,4 5-75 15,-9 3-237-15</inkml:trace>
  <inkml:trace contextRef="#ctx0" brushRef="#br0" timeOffset="299612.0531">13915 13925 548 0,'52'-25'229'0,"22"5"-192"16,10-4-26-16,-5-4-11 0,-8-1-79 15,-5 1-73-15,-1-5-195 16</inkml:trace>
  <inkml:trace contextRef="#ctx0" brushRef="#br0" timeOffset="308748.0986">15284 13393 712 0,'8'137'100'16,"-8"57"-85"-16,0 12 23 15,-27 12-38-15,-11-9-23 16,-17-29-116-16,23-47-263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58:28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8830 2683 171 0,'0'0'60'0,"-5"0"-42"16,-9 0-3-16,14 0 11 16,0 0 1-16,-8 0-18 15,8 0-5-15,0 0-1 16,-6 0 3-16,6 0 0 0,0 0 14 16,0 0 4-16,0 0-10 15,0 0-7-15,0 0 1 16,0 7 1-16,0 16 1 15,0 3-2-15,-8 7 1 16,-3 2-3-16,-2 1-2 16,-1 2-1-16,6-3 0 15,-8-4 1-15,16-5-2 16,0-2 0-16,0-5-1 16,0-2 1-16,0-6 0 15,0-3 0-15,16-1-1 16,-8-1 0-16,6 2 0 15,10-1 2-15,-2 3 4 0,11 0-2 16,0-1 0-16,5 3 0 16,3-7-1-16,10 7 4 15,-4-4 2-15,5-2-4 16,-1-3 1-16,9-3-3 16,6 2-1-16,-9-2 0 15,3 0 0-15,-8 0-2 16,8 3 2-16,-3-1-2 15,-2 3 0-15,-4-1 0 16,1-1 0-16,0 2 2 16,0 0-1-16,8-3 2 15,5 4 2-15,1-2 1 16,-1 4-2-16,-5-3 0 0,-3 4-1 16,-2 0-2-16,-9-5 1 15,6-3 0-15,-6-1 1 16,-2 0 6-16,2 0 7 15,-5 0-4-15,11 0-4 16,5 0-5-16,-2 0-2 16,5 0 2-16,3 0 0 15,-9 0 1-15,12 0-1 16,-1 0-2-16,14 0 4 16,-8 0 9-16,8 0 2 15,-5-3-7-15,-3-5-3 16,-6 1-1-16,-8 0-3 0,-2-1-2 15,10 1 0-15,-8-4 1 16,17 1-2-16,-3 1 0 16,-6-1 1-16,14-1 0 15,-13 7 2-15,-1 1 2 16,1 0 1-16,-1 3-3 16,14 0-2-16,-8-2 0 15,16-1-1-15,-7 0 1 16,4-4 0-16,1 0 0 15,-1 0 3-15,-5-3 9 16,-5 3-1-16,-3 2-6 16,-11 1-2-16,5 4-1 15,-13 0-3-15,-6 0 0 0,6 0 1 16,-6-6-1 0,12 4 0-16,7-3 2 0,9-1 2 15,5 1 2-15,5 0 2 16,1 0-2-16,13 1-3 15,-5 1-2-15,5 1 1 16,6-3-2-16,2-1 1 16,-3 1 1-16,-10-4 0 15,-3 3 1-15,-8-2-1 16,-6 5 0-16,3-1 2 16,-13 4-3-16,-6 0 0 15,-3 0-1-15,-2 0 0 0,7-1 0 16,12-5 1-1,16-3-1-15,3-1 0 0,7 2 1 16,-4-2 0-16,-12 5 0 16,-10 3 4-16,-14 0-4 15,-14-2-1-15,1 2 1 16,2-3-1-16,-16 0 0 16,7 0 0-16,-7-1 0 15,0 3 0-15,-9 0 1 16,-21 2-1-16,-3 1 0 15,0 0 1-15,0 0 1 16,0 0-2-16,0 0 0 16,0 0 0-16,-3 0 0 15,-13-14 0-15,2-15 0 16,14-21-2-16,0-21 0 0,0-16 0 16,14-1 1-16,24 9-2 15,-24 15 3-15,-14 21 0 16,0 15-4-16,0 19-38 15,-60 2-97-15,-11 0-193 16</inkml:trace>
  <inkml:trace contextRef="#ctx0" brushRef="#br0" timeOffset="1333.8558">10455 3835 255 0,'-5'5'27'15,"2"-3"13"-15,3 3 6 16,-5-3-11-16,5 2-13 16,0-2-9-16,0-2-2 15,0 0 3-15,0 0 4 16,0 0 2-16,-6 0-6 15,6 0 5-15,0 0 8 16,0-11 4-16,6-9 2 16,34-3 2-16,18-6-16 15,2-1 3-15,11 3-4 0,0 4 5 16,-6 1 1 0,-11 8 8-16,-13 5-10 0,-11 5-9 15,-8 4-1-15,-16 0-1 16,2 0-3-16,-8 14 1 15,0 21 3-15,0 9-4 16,0 12-2-16,-27 12-1 16,-47 7-3-16,-5 1-1 15,-11 3-1-15,-3 1 0 16,0-6 0-16,-5-1-1 16,22-14-1-16,21-11-3 15,12-17-2-15,24-16-1 0,16-8-1 16,3-4-3-1,0-3-4-15,0 0 6 0,52 0 3 16,16 0 7-16,30-11 0 16,0-7 1-16,6 1 2 15,-20 8-1-15,-10 0-1 16,-22 4-1-16,-6 2-1 16,1-2-10-16,4 0-111 15,-4-6-156-15</inkml:trace>
  <inkml:trace contextRef="#ctx0" brushRef="#br0" timeOffset="2039.9898">11767 4092 375 0,'-14'0'37'16,"14"0"24"-16,-14 0-17 16,14-2 4-16,-13-1-11 15,7-2 0-15,-7 5 1 16,7 0-4-16,-7 0-9 16,-1 0-4-16,-13 0-5 15,-17 0-8-15,-2 0-4 16,-14 10-2-16,8 15-2 15,6 10 1-15,-1 5-1 16,9 5 1-16,5 3 0 16,6 0 1-16,8-5 0 15,14-6 3-15,5-10 4 0,0-12-1 16,0-8 5 0,57-7 0-16,22 0-2 0,5-7-4 15,9-24-4-15,-22-6 0 16,-6-7-1-16,-13 5-1 15,-16-1 0-15,-12 5 0 16,-18 5-1-16,-6 11 1 16,0 9 0-16,0 7 0 15,0 3-1-15,0 0 0 16,0 0 0-16,0 13-1 16,-11 15 1-16,3 3 1 15,-3 2 1-15,11-1-1 16,0-4 3-16,11-6 1 15,35-8 0-15,14-6-4 0,-8-6-1 16,8-2 0-16,-3 0-5 16,3-5-29-16,14-14-93 15,-12-10-172-15</inkml:trace>
  <inkml:trace contextRef="#ctx0" brushRef="#br0" timeOffset="2519.7663">12612 3829 282 0,'0'0'73'0,"0"0"18"16,25 0 17-16,13 0-46 16,16 0-18-16,3 0 3 15,-2 0-6-15,-3-3-15 16,-6-5-13-16,-13 3-11 15,-9-1-2-15,4 5-6 16,4 1-44-16,-12-5-122 16,-1 4-141-16</inkml:trace>
  <inkml:trace contextRef="#ctx0" brushRef="#br0" timeOffset="2820.3275">12604 4148 265 0,'0'0'112'15,"38"0"-10"-15,8 0-5 16,6-14-35-16,14-3-4 16,-6 0-25-16,-6-3-16 15,-10 4-13-15,-3-4-4 16,-14 10-5-16,17 3-64 16,-6-2-155-16</inkml:trace>
  <inkml:trace contextRef="#ctx0" brushRef="#br0" timeOffset="3396.0433">14060 3505 238 0,'0'-8'116'16,"0"2"-47"-16,0 2 11 15,0 1-22-15,0 3-18 16,0 0-3-16,5 0-2 16,1 0-4-16,-6 28 7 15,0 12 13-15,0 17-22 16,-19 12-9-16,-33 14-2 16,-19 5 6-16,5 5-8 0,-7-5-9 15,21-13-7-15,14-15 0 16,16-22-7-16,11-16-16 15,11-14-28-15,0-8-37 16,17 0-16-16,32-16-63 16,8-16-80-16</inkml:trace>
  <inkml:trace contextRef="#ctx0" brushRef="#br0" timeOffset="3891.8668">14472 3688 282 0,'0'-3'53'16,"0"2"0"-16,0-2 3 0,0 3-19 16,0 0-11-16,0 0 1 15,-9 0 0-15,-10 19 6 16,-13 17 2-16,-1 7 4 15,0 18 0-15,9 0 5 16,10 1 4-16,14-9-17 16,0-18-21-16,33-15 2 15,46-20-3-15,24 0 5 16,15-37-6-16,15-24-5 16,-10-11-3-16,-36 0 0 0,-30 7 0 15,-48 15 0 1,-9 9 0-16,-36 16-1 0,-46 16 1 15,1 9 0-15,10 0-20 16,13-2-65-16,23-19-105 16</inkml:trace>
  <inkml:trace contextRef="#ctx0" brushRef="#br0" timeOffset="11885.941">11380 5375 184 0,'0'0'134'0,"0"0"-97"16,0-3 17-16,0 0-22 16,0 0 8-16,0-2-3 15,0 3 1-15,0 2 0 16,0 0-1-16,0 0-6 15,0 0-6-15,0 0 0 0,-6 0-6 16,6 0-5 0,-3 0-3-16,3 0-3 0,0 0-1 15,0-2 0-15,-5 2 4 16,-14-4 0-16,0 3-3 16,-14 1-3-16,-13 0-2 15,-20 0-3-15,6 20 1 16,-11 8-1-16,6 6 0 15,10 6 0-15,12 2 0 16,10 4 0-16,6-3 0 16,19 0 0-16,8-6 1 15,0-7-1-15,0-1 1 16,19-7 0-16,27-9 2 16,9-13 6-16,15 0-1 15,10-20 0-15,-1-27-3 0,0-12-2 16,-22-4-1-16,-16 0-2 15,-14 14 1-15,-16 12-1 16,-11 19 0-16,0 12 1 16,-5 6-1-16,-42 5-4 15,1 31 0-15,-6 15 2 16,19 3 1-16,14-3 0 16,19-9 1-16,0-9 0 15,19-10-1-15,41-11 0 16,-2-7-1-16,7-5-7 15,0 0-31-15,1 0-66 16,-20-14-85-16,-5-1-221 16</inkml:trace>
  <inkml:trace contextRef="#ctx0" brushRef="#br0" timeOffset="12365.7531">11968 5340 465 0,'0'0'59'15,"20"0"46"-15,40 0-24 16,10 0-37-16,4 0-13 16,-3-6-15-16,-19-6-13 15,-17-2-3-15,9 6 0 16,-6-1-10-16,8 9-91 15,-10 0-155-15</inkml:trace>
  <inkml:trace contextRef="#ctx0" brushRef="#br0" timeOffset="12652.0129">12178 5627 216 0,'0'0'340'0,"0"0"-307"16,66 0 36-16,13-6-34 15,11-7-12-15,3-10-18 16,-9 0-5-16,3 3-8 16,-8 2-74-16,-13-2-195 15</inkml:trace>
  <inkml:trace contextRef="#ctx0" brushRef="#br0" timeOffset="13146.0083">13397 5175 350 0,'-41'27'130'15,"-2"7"-82"-15,29-5 34 16,9-6-34-16,5-8-20 16,0-11-7-16,38-4 20 0,22 0 15 15,5 0-22-15,1 10 0 16,-9 13 4-16,-30 13-11 16,-27 22-6-16,-5 12-7 15,-77 8-9-15,-27-7-5 16,-3-16-1-16,33-21-5 15,19-29-21-15,30-5-32 16,30-23-65-16,0-18-78 16,52-17-109-16</inkml:trace>
  <inkml:trace contextRef="#ctx0" brushRef="#br0" timeOffset="13416.2587">13476 5132 500 0,'0'0'111'15,"14"0"9"-15,51 12-32 16,14-3-45-16,11-6-30 0,17-3-13 16,2-3-5-1,11-34-80-15,-22-18-269 0</inkml:trace>
  <inkml:trace contextRef="#ctx0" brushRef="#br0" timeOffset="18341.5094">4192 7741 331 0,'0'-6'126'16,"6"3"-102"-16,-6 1 31 16,0 2-4-16,0 0-7 15,0-1 5-15,0-3-6 16,0 4 5-16,0-3-6 16,0 1-8-16,0-3-5 15,-19 2-14-15,-36 3-9 16,-30 13-4-16,-13 47-2 15,-5 26 0-15,2 17-1 16,38 2 0-16,36-17-1 0,27-19-1 16,0-22-3-16,65-21 0 15,25-22-6-15,8-4 2 16,3-19-10-16,-3-23-18 16,-13-3-40-16,-6-1-50 15,-14 15-77-15,-13 13-118 16</inkml:trace>
  <inkml:trace contextRef="#ctx0" brushRef="#br0" timeOffset="18755.6807">4781 8006 245 0,'-14'0'83'0,"6"0"-43"15,3 3 11-15,5-2-2 16,0 3-15-16,0-4 4 16,0 0 14-16,5 0 3 15,42 0-1-15,13-18 2 16,5-19-2-16,-5-5-17 15,-14-1-11-15,-7 7-15 0,-29 12-3 16,-10 5-2-16,0 11-1 16,-57 8 0-16,-33 0-4 15,-11 29-1-15,3 32 0 16,14 14 0-16,18-2 0 16,34-1-1-16,18-15-5 15,14-9-4-15,0-10-5 16,46-16-16-16,25-12-24 15,8-10-33-15,28 0-65 16,-17-24-154-16</inkml:trace>
  <inkml:trace contextRef="#ctx0" brushRef="#br0" timeOffset="19091.7175">5487 7909 385 0,'0'0'44'0,"0"0"-4"15,0 19 12-15,-5 10 1 16,-14 10-17-16,-14 9 8 16,6-4-11-16,8-13-17 15,11-12-13-15,8-19-3 16,2-13 0-16,69-33 1 15,19-12 3-15,11 3 4 16,-3 18 27-16,-13 17 9 0,-20 20-17 16,-32 8-17-16,-14 39 2 15,-19 17-1-15,-6 5-8 16,-40-6-3-16,8-14-15 16,22-18-39-16,5-28-45 15,11-3-55-15,32-11-70 16</inkml:trace>
  <inkml:trace contextRef="#ctx0" brushRef="#br0" timeOffset="19361.2601">6458 7470 422 0,'0'0'24'0,"0"0"-3"16,0 12 36-16,0 17-4 16,0 15-19-16,0 16 22 15,0 16-7-15,0 16-9 16,-27 8-13-16,-11 8-14 16,-3-7-13-16,-3-8 0 15,11-13-13-15,6-20-37 16,19-16-51-16,8-25-86 15,0-19-165-15</inkml:trace>
  <inkml:trace contextRef="#ctx0" brushRef="#br0" timeOffset="19565.9132">6164 7892 35 0,'-14'-9'510'0,"14"9"-468"15,0 0 8-15,38 0 14 16,30 0-14-16,17-1-27 16,-1-7-8-16,1-4-15 15,-12-2 0-15,4 2-12 16,-12-4-34-16,9 5-109 16,-9 7-216-16</inkml:trace>
  <inkml:trace contextRef="#ctx0" brushRef="#br0" timeOffset="20269.9871">6962 8085 483 0,'0'3'31'15,"0"-3"49"-15,39 0-13 16,21-27-13-16,19-19-27 16,-14-10 3-16,1-2-7 15,-34 11-11-15,-13 13 4 16,-19 9 2-16,0 15-1 15,-13 10-3-15,-39 0-1 16,-27 16-10-16,8 28-2 16,-8 16 1-16,0 9 0 15,22 6 0-15,2-6-1 16,17-4-1-16,11-12 0 16,21-15-1-16,6-16-6 0,0-14-19 15,19-8-41-15,60-16-29 16,6-29-33-16,21-13-4 15,-2-2 96-15,-14 10 36 16,-8 10 1-16,-25 15-2 16,-19 11-9-16,-22 6-27 15,-16 8 7-15,0 0 31 16,0 18 62-16,-27 16 18 16,-11 11 13-16,2 8-25 15,17-1-18-15,0 1-19 16,6-2-5-16,7-10-4 15,6-11 0-15,0-10 1 0,0-12-16 16,0-8-4 0,0 0-2-16,19-39 3 0,28-27-1 15,4-15-3-15,15-1 0 16,5 8 1-16,-3 16 6 16,3 22 10-16,-11 13 0 15,-14 17-2-15,-2 6-2 16,-17 0-9-16,-13 0-4 15,5 1-4-15,-14 0-23 16,1 3-73-16,-6-4-87 16,0 0-357-16</inkml:trace>
  <inkml:trace contextRef="#ctx0" brushRef="#br0" timeOffset="20651.9241">8326 7506 268 0,'-19'14'353'16,"-3"9"-285"-16,22 3 4 15,-11-10-54-15,11-5-18 16,0-11-24-16,0 0-46 16,0-4-108-16,0-10-191 15</inkml:trace>
  <inkml:trace contextRef="#ctx0" brushRef="#br0" timeOffset="20870.7017">8350 8015 11 0,'-38'30'777'0,"-8"13"-745"16,27-12-12-16,-9-7-20 15,15-24-110-15,2-33-257 0</inkml:trace>
  <inkml:trace contextRef="#ctx0" brushRef="#br0" timeOffset="22108.0554">11464 6611 418 0,'0'0'35'16,"0"0"9"-16,0-4-8 16,0 3-8-16,0-5-9 15,0-2-3-15,-14 1 4 0,4 3 7 16,-4-2-2 0,-8 5-3-16,-2 1-8 0,-9 0-1 15,-8 0-3-15,-11 26-2 16,0 12 0-16,14 3-1 15,11 7-1-15,8-2-3 16,16 0-1-16,3-6-2 16,0-12 1-16,0-7-1 15,8-10 0-15,33-11 2 16,11 0 2-16,11-18 8 16,5-23 2-16,-3-5-5 15,-7-7-4-15,-7 10-3 16,-23 13-2-16,-9 12 1 15,-11 12-1-15,-8 6 0 16,0 0-1-16,0 24 1 0,13 10 3 16,-13 1-1-16,6-5-2 15,13-9 0-15,-5-5 0 16,5-9-1-16,3-7-2 16,2 0-2-16,3 0-6 15,6-9-45-15,5-14-46 16,9 1-88-16,-9-1-244 15</inkml:trace>
  <inkml:trace contextRef="#ctx0" brushRef="#br0" timeOffset="22459.871">11949 6354 360 0,'-8'8'104'16,"8"-8"-60"-16,0 0 9 15,0 0-20-15,0 0 6 16,19 0 27-16,22 0-13 16,-3 0-6-16,9 0-12 15,-1 0-19-15,-8 0-7 16,3 7-6-16,-3 7-3 15,-10 9 0-15,-9 11-1 0,-19 4 0 16,13 0-1 0,-7-6 0-16,21-11 0 0,14-15-5 15,16-6-13-15,-2 0-2 16,10-8-18-16,-2-21-19 16,-17-3-35-16,14 1-89 15,-13-4-189-15</inkml:trace>
  <inkml:trace contextRef="#ctx0" brushRef="#br0" timeOffset="22759.9266">13070 6455 507 0,'0'8'122'0,"0"-1"-91"16,14-7 27-16,32 0-17 15,11 0-25-15,-5-18-16 16,3-10-3-16,-4 1-4 15,-4-1-11-15,-1 12-69 0,3 12-103 16,-27 4-111-16</inkml:trace>
  <inkml:trace contextRef="#ctx0" brushRef="#br0" timeOffset="22939.8887">13228 6685 169 0,'0'0'418'0,"6"0"-366"16,59 0 42-16,1-6-63 15,-6-16-31-15,-17-6-5 16,-2-3-25-16,5 0-63 0,1-3-121 16</inkml:trace>
  <inkml:trace contextRef="#ctx0" brushRef="#br0" timeOffset="23471.8837">14052 6327 86 0,'-25'14'282'0,"3"-2"-254"16,22-9 10-16,0-3-24 15,0 0 3-15,0-2 26 16,22-22 8-16,24-3 6 15,20-4-4-15,-9 6 1 16,9 4 11-16,-6 8-19 16,-14 3-9-16,-16 8-8 15,-8 2-19-15,-11 0-6 0,-3 25 0 16,-8 26 2-16,-8 13-5 16,-63 17 0-16,-33 10-1 15,6 10-1-15,-8-6 0 16,21-17-4-16,39-26-9 15,21-26-7-15,17-19 5 16,8-7 6-16,19 0 0 16,41-15 10-16,14-7 1 15,2 1 3-15,3 3 3 16,-19 4 2-16,6 4-9 16,-1-5-1-16,-21-3-11 15,-9-3-68-15,3-7-105 16,-10-12-301-16</inkml:trace>
  <inkml:trace contextRef="#ctx0" brushRef="#br0" timeOffset="23817.8095">15093 6114 436 0,'-52'39'31'16,"6"4"26"-16,-25 6 4 15,-8 7-23-15,-5 2 6 16,10-2 0-16,36-16-22 0,13-17-4 16,25-14-14-16,0-9 6 15,52-3 21-15,33-14 10 16,13 2-8-16,-8 9-7 15,-11 6 2-15,-19 8-9 16,-28 35-5-16,-32 8-7 16,0 7-7-16,-40-9 0 15,-31-14-11-15,5-27-31 16,1-8-44-16,18-21-70 16,28-35-137-16</inkml:trace>
  <inkml:trace contextRef="#ctx0" brushRef="#br0" timeOffset="23997.7875">14995 6114 533 0,'46'-5'174'0,"25"-6"-73"16,41-12-9-16,-6-6-66 15,-13-5-18-15,-8-11-8 16,-20 0-7-16,-5 0-19 15,3 8-59-15,-17 4-120 16</inkml:trace>
  <inkml:trace contextRef="#ctx0" brushRef="#br0" timeOffset="25923.5991">11922 6424 124 0,'0'0'81'15,"0"0"-46"-15,0 0 30 16,0 0-22-16,0 0-10 15,0 0-14-15,0 0-8 16,0 0 4-16,0 0 0 0,0 0-1 16,0 0-5-16,0 0 10 15,0 0-1-15,0 0-9 16,0 0 1-16,0 0 3 16,0 0-2-16,0 0-9 15,0 0 3-15,0 0-1 16,0 0 7-16,0 0 12 15,0 0-5-15,0 0-4 16,0 0-2-16,0 0 0 16,0 0 7-16,27 0-5 0,6-7 1 15,-8-4-7 1,-4 0 8-16,4 0 0 0,-11 3 1 16,5 4-6-16,-19 1-2 15,0 3-3-15,0 0-2 16,0 0 0-16,0 0-3 15,0 0 1-15,0 0-2 16,8 0 1-16,-3 0-1 16,9 0 4-16,5 0 2 15,0 0 6-15,-5 0-4 16,-1 3-3-16,-4 1-1 16,-9 0-3-16,5-1 0 15,-5-3-1-15,0 1 1 16,0 2-1-16,0 2 0 15,6 0 0-15,7 2 1 0,-13-2-1 16,6-3 0-16,-4 2 1 16,-2-4-1-16,0 0 0 15,0 0 1-15,0 0 1 16,0 0 0-16,0 0-1 16,0 4 0-16,0-1 0 15,11 2-1-15,-11-2 1 16,0-3 0-16,0 0-1 15,0 0 2-15,0 0-1 16,0 2 0-16,0 6 2 16,0-2 1-16,0 10 2 15,0-3-4-15,0-4-1 0,0-2-1 16,0-1 1 0,0-3-1-16,0 8 1 0,0-1 1 15,0 2 0-15,-19 1-2 16,6-1 1-16,-1 1 0 15,-11-1-1-15,12-3 0 16,-12 5 0-16,9-6 0 16,-3-2 1-16,8-1-1 15,-11-1 0-15,8 2 1 16,-10 1-1-16,10 1 0 16,-5 3 0-16,-3-2 0 15,11 4 0-15,3-6 0 16,3-1 0-16,-1-6 0 15,6 0 0-15,0 0 1 16,0 0-1-16,0 0 3 0,0 0-2 16,0 0 2-16,0 0-1 15,0 0 3-15,11-11-3 16,36-7 0-16,-7-7-2 16,18-2 0-16,7-5 0 15,14 2 1-15,-5 1 0 16,-3 5 4-16,-14 12 1 15,-11 6-1-15,-5 2-1 16,0 4-3-16,-8 0 0 16,5 0-1-16,-11 0-3 15,3 0-14-15,3-3-64 16,22-31-118-16</inkml:trace>
  <inkml:trace contextRef="#ctx0" brushRef="#br0" timeOffset="43595.6268">9774 7513 342 0,'0'0'95'0,"-14"0"-48"15,-5 0 26-15,-19 8-15 16,-17 17-42-16,-16 13 2 15,-8 9-2-15,0 13-4 16,8 15-2-16,6 16-3 16,32 11-3-16,19 7 5 15,14-5 6-15,0-2-6 16,20-15-8-16,20-15-1 16,12-18-4-16,-14-20-23 15,3-16-56-15,25-18-94 16,-14-7-195-16</inkml:trace>
  <inkml:trace contextRef="#ctx0" brushRef="#br0" timeOffset="44038.9291">10270 7924 237 0,'-19'0'136'0,"-11"0"-126"15,8 4 18-15,-11 13-7 16,-5 8-7-16,5 15 0 16,-2 10 11-16,16 9-1 15,19 2 4-15,0-9 1 16,13-15-5-16,53-18-1 16,27-19 16-16,13-16 5 15,11-42-12-15,-19-13-1 0,-27-4 5 16,-52 13-20-16,-19 8-13 15,-30 11-3-15,-57 17-2 16,-25 17-15-16,9 9-24 16,18 0-20-16,33 18-38 15,50 9-120-15</inkml:trace>
  <inkml:trace contextRef="#ctx0" brushRef="#br0" timeOffset="44315.2237">10823 8383 243 0,'0'43'238'16,"-35"14"-209"-16,-22-1 40 16,5-2-47-16,-8-9-22 15,8-14-1-15,14-18-9 16,16-12-49-16,22-1-55 16,0-11-156-16</inkml:trace>
  <inkml:trace contextRef="#ctx0" brushRef="#br0" timeOffset="44691.6719">11380 8014 350 0,'-52'39'36'0,"5"10"26"0,1 3 2 16,13 12-9-16,25-8-17 16,8-7-5-16,0-14-1 15,55-17-13-15,10-18 3 16,20-3 12-16,7-47-9 15,-7-18 2-15,-25 1 2 16,-17 4-4-16,-43 13-12 16,0 19-11-16,-43 9-2 15,-31 10-24-15,9 11-24 16,18 1-23-16,37 0-33 16,10 0-134-16</inkml:trace>
  <inkml:trace contextRef="#ctx0" brushRef="#br0" timeOffset="44939.7135">11824 7770 260 0,'0'0'179'0,"0"17"-144"15,19 20 87-15,8 16-46 16,-2 20-18-16,-17 12 7 16,-8 16-18-16,-14 3-7 15,-51-9-23-15,-28-7-17 16,-2-28-1-16,-6-29-43 0,6-31-138 16</inkml:trace>
  <inkml:trace contextRef="#ctx0" brushRef="#br0" timeOffset="75781.1509">5476 9821 360 0,'11'-5'61'15,"-11"5"18"-15,0 0 8 16,0 0-24-16,0 0-15 16,-5 0-1-16,-36 0-9 15,-22 0-22-15,-16 15-3 16,-19 32-5-16,11 29-3 16,-22 23-5-16,27 19 0 15,25-6 0-15,29-17 0 0,28-16 0 16,0-21 0-16,55-18 0 15,29-17-2-15,20-21 0 16,13-2-9-16,9-2-35 16,-9-23-46-16,-11 0-111 15</inkml:trace>
  <inkml:trace contextRef="#ctx0" brushRef="#br0" timeOffset="76095.4383">6158 10115 435 0,'57'0'15'0,"22"0"108"15,6 0-65-15,-6-3 2 16,-19-5-41-16,-27 1-17 16,-1 0-2-16,-12 0-5 0,-1-1-35 15,13 1-116 1,-4 3-211-16</inkml:trace>
  <inkml:trace contextRef="#ctx0" brushRef="#br0" timeOffset="76297.0504">6682 10356 498 0,'70'-14'31'0,"4"-1"76"0,-3-5-59 16,-11-3-39 0,-22 8-9-16,-11-8 0 0,-8 8-10 15,1 2-75-15,-1-1-160 16</inkml:trace>
  <inkml:trace contextRef="#ctx0" brushRef="#br0" timeOffset="76673.3146">7650 9795 166 0,'-60'56'121'0,"10"-9"-71"16,34-15 10-16,11-12-37 16,5-12-12-16,5-8 17 15,50 0 49-15,24 0-3 16,11 0-16-16,2 0-10 15,1 0 4-15,-17 0-27 16,-16 0-14-16,-19 3-11 0,-11 1 0 16,-13-4-11-16,-12 0-49 15,9-7-61-15,5-28-115 16</inkml:trace>
  <inkml:trace contextRef="#ctx0" brushRef="#br0" timeOffset="76860.8561">8468 9327 458 0,'-20'62'72'0,"-10"9"40"15,-2 24-20-15,-4 16-28 16,-10 14-25-16,-6 7 1 16,-5-2-13-16,-9-12-20 0,26-24-7 15,7-27-5 1,19-22-37-16,14-20-89 0,0-25-150 15</inkml:trace>
  <inkml:trace contextRef="#ctx0" brushRef="#br0" timeOffset="77752.8745">7742 9518 143 0,'0'0'91'16,"0"0"-31"-16,0 0 10 15,0 0-15-15,0 0-30 16,0 0-6-16,0 8 13 16,0 8 2-16,0 12 9 15,0 3-2-15,-5 10-17 16,-17 1-19-16,-8 4-5 15,-5 2-15-15,2 3-99 0,6 2-164 16</inkml:trace>
  <inkml:trace contextRef="#ctx0" brushRef="#br0" timeOffset="78495.3032">5716 11677 541 0,'-30'0'30'0,"-19"0"30"15,-16 29-41-15,-25 15-5 16,-3 21-3-16,0 14-7 16,9 5 4-16,32-2 13 15,38-13 2-15,14-19-9 16,20-19-9-16,53-17-2 16,17-14 1-16,11 0-1 15,3-20-3-15,-12-8 0 16,-13 0-7-16,-16-1-23 15,-8 0-70-15,-12 5-104 0</inkml:trace>
  <inkml:trace contextRef="#ctx0" brushRef="#br0" timeOffset="78983.1687">6142 11478 124 0,'-11'-4'264'15,"11"4"-229"-15,0 0 10 16,0-6-4-16,11-2 8 16,21-2-1-16,9-6 1 15,6 2-3-15,-1 6-13 16,-8 3 1-16,-5 5-5 15,-6 0-7-15,-13 13-1 0,-14 23 1 16,0 16-7-16,0 4-7 16,0-1-2-16,0-13-4 15,0-18-2-15,0-15 0 16,0-9 0-16,38 0-2 16,3 0-9-16,16-17-17 15,-5-2-36-15,-6 6-22 16,6 9-63-16,-19 4-206 15</inkml:trace>
  <inkml:trace contextRef="#ctx0" brushRef="#br0" timeOffset="79373.0616">7047 11803 359 0,'0'0'205'0,"27"-9"-152"16,11-5 48-16,22-3-55 16,-16-1-17-16,-11 3-22 15,-6 2-7-15,0 2 0 16,-19 4-11-16,22 1-39 15,-8 6-57-15,8 0-117 16</inkml:trace>
  <inkml:trace contextRef="#ctx0" brushRef="#br0" timeOffset="79620.8968">7238 12037 185 0,'11'0'414'16,"19"0"-363"-16,22-16 49 15,-9-8-79-15,-2-1-14 16,-8-8-7-16,-9 0-13 15,9 6-66-15,-11 7-148 16</inkml:trace>
  <inkml:trace contextRef="#ctx0" brushRef="#br0" timeOffset="80033.2224">8358 11318 23 0,'0'-19'415'0,"0"18"-363"16,0-2 31-16,11 0-16 16,-11 3-16-16,3 0-13 15,-3 0-4-15,6 21-2 16,-6 29 12-16,0 23-13 16,0 16-10-16,-39 9-7 15,-7 2-4-15,-6-7-7 16,6-6-3-16,27-16-1 15,19-20-9-15,0-17-27 0,0-20-30 16,43-14-20 0,4 0-23-16,7-11-67 0,4-14-120 15</inkml:trace>
  <inkml:trace contextRef="#ctx0" brushRef="#br0" timeOffset="87753.0151">9084 11177 186 0,'0'0'140'0,"0"-3"-111"16,0 3 17-16,-6 0-10 16,1-4 2-16,-1-3-2 0,-2-1-1 15,8 1 4 1,-5 6-8-16,5 1-8 0,0 0-11 16,-8 0 0-16,2 0-2 15,6 0-1-15,-8 0 0 16,8 0 0-16,-6 0 1 15,6 0-3-15,0 12-2 16,-13 18 4-16,7 12-4 16,-13 10-4-16,6 3 1 15,-1 2 1-15,0 4-2 16,9 2 0-16,-1-3-1 16,6 3 0-16,0 5 1 15,0 3 0-15,20 0 1 16,26-7 2-16,11-13 0 15,14-15 1-15,8-11 0 0,0-20-3 16,14-5 3-16,-3-12 5 16,3-35 3-16,-20-13-6 15,-26-8-4-15,-28-1 2 16,-19 8-3-16,-9 10 0 16,-56 22-1-16,-14 19 2 15,-6 10 3-15,1 16-4 16,5 30-2-16,13 6-1 15,34-3-3-15,32-7-57 16,0-20-154-16</inkml:trace>
  <inkml:trace contextRef="#ctx0" brushRef="#br0" timeOffset="95664.9374">20966 3286 332 0,'0'-3'180'16,"0"-4"-158"-16,0 5 31 15,0-5-19-15,-8 0-2 16,-3 4 8-16,-16-1 4 16,-11 4-21-16,-22 0-15 15,-25 21 4-15,-26 36-8 16,-7 27 0-16,-13 20-4 16,11 14 2-16,30-7 0 15,36-12-2-15,43-17 0 0,11-23 0 16,38-18 1-1,41-19 2-15,14-21-1 0,11-1-2 16,2 0-2-16,-8-25-18 16,-3-7-38-16,-7 2-69 15,-17-5-144-15</inkml:trace>
  <inkml:trace contextRef="#ctx0" brushRef="#br0" timeOffset="96180.7666">21340 3149 33 0,'-14'0'300'0,"-5"0"-255"15,6 0 36-15,-7 0-24 16,7 0-7-16,7 0-6 0,4-8-4 15,2 4-4-15,0-2-6 16,0 1-12-16,0 0 0 16,21-8-7-16,37-3 2 15,-4 7 14-15,4-1 5 16,-12 2-6-16,-13 8-7 16,-14 0-8-16,-6 0-4 15,-13 8-2-15,0 28 0 16,0 25 3-16,-46 13-5 15,0 0-3-15,21-10 1 16,25-20-1-16,0-21-2 16,25-18-10-16,54-5-21 15,13-2-13-15,15-20-37 0,-9 4-62 16,-14 6-115 0</inkml:trace>
  <inkml:trace contextRef="#ctx0" brushRef="#br0" timeOffset="96474.8873">22283 3535 224 0,'11'0'283'0,"3"-8"-248"15,32-9 72-15,6 2-69 16,0 2-22-16,-6 1-11 16,-10 7-5-16,7 2 0 15,-2 3-18-15,-8 0-92 16,-20 0-100-16</inkml:trace>
  <inkml:trace contextRef="#ctx0" brushRef="#br0" timeOffset="96685.154">22387 3798 513 0,'0'0'81'15,"0"-4"9"-15,41 0-10 16,5-7-43-16,1 3-29 16,2-6-7-16,-9 7-1 15,12 5-6-15,8-1-45 16,-2 3-79-16,-7-3-99 16</inkml:trace>
  <inkml:trace contextRef="#ctx0" brushRef="#br0" timeOffset="97231.0753">23783 3412 368 0,'0'-5'111'16,"0"-2"-72"-16,-14 2 27 15,3-2-27-15,-10 0-9 0,-4-3-6 16,-16 10 2 0,-16 0 5-16,-9 6-10 0,-7 40-9 15,-12 11 6-15,-2 15 1 16,3-4-5-16,7 4 4 15,31-11 2-15,13-13-10 16,28-9-5-16,5-17-3 16,0-13 0-16,57-9 2 15,27-2-2-15,9-41-1 16,11-12 0-16,8-19-1 16,-14 1 1-16,-14 3-1 15,-29 14 1-15,-31 23-1 0,-5 16 0 16,-19 17 0-1,0 0 0-15,-5 27 0 0,-41 30 0 16,7 10 0-16,1 4 0 16,16-8 0-16,17-13 0 15,5-15 0-15,0-18 0 16,38-12-1-16,22-5 0 16,6 0-3-16,-6-4-10 15,5-14-26-15,-8-8-32 16,-10-2-40-16,-15 2-79 15</inkml:trace>
  <inkml:trace contextRef="#ctx0" brushRef="#br0" timeOffset="97615.016">24353 3080 387 0,'0'-7'45'16,"0"-3"30"-16,0-6-5 15,13 2 0-15,28-2-18 16,3 4-1-16,2 7-5 0,-13 2-12 15,-11 3-17 1,-6 0-9-16,-16 15-2 0,0 23 0 16,0 12 2-16,-24 5-2 15,-17-3-4-15,16-13-1 16,20-14-1-16,5-18 0 16,0-4 0-16,52-3-2 15,8 0-2-15,10 0-13 16,10-3-35-16,-4 1-44 15,-2 2-93-15</inkml:trace>
  <inkml:trace contextRef="#ctx0" brushRef="#br0" timeOffset="97907.0307">25225 3535 528 0,'0'0'71'15,"0"0"20"-15,39 0-26 0,20 0-6 16,21 0-22-1,-4-7-22-15,-2-3-11 0,-14-2-4 16,5 12-2-16,0 0-30 16,-7 0-109-16,2 0-167 15</inkml:trace>
  <inkml:trace contextRef="#ctx0" brushRef="#br0" timeOffset="98394.7869">26259 2984 427 0,'0'0'121'16,"0"0"-80"-16,0 18 33 15,0 20-28-15,0 5-16 16,0 8-2-16,0 9 1 16,0 12-3-16,0 8-7 15,0 8-6-15,0-2-9 16,8-9-4-16,-3-17 0 16,14-20-7-16,3-23-14 15,3-17-11-15,8-7-2 16,-1-43 23-16,9-10 3 0,-8-5 5 15,5 3 3-15,8 11 0 16,6 14 1-16,-5 9 4 16,4 12 6-16,-4 9 2 15,-9 7-3-15,3 0 9 16,-17 13-4-16,-7 31 1 16,-17 20 7-16,0 16-3 15,-9 7-8-15,-51-9 4 16,-5-11-12-16,-6-17-4 15,-2-24 0-15,7-24-19 16,14-2-42-16,28-36-52 16,24-22-92-16</inkml:trace>
  <inkml:trace contextRef="#ctx0" brushRef="#br0" timeOffset="98889.0085">26976 3028 73 0,'-8'0'281'16,"-6"0"-204"-16,3 0-7 16,11 0-13-16,0 0 2 15,0-7-12-15,0-5-4 16,44-3-5-16,2 1-8 15,0 3 6-15,-7 0 1 16,-4 6-13-16,9 5-9 16,-12 0-4-16,1 0-6 15,0 0-4-15,-14 8 0 0,-5 15 1 16,-6 2 0-16,-8 8 2 16,0 3 0-16,0-9-2 15,13-6-1-15,-2-10-1 16,17-10 0-16,4-1-1 15,15 0-5-15,-1 0-28 16,11-22-82-16,-10-16-212 16</inkml:trace>
  <inkml:trace contextRef="#ctx0" brushRef="#br0" timeOffset="102738.7674">19990 5058 199 0,'0'-17'58'0,"0"3"15"15,0-7 20-15,11-4-32 0,22 2-2 16,-6 12-1-16,-19 9-15 15,-8 2-15-15,0 19-2 16,0 26 11-16,0 20 6 16,-13 28-18-16,-20 23-5 15,-33 18-7-15,-7 11-9 16,-17 0-2-16,11-7-2 16,13-16 0-16,31-28-2 15,35-36-29-15,0-39-52 16,49-19-29-16,49-51-37 15,25-24-156-15</inkml:trace>
  <inkml:trace contextRef="#ctx0" brushRef="#br0" timeOffset="103158.8413">21078 5109 288 0,'0'0'75'16,"0"0"-25"-16,0 0 11 15,-19 0-18-15,-8 0 5 16,0 7-7-16,-6 13-18 0,-5 18-3 15,2 18 2-15,-27 28 4 16,-16 31-7-16,-8 30 8 16,-16 13 3-16,32-15-6 15,52-30-9-15,19-50-10 16,30-42-4-16,43-21-1 16,34-45 5-16,2-27 5 15,-17-8-8-15,-26 6-1 16,-53 17 0-16,-13 20-1 15,-46 22-1-15,-60 15-9 16,-12 15-22-16,34 20-14 16,38-5-32-16,46-8-68 15,13-14-203-15</inkml:trace>
  <inkml:trace contextRef="#ctx0" brushRef="#br0" timeOffset="103526.8144">21555 5548 283 0,'25'-21'285'0,"2"-2"-231"15,25 10 60-15,16 0-72 16,-11-2-31-16,-24 8-8 15,-14 2-3-15,8 5 0 16,6 0-18-16,19 0-49 16,-6 19-81-16,-13 9-204 15</inkml:trace>
  <inkml:trace contextRef="#ctx0" brushRef="#br0" timeOffset="103721.2591">21836 5906 432 0,'41'-29'168'0,"-3"5"-137"16,22 8 20-16,11-5-51 15,8-4-12-15,-8 6-86 16,-11 1-130-16</inkml:trace>
  <inkml:trace contextRef="#ctx0" brushRef="#br0" timeOffset="104470.8207">22979 5215 260 0,'0'0'104'16,"0"0"-67"-16,0 0-3 15,0 0-10-15,0 0 0 16,0 0 1-16,0 0 7 15,0 0 6-15,0-13 20 16,32-4-7-16,20-1-8 16,19-10 3-16,14-2-8 15,7 6-5-15,1-5-8 16,-22 12-5-16,-19 7-3 0,-20 10-11 16,-18 0-3-16,-14 12-3 15,0 33 2-15,-14 25-1 16,-57 21 0-16,-13 19-1 15,-1 3-2-15,20-6 1 16,16-20 1-16,19-29 0 16,30-26-1-16,0-20 0 15,30-12-2-15,44 0 3 16,10-27 0-16,-5-4 0 16,8 8-8-16,-10 4-22 15,7 8-46-15,-10-1-55 16,-9 0-70-16</inkml:trace>
  <inkml:trace contextRef="#ctx0" brushRef="#br0" timeOffset="104898.7937">24287 5079 133 0,'-65'6'279'16,"-6"11"-226"-16,3 4 24 15,24 0-30-15,25-7-29 16,19-5-10-16,0-9 11 16,19 0 8-16,47 0 8 15,32-9 16-15,5 7-8 16,-15 2-6-16,-31 26-1 16,-30 31-2-16,-27 18-11 15,0 9-6-15,-71 3-8 0,-10-8-8 16,-15-18-1-1,9-33-3-15,21-28-23 0,39-15-39 16,27-46-71-16,0-11-47 16,63-10-155-16</inkml:trace>
  <inkml:trace contextRef="#ctx0" brushRef="#br0" timeOffset="105124.8357">24459 4997 421 0,'19'-13'134'0,"9"-1"11"16,29 8-46-16,14 6-35 15,-17 0-32-15,6-6-27 16,17-5-5-16,10-5-37 15,-11-17-109-15,-16-24-328 16</inkml:trace>
  <inkml:trace contextRef="#ctx0" brushRef="#br0" timeOffset="106174.9363">25441 5174 133 0,'8'0'100'0,"-8"-14"-88"15,5 2-8-15,9 2 0 16,-14 1-1-16,11 9 12 15,-11 0 6-15,0 0 7 16,0 0-1-16,0 0-9 16,0 0 19-16,0 0 20 15,0 0 1-15,0 0-4 16,-19 0-12-16,13-6-9 16,6-3-8-16,0-7-6 15,0 3 0-15,33-3 5 16,33-4 22-16,4 2-14 15,23 2-16-15,-14-6-5 16,0 2-7-16,-27 5-4 16,-19 6-1-16,-14 9-9 15,-19 0-46-15,0 9-62 0,0 14-110 16</inkml:trace>
  <inkml:trace contextRef="#ctx0" brushRef="#br0" timeOffset="107208.3423">26646 4652 464 0,'0'-10'56'16,"0"10"45"-1,-6 0-41-15,-2 0-28 0,8 19-6 16,0 18 18-16,0 23-12 16,0 14-10-16,0 9-13 15,0-4-8-15,0-12-1 16,0-5 0-16,0 2-11 16,14-1-47-16,8-10-49 15,2-16-76-15</inkml:trace>
  <inkml:trace contextRef="#ctx0" brushRef="#br0" timeOffset="107478.6507">26785 5017 183 0,'38'-30'358'0,"8"-5"-326"16,25 12 66-16,30 2-33 15,8 6-11-15,-21 15-11 16,-31 0-21-16,-44 47-6 16,-13 16 0-16,-19 22-4 15,-73 17-9-15,-26-1-3 16,7-16 0-16,12-30-2 16,34-30-18-16,32-25-24 0,33 0-27 15,0-27-50 1,19-20-34-16,47-13-132 0</inkml:trace>
  <inkml:trace contextRef="#ctx0" brushRef="#br0" timeOffset="107958.687">27557 4690 184 0,'-11'7'99'16,"-3"-4"-35"-16,6-3-15 15,-3 0-13-15,3 0 10 16,-6 0-1-16,1 0-2 16,7-3-12-16,6-3-9 15,0-4 1-15,0-4 8 0,19-7 13 16,47 2 7-16,2 2-6 15,3 6-6-15,-25 11-3 16,-8 0-14-16,-30 25-8 16,-8 25-4-16,0 12 4 15,-32 2-8-15,-9-5-6 16,22-18 0-16,19-18-7 16,24-23-37-16,83-7-67 15,37-51-136-15</inkml:trace>
  <inkml:trace contextRef="#ctx0" brushRef="#br0" timeOffset="114138.8438">19262 7284 285 0,'0'0'99'0,"-5"0"-54"0,-3 0 16 16,8 0 2-16,0-8-16 16,0-9-3-16,0-2 22 15,24 8 2-15,31 1-18 16,2-5-33-16,-3 5-17 15,-2-2 0-15,-11-2-52 16,8-1-114-16,-8 0-327 16</inkml:trace>
  <inkml:trace contextRef="#ctx0" brushRef="#br0" timeOffset="114730.7439">21163 7020 401 0,'0'-18'96'0,"0"-4"-53"0,0-10-5 15,0 3 2-15,0 5-3 16,0 8-2-16,-9 10 4 16,-29 6-1-16,0-1-11 15,-8 1-7-15,-14 0-8 16,-25 5-4-16,-27 31-4 15,-13 17-2-15,13 13 0 16,3 5 3-16,22 15-1 16,30-2 3-16,29-6-2 15,28-19-2-15,0-24 1 16,52-25-1-16,22-10 0 16,38-25 0-16,10-37-1 15,12-15 0-15,2-5-1 0,-24 5-1 16,-22 15 0-1,-35 19 0-15,-23 25 0 0,-32 11 0 16,0 7 0-16,0 30-1 16,0 31 1-16,-41 28 0 15,-5 13 1-15,-6 12-1 16,9-1 1-16,2-5-1 16,22-9 0-16,10-23-6 15,9-24-54-15,22-18-49 16,44-28-60-16,-1-6-264 15</inkml:trace>
  <inkml:trace contextRef="#ctx0" brushRef="#br0" timeOffset="115322.8071">22079 7153 156 0,'8'-20'451'16,"3"9"-418"-16,11 11 34 16,24 0-36-16,19-7-23 15,-21 7-7-15,-22 0-1 16,8 0-2-16,-3 11-29 0,6 9-73 16,-6 2-127-1</inkml:trace>
  <inkml:trace contextRef="#ctx0" brushRef="#br0" timeOffset="115496.665">22210 7473 677 0,'13'-9'34'0,"6"9"1"15,36 0-6-15,10 0-25 16,12 0-4-16,2 0-45 15,-11-12-102-15,-11-15-296 16</inkml:trace>
  <inkml:trace contextRef="#ctx0" brushRef="#br0" timeOffset="115818.6566">23568 7151 505 0,'0'-12'205'0,"0"12"-187"16,0-1 51-16,38-15-38 16,16 7-19-16,-10-5-7 15,2 8-5-15,-8 6-1 16,17 0-54-16,2 0-63 16,9 0-101-16</inkml:trace>
  <inkml:trace contextRef="#ctx0" brushRef="#br0" timeOffset="116860.3982">24786 6620 186 0,'-19'-6'413'16,"-8"-1"-372"-16,19 7 19 15,8 7-40-15,0 28 10 16,0 21 14-16,0 26-17 16,-6 11-6-16,6 8-7 15,-5 13-11-15,-1-5-1 16,6-10-2-16,0-14 0 15,0-24-8-15,0-22-31 16,25-30-27-16,2-9 3 16,3-24 0-16,-16-24-24 0,0-2 16 15,-14 2 1-15,0 5-2 16,0 5 11-16,0 9 50 16,0 2 11-16,19 5 51 15,-6-6 25-15,1 3 22 16,13-5 7-16,17 2-13 15,10 14-26-15,4 6-27 16,-4 8 0-16,-2 0-2 16,-14 29-5-16,-19 25-3 15,-19 29-6-15,-5 19-12 16,-55 0-10-16,-25-10 0 16,14-32-1-16,17-32-10 15,2-28-24-15,25-35-39 0,21-39-32 16,6-10-35-1,22-5-113-15</inkml:trace>
  <inkml:trace contextRef="#ctx0" brushRef="#br0" timeOffset="117288.7316">25544 6642 303 0,'-11'0'181'15,"11"-4"-117"-15,0-14 15 16,28-6-26-16,29-1-2 16,8 2-12-16,-13 6 11 15,-19 14-8-15,-6 3-19 16,-21 5-15-16,-6 37 4 16,0 15-3-16,-25 16-5 0,-16-5-4 15,14-12 0 1,16-21 1-16,11-20-1 0,0-15 0 15,79-7 0-15,6-29 1 16,13-7-1-16,-19 8-1 16,-33 13-18-16,-2 19-58 15,-36-8-126-15</inkml:trace>
  <inkml:trace contextRef="#ctx0" brushRef="#br0" timeOffset="118382.8433">24236 8671 299 0,'0'0'68'16,"0"-5"12"-16,-9-4-25 15,-15-5 4-15,24-4-14 16,0-8 4-16,0 2 6 16,0 5-8-16,0 18-3 15,0 1-18-15,0 17-15 16,0 26 0-16,8 18 14 16,30 16-14-16,-13 7-7 15,2-1-4-15,6-7 0 0,13-6 0 16,-2-3-17-1,2-10-47-15,-10-7-47 0,-12-17-57 16,-24-20-208-16</inkml:trace>
  <inkml:trace contextRef="#ctx0" brushRef="#br0" timeOffset="118622.5729">24492 9046 437 0,'5'-25'155'15,"1"0"-65"-15,26 4-19 16,37-4-29-16,15-5 0 0,-5 10-8 16,6 16-19-1,-42 4-8-15,-15 35-2 0,-28 28 0 16,0 16-1-16,-79 9-3 16,-25-2 0-16,6-21-1 15,19-23-1-15,19-26-15 16,35-16-24-16,25-8-43 15,6-34-36-15,62-16-99 16</inkml:trace>
  <inkml:trace contextRef="#ctx0" brushRef="#br0" timeOffset="119786.8114">22540 9115 391 0,'0'-12'130'16,"11"-5"-59"-16,40-7 21 15,37 1-54-15,2-13-18 16,-17 8-15-16,-29 17-5 16,-28 9-21-16,-16 2-60 15,0 0-88-15</inkml:trace>
  <inkml:trace contextRef="#ctx0" brushRef="#br0" timeOffset="119972.6505">22570 9510 578 0,'32'-32'73'0,"15"11"-4"16,26-13-30-16,-7 0-39 15,-14 15-14-15,-6 11-64 16,-13 2-105-16</inkml:trace>
  <inkml:trace contextRef="#ctx0" brushRef="#br0" timeOffset="120970.5497">21839 8955 389 0,'11'-24'37'16,"-11"2"36"-16,0-1-13 15,0 7-10-15,0 11-1 16,-11-1-7-16,-30 6-18 16,-5-2-17-16,-1 0 8 15,-13 2-1-15,-2 0-2 16,-7 10-6-16,-1 25 4 15,4 16-4-15,1 15-4 16,13 13 1-16,25 2 2 0,27 0 5 16,0-17 2-1,27-24-6-15,52-34-4 0,33-10-1 16,10-54 8-16,9-18 0 16,0-7-4-16,-19 2-2 15,-25 9-3-15,-21 15 0 16,-34 14 1-16,-18 21-1 15,-14 22 0-15,0 6 0 16,0 53 1-16,-41 27 0 16,3 27-1-16,11 13 0 15,8 9 0-15,-1 3 0 16,-1-8 2-16,-4-17 0 16,11-24-1-16,14-24-1 15,0-28-16-15,28-26-114 16,24-11-140-16</inkml:trace>
  <inkml:trace contextRef="#ctx0" brushRef="#br0" timeOffset="128068.6146">24912 8551 73 0,'0'0'0'0,"0"0"0"16,0 0 7-16,0 0 25 15,0 0 11-15,0 0-12 16,0 0 20-16,0 0 3 16,0 0-12-16,-8-1-14 15,2-5-20-15,-2 5-6 16,3-4-1-16,5 5 10 0,0-3 16 16,0 0-3-16,0 0-6 15,0 2 5-15,0-2 9 16,0-1 14-16,0 0-9 15,0 1-11-15,0 1-4 16,0-1-12-16,5 1-1 16,9 0-5-16,5-4-1 15,13-2 7-15,9-6 7 16,6-2-1-16,10-1 3 16,3 1-2-16,5 4 4 15,-5 1 3-15,-13 4-10 0,-15 7-1 16,-13 0-7-16,-19 25 1 15,0 31-1-15,-32 20-2 16,-23 11-4-16,17-7 0 16,33-22 0-16,5-26 0 15,79-32-2-15,57-29 0 16,9-46-20-16,-15-8-46 16,-26-14-120-16</inkml:trace>
  <inkml:trace contextRef="#ctx0" brushRef="#br0" timeOffset="142130.1469">3202 3764 327 0,'0'0'49'0,"0"0"-6"16,0 0 6-16,0-1 8 15,-2-5 5-15,-4 2-10 16,6 4-19-16,0 0-12 15,0 0-13-15,0 0-2 16,0 0-4-16,0 15-2 0,27 23 6 16,12 9 0-1,-7 5-1-15,-4 0-3 0,-4-14-2 16,-2-12 0-16,-3-17 0 16,-5-9 0-16,-1-7 0 15,6-28 2-15,6-9-2 16,-6 0-7-16,0-1-22 15,-2 12-36-15,13 11-73 16,-3 7-76-16</inkml:trace>
  <inkml:trace contextRef="#ctx0" brushRef="#br0" timeOffset="142497.713">4099 3999 151 0,'33'-21'242'16,"-14"2"-204"-16,9-3 34 15,-23 0-33-15,-5 4-16 16,0 3-4-16,0 4-6 15,0 9 12-15,-19 2 5 16,-22 0-10-16,-5 17-14 16,-17 16-5-16,14 2-1 0,16-2 0 15,9-7 1-15,10-3-1 16,14-1-1-16,0-5 0 16,0-2-1-16,0-5-2 15,41 0-11-15,2-5-32 16,9-3-19-16,3 4-33 15,-9 3-30-15,-2 17-111 16</inkml:trace>
  <inkml:trace contextRef="#ctx0" brushRef="#br0" timeOffset="142670.4061">4361 4289 119 0,'33'-35'240'0,"5"-11"-147"15,28-12-2-15,21-4-28 0,-3 8-5 16,-5 7-6-16,-21 19-16 15,-17 11-24-15,-22 10-9 16,-11 7-3-16,-8 0 0 16,0 0-18-16,11 7-81 15,-11 24-104-15,13-4-75 16</inkml:trace>
  <inkml:trace contextRef="#ctx0" brushRef="#br0" timeOffset="142888.3114">5201 3606 326 0,'-8'0'132'15,"8"6"-121"-15,0 23 55 16,0 11-3-16,0 7-31 16,0 3-9-16,0 8-3 15,0 11-16-15,0 2-4 16,-19-3-2-16,0-7-5 15,-3-21-43-15,11-15-83 16,-11-15-28-16,8-10-159 16</inkml:trace>
  <inkml:trace contextRef="#ctx0" brushRef="#br0" timeOffset="143052.3325">5029 3919 411 0,'0'-11'52'0,"28"4"38"15,10-1-22-15,0 5-19 16,-3 3-12-16,9 0-28 16,-6 0-9-16,-2 0-2 15,-9 7-14-15,16 11-84 16,4 2-104-16</inkml:trace>
  <inkml:trace contextRef="#ctx0" brushRef="#br0" timeOffset="143218.6647">5711 3869 295 0,'0'0'117'0,"0"8"-70"16,0 16 34-16,0 10-17 15,0 2-32-15,0-1-24 16,0 1-6-16,-6 1-2 16,6-8-4-16,0-9-34 15,0-14-121-15,-2-6-42 16</inkml:trace>
  <inkml:trace contextRef="#ctx0" brushRef="#br0" timeOffset="143338.4474">5716 3728 372 0,'-13'-2'24'16,"13"-2"1"-16,0 3-25 15,0 1-14-15,46 0-181 0</inkml:trace>
  <inkml:trace contextRef="#ctx0" brushRef="#br0" timeOffset="143592.3418">6622 3771 231 0,'-19'0'93'16,"-9"0"-30"-16,-10 0 4 15,-3 21-25-15,-16 13-3 16,-3 11-2-16,3 10 7 0,10-5-6 16,12-8-18-16,16-17-12 15,19-10-5-15,0-8-2 16,0-5-1-16,54-2 0 16,9 0-5-16,2-3-43 15,9-10-88-15,-8 4-111 16</inkml:trace>
  <inkml:trace contextRef="#ctx0" brushRef="#br0" timeOffset="143885.4334">6916 3836 237 0,'-24'19'117'0,"-4"10"-59"0,-4 2 10 15,4 5-10-15,17-9-35 16,3-10-19-16,8-9-2 16,0-8-1-16,0 0 18 15,0 0-2-15,0 0 3 16,33 0-10-16,0 0-5 16,-6 5-3-16,-3 21 3 15,-10 5 0-15,0 2 0 16,5-8-1-16,-6-14-4 15,7-11-3-15,12-11-31 0,1-32-123 16,-6-16-177 0</inkml:trace>
  <inkml:trace contextRef="#ctx0" brushRef="#br0" timeOffset="144035.9871">7382 3336 332 0,'0'56'156'0,"0"34"-55"15,6 22-15-15,-6 12-30 16,0 5-11-16,0-11-34 16,13-12-11-16,20-18-25 15,0-31-146-15</inkml:trace>
  <inkml:trace contextRef="#ctx0" brushRef="#br0" timeOffset="147850.3734">15480 11450 220 0,'-11'-3'81'16,"3"3"-78"-16,8 0 23 15,0-3 9-15,0 2 0 16,0-2 0-16,-5 3-5 16,5 0 2-16,-8 0-11 0,-3 0 2 15,11 0 1-15,-3-4-5 16,-2 4-2-16,5 0 5 15,0 0 1-15,0-2-8 16,0 2-5-16,0 0-4 16,-6 0 3-16,6 0 0 15,0 0-3-15,0 0 0 16,0 0-3-16,0-1-1 16,0 1-1-16,0-5 1 15,0 5 0-15,0 0 2 16,0 0 4-16,0 0 2 15,0 0-2-15,0 0-6 16,0 0-1-16,0 0 0 0,0 0-1 16,0 0 1-16,0 0-1 15,0 0 1-15,-3 0 0 16,3 0-1-16,0 0 1 16,0 0 0-16,0 0 0 15,0 0 1-15,0 0-2 16,0 0 2-16,0 0 1 15,0 0 1-15,0 0 2 16,0 0 3-16,0 0 1 16,0 0-7-16,-5 0 0 15,5 0 1-15,0 0 0 16,0 0-1-16,0 0-1 0,0 0-1 16,0 0 1-1,0 0 0-15,0 0 0 0,0 0 1 16,0 0-3-16,0-1 0 15,0 1 1-15,0 0-1 16,0 0 2-16,0 0-1 16,0 0-1-16,0 0 2 15,0 0-1-15,0 0 1 16,0 0-2-16,0 0 0 16,0 0 0-16,0 0 1 15,0 0-1-15,0 0 1 16,0 0 0-16,0 0-1 15,0 0 1-15,-6 0 0 16,6 0-1-16,0 0 1 16,0 0-1-16,0 0 1 0,0 0-1 15,0 0 0-15,0 0 0 16,0 0 1-16,0 0-1 16,0 0 0-16,0 0 1 15,0 0-1-15,0 0 0 16,0 0 0-16,0 0 0 15,0 0 0-15,0 0 1 16,0 0 0-16,0 0 1 16,-5 0 1-16,5 0 1 15,0 0 0-15,0 0-3 16,0 0 1-16,0 0-2 16,0 0 0-16,0 0 0 0,0 0 0 15,0 0 0-15,0 0 1 16,0 0 2-16,0 0 2 15,0 0 0-15,0 0-3 16,0 0 0-16,0 0-1 16,-3 0 1-16,3 0 1 15,0 0 0-15,0 0-1 16,0 0-1-16,0 0 0 16,0 0 1-16,0 0-2 15,0-2 1-15,0 2 2 16,0 0-2-16,0 0-1 15,0 0 0-15,0 0 0 16,0 0-1-16,0 15-2 0,28 24 2 16,23 14 1-1,9 1 0-15,-2-4 0 0,2-3 0 16,-14-7 0-16,11 4 0 16,-24-2 0-16,-17 0-11 15,3-14-41-15,-13 2-83 16,-6-23-109-16</inkml:trace>
  <inkml:trace contextRef="#ctx0" brushRef="#br0" timeOffset="148284.1325">15835 11405 104 0,'-6'-6'276'15,"-15"5"-247"-15,15 1 12 16,-2 0 17-16,-8 0-10 16,7 0-13-16,-23 20 5 15,-6 33 8-15,-17 19-18 16,-21 14-20-16,2 5-7 15,0-8-3-15,12-12-2 16,7-19-7-16,31-20-25 16,24-12-51-16,0-20-77 15,24 0-179-15</inkml:trace>
  <inkml:trace contextRef="#ctx0" brushRef="#br0" timeOffset="148974.8176">16255 10935 104 0,'-6'0'107'16,"6"0"-73"-16,0 0 3 16,-8 0 11-16,8 0-19 15,-5 0-16-15,-4 0 11 16,9 0 9-16,-5 0-5 0,5 0 6 16,-14 0-1-1,9-2 5-15,5 2-11 0,-8 0-15 16,2 0-3-16,1 0-1 15,-3 0-4-15,8 0 1 16,0 0 1-16,0 0 7 16,0 0 5-16,0 0-4 15,0 0 1-15,0 0-1 16,0 0-2-16,0-5 0 16,8-2 12-16,35-10-7 15,4 7-6-15,-14-2 1 16,-20 9 1-16,-7 3-4 15,-6 0-6-15,0 2 2 0,0 21 0 16,0 16 13-16,0 5-8 16,0 1-5-16,-6-8-3 15,6-11-2-15,0-12-2 16,14-9-2-16,43-5 3 16,17 0-5-16,10 0-16 15,-5-5-74-15,-13 5-60 16,-20 0-158-16</inkml:trace>
  <inkml:trace contextRef="#ctx0" brushRef="#br0" timeOffset="150318.3335">14570 12514 101 0,'-6'0'117'0,"6"0"-68"16,0 0-4-16,0 0 3 0,0 0-16 16,0 0-2-16,0 0 7 15,0 0 2-15,0-2 3 16,85-9-3-16,59 0 13 15,80-10 1-15,62-5 4 16,55-9 0-16,8 3-16 16,-8 4-18-16,-33 12-12 15,-60 5-11-15,-52 6-2 16,-57 5-11-16,-27 0-74 16,-49 0-127-16</inkml:trace>
  <inkml:trace contextRef="#ctx0" brushRef="#br0" timeOffset="151210.6551">16274 12832 114 0,'0'-5'264'16,"-6"5"-222"-16,-2-2 3 16,3 2 4-16,-9 0-4 15,9 0-12-15,-9-5 2 16,-13-1 1-16,-11-3-5 0,-9-1-12 16,-13 1 4-1,-16 9 7-15,-3 0-20 0,0 4-5 16,0 28-4-16,8 7 0 15,11 7-1-15,22 0 0 16,10 2 0-16,28-6 0 16,0-8 1-16,11-6-1 15,44-15 1-15,24-13 4 16,24 0 0-16,-4-15-1 16,7-19 0-16,-21-2-2 15,-6 1 1-15,-14 9-1 16,-32 10-1-16,-14 11-1 15,-14 5 0-15,-5 0-1 16,0 33 1-16,0 26 3 16,0 25 2-16,0 16-3 0,0 11-1 15,0 4 0-15,-11-11-1 16,3-17 0-16,-3-21-2 16,11-20-12-16,0-28-102 15,30-18-188-15</inkml:trace>
  <inkml:trace contextRef="#ctx0" brushRef="#br0" timeOffset="151937.9731">18169 12430 6 0,'0'-5'341'0,"-3"5"-280"16,3 0-6-16,0 0-5 15,0 0 12-15,0 0-10 16,0 0 2-16,36 0-6 0,7 0-16 15,12 0 1-15,-3-4-18 16,-1 4-11-16,-4 0-4 16,-9 0-1-16,-5-6-11 15,2-3-55-15,17-11-61 16,-9-2-59-16,4-7-36 16</inkml:trace>
  <inkml:trace contextRef="#ctx0" brushRef="#br0" timeOffset="152214.1434">18469 12232 13 0,'0'22'440'0,"-8"13"-389"16,-3 14 31-16,-3 9-13 15,0 3-25-15,-5-2-24 16,0-4-11-16,0-10-9 16,6-16-2-16,13-10-22 15,0-17-108-15,0-2-94 16</inkml:trace>
  <inkml:trace contextRef="#ctx0" brushRef="#br0" timeOffset="152642.249">19497 11425 396 0,'0'0'61'15,"0"0"22"-15,0 9 1 16,0 13-11-16,22 3-40 16,16-3-9-16,0 1-3 15,8 5-6-15,9 2-8 16,-9-1-7-16,6-5 0 15,-14-6-7-15,0-2-20 0,9-7-59 16,-7-6-89 0,7-3-85-16</inkml:trace>
  <inkml:trace contextRef="#ctx0" brushRef="#br0" timeOffset="152860.1018">20440 11304 484 0,'-52'31'71'0,"-13"29"-8"16,-20 23 10-16,-21 11-33 15,-22 17-12-15,8 6-17 16,-6-3 4-16,28-15-6 16,22-24-9-16,43-29-9 0,20-28-15 15,13-18-51-15,32-30-35 16,61-37-54-16,19-21-153 15</inkml:trace>
  <inkml:trace contextRef="#ctx0" brushRef="#br0" timeOffset="153384.0985">20803 11065 36 0,'0'-3'201'15,"0"3"-127"-15,-8 0-15 16,2 0-13-16,6 0-12 16,-5 0-11-16,2-1 2 15,-3 1 8-15,1 0-3 16,2 0 0-16,3 0-6 0,0 0-1 16,0 0-1-1,0 0-5-15,0 0-3 0,0-4 9 16,0-3 4-16,41-5 9 15,19-1 1-15,6 0-10 16,-15 5-1-16,-12 7 2 16,-12 1-10-16,-13 0-14 15,-14 35 0-15,0 18 6 16,-41 19-6-16,-25 4-4 16,23-11 0-16,29-22 0 15,14-16-1-15,19-26-5 16,60-1-6-16,19-23-4 15,14-18-29-15,0 4-51 0,-9 4-52 16,-24 13-137 0</inkml:trace>
  <inkml:trace contextRef="#ctx0" brushRef="#br0" timeOffset="154074.1718">19202 12437 444 0,'0'0'89'16,"8"0"-10"-16,63 0 24 15,41 0-42-15,38 0 3 16,49-19-8-16,41-16-17 16,22-6-14-16,0 2-10 15,-31 5-15-15,-43 0 0 16,-43 9-7-16,-20 2-31 16,-35 18-67-16,-24 5-109 15</inkml:trace>
  <inkml:trace contextRef="#ctx0" brushRef="#br0" timeOffset="154892.1767">19137 13043 367 0,'0'0'37'0,"0"0"-12"16,0 0 3-16,0 0 10 15,0 0-11-15,0 0 5 16,0-5-9-16,0 2 0 16,0 1 4-16,0 1 9 15,33-6 3-15,5-4-3 16,22-2-1-16,5-7-2 0,14-2-11 16,14-4 5-1,-3 0-3-15,-6 6-4 0,-15 10-1 16,-23 5-9-16,-22 5-6 15,-10 0-1-15,-14 28-1 16,0 18-2-16,-27 17 0 16,-39 12-1-16,-10 12 0 15,2 9 0-15,14-9 0 16,22-14 1-16,14-22 0 16,24-21-2-16,0-13 0 15,24-15 0-15,28-2 1 16,13 0-1-16,6 0 2 0,-2-17-10 15,7-3-27-15,-8-5-44 16,-3-3-78-16,-7-3-183 16</inkml:trace>
  <inkml:trace contextRef="#ctx0" brushRef="#br0" timeOffset="155200.1108">20579 12929 416 0,'-117'39'274'15,"16"17"-266"-15,17-4 20 0,21-10-26 16,36-22-1 0,27-18-1-16,24-2 0 0,55-15 4 15,25-9 18-15,10 4 18 16,-10 12-10-16,-14 8-1 15,-25 15 2-15,-37 32-5 16,-28 20-13-16,-11 13-7 16,-68-1-5-16,-9-4-1 15,-15-25-9-15,15-23-26 16,4-20-39-16,32-7-45 16,47-12-47-16,5-32-73 15</inkml:trace>
  <inkml:trace contextRef="#ctx0" brushRef="#br0" timeOffset="155402.1093">20560 12889 662 0,'0'0'74'0,"19"0"25"16,60 0-36-16,19 0-25 15,6-12-17-15,-6-15-19 16,-5-14-2-16,10-9-31 16,-15-14-118-16,-36-19-266 15</inkml:trace>
  <inkml:trace contextRef="#ctx0" brushRef="#br0" timeOffset="156260.2895">22092 12287 463 0,'22'-8'73'0,"22"-1"-3"15,2 1 4-15,11 0-59 16,-16-1-13-16,6 4-2 15,-20-1-3-15,11 6-18 16,-13 0-102-16,-17 0-163 0</inkml:trace>
  <inkml:trace contextRef="#ctx0" brushRef="#br0" timeOffset="156439.9434">22264 12571 660 0,'0'0'71'16,"19"0"-25"-16,60 0-5 15,17-7-25-15,-3-13-16 16,-20-4-19-16,6-2-87 0,-27-2-122 16</inkml:trace>
  <inkml:trace contextRef="#ctx0" brushRef="#br0" timeOffset="156634.04">23606 11901 495 0,'-11'175'358'16,"-16"41"-349"-16,18 16 21 15,4-21-24-15,-1-32-6 16,6-43-65-16,25-63-238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02:15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9877 2431 204 0,'0'0'109'16,"0"-5"-36"-16,0-3-30 15,0 1-20-15,0 3 5 16,0 4 9-16,0 0-1 15,0 0-2-15,0 0-3 16,0 0 0-16,0 0-2 0,0 0-3 16,0 0-4-16,0 0-1 15,0 0 2-15,0 0-4 16,0 0-4-16,0 0-6 16,0 0-1-16,0 0 1 15,0 0 1-15,0 4-1 16,0 25 2-16,0 20 13 15,0 8-13-15,0 5-4 16,0-8-3-16,-5-17-4 16,-1-16-1-16,6-20-1 15,0-1 0-15,6-7-3 16,46-26-7-16,18-2 8 16,-4 2 2-16,-20 21 1 0,-19 12 1 15,-7 0 0 1,-7 26 3-16,-13 24-1 0,0 15 2 15,-19 3-2-15,-22-13-2 16,17-16-8-16,10-23-41 16,14-16-48-16,0 0-42 15,71-16-91-15</inkml:trace>
  <inkml:trace contextRef="#ctx0" brushRef="#br0" timeOffset="352.1066">10690 2662 369 0,'-11'11'80'16,"11"0"-41"-16,-3 12 34 15,-2 3-19-15,5 1-23 16,0-1-12-16,0-2 2 16,0-13 1-16,41-6-1 15,2-5 9-15,12-5 5 16,-9-21-10-16,-13-4-5 16,-14 1-9-16,-19 7-3 15,0 4-1-15,0-1-5 0,-33 6-2 16,19 1-4-16,9 6-12 15,5-2-46-15,0 5-47 16,0 3-99-16,46 0-165 16</inkml:trace>
  <inkml:trace contextRef="#ctx0" brushRef="#br0" timeOffset="622.2015">11131 2918 178 0,'-8'16'116'15,"8"-9"-97"-15,0-7 14 16,19-5 21-16,22-25 16 16,11-11 0-16,0 4 2 15,8 6-8-15,-3 3-5 16,-16 14-20-16,-14 1-21 15,-8 5-13-15,11 0-5 16,-8-4 0-16,11 3-10 16,-6 1-35-16,6 8-85 15,0 0-159-15</inkml:trace>
  <inkml:trace contextRef="#ctx0" brushRef="#br0" timeOffset="823.9138">12053 2728 475 0,'-5'44'80'0,"-4"8"3"16,-2-5-12-16,-2-5-57 16,-6-4-14-16,5-9 0 15,0-4-5-15,6-9-12 16,8-9-32-16,0-7-52 15,0 0-81-15</inkml:trace>
  <inkml:trace contextRef="#ctx0" brushRef="#br0" timeOffset="974.0894">12165 2578 554 0,'-14'0'35'16,"14"0"1"-16,0-2-24 15,0-6-12-15,22 2-10 16,24 6-60-16,12 0-133 16</inkml:trace>
  <inkml:trace contextRef="#ctx0" brushRef="#br0" timeOffset="1350.5632">12748 2748 310 0,'0'0'70'0,"0"0"3"16,19 0-14-16,14 0-13 15,8-5 7-15,-8-4 3 16,13 1-6-16,-8 0-8 15,-10 3-18-15,-9 5-5 16,-19 0-12-16,0 8-6 0,0 33 0 16,-52 9 0-16,-14 9-1 15,12-7 0-15,21-6 0 16,9-15 0-16,24-14 1 16,0-6-1-16,0-9 1 15,57-2 2-15,-3 0 0 16,17-2-3-16,0-24-2 15,3 0-11-15,-9-1-60 16,-5 1-93-16,-11 7-190 16</inkml:trace>
  <inkml:trace contextRef="#ctx0" brushRef="#br0" timeOffset="1830.3523">13490 2782 9 0,'-14'9'384'15,"-5"10"-357"-15,19-1 61 16,-19 5-28-16,16-2-32 16,-7 0-3-16,10-3 4 15,0-6-7-15,0-1-8 16,0-9 8-16,13-2-4 15,25 0-7-15,0-6-3 16,-5-13-6-16,0-3-2 16,-14 3 1-16,3-4 0 0,8-4-1 15,3 2 0-15,2-3 0 16,-2 0 1-16,5 9-1 16,-11 6 1-16,-8 9 3 15,-13 4 8-15,-6 0 1 16,0 11 4-16,0 17 1 15,-6-5-11-15,-7-6-7 16,13-10 0-16,0-7-4 16,46 0 1-16,19-17 3 15,14-4 1-15,-13 12-1 16,-14 9 1-16,-20 0-1 16,-18 9 2-16,-14 24-1 15,0 3 1-15,-14-9-2 0,-5-9-13 16,6-11-60-16,13-7-52 15,0 0-109-15</inkml:trace>
  <inkml:trace contextRef="#ctx0" brushRef="#br0" timeOffset="2077.7126">14491 2411 421 0,'-6'29'47'0,"-2"8"40"16,-6 9-18-16,-2 7-9 15,0 6-20-15,-3 2 0 16,5-2-10-16,-5-4-24 16,8-8-6-16,-3-4 0 15,1-9-12-15,4-7-23 16,-1-10-46-16,10-4-58 15,-22-10-62-15</inkml:trace>
  <inkml:trace contextRef="#ctx0" brushRef="#br0" timeOffset="2280.2006">14256 2670 303 0,'25'-9'207'0,"16"3"-131"16,16 3 17-16,8-2-54 16,-5 2-22-16,6-3-17 15,-1 3-2-15,-5 3-11 16,-3 0-55-16,-5 0-125 16,-3 22-186-16</inkml:trace>
  <inkml:trace contextRef="#ctx0" brushRef="#br0" timeOffset="2661.4791">14943 2675 298 0,'-57'0'51'16,"2"8"12"-16,-10 12 10 16,-6 7-3-16,0 8-15 15,6 4-12-15,-1 4-14 16,25-4-10-16,9-12-9 0,24-6-9 16,8-19-1-1,8-2-8-15,57-8 8 0,9-19 0 16,16-3 0-16,-19 6 2 15,-11 12 0-15,-22 12-1 16,-11 0 1-16,-19 20 0 16,-8 16 4-16,0 1 3 15,0-4-9-15,-8-14 0 16,8-15-28-16,0-4-35 16,19-11-73-16,33-21-81 15</inkml:trace>
  <inkml:trace contextRef="#ctx0" brushRef="#br0" timeOffset="2850.5124">15666 2312 564 0,'0'66'59'0,"-27"10"64"15,-14 16-56-15,-3 8-27 16,-11 2-13-16,4-15-16 15,12-11-11-15,18-18-9 16,21-11-58-16,0-21-142 16</inkml:trace>
  <inkml:trace contextRef="#ctx0" brushRef="#br0" timeOffset="4513.9487">4675 4534 476 0,'-6'0'41'16,"6"-5"27"-16,0 0-20 15,0-3 4-15,-13-2-20 16,-15 3 6-16,-23 7 4 16,-28 4-18-16,-11 40-15 0,-28 20-4 15,12 17-5-15,27 7 0 16,33-3-1-16,35-15 1 15,11-12-3-15,38-20-3 16,52-20-3-16,11-16 1 16,16-2-4-16,-5-14-25 15,-22-21-4-15,2 3-67 16,-21 9-129-16</inkml:trace>
  <inkml:trace contextRef="#ctx0" brushRef="#br0" timeOffset="4873.4298">5103 4858 379 0,'0'0'30'0,"0"0"56"15,38 0-25-15,0 0-6 16,17 0 8-16,2-10-11 16,-5-18-2-16,-6-8-1 15,-5 5-16-15,-22-1-20 16,-13 9-5-16,-6 9 6 0,0 9 0 16,-14 5-1-16,-43 2-8 15,-9 36-5-15,-7 11-1 16,2 6 1-16,24-3-2 15,15-11-6-15,18-8-15 16,14-12-31-16,19-10-37 16,60-11-32-16,8 0-68 15,-7 0-68-15</inkml:trace>
  <inkml:trace contextRef="#ctx0" brushRef="#br0" timeOffset="5144.2672">5738 4848 186 0,'-27'23'169'16,"8"-1"-74"-16,13-5-3 15,6-4-33-15,0-9-33 16,6-4-10-16,51-4 6 16,17-26 10-16,24-8-7 15,14 3 3-15,-14 8 6 16,-19 18 5-16,-41 9-17 15,-11 0-12-15,-16 27 3 16,-11 10-6-16,0 4-7 16,-11-7 0-16,-16-5-16 15,22-15-39-15,5-14-47 16,0 0-54-16,19-14-79 16</inkml:trace>
  <inkml:trace contextRef="#ctx0" brushRef="#br0" timeOffset="5369.9902">6772 4343 12 0,'-20'0'429'0,"1"33"-396"16,11 7 43-16,8 6-25 15,-5 12-5-15,-9 8-6 16,-5 11 2-16,-8 3-11 15,-3-4-17-15,3-10-14 16,7-11-1-16,12-8-13 16,8-18-39-16,0-11-86 0,8-18-137 15</inkml:trace>
  <inkml:trace contextRef="#ctx0" brushRef="#br0" timeOffset="5572.0148">6575 4671 528 0,'0'0'68'0,"0"0"-12"16,60 0 2-16,6-3-17 16,5-8-24-16,2 0-16 0,-2-1-1 15,14 6-9-15,7 6-25 16,6 0-106-16,-10 0-175 15</inkml:trace>
  <inkml:trace contextRef="#ctx0" brushRef="#br0" timeOffset="5983.9839">7429 4887 437 0,'19'-8'98'15,"8"-5"-17"-15,3-5-25 16,-3-2-33-16,-8-8-2 15,-5 0 6-15,0-3-1 16,-14 5 0-16,0 9-4 16,0 5-2-16,0 5-1 15,0 4 0-15,-33 3-6 16,0 0-6-16,-13 21-4 16,8 13-2-16,-3 8 0 0,8 8 0 15,14-7 0 1,5 1 0-16,14-12-1 0,0-4-3 15,19-17-9-15,41-11-31 16,11 0-43-16,22-19-50 16,-14-16-110-16</inkml:trace>
  <inkml:trace contextRef="#ctx0" brushRef="#br0" timeOffset="6262.3134">7914 4800 405 0,'-35'50'152'0,"5"1"-85"16,13 0 5-16,-2-6-34 16,8-13-11-16,11-12-16 15,0-11-5-15,0-9-4 16,0-9-1-16,0-38-1 16,47-20-3-16,18-10 0 15,6 3 2-15,0 11 1 16,-6 18 4-16,-18 21 6 15,-7 11 18-15,-15 11-5 16,-3 2-3-16,-3 0-11 16,11 0-9-16,-8 0-4 15,-9 0-22-15,20 0-93 16,-8-3-152-16</inkml:trace>
  <inkml:trace contextRef="#ctx0" brushRef="#br0" timeOffset="6510.8599">8751 4458 607 0,'-8'11'76'16,"8"-4"-2"-16,0-6-53 0,0 2-21 16,0-3-3-16,0 0-16 15,8 10-82-15,17 16-191 16</inkml:trace>
  <inkml:trace contextRef="#ctx0" brushRef="#br0" timeOffset="6660.9012">8784 4866 111 0,'-8'5'631'15,"-9"1"-571"-15,17-1-20 16,0-5-40-16,0 0-14 16,11-27-100-16,49-31-530 0</inkml:trace>
  <inkml:trace contextRef="#ctx0" brushRef="#br0" timeOffset="7206.0603">9943 4333 269 0,'0'0'141'16,"-6"0"-60"-16,6 0 3 15,-13 0-8-15,-1 4-6 16,-19 32-11-16,-13 25 5 16,-17 25-23-16,-2 15 0 15,16 4-23-15,24-11-14 16,25-21-4-16,65-35-9 15,126-33-72-15,57-5-232 16</inkml:trace>
  <inkml:trace contextRef="#ctx0" brushRef="#br0" timeOffset="7955.8512">15060 4029 437 0,'22'0'190'15,"22"31"-98"-15,16 26 14 16,0 21-51-16,-27 22-22 16,-20 10-11-16,-13 12-10 15,-16 0-9-15,-47-13-3 16,-2-17-9-16,10-23-47 15,3-18-125-15,-13-21-292 16</inkml:trace>
  <inkml:trace contextRef="#ctx0" brushRef="#br0" timeOffset="8481.813">12743 5109 633 0,'-14'54'75'0,"-40"33"48"15,-31 10-59-15,-27-4-64 16,9-22-3-16,24-54-117 16,35-25-336-16</inkml:trace>
  <inkml:trace contextRef="#ctx0" brushRef="#br0" timeOffset="14443.7748">11115 4480 117 0,'-11'0'88'16,"3"4"-50"-16,-3 4 17 0,3-1-1 15,-11 0-13 1,13-7 5-16,4 4-10 0,-9-4-3 15,11 0 3-15,0 0 5 16,0 0-11-16,0 0-9 16,0 0-7-16,0 0 2 15,0 0 2-15,0 0 7 16,0 0-2-16,32-4 4 16,45-15 16-16,15-6-3 15,1 3-5-15,-14 6 0 16,-19 8-9-16,-22 8-7 15,-24 0-10-15,-8 17-4 16,-6 37 3-16,-39 28-5 16,-59 20-3-16,-14 6 0 0,20-10-2 15,34-23-1-15,50-25-1 16,8-29-1-16,41-21-2 16,74-1 1-16,18-41 0 15,12-22-11-15,-9-2-37 16,-5 3-70-16,-19 2-122 15</inkml:trace>
  <inkml:trace contextRef="#ctx0" brushRef="#br0" timeOffset="15578.0397">13607 4567 256 0,'-5'0'88'0,"2"0"-33"16,-2 2-6-16,5-2-12 0,-6 0 11 16,6 0-2-16,0 0 13 15,0 0-14-15,0 0-5 16,0 0 0-16,38 0-6 16,9 0-27-16,4-4-5 15,1-9-2-15,8-5-3 16,-8-4-29-16,8 4-74 15,-8 1-133-15</inkml:trace>
  <inkml:trace contextRef="#ctx0" brushRef="#br0" timeOffset="15943.8232">14444 4274 92 0,'-5'18'434'0,"-9"20"-356"16,14 21 29-16,0 17-31 16,-27 14-26-16,-17 1-26 15,-10-3-20-15,10-19-4 16,22-17-30-16,22-25-151 15</inkml:trace>
  <inkml:trace contextRef="#ctx0" brushRef="#br0" timeOffset="90263.1096">6030 6650 60 0,'3'-8'212'0,"21"-6"-159"16,9 1 29-16,-6-2-23 15,0-2-10-15,-7 3-9 16,-7-5-8-16,-7 2 6 16,-6 5-1-16,0 4-8 0,0 1-1 15,-14 5-16 1,-43 2-7-16,-25 12-2 0,-46 39 0 16,-17 24-3-16,12 19-3 15,15 9 3-15,53-1 0 16,35-13-2-16,30-12 2 15,57-8 0-15,60-19 0 16,23-15 2-16,1-19-2 16,-7-10-1-16,-30-6-7 15,-17 0-46-15,-3-10-89 16,-18-23-231-16</inkml:trace>
  <inkml:trace contextRef="#ctx0" brushRef="#br0" timeOffset="91545.195">7014 6733 144 0,'-5'0'67'0,"5"-4"-30"0,0 4 0 16,0-4 2-16,0-3 9 15,0-2-3-15,0 0 1 16,13 5 2-16,17-2 5 16,11 4-13-16,-3-1-10 15,-5-3-12-15,0 4-13 16,-6 2-5-16,-8 0-4 16,3 0-34-16,-8 0-78 15,10 8-128-15</inkml:trace>
  <inkml:trace contextRef="#ctx0" brushRef="#br0" timeOffset="92002.4083">7121 7087 623 0,'84'0'18'16,"-24"0"53"-16,-16 0-51 0,-12 0-20 16,-18 0-9-1,0 0-58-15,18-17-154 0</inkml:trace>
  <inkml:trace contextRef="#ctx0" brushRef="#br0" timeOffset="97554.9782">8247 6427 289 0,'0'-5'78'15,"0"5"-15"-15,0-3 9 16,0 3-30-16,0 0-7 16,0-2-9-16,8 0-6 15,-3-4-3-15,1 3-3 16,2 1 1-16,-8 2-5 16,0 0 8-16,0 0-1 15,0 15-3-15,0 21 2 16,0 18-8-16,-22 6-8 15,-11-8 0-15,9-3 0 16,16-14-1-16,8-15-1 0,0-9-2 16,27-8-1-1,44-3 4-15,2 0-2 0,17 0 3 16,-16-4-4-16,-14-4-16 16,-8 1-24-16,-6 1-38 15,-13 6-68-15,-3-2-107 16</inkml:trace>
  <inkml:trace contextRef="#ctx0" brushRef="#br0" timeOffset="97794.7812">9007 6209 516 0,'-27'57'37'16,"22"25"42"-16,-14 14-27 16,-3 21-8-16,-16 10-9 15,-3 7-25-15,-11-5-4 16,14-10-6-16,16-14-4 16,11-21-35-16,11-35-110 15,38-39-275-15</inkml:trace>
  <inkml:trace contextRef="#ctx0" brushRef="#br0" timeOffset="140628.5374">4939 8676 303 0,'-27'0'138'16,"0"0"-112"-16,-1 0 45 15,4 0-35-15,-9 0-20 0,-8 2-7 16,-5 9 0 0,-17 4-3-16,-24 10-2 0,-11 12-2 15,-11 19-1-15,-3 14 0 16,6 8-1-16,27 8 0 16,21 2 1-16,39-2 1 15,19-15 0-15,19-16 4 16,79-28-1-16,25-23 10 15,11-4 10-15,-12-13-8 16,-23-20-11-16,-34-2-5 16,-13-2-1-16,-17 4-17 15,-5-6-73-15,11 3-142 0</inkml:trace>
  <inkml:trace contextRef="#ctx0" brushRef="#br0" timeOffset="141168.5333">5365 8376 324 0,'-9'-3'55'15,"9"3"-22"-15,0 0-4 0,0 0-2 16,0-4 3-16,0-3 8 16,0 3 1-16,9 0 10 15,37 1 6-15,3 0-23 16,-22 3-4-16,-8 0-1 15,-19 0-14-15,0 10-2 16,0 30-1-16,-24 18 5 16,-28 14-7-16,0-7-5 15,11-4-1-15,28-16-2 16,13-15-1-16,13-18-3 16,72-12-24-16,27 0-53 15,5-37-118-15</inkml:trace>
  <inkml:trace contextRef="#ctx0" brushRef="#br0" timeOffset="141694.4138">6275 8886 353 0,'33'0'109'0,"13"0"-74"16,20-8 30-16,-9-7-25 16,-5 2-29-16,-11 0-11 15,-3 4-1-15,0 1-7 16,-11 4-60-16,1-7-165 15</inkml:trace>
  <inkml:trace contextRef="#ctx0" brushRef="#br0" timeOffset="141986.4763">6229 9184 387 0,'57'0'101'15,"17"-2"-72"-15,5-12-3 0,0-5-24 16,-14 1-2-16,-7-5-34 16,-17-2-174-16</inkml:trace>
  <inkml:trace contextRef="#ctx0" brushRef="#br0" timeOffset="142540.5561">8050 8855 319 0,'-8'-8'97'0,"-11"-4"-65"15,-14 1 31-15,-13 4-22 16,-19 6-18-16,-20 1 1 16,-8 12-9-16,-10 27 11 15,-1 14-1-15,-2 6-11 16,8 6 0-16,13-1 2 15,31-4 6-15,24-13-8 16,30-15-12-16,0-14-1 0,38-18 0 16,41 0 12-16,24-40 1 15,23-15-10-15,-14-5-1 16,-6 4 4-16,-11 1 11 16,-26 15-5-16,-31 15-9 15,-25 14-2-15,-13 11 4 16,0 0 0-16,-2 18 1 15,-56 29-6-15,-2 19 0 16,22 1-1-16,19-6 0 16,19-11-1-16,0-17 0 0,14-22-5 15,43-11-2 1,17 0-6-16,5-31-20 0,16-12-37 16,-16-5-45-16,-5 2-90 15</inkml:trace>
  <inkml:trace contextRef="#ctx0" brushRef="#br0" timeOffset="142916.3245">8503 8497 432 0,'0'-6'35'0,"0"-2"13"15,14-3 3-15,37 2 34 16,15-2-22-16,5 5-8 16,-11-1-5-16,-14 3-17 15,-16 4-15-15,-30 0-13 16,0 13-3-16,0 31 3 15,-63 20-1-15,-5 6-3 16,5-7-1-16,36-16 1 16,27-17-1-16,0-16-2 15,33-14-1-15,38 0-3 0,2-14-16 16,7-11-30-16,-1-3-30 16,-14 0-25-16,-2 9-90 15</inkml:trace>
  <inkml:trace contextRef="#ctx0" brushRef="#br0" timeOffset="143126.6898">9185 8903 409 0,'51'0'94'16,"34"0"15"-16,13-9-39 15,-5-4-34-15,-14-1-16 16,-22 4-13-16,-30 5-7 0,-8 5-6 16,-10 0-25-16,-4 0-118 15,1 0-360-15</inkml:trace>
  <inkml:trace contextRef="#ctx0" brushRef="#br0" timeOffset="143619.7718">10382 8313 320 0,'0'21'132'0,"0"15"-55"15,0 20-4-15,-19 10-15 16,-6 9-32-16,-8 1 2 16,11 3 6-16,3 0-13 15,6-6-14-15,-6-6-6 16,19-12-1-16,0-19-2 16,0-10-4-16,0-18-7 15,0-8-26-15,0-10-7 16,8-25 27-16,30-1 14 15,3-8-4-15,22 3 9 0,-3 0 0 16,0 6 3-16,5 6 9 16,-8 7 19-16,9 2 2 15,-12 10 2-15,-10 8 2 16,-9 2-4-16,-16 12-6 16,-19 34-4-16,0 20-3 15,-65 15-2-15,-36 10-7 16,-8-10-8-16,3-19-3 15,21-27 0-15,25-35-6 16,36-10-21-16,24-48-42 16,5-6-51-16,66-9-79 15,16-3-163-15</inkml:trace>
  <inkml:trace contextRef="#ctx0" brushRef="#br0" timeOffset="144124.3273">11366 8254 426 0,'-6'0'44'16,"6"0"1"-16,0 0 18 15,0 0 3-15,11 0-14 16,22-2-10-16,-6-3 7 15,6 1-10-15,-6 1-7 16,6-4-4-16,0 6-5 16,-1-5-12-16,-7 6-4 0,2 0-1 15,1 0-3 1,-9 0 0-16,-8 0-2 0,-11 10-1 16,0 20 0-16,-6 16 2 15,-40 4-1-15,13 0-1 16,0-6 0-16,20-8-1 15,13-14 1-15,0-11-1 16,27-11 0-16,33 0-5 16,16-4-30-16,12-22-89 15,-18-18-165-15</inkml:trace>
  <inkml:trace contextRef="#ctx0" brushRef="#br0" timeOffset="147056.463">4039 10501 217 0,'-8'0'117'15,"-3"0"-62"-15,11 0 2 16,-13 0-3-16,7 0-6 16,-2 0-13-16,3 0-6 15,-1 0-2-15,3 0 7 16,-2 0-16-16,5 0-11 15,0 20 1-15,0 22 9 16,0 17-3-16,-5 16-3 16,-9 11-4-16,8 5-3 0,-2-2 0 15,8-13-3 1,0-7-1-16,-5-14 0 0,5-13-5 16,0-16-9-16,0-21-44 15,0-5-76-15,24-31-120 16</inkml:trace>
  <inkml:trace contextRef="#ctx0" brushRef="#br0" timeOffset="147536.3485">5005 10340 371 0,'0'-6'63'0,"0"4"-24"16,-3 2 9-16,-8 0 0 15,-3 0-7-15,1 0 9 16,-20 0-12-16,-13 31-16 16,-6 10-1-16,-22 16-2 15,3 13-7-15,-2 12-3 0,2 15-1 16,19 2 0-16,33-8 0 16,19-16-4-16,0-25-1 15,65-22-2-15,25-28 0 16,3 0 3-16,0-34 1 15,-22-12-2-15,-25-2-1 16,-27 10 0-16,-19 7 0 16,-24 9 0-16,-50 9-2 15,-19 10-2-15,22 3-3 16,33 0-10-16,38 0-46 16,0 0-66-16,52-9-104 15</inkml:trace>
  <inkml:trace contextRef="#ctx0" brushRef="#br0" timeOffset="148264.1509">5997 10568 253 0,'0'-3'95'15,"14"-7"-13"-15,27 1 9 16,19 2-17-16,2 1-3 15,12 6-22-15,-9 0-15 16,-5-5-24-16,-13 3-8 16,-28 0-2-16,11-1-2 15,-14-3-31-15,-2 5-71 16,-9 1-99-16</inkml:trace>
  <inkml:trace contextRef="#ctx0" brushRef="#br0" timeOffset="148488.2769">6229 10830 450 0,'27'4'106'16,"22"6"12"-16,-2-3-65 15,-6 0-46-15,-9-4-7 16,1-3-8-16,0 0-64 16,-6-3-48-16,6-19-108 0</inkml:trace>
  <inkml:trace contextRef="#ctx0" brushRef="#br0" timeOffset="149118.4607">7598 10632 281 0,'0'0'82'16,"0"-2"-45"-16,0-2 0 15,0-9 12-15,0-2-14 16,-14-3-22-16,-5 3 19 15,-8 5-1-15,-6 8 8 16,-13 2-10-16,-20 4-10 16,-5 31-6-16,-2 9-2 15,-4 12-4-15,4 3 7 0,15 0 11 16,12 2-8-16,13-9-5 16,20-9-1-16,13-13-7 15,0-16-2-15,46-14-1 16,33-6 3-16,19-41 0 15,9-16-3-15,2-7 0 16,-11-1 1-16,-33 10 6 16,-13 12-4-16,-25 12-4 15,-27 17 0-15,0 9 0 16,0 11 0-16,-27 9 0 16,-11 28 0-16,0 9 0 15,16 7 0-15,17-7 0 16,5-3 0-16,0-16 0 15,27-10 0-15,30-12 0 16,3-5 0-16,6 0-14 0,7-9-54 16,3-22-46-16,-21-7-124 15</inkml:trace>
  <inkml:trace contextRef="#ctx0" brushRef="#br0" timeOffset="149614.3726">8252 10211 249 0,'-11'5'128'15,"8"-2"-108"-15,-2-3 13 0,5 0 17 16,0 0 15-16,0 0 6 16,14 0 10-16,24 0-23 15,16 0 1-15,-2 0-17 16,5 0-9-16,-21 0-3 16,-6 5-17-16,-27 12-9 15,-3 19-2-15,-14 21 3 16,-38 11 0-16,-8 1-4 15,27-12-1-15,33-20-1 16,0-24-5-16,80-13-23 16,50-21-81-16,12-35-121 15</inkml:trace>
  <inkml:trace contextRef="#ctx0" brushRef="#br0" timeOffset="150790.25">9185 10723 447 0,'0'-3'96'16,"0"3"-16"-16,24 0-9 16,42 0-39-16,-1 0-11 15,0 0-8-15,-13-6-10 0,-5 2-3 16,13 1-6-16,0 3-41 16,0 0-114-16,-3 0-296 15</inkml:trace>
  <inkml:trace contextRef="#ctx0" brushRef="#br0" timeOffset="151188.0492">10338 10168 303 0,'0'0'108'0,"0"13"-27"16,0 14 4-16,0 13-21 15,-8 17-15-15,-11 12-18 0,-9 6-11 16,-15 2-10-16,7-5-7 16,6-4-3-16,3-5-2 15,27 0-9-15,0-9-50 16,0-26-156-16</inkml:trace>
  <inkml:trace contextRef="#ctx0" brushRef="#br0" timeOffset="151474.2293">10376 10543 466 0,'38'-17'69'15,"30"6"20"1,17-1-35-16,13 6-6 0,-5 1 1 16,-9 5-9-16,-13 0-9 15,-30 9-9-15,-22 29-11 16,-19 9-2-16,-19 11-1 16,-68 11-4-16,-22-9-4 15,-3-9 0-15,25-17-1 16,24-18-1-16,33-15-16 15,19-1-25-15,11-4-34 16,11-26-85-16,44-9-88 16</inkml:trace>
  <inkml:trace contextRef="#ctx0" brushRef="#br0" timeOffset="151908.4178">11380 10166 298 0,'0'0'103'15,"0"0"-36"-15,0 0 10 16,13 0-23-16,20 0-4 16,-9 0 9-16,-2 0-11 15,-11 0-5-15,-11 5-24 16,0 28-12-16,-13 18 3 15,-39 10-6-15,-6-7-2 16,18-8-1-16,26-15 1 16,14-21-1-16,41-10 1 15,43 0 4-15,6-29 0 0,-8 3-6 16,-11 10-9-16,-19 4-68 16,-11-8-213-16</inkml:trace>
  <inkml:trace contextRef="#ctx0" brushRef="#br0" timeOffset="155666.3242">3922 12443 185 0,'0'0'162'0,"0"0"-96"16,0 0-24-16,0 0-19 15,0 0 1-15,0-3 7 16,0 3-14-16,0 0-5 16,0 0-3-16,0 0-4 15,0 0-2-15,0-3 6 16,0 0 4-16,-8 1 3 15,8-3-1-15,-5 5 8 0,5 0 0 16,0 0-5-16,0 0-3 16,0 0 1-16,-6 0 0 15,3 0-3-15,3 0-6 16,0 0-5-16,0 0 1 16,0 0 6-16,0 0 1 15,-5 0-3-15,5 0-2 16,0 18-3-16,0 22 9 15,0 22 15-15,0 14-10 16,-5 14-5-16,-15 6-8 16,-12-2-2-16,10-3-1 15,-8-12-1-15,16-14-2 16,14-19-11-16,0-18-43 0,6-26-65 16,46-2-106-1,2-31-203-15</inkml:trace>
  <inkml:trace contextRef="#ctx0" brushRef="#br0" timeOffset="156222.0398">4748 12527 292 0,'0'0'99'0,"0"0"-82"16,0-3 4-16,0 1 8 16,0-4 15-16,-8 2 4 15,8 0-8-15,0 4-7 16,-11 0 1-16,-5 0-6 16,-14 0-5-16,-11 4-12 0,-11 23-7 15,-13 7 1-15,-1 16 3 16,1 8 1-16,13 9 5 15,11 2 4-15,28 1-2 16,13-15-11-16,0-16-4 16,40-19 0-16,37-20 1 15,2 0 5-15,14-33 1 16,-14-6-3-16,-22-5-2 16,-30 9-3-16,-27 7 1 15,0 8 0-15,-27 8-1 16,-30 10-2-16,-3 2-7 15,22 0-12-15,29 0-46 0,9 0-49 16,0 0-108-16</inkml:trace>
  <inkml:trace contextRef="#ctx0" brushRef="#br0" timeOffset="157062.5468">5343 12544 331 0,'0'-5'79'0,"0"-2"-16"15,0-1 6-15,0 6-15 0,0 2-19 16,0 0 1-16,22 21-5 16,-3 9-6-16,-8 11 2 15,-3 5-4-15,-8 4-16 16,0-4-6-16,0-2-1 16,0-9 0-16,0-11-4 15,0-9-16-15,0-7-87 16,0-8-114-16</inkml:trace>
  <inkml:trace contextRef="#ctx0" brushRef="#br0" timeOffset="157272.3583">5296 12716 388 0,'36'-23'70'0,"16"3"12"16,19 6 0-16,-17 4-31 16,3 4-33-16,-29 4-18 15,2 2-6-15,-9 0-17 16,-7 0-52-16,5 0-103 16</inkml:trace>
  <inkml:trace contextRef="#ctx0" brushRef="#br0" timeOffset="157654.8373">6338 12251 342 0,'0'0'81'15,"0"5"-61"-15,0 23 32 16,0 12 20-16,-5 9-28 15,-15 15 1-15,12 11-4 16,-16 3-6-16,10 1-6 16,-5-5-17-16,11-8-11 15,-3-14-1-15,11-6-7 16,0-20-27-16,0-15-83 16,0-11-106-16</inkml:trace>
  <inkml:trace contextRef="#ctx0" brushRef="#br0" timeOffset="157902.2698">6393 12619 196 0,'19'-20'333'0,"22"-2"-297"16,35 1 35-16,3 8-22 15,0 2 8-15,-14 11-5 16,-13 0-25-16,-24 22-9 15,-15 23-2-15,-13 11-2 16,-22 12-8-16,-49-5-5 16,-13-14-1-16,10-20-1 15,17-24-11-15,16-5-52 16,30-22-53-16,11-25-102 0,11-8-205 16</inkml:trace>
  <inkml:trace contextRef="#ctx0" brushRef="#br0" timeOffset="158434.318">7374 12241 316 0,'-11'0'51'0,"9"0"-15"15,2 0-10-15,-6 0-5 16,6 0 3-16,0 0 15 16,0-7 27-16,0 0 6 0,22 1-17 15,27-3-11-15,-8 7 0 16,-3-4-2-16,-5 4-11 15,-20 2-10-15,-7 0-7 16,-6 0-10-16,0 22-2 16,0 20 2-16,-17 18 1 15,-18-3-3-15,5-6-2 16,27-13 0-16,3-20 0 16,14-18-2-16,51 0-9 15,14-15-39-15,28-23-77 16,-23-13-140-16</inkml:trace>
  <inkml:trace contextRef="#ctx0" brushRef="#br0" timeOffset="159108.5026">8154 12566 274 0,'-6'0'125'0,"1"-5"-84"16,5 0-8 0,0-4 20-16,25 1 32 0,29-2-6 15,9 5-18-15,2 5-12 16,3-2-29-16,-10 2-19 15,-17 0-1-15,-9 0-10 16,1 0-42-16,-14 0-59 16,-8-6-154-16</inkml:trace>
  <inkml:trace contextRef="#ctx0" brushRef="#br0" timeOffset="159377.9857">8318 12793 450 0,'0'0'193'0,"21"0"-128"16,50 0-30-16,8 0-23 16,0-20-12-16,0-10-41 15,6-13-99-15,-6-19-183 16</inkml:trace>
  <inkml:trace contextRef="#ctx0" brushRef="#br0" timeOffset="160068.1943">9722 12635 338 0,'-28'-5'130'16,"15"4"-59"-16,-1-1-34 16,-10 2-14-16,-9-6 1 0,-8 1 4 15,-3 3-11-15,-16 2 13 16,-10 0-5-16,-4 9 1 15,-5 23 1-15,8 11-5 16,0 7-9-16,11 2 2 16,14 0 7-16,8-4-3 15,18-10-7-15,20-17-6 16,0-12-6-16,39-9 0 16,45-12 0-16,14-34 0 15,20-8 1-15,-7-9-1 16,-7 11 0-16,-36 11 0 15,-16 25 5-15,-33 8-3 0,-19 8 0 16,0 11-1-16,-5 30 0 16,-31 12 1-16,12 5-1 15,10-15-1-15,14-15-1 16,0-13-1-16,60-15-4 16,11 0-18-16,2 0-12 15,4-16-30-15,-12 0-27 16,-5-10-61-16,-27-4-212 15</inkml:trace>
  <inkml:trace contextRef="#ctx0" brushRef="#br0" timeOffset="160692.2889">10030 12228 209 0,'-8'-1'126'0,"8"1"-81"15,0 0-14-15,-11 0-11 16,8-3-12-16,3 0 3 16,-5-6 27-16,5 1 9 15,0 1-6-15,0-1 13 16,0 6-16-16,0-1-8 16,0 1-12-16,8-4-1 0,30-4 4 15,0-1-4-15,8-3 6 16,-13-1 8-16,0 7-9 15,-25 5-2-15,-8 3-6 16,0 0-3-16,0 11-3 16,0 24 1-16,0 14 7 15,-22 3-9-15,11-3-3 16,11-12-4-16,0-9 1 16,19-18-1-16,39-10 0 15,10 0 0-15,22 0-13 16,-17-29-109-16,-7-28-249 15</inkml:trace>
  <inkml:trace contextRef="#ctx0" brushRef="#br0" timeOffset="172072.0627">18057 3688 326 0,'0'-10'112'0,"0"5"-66"15,0 2 39-15,0 2-34 16,0 1-3-16,0 0-8 16,0 0-10-16,-35 24 2 15,-47 33-20-15,-19 37-7 16,-8 31-2-16,8 21 0 16,25 13-2-16,43-8-1 15,33-21-2-15,38-39-12 0,74-39-45 16,43-26-60-16,-2-26-62 15</inkml:trace>
  <inkml:trace contextRef="#ctx0" brushRef="#br0" timeOffset="172575.9779">18646 4011 320 0,'-5'0'61'0,"5"0"-19"16,0 0 20-16,0 5-2 16,5 21-15-16,36 11 4 15,11 12-3-15,-14 8-5 16,14 0-4-16,-11 1-21 16,-9-7-14-16,1-9-2 15,-8-10-4-15,2-9-13 16,-8-9-48-16,22-14-69 15,-11 0-137-15</inkml:trace>
  <inkml:trace contextRef="#ctx0" brushRef="#br0" timeOffset="172792.1452">19216 4042 430 0,'-74'45'55'0,"-21"13"1"16,2 13 14-16,-5-1-37 15,5 5-19-15,17-12-14 16,21-17-1-16,36-17-10 16,19-18-38-16,28-11-96 15,56-16-97-15</inkml:trace>
  <inkml:trace contextRef="#ctx0" brushRef="#br0" timeOffset="173069.733">19720 4178 469 0,'0'0'49'0,"28"2"42"16,18 3-7-16,-2-3-60 16,2-2-8-16,-5 0-13 15,11 0-3-15,5 0-8 16,11-2-62-16,8-9-147 15</inkml:trace>
  <inkml:trace contextRef="#ctx0" brushRef="#br0" timeOffset="173557.9636">20443 3792 375 0,'-3'0'61'15,"-2"0"-54"-15,5 0 20 16,0 0 11-16,0 0-2 16,0 21 8-16,0 10 17 15,0 18-13-15,0 21-8 0,-28 18-6 16,-18 6-12-16,-11 0-12 16,0-13-5-16,24-18-5 15,25-26-1-15,8-28-3 16,41-9-7-16,62-48-1 15,28-15 11-15,8 2-1 16,-16 14 1-16,-17 22 1 16,-35 20 1-16,-25 5 1 15,-18 30 1-15,-28 24 8 16,0 12 1-16,0-9-12 0,-28-13-1 16,15-17-23-16,13-23-60 15,0-4-61-15,41-14-72 16</inkml:trace>
  <inkml:trace contextRef="#ctx0" brushRef="#br0" timeOffset="173849.854">21457 3626 305 0,'0'0'124'0,"0"8"-78"15,27 21 51-15,12 13-31 16,-1 21-4-16,-25 24-7 16,-13 27 0-16,-5 22-12 15,-74 3-12-15,-19-10-20 16,0-22-11-16,27-35-6 15,35-38-31-15,36-34-71 16,47-29-70-16,78-63-186 16</inkml:trace>
  <inkml:trace contextRef="#ctx0" brushRef="#br0" timeOffset="174441.7754">21863 3587 88 0,'0'2'93'16,"0"0"-18"-16,0 1-6 15,0-3-25-15,0 0-17 16,0 3 8-16,0-3 1 16,0 0-4-16,0 2-13 15,0-2-8-15,0 3 6 16,0-1 11-16,0-2-1 16,0 0 1-16,0 0-3 15,0 0 3-15,19 0 11 0,33 0 5 16,14 0-13-16,2 0-8 15,-22 0 2-15,-2 0-3 16,-22 8-14-16,-17 28-3 16,-5 16 4-16,-19 16 1 15,-33 4-9-15,17-11-1 16,24-18-1-16,11-28-5 16,44-15-7-16,56-22-10 15,29-29-28-15,1 7-61 16,-29 2-71-16,-49 13-168 15</inkml:trace>
  <inkml:trace contextRef="#ctx0" brushRef="#br0" timeOffset="175020.0006">18278 5148 397 0,'87'10'70'15,"41"-1"48"-15,77-2-8 16,65-7-40-16,49-3 4 15,43-30-26-15,26-9-13 16,-18-3-20-16,-34 3-13 16,-61 6-2-16,-79 21-5 15,-37 6-32-15,-48 9-55 16,-34 3-104-16,-45 25-184 16</inkml:trace>
  <inkml:trace contextRef="#ctx0" brushRef="#br0" timeOffset="175679.945">19608 5814 22 0,'-5'0'430'16,"-14"0"-367"-16,11 0 12 16,-17 0-16-16,-2 0-38 0,-6 0-11 15,1 0 3-15,-15 0 3 16,-5 0 1-16,-13 9-1 15,-14 19-3-15,0 11-1 16,8 14-4-16,5 7-1 16,15 1 4-16,23-1-4 15,15-7 7-15,13-17-1 16,0-14-8-16,65-19-3 16,28-3 2-16,5-32 2 15,6-21-2-15,-12 2-1 16,-13 2 1-16,-27 23-3 15,-27 11-1-15,-17 15 0 16,-8 0-1-16,0 34 0 16,-14 15 1-16,1-2 0 15,13-12-1-15,0-18-1 0,27-17-7 16,44 0-16-16,22-15-10 16,-6-19-39-16,8 6-30 15,-8 3-75-15,-21 0-169 16</inkml:trace>
  <inkml:trace contextRef="#ctx0" brushRef="#br0" timeOffset="176228.3406">20001 5603 285 0,'-11'0'94'0,"3"0"-41"0,3 0-17 16,5 0-13-16,0-4-7 15,0 1 15-15,0-6 6 16,0 4-1-16,0 0-1 15,0 5-6-15,0-3 2 16,27 3-4-16,16-4-1 16,-2 3-7-16,11-4 8 15,-5 5-4-15,-15 0-1 16,-7 0-3-16,-3 10-5 16,-9 24 4-16,-13 7-3 0,0 7-3 15,0-9-5 1,0-9-4-16,25-12-3 0,21-18-1 15,30 0-5-15,12-25-32 16,56-33-110-16,-13-26-264 16</inkml:trace>
  <inkml:trace contextRef="#ctx0" brushRef="#br0" timeOffset="177008.0049">22531 5058 363 0,'0'0'68'15,"0"-2"27"1,9 2-7-16,34 0-17 0,9 0-17 15,-11 0-15-15,5 0-13 16,-8-4-18-16,1 3-8 16,-4-4 0-16,9-4-14 15,2-1-82-15,0-8-126 16</inkml:trace>
  <inkml:trace contextRef="#ctx0" brushRef="#br0" timeOffset="177262.9355">22905 4882 404 0,'-8'33'111'0,"-9"10"-1"15,4 9-16-15,-1 4-54 16,9-4-29-16,-9-12-7 16,11-13-4-16,3-17-10 15,0-10-35-15,28 0-87 16,26-24-165-16</inkml:trace>
  <inkml:trace contextRef="#ctx0" brushRef="#br0" timeOffset="177599.802">24241 3722 548 0,'-63'0'47'0,"9"42"16"15,-12 23-9 1,-18 25-6-16,-9 18-7 0,22 8-9 16,11 1-6-16,33-13-9 15,27-20-9-15,8-20-8 16,58-19-3-16,24-16-5 15,2-10-24-15,20-11-42 16,0-8-72-16,-19 0-128 16</inkml:trace>
  <inkml:trace contextRef="#ctx0" brushRef="#br0" timeOffset="177930.1676">24661 3949 304 0,'0'27'188'0,"0"13"-102"15,0 0 9-15,0-1-52 0,19-6-30 16,3-11-12-16,11-7-1 16,-1-6-4-16,-2-3-13 15,17-6-94-15,-12 0-120 16</inkml:trace>
  <inkml:trace contextRef="#ctx0" brushRef="#br0" timeOffset="178096.1019">25206 4006 526 0,'-54'46'89'0,"2"19"16"15,-8 3-53-15,-3 1-29 0,-2-5-23 16,16-9 0-16,11-10-13 15,18-10-33-15,20-8-49 16,0-15-96-16</inkml:trace>
  <inkml:trace contextRef="#ctx0" brushRef="#br0" timeOffset="178289.9372">25413 4279 583 0,'55'-15'49'0,"49"1"39"0,2-7-42 15,-2-4-22 1,-12 1-24-16,-7-4-3 0,-20 6-35 16,-13 7-68-16,-19 5-140 15</inkml:trace>
  <inkml:trace contextRef="#ctx0" brushRef="#br0" timeOffset="178582.332">26338 3688 465 0,'-19'27'71'0,"5"21"-16"15,9 10 15-15,-4 5-25 16,-1 7-8-16,1 3 0 16,4-5-16-16,-3-5-16 15,8-8-5-15,0-8-5 16,0-5-24-16,0-1-58 15,0-3-83-15,0-16-151 16</inkml:trace>
  <inkml:trace contextRef="#ctx0" brushRef="#br0" timeOffset="178927.479">26752 3929 373 0,'-73'36'52'16,"-6"15"16"-16,-11 0-2 15,16-3-23-15,9-4-22 16,32-14-7-16,19-9 9 16,14-5-1-16,0-3-1 15,22-1 2-15,30-2-11 16,5 1-4-16,-8-1-8 16,-3-3 0-16,-2-1-17 15,2 1-68-15,-7-7-128 16</inkml:trace>
  <inkml:trace contextRef="#ctx0" brushRef="#br0" timeOffset="179168.1042">27028 3657 436 0,'0'38'72'0,"0"12"10"16,13 14-11-16,6 17-21 16,-5 16-10-16,-14 14-6 15,0 8 7-15,-41 3-21 16,-24-13-18-16,5-19-2 16,2-29-19-16,31-18-86 0,13-43-110 15</inkml:trace>
  <inkml:trace contextRef="#ctx0" brushRef="#br0" timeOffset="179669.9838">27216 3624 231 0,'0'2'80'15,"0"-1"-44"-15,0 4 11 16,0-5 17-16,0 0 0 16,8 0-1-16,16 0-4 15,4 0-14-15,4 0-1 0,-10 0-4 16,-3 0-14-16,-13 5-14 15,-6 7-5-15,0 17 3 16,0 8 10-16,0 3-12 16,-25-3-1-16,17-7-5 15,8-10-2-15,0-7-1 16,27-13-4-16,31 0-16 16,2 0-43-16,-3-2-57 15,-22-4-101-15</inkml:trace>
  <inkml:trace contextRef="#ctx0" brushRef="#br0" timeOffset="180248.0523">23966 5197 545 0,'131'0'82'0,"78"0"56"15,67-2-63-15,27-18-7 16,18 1-33-16,-7-5-10 15,-25 6-11-15,-41 0-13 16,-52 7-1-16,-24-3-13 16,-47 9-47-16,-15-5-107 15,-64-12-245-15</inkml:trace>
  <inkml:trace contextRef="#ctx0" brushRef="#br0" timeOffset="181147.9374">25160 5569 312 0,'-8'-7'208'16,"-3"7"-141"-16,11 0 0 15,0 0-22-15,0 0-8 16,0 0-3-16,0 2-5 16,0 26-2-16,0 18-3 0,-8 8-10 15,-3 10-7-15,-6 3-5 16,-2 0-2-16,0-2 0 16,0-14-3-16,11-11-3 15,-3-19-16-15,6-20-25 16,5-1-11-16,0-1 7 15,0-20 16-15,0 4 3 16,10 0 26-16,4 0 6 16,5-4 2-16,8-1 4 15,1-7 12-15,10 6 11 16,8 0 10-16,17 4 3 16,-9 4 1-16,20 9-5 15,-17 6-9-15,1 0-8 0,-26 34-4 16,-23 18-3-16,-9 23 3 15,-47 1-6-15,-37-1-8 16,-15-18-3-16,20-23 0 16,14-20-7-16,8-14-27 15,21-23-27-15,36-22-44 16,0-3-59-16,47-1-170 16</inkml:trace>
  <inkml:trace contextRef="#ctx0" brushRef="#br0" timeOffset="181619.9041">26005 5540 99 0,'0'-2'191'15,"-8"2"-93"-15,-3-4-11 16,3 4-3-16,2 0-20 16,6 0-27-16,0 0-4 15,0 0-9-15,0 0 13 16,20 0 13-16,20 0 0 16,4 0-8-16,-11 4-14 15,-11 15-5-15,-12 11-11 16,-10 8-6-16,0 6-1 15,-19-1-2-15,-8-8-3 0,16-16 0 16,11-14-7 0,6-5-32-16,92-24-67 0,27-34-126 15</inkml:trace>
  <inkml:trace contextRef="#ctx0" brushRef="#br0" timeOffset="182498.0462">27513 5139 74 0,'11'0'358'0,"16"-1"-314"16,0 1 32-16,6-2-55 15,-8-2-8-15,-12 4-10 16,-5 0-3-16,3 0-2 16,17 0-15-16,-1 0-96 15,3-7-176-15</inkml:trace>
  <inkml:trace contextRef="#ctx0" brushRef="#br0" timeOffset="182849.687">27597 5366 288 0,'0'0'130'0,"0"0"-67"16,0 0 14-16,28 0-25 15,-4 0-14-15,4 0-25 16,2 0-9-16,5 0-4 15,11 0-2-15,25 0-11 16,3-25-134-16,-3-16-311 16</inkml:trace>
  <inkml:trace contextRef="#ctx0" brushRef="#br0" timeOffset="183163.7696">28522 4686 392 0,'-14'55'71'16,"9"23"52"-16,2 19-20 0,3 32-28 15,0 13 7-15,-11 11-45 16,11-12-36-16,0-19-1 16,33-40-72-16,38-43-321 15</inkml:trace>
  <inkml:trace contextRef="#ctx0" brushRef="#br0" timeOffset="193954.8837">18193 7375 37 0,'28'-15'309'0,"-4"3"-250"16,-10-1-6-16,-6 3-4 15,11-2-12-15,-19 7 2 16,0 0-5-16,0 0-3 15,0 0-4-15,0 5-3 16,0 0 0-16,0 0-5 16,-27 47-2-16,-39 35-12 15,-24 31-3-15,3 23-2 16,22 2 1-16,37-3-1 16,28-13 0-16,0-17 0 15,55-21-6-15,-11-14-26 0,-9-19-23 16,-2-19-32-1,10-17-77-15,4-15-177 0</inkml:trace>
  <inkml:trace contextRef="#ctx0" brushRef="#br0" timeOffset="194427.6939">19006 7604 295 0,'14'-15'193'0,"-9"15"-138"15,-5 0 19 1,8 0-35-16,3 15-18 0,11 8 1 15,30 12 20-15,13-2-6 16,9 4 0-16,2 7-9 16,-10 0-15-16,-6-2-10 15,-22 2-1-15,-6-5-1 16,-4 4-6-16,-23-3-27 16,-5-7-35-16,0-9-32 15,-30-19-53-15,-5-5-167 16</inkml:trace>
  <inkml:trace contextRef="#ctx0" brushRef="#br0" timeOffset="194645.7974">19491 7691 111 0,'0'0'366'16,"0"4"-333"-16,-60 44 18 15,-24 10-13-15,-14 15-19 16,-14 12-10-16,0-11-7 16,14-5-1-16,13-17-1 15,28-21-10-15,35-12-43 16,22-16-83-16,22-3-117 16</inkml:trace>
  <inkml:trace contextRef="#ctx0" brushRef="#br0" timeOffset="195043.696">19936 7831 352 0,'60'0'140'0,"5"-8"-89"16,-5-2 29-16,19-2-48 15,-22 6-11-15,-2 4-19 16,-6 2-2-16,-22 0-6 16,-27 0-39-16,0 0-87 15,0 0-162-15</inkml:trace>
  <inkml:trace contextRef="#ctx0" brushRef="#br0" timeOffset="195463.1699">20639 7585 102 0,'11'0'292'16,"44"-30"-255"0,24-5 42-16,5-5-15 0,14 5-18 15,-13 15 4-15,-44 7-8 16,-3 13-2-16,-5 0-17 15,-20 7-6-15,-7 29-2 16,-6 11-4-16,0 8-6 16,-52 14-3-16,-13 5-2 15,5-4 0-15,21-9 1 16,39-15-1-16,0-18 0 16,19-16-1-16,41-12-1 15,6 0-1-15,5 0-8 0,0 0-5 16,-3-2-18-16,-38-1-39 15,-22-10-60-15,-8-6-155 16</inkml:trace>
  <inkml:trace contextRef="#ctx0" brushRef="#br0" timeOffset="195687.4403">21784 7113 429 0,'85'0'109'16,"-20"27"-27"-16,-18 52-11 15,-15 21-28-15,-32 26-6 16,0 14-1-16,-38 7-9 0,-33-9-14 16,-10-12-13-16,10-30-9 15,19-34-78-15,25-36-78 16,27-28-222-16</inkml:trace>
  <inkml:trace contextRef="#ctx0" brushRef="#br0" timeOffset="196304.0235">22120 7175 147 0,'0'0'229'0,"11"0"-196"16,-11 0-13-16,0-11-6 15,0-7 10-15,8-2 6 16,52 1 25-16,11 5-8 16,-11 1-10-16,-30 7-3 15,-3-1-8-15,-8 1 4 16,8 2-9-16,-2 0-2 16,10-2-5-16,-7 5-9 15,2 1 2-15,-9 0 1 16,4 0 1-16,-12 0-2 15,-7 14 2-15,-6 13-3 0,0 11 2 16,0-2-3-16,-6 7-3 16,-7-7-1-16,2-5 0 15,11-11-1-15,0-13-1 16,38-7-2-16,22 0-6 16,16 0-21-16,-24 0-47 15,-44 0-60-15,-8-9-320 16</inkml:trace>
  <inkml:trace contextRef="#ctx0" brushRef="#br0" timeOffset="197593.7384">18011 8704 211 0,'0'0'50'0,"0"0"-42"16,0-5 41-16,38-5 10 16,16-1-17-16,-15 4-24 15,7 7 0-15,0 0 0 16,-8 0 16-16,14 0 13 16,8 0-11-16,0 0-11 15,6 0 1-15,10-2-4 16,17-2-3-16,13-2-5 0,11 4-3 15,6-1 9-15,22 3-8 16,-20 0 5-16,-2 0-9 16,-12 0-3-16,-10 0 0 15,11 0-2-15,5 0 0 16,1 0-2-16,7 0 0 16,6 0-1-16,0 11 1 15,-14 7-1-15,-5 5 0 16,-19-3 0-16,10-9 0 15,14-5 0-15,9-6 1 16,24 0 0-16,8-6 1 16,5-13-1-16,1 2-1 15,-14 7 5-15,-11 8 5 0,-8 2-1 16,-14 0-2 0,9 7-4-16,-9 5-2 0,-5 0 1 15,-3-3-2-15,-27 5-4 16,-20-4-12-16,-34-4-25 15,-20-6-24-15,-8 0-59 16,0-3-161-16</inkml:trace>
  <inkml:trace contextRef="#ctx0" brushRef="#br0" timeOffset="198687.0211">18594 9189 237 0,'0'-5'102'15,"0"1"-61"-15,14-15 10 16,5-4 4-16,8 0 3 16,6 6 10-16,-28 9-13 15,1 7-10-15,-6 1-22 16,0 0-12-16,0 0 2 15,0 0 2-15,0 16-4 16,8 25 4-16,3 15 3 16,-8 17-9-16,-3 11-3 15,0 7-3-15,0 7-2 16,-22-4 0-16,3-2-1 0,-6-3-1 16,3-7-19-16,-16-18-51 15,5-29-25-15,20-35-36 16,13-8-58-16</inkml:trace>
  <inkml:trace contextRef="#ctx0" brushRef="#br0" timeOffset="199093.7284">19385 9193 205 0,'8'-3'114'0,"-8"3"-79"15,0-1 5-15,0-4 7 16,0 3-2-16,0 2-6 16,0 11-7-16,0 32-4 15,-46 15-1-15,-6 10 0 16,-3 11-1-16,12 6 3 15,16-3 0-15,21-6-6 16,6-11-7-16,0-20-11 16,25-22-3-16,35-17 0 15,13-6 6-15,-2-22 3 0,-5-16-4 16,-28-7-2 0,-19 4 0-16,-19 0-2 0,0 9-2 15,-57 11-1-15,-9 13-3 16,6 8-15-16,-5 0-19 15,5 11-38-15,22 4-47 16,32-7-96-16</inkml:trace>
  <inkml:trace contextRef="#ctx0" brushRef="#br0" timeOffset="199415.5293">20023 9267 310 0,'14'0'68'0,"5"0"9"16,5 17-4-16,-2 5-14 15,8 16-19-15,-30 9 2 16,0 15-7-16,0 6-5 16,0 5-5-16,0-1-7 0,-11-1-13 15,-8-13-5 1,5-2-6-16,-7-5-22 0,-23-8-42 16,-11-14-49-16,4-21-100 15</inkml:trace>
  <inkml:trace contextRef="#ctx0" brushRef="#br0" timeOffset="199617.6414">19859 9652 467 0,'77'-32'76'0,"2"6"23"16,8 2-55-16,-2 2-3 0,5 2-19 15,-17 7-22-15,-7 11-2 16,-6 2-27-16,-41 0-56 16,-19 0-63-16,0 2-132 15</inkml:trace>
  <inkml:trace contextRef="#ctx0" brushRef="#br0" timeOffset="200157.0346">21032 9147 363 0,'19'0'72'16,"-11"0"-28"-16,-2 0 16 15,-1 12-15-15,3 5-27 16,3 7-5-16,-11 6 12 16,0 9-1-16,0 9-1 15,0 11 1-15,0 11-5 16,-24 4-4-16,4 3-7 16,-7-8-5-16,14-12 0 15,-7-20-3-15,20-16-3 0,-5-15-4 16,-3-6-5-1,2 0 1-15,6-3-15 0,0-21 2 16,0-2 18-16,0-4 5 16,14-2 0-16,19-1 1 15,13-5 3-15,6 0 3 16,5 1 14-16,9 4 9 16,13 0-2-16,0 16-2 15,-8 9 14-15,-6 8-18 16,-13 8-7-16,-17 30 4 15,-24 16-3-15,-11 11 2 16,-24 1-10-16,-55 2-6 16,-6-15 0-16,-2-11-1 15,2-20-15-15,6-21-20 16,3-1-21-16,16 0-30 0,14 0-34 16,26-21-127-16</inkml:trace>
  <inkml:trace contextRef="#ctx0" brushRef="#br0" timeOffset="200721.9685">21929 9180 222 0,'24'-14'133'0,"9"-3"-34"16,-6 6-32-16,6 4-19 16,-19 4-12-16,-14 0-2 15,0 3-1-15,19 0 6 0,0 0-5 16,-3-1 1 0,3-5 3-16,6 1-6 0,-6-3-10 15,3 4 3-15,10-1-3 16,-7-1-8-16,-3 6-4 15,2 0-3-15,4 0-6 16,-9 0-1-16,-6 0 0 16,1 15 1-16,-3 8-1 15,-11 9 0-15,0 8 1 16,0 7-1-16,-27 4-1 16,-6-1 0-16,0-4-3 15,17-13-2-15,16-11-2 0,0-15-1 16,5-7-15-1,42 0-15-15,-1 0-15 0,-2 0-53 16,-3-10-106-16</inkml:trace>
  <inkml:trace contextRef="#ctx0" brushRef="#br0" timeOffset="204501.9506">23554 8816 243 0,'0'0'40'0,"14"0"12"16,18 0 14-16,-4 0-21 15,10 0-17-15,0-9 14 0,3 1 11 16,2-4-24-1,4 5-19-15,-6 0-6 0,10 5-3 16,1-4-1-16,0 6-2 16,8 0-30-16,-19 0-77 15,-3 0-100-15</inkml:trace>
  <inkml:trace contextRef="#ctx0" brushRef="#br0" timeOffset="204897.5688">23960 8622 240 0,'-19'0'94'16,"11"-2"-18"-16,-3 2-41 15,3 0-17-15,8 0 4 16,-6 0 14-16,6 0 28 0,-8 14-2 15,3 21-11-15,5 11-17 16,-19 12-5-16,0-1-14 16,10-1-12-16,4-15-3 15,5-13-9-15,0-13-47 16,33-15-118-16,18-19-366 16</inkml:trace>
  <inkml:trace contextRef="#ctx0" brushRef="#br0" timeOffset="205805.517">25528 7476 426 0,'-49'0'70'15,"-17"34"-33"-15,1 18 40 16,-11 19-29-16,-3 21-34 16,5 19-6-16,9 5 7 15,7 0-6-15,31-10-4 0,16-18-3 16,11-23-2 0,19-16-8-16,52-20-26 0,14-18-68 15,2-11-60-15,-3-21-226 16</inkml:trace>
  <inkml:trace contextRef="#ctx0" brushRef="#br0" timeOffset="206225.3729">25768 7730 309 0,'-11'11'168'0,"11"0"-159"16,0 9 42-16,0 1 2 0,33-1-14 16,5 3-17-16,-5 3-7 15,5 6-1-15,-11 2-7 16,-8-3-5-16,3 3-2 15,-3-6-8-15,0-4-24 16,0-3-108-16,-5-19-165 16</inkml:trace>
  <inkml:trace contextRef="#ctx0" brushRef="#br0" timeOffset="206449.9027">26371 7693 431 0,'-25'14'44'16,"-2"23"17"-16,-6 20-2 15,-19 13-18-15,-8 16-23 16,-11 6-5-16,-8-2-7 16,8-4-5-16,6-12-1 15,24-15-1-15,27-19-7 16,14-18-55-16,9-22-93 15,37 0-92-15</inkml:trace>
  <inkml:trace contextRef="#ctx0" brushRef="#br0" timeOffset="207163.5647">26515 8136 71 0,'-11'0'134'0,"-5"0"-62"15,-1 0-18-15,9 0-13 16,0 0-10-16,-3 0-11 16,3 0-14-16,2 0-3 15,1 0 9-15,5 0-1 16,-8 0 11-16,8 0 6 0,0 0 11 15,0 0 9-15,0 0 15 16,27 0-7-16,17 3-23 16,16 1-15-16,-6-4-13 15,4 0-5-15,-7 0-4 16,1 0-24-16,-16 0-60 16,2 0-91-16,-19 0-132 15</inkml:trace>
  <inkml:trace contextRef="#ctx0" brushRef="#br0" timeOffset="207709.6736">26766 7975 303 0,'-14'-1'89'0,"6"1"-45"0,3 0-12 16,-1 0 5-1,-2 0 15-15,-3 17-8 0,3 13 3 16,-6 7-8-16,1 8-13 16,-6 1-17-16,8 0-7 15,2-9-2-15,9-4-3 16,0-10-12-16,0-7-46 15,0-3-81-15,33-13-56 16</inkml:trace>
  <inkml:trace contextRef="#ctx0" brushRef="#br0" timeOffset="208025.4172">27243 7787 297 0,'-8'0'170'0,"-22"26"-130"16,11 12 26-16,5 16-17 15,1 7-16-15,-7 8-11 16,-1 6 5-16,2-5-10 16,5-10-14-16,8-6-3 0,6-7-1 15,0-15-6-15,14-20-37 16,43-12-106-16,-2-23-73 16</inkml:trace>
  <inkml:trace contextRef="#ctx0" brushRef="#br0" timeOffset="208309.4448">27589 7534 431 0,'0'1'28'0,"0"28"-4"15,8-1 43-15,25 16-3 16,14 11-16-16,-15 16 3 16,-7 24-4-16,-25 12-5 15,0 8-13-15,-14-4-21 16,-43-7-8-16,-9-13 0 16,15-21-7-16,4-26-29 15,20-22-66-15,22-22-58 16,5-19-162-16</inkml:trace>
  <inkml:trace contextRef="#ctx0" brushRef="#br0" timeOffset="208857.6094">27949 7383 178 0,'-24'0'56'16,"5"-2"-25"-16,10 2 14 15,4-5-8-15,5 1-12 16,0 2 2-16,0 0 15 16,0 2-4-16,0 0-14 15,-5 0-3-15,5 0-4 16,0-3-6-16,0-2 3 15,0 4 9-15,0-3 2 16,0 4 15-16,0 0-5 16,5 0-13-16,9 0-3 0,-9 0-1 15,3 7-6-15,-2 21-3 16,-6 7-1-16,0-4-4 16,0 1-1-16,0-14 0 15,27-11-2-15,25-7 1 16,13 0 4-16,-5 0-6 15,6-7-3-15,-9 7-14 16,-16 0-31-16,-22 18-101 16,-14 7-283-16</inkml:trace>
  <inkml:trace contextRef="#ctx0" brushRef="#br0" timeOffset="209659.0207">24969 8931 264 0,'0'0'163'15,"41"0"-89"-15,71-4 26 16,62-8-17-16,50-7-18 15,51-5-5-15,25-3-7 16,3 2-13-16,-14 4-21 16,-36 5-7-16,-43 4-12 15,-46 5-2-15,-33 7-9 16,-33 0-38-16,-24 0-63 16,-23 16-68-16,-23-6-183 15</inkml:trace>
  <inkml:trace contextRef="#ctx0" brushRef="#br0" timeOffset="210627.6366">26005 9282 333 0,'0'-6'147'16,"-13"6"-83"-16,13 0-7 16,-6 29 20-16,6 20-29 15,-14 11-23-15,1 11-8 16,-6 4-10-16,-3-1-4 15,3-1 1-15,0-11-4 16,13-10-2-16,6-10-4 0,0-11-27 16,0-10-54-16,28-21-109 15,10 0-162-15</inkml:trace>
  <inkml:trace contextRef="#ctx0" brushRef="#br0" timeOffset="210927.5204">26117 9642 210 0,'0'-13'186'0,"0"-7"-146"0,33 0 28 15,13 1-4 1,0 6-14-16,6 6 9 0,0 7-13 15,-19 0-14-15,-1 28-5 16,-26 16 5-16,-6 15-12 16,-25 11-14-16,-54 0-5 15,-8-10-1-15,11-18-1 16,10-28-3-16,33-14-18 16,25 0-61-16,8-27-42 15,33-9-31-15,32-9-151 16</inkml:trace>
  <inkml:trace contextRef="#ctx0" brushRef="#br0" timeOffset="211557.7682">26842 9273 146 0,'0'0'103'0,"0"0"-88"16,-5 0-3-16,5 0 2 0,-6 0-1 16,6 0 16-1,-8 0 17-15,8 0 5 0,0 0-11 16,-11 0 2-16,11 0-8 16,0-6-10-16,0-1-5 15,11-4 8-15,16 2 13 16,12 1 1-16,-12 1-9 15,0 1 7-15,-2 6-2 16,-17 0-22-16,-8 6-7 16,0 29 4-16,0 10-3 15,0 2-5-15,0-8 0 16,0-12-2-16,0-18-2 16,33-9-2-16,37 0-4 15,29-25-14-15,18-18-89 16,-16-11-169-16</inkml:trace>
  <inkml:trace contextRef="#ctx0" brushRef="#br0" timeOffset="212525.537">28154 9002 201 0,'-14'-3'44'16,"9"3"-38"-16,5-3-2 16,-6 3 38-16,-2-2 10 15,3-4 0-15,2-1 11 16,3 0-1-16,0 0-2 15,0 2 1-15,0 2-13 16,16 1-16-16,36 0-6 16,-6-2-20-16,-7 3-6 0,-7 1-2 15,1 0-5-15,-9 0-25 16,-10 1-92-16,-14 12-126 16</inkml:trace>
  <inkml:trace contextRef="#ctx0" brushRef="#br0" timeOffset="212817.6027">28195 9212 473 0,'0'0'73'0,"11"-5"12"16,35-2-15-16,14-3-43 16,-8 0-21-16,8 0-6 15,-3 1-8-15,3 7-31 16,5-8-82-16,-18-3-174 15</inkml:trace>
  <inkml:trace contextRef="#ctx0" brushRef="#br0" timeOffset="213537.5481">29334 8365 421 0,'0'0'65'0,"14"51"37"16,0 30-9-16,-14 30-20 15,0 17-8-15,-22 6-45 16,-19-1-20-16,11 0-1 16,22 0-42-16,8-11-127 15</inkml:trace>
  <inkml:trace contextRef="#ctx0" brushRef="#br0" timeOffset="245651.4042">18883 10970 339 0,'-22'0'162'15,"17"0"-145"-15,-28 15 42 16,-13 32-22-16,-11 25-2 15,-31 23 3-15,4 24-11 16,-14 19-12-16,13 12 1 16,25 3-11-16,41-9-4 15,19-22-1-15,14-29-12 16,51-29-43-16,31-22-85 0,-15-25-267 16</inkml:trace>
  <inkml:trace contextRef="#ctx0" brushRef="#br0" timeOffset="246529.1615">19033 11529 76 0,'-8'0'76'0,"8"0"-55"16,0 0 20-16,0 0 28 15,0 0-7-15,0 0 4 16,0 0 7-16,0 0-14 15,-5 0-12-15,5 0-12 16,0 0-11-16,0 0-1 16,24 0 7-16,17 0-5 15,16-10-2-15,9-5 2 16,-6 5 3-16,-14-3-5 0,-13 11 2 16,-14 2-7-16,-16 0-7 15,-3 27 7-15,0 21-3 16,-28 17-9-16,-40 9-5 15,-3 3-1-15,6-2 0 16,18-11-1-16,28-15-2 16,19-15-6-16,0-15-11 15,41-12-19-15,30-7-4 16,-5 0-27-16,7-7-48 16,-10-15-103-16</inkml:trace>
  <inkml:trace contextRef="#ctx0" brushRef="#br0" timeOffset="246895.0019">19892 11742 265 0,'0'0'283'15,"0"0"-248"-15,25 0 44 16,26 0-34-16,4 0-7 16,-9 0-21-16,-2 0-17 15,-9 0 0-15,-5-10-16 16,6-2-62-16,2-7-173 16</inkml:trace>
  <inkml:trace contextRef="#ctx0" brushRef="#br0" timeOffset="247331.08">20587 11468 417 0,'0'0'106'0,"17"0"-68"0,37 0 41 16,3-8-26-16,3-5 10 15,-2 2-10-15,-9 9-4 16,-11 2-11-16,-11 0-10 15,-16 13-12-15,-11 26-8 16,0 17-5-16,-57 15-3 16,-22 9 0-16,8-2-1 15,25-10 1-15,32-15-2 16,14-22-3-16,11-12-1 16,49-16-2-16,13-3 3 15,-2 0 0-15,8 0-1 16,-19-3-16-16,-13-20-38 15,10-10-63-15,-19-8-213 0</inkml:trace>
  <inkml:trace contextRef="#ctx0" brushRef="#br0" timeOffset="247609.7403">21471 11108 595 0,'13'47'88'16,"31"23"-62"-16,-11 23 43 15,-14 17-24-15,-19 16-3 16,-11 3-18-16,-63 3-16 15,-5-15-8-15,3-25-2 16,30-33-34-16,46-37-108 16,0-22-192-16</inkml:trace>
  <inkml:trace contextRef="#ctx0" brushRef="#br0" timeOffset="248209.5356">21869 11126 107 0,'-11'-2'124'0,"11"-3"-66"16,0 3 2-16,0 2-13 16,0 0-4-16,0-3 9 15,0 3 3-15,0 0-5 16,0 0-12-16,-8 0-9 16,8 0-2-16,0 0 0 15,0 0-2-15,0 0-7 16,0 0 2-16,0 0 4 15,0 0-6-15,38-2 5 0,3 2 1 16,-3-3-6-16,-19 3-1 16,-3 0 1-16,-5 10-3 15,-11 24-4-15,0 10-4 16,0 5-2-16,-11-4-4 16,3-8-1-16,8-18 0 15,0-10-3-15,28-9-6 16,42-11-13-16,4-23-34 15,24-7-103-15,-19-5-220 16</inkml:trace>
  <inkml:trace contextRef="#ctx0" brushRef="#br0" timeOffset="249002.9688">18338 12520 337 0,'0'16'100'0,"93"7"-69"16,57 5 67-16,65-1-31 16,60-6-14-16,47-13 7 15,27-6-5-15,11-2-5 16,5 0-4-16,-24-22-19 15,-33-8-19-15,-46-4-8 16,-33-3-2-16,-52 5-11 16,-57 9-34-16,-54 9-41 15,-14 14-51-15,-52 0-203 0</inkml:trace>
  <inkml:trace contextRef="#ctx0" brushRef="#br0" timeOffset="249722.9597">18692 13250 277 0,'-13'0'204'16,"13"6"-168"-16,0 26 14 15,0 4-2-15,0 11-6 16,0 10-15-16,0 13 3 16,-14 6 2-16,-10 3-10 15,-4 0-12-15,9-5-9 16,0-11-1-16,5-13-8 15,14-15-28-15,0-22-65 16,0-13-95-16,52-22-103 16</inkml:trace>
  <inkml:trace contextRef="#ctx0" brushRef="#br0" timeOffset="250181.2755">19459 13262 242 0,'0'-3'196'0,"0"3"-131"16,-14 0-13-16,-11 0-20 16,-2 18 2-16,-14 4 0 15,-8 11 2-15,8 4-8 16,-13 15-4-16,10 10 0 16,3 3-2-16,8 3-9 15,28 3-4-15,5-17 2 16,0-7-3-16,14-19-5 15,37-21-1-15,28-7-1 16,-8-7 0-16,-5-31 0 16,-20-2 1-16,-32 1-1 0,-14 4 0 15,-8 9 1 1,-58 2-2-16,-5 12-7 0,11 4-13 16,28 7-33-16,21 1-38 15,11 0-74-15,0 0-94 16</inkml:trace>
  <inkml:trace contextRef="#ctx0" brushRef="#br0" timeOffset="250494.6104">19968 13328 149 0,'-11'0'245'0,"11"7"-216"16,0 15 6-16,0 4 3 15,0 10 11-15,0 9 7 16,0 4 6-16,0 4-16 15,0 4-18-15,0-8-9 16,0-7-19-16,0-8-1 16,0-8-28-16,0-7-52 15,-8-6-111-15</inkml:trace>
  <inkml:trace contextRef="#ctx0" brushRef="#br0" timeOffset="250674.9903">19818 13543 183 0,'33'-2'391'0,"19"-3"-338"15,27 2 2-15,8-5-33 16,-8-9-12-16,-2-4-10 16,-17-9-12-16,-14 2-45 15,6-3-102-15,0-3-316 16</inkml:trace>
  <inkml:trace contextRef="#ctx0" brushRef="#br0" timeOffset="250915.1639">20743 13088 18 0,'0'-4'384'0,"0"4"-333"15,0 11-3-15,0 19-1 16,0 15-7-16,0 9-3 16,0 14-7-16,0 7-4 0,0-2-4 15,-19 1-11 1,0-6-11-16,0-6-3 0,2-11-31 16,-2-5-70-16,8-16-106 15</inkml:trace>
  <inkml:trace contextRef="#ctx0" brushRef="#br0" timeOffset="251125.1243">20751 13498 493 0,'33'-12'111'0,"18"1"-34"16,1 7-20-16,8 4-18 15,-22 7-3-15,-5 35-9 16,-19 10-3-16,-14 16 8 15,0 1-16-15,-38-7-16 0,-9-16-3 16,6-24-26-16,-5-22-37 16,8-7-48-16,30-39-90 15,8-10-200-15</inkml:trace>
  <inkml:trace contextRef="#ctx0" brushRef="#br0" timeOffset="251689.3327">21536 13014 61 0,'-8'0'274'16,"8"0"-206"-16,0 0-23 0,0 0-19 16,0 0 0-16,0 0 4 15,0 0 20-15,0-3 16 16,0 1-21-16,14 0-1 16,-6-2-8-16,3 4-11 15,11 0-5-15,2 0 2 16,9 0-6-16,-6 0-2 15,0 0 4-15,-2 6 2 16,-6 15 0-16,-5 8 0 16,-14 10-8-16,0 9-5 0,0-2-3 15,-14 2-2 1,0-11-2-16,9-13 0 0,5-12-1 16,0-12-6-16,8 0-24 15,49-25-24-15,28-29-60 16,2-18-235-16</inkml:trace>
  <inkml:trace contextRef="#ctx0" brushRef="#br0" timeOffset="252551.4718">23017 12566 405 0,'46'0'59'0,"6"0"38"16,27 0-31-16,-3-5-41 15,-7-4 0-15,-12-4-8 16,-11 3-14-16,-5 1-3 16,-16 1-4-16,2 4-37 15,-8 1-103-15,-5-1-328 16</inkml:trace>
  <inkml:trace contextRef="#ctx0" brushRef="#br0" timeOffset="252828.9455">23358 12421 491 0,'0'45'86'0,"0"5"20"16,0 5-55-16,5 3-33 15,-5-8-11-15,0-13-7 16,0-15-36-16,14-22-91 15,27 0-225-15</inkml:trace>
  <inkml:trace contextRef="#ctx0" brushRef="#br0" timeOffset="254222.9725">24726 11251 357 0,'-65'34'147'16,"-11"28"-142"-16,7 27 57 16,4 18-25-16,0 18-26 15,5 10-8-15,10-1-2 16,29-11-1-16,21-23-1 15,0-36-7-15,51-25-52 16,37-25-54-16,-4-14-128 16</inkml:trace>
  <inkml:trace contextRef="#ctx0" brushRef="#br0" timeOffset="255640.9823">25075 11619 221 0,'0'0'119'0,"0"0"-80"16,0 0-6 0,-13 0-11-16,13 0-12 0,-6 0-7 15,4 1 8-15,2-1 8 16,-6 0 6-16,6 0 11 16,-5 0 5-16,2 0-3 15,3 0-11-15,-6 0-5 16,6 0-9-16,0 0 1 15,0 0 1-15,0 0 1 16,9 0 11-16,48 0 14 16,17 0-13-16,5-5 2 15,0-4 8-15,-14-2-11 16,-27 10-7-16,-24 1-11 16,-14 3-5-16,0 42-1 15,-14 21 3-15,-57 15-6 16,-8 4-2-16,14-12-5 15,32-15-12-15,33-18-10 0,0-25-17 16,77-15-21-16,29 0 12 16,25-24 7-16,-14-11-18 15,-19 9-16-15,-19 9-37 16,-32 6-106-16</inkml:trace>
  <inkml:trace contextRef="#ctx0" brushRef="#br0" timeOffset="256713.1493">25986 11771 350 0,'0'3'221'16,"0"8"-165"-16,52 4 25 16,5-5-48-16,17 4-19 15,-14-9-2-15,2-5-7 16,-7 0-5-16,-9 0-12 0,-8-19-42 15,3-2-78 1,-8-1-175-16</inkml:trace>
  <inkml:trace contextRef="#ctx0" brushRef="#br0" timeOffset="256931.4856">26291 11671 514 0,'0'0'54'0,"0"14"-4"0,0 24 3 15,0 10-26 1,0 5-19-16,0-3-8 0,0-10-2 16,0-12-9-16,0-15-37 15,0-7-74-15,9-6-76 16</inkml:trace>
  <inkml:trace contextRef="#ctx0" brushRef="#br0" timeOffset="257132.9445">26766 11543 566 0,'0'51'41'0,"0"13"-9"15,0 5 7-15,0 7-28 16,0-8-7-16,-3-7-4 16,-2-12 0-16,5-17-10 15,0-8-51-15,19-21-156 16</inkml:trace>
  <inkml:trace contextRef="#ctx0" brushRef="#br0" timeOffset="257358.8243">27276 11269 594 0,'13'47'90'0,"15"13"-71"16,-4 15 21-16,-5 8-11 15,-11 9 7-15,-8 5-18 16,-8 2-5-16,-49-7-6 15,-8-14-7-15,10-17-12 16,11-24-58-16,17-15-83 16,8-22-190-16</inkml:trace>
  <inkml:trace contextRef="#ctx0" brushRef="#br0" timeOffset="257874.9448">27641 11190 243 0,'0'0'153'0,"0"0"-94"15,0 7 8-15,0 0-19 16,0-3 2-16,0 1-9 16,0 3-2-16,3-4-3 15,10 5-1-15,7-4-7 16,-15 2-10-16,9 7-9 16,-14 8-3-16,0 4 4 15,0 7-1-15,0 2-4 16,0-4-2-16,0-11-3 15,11-7-4-15,35-9-9 0,8-4-10 16,17 0 0-16,0 0-26 16,-24-4-26-16,-7 4-58 15,-20 0-146-15</inkml:trace>
  <inkml:trace contextRef="#ctx0" brushRef="#br0" timeOffset="258535.0779">24552 12820 423 0,'128'0'255'15,"77"0"-232"-15,89-6 86 16,52-20-68-16,31-11-22 16,-12-6 4-16,-43 4-3 15,-61-1-12-15,-70 8-8 16,-54 6-13-16,-53 7-45 16,-10 6-95-16,-31 6-165 0</inkml:trace>
  <inkml:trace contextRef="#ctx0" brushRef="#br0" timeOffset="258955.0361">25822 13046 35 0,'0'0'424'0,"0"0"-345"16,0 27 3-16,0 16-35 16,0 3-2-16,0 13-19 0,0-3-20 15,0-9-6-15,-8-7-10 16,3-19-39-16,5 0-68 15,0-19-102-15</inkml:trace>
  <inkml:trace contextRef="#ctx0" brushRef="#br0" timeOffset="259202.7497">26005 13259 608 0,'66'-9'100'0,"32"1"-13"0,0 6-41 16,-27 2-26 0,-19 0-3-16,-25 10-10 0,-27 25 16 15,0 15-1 1,-14 6-11-16,-51 2-10 0,-6-14-1 16,-8-17-8-16,27-20-15 15,6-7-29-15,18 0-34 16,17-17-38-16,11-6-78 15,6 7-62-15</inkml:trace>
  <inkml:trace contextRef="#ctx0" brushRef="#br0" timeOffset="259691.0194">26632 13047 367 0,'0'0'118'16,"0"0"-89"-16,8-7-3 15,44-1 30-15,0-5-2 16,3 1 7-16,2 1 12 15,-5 5-9-15,-25 6-23 16,-13 0-20-16,-14 0-13 16,0 21-2-16,0 23-4 15,-33 17-2-15,-5 0 0 16,2-6 0-16,25-17 0 0,11-15-6 16,0-23-14-1,30 0-30-15,44-43-15 0,19-9-42 16,18-6-112-16</inkml:trace>
  <inkml:trace contextRef="#ctx0" brushRef="#br0" timeOffset="260200.9402">27990 12593 435 0,'0'0'210'15,"27"-3"-128"-15,20-5 11 16,10-3-57-16,17-6-19 16,-3-2-13-16,-6-4-4 15,-19 3-10-15,-27 6-28 16,-5 5-73-16,-9 9-109 15,-5 0-269-15</inkml:trace>
  <inkml:trace contextRef="#ctx0" brushRef="#br0" timeOffset="260365.0643">28096 12780 724 0,'0'10'111'16,"44"-7"-51"-16,30-3-42 15,-3 0-18-15,-1-19-1 16,-10-12-18-16,0-6-64 16,-2 3-79-16,-4-1-196 15</inkml:trace>
  <inkml:trace contextRef="#ctx0" brushRef="#br0" timeOffset="260590.2774">29269 12048 768 0,'-8'131'76'0,"-11"22"-6"15,-9 23-27-15,-23 2-27 16,-1-14-5-16,0-25-11 15,11-35-13-15,41-42-109 16,14-50-306-16</inkml:trace>
  <inkml:trace contextRef="#ctx0" brushRef="#br0" timeOffset="277802.5181">26201 14623 379 0,'0'-7'64'15,"6"6"-34"-15,2-5 7 16,-2-2-11-16,-6-3-5 15,0 4 16-15,0 0 8 0,0 4 2 16,0 0 1 0,0 3-8-16,0 0-8 0,0 0-16 15,-33 0-11-15,-24 0-4 16,-23 0 0-16,-26 29 1 16,-17 15-2-16,-2 17 0 15,8 10 0-15,19-1 1 16,24 3-1-16,22-7 0 15,28-6-1-15,15-10 1 16,9-16 0-16,0-10 0 16,52-22 0-16,22-2 0 15,24-30 1-15,6-25-1 16,2-7 1-16,-2-7-1 16,-6-2-1-16,-25 0 1 15,-10 10 0-15,-8 10 0 0,-31 19 0 16,-10 16 0-16,-6 10 0 15,-8 6 0-15,0 7 0 16,0 38 0-16,-8 17 3 16,-25 15 7-16,-19 6-7 15,11 8-2-15,-16-3 0 16,11-8-1-16,19-10-6 16,7-6-22-16,20-6-65 15,0-6-93-15,-13-8-289 16</inkml:trace>
  <inkml:trace contextRef="#ctx0" brushRef="#br0" timeOffset="278048.9445">24274 16462 320 0,'0'0'225'16,"79"0"-187"-16,98-25 45 16,52-18-39-16,36-2-21 15,34-5 11-15,10 5 2 16,-29 5-7-16,-42 9-13 16,-50 11-16-16,-44 6-18 0,-32 5-101 15,-66 1-187-15</inkml:trace>
  <inkml:trace contextRef="#ctx0" brushRef="#br0" timeOffset="278553.003">25408 16670 245 0,'0'0'196'16,"0"0"-138"-16,0 0-2 15,0 21-21-15,0 21 13 16,0 16-1-16,0 8-6 16,-11 1-15-16,-11-6-11 15,9-4-6-15,2-8-7 16,11-17-2-16,0-10-11 16,0-11-34-16,0-7-65 15,0-4-54-15,19-4-83 16</inkml:trace>
  <inkml:trace contextRef="#ctx0" brushRef="#br0" timeOffset="278792.5885">25460 17011 305 0,'0'-9'144'0,"0"-8"-42"16,19-2-20-16,35-8-15 16,31-2-11-16,21-2-2 15,-8 4-5-15,1 8-15 16,-23 17-9-16,-22 2-16 15,-21 1-2-15,-22 40 1 16,-11 15 0-16,-30 11-6 16,-49 0-2-16,0-12-2 15,27-23-8-15,19-19-8 16,25-13-20-16,8 0-31 16,0-23-46-16,41-19-19 0,30-7-126 15</inkml:trace>
  <inkml:trace contextRef="#ctx0" brushRef="#br0" timeOffset="279302.9288">26324 16561 272 0,'-11'0'129'0,"11"0"-66"16,-8 0-10-16,8 0-14 15,0 0-8-15,0-2 0 16,0-4 23-16,46-3-2 16,20-5-3-16,13 4 3 15,-5-1-4-15,-12 4-19 0,-26 5-13 16,-17 2-10-16,-8 0-6 15,-11 7 2-15,0 32 2 16,-38 16-3-16,-20 2-1 16,17-7-1-16,22-18-2 15,19-17-7-15,0-15-15 16,52 0-13-16,27-30-18 16,19-8-3-16,0-4-39 15,-27 9-53-15,-16-3-78 16</inkml:trace>
  <inkml:trace contextRef="#ctx0" brushRef="#br0" timeOffset="279662.0551">27388 16167 485 0,'0'-11'146'0,"0"2"-82"16,57-4-6-16,-3 4-43 15,-2-2-8-15,-6 2-7 16,-18 2-16-16,4 7-52 16,-32 0-73-16,0 0-259 15</inkml:trace>
  <inkml:trace contextRef="#ctx0" brushRef="#br0" timeOffset="279804.7314">27388 16167 611 0,'125'148'108'0,"-114"-164"-75"16,62-11-25-16,12-2-8 15,8-4-37-15,-17-6-164 16</inkml:trace>
  <inkml:trace contextRef="#ctx0" brushRef="#br0" timeOffset="280014.4656">28672 15330 502 0,'-27'57'280'15,"2"42"-247"-15,-2 27-2 16,-6 23-25-16,-5 4-6 16,5-7 0-16,19-15-6 15,14-21-59-15,0-23-77 16,0-28-220-16</inkml:trace>
  <inkml:trace contextRef="#ctx0" brushRef="#br0" timeOffset="280808.7558">25945 17202 210 0,'0'0'158'16,"0"0"-107"-16,0 0-17 15,0 0-24-15,0 0-8 16,0 0 11-16,0 5 37 16,-19 0-3-16,-19 5 0 15,5 3 4-15,-13-2-33 16,-1 1-15-16,9-1-3 16,-3-1 0-16,3 1-10 15,6-2-38-15,18 0-70 16,-5 6-45-16</inkml:trace>
  <inkml:trace contextRef="#ctx0" brushRef="#br0" timeOffset="283412.7487">25441 16581 215 0,'0'0'80'16,"0"-3"-25"-16,0 1-18 15,0-3-13-15,-6-1 2 16,1-1-16-16,2 2-1 16,-2 4 5-16,-1-2 7 0,3 3 6 15,-2-5 12-15,0 5-13 16,5-3-4-16,-6 1 5 15,6 0-1-15,0 2-4 16,0 0-5-16,-8 0-5 16,8 0-1-16,-6 0 0 15,6 0 0-15,0 0-3 16,0 0 1-16,0 0-2 16,0 0-1-16,0 2 4 15,0 12 5-15,0 4-8 16,0 7-3-16,0 6-1 15,0 2 0-15,0 6 1 0,0-5-1 16,0 4 2 0,0-2 0-16,0-1 0 0,0-1-1 15,0-6 0-15,0 0-2 16,0-4-1-16,0 1-1 16,6 5 1-16,-6-3 1 15,0-1 0-15,0 8 0 16,0 1 0-16,0-5 0 15,0-1-2-15,0-7 1 16,0-4-1-16,0 0 0 16,0-4 0-16,0-4 0 15,0-3 0-15,0-2 0 16,0-5 0-16,0 0 0 16,0 0 1-16,0 0-1 15,14 0 1-15,-4-15 2 0,7-6-2 16,2-6-1-16,0 14 1 15,-8-4-1-15,-8 6 0 16,2-7 1-16,14-1-1 16,-5-3 0-16,-1 2 1 15,7 1-1-15,-1-2 0 16,8 0 0-16,6 3 1 16,5-1 0-16,0 3-1 15,-8 4 2-15,8-2-1 16,0-1 1-16,-5 6 0 0,-6 2 1 15,-2-1 1-15,-6 2 0 16,3-4 3-16,5-1-3 16,-2 3 0-16,-6 3-1 15,-6 5-2-15,6 0 0 16,0 0 1-16,3 0 0 16,-11 0 0-16,-3 0-2 15,11 0 1-15,-10 0-1 16,1 11 3-16,4 4 3 15,0 4-2-15,-9 3 0 16,9 4-2-16,-14-4-1 16,0-5-1-16,0-5 0 15,0 1 0-15,0-5 1 16,0 6-1-16,0 7 0 16,-19 1 1-16,-14 7-1 0,-8 6 0 15,-11 2 0-15,1 2 1 16,-15 5-2-16,-13-6 2 15,8-5-1-15,6-8 0 16,5-11 1-16,13-8-1 16,9-6 0-16,5 0 0 15,12 0-1-15,4-12-3 16,9-3-16-16,8-8-45 16,14 4-81-16,38-7-120 15</inkml:trace>
  <inkml:trace contextRef="#ctx0" brushRef="#br0" timeOffset="284288.5513">26182 17953 147 0,'0'-13'247'0,"0"7"-163"15,0 3-14-15,0 3-42 16,0 0-13-16,0 0-4 16,0 0 7-16,0 0 16 15,0 0 7-15,0 0-1 16,0 0-7-16,0 0-12 15,0 18-5-15,0 22-5 16,0 10-2-16,0 7-4 16,0-3-1-16,0 6-2 15,0 0-1-15,0-1 0 16,0-2 0-16,0-6-1 16,6-10 0-16,-6-11 0 0,13-17 0 15,-13-11-1-15,6-2-1 16,2-15-4-16,-2-24-2 15,7-16 6-15,6-2 1 16,0 4 0-16,14 10 1 16,-6 0 0-16,6 11 0 15,-6 2 0-15,11 3 1 16,-5 15 0-16,8 0 2 16,-3 11 5-16,14 1 2 15,-14 5 3-15,-2 26 6 16,-12 15-6-16,-18 8-4 15,-6 8 0-15,0 1 1 0,-38-2-8 16,-14-14-2 0,-6-14 1-16,12-16-1 0,-3-17-1 15,-3 0-8-15,14-13-16 16,5-21-24-16,33-5-38 16,14-10-44-16,43 0-103 15</inkml:trace>
  <inkml:trace contextRef="#ctx0" brushRef="#br0" timeOffset="284836.8549">26869 17646 301 0,'-19'-5'153'16,"11"0"-103"-16,3 3 3 15,5-1-16-15,0 3-14 16,0 0 7-16,0-2 6 16,0 0-2-16,0-1 0 15,13-4 10-15,47 0 3 16,6-9-14-16,10 2-5 15,-21 5-4-15,-9 1-11 16,-16 8-5-16,-16 0-2 16,-14 18-2-16,0 30 0 15,0 10-3-15,-38 0-1 0,5-17-4 16,19-14-5-16,14-14-3 16,0-13-4-16,14 0-7 15,43-11-2-15,-2-12 4 16,7-1-25-16,-13 9-32 15,9 8-24-15,-4 1-68 16</inkml:trace>
  <inkml:trace contextRef="#ctx0" brushRef="#br0" timeOffset="285286.6167">27625 17942 450 0,'-3'0'137'15,"3"-11"-24"-15,3-2-38 16,49-5-20-16,13-5-21 16,-5 0-23-16,-3 7-9 15,-5-4-2-15,0 10-2 16,-11-1-26-16,-3 11-67 16,-11 0-71-16,-27 0-167 15</inkml:trace>
  <inkml:trace contextRef="#ctx0" brushRef="#br0" timeOffset="285518.7152">27802 18083 431 0,'-8'0'239'16,"8"0"-150"-16,0 0-26 16,46 0-39-16,11-14-22 15,-2-7-2-15,-11 1-47 16,10 4-69-16,-16-5-89 16</inkml:trace>
  <inkml:trace contextRef="#ctx0" brushRef="#br0" timeOffset="292840.7833">29021 17574 165 0,'0'0'196'16,"0"-2"-165"-16,0 1-15 16,11-7-13-16,2-6 6 15,6 0 16-15,0-7 8 16,-5 2 28-16,-6 2-4 15,-2 6-6-15,-6 10-5 16,0 1-10-16,0 0-9 16,0 0-8-16,0 0-6 15,0 0-1-15,0 0 2 16,0 0 1-16,0 0 1 0,0 0 3 16,-33 0 0-16,-24 0-13 15,-3 0-4-15,-6 0-2 16,-2 17 0-16,-8 17 0 15,2 9 0-15,3 8-2 16,25 6 1-16,13-2 0 16,20 1-1-16,13-9 0 15,0-5 1-15,0-8 1 16,8-9 0-16,11-10 0 16,19-13 1-16,8-2 0 0,14-17 2 15,11-26-1 1,3-2 0-16,-17-4-2 0,3 6 0 15,-22 10 0-15,-19 11 0 16,-5 11 0-16,-11 6 0 16,8 5 1-16,2 0 0 15,6 26 2-15,0 19 5 16,14 16 0-16,-14 14-4 16,3 4 0-16,-3 6 2 15,-5 3-2-15,-9-1 3 16,-5-7-5-16,0-17-2 15,19-17-4-15,28-27-40 16,5-19-169-16</inkml:trace>
  <inkml:trace contextRef="#ctx0" brushRef="#br0" timeOffset="301346.4531">8975 15501 35 0,'0'-10'196'0,"0"2"-176"16,13-2-4-16,1-2-15 16,5-5-1-16,6 0 0 15,13-6 4-15,-16 6 28 16,2-3 11-16,-2 3 13 15,-3 4 5-15,-5 6-18 0,-14 5-4 16,0 2-8 0,0 0-14-16,0 0-2 0,0 0 0 15,0-2 1-15,0 2 10 16,0 0 8-16,0-5 1 16,0 5 0-16,0-1-6 15,0-2-3-15,-28 0-1 16,-10 3-11-16,-27 6-11 15,-14 36-3-15,0 23 0 16,-6 12 0-16,6 6 0 16,14-2-1-16,24-8-1 15,16-7 2-15,25-19 0 16,0-18-1-16,25-15-4 0,43-14 1 16,22-16 4-1,16-40 0-15,-2-15 1 0,-6-5 0 16,-14-1 3-16,-18 5-3 15,-25 12-2-15,-9 16 1 16,-18 16 0-16,-8 18 1 16,-6 10 0-16,0 0-1 15,-20 46 0-15,-26 16 0 16,0 23 0-16,8 3 1 16,10-7-1-16,23-5 0 15,5-18 0-15,0-8-1 16,5-17-1-16,42-10-10 0,-9-11-18 15,16-12-35 1,23 0-50-16,2-25-111 0</inkml:trace>
  <inkml:trace contextRef="#ctx0" brushRef="#br0" timeOffset="301915.8441">10068 14970 112 0,'-8'0'242'16,"-3"0"-191"-16,11 0-21 16,0 0-13-16,0 0-4 15,-8 0 7-15,-3 0 19 16,3 0 7-16,-3 0-7 15,8 0-3-15,3 0-6 0,0 0-1 16,0 0-4-16,0 0-3 16,0 0 1-16,0 0-1 15,0 0 2-15,33 0 1 16,-6 0 4-16,-8 4-16 16,-5 6-5-16,-6 3-1 15,-3 13 2-15,-5 5-1 16,0 11-2-16,0 8-6 15,-5 8 2-15,-17-6-2 16,11-10-1-16,11-12 0 16,0-15-5-16,30-11-1 15,30-4 2-15,6 0 0 16,5 0-2-16,-6-4-43 16,-11 2-67-16,-2-2-56 15,-5 0-223-15</inkml:trace>
  <inkml:trace contextRef="#ctx0" brushRef="#br0" timeOffset="302696.2458">10842 15749 275 0,'-2'0'163'0,"2"0"-124"16,0 0-6-16,0-3 2 16,16 2 22-16,47-6 4 15,16-1-1-15,14-1-8 16,-1-5-19-16,-7 3-19 0,-20 5-14 16,-13-4-1-1,-6 0-12-15,-18-8-50 0,4 4-44 16,-13 0-81-16,-13 2-126 15</inkml:trace>
  <inkml:trace contextRef="#ctx0" brushRef="#br0" timeOffset="303574.5758">11066 15966 480 0,'-16'0'64'16,"5"0"-9"-16,11 0-7 15,0 0-10-15,0 0-15 16,19 0-5-16,27 0 17 16,20-6 19-16,4 0-21 15,-4 3-27-15,-1-4-6 16,-5-1-7-16,0 3-65 15,-16-7-165-15</inkml:trace>
  <inkml:trace contextRef="#ctx0" brushRef="#br0" timeOffset="304212.5412">12367 15233 515 0,'-25'-3'56'15,"20"3"4"-15,5 0-31 16,-9 0-13-16,-4 32 8 16,7 16 22-16,-21 17 1 15,-6 19-15-15,-13 19-8 16,-6 15-7-16,-13 6-8 16,13-2-8-16,14-13-1 15,16-23-3-15,16-21-8 0,6-27-33 16,0-28-43-16,20-10-30 15,59-24-47-15,5-22-74 16</inkml:trace>
  <inkml:trace contextRef="#ctx0" brushRef="#br0" timeOffset="304594.6511">13234 15185 325 0,'5'-9'66'0,"-5"3"0"16,0 5-10-16,0 1-4 16,0 0 3-16,-46 30-10 15,-25 22-16-15,-8 10 0 16,-11 16 2-16,8 14-5 15,-3 12 10-15,15 4-4 16,23-7-7-16,34-16-10 16,13-25-7-16,41-31-6 15,57-29-2-15,19-2 0 0,14-46-1 16,-25-11 1 0,-16 2 0-16,-35 7-1 0,-36 11 1 15,-19 10 0-15,-47 8-11 16,-32 8-34-16,8 12-33 15,25 1-19-15,46 0-47 16,0 0-133-16</inkml:trace>
  <inkml:trace contextRef="#ctx0" brushRef="#br0" timeOffset="304908.603">14052 15427 507 0,'-33'52'101'16,"19"18"-24"-16,-5 4-43 16,-5 3-8-16,2-3-23 15,-3-9-3-15,6-7-10 16,6-14-13-16,-1-12-32 0,14-4-55 16,-14-17-115-1</inkml:trace>
  <inkml:trace contextRef="#ctx0" brushRef="#br0" timeOffset="305073.3697">13640 15776 409 0,'0'-2'215'16,"19"2"-135"-16,66 0 9 16,15-6-62-16,9-10-22 15,3-6-5-15,-8-12-9 16,-17 1-56-16,3-6-78 0,-24-2-264 15</inkml:trace>
  <inkml:trace contextRef="#ctx0" brushRef="#br0" timeOffset="305478.3681">14943 14915 481 0,'-19'0'119'0,"11"25"-56"16,-11 23 8-16,8 18-30 15,-5 15-10-15,-3 14-15 0,-1 10-9 16,-7-6-2-1,11-10-5-15,8-9-4 0,8-13-27 16,0 1-71-16,0-26-128 16</inkml:trace>
  <inkml:trace contextRef="#ctx0" brushRef="#br0" timeOffset="305741.782">14859 15529 216 0,'-14'-12'461'0,"14"7"-371"16,8-1-41-16,63-6-39 15,19-3 9-15,8 1 6 16,-5 6 7-16,-19 8-2 0,-14 0-4 16,-11 42-10-1,-47 23 0-15,-2 12-8 0,-54 9-7 16,-44 2-1-16,0-22-4 15,8-23-12-15,35-34-20 16,17-9-32-16,19-44-51 16,19-8-46-16,13-3-114 15</inkml:trace>
  <inkml:trace contextRef="#ctx0" brushRef="#br0" timeOffset="306334.4736">15619 15034 136 0,'-13'0'166'0,"5"0"-140"0,2 0 15 15,6 0 2-15,-5 0 4 16,2 0 9-16,-2 0 4 15,-1 0 6-15,6 0-26 16,-5 0-13-16,5 0-14 16,0 0-7-16,0 0 4 15,-3 0 7-15,3 0 7 16,0 0 5-16,0 0-6 16,0 0 5-16,0 0-5 15,8 0 4-15,17 0-2 16,-4 0-6-16,-10 0-7 15,-11 0-1-15,0 0-3 0,0 0-1 16,0 14-3-16,0 14 1 16,0 2-5-16,0-1 1 15,0-1-1-15,0-2 0 16,0-9 3-16,22-9-3 16,38-5 2-16,16-3 2 15,4 0-2-15,-1 0-2 16,-14 0-2-16,-13 0-17 15,13 0-78-15,-18-24-289 16</inkml:trace>
  <inkml:trace contextRef="#ctx0" brushRef="#br0" timeOffset="312948.0942">8628 17244 70 0,'25'-12'56'15,"2"-3"-4"-15,-2 5-5 16,-6 3-12-16,-11 5 22 0,-8 2 4 15,0 0-13 1,0 0-10-16,0-5 18 0,0 5-10 16,0-1-10-16,-5 1 2 15,2 0-8-15,3 0-3 16,-11 0-2-16,8 0-1 16,-2 0-5-16,-6 0 0 15,3 0 2-15,-1 0 4 16,-10 0 1-16,-24 0-5 15,-25 18-13-15,-28 27-8 16,-5 15 0-16,3 14 0 16,22 10 0-16,21 3 0 0,17-6 0 15,30-8-1 1,8-20 1-16,0-25-3 0,65-22 1 16,23-6-1-16,34-51 3 15,12-20 2-15,2-12-1 16,-10 7-1-16,-42 11-1 15,-24 21 1-15,-35 19 0 16,-25 15 0-16,0 10-1 16,0 24-5-16,-38 42 1 15,2 17 5-15,-8 13 0 16,36-8-1-16,8-11-3 16,0-14-7-16,22-18-21 15,24-19-15-15,12-21-25 0,15-5-14 16,12-12-70-1,-14-34-190-15</inkml:trace>
  <inkml:trace contextRef="#ctx0" brushRef="#br0" timeOffset="313608.5202">9531 17081 250 0,'-6'-5'172'0,"-2"1"-124"16,3 4-16-16,5 0-23 16,0-2 16-16,-14 2 14 15,6 0 5-15,-3-1 4 16,3 1 1-16,8 0-14 16,-6 0-13-16,6 0-2 15,0 0-10-15,0 0-4 16,0 0-3-16,0 0-1 0,0 0 6 15,0 0 10 1,0 0-4-16,0 0-3 0,6 0 1 16,27 0 2-16,-6 0-12 15,0 1 1-15,-8 1 1 16,-8 2 3-16,-8-3 4 16,2 3-3-16,-5 3-3 15,6 3-3-15,-6 5-2 16,0-3 2-16,0 1-1 15,0-4-1-15,8 7 0 16,-3-3 0-16,9-3 0 16,5 4 0-16,0-4-2 15,-5 1-2-15,-1-4 2 16,7 1-1-16,-12 0 2 0,5-6-1 16,1 2 1-16,11-4-1 15,2 0 1-15,11 0-1 16,-5 0-11-16,-1-6-9 15,7-2-12-15,-7-1-39 16,-13 3-16-16,9-3-55 16,-7 2-177-16</inkml:trace>
  <inkml:trace contextRef="#ctx0" brushRef="#br0" timeOffset="314096.1165">10469 17426 223 0,'0'0'295'16,"0"0"-252"-16,5 0-8 15,47 4 8-15,8 2-15 16,0 0-16-16,-14-4-10 0,-7 2-2 15,-15-4-2 1,-10 2-34-16,13 3-139 0</inkml:trace>
  <inkml:trace contextRef="#ctx0" brushRef="#br0" timeOffset="314283.6786">10586 17757 312 0,'0'0'364'0,"25"0"-345"0,76 0 5 15,2-12-20 1,-5-10-4-16,-19 2-23 0,-13 5-160 16,-20 1-204-16</inkml:trace>
  <inkml:trace contextRef="#ctx0" brushRef="#br0" timeOffset="314598.3438">11862 17177 443 0,'-19'33'158'16,"0"15"-99"-16,14 17-1 16,-9 9-23-16,0 5-7 15,1 3-19-15,-12-1-6 16,-2-2-2-16,8-7-1 15,11-9-6-15,8-8-36 16,0-10-83-16,0-16-104 16</inkml:trace>
  <inkml:trace contextRef="#ctx0" brushRef="#br0" timeOffset="314950.1295">12552 17202 375 0,'0'-4'84'16,"0"4"-31"-16,-27 12-20 16,-39 29-8-16,-10 23 13 15,2 10 5-15,3 8-1 16,6 7 3-16,24-3 0 0,22-3-3 15,19-20-18 1,0-16-13-16,57-25-6 0,31-22 1 16,15 0-4-16,-5-38-2 15,-19-6 0-15,-38-3 1 16,-30 7 1-16,-11 7 1 16,-46 10-3-16,-20 11-3 15,15 6-18-15,31 6-42 16,20 0-56-16,0 0-69 15,66 0-170-15</inkml:trace>
  <inkml:trace contextRef="#ctx0" brushRef="#br0" timeOffset="315236.1706">13523 17205 454 0,'0'16'87'0,"0"29"1"15,-14 23-35-15,-8 11-9 0,-16 1-11 16,0-1-21-1,5-10-12-15,11-7-7 0,6-10-34 16,2-4-46-16,14-12-72 16,0-22-222-16</inkml:trace>
  <inkml:trace contextRef="#ctx0" brushRef="#br0" timeOffset="315394.284">13294 17552 562 0,'0'0'102'0,"0"0"-39"16,38 0-34-16,41 0-11 16,5-10-16-16,20-7-2 15,-3-12-24-15,-17-1-46 0,9-6-96 16,-22 3-327-16</inkml:trace>
  <inkml:trace contextRef="#ctx0" brushRef="#br0" timeOffset="315866.1717">14886 17110 269 0,'-22'0'95'16,"-30"0"-28"-16,-8 0-3 15,-24 0-2-15,-14 10 4 16,5 23-2-16,-5 12-8 16,0 8-19-16,13 4-4 15,28 0-8-15,11-7-12 16,26-6-1-16,20-8-7 15,0-11-5-15,39-17 1 16,53-8-2-16,26-15 0 16,7-35-7-16,-8-5-5 15,-13 1 9-15,-25 11 4 16,-33 18 4-16,-8 20 0 0,-29 5 2 16,-9 49 7-16,0 27 20 15,-47 19-10-15,-13 6-11 16,-16-1-12-16,21-10-1 15,9-12-11-15,22-18-41 16,24-16-50-16,0-13-12 16,0-12-59-16,43-17-185 15</inkml:trace>
  <inkml:trace contextRef="#ctx0" brushRef="#br0" timeOffset="316150.1922">15322 17397 588 0,'0'0'92'0,"0"0"-40"16,36 0-19-16,26 0-22 15,-7 0-11-15,-9-13-11 0,-16-3-48 16,-8 6-51-16,-11 3-183 16</inkml:trace>
  <inkml:trace contextRef="#ctx0" brushRef="#br0" timeOffset="316300.1084">15336 17596 575 0,'-25'0'269'0,"25"0"-224"16,0 4-45-16,58-4-7 15,10 0-72-15,-6-20-180 16</inkml:trace>
  <inkml:trace contextRef="#ctx0" brushRef="#br0" timeOffset="317298.3104">16260 17038 141 0,'-19'0'199'15,"19"0"-126"-15,-5 0-17 16,-4 0-8-16,-4 4 7 16,2 3-9-16,3-1-7 15,2 0-17-15,6-6 9 16,0 0 3-16,0 2-6 0,0-1-2 15,0 4-1 1,6-4 5-16,21 1-12 0,11-2 4 16,3 0-1-16,-16 0-10 15,-4 4-5-15,-10 1-1 16,-2-1-1-16,-4 10-1 16,0 10-2-16,-5 9 4 15,0 18-2-15,-43 6 0 16,-42 13-1-16,-7 4-2 15,13-6 0-15,24-8-2 16,30-12 2-16,25-10 0 16,0-14 0-16,47-9 0 0,45-5 2 15,12-7-1 1,2-3-1-16,-10 0-1 0,-17 0-15 16,-14 0-50-16,9-8-112 15,-17-6-180-15</inkml:trace>
  <inkml:trace contextRef="#ctx0" brushRef="#br0" timeOffset="317680.5754">17381 17018 539 0,'-79'10'88'0,"8"25"-40"16,11 5-29-16,14-3-17 15,13-7-1-15,27-10 0 16,6-5 19-16,0-6 19 15,58-1 12-15,21-2-10 16,2 8-2-16,1 2-11 16,-14 12-8-16,-24 13-4 15,-30 12-8-15,-14 11-4 0,-52 9-4 16,-38-10-1-16,8-21-19 16,11-25-52-16,25-17-64 15,46-23-71-15,0-41-229 16</inkml:trace>
  <inkml:trace contextRef="#ctx0" brushRef="#br0" timeOffset="317829.9138">17566 16948 481 0,'38'-1'294'0,"39"1"-178"15,56 0-36-15,23 0-58 16,10 0-22-16,-16-3-1 0,-19-22-72 15,-38-20-214 1</inkml:trace>
  <inkml:trace contextRef="#ctx0" brushRef="#br0" timeOffset="326295.9664">1798 14980 87 0,'-24'4'0'0,"5"2"-12"15,5-1-33-15</inkml:trace>
  <inkml:trace contextRef="#ctx0" brushRef="#br0" timeOffset="327264.3281">1400 14515 99 0,'0'0'13'16,"-8"0"0"-16,8 0 14 15,0 0 35-15,0-14-8 16,0-2-6-16,0 0 6 15,0 3-2-15,0 3-10 16,0 2 6-16,0 8-10 16,0 0-19-16,0 0 6 15,0 0-3-15,0 0 2 16,0 0-4-16,-6 0 0 0,-13 3 1 16,-27 34-4-1,-19 30-11-15,-23 37-4 0,-7 19-1 16,13 14 2-16,30 7-1 15,41-8 2-15,11-11 1 16,39-19-5-16,40-32-3 16,13-32-9-16,17-37-20 15,-16-5-21-15,13-35-64 16,-24-22-146-16</inkml:trace>
  <inkml:trace contextRef="#ctx0" brushRef="#br0" timeOffset="327812.072">1741 14768 233 0,'-14'4'224'0,"14"5"-203"0,0 6 1 15,0 6 19 1,25 6-10-16,16 2-6 0,5 2-7 16,-8 8 13-16,9-5-12 15,-1 1-10-15,-2-3-6 16,-4 0-3-16,-7-12 0 16,-14-3-5-16,-5-6-14 15,0-11-43-15,10 0-49 16,12 0-60-16</inkml:trace>
  <inkml:trace contextRef="#ctx0" brushRef="#br0" timeOffset="328052.415">2349 14814 384 0,'-19'0'90'0,"0"0"-25"16,5 0-24-16,-13 0-9 15,-19 22-4-15,-6 10-20 16,-14 10 15-16,1 9-1 16,-6 6-13-16,6-6-7 15,13-1-2-15,11-8-4 16,22-8-2-16,5-7-17 16,9-10-40-16,5-8-50 15,0-6-14-15,24-3-133 16</inkml:trace>
  <inkml:trace contextRef="#ctx0" brushRef="#br0" timeOffset="328561.8329">2592 14849 114 0,'-9'0'178'15,"-1"0"-125"-15,4 0-6 16,6 2-10-16,0-2-14 15,0 3-2-15,0-3 15 16,-3 0 13-16,-2 0-6 0,5 0-13 16,0 0-7-16,38 0-6 15,22 0-1-15,0 0-6 16,6-5-8-16,-9-11-2 16,-5 2-2-16,-6-2-21 15,0 3-61-15,-8 6-101 16,-10 5-159-16</inkml:trace>
  <inkml:trace contextRef="#ctx0" brushRef="#br0" timeOffset="329154.0626">3050 14612 397 0,'0'0'39'0,"0"0"-12"16,0 0-7-16,13 0 15 15,6 0-4-15,-10 0 3 16,2 0 19-16,-3 0-17 15,-3 0-10-15,1 0-10 16,2 0-11-16,0 0-2 16,3 3 3-16,-3 2-1 0,3-1 10 15,3 2-4-15,-1 0-6 16,6-5 2-16,9 2-3 16,-9-3 0-16,0 0-1 15,-6 0 2-15,-13 3-2 16,0-3 3-16,0 2-2 15,0 2 2-15,0 6 2 16,0 8-1-16,0 4-5 16,-13 7-2-16,-15 0 0 15,-2 2 0-15,3 3 0 0,14-5 2 16,-1-1-1 0,14-5 2-16,-11-6-1 0,11 2 0 15,0-3-1-15,0 0 1 16,0-2 2-16,38 2 9 15,-11 2 4-15,12-2-5 16,-7 3-6-16,9-5-3 16,-16-5-3-16,-6-2-4 15,0-7-15-15,-11-4-48 16,19-27-48-16,6-8-113 16,5-10-223-16</inkml:trace>
  <inkml:trace contextRef="#ctx0" brushRef="#br0" timeOffset="329513.4754">3549 14476 316 0,'-8'0'176'16,"8"0"-122"-16,0 3 1 0,19 20 12 16,16 4-31-1,9 2-8-15,-3 3 4 0,-1 14 9 16,-10 7-12-16,-21 15-5 15,-9 11-15-15,0 8-7 16,-19-1-2-16,-28-8-3 16,1-13-5-16,19-24-27 15,7-20-55-15,20-21-48 16,9-15-116-16</inkml:trace>
  <inkml:trace contextRef="#ctx0" brushRef="#br0" timeOffset="330092.1044">3857 14177 134 0,'0'0'99'0,"0"0"-40"0,0 0-5 15,0 0-7-15,0 0-13 16,-8 0 1-16,8 0 5 15,-11 6 6-15,11-4-17 16,0-2-15-16,0 0-6 16,0 5 4-16,-8-2-1 15,8-1-3-15,0 3 3 16,0-5 5-16,0 4 1 16,0-2-1-16,0-2 3 15,0 1-6-15,0 3 7 16,19 1 0-16,8-3 2 0,11-2-4 15,8 0-1 1,-5 0 1-16,-3 0-1 0,1 0 1 16,-31 0-9-16,0 0-7 15,-8 5 1-15,0 22 3 16,0 15 7-16,-8 6-8 16,-11-7-5-16,19-7 0 15,0-19-5-15,38-9-13 16,41-6-22-16,27-7-10 15,-2-26-43-15,8 6-69 16,-22 1-70-16</inkml:trace>
  <inkml:trace contextRef="#ctx0" brushRef="#br0" timeOffset="330804.0694">1125 15931 204 0,'-3'0'54'15,"3"0"27"-15,0 0-9 16,0 0-30-16,0 0-5 15,35 0 9-15,31 0 16 16,51 0 3-16,55 0-10 0,54 0-14 16,50-22 4-16,32-20-5 15,13-5-10-15,-12-4-16 16,-48 7-14-16,-51 9 0 16,-57 8-12-16,-55 2-39 15,-35 4-75-15,-36-1-78 16</inkml:trace>
  <inkml:trace contextRef="#ctx0" brushRef="#br0" timeOffset="332312.0067">1918 16465 175 0,'-8'0'70'15,"8"0"-27"-15,0 0 2 16,0 0 0-16,0 0-15 16,0 2-8-16,0 5 10 15,0 0-3-15,0-1 3 16,0-3 0-16,0-3-13 16,-5 0-1-16,5 0 8 0,0 0 2 15,0 0-4-15,0 0-7 16,0 0 3-16,19 0-7 15,5 0-7-15,3 0-2 16,1 0-3-16,10-9 9 16,8 2 10-16,6-2-5 15,-6-1 2-15,1 4-1 16,-15 1-6-16,-12 3 2 16,-12 2-4-16,-8 0-5 15,0 13 6-15,0 29 3 16,-22 14-4-16,-44 20-8 15,-18 7-1-15,13-6 1 16,17-9-1-16,26-15 1 0,28-24-1 16,0-12-2-16,36-14-2 15,43-3 3-15,11-3 0 16,2-20 1-16,-7-2 0 16,-25-4-8-16,-14-3-26 15,-16 2-44-15,-8 0-90 16,-22 3-237-16</inkml:trace>
  <inkml:trace contextRef="#ctx0" brushRef="#br0" timeOffset="332694.1513">2812 16372 350 0,'-32'4'88'0,"-12"20"-13"15,3 9-13-15,3 1-7 16,11-7-13-16,16-6-16 15,11-12-18-15,0-7 4 0,46-2 18 16,12 3 18 0,-1 3-3-16,-8 5-10 0,-19 9-14 15,-17 13-10-15,-13 6-4 16,0 12-6-16,-43-10-1 16,-12-11-9-16,4-19-26 15,18-11-35-15,19-6-45 16,14-26-36-16,0-5-47 15</inkml:trace>
  <inkml:trace contextRef="#ctx0" brushRef="#br0" timeOffset="332934.1505">2750 16372 257 0,'0'-4'144'16,"0"-1"-101"-16,5-5 18 15,33-2-14-15,17-3 3 16,10-1 5-16,6 2-15 16,3 3-17-16,-9 5-23 15,-2-8-3-15,5 6-44 16,-2-10-179-16</inkml:trace>
  <inkml:trace contextRef="#ctx0" brushRef="#br0" timeOffset="333564.1235">4094 15599 551 0,'0'-9'34'0,"38"-1"-7"16,47-6 2 0,13-5-8-16,0 1-20 0,-19-2-1 15,-13 7-23-15,-28 7-64 16,-6-4-147-16</inkml:trace>
  <inkml:trace contextRef="#ctx0" brushRef="#br0" timeOffset="333841.8669">4348 15433 498 0,'-14'53'135'15,"14"15"-73"-15,-6 2-9 16,6 6-32-16,0-16-21 15,0-18-18-15,0-24-84 16,20-18-239-16</inkml:trace>
  <inkml:trace contextRef="#ctx0" brushRef="#br0" timeOffset="334284.2909">5212 14320 340 0,'0'-9'85'16,"0"2"5"-16,-11 7-9 15,-5 0-9-15,-14 18-12 16,-11 38-3-16,-25 27-5 16,9 19-6-16,3 9-25 15,21-2-19-15,33-12-2 0,0-23-9 16,22-21-57-16,62-19-64 16,20-21-78-16</inkml:trace>
  <inkml:trace contextRef="#ctx0" brushRef="#br0" timeOffset="334952.1344">5534 14429 126 0,'-14'0'107'15,"14"0"-22"-15,0 0-18 16,-11 0-5-16,8 0 1 16,-8 0-11-16,11 0 7 0,0 0-7 15,0 21-1-15,0 13-9 16,39 2-10-16,21 2-13 16,-9-3-15-16,9-5-4 15,-8-8-6-15,-5-5-15 16,-4-7-52-16,-7-1-40 15,2-9-87-15</inkml:trace>
  <inkml:trace contextRef="#ctx0" brushRef="#br0" timeOffset="335140.2779">6104 14479 456 0,'-20'46'75'0,"1"14"16"15,0 14-20-15,-13 8-40 16,-4-1-29-16,-2 0-2 16,0-14-6-16,5-14-23 15,25-14-66-15,8-14-74 16,8-21-170-16</inkml:trace>
  <inkml:trace contextRef="#ctx0" brushRef="#br0" timeOffset="335499.8344">6603 14340 418 0,'0'53'118'15,"-14"15"-30"-15,-5 1-34 16,5 6-23-16,-5-6-28 15,5-8-3-15,9-10-15 16,-3-12-17-16,2-10-26 16,6-12-40-16,0-13-46 15,0-4-107-15</inkml:trace>
  <inkml:trace contextRef="#ctx0" brushRef="#br0" timeOffset="335656.4991">6485 14696 391 0,'0'0'97'0,"0"3"-26"16,0 4-7-16,25 2-18 16,21-9-24-16,14 0-13 15,-3 0-9-15,-2-21-2 16,-11-8-39-16,2 0-72 16,-13-12-136-16</inkml:trace>
  <inkml:trace contextRef="#ctx0" brushRef="#br0" timeOffset="335822.107">7074 14295 319 0,'-19'32'167'0,"11"12"-76"0,2 10-13 16,6 5-29 0,0 2-20-16,0-1-15 0,0-7-14 15,0-10-8-15,0-15-29 16,14-7-60-16,11-21-104 15</inkml:trace>
  <inkml:trace contextRef="#ctx0" brushRef="#br0" timeOffset="336016.1049">7388 14119 502 0,'13'23'100'0,"15"23"-15"0,10 7-51 15,0 10-16 1,-5 12-10-16,-6 12 5 0,-27 13 1 16,0 4-12-1,0-2-2-15,-14-16-16 0,-18-11-75 16,13-24-101-16</inkml:trace>
  <inkml:trace contextRef="#ctx0" brushRef="#br0" timeOffset="336624.0958">7565 13927 132 0,'0'3'105'16,"0"-1"-34"-16,0-2-38 16,0 0 5-16,0 0 0 15,0 0 13-15,0 0 9 16,0 0-18-16,0 0-4 15,0 0-12-15,0 0 5 16,25 0-2-16,2 0 3 16,6 0-4-16,-1-10 3 15,-4 3-3-15,-4 4-3 16,-16 3-7-16,-8 0-15 16,0 31 0-16,-5 17 2 0,-36 16-5 15,16-6 1-15,17-15-2 16,8-14 1-16,8-14-2 15,55-15 0-15,5 0-5 16,9-5-15-16,-9-18-20 16,-19 7-46-16,-14 1-83 15,-21-1-333-15</inkml:trace>
  <inkml:trace contextRef="#ctx0" brushRef="#br0" timeOffset="337246">5226 15612 203 0,'-25'-3'67'0,"9"0"3"0,-3 3-14 16,5 0-11-16,-5 0-11 16,8 0 16-16,-11 4 2 15,8 2-7-15,4-5-4 16,1-1-9-16,9 0-14 16,0 0 4-16,74 0 15 15,71 0 9-15,75-30 1 16,75-21-15-16,48-6-12 15,-10 3 0-15,-44 12-11 16,-60 9-9-16,-52 9-10 16,-54 1-45-16,-17 5-64 15,-32-5-104-15</inkml:trace>
  <inkml:trace contextRef="#ctx0" brushRef="#br0" timeOffset="338716.047">6564 15735 231 0,'0'0'57'16,"0"0"-39"-16,0 0-15 15,0 0 4-15,0-3 14 16,0 1 22-16,0-1 18 0,0 3-3 16,0 0-7-16,0 0-9 15,0 0-18-15,0 0-10 16,0 0-11-16,0 0-2 16,0 0 2-16,0 0 1 15,0 0 8-15,0 0 7 16,0 0-2-16,0 0 1 15,0 0-6-15,0 0-5 16,0 0-3-16,0 0 1 16,0-2-3-16,0 2 0 15,0-2 4-15,-8-4 6 16,-11 6-1-16,-19-2-7 0,-8 2 3 16,-23 0-2-16,-7 2 5 15,-22 22-6-15,11 11-1 16,2 6 0-16,14 3 0 15,6 7-2-15,18-1 1 16,15 3 6-16,10-3 5 16,22-9-4-16,0-5-4 15,0-14-4-15,35-10-1 16,42-12 1-16,7-5-1 16,12-37 0-16,2-10 0 15,-14-2 0-15,-7 4 0 16,-26 10 0-16,-15 8 0 15,-17 9 0-15,0 12-1 0,-19 5 0 16,0 5 0 0,0 1-1-16,0 0 2 0,0 0 0 15,0 1 2-15,0 19 2 16,0 6 1-16,0 8 0 16,0 9 2-16,0 14 11 15,0 7-1-15,0 6-12 16,0-2-4-16,0-5-1 15,0-16-8-15,8-9-60 16,30-20-119-16</inkml:trace>
  <inkml:trace contextRef="#ctx0" brushRef="#br0" timeOffset="339427.8952">7887 15060 284 0,'-8'0'69'15,"8"0"-15"-15,0 0-1 16,-11 0 18-16,2 0-6 0,-1 0-7 15,10 0-14-15,0 0-10 16,0 0 4-16,0 0 2 16,30 0-18-16,10 0-12 15,7 0-6-15,-9 0-4 16,3 0-1-16,-11 0-9 16,-8-7-32-16,-9 7-67 15,-2 0-94-15,-11 0-214 16</inkml:trace>
  <inkml:trace contextRef="#ctx0" brushRef="#br0" timeOffset="339609.8288">7930 15335 464 0,'0'0'114'0,"55"0"-17"16,16 0-45-16,2-2-16 15,6-21-31-15,-13-2-5 16,-22 2-40-16,-4 0-70 16,-15-4-159-16</inkml:trace>
  <inkml:trace contextRef="#ctx0" brushRef="#br0" timeOffset="339864.0725">8686 14422 515 0,'-19'79'118'16,"19"29"-23"-16,-9 18-1 15,4 7-23-15,-1-1-37 16,6-13-27-16,0-24-7 16,0-31-46-16,47-57-146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10:11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10821 3597 388 0,'0'0'39'0,"0"0"-17"0,-25 0 34 16,17-16-4-1,8-2-1-15,0-13 2 0,0 1-13 16,0 10-17-16,0 5 10 16,-30 15-3-16,-16 9-9 15,-9 47-16-15,-35 24-5 16,-16 22 0-16,16-2 0 15,24-7-1-15,58-16-5 16,8-23-19-16,52-17-13 16,41-24-26-16,24-13-60 15,-5-8-81-15</inkml:trace>
  <inkml:trace contextRef="#ctx0" brushRef="#br0" timeOffset="300.0022">11287 3954 379 0,'33'0'60'16,"13"-12"-11"-16,19-33 32 16,47-16-25-16,14 0-2 15,-17 0-7-15,-44 0-18 16,-24 12-10-16,-41 8-5 15,0 18-8-15,-46 15-2 16,-39 8-1-16,-27 38-3 16,-27 39 0-16,3 14 0 15,10 3 0-15,42-7-1 16,46-22-3-16,35-20-21 0,3-23-23 16,33-22-44-16,54 0-51 15,11-30-128-15</inkml:trace>
  <inkml:trace contextRef="#ctx0" brushRef="#br0" timeOffset="561.6153">11960 3813 255 0,'-30'40'152'15,"3"-11"-138"-15,27-18 55 16,0-11-22-16,57-18-15 0,36-36 12 15,38-4-9-15,8 5 4 16,-14 12 6-16,-29 19-6 16,-36 16-17-16,-33 6-9 15,-27 15 1-15,0 22-3 16,0 12-5-16,-19 9-6 16,-8-5 0-16,19-9-24 15,8-15-46-15,0-20-56 16,46-9-122-16</inkml:trace>
  <inkml:trace contextRef="#ctx0" brushRef="#br0" timeOffset="779.4511">13403 2971 385 0,'0'26'53'16,"0"17"1"-16,-25 9 33 15,6 13-30-15,5 20-16 16,1 17-3-16,-25 8-11 16,10-1-17-16,-10-3-9 15,16-20-1-15,22-15-21 16,0-15-61-16,0-24-58 16,0-23-132-16</inkml:trace>
  <inkml:trace contextRef="#ctx0" brushRef="#br0" timeOffset="959.4832">13056 3559 484 0,'39'-26'56'0,"15"20"43"16,31-1-37-16,40-1-26 15,3-2-13-15,-27-3-21 16,-35 6-2-16,-6 7-12 15,2 0-77-15,17 0-140 16</inkml:trace>
  <inkml:trace contextRef="#ctx0" brushRef="#br0" timeOffset="1341.8153">14019 3657 484 0,'46'-37'24'0,"20"-6"54"16,18-15-19-16,9 1-15 0,-28 6-13 15,-37 6-14-15,-28 12 3 16,0 13 1-16,0 13 4 16,-60 7-7-16,-25 0-10 15,-27 40-6-15,1 26 1 16,7 11-2-16,30 8 0 16,36-10-1-16,25-10 0 15,13-16 0-15,0-11-2 16,8-4-14-16,35-9-40 15,31-10-36-15,10-15-66 16,-4 0-107-16</inkml:trace>
  <inkml:trace contextRef="#ctx0" brushRef="#br0" timeOffset="1537.9342">14019 3657 334 0,'360'38'181'16,"-360"-67"-120"-16,0-13 62 15,65-13-42-15,23-2-38 16,1-3-16-16,10 3-4 16,-7 15 5-16,-26 12-13 15,-12 7-13-15,-2 12-2 16,-14 5-9-16,-19 6-56 16,14 0-67-16,-14 0-142 15</inkml:trace>
  <inkml:trace contextRef="#ctx0" brushRef="#br0" timeOffset="2263.3792">16770 2807 497 0,'0'-7'94'0,"0"14"-19"15,-44 35-18-15,-29 20 5 16,-44 29-9-16,-6 23-10 15,3 23-16-15,11 2-19 16,30-12-8-16,38-27 0 16,41-31-5-16,14-17-38 15,84-24-37-15,38-18-42 16,3-10-137-16</inkml:trace>
  <inkml:trace contextRef="#ctx0" brushRef="#br0" timeOffset="2623.4212">17277 3100 425 0,'-46'2'99'0,"-20"58"-34"16,-26 15-3-16,15-4-37 15,42-19-10-15,35-37-3 16,33-15 8-16,68-25 11 0,46-29 2 16,14-11-1-16,-11-2-3 15,-28 8-5-15,-56 17 2 16,-58 9-11-16,-8 15-7 15,-85 3-4-15,-40 12-4 16,0 3-5-16,35 0-27 16,54 11-59-16,36 8-75 15,0-1-121-15</inkml:trace>
  <inkml:trace contextRef="#ctx0" brushRef="#br0" timeOffset="2863.5747">18003 3541 576 0,'-90'63'118'15,"-30"36"-41"-15,21-8-40 16,23-17-37-16,35-20-19 16,41-39-95-16,8-15-197 15</inkml:trace>
  <inkml:trace contextRef="#ctx0" brushRef="#br0" timeOffset="3253.7681">18921 2862 470 0,'-41'51'134'15,"-24"30"-64"-15,-11 17-10 16,16-4-37-16,13-9-13 16,9-12-10-16,38-14-10 15,0-13-76-15,6-8-174 16</inkml:trace>
  <inkml:trace contextRef="#ctx0" brushRef="#br0" timeOffset="3577.5671">19516 2583 665 0,'0'105'114'0,"-49"58"9"16,-44 28-54-16,-71 11-43 15,-40-9-19-15,-25-14-7 16,33-38-5-16,51-72-95 15,66-69-370-15</inkml:trace>
  <inkml:trace contextRef="#ctx0" brushRef="#br0" timeOffset="16331.5888">11230 5136 299 0,'0'0'133'0,"-9"24"-122"15,-10 30 12-15,19 4 11 16,0 7-16-16,11 2-2 15,11-2 2-15,5-7 4 16,-2-8 2-16,-6-19-11 16,-5-25-4-16,5-6 14 15,2-18 1-15,12-36 3 16,5-10-8-16,9-19-12 16,5-4-4-16,-14 16-2 15,-17 21-1-15,-21 30 0 0,0 20-7 16,0 0-58-16,0 0-97 15,6 7-191-15</inkml:trace>
  <inkml:trace contextRef="#ctx0" brushRef="#br0" timeOffset="16759.5409">12026 5552 237 0,'0'0'172'16,"0"0"-125"-16,8-18 26 16,25-15-27-16,40-12-9 15,-2-7-6-15,-14 1 1 16,-10 12 6-16,-25 8-12 15,-17 9-3-15,-5 4-5 16,0 2-1-16,0-1-6 16,-8 4-5-16,-22 6-1 15,-6 7 4-15,-2 0 3 16,-8 18-4-16,-6 28-7 16,-13 14-1-16,18 5 1 0,9-3-1 15,16-11 0 1,22-10-1-16,0-17 1 0,0-7-14 15,41 1-19-15,11-7-15 16,35-4-38-16,-8-3-53 16,-2-1-18-16,-12-3 59 15,-13 0 22-15,-17 0-58 16</inkml:trace>
  <inkml:trace contextRef="#ctx0" brushRef="#br0" timeOffset="16945.5848">12590 5617 151 0,'14'0'119'16,"-6"0"-29"-16,-8 4-3 15,0-4-14-15,0 0 1 0,0-24-13 16,30-16-6-16,25-12-6 16,4-11-7-16,7-4-18 15,-3 3-15-15,-9 13-7 16,-7 12-1-16,-9 10-1 16,0 12-1-16,-16 13-9 15,-3 4-35-15,5 3-41 16,9 18-70-16,-11-8-119 15</inkml:trace>
  <inkml:trace contextRef="#ctx0" brushRef="#br0" timeOffset="17171.4812">13626 4676 425 0,'0'27'31'15,"0"19"54"-15,-19 11-20 16,19 3-18-16,0 14-3 16,0 8-15-16,0 10-11 15,-5 4-8-15,-23 2-9 16,1-8-1-16,14-18-21 16,13-18-52-16,0-22-32 15,0-25-99-15</inkml:trace>
  <inkml:trace contextRef="#ctx0" brushRef="#br0" timeOffset="17343.2297">13509 5109 183 0,'27'-30'342'0,"6"9"-275"16,5 21 37-16,33 0-56 15,-5 0-14-15,-20 0-27 16,-13 0-7-16,-14 5-3 15,16 17-44-15,17 2-86 16,5-1-127-16</inkml:trace>
  <inkml:trace contextRef="#ctx0" brushRef="#br0" timeOffset="17501.8531">14354 5071 460 0,'0'35'81'0,"-8"12"5"15,-16 10-30-15,24 0-38 16,0-13-18-16,0-5-1 16,0-14-46-16,0-12-83 15,0-13-220-15</inkml:trace>
  <inkml:trace contextRef="#ctx0" brushRef="#br0" timeOffset="17635.677">14452 4763 522 0,'0'0'17'0,"0"2"-12"16,0 17-3-16,39-7-2 15,45-1-33-15,9 10-167 16</inkml:trace>
  <inkml:trace contextRef="#ctx0" brushRef="#br0" timeOffset="17883.4431">15311 4962 421 0,'-73'2'45'0,"2"11"42"15,0 12 0-15,5 19-21 0,-7 19-15 16,2 15-26-16,16 0-6 15,23-17-4-15,32-18-13 16,0-23-2-16,54-9-15 16,31-11-46-16,18 0-41 15,4-9-88-15,-4-32-212 16</inkml:trace>
  <inkml:trace contextRef="#ctx0" brushRef="#br0" timeOffset="18265.4654">15895 4958 256 0,'-14'8'36'16,"-8"6"21"-16,-16-1 3 15,-5 0 4-15,-12 3-20 16,3 1 11-16,6 13-2 16,8 2-20-16,5 5 2 15,11 0-7-15,3-17-14 16,19-11-10-16,0-9-4 16,38-14 3-16,36-31 2 0,5-2-3 15,5 7-2-15,-13 19 1 16,-35 15 0-16,-17 6-1 15,-8 25 0-15,-11 28 2 16,0 5 0-16,-30 5-1 16,3-5-1-16,27-24-23 15,0-15-90-15,0-19-89 16,46-19-183-16</inkml:trace>
  <inkml:trace contextRef="#ctx0" brushRef="#br0" timeOffset="18483.6039">16587 4529 522 0,'0'31'91'0,"0"46"26"15,0 35-39-15,-5 11-20 16,-22 8-21-16,-6-2-22 15,0-14-13-15,14-12-2 16,19-19-42-16,0-37-116 16,0-43-254-16</inkml:trace>
  <inkml:trace contextRef="#ctx0" brushRef="#br0" timeOffset="20447.2718">9694 6857 446 0,'-32'0'38'0,"24"16"-11"0,8 9 63 16,21 18-36-1,50 11 5-15,8 11-14 0,6 14-9 16,-6 8-9-16,-14-1-14 16,-18-6-11-16,-20-8-2 15,-2-9-12-15,7-9-75 16,4-20-72-16,-6-34-318 15</inkml:trace>
  <inkml:trace contextRef="#ctx0" brushRef="#br0" timeOffset="20589.4101">10395 7030 640 0,'-191'96'53'15,"-89"81"25"-15,-15 53 4 0,-32 31-55 16,-9 5-25-16,83-43-2 15,136-67-60 1,117-110-156-16</inkml:trace>
  <inkml:trace contextRef="#ctx0" brushRef="#br0" timeOffset="22040.7283">25847 6266 496 0,'0'-8'42'0,"0"8"-21"15,0 0 54-15,33 8-11 16,73 27 1-16,11 13-29 16,-13 14-10-16,-11 15-12 0,-22 2-6 15,-12-6-6-15,-12-4-2 16,13-6-8-16,-3-11-51 16,-5-12-49-16,-6-34-81 15</inkml:trace>
  <inkml:trace contextRef="#ctx0" brushRef="#br0" timeOffset="22192.1738">26924 6255 750 0,'-74'35'52'16,"-97"67"20"-16,-31 34-13 16,-60 24-41-16,6-13-17 15,65-31-1-15,87-35-56 16,104-60-150-16,25-39-292 15</inkml:trace>
  <inkml:trace contextRef="#ctx0" brushRef="#br0" timeOffset="50324.8775">19987 5947 341 0,'-10'-36'23'16,"-18"-4"30"-16,-10-1 13 15,-33 12-25-15,-35 10-9 16,-44 19 6-16,-49 9-8 0,-63 71-15 16,-51 52 4-16,-34 47-8 15,-7 50-8-15,51 27-1 16,82 12 2-16,134-36 3 15,87-72-6-15,177-88-1 16,118-76 1-16,87-107 9 16,57-56 6-16,-1-49 3 15,-37-10-8-15,-128 21-3 16,-153 46 11-16,-120 49 14 16,-172 52-26-16,-95 46-6 0,-22 18-1 15,0 66-21 1,46 22-32-16,93-2-99 0,98-20-210 15</inkml:trace>
  <inkml:trace contextRef="#ctx0" brushRef="#br0" timeOffset="51383.1512">2469 6739 120 0,'24'-3'38'0,"-4"0"-27"15,18-8 49-15,3-4 2 16,5 0-7-16,-19 2-7 16,-16 9-4-16,-11 4 13 15,0 4 17-15,-84 60-24 16,-80 50-18-16,-79 61-15 15,-51 39-9-15,-9 15-7 16,47-11-1-16,62-45 0 16,102-58-9-16,70-68-74 15,22-47-76-15,27-83 20 16</inkml:trace>
  <inkml:trace contextRef="#ctx0" brushRef="#br0" timeOffset="51531.3859">1122 6993 280 0,'166'140'113'0,"58"32"9"15,24 16-31-15,6 3-53 16,-23-11-38-16,-10-23-21 16,-38-35-237-16</inkml:trace>
  <inkml:trace contextRef="#ctx0" brushRef="#br0" timeOffset="154633.7219">4615 11102 223 0,'0'0'108'0,"0"0"-69"16,0 0 3-16,0 0-14 15,0 0-12-15,-6 2-3 16,-7 2 3-16,-6-3 2 16,19-1 2-16,0 0 8 15,0 0-8-15,8-14-8 16,30-5 7-16,19 5 9 16,-16-1 3-16,11 7 5 0,-11 8 10 15,-17 0-10-15,-15 3-2 16,-9 27-3-16,0 0-11 15,-28 1-8-15,-13-9-9 16,3-11-3-16,19-7-3 16,5-4-15-16,9 0-21 15,5-1-64-15,0-15-118 16</inkml:trace>
  <inkml:trace contextRef="#ctx0" brushRef="#br0" timeOffset="164553.6436">20795 10318 233 0,'-6'0'64'15,"6"0"-22"-15,0 0-13 16,-5-6-8-16,5-1 12 0,0-9 8 16,0 4-7-1,0 0 6-15,0 5-7 0,0 4-9 16,0 3-2-16,0 0-2 16,0 0-10-16,0 0-5 15,0 0-1-15,0 0 3 16,0-9 7-16,19-6 16 15,19-5-10-15,8-5 7 16,-5 2 4-16,-3 7-2 16,-5 5 4-16,-14 4-11 15,-13 7-9-15,-6 0-8 16,0 0-3-16,-11 24 5 16,-30 6 1-16,-6 3-5 0,4-9-1 15,2-12-1-15,33-9 0 16,8-3-1-16,0-9 0 15,22-25 0-15,29 1-1 16,9 7 1-16,-21 17 0 16,-26 6 12-16,-13 3 2 15,0 14-1-15,-38 25 0 16,-36-2-7-16,1-8-5 16,7-16-1-16,23-13-24 15,43-3-80-15,13-55-220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8:06:45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22578 3134 308 0,'-71'0'181'0,"-22"41"-177"16,-13 21 45-16,-11 14 9 15,-14 14-27-15,5 9-23 16,9 11-5-16,27 6 3 0,36-4 7 16,34-8-3-1,20-14-6-15,6-14-4 0,54-12 2 16,5-9-2-16,9-10-3 15,-3-2-10-15,-14-6-33 16,-8-8-69-16,-24-7-80 16</inkml:trace>
  <inkml:trace contextRef="#ctx0" brushRef="#br0" timeOffset="316.1445">22551 3647 421 0,'27'2'68'16,"19"25"-23"-16,20 2 18 15,13 4-19-15,0 7-11 16,-8 6-11-16,-1 5-10 16,-10 4-7-16,-13 7-3 15,-20-3-2-15,-2 0-3 16,-17-11-7-16,-3-11-36 16,-5-16-57-16,0-21-58 0,0 0-87 15</inkml:trace>
  <inkml:trace contextRef="#ctx0" brushRef="#br0" timeOffset="517.813">23325 3619 411 0,'0'0'75'0,"-6"15"-56"15,-43 21 45-15,-16 22-14 16,-25 8-29-16,-8 11-16 0,13 3-3 15,1-10-2 1,24-12-3-16,22-16-24 0,10-15-60 16,28-12-59-16,0-15-94 15</inkml:trace>
  <inkml:trace contextRef="#ctx0" brushRef="#br0" timeOffset="856.1157">23508 3763 127 0,'46'0'328'16,"6"0"-275"-16,21 0 25 16,6 0-24-16,-2 0-34 15,-17 0-18-15,5-8-2 16,-27 6-4-16,-19 2-12 15,-10 0-90-15,-9 0-324 0</inkml:trace>
  <inkml:trace contextRef="#ctx0" brushRef="#br0" timeOffset="1283.6522">24339 3286 178 0,'8'0'256'0,"-8"10"-241"0,6 25 46 16,-6 19-5 0,0 10-24-16,-14 14-7 0,-19 6 4 15,-5 8-2-15,0-1-9 16,11-10-5-16,2-19-10 15,17-28-3-15,8-21 0 16,0-13 0-16,41-21 0 16,49-27 2-16,8-7-2 15,6-4-1-15,-22 15 1 16,-12 13 0-16,-18 15 1 16,-14 11 2-16,-5 5 5 15,-6 16-3-15,-7 26 6 16,-12 17 2-16,-8 5-3 15,0 7-3-15,0-1-5 16,0-7-2-16,-19-1-2 0,5-10-10 16,6-23-30-16,8-20-59 15,0-9-42-15,0-34-12 16</inkml:trace>
  <inkml:trace contextRef="#ctx0" brushRef="#br0" timeOffset="1559.7383">25272 3033 17 0,'13'-25'421'0,"-13"14"-393"0,30 5 4 16,3 6 25-16,16 0-20 15,3 9-2-15,11 38 4 16,-3 27-5-16,-19 23 7 15,-22 26 1-15,-19 9-7 16,0 6-19-16,-41-9-11 16,-25-9-4-16,1-23-1 15,21-25-8-15,11-30-26 16,12-26-36-16,2-16-26 16,8-20-26-16,11-31-138 15</inkml:trace>
  <inkml:trace contextRef="#ctx0" brushRef="#br0" timeOffset="2017.9374">25940 2865 290 0,'5'-3'107'0,"-5"-1"-69"16,0 3 35-16,0-1-4 15,0-2-35-15,0 4-20 16,0 0-6-16,0 0 3 16,0 21 0-16,0 7-1 15,-5-5-1-15,-17 1 1 16,11-6 1-16,6 1-6 16,5-3-1-16,0 0 2 15,19 1 15-15,27 0 0 16,11 6-5-16,3-2 0 15,-3 0 1-15,-2 1-14 16,-11-4-3-16,-3-2-5 0,-9-3-31 16,6-8-74-16,-10-5-159 15</inkml:trace>
  <inkml:trace contextRef="#ctx0" brushRef="#br0" timeOffset="2655.9326">26515 3627 449 0,'0'5'46'0,"46"0"10"16,20-5 1-16,13 0-10 15,11 0-15-15,-17 0-6 16,-7 0-11-16,-25 0-15 16,-17-3-2-16,-24-4-38 15,0 4-75-15,0-9-216 16</inkml:trace>
  <inkml:trace contextRef="#ctx0" brushRef="#br0" timeOffset="2827.6472">26812 3475 467 0,'0'44'82'0,"0"11"-14"15,11-2-11-15,-11 8-24 16,0-4-26-16,0-8-7 16,0-3-4-16,0-9-39 15,0-9-109-15,-11-25-214 16</inkml:trace>
  <inkml:trace contextRef="#ctx0" brushRef="#br0" timeOffset="3083.7687">27382 3070 407 0,'0'0'134'16,"0"32"-122"-16,-33 33 57 15,-21 25-24-15,-25 19-31 16,8 14-5-16,0 12-1 16,16-4-2-16,23-17-3 15,32-23-3-15,0-28-1 16,19-22-7-16,35-25-9 16,6-9-9-16,6-7-30 15,-9 0-41-15,-11 0-28 16,-18-12-242-16</inkml:trace>
  <inkml:trace contextRef="#ctx0" brushRef="#br0" timeOffset="3376.352">27472 3403 299 0,'6'0'56'0,"2"15"19"0,5 12 20 16,12 3-23 0,2 0-27-16,19 0-19 0,1 1-7 15,5-3 0-15,5-3-5 16,-11-3-14-16,-5-2 0 15,-8-5-20-15,-14-7-46 16,-5-8-93-16,5 0-91 16</inkml:trace>
  <inkml:trace contextRef="#ctx0" brushRef="#br0" timeOffset="3533.8552">28181 3382 10 0,'0'0'386'16,"-5"36"-305"-16,-36 19-19 0,-11 4-5 15,-14 11-19 1,1 4-23-16,0 0-12 0,-1-2-3 16,25-8-4-16,14-8-24 15,2-14-63-15,20-13-79 16</inkml:trace>
  <inkml:trace contextRef="#ctx0" brushRef="#br0" timeOffset="3728.3024">28396 3688 521 0,'33'0'78'0,"19"0"-44"16,22 0 7-16,10 0-28 15,-5 0-13-15,-8-4-2 16,-11-4-26-16,-22 8-72 15,-5 0-118-15</inkml:trace>
  <inkml:trace contextRef="#ctx0" brushRef="#br0" timeOffset="3953.0597">29152 3116 66 0,'0'0'424'0,"0"9"-388"16,11 37 58-16,-11 15-37 15,0 15-24-15,0 8-19 16,0 4-10-16,-6-5-4 16,-8 2-10-16,-5-11-39 15,6-13-70-15,13-20-109 16</inkml:trace>
  <inkml:trace contextRef="#ctx0" brushRef="#br0" timeOffset="4207.8857">29550 3418 438 0,'0'0'66'0,"-8"0"-39"16,-44 30 18-16,-14 9-27 15,-5 7-16-15,1 8-1 16,10-7 6-16,27-3 16 16,19-8-11-16,14-14-11 15,0-8 0-15,47-9 0 16,18-5 0-16,14 0-1 16,-3 0 0-16,-7 0-4 15,-18-5-18-15,-4-7-60 16,-15-5-93-16</inkml:trace>
  <inkml:trace contextRef="#ctx0" brushRef="#br0" timeOffset="4447.7117">29831 2893 468 0,'2'0'82'0,"9"0"-78"16,11 0 26-16,16 27 11 15,9 14-10-15,-1 14 10 16,-8 21 9-16,-13 26 5 16,-25 10-15-16,0 14-16 15,-58-2-13-15,-13-7-8 16,-2-11-3-16,7-17-12 0,15-31-37 16,10-33-46-16,3-25-27 15,10-2-61-15</inkml:trace>
  <inkml:trace contextRef="#ctx0" brushRef="#br0" timeOffset="4867.8655">30095 2889 183 0,'0'-3'142'0,"0"3"-94"16,0-7 13-16,0-1-17 15,25 2-11-15,13 3 29 16,-3-1-8-16,-10 4-10 15,-3 0-2-15,-3 0-9 16,-19 21-19-16,0 13 1 16,0 16-2-16,-41 4-5 15,-11 5-6-15,6-9-2 16,21-5 0-16,25-7 0 16,0-15 0-16,0-5-4 0,38-15-3 15,28-3 5-15,-1 0 2 16,6 0-5-16,-19-3-13 15,-11-10-41-15,-9 5-99 16,-12 6-255-16</inkml:trace>
  <inkml:trace contextRef="#ctx0" brushRef="#br0" timeOffset="5213.7764">30493 3434 430 0,'41'-6'109'15,"-3"-3"-32"-15,28-3-6 16,-1 2-32-16,-13 1-20 0,-6-2-12 16,-13 7-7-16,-14-1-14 15,-19 5-42-15,0 0-118 16,0 13-254-16</inkml:trace>
  <inkml:trace contextRef="#ctx0" brushRef="#br0" timeOffset="5377.7936">30591 3663 658 0,'33'0'66'16,"27"-14"-37"-16,5 2 14 15,1-5-34-15,-14-1-9 0,-6-3-46 16,0 9-92 0,-7-1-148-16</inkml:trace>
  <inkml:trace contextRef="#ctx0" brushRef="#br0" timeOffset="5730.5209">31169 3400 473 0,'0'0'104'16,"0"28"-67"-16,-8 11 19 15,8 6-18-15,-5 2-14 0,-9 6-2 16,6 5-1 0,-3-2-2-16,6-14-13 0,2-18-4 15,3-15-1-15,0-9-1 16,0 0 0-16,0-26-1 15,13-31-2-15,34-22-4 16,-9-13 2-16,14-1 5 16,-11 5 0-16,5 12 1 15,-8 18 4-15,-5 18 6 16,0 10 5-16,-12 13 9 16,4 6-12-16,8 8-6 15,-14 3-7-15,3 0-3 16,-11 0-23-16,-11 0-65 15,0 15-93-15,0 6-188 16</inkml:trace>
  <inkml:trace contextRef="#ctx0" brushRef="#br0" timeOffset="6030.1936">31469 3028 529 0,'0'-6'30'16,"0"-4"2"-16,19-5 20 16,17-2-13-16,21 2 2 15,-5 3 4-15,2 6 9 16,-2 2-21-16,-14 4-2 0,-10 0-6 16,-15 12-9-16,-13 27-8 15,0 9 1-15,0 8-1 16,0-5-7-16,0-4-1 15,0-12-1-15,0-9-10 16,0-12-6-16,33-11-6 16,19-3-9-16,5 0-36 15,-2-3-56-15,7-22-126 16</inkml:trace>
  <inkml:trace contextRef="#ctx0" brushRef="#br0" timeOffset="8917.0208">9204 6712 378 0,'27'-9'34'15,"6"-4"3"-15,5-5 39 16,0-1-7-16,-24 1-25 0,-1 4 1 16,-13 8 3-16,0 5 3 15,0 1-10-15,-41 0-14 16,-54 18-8-16,-44 35-15 16,-19 23-2-16,0 17-1 15,16 4 0-15,38-5-1 16,50-13 0-16,48-19-5 15,6-21-7-15,66-20-14 16,37-19-9-16,28-2-10 16,3-37-12-16,2-11-25 15,9-2-22-15,-1 5 4 16,17 6-27-16,3-1-43 0</inkml:trace>
  <inkml:trace contextRef="#ctx0" brushRef="#br0" timeOffset="9174.2354">10147 6814 196 0,'8'0'91'16,"3"10"-14"-16,8 9-21 16,3-5-18-16,11-7 12 15,10-7 1-15,12 0-4 16,2 0-6-16,-10-17-2 16,-7-8-7-16,-20-4-9 15,-15 8-5-15,-5-2-4 16,-14 7 1-16,-51 8 2 15,-14 8-17-15,0 8 0 0,-6 32 0 16,28 9-1 0,16 1-2-16,8-6-9 0,33-4-27 15,0-8-20-15,33-9-20 16,54-7-63-16,12-16-88 16</inkml:trace>
  <inkml:trace contextRef="#ctx0" brushRef="#br0" timeOffset="9390.2989">10777 6910 208 0,'0'0'114'16,"0"3"-61"-16,0 0-35 15,11-3-3-15,22 0 13 0,2 0 14 16,22-15 38-16,9-3-20 16,-6 7 3-16,5 3-15 15,-5 8-18-15,-11 0-15 16,-8 0-13-16,-8 16-2 15,-6 12-1-15,-8-1-3 16,-5 4-16-16,-9-9-50 16,3-5-61-16,-8-11-74 15</inkml:trace>
  <inkml:trace contextRef="#ctx0" brushRef="#br0" timeOffset="9615.5957">11641 6247 323 0,'14'0'80'0,"5"28"-34"15,0 14 0-15,0 16-4 16,0 8-9-16,-5 17 2 16,0 8-4-16,-1 3-7 15,-7 1-21-15,-6-5-3 16,0-10-8-16,0-8-18 15,0-23-66-15,0-22-32 16,0-19-40-16</inkml:trace>
  <inkml:trace contextRef="#ctx0" brushRef="#br0" timeOffset="9787.3115">11516 6814 386 0,'0'-6'90'0,"41"2"-30"15,24-7 16-15,33 2-33 16,6 2-26-16,13-1 2 16,-10 5-17-16,-9 3-2 15,-25 0-23-15,-10 0-67 16,-11 21-119-16</inkml:trace>
  <inkml:trace contextRef="#ctx0" brushRef="#br0" timeOffset="10057.6375">12473 6945 364 0,'71'-24'58'16,"8"-14"29"-16,14-2 2 16,-14 1-23-16,-14 7-23 15,-32 8-22-15,-28 5-12 16,-5 4 3-16,-13 6-1 15,-53 7-5-15,-24 2-6 16,3 15-2-16,-8 24-2 16,7 10-7-16,28 4-3 15,11-2-14-15,33-3-13 0,16-4-13 16,0-8-22 0,22-2-25-16,43-13-52 0</inkml:trace>
  <inkml:trace contextRef="#ctx0" brushRef="#br0" timeOffset="10305.7826">12898 6953 111 0,'8'0'207'15,"-2"0"-148"-15,13 0-28 16,-11 0 6-16,19 0-8 16,3 0 13-16,11 0 33 15,6-18-3-15,10-9-6 16,-3 2-28-16,-2 1-18 0,-19 4-7 15,0 0-12 1,5 2-1-16,3 4-1 0,11 0-6 16,-1 6-7-16,1-3-11 15,-19 6-23-15,-6-5-24 16,-8 0-21-16,6 6-38 16,-9-9-135-16</inkml:trace>
  <inkml:trace contextRef="#ctx0" brushRef="#br0" timeOffset="10590.7308">14027 6280 317 0,'19'0'172'0,"0"0"-86"16,9 10-46-16,-9 8-40 15,-14-1-2-15,3 6-22 16,-8 12-120-16,0 9-193 0</inkml:trace>
  <inkml:trace contextRef="#ctx0" brushRef="#br0" timeOffset="10717.6129">14125 6712 143 0,'6'0'305'16,"-6"-14"-246"-16,19-9-1 15,-6-7-34-15,1 0-24 16,5-2-66-16,-19-5-304 15</inkml:trace>
  <inkml:trace contextRef="#ctx0" brushRef="#br0" timeOffset="11295.9607">15802 5640 427 0,'-33'0'63'16,"-32"29"-14"-16,-20 34 13 15,-13 21-11-15,-8 22-17 16,13 17-11-16,14 11-6 15,41-1 4-15,27-4-9 16,11-12-10-16,38-25-2 16,33-22-2-16,14-21-8 15,-4-14-10-15,9-10-33 16,9-13-123-16,-15-12-324 16</inkml:trace>
  <inkml:trace contextRef="#ctx0" brushRef="#br0" timeOffset="13155.8122">16718 5893 267 0,'0'0'65'0,"0"0"-19"16,0 0 5-16,-24 0-1 16,-23 0 1-16,-24 18-12 15,-16 6 2-15,-3 13-3 16,-16 15-12-16,16 16-9 15,5 12-7-15,31 6 7 16,35-4 9-16,19-7-8 16,13-23-3-16,72-22-2 15,32-23 5-15,36-7-1 16,21-41 16-16,9-25-11 16,-30-13 1-16,-28-1 0 0,-54 6-13 15,-52 8-7-15,-19 10-1 16,-79 12 3-16,-49 11-5 15,-6 11-3-15,3 16-12 16,33 6-26-16,33 0-25 16,51 8-32-16,14 14-37 15,41 0-52-15,63 1-162 16</inkml:trace>
  <inkml:trace contextRef="#ctx0" brushRef="#br0" timeOffset="13845.6062">17716 6437 245 0,'0'-4'92'16,"0"3"-26"-16,0-1-9 16,0 2 3-16,0 0-13 15,0 0-13-15,0 3-2 0,0 34 31 16,-22 17-32-16,-54 5-9 16,-17 7-19-16,-10-8-3 15,5-14-14-15,24-15-52 16,14-13-68-16,41-16-56 15</inkml:trace>
  <inkml:trace contextRef="#ctx0" brushRef="#br0" timeOffset="15111.38">18253 5972 185 0,'0'0'38'0,"0"0"-8"15,0 0 19-15,0 0-1 16,0 0-2-16,0 0 4 16,0 0 2-16,0 0-5 15,0 0 3-15,0 0-6 16,33 0-14-16,24 0 23 16,9 0-8-16,2 0-11 0,-3 0-24 15,-13 0-9 1,-14 0-1-16,-16 0-14 0,-16 0-64 15,-6 0-71-15,0 8-90 16</inkml:trace>
  <inkml:trace contextRef="#ctx0" brushRef="#br0" timeOffset="15555.6961">18908 5750 338 0,'0'0'8'0,"0"-2"-4"0,0 1 9 16,5-2 3-16,9-2 4 16,13-2 36-16,6-6 5 15,5-3 19-15,22-1-10 16,11 0-2-16,2 7-1 15,-7 6-15-15,-14 4-14 16,-25 1-21-16,-22 35-10 16,-5 8 0-16,0 11-5 15,-10-3-2-15,-18-8 0 16,15-10-9-16,13-15-4 16,0-12-3-16,24-2 8 15,42 1 8-15,7 3 1 16,-2 9 3-16,-3 9 5 15,-2 14 7-15,-23 16 1 0,-34 12-4 16,-9 6-3-16,-41-2-8 16,-44-11-2-16,-13-14-9 15,13-30-28-15,1-18-36 16,16-7-41-16,16-32-85 16,46-11-86-16</inkml:trace>
  <inkml:trace contextRef="#ctx0" brushRef="#br0" timeOffset="15809.9396">20298 5232 376 0,'0'51'164'0,"33"16"-126"15,38 14 31-15,3 15 10 16,-17 15-10-16,-44 15-14 16,-13 10-19-16,-65 1-14 15,-66-14-17-15,-13-22-5 16,-6-32-14-16,19-37-48 16,19-32-93-16,25-16-180 0</inkml:trace>
  <inkml:trace contextRef="#ctx0" brushRef="#br0" timeOffset="16987.8164">10303 8790 257 0,'0'-17'51'0,"-6"0"13"16,1 2-20-16,-1-4 21 16,6 10-1-16,0 0-15 15,0 4-10-15,0 5-3 0,0 0-14 16,0 0-11 0,25 27 9-16,16 6 11 0,-9 7-10 15,-2-2-10-15,-8-1-1 16,-11-5-9-16,-8-11-1 15,2-11 0-15,-5-10-1 16,0-7-1-16,0-35-2 16,-13-22-26-16,-15-15 10 15,23-1 7-15,5 1 9 16,0 14 0-16,27 14 4 16,19 16 0-16,12 12 0 15,-6 15 0-15,-1 2 0 0,-15 6-1 16,7 0-19-16,-15 0-56 15,-4 12-75-15,-2 11-183 16</inkml:trace>
  <inkml:trace contextRef="#ctx0" brushRef="#br0" timeOffset="17309.0088">11347 8451 318 0,'0'0'66'0,"0"0"-27"16,0 10 17-16,-8 14-12 0,-17 12-23 15,6 5 2 1,11 1-6-16,2-8-12 0,6-11-3 16,0-13-2-16,47-10 0 15,10-12 1-15,3-27 1 16,-8-9 0-16,-11 5 1 15,-11 13 3-15,-22 14 1 16,-8 12 4-16,0 4 2 16,0 16-8-16,0 21 2 15,-27 6-3-15,2-3-4 16,11-8-11-16,14-10-45 16,0-8-93-16,0-12-132 15</inkml:trace>
  <inkml:trace contextRef="#ctx0" brushRef="#br0" timeOffset="17655.5955">12146 8517 353 0,'-52'45'73'0,"-8"8"-18"16,14 1 14-16,13-5-13 15,19-16-40-15,14-19-16 16,0-14-4-16,47-14 4 15,18-41 18-15,14-16 1 16,8-16-10-16,9-11-6 16,-9 4 2-16,-11 3 12 15,-29 21 3-15,-20 21-12 0,-22 20-5 16,-5 19 4 0,0 10 8-16,-13 15 0 0,-39 34-10 15,0 15-3-15,6 5-1 16,13-1-2-16,22-2 1 15,11-9-2-15,6-10-4 16,54-10-14-16,19-9-20 16,5-12-55-16,1-14-94 15,-14-2 4-15,-6 0-39 16</inkml:trace>
  <inkml:trace contextRef="#ctx0" brushRef="#br0" timeOffset="17812.4935">13103 8428 368 0,'11'0'81'16,"-11"27"10"-16,2 1-33 16,9 1-19-16,-3-2-30 15,6-2-9-15,-14-7-1 16,11-1-26-16,-11-8-47 16,0-2-77-16,0-7-206 15</inkml:trace>
  <inkml:trace contextRef="#ctx0" brushRef="#br0" timeOffset="17947.7342">13032 8149 123 0,'0'-6'367'16,"0"6"-322"-16,0 0-44 0,0 0-1 16,33 0-28-16,5 6-39 15,8 17-76-15</inkml:trace>
  <inkml:trace contextRef="#ctx0" brushRef="#br0" timeOffset="18194.9975">13528 8373 370 0,'0'0'40'16,"0"4"17"-16,0 17 16 0,0-2-12 15,8 3-38 1,17-9-23-16,2-4-1 0,19-9-3 15,6 0 4-15,14-10 5 16,5-8 10-16,-17 8 15 16,-10 7-17-16,-12 3-6 15,-18 6-3-15,-14 23 0 16,0 7 0-16,0-2-4 16,-5-8-38-16,-23-10-96 15,23-16-155-15</inkml:trace>
  <inkml:trace contextRef="#ctx0" brushRef="#br0" timeOffset="18419.137">14491 8236 408 0,'2'38'68'16,"-2"11"-22"-16,0 9 8 0,0 0-3 15,0-6-23-15,-8-4-7 16,8-12-15-16,-19-12-6 15,11-8 0-15,-19-6-2 16,-6-10-1-16,-19 0-1 16,0 0-7-16,0 0-10 15,14-17 0-15,11 6-13 16,13 4-60-16,14-5-78 16</inkml:trace>
  <inkml:trace contextRef="#ctx0" brushRef="#br0" timeOffset="18659.589">14886 8053 318 0,'19'0'206'16,"-8"0"-157"-16,3 0-34 0,-12 0-15 15,9 0-88 1,-5 15-103-16</inkml:trace>
  <inkml:trace contextRef="#ctx0" brushRef="#br0" timeOffset="18787.6652">14949 8435 429 0,'0'-5'56'15,"0"-20"-56"-15,0-4-17 16,0-13-195-16</inkml:trace>
  <inkml:trace contextRef="#ctx0" brushRef="#br0" timeOffset="19431.6722">16255 8021 402 0,'0'23'139'16,"5"21"-107"-16,42 11 4 15,4-2-9-15,4-1-1 16,2-4-6-16,3-13-8 0,-22-15-8 15,0-20-3-15,-10 0 4 16,-9-38 11-16,-6-27-14 16,-13-22-2-16,0-8-7 15,-32-7-4-15,-34 2 4 16,6 8-7-16,3 20 6 16,24 21 8-16,20 16 0 15,13 10 1-15,19 5 0 16,65 1-1-16,42 2 8 15,46-10 16-15,48 1 10 16,50-13 10-16,30-3-1 16,17-4-9-16,-9 5-16 0,-66 5-11 15,-59 11-7 1,-71 10-20-16,-60 15-67 0,-33 0-78 16,-19 15-281-16</inkml:trace>
  <inkml:trace contextRef="#ctx0" brushRef="#br0" timeOffset="19808.0396">17722 7880 332 0,'0'0'154'16,"19"0"-97"-16,33-10 14 15,27-12 0-15,19-6-22 16,8-7-7-16,11 2 10 15,-24 10-17-15,-33 6-12 16,-16 17-14-16,-36 18-8 16,-8 46 0-16,0 34 6 15,-33 19-6-15,-27 0-1 0,3-3-9 16,11-15-29 0,10-21-58-16,12-27-109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8:08:54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2624 4233 275 0,'0'0'65'0,"-5"0"-48"15,5 6-11-15,-3 5 0 16,-2 5-2-16,-1 0-4 16,-7-3 0-16,13 0 0 15,-9-3 2-15,9-3-2 16,0 0 1-16,0-6-1 16,0-1-1-16,0 0-5 15,0 0 6-15,0 0 3 16,0 0 9-16,9 0 13 0,-9 0 5 15,0 0 6-15,0 0 6 16,0-3 6-16,0-3-9 16,0 0-1-16,0 5-5 15,0 1-2-15,0 0-6 16,-9 0-6-16,-42 30-12 16,-12 28 2-16,-19 21-7 15,6 15-1-15,21 14-1 16,23 2 1-16,32-6 1 15,0-11-2-15,19-17 0 16,41-13-1-16,5-13-7 16,6-7-21-16,-11-3-39 15,0-9-89-15,-27-9-148 16</inkml:trace>
  <inkml:trace contextRef="#ctx0" brushRef="#br0" timeOffset="774.4339">3134 4506 143 0,'0'-3'81'16,"0"3"-44"-16,0 0-7 15,0 0 6-15,0 0 0 0,0-4 0 16,0 4 5-16,0 0-12 15,-5 0 2-15,5-1 9 16,0 1-1-16,-6 0-9 16,6 0-6-16,0 0-7 15,0-4-2-15,0 4 1 16,0 0 0-16,0 0-5 16,0 0-4-16,0 0-4 15,6 26-2-15,32 14 21 16,8 10-6-16,-8 3 1 15,3 8-1-15,-2-1 1 16,-4-3-13-16,-2-4-4 16,-9-5 0-16,-5-6-9 15,-10-10-26-15,4-11-35 0,-13-7-48 16,0-13-73-16,0-1-112 16</inkml:trace>
  <inkml:trace contextRef="#ctx0" brushRef="#br0" timeOffset="1050.1807">3385 4758 332 0,'0'-2'79'16,"0"2"5"-16,0 0-10 0,-8 0-20 15,-22 0-29-15,-16 0-3 16,-9 24-13-16,-24 7-3 16,8 6 2-16,6 0-7 15,5 1-1-15,13 1-1 16,4-1-11-16,2-4-12 16,22-5-34-16,0-6-38 15,19-8-38-15,0-15-82 16</inkml:trace>
  <inkml:trace contextRef="#ctx0" brushRef="#br0" timeOffset="1589.9405">3805 4325 201 0,'5'-1'61'16,"1"1"9"-16,2-6-18 16,6 0-7-16,5 2 10 15,0-2-4-15,5 1-9 16,-2 0-2-16,-3 2-5 16,0-1-8-16,0 1-3 15,-5 3-4-15,-6-3-4 16,-8 3 1-16,0 0-11 15,0 0-4-15,0 7-1 16,0 18 6-16,-8 5-2 16,-16 2-2-16,-4-4-1 15,9-5 0-15,11-6 2 16,8-3 2-16,0 0-2 0,0-6 3 16,35 2 2-16,9-3-1 15,-3 2 0-15,3-6-4 16,-17 7-4-16,0-3-3 15,-13-1-18-15,5-1-100 16,-8-5-197-16</inkml:trace>
  <inkml:trace contextRef="#ctx0" brushRef="#br0" timeOffset="2099.9155">4759 4721 360 0,'0'0'99'0,"14"0"-36"0,46 0 2 16,19-15 4-1,0 0-21-15,-3 0-13 0,-10 7-17 16,-25 7-16-1,-14 1-2-15,-8 0-9 0,-19 0-51 16,0 0-80-16,0 0-85 16</inkml:trace>
  <inkml:trace contextRef="#ctx0" brushRef="#br0" timeOffset="2326.2509">5076 4510 391 0,'0'30'105'16,"10"15"-2"-16,-1 7-35 0,-9 3-22 15,0 6-27-15,-14-3-15 16,-19-5-4-16,14-7 0 16,-8-7-6-16,16-8-20 15,8-11-29-15,3-20-45 16,0 0-5-16,0-16 1 15,28-21-185-15</inkml:trace>
  <inkml:trace contextRef="#ctx0" brushRef="#br0" timeOffset="2724.2803">5874 4279 281 0,'14'-13'71'0,"-8"7"-22"16,-6-3 5-16,0 5-17 15,0 1-11-15,0 3 10 16,0 0-6-16,0 0-7 16,-25 20-11-16,-10 23 12 15,-17 11-6-15,8 16 3 16,-2 9 5-16,13 4-4 15,19 0-7-15,14-16-8 16,0-17-5-16,39-17 1 16,26-18 0-16,9-14 5 15,16-1 5-15,-3-7 3 0,-11-22 3 16,-10-9 3-16,-34 1-9 16,-29-2-6-16,-3 6-5 15,-46 2-2-15,-39 8-13 16,-16 8-17-16,6 7-21 15,27 8-19-15,24 0-59 16,22 0-57-16,22 21-124 16</inkml:trace>
  <inkml:trace contextRef="#ctx0" brushRef="#br0" timeOffset="2994.118">6570 4510 118 0,'38'0'260'16,"8"10"-157"-16,14 11-22 15,-2 7 3-15,7-4-30 16,0 7-9-16,1-3-14 15,-20 1-22-15,1-3-9 16,-9 3-5-16,-11-4-20 16,-13-2-36-16,-14 4-64 0,0-12-84 15</inkml:trace>
  <inkml:trace contextRef="#ctx0" brushRef="#br0" timeOffset="3158.2827">7093 4520 399 0,'-38'0'68'0,"-8"25"-1"16,-33 16 12-16,-25 12-37 15,3 0-35-15,-2 4-7 16,18-13-9-16,25-8-34 16,14-7-51-16,27-12-82 0</inkml:trace>
  <inkml:trace contextRef="#ctx0" brushRef="#br0" timeOffset="4254.4254">3281 4879 132 0,'0'0'26'15,"0"0"14"-15,0 0 9 16,0-4-7-16,0 0-13 15,0-1 10-15,0 3-10 16,0-4-12-16,0 3-3 16,0 0-2-16,0 1-3 15,0 2-3-15,0 0-4 0,0-2-1 16,0 2-1-16,11-6 0 16,8-1 1-16,17-8 0 15,2-2 5-15,19-6 15 16,-2 4 2-16,-3 1 8 15,8 1-5-15,-9 6-11 16,1-1-10-16,-14 1-5 16,-10 0-2-16,-4-3-13 15,-16 1-59-15,-8-2-124 16</inkml:trace>
  <inkml:trace contextRef="#ctx0" brushRef="#br0" timeOffset="5108.3144">7947 3971 301 0,'0'-8'82'0,"0"5"3"15,0 2-2-15,0 1-1 16,11 0-28-16,40 14-17 16,31 34 26-16,22 21-14 15,-14 21-5-15,-36 15-4 0,-43 15-6 16,-11 13-20-16,-95-3-7 15,-20-5-7-15,-2-25-3 16,33-35-32-16,56-42-121 16,28-33-185-16</inkml:trace>
  <inkml:trace contextRef="#ctx0" brushRef="#br0" timeOffset="6324.5555">9643 4312 251 0,'5'-1'73'16,"-5"-2"-1"-16,6 2-14 16,-6-4-4-16,2 0-17 15,4-3-11-15,-6 5 3 16,0 2-2-16,0-2-8 0,0 3-4 15,0 0 2-15,0 0 1 16,0 0 0-16,0 0-3 16,0 20-1-16,0 15 18 15,0 11-11-15,5 2-11 16,3 1-5-16,-8-2-4 16,0-1-1-16,0-9-5 15,0-5-19-15,0-13-46 16,0-6-47-16,0-3-50 15,-8-8-39-15</inkml:trace>
  <inkml:trace contextRef="#ctx0" brushRef="#br0" timeOffset="6504.0705">9359 4563 141 0,'0'-8'297'15,"8"3"-215"-15,63-4 7 16,22 0-2-16,13 0-18 15,3 2-24-15,-16-3-15 16,-22 7-12-16,-19-2-18 16,-25-1 0-16,-13 1-43 15,-9 5-79-15,-5-4-167 16</inkml:trace>
  <inkml:trace contextRef="#ctx0" brushRef="#br0" timeOffset="6757.7128">10763 3890 514 0,'0'0'143'16,"0"10"-137"-16,-13 34 11 15,-47 28 33-15,-30 20-42 16,-8 21-7-16,5 21 4 15,14 9 22-15,35-9-3 16,41-22-16-16,3-24-8 16,47-31-2-16,26-17-10 0,6-17-28 15,31-13-63 1,-12-10-216-16</inkml:trace>
  <inkml:trace contextRef="#ctx0" brushRef="#br0" timeOffset="7335.6686">11371 4217 439 0,'3'0'66'0,"8"0"-10"16,3 0-8-16,18 4 11 16,9 17-16-16,11 9 0 15,0 5 5-15,8 5-8 16,-17 2-10-16,-2-6-16 16,-8 1-9-16,-8-1-5 15,2-10-4-15,-8 0-25 0,-19-9-55 16,8-9-46-16,-8-8-37 15,11 0 5-15,3-28-153 16</inkml:trace>
  <inkml:trace contextRef="#ctx0" brushRef="#br0" timeOffset="7537.6585">12067 4272 334 0,'0'0'86'15,"0"0"-9"-15,0 23 6 16,-39 19 4-16,-15 10-28 15,-11 17-6-15,-6 7-22 16,-14 11-13-16,6-1-12 16,0-3-5-16,19-7-1 0,8-7-10 15,19-10-11-15,14-16-12 16,19-19-37-16,0-22-37 16,0-2 9-16,33-17-41 15</inkml:trace>
  <inkml:trace contextRef="#ctx0" brushRef="#br0" timeOffset="8100.5799">12383 4052 33 0,'-3'0'85'0,"-2"-1"-7"16,5 1 16-16,-14 0-32 16,9 0-23-16,-4 0-7 15,-1 0 1-15,1 0-9 0,-4 0-1 16,13 1-1-16,-6-1-2 16,6 0 7-16,0 0 8 15,0 0-1-15,0 0 8 16,0 0-3-16,0 0-4 15,28-1-7-15,18-8 10 16,11-3-5-16,-16 9-2 16,-11-1-8-16,-14 4-13 15,1 6-5-15,-17 32 2 16,0 16-3-16,-25 6-1 16,-21-2-2-16,13-8-1 15,25-19 0-15,8-12 0 0,46-17 0 16,42-2 0-16,21-2 0 15,2-26-9-15,-10-1-35 16,8-9-116-16,-40-10-200 16</inkml:trace>
  <inkml:trace contextRef="#ctx0" brushRef="#br0" timeOffset="9750.0734">13130 4706 217 0,'0'-3'32'15,"0"-2"35"-15,0 4 1 16,0-4-12-16,0 3-11 16,19-4-5-16,14 1 7 15,13 2 12-15,20 3-19 16,10 0 8-16,11 0-13 15,-2 0-15-15,-6 0-13 16,-22 0-6-16,-11 3-1 16,-18 4-13-16,-15-1-48 15,-2 8-86-15,-11-13-193 16</inkml:trace>
  <inkml:trace contextRef="#ctx0" brushRef="#br0" timeOffset="10066.1728">14504 4318 166 0,'14'0'218'0,"-14"0"-197"16,0 0 32-16,0 7 15 15,0 22-21-15,0 7-15 16,-27 14 2-16,-6 4-4 16,-13 9-6-16,2 0-10 15,-2 1-2-15,-9 1-5 16,3-1-5-16,14-5-2 16,11-8-5-16,8-12-16 15,19-17-25-15,0-19-36 16,0-3-39-16,8-17-23 15</inkml:trace>
  <inkml:trace contextRef="#ctx0" brushRef="#br0" timeOffset="10410.11">14976 4451 357 0,'0'0'39'15,"0"0"-14"-15,0 9 28 16,-14 11-15-16,-5 10-16 16,0 5 10-16,-8 6 8 15,8 7-2-15,19-3-4 16,0-3 0-16,0-10-10 16,46-13-11-16,25-12-3 15,14-7 2-15,15-16 7 0,12-28-4 16,0-18 1-1,-8-5-1-15,-25 0 2 0,-27 4-9 16,-33 6-2-16,-19 8-2 16,0 7-4-16,-39 15 0 15,-15 6-16-15,2 14-20 16,8 4-36-16,9 3-23 16,10 0-64-16,20 20-100 15</inkml:trace>
  <inkml:trace contextRef="#ctx0" brushRef="#br0" timeOffset="10718.1508">15750 4575 342 0,'19'0'61'0,"-5"11"49"15,11 10-11-15,-4 6-47 16,-2 0-23-16,20 2-12 16,-1-5 2-16,-5 0-2 15,-6-1-10-15,0 0-7 16,0-7-1-16,-8-1-13 0,-5-7-27 15,-8-8-66-15,13 0-63 16,21-20-90-16</inkml:trace>
  <inkml:trace contextRef="#ctx0" brushRef="#br0" timeOffset="10882.0469">16443 4610 330 0,'0'0'104'15,"0"14"-23"-15,-19 23 8 16,-19 9-20-16,-28 15-12 15,-5 6-25-15,-2 6-19 16,-6-8-12-16,27 1-1 16,11-12-17-16,22-8-32 15,0-10-38-15,19-19-92 0,0-17-145 16</inkml:trace>
  <inkml:trace contextRef="#ctx0" brushRef="#br0" timeOffset="11184.3055">16955 3992 364 0,'20'-4'82'0,"-7"4"-20"16,12 0-14-16,10 15 4 15,12 20-23-15,2 15 8 16,-8 18 17-16,-9 15 7 16,-26 19-6-16,-6 12-14 15,-19 7-11-15,-41 1-14 16,-25-1-14-16,1-13-2 16,4-13-3-16,15-24-28 15,27-25-58-15,16-25-69 16,17-21-122-16</inkml:trace>
  <inkml:trace contextRef="#ctx0" brushRef="#br0" timeOffset="12128.1543">17997 4520 36 0,'-5'-4'188'16,"5"-2"-145"-16,0 2 1 0,0 1 9 16,0-1 1-1,0 4-9-15,0 0-6 0,0-1 0 16,0-3 0-16,0 4-3 16,0-4-3-16,0 4-9 15,0-3-8-15,30-1-3 16,24-2 9-16,20-1-2 15,-17-3-11-15,3 3-7 16,-14 0-2-16,-7-5-1 16,-7 9-17-16,-13-3-43 15,-5 6-83-15,-14 0-218 16</inkml:trace>
  <inkml:trace contextRef="#ctx0" brushRef="#br0" timeOffset="12330.066">18166 4667 172 0,'0'0'365'0,"0"0"-306"16,27 0 17-16,20 0-5 15,-1 0-55-15,-8 0-16 16,3 0-10-16,-3 0-33 15,20 0-76-15,-18-10-217 16</inkml:trace>
  <inkml:trace contextRef="#ctx0" brushRef="#br0" timeOffset="13238.088">19497 4232 281 0,'0'0'78'0,"0"0"-53"15,0 5 23-15,0 9-15 16,0 1-11-16,0 4-2 16,-6 0 8-16,-7 1 3 15,-6-3-6-15,19-4-8 0,-9-9 0 16,9-4-8-16,0 0 3 15,0 0 4-15,9 0 0 16,42-11-4-16,9-12-5 16,0-1 18-16,6-2 9 15,-1 3 5-15,-8 5-2 16,-16 10-3-16,-8 1-11 16,-19 7-7-16,-9 0-10 15,-5 0-5-15,0 24 2 16,0 20 4-16,-33 17-4 15,-51 10-2-15,-14 10-1 0,-28 10 0 16,-10-2 0 0,16-10 0-16,14-11-2 0,35-19-4 15,33-16-2-15,24-18-3 16,14-7 3-16,0-3 1 16,52-1 4-16,21 1 3 15,17-5 1-15,3 0 2 16,-8 0 1-16,-25 0-2 15,-9 0-2-15,-18-5-7 16,0-8-35-16,-20-4-72 16,15 1-90-16,-9-3-176 15</inkml:trace>
  <inkml:trace contextRef="#ctx0" brushRef="#br0" timeOffset="13786.3815">20849 4159 28 0,'19'-14'188'16,"0"1"-171"-16,-5-2 25 15,0 3 24-15,-4 5-11 16,-1 1-20-16,-4 4-2 0,-5 2 2 16,0 0 4-16,0-2-10 15,0 2-4-15,0 0-6 16,0 0-3-16,0 0-1 16,0 0 0-16,0 0-2 15,0 0-7-15,-11 0-1 16,-11 2 1-16,3 16 2 15,-13 4-2-15,-9 7 1 16,-3 11 2-16,-11 8 1 16,-2 12 0-16,3 9 0 15,-4 10 2-15,7 6-2 16,32-1-1-16,5-11-5 16,14-17-4-16,14-19 0 0,43-16 1 15,27-19 3 1,1-2 5-16,16-13 4 0,-22-22 3 15,-14-4 0-15,-27-3-5 16,-18-3-5-16,-20 5-3 16,-20 8-3-16,-59 12-3 15,-5 11-15-15,-1 9-15 16,6 0-33-16,33 2-48 16,21 13-101-16,25-3-162 15</inkml:trace>
  <inkml:trace contextRef="#ctx0" brushRef="#br0" timeOffset="14077.655">21340 4490 317 0,'0'0'143'16,"19"0"-53"-16,19 0-9 16,28 0-27-16,13-7-17 15,24-4-9-15,-7-3-15 0,-1-4-13 16,-16 3-3-1,-19 1-35-15,-3-7-118 0</inkml:trace>
  <inkml:trace contextRef="#ctx0" brushRef="#br0" timeOffset="14550.1393">22703 4088 271 0,'11'-1'195'15,"-11"1"-157"-15,0 0 9 16,0 0 14-16,0 11-23 16,-11 16-18-16,-30 13 3 15,-16 8-4-15,-8 0-10 0,5 2-4 16,8-7-5-16,19-10 0 15,25-17 0-15,8-11 0 16,0-5 0-16,54 0 4 16,17 0 2-16,0 0 1 15,-5-5-2-15,-1-3-2 16,-19 2-3-16,1-2-6 16,-20-2-19-16,-8 0-61 15,-5-4-112-15,-14 0-152 16</inkml:trace>
  <inkml:trace contextRef="#ctx0" brushRef="#br0" timeOffset="14776.1041">23011 4092 100 0,'6'-2'348'16,"-1"2"-298"-16,3 0 7 15,3 0 8-15,-11 12-6 16,0 23-12-16,0 15-3 15,-11 13 1-15,-40 4-15 16,-4 3-14-16,-2 1-10 16,-3-6-6-16,8-6-4 15,19-9-13-15,14-21-46 16,11-19-41-16,8-10-46 16,0 0-39-16</inkml:trace>
  <inkml:trace contextRef="#ctx0" brushRef="#br0" timeOffset="22270.1447">23693 4244 423 0</inkml:trace>
  <inkml:trace contextRef="#ctx0" brushRef="#br0" timeOffset="24288.0615">18450 6383 141 0,'0'0'207'0,"11"0"-202"16,-3 0 21-16,5 0 6 15,20 0 15-15,19-8 6 16,13-5-3-16,14-3-10 0,-13 2-8 16,-1 5-4-16,-18 1-19 15,-15 5-8-15,-13 3-1 16,-10 0-10-16,-9 0-46 16,0 6-90-16,0 30-73 15</inkml:trace>
  <inkml:trace contextRef="#ctx0" brushRef="#br0" timeOffset="24468.1299">18646 6696 505 0,'33'-8'78'0,"-1"-1"-53"0,15 0 18 16,-14 1-26-16,-9 3-17 15,-10 5-18-15,-6 0-120 16,-8 0-284-16</inkml:trace>
  <inkml:trace contextRef="#ctx0" brushRef="#br0" timeOffset="24805.655">19726 6422 357 0,'13'0'129'16,"9"5"-76"-16,22 0 44 15,10-5-35-15,9 0-13 16,5 0-32-16,3 0-16 16,0-8-1-16,-16-1-18 0,-12 3-50 15,-7 6-65-15,-25 0-184 16</inkml:trace>
  <inkml:trace contextRef="#ctx0" brushRef="#br0" timeOffset="25127.6502">20841 6167 327 0,'0'0'102'15,"0"15"-64"-15,0 16 21 16,8 6-8-16,-2 8-15 16,-6 8-4-16,0 8-2 15,0 5 5-15,0 2-11 16,0 3-9-16,-6-6-13 15,-2-1-2-15,8-14-1 16,0-8-11-16,0-18-20 16,0-18-21-16,0-6-55 15,0-8-21-15,27-27-127 16</inkml:trace>
  <inkml:trace contextRef="#ctx0" brushRef="#br0" timeOffset="25697.1961">21923 6151 305 0,'11'-14'104'0,"-11"3"-82"16,0 2 11-16,0 1 4 15,0 2-28-15,0 6-7 16,-38 0 2-16,-8 0 2 15,-6 11 3-15,6 6 6 16,-6 3-12-16,19-5-2 16,6 0 0-16,13-2 0 0,3-1 6 15,11 0 14-15,0 1 7 16,0-1 0-16,0 3 1 16,11 4 7-16,22 7 6 15,8 1-5-15,-3 2-6 16,3 4-3-16,-8 2-5 15,-6 5-10-15,-3-3-3 16,-10 5-3-16,-3 3-1 16,-11-1-2-16,0 0 0 15,0 4-1-15,-25-3-1 16,-26-1-1-16,-1-1 0 16,-3-11-1-16,3-7 0 0,1-13-1 15,-1-7-4-15,5-5 0 16,7 0-2-16,7-20 3 15,22-20-1-15,11-11-3 16,0-17 4-16,44-14 1 16,29-9 3-16,17-8-1 15,11-3 1-15,8 10 2 16,-3 7 3-16,-16 19 5 16,-24 21-1-16,-31 12-3 15,-24 12-6-15,-11 10-1 16,0 0-36-16,0 7-93 15,0-5-145-15</inkml:trace>
  <inkml:trace contextRef="#ctx0" brushRef="#br0" timeOffset="31794.0509">23606 4159 146 0,'0'0'83'0,"0"0"-77"16,0 0 2-16,0 0-3 16,0 0 5-16,0 0-3 15,0 0 6-15,0 0 17 16,0 0-6-16,0 0 7 16,0 0-6-16,0 0-12 0,0 0-3 15,0 0 9-15,0 0 8 16,0 0-8-16,0-1-7 15,0-5 4-15,8 6 9 16,-3-4-11-16,1 1-4 16,2-3 2-16,-8 4-2 15,5-1 3-15,-5 3-3 16,0 0-3-16,0 0-3 16,0 5-4-16,0 29 0 15,-10 9 2-15,-31 9 0 16,-11 10-1-16,5-9-1 0,15-7 0 15,18-17 0 1,14-15-2-16,0-14-4 0,55 0 6 16,26-14 0-16,12-13 4 15,-6-1 1-15,-16 8-5 16,-19 3 0-16,-25 12-6 16,-21 5-50-16,-6 0-78 15,0 0-112-15</inkml:trace>
  <inkml:trace contextRef="#ctx0" brushRef="#br0" timeOffset="32281.7133">24058 4095 87 0,'0'0'78'0,"0"0"-75"15,0 0-2-15,0 0 2 16,0 0 19-16,0-3 15 16,0 3 10-16,0-2 7 15,0 0-5-15,0 1-14 16,0-4-8-16,0 5-6 15,0 0-5-15,0 0-9 16,0 16-3-16,0 25 26 16,0 24 18-16,0 17-4 15,0 21-7-15,-27 14-13 16,-11 1-14-16,-8-1-10 16,-1 0-13-16,4-33-125 0</inkml:trace>
  <inkml:trace contextRef="#ctx0" brushRef="#br0" timeOffset="38137.6162">3377 5951 31 0,'8'0'69'16,"-8"0"-64"-16,0 0 1 15,0 0 15-15,0 0 18 16,0 0 4-16,0 0 10 16,0 0 12-16,0 0-8 15,0 0-14-15,0 0-10 16,0 0-9-16,0 0-15 16,0 0-4-16,0 0-1 15,0 0-2-15,0 0 1 16,0 0 2-16,0 0 8 15,0-4 7-15,0 2 1 16,0-3-2-16,0 0-14 0,0-2-4 16,0 1-1-16,0 5-2 15,0-1-20-15,0 2-39 16,0 0 34-16,0 0 23 16,0 0 2-16,0 0 1 15,0 0 1-15,0 0 0 16,0 0 1-16,0 0-1 15,0 0 2-15,0 0 6 16,0 0 6-16,0 0 8 16,0 0 5-16,0 0-2 15,0 0 1-15,0 0-7 16,0 0-1-16,0 0-7 0,0 0-1 16,0 0-2-16,0 0-2 15,0 0-3 1,0 0-3-16,0 0 0 0,0 0 1 15,0 0-1-15,0 0 1 16,0 0 0-16,0 0 1 16,0 0 2-16,0 0 7 15,0 0 0-15,0 0-4 16,0 0-2-16,0 0-1 16,0 3-2-16,0 26-1 15,0 8 13-15,0 2-7 16,0 8-1-16,0 3 0 15,0 3-1-15,-19 3-2 16,11-1-1-16,-11 3-2 16,0-7 1-16,10-4-1 0,-10-7 0 15,8-13 0-15,9-10-1 16,2-10 0-16,0-7 0 16,0 0 1-16,0-24-3 15,52-20 1-15,2-12 1 16,12-1 0-16,4 11 0 15,-10 7 0-15,-8 10 1 16,-11 14 0-16,-22 11 0 16,0 4 0-16,-11 0 0 15,3 3 1-15,-2 20 0 16,-9 15 2-16,0 4 0 16,0 6-1-16,-47-4 0 0,-13-1 0 15,-24-14 0-15,-1-4-2 16,-2-10 0-16,-9-11 0 15,17-1-2-15,14-3-6 16,30 0-7-16,15 0-9 16,15-3-17-16,5-14-33 15,5-2-67-15,47-2-41 16,27 2-96-16</inkml:trace>
  <inkml:trace contextRef="#ctx0" brushRef="#br0" timeOffset="38579.925">3982 6172 51 0,'6'-5'81'0,"-1"4"5"15,-5 1-13-15,0 0-16 16,0-2-9-16,0 2-3 15,0 0 0-15,0-4-7 16,0 4-3-16,0-1-4 16,8-2-8-16,11 0 1 15,14-1 14-15,0-2-12 16,0 1-14-16,-6 1-9 16,3-1-2-16,-3 2-1 15,0 1-1-15,1 2-8 16,-9 0-22-16,-14 0-34 15,1 5-60-15,-6 17-74 16</inkml:trace>
  <inkml:trace contextRef="#ctx0" brushRef="#br0" timeOffset="38901.7391">4086 6452 248 0,'19'0'84'15,"3"0"5"-15,8-6-21 16,11 0 5-16,5-2-26 16,-2-2-14-16,-4-1-21 15,7 1-10-15,-14-2-2 16,-14 6-11-16,-19 6-88 16,0 0-362-16</inkml:trace>
  <inkml:trace contextRef="#ctx0" brushRef="#br0" timeOffset="40267.7249">5585 5703 315 0,'0'-2'31'0,"0"1"23"16,0-5-4-16,0 4-15 15,9-1-12-15,-9 0 4 16,0 3-1-16,0 0-3 16,0 0-8-16,0 0-1 15,0 0-2-15,0 0 0 16,-19 0-6-16,-14 15-5 15,-14 23 0-15,-7 7 0 0,8 11 1 16,-12 10-1 0,7 5 3-16,10 11 7 0,8 1-5 15,22-4-1-15,11-18-1 16,19-13-1-16,52-22 2 16,22-16 8-16,16-10 5 15,3-4 2-15,-1-28 1 16,-23-5 3-16,-31 5 4 15,-38 2-14-15,-19 8-7 16,-30 2-1-16,-71 12-5 16,-24 8-1-16,-12 0-3 15,26 0-17-15,26 8-36 16,28 9-44-16,35 2-106 0</inkml:trace>
  <inkml:trace contextRef="#ctx0" brushRef="#br0" timeOffset="41076.8525">3456 7144 223 0,'8'-14'76'16,"3"1"-7"-16,-11 3-5 16,0 0-17-16,0 6-10 15,0 4 0-15,0 0-14 16,0 0-12-16,0 0-2 15,0 0 2-15,0 6-3 16,0 21 9-16,0 14 4 16,0 6-5-16,0 10-3 15,0 6 0-15,0 2 3 0,-19 6-4 16,0-6-9-16,0-2-3 16,11-11-4-16,-3-17-12 15,8-12-34-15,3-23-27 16,0 0-26-16,0-23-57 15,0-12-107-15</inkml:trace>
  <inkml:trace contextRef="#ctx0" brushRef="#br0" timeOffset="41361.0632">3451 7489 281 0,'-20'0'84'0,"12"4"-45"15,8 0-5-15,0-4-2 16,0 0-21-16,28 0 15 0,18 0 11 16,6-9-8-16,-6-3 8 15,-2 11 0-15,-9-1 0 16,-5 2-3-16,-22 0-9 16,0 16-5-16,-8 16-3 15,0 9-12-15,-35 4-2 16,-30 2-3-16,-6-3-1 15,-3-10-15-15,3-14-18 16,14-13-18-16,21-7-34 16,17 0-66-16,19-7-123 15</inkml:trace>
  <inkml:trace contextRef="#ctx0" brushRef="#br0" timeOffset="41632.0165">3077 8102 357 0,'14'0'96'0,"24"-17"-62"15,33-2 43-15,8-7 1 16,8-4-33-16,22 4-5 15,-22 1-2-15,-21 6-2 0,-28 13-30 16,-24 6-6 0,-9 0-6-16,-5 4-32 0,0 26-46 15,-11 5-60-15,-11 6-96 16</inkml:trace>
  <inkml:trace contextRef="#ctx0" brushRef="#br0" timeOffset="42038.3485">3352 8306 186 0,'-5'7'174'0,"5"-1"-142"15,-3-2 5-15,3-4 12 16,0 0-26-16,0 0-8 15,0 0 18-15,14 0 28 16,24 0-9-16,-3-4-6 16,-2-3-3-16,-8 1-7 15,-12 6-15-15,-4 0-10 16,1 0-7-16,-1 25 0 16,-9 14 1-16,0 8-3 15,-22 6-2-15,-22 5 0 16,-2-4-2-16,13-6-1 15,14-7 3-15,5-11-1 16,14-13-1-16,0-9 1 0,33-5 1 16,11-3 0-16,2 0 1 15,9-16-1-15,-17-6-6 16,-11-3-32-16,-13 1-36 16,5 7-81-16,-8-9-160 15</inkml:trace>
  <inkml:trace contextRef="#ctx0" brushRef="#br0" timeOffset="42397.4992">4230 7899 277 0,'19'-2'119'16,"1"2"-32"-16,7-5 14 15,5-5-31-15,15-1-24 0,-14 2-18 16,-9 4-15 0,-2 5-12-16,-3 0-1 0,0 0-10 15,-13 5-36-15,2 16-68 16,-8 8-75-16,0 4-176 16</inkml:trace>
  <inkml:trace contextRef="#ctx0" brushRef="#br0" timeOffset="42553.7977">4375 8097 198 0,'19'5'335'16,"-5"3"-245"-16,10-6-11 16,9-2-42-16,8 0-37 0,-9 0-15 15,7-20-95-15,2-6-188 16</inkml:trace>
  <inkml:trace contextRef="#ctx0" brushRef="#br0" timeOffset="43657.937">5346 7641 33 0,'-14'-2'189'0,"6"2"-147"15,-3 0-1-15,8-3 6 16,-2 3-7-16,-1-5 7 15,3 1 6-15,-7 3-21 16,1-1 10-16,9 2-2 16,0 0-2-16,0-3-7 15,0-3-10-15,0-2-6 16,0-8-7-16,14-8-5 16,24-4 7-16,11-1 15 15,3-1 16-15,-6 9-4 16,-13 7 4-16,-3 10-11 15,-16 4-16-15,-1 4-10 16,-13 33 1-16,0 14 1 0,0 7-3 16,-32 9-2-16,-28 4-1 15,8-10 0-15,8-15-2 16,22-20-2-16,12-17-5 16,10-9-4-16,10 0 4 15,42 0 8-15,8 0 1 16,0-5 0-16,-22 5 1 15,1 4 3-15,-26 31 5 16,-13 17 4-16,-5 8-2 16,-74 13-4-16,-25-9-5 15,-13-14-2-15,5-24-8 16,14-26-34-16,11 0-51 0,29-41-59 16,26-9-160-16</inkml:trace>
  <inkml:trace contextRef="#ctx0" brushRef="#br0" timeOffset="45067.7446">3442 9435 264 0,'3'-9'123'0,"3"1"-75"15,-1 1-6-15,3 2 17 16,3 3-33-16,-11-3-5 16,0 3 1-16,8-1-2 15,-8 0 5-15,0 3-1 0,0 0-2 16,6 0 1 0,2 23 2-16,3 13 0 0,2 17-4 15,-13 4-10-15,0 5-5 16,0 0-2-16,0 1 0 15,0-8-2-15,-13-5-2 16,-1-14 0-16,3-16-4 16,3-18-8-16,8-2 6 15,0-16 1-15,0-19-21 16,0-7 16-16,19 3 9 16,17 0 1-16,2 4-1 15,14 3 2-15,-6 4-1 16,0 4 0-16,-5 5 2 15,-3 10 5-15,-13 3 9 16,-11 6 9-16,-6 0-2 0,-8 28-1 16,0 20 0-16,-28 12-8 15,-37 9-10-15,-20-1-3 16,1-4-1-16,5-20-2 16,13-19-7-16,31-14-19 15,5-11-15-15,22 0-20 16,8-7-47-16,0-2-111 15</inkml:trace>
  <inkml:trace contextRef="#ctx0" brushRef="#br0" timeOffset="45343.5804">3235 10287 347 0,'0'0'60'16,"16"0"-33"-16,44 0 69 15,25-11-10-15,13-17-41 16,-11-2 2-16,-8 3 4 16,-27 9-14-16,-19 8-19 15,-25 5-15-15,-8 5-3 16,0 0-10-16,0 15-63 15,-22 15-28-15,-16 8-34 0,-3 4-13 16,9-2-25 0</inkml:trace>
  <inkml:trace contextRef="#ctx0" brushRef="#br0" timeOffset="45688.9327">3404 10503 113 0,'0'0'330'0,"0"0"-286"16,0 0-9-16,0-6-1 16,8-1-5-16,17-7-10 15,13 1 13-15,-11 2 5 16,1 4 6-16,4-2-5 16,-13 5-4-16,-8 0-7 0,-8 4-15 15,-3 0-10-15,5 0-2 16,-5 24 1-16,0 9 1 15,0 10-2-15,0 7 1 16,-13 2-1-16,2-5 0 16,11-10-1-16,0-6 1 15,5-13 0-15,34-9-1 16,-1-8 1-16,8-1 0 16,-13 0-3-16,8-20-11 15,-9-11-36-15,-4-7-38 16,2-2-78-16,-8-4-162 0</inkml:trace>
  <inkml:trace contextRef="#ctx0" brushRef="#br0" timeOffset="45967.7363">4282 9655 38 0,'46'0'334'0,"-7"17"-259"15,15 33 2-15,-10 15 11 16,-3 22-22-16,-28 17-17 0,-13 13-8 16,-8 7-15-16,-71 11-18 15,-11-4-7-15,-8-3-1 16,0-14-13-16,11-14-48 15,7-17-32-15,10-20-67 16,-1-32-169-16</inkml:trace>
  <inkml:trace contextRef="#ctx0" brushRef="#br0" timeOffset="46302.7204">2717 9809 244 0,'-93'73'196'15,"1"19"-141"-15,15 9-11 16,31 15 1-16,24 3-10 16,22-3-14-16,22-6 2 15,62-20-11-15,20-22-10 0,13-14-1 16,9-19-1 0,-1-12 0-16,-2-11-9 0,-17-6-68 15,-8-6-66-15,-13 0-123 16</inkml:trace>
  <inkml:trace contextRef="#ctx0" brushRef="#br0" timeOffset="46949.7942">4773 9600 287 0,'0'0'15'16,"0"0"-13"-16,0 0 21 0,0 0 0 16,-6 0 12-16,6 0 15 15,-8 0 8-15,8 0-9 16,0 0-11-16,0 0-4 15,0-3-5-15,0 3-5 16,0 0-8-16,0 0-1 16,0-3-1-16,0 1 0 15,0-4 6-15,28-2 3 16,-9 0 0-16,2 3 5 16,-1 5-3-16,-15 0-8 15,0 0-6-15,4 0-3 16,-4 0-5-16,-5 10-2 15,0 19 3-15,0 9-2 0,0 1-1 16,-14 3-1 0,-5-2 0-16,6-4 0 0,13-11 0 15,0-4 0-15,0-7 0 16,13-6 0-16,34-5 0 16,7-3 0-16,9 0-1 15,-8 0-8-15,-17-11-34 16,-6 3-41-16,-13 3-49 15,1 4-147-15</inkml:trace>
  <inkml:trace contextRef="#ctx0" brushRef="#br0" timeOffset="47451.4278">5408 9982 338 0,'0'0'78'16,"0"-4"-39"-16,0-1 23 0,3-7 21 15,41-3-15 1,7 1-21-16,4-1-6 0,2 0-15 16,-19 5-18-16,-2 4-8 15,-12 1-6-15,-10 5-30 16,-6 0-46-16,-8 1-117 15,0 30-221-15</inkml:trace>
  <inkml:trace contextRef="#ctx0" brushRef="#br0" timeOffset="47691.7048">5449 10211 394 0,'27'0'98'0,"17"0"-6"16,-6 0-20-16,9-7-25 16,-15 1-35-16,9-3-12 15,-3-1-8-15,-5 2-25 16,3 8-57-16,-6-8-135 15</inkml:trace>
  <inkml:trace contextRef="#ctx0" brushRef="#br0" timeOffset="48479.5075">6812 9695 156 0,'14'-11'209'16,"-14"-1"-170"-16,6 0-7 15,-1-6 9-15,-5 3-17 16,0 0-10-16,0 4 10 15,0 4 9-15,-33 5-7 16,-13 2-11-16,-11 0-5 16,-22 0 6-16,-6 17-5 15,-8 13 0-15,-5 15-2 16,-5 5 12-16,10 3-6 0,22 6-3 16,16-5 4-16,28-9-5 15,16-12-8-15,11-15-2 16,0-11 1-16,44-7 3 15,24-7 3-15,17-22 8 16,-1-8 3-16,3-5-3 16,3 0 2-16,-11 4-6 15,1 8-7-15,-34 6 0 16,-8 7-1-16,-11 9-1 16,-16 2 2-16,-11 6 3 15,0-1-1-15,0 1 2 16,0 0-2-16,0 0-2 15,0 0-1-15,0 0-1 0,0 12 0 16,0 28 2-16,0 22 15 16,0 10-10-16,0 9 2 15,0 4-3-15,-19-1-1 16,14-2-4-16,-9-10-2 16,9-7-2-16,5-14 0 15,0-10 0-15,0-11 0 16,0-15-1-16,0-11-7 15,0-4-18-15,0 0-16 16,0-4-41-16,0-18-63 16,0-13-156-16</inkml:trace>
  <inkml:trace contextRef="#ctx0" brushRef="#br0" timeOffset="50528.0738">2224 12425 205 0,'19'-17'84'16,"-6"-5"-45"-16,15 7 34 15,-9-3 1-15,-6 7-14 16,1 3-8-16,-14 6-8 16,0-3 5-16,0 5-9 15,0 0-4-15,0 0 1 16,-14 0-11-16,-38 15-12 16,-18 21-12-16,-12 16-1 15,11 12 2-15,0 19-1 16,19 13-1-16,25 8 2 0,21 6-1 15,6-1 3-15,6-4 3 16,40-19-3-16,6-14-4 16,0-18-1-16,-11-6-1 15,-3-8-6-15,0-8-34 16,-11-4-53-16,-13-10-88 16,-9-10-308-16</inkml:trace>
  <inkml:trace contextRef="#ctx0" brushRef="#br0" timeOffset="50955.4549">2783 12660 434 0,'5'0'69'16,"9"0"-31"-16,5 19 33 16,13 8-13-16,7 5-21 15,10 3-6-15,2 5 4 16,-4-1-8-16,2 2-13 16,-14-1-9-16,-2 3-4 15,-8 0-1-15,-12-3-6 16,-7-1-29-16,-6-5-38 15,0-5-48-15,0-15-95 16</inkml:trace>
  <inkml:trace contextRef="#ctx0" brushRef="#br0" timeOffset="51166.1124">3292 12751 463 0,'0'0'101'0,"-38"8"-53"16,-22 23-11-16,-19 8 13 16,-19 12-23-16,-14 11-17 15,-5 3-7-15,5 1-3 16,28-12-2-16,24-11-29 16,41-15-50-16,13-17-27 0,6-11-55 15</inkml:trace>
  <inkml:trace contextRef="#ctx0" brushRef="#br0" timeOffset="51861.3491">3810 12364 82 0,'0'0'133'0,"-5"0"-98"15,2 0-3-15,3 0 1 0,0 0-21 16,0 0 8-16,0 0 25 15,0 0 12-15,-5 0-3 16,5 0-7-16,-6 0-8 16,6 0-16-16,0 0-5 15,0 0-4-15,0 0-1 16,0 0 2-16,0 0 2 16,0-1 2-16,19-6 4 15,9-1 9-15,10 0-2 16,-11 2-7-16,6-2-4 0,-3 3-2 15,-8 2 0 1,-3 3-7-16,5 0-4 16,-16 0-4-16,6 0-1 0,-8 14-1 15,-6 11 1-15,0 9 1 16,0 2-1-16,-20 0-1 16,12-1 0-16,-8-6 0 15,16-4 0-15,0-7 0 16,0-6-1-16,0-4 1 15,16-6-3-15,20-2-5 16,-4 0-23-16,-7 0-51 16,8-8-73-16,-11-20-325 15</inkml:trace>
  <inkml:trace contextRef="#ctx0" brushRef="#br0" timeOffset="54105.8279">4904 12918 54 0,'0'-1'84'0,"-6"1"-30"16,1 0-11-16,-3 0-13 16,8 0-27-16,0 0-2 15,0 0 1-15,0 0 7 16,-14 0 6-16,9-3 17 16,5-1 1-16,0 1-14 15,0 0-1-15,-9 2 3 16,9 1-4-16,0 0 1 15,-10 0 7-15,10-3-2 16,-9 3-1-16,9 0 0 0,0 0 1 16,0 0-3-16,0 0-10 15,0 0-8-15,0-4 2 16,0 4 3-16,0-1 13 16,28-1 6-16,29-2 8 15,11 4 1-15,-11 0-6 16,-5 0-17-16,-19 0-10 15,-11 0-2-15,-9 0-12 16,-13 0-47-16,6 0-75 16,-6 0-146-16</inkml:trace>
  <inkml:trace contextRef="#ctx0" brushRef="#br0" timeOffset="54367.9492">5114 12716 284 0,'0'0'219'0,"0"0"-196"16,0 0-5-16,0 0 26 16,0 14-12-16,0 12-9 15,0 6 2-15,0 9-4 16,-19 7 3-16,-9 1-6 15,18-1-15-15,-12-8-3 0,16-7-10 16,6-7-30 0,-8-11-32-16,8-8-67 0,0-7-80 15</inkml:trace>
  <inkml:trace contextRef="#ctx0" brushRef="#br0" timeOffset="54817.6293">6144 12270 107 0,'6'-4'241'0,"-6"1"-177"16,0 3-18-16,0-1 8 16,0 1-13-16,0 0-7 15,0 0-12-15,-27 17-8 16,-12 15 0-16,-7 10 3 16,-6 13 3-16,6 9-5 15,8 14 3-15,2 2-1 16,17-4-3-16,19-11-1 15,0-19-7-15,3-18-4 16,49-17-2-16,24-11 2 0,11-6 0 16,-8-31-1-16,-13-9 0 15,-14 0 2-15,-33-2 2 16,-19 10-1-16,-6 4-4 16,-59 12-1-16,-28 14-15 15,0 8-18-15,14 0-22 16,22 8-66-16,35 10-110 15</inkml:trace>
  <inkml:trace contextRef="#ctx0" brushRef="#br0" timeOffset="55155.6767">6630 12463 339 0,'24'9'124'16,"4"11"-47"-16,15 2-13 15,4 3-17-15,-1 0-27 0,6 1-2 16,-11 0-5-16,-3-1-2 16,-11 3-9-16,6-2-2 15,-20 2-2-15,-2 0-22 16,-11-6-48-16,8-7-104 16,-8-8-105-16</inkml:trace>
  <inkml:trace contextRef="#ctx0" brushRef="#br0" timeOffset="55328.0718">7164 12490 486 0,'-71'11'48'0,"-8"23"24"0,-5 4-5 16,-20 12-39-16,11 0-21 15,6-4-7-15,24-9-6 16,17-13-38-16,19-4-99 15,27-18-183-15</inkml:trace>
  <inkml:trace contextRef="#ctx0" brushRef="#br0" timeOffset="55717.4423">8004 12217 345 0,'8'0'121'16,"-8"7"-54"-16,0 25 18 15,0 4-25-15,0 12-19 16,0 8-13-16,0 1-11 16,-13-1-6-16,-9-4-11 0,11-7 0 15,-8-2-16 1,11-8-22-16,-1-11-9 0,4-9-28 15,-1-15-80-15,6 0-20 16,0 0-47-16</inkml:trace>
  <inkml:trace contextRef="#ctx0" brushRef="#br0" timeOffset="55881.4362">7813 12520 431 0,'0'-8'135'0,"0"4"-30"15,8-3-12-15,39-4-27 0,10-1-42 16,8 1-16-16,1-3-7 16,-1-7-1-16,-10 4-34 15,-12 5-69-15,-15-5-127 16</inkml:trace>
  <inkml:trace contextRef="#ctx0" brushRef="#br0" timeOffset="56527.3068">8980 12258 301 0,'0'-2'78'15,"0"0"-10"-15,0-1 2 16,0 0-22-16,-19 0-19 15,-8-1 2-15,-17-2-5 16,-16 3-2-16,-5 3-5 0,-6 0 0 16,-11 3-6-16,-8 25-11 15,-3 7 0-15,3 7 0 16,25 4 7-16,5 2 6 16,22-5-1-16,24-11-9 15,14-12-5-15,0-10 0 16,25-10 0-16,35 0 0 15,11-23 0-15,13-15 1 16,-2-3 0-16,-3-3 6 16,5 4 8-16,-21 8-1 15,-14 9-5-15,-24 12-2 16,-17 5 0-16,-3 6-5 16,-5 0-2-16,0 19 1 0,0 16 1 15,0 8-1 1,0 9 3-16,-13 10 8 0,-20 7 8 15,9 8-1-15,-4 1-6 16,-4-14-12-16,18-17-1 16,8-16-9-16,6-20-29 15,0-11-30-15,0-2-8 16,20-33-14-16,26-4-111 16,19-9-8-16</inkml:trace>
  <inkml:trace contextRef="#ctx0" brushRef="#br0" timeOffset="56805.6073">9256 11955 520 0,'0'0'97'0,"0"0"-71"16,0 3-15-16,13 25 30 15,25 10 15-15,14 14-7 16,-11 20 0-16,-16 14 4 16,-25 18-14-16,0 13-10 15,-25 5-14-15,-46-6-5 16,-16-7-7-16,-17-16-3 0,12-24-3 16,26-26-23-1,22-34-38-15,17-9-58 0,27-35-128 16</inkml:trace>
  <inkml:trace contextRef="#ctx0" brushRef="#br0" timeOffset="59389.6819">18960 11824 235 0,'-20'0'181'0,"15"-2"-158"16,-3 2 24-16,8-2-10 16,0 2-12-16,0 0-6 15,0 0-1-15,0 0 3 16,0-4-7-16,0 4 3 16,0 0 3-16,0-1-1 15,0 1-1-15,0 0 0 16,8 0-2-16,36-6 21 15,2-3-1-15,14-6-16 16,-22 1-12-16,-11 8-4 0,-21 0-4 16,2 6-1-16,-8 0-24 15,0 0-59-15,0 21-48 16,0 6-76-16</inkml:trace>
  <inkml:trace contextRef="#ctx0" brushRef="#br0" timeOffset="59651.483">18758 12189 348 0,'0'-2'74'16,"5"-3"-18"-16,28-5 16 15,13-1-11-15,6-1-27 16,-6 0 2-16,6 4-2 16,-11 4-14-16,-16 4-10 15,-6 0-10-15,-11 0-2 16,6 0-30-16,-9 0-58 16,-5 12-112-16</inkml:trace>
  <inkml:trace contextRef="#ctx0" brushRef="#br0" timeOffset="60087.4047">20056 11834 478 0,'46'0'112'0,"19"0"-52"16,15-18-3-16,-4 0-7 15,-11-3-20-15,-10 3-24 16,-22 9-6-16,-14 6-19 15,-8 3-36-15,-11 0-93 0,0 12-297 16</inkml:trace>
  <inkml:trace contextRef="#ctx0" brushRef="#br0" timeOffset="60447.557">21065 11370 33 0,'0'0'369'15,"0"9"-292"-15,0 19-11 16,-6 5 7-16,-2 6-29 16,8 3-19-16,0 9 1 15,0 0-8-15,0 6-2 16,0-2 6-16,0-1-13 16,0-2-9-16,0-1 0 15,-19-6 0-15,0-7-18 16,5-8-31-16,0-2-38 15,14-8-106-15</inkml:trace>
  <inkml:trace contextRef="#ctx0" brushRef="#br0" timeOffset="61235.4227">21953 11414 282 0,'3'-11'82'0,"-3"0"-50"0,0 4 12 15,0 1-8-15,0 2-20 16,0-1-1-16,-14 3 4 15,-13 2 8-15,0 0-1 16,-11 0 0-16,5 0-11 16,-13 14-4-16,-6 3-3 15,0 5-4-15,6 0 0 16,8-2-3-16,16-4 1 16,11-4 1-16,3 1 1 15,8-3 6-15,0 1 16 16,0-4-1-16,0 3 3 15,8-3-1-15,22 0 2 0,11-2 0 16,5-2-2-16,-8 1-6 16,9 0-8-16,-9 8-4 15,-5-4 2-15,-6 6-4 16,0 3-4-16,-2 8 0 16,-4 4-2-16,-2 2 2 15,-8 1 0-15,-11 2-1 16,0 1 2-16,0 7-2 15,-19-1-2-15,-27 4 1 16,-11-4-1-16,5-4-1 16,-8-2-2-16,8-9-2 15,11-5-2-15,17-8-1 16,5-5-1-16,5-8 2 16,6 0 4-16,2 0 2 0,-7 0 0 15,7-21-4-15,6-10-2 16,0-11-1-16,0-15-1 15,25-4 5-15,29-4 2 16,9-6 2-16,0 2 0 16,8 5 0-16,-14 7 0 15,3 11 1-15,-19 3-1 16,-9 3 0-16,1 3 1 16,-8-1 0-16,-17 3-1 15,3 5 1-15,-11 4 1 16,0 7-2-16,0 6 0 15,-11 4 0-15,-11-1-8 16,-2 0-47-16,2 2-47 0,16 8-50 16,6 0-221-16</inkml:trace>
  <inkml:trace contextRef="#ctx0" brushRef="#br0" timeOffset="61819.3086">22714 11565 250 0,'0'-1'199'0,"0"1"-122"15,0 0-38-15,0 0-19 16,0 0-10-16,0 0-3 15,0 0 3-15,0 8 19 16,0 15 6-16,0 11 4 16,0 2-5-16,0 9-2 15,0 3-10-15,0 4-2 16,-30 1-8-16,14-2-10 16,-3-4-2-16,-6-7-1 15,11-5-17-15,-5-5-41 0,0-13-28 16,6 3-44-16,5-18-94 15</inkml:trace>
  <inkml:trace contextRef="#ctx0" brushRef="#br0" timeOffset="62037.4887">22441 11882 420 0,'20'-14'132'16,"26"-3"-70"-16,19-3 13 0,1 4-13 16,-1 1-20-16,1 2-21 15,-20 3-17-15,-2 4-4 16,-6 2-11-16,-3 2-60 16,-16 2-18-16,9 0-118 15</inkml:trace>
  <inkml:trace contextRef="#ctx0" brushRef="#br0" timeOffset="62869.3789">23783 11595 136 0,'14'0'101'0,"-1"-3"-13"0,-7 0-17 16,-6 3-3 0,0-3-18-16,0 3-6 0,0-2-6 15,0-2-3-15,0 3-10 16,0-6-7-16,0-1 1 16,0-2 1-16,0-1-3 15,-14 0-6-15,-19 4-3 16,-13-3-3-16,-11 9 0 15,-14 1 7-15,-8 0-5 16,-6 18-5-16,6 14 3 16,6 6-1-16,13 2 0 15,16 3 1-15,25-5-1 0,11-3-1 16,8-12-2 0,0-6 0-16,19-8 2 15,33-9 6-15,8 0 6 0,13-14 3 16,-2-20-6-16,3-2-1 15,-12 1 5-15,-7 8-12 16,-9 7 3-16,-21 8 0 16,-17 6 0-16,-3 3-3 15,-5 2 0-15,6 1-3 16,-6 0 0-16,0 0-1 16,0-4 1-16,0 2 0 15,8 0 1-15,-8-1 6 16,0 3 3-16,0 0-1 15,0 0-3-15,0-2-2 16,0 2-2-16,0 0-1 0,0 0-1 16,0 0-1-16,0 0 0 15,0 0 0-15,0 9 0 16,0 26 1-16,0 16 2 16,0 13 0-16,-8 8 4 15,-17 1-3-15,-2 3 1 16,0-3-4-16,8-10 0 15,0-13-1-15,5-12-3 16,9-16-11-16,-4-13-20 16,-2-5-52-16,-2-4-95 15,-14 0-354-15</inkml:trace>
  <inkml:trace contextRef="#ctx0" brushRef="#br0" timeOffset="65577.3521">11320 5634 4 0,'-6'0'307'0,"6"0"-266"0,0 0 17 15,0 0-4-15,0 0-11 16,0 0-11-16,0 0-2 16,0-2-2-16,0 1-7 15,0-3 1-15,0 4-5 16,0 0-3-16,0 0-4 15,0 0 2-15,0 0-4 16,0 0-2-16,0 22 10 16,0 12 0-16,0 9-3 15,0 13 0-15,0 5-1 0,0 2-1 16,0 0-3 0,0 5-4-16,0-3-2 0,0-7-2 15,0 0-1-15,-8-7-17 16,-11-9-43-16,11-13-55 15,-3-5-121-15</inkml:trace>
  <inkml:trace contextRef="#ctx0" brushRef="#br0" timeOffset="65981.424">11328 6089 96 0,'0'-2'129'16,"11"-4"-50"-16,-3 5-7 15,16-5-12-15,-2-1 8 16,16-1 0-16,-5 0-9 15,5 3-8-15,9 5-7 16,-1 0-1-16,-5 0-8 16,-3 0-14-16,-11 15-11 0,-8 5-1 15,-13 8 0-15,-6 5 0 16,0 4-1-16,-25 0-6 16,-29 2-1-16,-12-4-1 15,1-7-4-15,-1-6-15 16,9-14-12-16,11-8-27 15,5 0-6-15,16 0-16 16,6 0 3-16,6 0-37 16,13 0-84-16</inkml:trace>
  <inkml:trace contextRef="#ctx0" brushRef="#br0" timeOffset="66386.5065">12187 5965 57 0,'24'-2'320'0,"-5"-2"-272"15,14-3 24-15,8-5-13 16,2-6-20-16,-10 2-11 16,8 3-13-16,-14 3-15 15,3 4-2-15,-13 6-51 16,-1 0-119-16</inkml:trace>
  <inkml:trace contextRef="#ctx0" brushRef="#br0" timeOffset="66627.5374">12304 6172 376 0,'30'0'103'0,"3"2"-37"16,-1-2-17-16,9 0-47 16,-14 0-2-16,6-8-50 0,5-2-83 15,-29-1-200 1</inkml:trace>
  <inkml:trace contextRef="#ctx0" brushRef="#br0" timeOffset="69333.4694">13220 5988 216 0,'-8'0'71'16,"2"-3"-41"-16,6-2 3 16,0-1-12-16,0 1-15 15,0 1-3-15,0 2 10 16,0-2 15-16,0 4 4 15,-5-1 10-15,5 1 4 16,0-3-11-16,0 0-4 16,0-2-15-16,0 1 0 15,0-2 0-15,19-1 10 0,19 0 7 16,-2 7-4-16,2 0-7 16,-5 0-8-16,-1 0-4 15,1 5-9-15,-14 2-1 16,0 1-25-16,0-8-41 15,-11 2-41-15,33-2-128 16</inkml:trace>
  <inkml:trace contextRef="#ctx0" brushRef="#br0" timeOffset="69723.1842">13948 5736 290 0,'0'-2'41'16,"0"2"-2"-16,0 0 20 15,0-2-7-15,0 2-17 16,0 0-2-16,0 0-4 16,5 0-1-16,4 10 18 15,-9 14-9-15,0 9-10 0,0 8-8 16,-14 9-5-16,-24 5-4 16,-3 3-4-16,3-4-3 15,5-4-1-15,0-8-2 16,12-12-2-16,10-12-7 15,2-4-29-15,9-9-32 16,0 0-56-16,0-2-64 16</inkml:trace>
  <inkml:trace contextRef="#ctx0" brushRef="#br0" timeOffset="70129.1846">14281 5821 198 0,'0'0'63'16,"0"-3"-9"-16,0 3 1 15,0 0-17-15,0 0-19 16,0 19 6-16,-19 9 1 15,-6 1 5-15,3 10 8 16,3 0 9-16,0 3-7 16,19-6-11-16,0-11-14 15,0-8-6-15,14-14-6 0,37-3 7 16,20-3 14 0,17-32-5-16,2-8 0 0,-6-2 0 15,-5-1 8-15,-27 10-3 16,-36 4-8-16,-16 6-8 15,-2 3-6-15,-64 11-3 16,-13 2-7-16,8 8-15 16,6-1-42-16,13 3-43 15,33 0-79-15,11 0-246 16</inkml:trace>
  <inkml:trace contextRef="#ctx0" brushRef="#br0" timeOffset="70819.5806">11679 6814 291 0,'0'-2'102'0,"0"-4"-45"15,0 6-3-15,0 0-17 16,0 0-19-16,0 0 8 15,0 0 7-15,0 0-3 16,0 0-3-16,0 8 14 16,0 19 10-16,0 9-16 15,0 3-14-15,0 9-10 0,-5-1-7 16,-14 3-3 0,0-2-1-16,11-4-1 0,-6-7-18 15,14-8-33-15,-5-10-37 16,5-10-68-16,0-5-99 15</inkml:trace>
  <inkml:trace contextRef="#ctx0" brushRef="#br0" timeOffset="71081.4011">11669 7060 92 0,'24'-14'417'0,"3"0"-352"15,12 5 1-15,12-3 3 16,4 6-6-16,-3 6-23 0,-14 0-20 16,-11 0-13-16,-21 25 3 15,-6 12-3-15,0 13-2 16,-20 5-3-16,-45 2-2 16,-14-9 0-16,8-12-7 15,-3-12-18-15,9-13-10 16,13-11-29-16,11 0-3 15,11 0-37-15,11 0-92 16</inkml:trace>
  <inkml:trace contextRef="#ctx0" brushRef="#br0" timeOffset="71381.5183">11268 7672 270 0,'19'0'240'16,"8"0"-189"-16,11-1 18 16,22-14-9-16,11 0-13 15,8-5-7-15,6 0-3 16,-12 4-4-16,-15 5-18 15,-12 6-13-15,-19 3-2 0,6 2-14 16,-14 0-29 0,14 0-22-16,-9 0-23 0,-10 0-45 15,0 2-49-15,-14 20-113 16</inkml:trace>
  <inkml:trace contextRef="#ctx0" brushRef="#br0" timeOffset="71779.4261">11614 7986 347 0,'0'0'112'15,"0"0"-53"-15,0 0 2 16,0-8-6-16,33-9-25 15,8-6 4-15,-3 7 9 16,3 0 8-16,-11 4-23 16,-3 4-6-16,-8 4-3 15,-11 4-6-15,-8 0-5 16,6 0-3-16,-6 1 0 16,0 35-1-16,0 13 0 15,-33 5-4-15,-13 6-1 16,7-6-1-16,12-10-2 15,14-13 3-15,7-9 0 16,6-8-2-16,0-13 2 0,19-1-2 16,22 0-4-16,5 0 2 15,6-18-6-15,-8-3-18 16,2 0-30-16,-19 7-48 16,12 0-122-16</inkml:trace>
  <inkml:trace contextRef="#ctx0" brushRef="#br0" timeOffset="72152.6724">12656 7362 335 0,'2'0'124'16,"-2"-2"-75"-16,6 2 10 15,7 0 1-15,12 0-35 0,8 0-20 16,8-5-1-16,2-2-1 16,9-4 4-16,-17 1-3 15,-2 1-4-15,0 4-6 16,-19 5-21-16,-4 0-43 16,-1 0-98-16</inkml:trace>
  <inkml:trace contextRef="#ctx0" brushRef="#br0" timeOffset="72363.2663">12776 7571 87 0,'19'0'396'16,"0"3"-327"-16,0 0 10 15,14-3-9-15,-12 0-35 16,-2 0-28-16,6 0-7 16,-6 0-58-16,-5-8-117 15</inkml:trace>
  <inkml:trace contextRef="#ctx0" brushRef="#br0" timeOffset="74126.5224">13574 7348 68 0,'6'0'237'0,"-1"0"-173"16,4 0 14-16,4 0 1 16,1 0-9-16,19 0-11 15,13 0-6-15,11 0-25 16,9 0 0-16,-1-13-13 15,9 1-2-15,-23 2-10 16,1 0-3-16,-14 5 0 16,-10 5-10-16,-9 0-39 15,0 0-101-15,-11 3-198 16</inkml:trace>
  <inkml:trace contextRef="#ctx0" brushRef="#br0" timeOffset="74441.397">14720 7125 518 0,'-63'47'36'0,"27"0"8"0,12-7-17 15,24-10-20 1,0-14-6-16,38-6 2 15,33-6-2-15,3 0 9 0,-9-2 36 16,-13 3 17 0,-6 11 3-16,-32 10-20 0,-14 12-18 15,0 7-9-15,-60 4-14 16,-25-7-5-16,-7-4-3 16,13-18-25-16,8-16-33 15,24-4-34-15,9-16-23 16,30-21-90-16,8-7-196 15</inkml:trace>
  <inkml:trace contextRef="#ctx0" brushRef="#br0" timeOffset="74628.9994">14984 7032 544 0,'76'-5'62'16,"4"1"23"-16,18-4-3 15,-6-7-45-15,-7 3-31 16,-6-9-6-16,-14 2-10 16,-18-3-37-16,-9 4-28 15,-5 1-67-15,-6-2-338 16</inkml:trace>
  <inkml:trace contextRef="#ctx0" brushRef="#br0" timeOffset="75371.6743">11884 8741 377 0,'0'0'27'16,"0"0"-2"0,5 0 11-16,1 0 19 0,2 10-17 15,-8 5-9-15,0 13-7 16,0 0-2-16,0 7-3 15,0 0-10-15,-19 0-6 16,-8 0-1-16,8-3-5 16,0-3-19-16,-3-1-86 15,3-4-144-15</inkml:trace>
  <inkml:trace contextRef="#ctx0" brushRef="#br0" timeOffset="75648.7447">11909 8923 492 0,'27'0'118'0,"-8"-3"-68"16,14-1 3-16,7 4-1 16,-1 0-19-16,-1 0-17 15,-11 0-7-15,-8 4-5 16,-5 13 1-16,-14 8 0 15,0 5-2-15,-14 1-1 16,-51 8-2-16,-1 0 0 16,-13-4-7-16,22-5-8 0,5-12-15 15,11-5-27 1,9-5-30-16,12-8-73 0,12 0-207 16</inkml:trace>
  <inkml:trace contextRef="#ctx0" brushRef="#br0" timeOffset="75903.6497">11636 9441 183 0,'0'0'254'15,"0"0"-189"-15,0 0-9 16,24 0 36-16,36-3-29 15,6-15-21-15,5 2-3 0,-6-1-4 16,1 4-4-16,-20 6-26 16,-13 2-5-16,-20 5-1 15,-7 0-19-15,-6 0-50 16,0 8-46-16,0 21-58 16,0 10-82-16</inkml:trace>
  <inkml:trace contextRef="#ctx0" brushRef="#br0" timeOffset="76323.8406">11699 9809 419 0,'-6'0'49'15,"6"0"-16"-15,0 0 25 16,0 0-3-16,0 0-22 15,0 0 3-15,0-3-1 16,27-16 6-16,6 6 0 16,0-2-8-16,0 3-8 15,-14 4-8-15,-6 8-6 16,-2 0-8-16,-8 0-3 16,16 0 2-16,-14 20-2 15,1 5 0-15,-6-1 0 0,0 9 0 16,0 4-2-1,-25 2 0-15,6 4-3 16,6-4-2-16,7-5 2 0,-2-7 2 16,8-12 1-16,0-7 0 15,0-4 1-15,38-4 0 16,3 0 1-16,16-15 0 16,9-13 0-16,-12 1 0 15,-2-3-3-15,-14 1-27 16,-16-1-43-16,-3 7-68 15,0-1-170-15</inkml:trace>
  <inkml:trace contextRef="#ctx0" brushRef="#br0" timeOffset="76675.2787">12544 8749 295 0,'27'0'135'16,"6"0"-91"-16,8 4 41 15,2 26-13-15,-7 15-16 0,-12 15-20 16,-5 26-9-16,-19 18-1 16,0 12-6-16,-24 3-13 15,-22-1-5-15,-14-8-2 16,-11-7-2-16,0 2-16 16,-22-9-23-16,0-11-39 15,14-16-67-15,-11-26-136 16</inkml:trace>
  <inkml:trace contextRef="#ctx0" brushRef="#br0" timeOffset="77013.268">11347 8911 158 0,'-52'39'261'0,"-8"13"-220"15,8 19 12-15,0 24 12 0,12 17-2 16,15 10-29-1,17 2-10-15,8-11 1 0,0-8-11 16,0-18-10-16,27-16-4 16,19-23-4-16,6-18-20 15,5-21-40-15,12-9-61 16,7 0-147-16</inkml:trace>
  <inkml:trace contextRef="#ctx0" brushRef="#br0" timeOffset="77779.8683">13228 8753 242 0,'0'-2'38'0,"-8"-4"-5"16,8 4 13-16,-5 0-8 15,5-2-3-15,0 4 6 0,0 0-3 16,0 0-1 0,0-1-5-16,-3 1 7 0,-3-2-5 15,6 2-8-15,0 0-3 16,0 0-5-16,0 0-4 15,0-5-2-15,0 5 3 16,0-3 4-16,6-1 3 16,16 0 2-16,10 1 1 15,-4 1-2-15,2-3-4 16,-14 5-5-16,0 0-9 16,-7 0-4-16,-1 0 1 15,-3 5-1-15,-5 19 2 0,0 12-2 16,0 3 3-1,0 6-4-15,-19-2 0 0,5-9 0 16,14-9 0-16,0-9 0 16,0-6-3-16,20-10-5 15,26 0-5-15,11-10-23 16,-5-15-46-16,27-10-69 16,0-2-289-16</inkml:trace>
  <inkml:trace contextRef="#ctx0" brushRef="#br0" timeOffset="78161.5938">13888 9335 474 0,'0'-1'149'0,"19"-6"-119"16,14-7 6-16,13-2 21 16,20-6-39-16,-6-1-15 15,-9 3-3-15,-4 3-4 16,-23 7-25-16,-10 10-39 16,-6 0-81-16,-8 10-158 15</inkml:trace>
  <inkml:trace contextRef="#ctx0" brushRef="#br0" timeOffset="78303.1982">13888 9335 586 0,'125'149'110'0,"-105"-158"-59"16,31-9-45-16,15-8-6 15,-1-8-31-15,28-11-133 16</inkml:trace>
  <inkml:trace contextRef="#ctx0" brushRef="#br0" timeOffset="78821.1833">14821 9051 452 0,'0'-2'72'16,"0"-3"-34"-16,19-8 30 15,27 0-16-15,6-2-16 16,5 0 1-16,-22 6 8 0,-5 4-11 16,-8 1-10-16,-16 4-15 15,-6 0-3-15,0 9-2 16,0 27 4-16,-38 11-4 15,-9 15-2-15,-7 8-2 16,2 5 0-16,0 0 0 16,19-9 0-16,14-20 0 15,19-11 0-15,0-11 0 16,0-13 0-16,38-9 0 16,28-2 0-16,13 0 0 15,5-18-2-15,-4-14-13 16,12-5-38-16,-21 7-55 0,14 2-115 15</inkml:trace>
  <inkml:trace contextRef="#ctx0" brushRef="#br0" timeOffset="79129.2402">15971 8962 492 0,'-30'0'54'0,"-30"12"-51"16,8 10 6-16,17 0 13 15,10-3-15-15,25-7 0 0,0-5 1 16,0-5 7-16,25-2 26 16,10 3 12-16,-2 2 7 15,5 4-4-15,-5 17-14 16,-8 9-3-16,-25 13-13 15,0 15-16-15,-17 0-6 16,-32-9-4-16,-3-12-11 16,9-17-43-16,7-22-37 15,4-3-45-15,21-14-100 16</inkml:trace>
  <inkml:trace contextRef="#ctx0" brushRef="#br0" timeOffset="79345.4158">15914 8852 561 0,'27'0'111'16,"11"-5"-36"-16,33-1 11 16,22-7-28-16,32-10-28 15,25-2-17-15,0-6-10 16,-13-6-3-16,-26-6-4 15,-12-4-27-15,-31 4-71 16,-11 2-93-16,-11 0-380 16</inkml:trace>
  <inkml:trace contextRef="#ctx0" brushRef="#br0" timeOffset="80629.3417">9984 12202 49 0,'5'-3'250'0,"0"3"-199"16,4 0-1-16,10 0 19 16,2 0 0-16,4 5-27 15,-6 19-5-15,3 14-3 16,-8 7-12-16,-4 5-9 15,-10 7-6-15,0-3-6 16,0 3-1-16,-5-7 0 16,-14-2-8-16,-3-9-37 15,3-2-66-15,-6-7-86 16</inkml:trace>
  <inkml:trace contextRef="#ctx0" brushRef="#br0" timeOffset="80839.7289">9913 12457 537 0,'43'0'107'16,"23"0"-54"-16,26-4-14 15,12-4-18-15,-3-5-11 16,2 2-10-16,-23-4-34 15,-15 0-52-15,-13 9-50 16,0 0-124-16</inkml:trace>
  <inkml:trace contextRef="#ctx0" brushRef="#br0" timeOffset="81093.1106">11352 11815 231 0,'-46'26'236'0,"-58"42"-223"16,6 13 21-16,0 19 29 16,13 9-4-16,20 8-2 15,19 4-4-15,13-6-21 16,25-12-21-16,8-17-11 0,0-25-2 15,41-16-30-15,10-10-62 16,15-14-104-16</inkml:trace>
  <inkml:trace contextRef="#ctx0" brushRef="#br0" timeOffset="81769.1717">11603 12132 73 0,'0'-3'314'0,"0"0"-255"15,0 3-14-15,0 0 9 16,0-1-8-16,0 1-17 0,11 0-6 16,-11 0-10-16,22 1 11 15,-3 14 16-15,5 5-12 16,9 3-1-16,0 3-5 15,0 4-2-15,8-1-10 16,-17-6-9-16,-5 6-1 16,-5-4-7-16,-6-8-29 15,-3-1-30-15,-5-2-40 16,0-1-97-16,0-4-185 16</inkml:trace>
  <inkml:trace contextRef="#ctx0" brushRef="#br0" timeOffset="81979.382">12132 12134 476 0,'0'0'129'16,"0"7"-89"-16,-27 21 4 16,-20 20 16-16,-10 9-40 15,-14 11-15-15,-2 8-4 16,-6 4-1-16,13-12-1 15,9-5 0-15,16-19-30 16,22-11-43-16,19-11-39 16,-6-5-65-16</inkml:trace>
  <inkml:trace contextRef="#ctx0" brushRef="#br0" timeOffset="82579.0208">12658 11868 144 0,'0'0'117'16,"-2"-1"-75"-16,2-7 7 16,0 2 4-16,0 4-27 0,0-3 13 15,0 5 19-15,0 0-3 16,0-1-19-16,0-3-15 16,0-3 3-16,8-3 5 15,30-4 0-15,0 4-3 16,8-3 2-16,-13 3 0 15,-11 7-10-15,-3 3-12 16,-19 0-5-16,0 15 2 16,0 24 5-16,0 7-4 15,-19 3-2-15,-14 2-1 16,11-7-1-16,22-7 0 16,0-9 1-16,0-11 0 15,47-7-1-15,-1-8 0 16,6-2-2-16,3 0-31 0,-4-9-55 15,7-18-128-15</inkml:trace>
  <inkml:trace contextRef="#ctx0" brushRef="#br0" timeOffset="83043.2298">12800 12536 498 0,'14'-4'94'16,"13"-1"-31"-16,25-2 6 16,13-5-26-16,6-4-30 15,-5 2-9-15,-12 3-4 16,-21 5-4-16,-9 2-14 16,-10 2-35-16,-6 2-66 15,-8 0-176-15</inkml:trace>
  <inkml:trace contextRef="#ctx0" brushRef="#br0" timeOffset="83381.182">13953 11996 420 0,'0'0'65'0,"0"7"-41"16,-5 23 55-16,-33 17-7 16,11 7-29-16,-14 14-8 15,3 7-6-15,-14 1-7 16,0-2-12-16,6 0-7 0,-1-14-3 15,14-13-3-15,1-12-8 16,18-14-22-16,9-13-11 16,5-8-22-16,0 0-53 15,32-20-40-15,15-3-49 16</inkml:trace>
  <inkml:trace contextRef="#ctx0" brushRef="#br0" timeOffset="83733.2961">14354 12189 99 0,'0'-2'247'16,"0"2"-222"-16,0 0-13 16,0 2 23-16,0 21 20 15,0 10-3-15,0 6 2 16,-27 12 6-16,13 0-18 15,3 6-9-15,11-8-12 16,0-12-5-16,0-10-12 16,39-12-3-16,12-9 8 15,20-6 13-15,17-4-1 16,15-30-4-16,14-15-5 16,-10-7 2-16,-20 1-2 15,-11 8 3-15,-37 2-12 0,-39 5-3 16,0 4 0-1,-20 9-9-15,-45 7-11 0,-6 11-10 16,6 6-46-16,24 3-82 16,8 0-136-16</inkml:trace>
  <inkml:trace contextRef="#ctx0" brushRef="#br0" timeOffset="84191.1642">15317 12303 352 0,'8'0'173'16,"3"0"-106"-16,11 0 6 16,10 15-5-16,1 1-31 15,5 3-24-15,-5 1-9 16,-6 3-4-16,-16 2 0 16,8-9-5-16,-11 0-13 15,-2-6-32-15,2-7-32 16,-2-3-60-16,7 0-84 15</inkml:trace>
  <inkml:trace contextRef="#ctx0" brushRef="#br0" timeOffset="84355.038">15835 12303 388 0,'0'0'104'16,"0"0"-38"-16,0 18 8 0,-6 17 2 15,-26 12-18-15,-15 13-5 16,-18 12-19-16,-22-1-28 15,-3 2-6-15,2-14-1 16,26-16-37-16,7-7-73 16,28-16-77-16</inkml:trace>
  <inkml:trace contextRef="#ctx0" brushRef="#br0" timeOffset="85159.27">16516 12030 303 0,'6'-2'70'0,"-6"-1"-38"16,0 3 0-16,0 0 6 16,0 0 2-16,0 0-1 15,0 0 4-15,0 0 2 16,8 11-5-16,3 19 10 15,-3 9-15-15,6 11-6 16,-14 0-11-16,0 8-7 16,0-5-9-16,-33-8-2 15,6-7-1-15,-6-7-12 16,6-6-30-16,2-8-30 16,-2-3-38-16,-11-8-121 15</inkml:trace>
  <inkml:trace contextRef="#ctx0" brushRef="#br0" timeOffset="85369.3406">16157 12316 298 0,'46'-11'268'0,"6"9"-221"16,27-3 23-16,11-1-17 15,-6 1-19-15,-5-3-25 16,-13-1-9-16,-25 5-15 16,-17 1-42-16,-10 3-33 15,0 0-133-15</inkml:trace>
  <inkml:trace contextRef="#ctx0" brushRef="#br0" timeOffset="85819.2751">17021 12021 315 0,'0'0'106'0,"8"0"-68"16,36-10 7-16,8-9 19 15,8 2 2-15,13-3-7 16,-2 7 4-16,-11 3-14 16,-27 4-13-16,-14 6-19 15,-19 0-16-15,0 36 4 16,-41 23 6-16,-35 15-7 15,-6 6-4-15,-3 3 0 16,6-3 0-16,27-10 0 16,20-17-1-16,26-16 1 15,6-19-2-15,0-7-6 0,41-11 2 16,22 0 2-16,-3 0 2 16,11-15-1-16,-11-11-3 15,5-3-28-15,-19-1-50 16,12 1-72-16,-12-5-213 15</inkml:trace>
  <inkml:trace contextRef="#ctx0" brushRef="#br0" timeOffset="86179.2592">17932 11944 264 0,'-28'23'105'16,"4"0"-30"-16,16-2 22 16,8-4-18-16,0-2-39 15,0-5-30-15,21 3 2 16,18-6 18-16,-1 3 8 15,3 2 14-15,-3 5-7 16,-11 12-5-16,-13 2-7 16,-14 9-14-16,0 11-12 15,-52 0-6-15,-16-8-1 16,11-9-9-16,2-17-31 0,11-17-29 16,6 0-22-16,11-32-26 15,8-9-54-15,19 2-96 16</inkml:trace>
  <inkml:trace contextRef="#ctx0" brushRef="#br0" timeOffset="86411.1115">17970 11852 391 0,'0'0'130'15,"22"0"-66"-15,24 0 3 16,3 0-17-16,6 0-11 16,-4 0-20-16,4 0-6 15,-3 0-8-15,-20 0-5 16,-7 0-7-16,2-11-43 16,-13 1-50-16,19-5-133 15</inkml:trace>
  <inkml:trace contextRef="#ctx0" brushRef="#br0" timeOffset="86635.2727">18608 11403 517 0,'13'44'106'0,"7"17"-46"15,-7 20-20-15,-7 13 24 16,-6 21-24-16,0 10-9 15,-19 12-6-15,-47-2-4 16,-21-6-12-16,-11-13-8 16,-14-17-1-16,8-19-16 15,17-27-56-15,16-19-59 16,25-34-110-16</inkml:trace>
  <inkml:trace contextRef="#ctx0" brushRef="#br0" timeOffset="87895.0717">24380 11990 210 0,'0'0'129'0,"0"0"-90"16,0 2-10-16,0 2 20 15,11 1-8-15,22-5-14 16,16 0 19-16,13 0 7 0,7-5-1 15,-4-10-15-15,-2 1-13 16,-9 2-7-16,-15 8-10 16,-18 4-7-16,-4 0-1 15,-9 0-23-15,-3 0-51 16,4 0-75-16,-9 0-115 16</inkml:trace>
  <inkml:trace contextRef="#ctx0" brushRef="#br0" timeOffset="88145.2421">24797 11816 195 0,'0'0'154'0,"0"0"-103"0,0 13 23 15,0 4 2-15,0 8-14 16,0 13-24-16,0 8-2 15,-5 12-10-15,-28 0-6 16,0-3-6-16,6-2-10 16,-3-8-4-16,8-7-4 15,11-13-19-15,9-12-30 16,-4-8-63-16,6-5-86 16</inkml:trace>
  <inkml:trace contextRef="#ctx0" brushRef="#br0" timeOffset="88517.0435">25152 11846 393 0,'8'-1'94'16,"11"-3"-56"-16,8-3 10 15,25-5 13-15,13-5-25 16,20-3 6-16,-11 6-1 16,-12 6-11-16,-26 8-14 0,-23 0-12 15,-13 2-3-15,0 26 6 16,0 10-3-16,-40 10-2 16,-7 5-1-16,-10 4-1 15,11-6 0-15,7 0-1 16,26-8-1-16,13-8 1 15,0-15-4-15,0-7-2 16,11-10-1-16,10-3 1 16,12 0-5-16,0 0-21 15,5-3-19-15,-5-15-38 16,0 0-58-16,13 0-192 16</inkml:trace>
  <inkml:trace contextRef="#ctx0" brushRef="#br0" timeOffset="88788.3512">26259 11750 434 0,'-38'21'133'16,"13"2"-88"-16,25-2-17 15,0-7-23-15,19-4-4 16,33-3-1-16,5-1 4 15,-2 3 35-15,-17 5 22 16,-11 12 2-16,-21 12-8 16,-6 9-24-16,-20 7-18 15,-59 3-9-15,0-10-4 0,-5-15-7 16,13-13-47 0,16-19-54-16,4 0-33 0,32-26-87 15</inkml:trace>
  <inkml:trace contextRef="#ctx0" brushRef="#br0" timeOffset="88998.8955">26537 11727 202 0,'63'-7'406'0,"-14"4"-323"16,27-1 5-16,8-8-4 15,17-1-42-15,-2-11-23 0,10-3-15 16,-11 3-4-16,-11 0-3 15,-22 7-10-15,-13 3-31 16,-19 10-31-16,-14 4-40 16,-19 0-26-16,0 0-41 15,0 11-104-15</inkml:trace>
  <inkml:trace contextRef="#ctx0" brushRef="#br0" timeOffset="89836.9799">25430 12234 159 0,'0'-2'75'16,"-3"2"-19"-16,3 0-23 15,-5 0-14-15,-1 0-6 16,6 0 4-16,0 0 11 16,0 0-3-16,0 0-11 15,0-4-4-15,0 4 10 0,0 0 7 16,0 0 3-1,0 0 3-15,0 0 15 0,0 0-13 16,0-1-9-16,0-2-10 16,0-4-2-16,33 1 4 15,0 5 1-15,-3-5 2 16,-9 1-8-16,7 1-6 16,-4-2-4-16,-5 1-3 15,0-3 0-15,9 1 0 16,-1-4-9-16,6-3-17 15,-9 2-48-15,-2 9-66 16,-22 3-204-16</inkml:trace>
  <inkml:trace contextRef="#ctx0" brushRef="#br0" timeOffset="90671.2621">26739 11723 208 0,'-14'0'84'0,"3"-3"-58"16,-3 3 0-16,-7 0 0 15,2 0-15-15,-9 0-5 16,9 0 19-16,0 0-2 0,-5 0-2 16,4 0 10-16,4 0-14 15,-3 0-11-15,0 0-5 16,5 0-1-16,-5 0-3 16,0 0-42-16,11 0-70 15,-11 0-158-15</inkml:trace>
  <inkml:trace contextRef="#ctx0" brushRef="#br0" timeOffset="98405.0349">4367 13984 4 0,'0'-4'181'0,"0"-3"-150"16,0 1-5-16,0 4 8 16,0-3-1-16,0-4 0 15,0 3 8-15,0-1-3 16,0-4-2-16,0 0 3 16,0 4-1-16,0 5-4 15,0 0-5-15,0 2-11 16,-19 2-8-16,-33 42-1 15,-27 23 4-15,-19 24-2 16,-14 25-2-16,27 14-6 0,20 13 10 16,32-1-1-16,33-10-8 15,0-22-4-15,60-20 0 16,35-18-10-16,-7-11-85 16,-9-21-155-16</inkml:trace>
  <inkml:trace contextRef="#ctx0" brushRef="#br0" timeOffset="99177.1292">8811 13744 271 0,'0'-9'125'0,"0"4"-84"15,-8 2 11-15,8 0-3 16,0 1-23-16,0 2-5 15,0 0 2-15,0 0-7 16,14 30 12-16,32 24 13 0,-5 25-7 16,-9 16-2-16,-12 15-3 15,-20 11-6-15,0 2-8 16,-20 2-8-16,-48-4-7 16,-16-12 0-16,-20-10-15 15,-29-29-124-15,-12-35-287 16</inkml:trace>
  <inkml:trace contextRef="#ctx0" brushRef="#br0" timeOffset="99934.7476">4931 14298 319 0,'-8'-6'94'0,"-3"4"-51"15,3-1-2-15,2 1-3 16,6-1-14-16,0 3-3 15,14 0 17-15,32 0 9 16,12 25-16-16,7 8-3 0,0 5-7 16,1 3-2-16,-20 3-10 15,1 1-5-15,-20 2-2 16,-13-1-2-16,5-2 0 16,-19-7-5-16,0-13-16 15,13-6-56-15,-13-10-78 16,0-8-49-16</inkml:trace>
  <inkml:trace contextRef="#ctx0" brushRef="#br0" timeOffset="100159.2672">5337 14302 446 0,'-71'38'59'16,"3"15"-43"-16,-16 13 17 16,-1 0 2-16,6 4-25 15,3-6-8-15,27-6-1 16,16-14-1-16,22-15-7 16,11-9-43-16,0-11-103 15</inkml:trace>
  <inkml:trace contextRef="#ctx0" brushRef="#br0" timeOffset="100489.121">6076 14307 397 0,'0'0'34'0,"0"7"-18"0,0 19 29 16,0 3 4-16,0 9-11 15,0 9-8-15,0 1 7 16,0 10-4-16,-19-2-14 15,0 0-15-15,-5-9-4 16,7-7-2-16,6-13-11 16,-8-11-44-16,-3-12-126 15</inkml:trace>
  <inkml:trace contextRef="#ctx0" brushRef="#br0" timeOffset="100699.1888">5874 14502 450 0,'39'-13'72'0,"34"0"-2"16,25-2-16-16,9-3-9 16,7 2-36-16,-16-3-7 15,-16 7-2-15,-24 5-7 16,-7 4-51-16,-23 3-100 15,-15 0-174-15</inkml:trace>
  <inkml:trace contextRef="#ctx0" brushRef="#br0" timeOffset="101263.3527">7088 14172 11 0,'0'-4'326'0,"0"-4"-259"16,0-4-32-16,0 1 1 0,19-1 5 15,0-1 4-15,14 3-1 16,-14-2 14-16,8 5-7 16,-2 3-4-16,-6 2-10 15,3 2-16-15,-3 0-13 16,-6 2-5-16,-13 23-1 15,0 8 2-15,0 5-1 16,0-1 0-16,0-8-1 16,0-7-2-16,19-15 0 15,33-7-3-15,16 0 3 16,14-6 1-16,-14-3 1 16,-16 9 1-16,-11 0 8 0,-11 20 20 15,-22 30-13-15,-8 14 0 16,-33 10-4-16,-51 4-12 15,-22-4-1-15,-12-15-2 16,12-14 0-16,16-23-7 16,3-19-15-16,35-3-24 15,19-12-21-15,20-14-52 16,13-8-115-16</inkml:trace>
  <inkml:trace contextRef="#ctx0" brushRef="#br0" timeOffset="102267.0684">9348 13604 51 0,'0'0'233'0,"-8"0"-193"15,8 0-18-15,0 0 0 16,0 0 6-16,0 0-5 16,0 0 1-16,-5 0 0 15,-4 0 8-15,4 0 2 16,-9 0-2-16,9-2-7 16,5 1-5-16,0-6 6 15,0 3 3-15,0 1-1 16,0 1-4-16,24-1-3 15,4 1-3-15,4 0 1 0,9-6 6 16,3 0-9-16,-11 3-2 16,-6 2-2-1,-8 3-1-15,-11 0-3 0,-2 0-4 16,-6 2-4-16,0 27 2 16,-6 16 2-16,-48 6-2 15,-12 6-2-15,1 1 1 16,27-8-1-16,10-6 0 15,23-9 0-15,5-9 0 16,19-9-1-16,41-9 0 16,16-8 1-16,17 0 0 15,-14 0-1-15,-5 0-29 16,-31 0-78-16,-21-3-152 0</inkml:trace>
  <inkml:trace contextRef="#ctx0" brushRef="#br0" timeOffset="102814.966">10082 14340 309 0,'0'-7'156'16,"0"-1"-85"-16,13-3-6 15,47 1 2-15,25-4-24 16,13 1-20-16,-14-1-9 16,-13 6-9-16,-30 8-5 15,-8 0-4-15,-6 0-41 0,-27 8-93 16,0 4-258-1</inkml:trace>
  <inkml:trace contextRef="#ctx0" brushRef="#br0" timeOffset="103167.7656">10384 14083 359 0,'0'0'66'16,"0"0"-6"-16,0 19 7 16,11 14-3-16,-11 17-8 15,0 6-5-15,0 5-8 16,0 1-24-16,-24-4-19 16,21-7-2-16,-8-12-44 15,-8-29-224-15</inkml:trace>
  <inkml:trace contextRef="#ctx0" brushRef="#br0" timeOffset="103835.0022">11549 13748 417 0,'-14'0'75'15,"-24"27"-29"-15,5 42 48 16,9 30-14-16,10 23-18 0,14 8-15 16,0 4-14-1,0-4-11-15,19-19-18 0,19-19-4 16,9-19-12-16,-1-20-79 15,-8-19-106-15,3-12-327 16</inkml:trace>
  <inkml:trace contextRef="#ctx0" brushRef="#br0" timeOffset="106158.2504">12604 14055 201 0,'0'-7'89'0,"0"0"-35"16,0-2-5-16,0 2-8 16,0-4-5-16,0 3-9 15,0 0-6-15,0 0 1 16,0 1 5-16,0 0 1 0,0 5 0 16,0 2 5-16,0 0-13 15,0 0-5-15,27 2-6 16,30 28 12-16,31 12 3 15,2 6-12-15,-3-2 8 16,3 5-2-16,-11-5-8 16,-19-3-3-16,-22 0-5 15,-19 1-2-15,-11 2 0 16,-8-5-2-16,0 1-20 16,0-8-106-16,-35-18-147 15</inkml:trace>
  <inkml:trace contextRef="#ctx0" brushRef="#br0" timeOffset="106420.9283">13659 14159 408 0,'0'0'107'0,"-25"4"-65"15,-15 31 16-15,-20 15 7 16,-6 9-42-16,-18 13-12 16,-6 8-6-16,-3-2 0 15,8-6-3-15,12-7-2 16,26-15 0-16,17-10-5 16,22-14-7-16,8-13-30 0,0-10-70 15,28-3-51-15</inkml:trace>
  <inkml:trace contextRef="#ctx0" brushRef="#br0" timeOffset="106720.695">13915 14502 375 0,'25'0'84'16,"35"0"14"-16,43-8-23 16,36-14-10-16,31-4-29 15,7-5-17-15,-33 5-3 16,-24 5-7-16,-41 3-9 15,-35 18 0-15,-6 0-23 16,-38 0-94-16,0 14-175 16</inkml:trace>
  <inkml:trace contextRef="#ctx0" brushRef="#br0" timeOffset="107074.5184">15232 14233 320 0,'-19'8'56'0,"19"4"-29"15,0-10 8-15,19-2-6 16,28 0-8-16,13 0 13 15,2-7 21-15,-2 5 9 16,-8 2 1-16,-6 10-4 0,-26 32-17 16,-20 17-15-16,-6 11 0 15,-78 10-17-15,-17-2-8 16,-27-5-4-16,16-12 0 16,14-16-4-16,24-23-11 15,30-22-24-15,36 0-35 16,8-34-39-16,0-12-61 15,33-1-104-15</inkml:trace>
  <inkml:trace contextRef="#ctx0" brushRef="#br0" timeOffset="107344.3288">15469 14130 432 0,'52'-25'106'0,"46"3"-26"16,6-6 5-16,13 5 0 15,3-3-45-15,-22 7-24 16,-19 6-14-16,-27 7-2 15,-19 6-14-15,-6 0-67 0,-27 0-100 16,0 0-341-16</inkml:trace>
  <inkml:trace contextRef="#ctx0" brushRef="#br0" timeOffset="107644.2226">16497 13624 443 0,'0'0'101'16,"44"0"-62"-1,21 29 1-15,-5 17 18 0,-8 14-16 16,-19 16-2-16,-25 21 9 15,-8 17-3-15,-65 15-12 16,-61 10-15-16,-37 3-15 16,-1-5-4-16,11-15-1 15,23-23-9-15,59-31-48 16,32-35-99-16,31-33-109 16</inkml:trace>
  <inkml:trace contextRef="#ctx0" brushRef="#br0" timeOffset="108288.8762">17040 13565 204 0,'-14'0'46'0,"1"0"-31"16,2 0 3-16,3 0 15 15,-6 0-15-15,3 0 16 0,3 0 11 16,-3 0 4-16,3 0-6 16,-3 0 4-16,11-7-4 15,0 5 6-15,0-10 2 16,38 4-14-16,6-3 0 16,-3 0 3-16,-9 5-2 15,-13 1-7-15,-19 2-7 16,0 3-14-16,0 0-6 15,0 33-2-15,-19 19 2 16,-19 7 0-16,11-8-3 16,27-8 0-16,0-13 0 15,41-16-1-15,57-14 0 16,33 0 0-16,11-8-7 0,2-14-26 16,-24 5-100-16,-41-1-105 15</inkml:trace>
  <inkml:trace contextRef="#ctx0" brushRef="#br0" timeOffset="110328.9801">18267 14001 243 0,'-27'-6'204'16,"-20"-2"-186"-16,23 4 17 15,5 1 6-15,11-3 2 16,8 6-17-16,0-1-7 16,0-5 7-16,0 4 10 15,27-3-5-15,44-1-3 16,27-1 2-16,0-5-6 16,8-1-14-16,-21-2-2 15,-25 5-3-15,-27 6-5 16,-22 4-1-16,-11 3-7 15,-20 20-71-15,-64 1-143 0</inkml:trace>
  <inkml:trace contextRef="#ctx0" brushRef="#br0" timeOffset="110769.9896">18278 14357 470 0,'35'-19'91'0,"42"3"-22"16,-4 5 12-16,-7 2-21 16,-20 5-16-16,-13 1-34 15,-9 3-10-15,-5 0-14 16,-19 3-93-16,0-2-181 16</inkml:trace>
  <inkml:trace contextRef="#ctx0" brushRef="#br0" timeOffset="115648.8095">20211 13692 184 0,'0'-4'227'15,"0"4"-185"-15,0 0-8 16,0-1-17-16,0 1 12 16,0 0 4-16,0 0 1 15,0 0 4-15,0 0-8 16,0 0-7-16,0 0-3 16,0 0-7-16,0 0-4 15,0 14-6-15,-5 30 10 16,-14 17 5-16,-1 13-4 15,-15 13 3-15,-9 11-9 16,-2 3 0-16,-9 3-5 16,4-3-3-16,4-9-1 0,9-14-3 15,0-18-34-15,-3-24-64 16,-3-20-92-16,-16-16-283 16</inkml:trace>
  <inkml:trace contextRef="#ctx0" brushRef="#br0" timeOffset="116292.8998">21051 13752 195 0,'14'-17'129'0,"-9"12"-84"15,-5-1-15-15,0 4 2 16,0-2-7-16,8 4-6 16,-8-1 4-16,0-2 10 15,0 3 1-15,0-4-11 0,0 4 2 16,0 0 4-16,0-1-2 16,0-1-1-16,0 2-1 15,0-4 2-15,-8 4-4 16,8 0-1-16,0 0-9 15,0 0-3-15,-5 0-3 16,-9 0-2-16,-5 0-2 16,-19 14-2-16,-9 25 0 15,-26 15-1-15,-6 18 1 16,8 13 0-16,-8 13-1 16,13 3 2-16,9 0-1 15,30-11 1-15,27-17-2 0,0-25 0 16,65-24 1-16,33-14 0 15,19-10 3-15,-5-23 1 16,-5-23-3-16,-31-4-1 16,-30 1 25-16,-32 4-9 15,-14 10-6-15,-71 12-8 16,-41 17-3-16,-2 6-17 16,16 0-29-16,13 20-86 15,39 0-137-15</inkml:trace>
  <inkml:trace contextRef="#ctx0" brushRef="#br0" timeOffset="127074.777">8097 16413 181 0,'-6'0'14'16,"6"0"-4"-16,0 0 0 16,0 0 16-16,0 0 7 0,0 0 2 15,0 0-3 1,0 0 0-16,0 0-12 0,0 0-4 15,0 0 12-15,0 0 5 16,11 0-5-16,8 0 11 16,0 0 1-16,9 0-2 15,-1 0-7-15,0 0-5 16,-2 0-4-16,-6 0-6 16,0 0 0-16,-11 0-1 15,-8-4 1-15,0 1-2 16,0-6 8-16,0 0-2 15,-8-3-6-15,-58 7-7 0,-24 5-7 16,-8 5 0 0,-19 37 0-16,5 18 0 15,14 11-4-15,24-4-6 0,34-2-6 16,40-10-4-16,0-10-8 16,54-9 4-16,44-11-4 15,0-7 2-15,9-11 5 16,-9-1-24-16,-14 5-75 15,-18 2-151-15</inkml:trace>
  <inkml:trace contextRef="#ctx0" brushRef="#br0" timeOffset="127510.9599">8677 16852 288 0,'33'-8'45'0,"3"-3"18"16,-4 0-9-16,1 1 1 16,0 2 2-16,-14-1-17 0,-5 0-17 15,-1-4 6-15,-7-8-2 16,-6 2-8-16,0-2-5 16,0 2-1-16,-14 5 8 15,-38 9-6-15,-13 5-8 16,-14 0-5-16,5 25-1 15,9 12 1-15,13 6-2 16,19 0 0-16,19 8-2 16,14-5-6-16,0-6-21 15,36-10-35-15,40-11-57 16,11-16-66-16</inkml:trace>
  <inkml:trace contextRef="#ctx0" brushRef="#br0" timeOffset="127862.8515">9329 16704 216 0,'0'11'106'0,"0"2"-51"15,0 2-3-15,0 0-2 16,0 6-20-16,0-9-14 15,0 7-5-15,0-10-8 16,0-2-3-16,0-6 1 16,11-1 0-16,8 0 6 0,8-15 13 15,1-10 18-15,15 1 5 16,12 6-5-16,-17 11-3 16,3 7-5-16,-8 0-16 15,-20 7-7-15,-7 23 0 16,-6 7-7-16,0 3 0 15,0-5-18-15,-19-4-32 16,5-16-35-16,0 0-24 16,14-4-25-16,0-11-75 15</inkml:trace>
  <inkml:trace contextRef="#ctx0" brushRef="#br0" timeOffset="128176.7321">10166 16170 71 0,'8'0'197'0,"-8"13"-105"16,0 18-15-16,0 12 2 15,0 6-23-15,0 6-11 16,11 9-12-16,-11 3-3 0,0 6-6 16,0-4-8-16,0 1-13 15,-11-3-3-15,3-6-2 16,-5-9-5-16,2-16-12 16,2-9-24-16,-1-15-37 15,7-9-29-15,-3-3-39 16</inkml:trace>
  <inkml:trace contextRef="#ctx0" brushRef="#br0" timeOffset="128364.7526">10041 16642 49 0,'35'-8'408'0,"9"5"-345"16,21-1-13-16,9 4-18 15,-3 0-5-15,-19 0-27 16,-6 0-4-16,-24 0-29 16,-3 0-67-16,-6 11-88 15</inkml:trace>
  <inkml:trace contextRef="#ctx0" brushRef="#br0" timeOffset="128822.5422">10744 16803 165 0,'19'-7'238'0,"-5"0"-189"15,19-1-9-15,-3-8 20 16,5-2 1-16,9-6-10 16,-9 1-12-16,-10 4-19 15,-12 1-1-15,-13 7 4 0,0 3 5 16,0 0 0-16,-8 8-10 15,-44 0-10-15,-5 0-6 16,-8 27-2-16,5 9 1 16,8 8-1-16,14 0 0 15,16 2-1-15,3-3-1 16,19-4-8-16,0-10-18 16,0-10-30-16,8-12-4 15,41-7-16-15,6-7-36 16,10-30-35-16,6-5-42 15,3 0 78-15</inkml:trace>
  <inkml:trace contextRef="#ctx0" brushRef="#br0" timeOffset="129144.7164">11164 16721 179 0,'0'0'71'0,"0"0"-23"15,0 0 22-15,0 0 15 16,0 0-3-16,0 0-17 15,0 0-27-15,0 4-19 16,0 23 21-16,0 8-20 16,0 5-5-16,0 0-5 15,0-7-6-15,0-14-4 16,0-9 0-16,0-10-1 16,0-3 1-16,19-36 9 0,19-17-6 15,28-20 7-15,7 2 10 16,17 2 18-16,17 4-8 15,-28 19-8-15,-3 19-1 16,-21 10-12-16,-12 14-9 16,-15 6-1-16,-15 0-14 15,-7 0-44-15,-1 0-63 16,-2 0-59-16,-3 8-182 16</inkml:trace>
  <inkml:trace contextRef="#ctx0" brushRef="#br0" timeOffset="129670.7628">12159 16219 281 0,'11'-2'163'0,"-11"2"-92"0,0 0-8 16,0 0 11-16,0 0-41 15,0 0-33-15,0 11 0 16,0 4-28-16,0-4-19 16,0 0-28-16,0 0-30 15,-5-3-61-15</inkml:trace>
  <inkml:trace contextRef="#ctx0" brushRef="#br0" timeOffset="130194.3229">12217 16691 126 0,'2'0'354'0,"-2"0"-269"16,0 0-27-16,0 0 16 15,0 0-40-15,0 5-24 16,0 2-10-16,0-6-2 16,0-1-8-16,0 0 5 15,0 0 2-15,0 0-16 0,0 0-23 16,0 4-60-16,0 0-129 15</inkml:trace>
  <inkml:trace contextRef="#ctx0" brushRef="#br0" timeOffset="130914.3519">12203 16271 220 0,'-5'0'99'0,"-6"0"-79"16,-3 0-14-16,6 0 9 15,-6 0-3-15,-5 0 12 16,8 0 0-16,3 0-4 15,8 0-2-15,0-6 20 0,0-5 5 16,0-4-13 0,0 0-7-16,0 3-6 0,0 1 1 15,0 1 5-15,0 5 8 16,0 2 5-16,0 1-1 16,0 2-17-16,0 0-13 15,0 0 2-15,0 20 10 16,0 5-9-16,-14-1-6 15,-18-5-2-15,13-9 0 16,10-9-1-16,9-1 1 16,0 0-1-16,0-17-3 15,0-3-2-15,9 5 3 16,10 8-3-16,0 7-16 16,-19 0-33-16,19 7-58 15,-11 22-115-15</inkml:trace>
  <inkml:trace contextRef="#ctx0" brushRef="#br0" timeOffset="131364.6136">12086 16750 137 0,'0'-3'98'0,"0"1"-56"15,0-3 20-15,0 1 22 16,0-2-11-16,0-3-12 15,0-4-11-15,0 4-5 16,19-3 7-16,-11 4 0 16,-8 3-8-16,0 5-25 15,0 0-12-15,0 1-2 16,0 20 12-16,0-2-7 16,0-6-10-16,0-5-6 15,0-8-8-15,0 0 4 0,5 0 9 16,17-3 1-16,-11-5 1 15,-3 6 5-15,-8 2-3 16,0 0-3-16,0 0-16 16,0 7-131-16,-27-7-230 15</inkml:trace>
  <inkml:trace contextRef="#ctx0" brushRef="#br0" timeOffset="131986.9506">13239 15837 76 0,'8'-6'141'15,"3"0"-57"1,-8 1-1-16,2-8-27 0,1 0 3 16,-6 3 3-16,0 2 4 15,0 6-9-15,0 2-9 16,-6 0-6-16,-32 36-13 16,-22 30-1-16,-24 24-12 15,-23 19-11-15,1 15 1 16,11 10 3-16,21-2 2 15,36-11-8-15,38-18-3 16,0-32-20-16,46-28-58 16,44-24-49-16,-3-19-109 15</inkml:trace>
  <inkml:trace contextRef="#ctx0" brushRef="#br0" timeOffset="134372.3276">13403 16328 208 0,'0'-2'53'16,"0"-2"-13"-16,0 2-8 16,0 2 22-16,0-2-10 15,0-1 5-15,0 1 10 16,0-4 3-16,0 3-7 16,0-2-8-16,13-2-14 0,28-5 1 15,22 8 7-15,5-1-12 16,3 3-5-16,3-2-8 15,-9 2-14-15,-19 2-2 16,-2 0-2-16,-22 0-13 16,-11 0-47-16,-3 0-95 15,-8 0-144-15</inkml:trace>
  <inkml:trace contextRef="#ctx0" brushRef="#br0" timeOffset="134852.6803">14289 16134 313 0,'0'0'99'0,"0"0"-81"16,0 0-13-16,0 0 6 15,13 0 10-15,17-2 7 16,11-12 11-16,-2-2 24 16,12-2 0-16,4 1 5 15,10 4 0-15,1 1-18 16,-14 8-14-16,-20 4-2 16,-13 0-25-16,-19 0-7 15,0 32 1-15,0 8 3 0,-19 6-4 16,-13-3-1-16,-1-10-1 15,19-16 0-15,14-9-2 16,0-8 1-16,60 0-4 16,19 0 5-16,14-7 1 15,-28 7-1-15,-13 0 2 16,-27 13 5-16,-25 37 7 16,-25 16 0-16,-81 17-9 15,-30-4-5-15,-23-8-1 16,15-25-10-16,27-23-36 0,24-23-34 15,41 0-29 1,39-18-15-16,13-11-70 0,32-4-209 16</inkml:trace>
  <inkml:trace contextRef="#ctx0" brushRef="#br0" timeOffset="135024.3904">15292 16687 158 0,'-54'43'512'16,"-44"13"-445"-16,8 2-24 16,-9 2-18-16,12-16-25 15,11-8-1-15,21-21-49 16,9-15-49-16,35 0-66 16,11-29-193-16</inkml:trace>
  <inkml:trace contextRef="#ctx0" brushRef="#br0" timeOffset="136322.9413">16227 16015 192 0,'9'0'66'16,"-9"0"-21"-16,5-3-20 15,-5 3 15-15,0 0-8 16,0-6 3-16,0 5 3 15,8-3-1-15,-8 1 5 16,0 3 0-16,0-2-2 16,0 2-3-16,0 0-14 15,0 0-9-15,0 0-3 16,-22 0-4-16,-16 7-4 16,-14 20 3-16,3 6 6 15,-13 2 8-15,15-1-8 0,20-7-7 16,22-7-5-16,5-8-1 15,0-4 0-15,32-3 1 16,20 1 8-16,14-2 9 16,-20 8 15-16,-5 5 3 15,-22 16-4-15,-19 9-11 16,0 12-7-16,-55 10-10 16,-35-6-3-16,-8-8-6 15,6-21-24-15,7-24-45 16,14-5-46-16,25-13-68 15,29-32-137-15</inkml:trace>
  <inkml:trace contextRef="#ctx0" brushRef="#br0" timeOffset="136576.3658">16058 16047 408 0,'20'-5'131'0,"31"-2"-87"16,15-9 0-16,21 3 11 16,17-2-9-16,-1-6-7 0,14 5-9 15,-29 3-30 1,-23 3-2-16,-27 6-26 0,1 4-83 15,-18-1-116-15</inkml:trace>
  <inkml:trace contextRef="#ctx0" brushRef="#br0" timeOffset="136816.3106">17144 15612 580 0,'2'44'136'16,"9"23"-78"-16,-11 17-16 16,0 13 13-16,0 11-20 15,-52 9-15-15,-32 8-11 16,-33-3-4-16,-28-11-5 16,6-20 0-16,30-24-6 15,30-23-37-15,33-29-69 16,18-11-67-16,9-4-156 15</inkml:trace>
  <inkml:trace contextRef="#ctx0" brushRef="#br0" timeOffset="143206.594">20211 16307 145 0,'0'0'76'16,"0"0"-17"-16,0 0-8 15,0 0 3-15,0 0-12 16,-5 0-12-16,5 0-6 15,-6 0-5-15,6 0-9 16,-3 0-6-16,3 0-4 16,0 0 1-16,0 0-1 15,-10 0 14-15,10 0 29 0,-9 0 7 16,9 0-15-16,-11 0-7 16,11 0-4-16,0 0-7 15,0 0-7-15,0 0-2 16,0 0-5-16,0 0 0 15,0 0 1-15,0 0-3 16,0 6 0-16,0 17-1 16,0 17 3-16,0 9 1 15,0 10 4-15,0 6 1 16,0-1-6-16,0-2-1 16,0-7-2-16,-13-10 0 15,7-16 0-15,4-14-1 16,2-12 0-16,0-3-6 15,0 0 0-15,0-36-5 16,0-20-14-16,0-11 2 0,21-4 0 16,12-5 10-16,14 4 14 15,18 6 0-15,0 10 3 16,17 13 5-16,-8 11 7 16,-1 13 7-16,-10 12-1 15,-8 7-12-15,-17 0-9 16,-11 7 0-16,-13 12-16 15,-3 10-65-15,-11-6-137 16</inkml:trace>
  <inkml:trace contextRef="#ctx0" brushRef="#br0" timeOffset="143618.1248">21313 16239 363 0,'0'0'154'0,"0"0"-100"15,27 0-7-15,30-7 16 16,9-8-27-16,-1 2-19 15,0 0-2-15,-13 5-11 16,-19 8-4-16,-11 0-6 16,-17 0-45-16,-5 14-110 15,0 8-197-15</inkml:trace>
  <inkml:trace contextRef="#ctx0" brushRef="#br0" timeOffset="143806.6778">21430 16530 216 0,'27'0'478'0,"0"0"-435"16,39 0-12-16,5 0-29 15,-6 0-2-15,-10 0-50 16,7 0-155-16</inkml:trace>
  <inkml:trace contextRef="#ctx0" brushRef="#br0" timeOffset="145568.5886">22289 16565 20 0,'0'-7'285'16,"5"2"-255"-16,-5 4-4 16,0 1-9-16,3-3 9 15,-3 3 2-15,0-3-1 16,0 3-1-16,0 0-8 15,0-2-1-15,0 2 4 16,0-3 3-16,0 3-3 16,0 0-5-16,0 0 4 15,0 0 4-15,0 20-10 16,0 24 16-16,11 4-8 16,22 11-6-16,-6 8-5 15,0-6-4-15,6 1 0 16,-3-13-1-16,-3-16-6 15,-5-12 1-15,-8-10-1 16,5-11 1-16,13 0-1 0,-2-48 0 16,17-18-2-16,-15-21-13 15,-10-5-10-15,-11-8-10 16,-11-3 14-16,0-2-6 16,0 10 11-16,0 16 8 15,0 19 7-15,0 23 1 16,0 14 1-16,0 12 2 15,0 7 1-15,0 3 1 16,36-2-2-16,15 3-3 16,26-4 2-16,21-5 12 15,35 1 12-15,37 0 5 16,12-2 4-16,9-1-8 0,-27 6-2 16,-20 0-12-16,-46 4-13 15,-24 1-2-15,-50 0-24 16,-10 0-93-16,-14 1-150 15</inkml:trace>
  <inkml:trace contextRef="#ctx0" brushRef="#br0" timeOffset="146034.6857">23475 16459 310 0,'13'-15'197'15,"-13"4"-135"-15,9 5-34 0,-9 4-9 16,0-1 1 0,0 3-8-16,0 0 3 0,0 0 3 15,0 0-3-15,0 15-3 16,0 22 29-16,0 15-1 15,-36 10-16-15,-7 8-9 16,-17 8-6-16,-6-2-7 16,6 3-2-16,3 0-2 15,5-11-14-15,6-15-33 16,18-24-41-16,9-16-14 16,19-13-44-16,0-13-78 15</inkml:trace>
  <inkml:trace contextRef="#ctx0" brushRef="#br0" timeOffset="146424.4308">23987 16406 248 0,'6'0'190'0,"-6"0"-145"16,0 3-28-16,0 24 18 16,-33 2-19-16,-13 11-6 15,-6 4 6-15,0 8 20 16,0 0 2-16,12 3-4 0,15 0 3 16,22-6-17-16,3-11-11 15,0-9-6-15,28-17 2 16,31-12 0-16,18 0 1 15,2-22 2-15,-14-15 9 16,-13 1-2-16,-25 0-6 16,-27 6 1-16,0 4 0 15,-38 9-4-15,-22 5-6 16,-5 11-3-16,8 1-4 16,29 0-27-16,9 0-48 15,19 8-43-15,0 3-101 16</inkml:trace>
  <inkml:trace contextRef="#ctx0" brushRef="#br0" timeOffset="146732.8201">24958 16447 526 0,'0'0'105'0,"30"0"-59"15,11-3-13-15,16-5-19 16,-2-6-10-16,2 1-4 15,-16 5-6-15,-22 4-18 16,-8 4-40-16,-11 0-40 16,0 16-169-16</inkml:trace>
  <inkml:trace contextRef="#ctx0" brushRef="#br0" timeOffset="146904.8975">25015 16687 186 0,'0'0'450'16,"33"-8"-360"-16,24-8-57 15,17-3-22-15,-9-2-11 16,-13-1-11-16,-5 13-91 16,-20 3-174-16</inkml:trace>
  <inkml:trace contextRef="#ctx0" brushRef="#br0" timeOffset="147242.3677">26242 16163 309 0,'0'0'236'15,"0"0"-183"-15,0 7-35 16,-16 22 14-16,-22 6-18 16,-14 7-12-16,-8 2-1 15,8 0 0-15,14-2-1 16,19-12 0-16,19-11 0 16,0-12 0-16,30-7 0 15,44 0 3-15,16-10 5 16,2-9 4-16,6-5 1 15,-13 9-6-15,-25 0-4 0,-19 7-3 16,-17-2-8 0,-5-2-43-16,-10 6-102 0,-9-4-67 15</inkml:trace>
  <inkml:trace contextRef="#ctx0" brushRef="#br0" timeOffset="147428.3875">26842 16005 241 0,'0'0'247'16,"0"21"-124"-16,0 26-24 16,-19 14-11-16,-27 17-22 15,-6 16-18-15,-24 6-24 16,7 1-6-16,12-7-18 16,3-13-1-16,21-5-15 0,14-7-70 15,-6-14-116-15,12-26-265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8:12:20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2761 5597 139 0,'19'-10'14'0,"-11"0"23"16,6-3 33-16,5 1-32 15,0-2 18-15,3-4-23 16,8 2 0-16,-3-6-7 16,0 3 3-16,0-3 11 15,3 4 7-15,-8 5-2 16,-8 1-7-16,-3 9-7 0,-11-3-10 15,0 6-1-15,0 0-3 16,-19 11 1-16,-60 45-4 16,-44 33-11-16,-16 35-3 15,-6 28 1-15,20 22-1 16,35 12 1-16,35-3-1 16,31-16 0-16,24-36-4 15,5-35-15-15,69-30-73 16,10-36-135-16</inkml:trace>
  <inkml:trace contextRef="#ctx0" brushRef="#br0" timeOffset="750.3662">3969 5766 54 0,'0'-7'345'16,"0"7"-282"-16,0 0-8 16,0 0 8-16,0 0-10 15,0 0-22-15,0 0-19 16,-28 18-2-16,-13 16 2 16,-10 13-8-16,4 3-3 15,9-3-1-15,27-10 1 16,11-7-1-16,25-14 6 0,46-1 0 15,16 4 12-15,-3-2 27 16,-10 11 8-16,-22 4-16 16,-33 13-9-16,-19 11-10 15,-27 6-9-15,-63 2-9 16,-25-10 0-16,-13-25-21 16,-3-26-36-16,6-3-50 15,32-43-31-15,36-7-13 16,43-2-10-16</inkml:trace>
  <inkml:trace contextRef="#ctx0" brushRef="#br0" timeOffset="1033.8469">4105 5694 426 0,'33'-5'54'0,"21"-6"28"16,23-1-1-16,34 1-15 15,7-4-27-15,2-4-21 0,-17 6-15 16,-24 1-3-16,-22 1-12 15,-10 6-45-15,-1 2-82 16,-19 3-241-16</inkml:trace>
  <inkml:trace contextRef="#ctx0" brushRef="#br0" timeOffset="1470.1489">4748 6089 364 0,'11'0'131'0,"3"0"-110"0,19 0 27 16,8 6 7-16,5 13-18 15,11 12-6-15,9 12 4 16,-1 7-9-16,-5 5-1 16,-8-2-4-16,-11-4-17 15,-9-7-4-15,-7-9-8 16,-6-4-23-16,-16-7-58 16,-3-16-137-16</inkml:trace>
  <inkml:trace contextRef="#ctx0" brushRef="#br0" timeOffset="1732.4708">5411 6095 431 0,'-22'0'58'15,"-11"0"-10"-15,-10 26 20 16,-25 13-11-16,-25 14-29 16,-30 16-12-16,-32 13-3 15,2-5-8-15,17-7-5 16,24-18-4-16,44-23-17 16,30-15-59-16,32-14-29 0,6-6-48 15</inkml:trace>
  <inkml:trace contextRef="#ctx0" brushRef="#br0" timeOffset="2310.0259">5768 5683 251 0,'-11'0'48'15,"11"0"-3"-15,-19 0 5 16,11 0-23-16,8 2-9 16,0-2-1-16,0 0 4 15,0 0 7-15,0 0 9 0,0 0 4 16,0 0-4-16,0 0-11 15,0 0-5-15,27 0 6 16,31 0 22-16,21-11-12 16,5-1-1-16,-5-1 3 15,-5 7-3-15,-22 6-7 16,-20 0-18-16,-18 0-10 16,-14 35 1-16,0 16 0 15,-41 14 0-15,-16 4-2 16,5-10-1-16,19-14-6 15,25-14-7-15,8-15-11 16,8-16-20-16,63 0-12 16,22-16-21-16,35-24-89 0,-8-10-263 15</inkml:trace>
  <inkml:trace contextRef="#ctx0" brushRef="#br0" timeOffset="3253.373">6785 6332 203 0,'0'-2'157'0,"0"2"-129"16,0-3 24-16,0 3 1 16,0 0-8-16,38-2-22 15,22-5 38-15,19 1-7 16,0-2 3-16,-8 5-21 16,-19 3-29-16,-19 0-7 0,-19 0-1 15,-9 0-20-15,-5 11-69 16,0 9-97-16</inkml:trace>
  <inkml:trace contextRef="#ctx0" brushRef="#br0" timeOffset="3772.0382">7887 6003 248 0,'5'0'63'0,"3"0"14"16,6-3 8-16,16-8-10 15,16-4-17-15,20 0 0 16,7 1-4-16,17 2 3 16,-5 0-6-16,-17 7-14 15,-30 5-15-15,-24 0-11 0,-14 21-10 16,-14 34 2-16,-57 20 2 15,-40 17-5-15,-7 11 0 16,4 7 0-16,16-7-1 16,32-22 1-16,36-23-1 15,30-27-2-15,0-12-2 16,25-11 1-16,46-8 2 16,8 0 2-16,5 0-3 15,-5-11-13-15,-13-8-31 16,-17-5-33-16,0-2-22 15,-3 12-60-15,6-3-103 16</inkml:trace>
  <inkml:trace contextRef="#ctx0" brushRef="#br0" timeOffset="4140.2712">9256 6138 199 0,'5'-7'170'0,"-5"5"-135"15,0 2 9-15,0 0 11 16,-30 0-34-16,-11 5-10 16,-5 25 15-16,-6 12 7 0,6 10-4 15,13 5 0 1,14-3-14-16,19-6-4 0,0-11-5 15,52-16 10-15,32-18 13 16,28-3 3-16,0-8 5 16,5-25-4-16,-5-9-6 15,-28-5-11-15,-29-4-8 16,-42 1-4-16,-13 4-3 16,-27 5-1-16,-52 5-5 15,0 7-17-15,14 8-25 16,18-2-40-16,34 10-39 15,13 7-106-15</inkml:trace>
  <inkml:trace contextRef="#ctx0" brushRef="#br0" timeOffset="4530.0885">10240 6087 448 0,'33'0'45'16,"-1"0"29"-16,20 0 7 16,0 11-20-16,5 12-10 15,-2 5-8-15,-9 2-18 16,-13 4-17-16,-9-2-7 16,-2 0-1-16,-3-6 0 15,-5-2-10-15,-9-2-29 16,1-7-35-16,-6-13-13 15,0-2-57-15,2-12 5 16,9-19-60-16</inkml:trace>
  <inkml:trace contextRef="#ctx0" brushRef="#br0" timeOffset="4710.3745">10840 6074 341 0,'0'0'105'0,"-44"7"-46"16,-30 26 28-16,-37 13-21 15,-18 10-20-15,-15 8-7 16,10-4-18-16,17-5-20 16,33-17-1-16,37-16-35 15,34-10-30-15,13-9-29 16,0-3-60-16,32 0-230 16</inkml:trace>
  <inkml:trace contextRef="#ctx0" brushRef="#br0" timeOffset="5010.1716">11104 5648 443 0,'19'49'80'0,"9"15"15"16,-4 18-2-16,-16 12 7 15,-8 15-32-15,0 9-16 16,-65 3-19-16,-52-2-19 16,-28-10-13-16,-19-16-1 15,12-24-16-15,34-26-56 16,48-41-112-16,48-13-201 15</inkml:trace>
  <inkml:trace contextRef="#ctx0" brushRef="#br0" timeOffset="6185.8095">12238 6074 36 0,'0'-6'282'0,"0"6"-237"15,0-1-21-15,0 1 11 16,0-3 19-16,0 3-6 16,0 0-6-16,0 0-4 0,0 0-6 15,0 0-5-15,0 0-8 16,0 0-3-16,0 0-5 16,6 20 7-16,2 15 21 15,-2 5-22-15,-1 4 2 16,-5 3-12-16,0 0-6 15,0-3-1-15,0-1-1 16,-11-3-12-16,-22-2-31 16,12-9-48-16,7-7-98 15,-19-14-163-15</inkml:trace>
  <inkml:trace contextRef="#ctx0" brushRef="#br0" timeOffset="6389.9317">11960 6301 383 0,'66'-4'161'0,"-6"4"-101"16,32 0 2-16,15 0-15 16,-9 0-27-16,6-2-16 15,-20-5-4-15,-24-4-5 16,-16 3-30-16,-9 1-52 15,-5 3-112-15</inkml:trace>
  <inkml:trace contextRef="#ctx0" brushRef="#br0" timeOffset="6666.0907">13812 5674 536 0,'-28'0'21'0,"-37"45"0"16,-28 23 43-16,-10 22-21 0,5 21-2 16,5 10 2-16,8 3-6 15,33-8-18-15,25-19-13 16,27-25-6-16,0-27-6 15,44-27-50-15,21-18-24 16,17 0-55-16,3-35-320 16</inkml:trace>
  <inkml:trace contextRef="#ctx0" brushRef="#br0" timeOffset="7184.0861">14373 5995 405 0,'-32'0'48'15,"4"0"0"-15,-18 5 15 16,-6 11-21-16,-5 6-11 16,16-1-10-16,27-6-16 15,14-2-3-15,28-5 4 16,45-1 14-16,17 5 19 16,-5-2 13-16,-1 9-6 15,-29 5-1-15,-41 10-19 16,-14 8-17-16,-66 5 2 15,-54 3-11-15,-22-10 0 16,-2-19-28-16,24-16-38 16,35-5-40-16,34-17-19 15,51-16-92-15</inkml:trace>
  <inkml:trace contextRef="#ctx0" brushRef="#br0" timeOffset="7454.0966">14570 5969 355 0,'54'0'136'15,"9"0"-15"-15,24 0-34 16,9 0-9-16,-1 0-37 16,0-11-32-16,-29-7-9 15,-20-6-17-15,-24 2-73 16,-3-9-146-16</inkml:trace>
  <inkml:trace contextRef="#ctx0" brushRef="#br0" timeOffset="8309.9058">15336 6261 194 0,'8'-6'260'0,"6"6"-217"16,5 0 4-16,5 0 17 16,9 0-15-16,13 0-7 15,6 6-4-15,-5 15 2 16,4 5-11-16,-10 0-13 15,-8 4-9-15,-14-2-7 16,-11-3-1-16,-2-2-25 16,-6-1-50-16,0-6-35 0,0-6-100 15</inkml:trace>
  <inkml:trace contextRef="#ctx0" brushRef="#br0" timeOffset="8520.6377">16078 6225 449 0,'0'0'77'16,"0"18"22"-16,-28 21-3 15,-29 11-19-15,-11 15-50 16,-28 7-13-16,-10 7-8 16,8 1-4-16,5-10-2 0,28-10-3 15,7-6-22-15,18-9-39 16,15-16-27-16,6-9-49 15,19-18-11-15</inkml:trace>
  <inkml:trace contextRef="#ctx0" brushRef="#br0" timeOffset="9059.8178">16653 5853 223 0,'-6'0'57'0,"-7"0"-20"16,13 0-5-16,0 0-4 16,0 0 8-16,0 0 6 15,0 0 10-15,0 0-15 0,0 0 4 16,0 0-2-16,0 0-2 15,0 0-13-15,19 0-6 16,33-8 20-16,2-1-3 16,3 3-1-16,-5 2 6 15,-16 4-9-15,-12 0-11 16,-10 10-15-16,-14 29-1 16,-19 14 7-16,-41 8-6 15,3 0-4-15,16-16 0 16,35-9-2-16,6-16 0 15,25-12-6-15,48-8 2 16,31 0-10-16,-3-10-26 16,-3-15-43-16,11-1-65 0,-16-8-209 15</inkml:trace>
  <inkml:trace contextRef="#ctx0" brushRef="#br0" timeOffset="9554.3697">17637 6290 346 0,'0'0'62'16,"0"-2"6"-16,0 2-7 16,0-3-26-16,27 0-1 15,25-2 24-15,25-3-2 16,15 1 2-16,-7 0-11 15,-17 2-23-15,-16 0-24 16,-20 3 0-16,-12-6-27 16,-1 4-68-16,-14-6-114 15</inkml:trace>
  <inkml:trace contextRef="#ctx0" brushRef="#br0" timeOffset="9801.4655">18038 6095 507 0,'0'12'62'16,"0"7"6"-16,0 11-3 16,0 8-22-16,-27 8-23 15,-6 7-9-15,-19 2 8 16,0-2-7-16,11-6-11 15,3-8-1-15,19-13-20 16,6-11-40-16,13-15-29 16,0 0-100-16,13-19-80 0</inkml:trace>
  <inkml:trace contextRef="#ctx0" brushRef="#br0" timeOffset="10124.2136">19025 5843 346 0,'14'0'62'0,"-14"15"6"15,0 14 11 1,-6 12-11-16,-35 8-15 0,-11 12 6 15,-8 10-1-15,-16 6-13 16,-3 6-12-16,0-4-22 16,8-5-9-16,6-8-2 15,16-11-2-15,10-15-13 16,26-17-18-16,13-23-31 16,0 0-21-16,52-31 11 15,35-9-46-15,16-3-41 16,9-1-145-16</inkml:trace>
  <inkml:trace contextRef="#ctx0" brushRef="#br0" timeOffset="10431.7986">19478 6074 0 0,'0'0'401'15,"0"0"-364"-15,0 21 17 16,-44 13 11-16,-5 9-17 15,-3 6-14-15,0 7-1 16,11 1 5-16,17-2 3 16,24-11-13-16,0-10-13 15,33-14-12-15,40-15 0 16,25-5 7-16,14-8 5 16,16-30 7-16,-16-10 4 15,-14 3-2-15,-30-4-7 0,-38 6-9 16,-30 0-6-16,0 7-2 15,-65 7-8-15,-14 13-19 16,-3 8-7-16,8 3-44 16,28 5-46-16,13-10-146 15</inkml:trace>
  <inkml:trace contextRef="#ctx0" brushRef="#br0" timeOffset="10903.5075">20298 6231 325 0,'0'0'172'16,"0"2"-101"-16,0 8-18 16,0 5 9-16,14-1-27 15,24 4-8-15,14 0 8 16,0-8-2-16,-11 4-12 16,5-5-15-16,-13-1-6 15,-14-4-3-15,0-3-23 16,-11-1-54-16,11 0-33 15,0-1-80-15,9-20-47 16,10 1 55-16</inkml:trace>
  <inkml:trace contextRef="#ctx0" brushRef="#br0" timeOffset="11083.7904">20841 6211 243 0,'0'0'187'15,"0"13"-93"-15,0 17 21 16,-19 17-22-16,-36 11-20 15,-26 15-28-15,-18 4-14 16,-7-3-17-16,8-4-14 16,19-16-14-16,27-17-52 15,25-23-43-15,27-14-6 16,0-10-38-16,73-35-122 16</inkml:trace>
  <inkml:trace contextRef="#ctx0" brushRef="#br0" timeOffset="11353.7558">21411 5685 199 0,'0'0'393'0,"0"4"-352"16,0 36-11-16,0 17 27 15,0 15-28-15,0 7 11 16,0 16 24-16,-25 11-2 16,-35 10-18-16,-24-1-18 0,-36 3-13 15,-17-13-13 1,-7-12 0-16,18-27-25 0,31-21-75 16,30-35-126-16,37-10-393 15</inkml:trace>
  <inkml:trace contextRef="#ctx0" brushRef="#br0" timeOffset="12291.9647">22294 6233 298 0,'0'0'69'0,"0"0"-23"15,0 0 27-15,0 0 2 16,0 0-20-16,41 0-4 16,19 0 10-16,25 0-9 15,-14-2-9-15,-6-8-18 0,-19 2-19 16,-24 4-6-16,-11-2-4 15,-11 4-35-15,0 2-66 16,0 0-106-16,-25 0-221 16</inkml:trace>
  <inkml:trace contextRef="#ctx0" brushRef="#br0" timeOffset="12493.9185">22264 6470 500 0,'66'8'127'15,"-9"2"-70"-15,17 1-14 0,-17-6-20 16,-16 2-23-16,-17-2 0 16,-10-3-26-16,-9 1-31 15,-5 3-27-15,0-6-113 16</inkml:trace>
  <inkml:trace contextRef="#ctx0" brushRef="#br0" timeOffset="13214.2287">23306 6109 272 0,'0'15'69'16,"0"3"-13"-16,-8-1 7 15,-11 1-11-15,-1 1-16 16,1 1-1-16,-2-3-8 15,10-7-8-15,2-6-10 16,9-4-5-16,0 0 7 16,0 0 11-16,9-22-4 15,42-7-16-15,15-8 11 16,13-1 14-16,0 4 5 16,16 4-1-16,-7 2-7 0,-4 11 1 15,-18 8-6-15,-25 6-1 16,-11 3-7-16,-22 3-9 15,-8 26 0-15,0 14 2 16,-28 16 2-16,-42 13-1 16,-34 15 2-16,-21 9-3 15,-20 6-4-15,-5-5 0 16,16-13 0-16,25-23-1 16,49-29 1-16,22-17-9 15,30-15-3-15,8 0 4 16,0 0-1-16,8 0-1 15,44-11 0-15,22-4 7 16,16 4 2-16,16 4 1 16,3 6 0-16,-11 1 0 0,-19 0-2 15,-19 0-37-15,-35 0-66 16,-3 0-50-16,-17 0-114 16</inkml:trace>
  <inkml:trace contextRef="#ctx0" brushRef="#br0" timeOffset="13702.3522">24241 6172 270 0,'0'0'71'16,"0"0"-32"-16,14 0 25 0,18 0-10 16,7-6-11-16,7 0 3 15,14-1-6 1,11-3-3-16,2 1-4 0,12-1-4 16,-1 3-12-16,-4 0 0 15,-7 7 5-15,-13 0-15 16,-22 9-3-16,-19 31 2 15,-19 17 1-15,0 12 1 16,-57 15-3-16,-22 9-1 16,-8-2 2-16,-3-6-5 15,3-16-1-15,10-22-100 16,23-36-244-16</inkml:trace>
  <inkml:trace contextRef="#ctx0" brushRef="#br0" timeOffset="34969.9469">2984 7845 132 0,'8'-8'139'16,"-8"2"-84"-16,0 5-6 16,0-5-14-16,11 2-4 0,-11 0-5 15,0 2 0 1,0 1 4-16,0 1 0 0,0 0-10 16,0 0 5-16,0 0 0 15,0 0-7-15,0 0-11 16,0 0-2-16,-30 0-2 15,-2 3-1-15,-4 9 1 16,-2 1-1-16,0 10 0 16,5 1 3-16,6 10 1 15,8-4-4-15,11-1 0 16,8-4 0-16,0-6-1 16,27 1 1-16,16-4-1 15,4 2 6-15,-12 0 10 16,-5 11 6-16,-27 10 4 0,-3 10 0 15,-33 11-14-15,-54 0-9 16,-25-11-4-16,-24-15-1 16,-3-12-17-16,3-21-20 15,10-1-24-15,33-10 23 16,23-20-74-16,31 3-44 16,39-4-67-16</inkml:trace>
  <inkml:trace contextRef="#ctx0" brushRef="#br0" timeOffset="35291.4551">2540 7877 310 0,'27'0'44'16,"22"0"-23"-16,19 0 47 16,36 0 12-16,27 0-16 15,19 0 1-15,-6 0-13 0,-10-7-25 16,-17-1-14-16,-32 0-13 15,-25-1-9-15,-22 1-36 16,-11 1-66-16,-8 0-167 16</inkml:trace>
  <inkml:trace contextRef="#ctx0" brushRef="#br0" timeOffset="35779.6812">4290 7546 378 0,'0'-5'102'16,"0"5"-74"-16,0 0 22 16,-27 2 0-16,-33 40-31 15,-5 31-3-15,-14 26 13 16,2 24-2-16,9 18-12 16,22 3-3-16,16-3-7 15,30-14-2-15,0-22-3 16,32-28 0-16,34-21-18 15,5-14-48-15,0-6-59 16,-22-19-223-16</inkml:trace>
  <inkml:trace contextRef="#ctx0" brushRef="#br0" timeOffset="36515.3368">4609 8045 205 0,'0'-1'145'0,"-5"1"-120"15,5 0 7-15,0 0 21 16,0 0-26-16,0 0-13 0,0 0 10 15,11 0 21-15,24 0 7 16,3 1-10-16,3 22-13 16,17 5-7-16,2 12-3 15,-9 7-3-15,1 2-2 16,-14 2-5-16,-5 0-7 16,-6-2-1-16,-8-2-1 15,0-7-3-15,-5-8-18 16,0-13-38-16,-14-5-38 15,8-14-82-15</inkml:trace>
  <inkml:trace contextRef="#ctx0" brushRef="#br0" timeOffset="36770.021">5193 8060 477 0,'-60'22'24'16,"-6"10"14"-16,-10 6 38 15,-11 6-39-15,-17 7-29 16,-8 1-7-16,9 5 0 16,10-5-1-16,22-8 0 15,25-13-13-15,32-17-49 0,14-14-24 16,0 0-3-1,47-10-17-15,18-21-91 0</inkml:trace>
  <inkml:trace contextRef="#ctx0" brushRef="#br0" timeOffset="37339.657">5782 7656 79 0,'-11'0'61'15,"-11"0"-15"-15,11 0 9 16,3 0-6-16,3 0-16 16,-1 2-2-16,6-2-9 15,-3 0-2-15,-2 4 5 16,-3-4 3-16,-3 2 4 0,3 2-1 15,2-1-5-15,1-2-7 16,5-1-6-16,0 0 6 16,0 0 11-16,19 0-1 15,38 0 16-15,3 0-9 16,-3 0-6-16,-10 0 3 16,-12 0-7-16,-16 0-13 15,-19 13-7-15,0 27 6 16,0 11-1-16,-46 11-5 15,-9 9-4-15,4-5-1 16,21-6-1-16,30-15 0 16,0-15-1-16,24-18-3 15,61-12-12-15,26 0-22 0,-4-19-34 16,2-11-53 0,-17-5-154-16</inkml:trace>
  <inkml:trace contextRef="#ctx0" brushRef="#br0" timeOffset="38315.0466">6635 8304 331 0,'0'0'127'16,"0"0"-97"-16,27 0-2 15,31 0 40-15,21 0-2 0,14 0-19 16,2 0 4-1,-8 0-10-15,-16-5-16 0,-19 0-19 16,-33-1-6-16,-5 1-5 16,-6-4-35-16,-8 0-53 15,0-4-130-15</inkml:trace>
  <inkml:trace contextRef="#ctx0" brushRef="#br0" timeOffset="38667.6017">8045 7794 371 0,'0'1'83'0,"0"35"-56"16,-14 4 15-16,-32 11-1 15,-9 1-35-15,-7 2-5 16,7 8-1-16,-2-7 1 16,24-10-1-16,20-10 1 15,13-24-1-15,24-11 2 16,55-3-1-16,22-26 1 16,27-4 10-16,-2 0 8 15,4 7 17-15,-31 6-17 16,-26 10-15-16,-26 7-5 0,-28 3-1 15,-14 0-21-15,-5 0-51 16,0 0-55-16,0-4-91 16</inkml:trace>
  <inkml:trace contextRef="#ctx0" brushRef="#br0" timeOffset="38937.4662">8841 7654 290 0,'0'2'114'0,"0"29"-72"16,-16 17 35-16,-25 11-3 15,3 13-25-15,-22 14-21 16,-11 7 7 0,-3 7-9-16,-16-2-7 0,-3 0-11 15,20-11-7-15,-4-8-1 16,26-14-8-16,15-17-12 15,36-21-5-15,0-20-8 16,0-7-15-16,33-20-19 16,21-21-48-16,12 3-49 15,10-5-112-15</inkml:trace>
  <inkml:trace contextRef="#ctx0" brushRef="#br0" timeOffset="39206.8167">8936 8058 289 0,'0'0'146'16,"0"0"-124"-16,0 0 5 16,6 8 54-16,32 14-10 15,22 4-21-15,6 7-10 16,-1 5 2-16,0 0-18 15,-18-6-19-15,-4-4-4 16,-2-2-1-16,-8-8-2 16,5-4-18-16,-5-7-27 15,0-7-33-15,-1 0-26 16,1-7-51-16,8-22-117 0</inkml:trace>
  <inkml:trace contextRef="#ctx0" brushRef="#br0" timeOffset="39379.5496">9596 8066 391 0,'-125'48'99'0,"-11"18"-20"15,-14 8 1-15,-14 6-21 16,0-2-36-16,25-5-19 16,28-20-4-16,31-16-5 0,42-21-34 15,38-16-30 1,0 0-36-16,93-19-120 0</inkml:trace>
  <inkml:trace contextRef="#ctx0" brushRef="#br0" timeOffset="39761.4525">10049 7504 269 0,'0'0'153'0,"11"24"-101"16,24 22 42-16,3 19-16 15,-5 16-14-15,-25 23-9 16,-8 16-2-16,-19 11-8 16,-68 1-10-16,-38-5-22 15,-12-15-13-15,6-20-4 0,25-26-56 16,35-34-90-16,52-32-187 15</inkml:trace>
  <inkml:trace contextRef="#ctx0" brushRef="#br0" timeOffset="40862.8016">10968 8085 283 0,'0'0'80'0,"0"0"-25"15,0 0-20-15,5 0 2 16,42 0 14-16,18 0-3 16,20 0-15-16,-1 0 2 15,1-3-10-15,-20 3-10 16,-19 0-13-16,-24 0-2 16,-3 0-3-16,-19 0-33 0,0 0-93 15,0 6-182 1</inkml:trace>
  <inkml:trace contextRef="#ctx0" brushRef="#br0" timeOffset="41149.4626">11281 7986 381 0,'0'7'30'0,"6"9"4"0,-6 0 32 15,0 8 0-15,0 6-24 16,0 9-3-16,0 8-18 16,-6 2-14-16,-13-4-3 15,6-8-4-15,4-10-1 16,9-8-13-16,0-10-36 15,0-9-63-15,0 0-54 16</inkml:trace>
  <inkml:trace contextRef="#ctx0" brushRef="#br0" timeOffset="41561.5556">12481 7828 247 0,'-54'34'110'16,"7"-2"-51"-16,23-4 8 0,10-6-15 16,14-9-49-16,0-9-2 15,57-4 1-15,31 0 22 16,-4 0 51-16,3 0-7 16,-10 14-2-16,-36 14-15 15,-31 18-16-15,-10 8-19 16,-70 14-7-16,-56-3-7 15,-5-7-2-15,6-21-11 16,21-20-43-16,33-17-38 16,25 0-13-16,38-29-68 15,8-13-180-15</inkml:trace>
  <inkml:trace contextRef="#ctx0" brushRef="#br0" timeOffset="41779.4135">12642 7816 363 0,'46'-2'196'16,"6"2"-137"-16,30 0 32 16,16 0-25-16,19-1-33 15,-5-17-30-15,0-1-3 16,-8-7-1-16,-12 5-13 15,-15 4-48-15,-9 13-58 16,-11 4-162-16</inkml:trace>
  <inkml:trace contextRef="#ctx0" brushRef="#br0" timeOffset="41997.4073">14373 7502 125 0,'-98'65'522'16,"-52"36"-498"-16,0 25 17 15,6 18 17-15,18 0-23 16,42-12-24-16,37-23-9 16,47-28-2-16,0-30-1 15,60-27-19-15,44-16-67 0,27-8-128 16</inkml:trace>
  <inkml:trace contextRef="#ctx0" brushRef="#br0" timeOffset="42573.8264">14512 7986 271 0,'0'-2'112'0,"0"-1"-56"15,0 0 5-15,0 3 1 16,0 0-22-16,0 0-5 16,0 0-10-16,39 0-5 15,12 18 36-15,15 8-10 16,-12 8-18-16,9 2-9 15,-17 4-9-15,-7-1-9 16,-12-6-1-16,0-1-5 16,-8-3-26-16,0-11-46 0,3-5-43 15,8-10-71-15,16-3-196 16</inkml:trace>
  <inkml:trace contextRef="#ctx0" brushRef="#br0" timeOffset="42739.4249">15617 8009 397 0,'-85'49'82'16,"-18"12"16"-16,-23 15 11 15,-29 6-35-15,-17 6-61 16,17-5-13-16,21-14-4 16,36-7-33-16,46-16-55 15,38-14-74-15,14-20-184 0</inkml:trace>
  <inkml:trace contextRef="#ctx0" brushRef="#br0" timeOffset="43377.612">15868 7707 170 0,'0'0'80'16,"0"-4"-62"-16,0 1 16 0,0 1 2 15,0-1-24 1,0 3 5-16,0-2 10 0,-6 2 6 15,6 0-8-15,0 0-2 16,0 0 1-16,0 0-2 16,0-2-1-16,0 2-4 15,0-4-1-15,0 2 4 16,0 1 0-16,0-7 1 16,19-4 1-16,25 4 10 15,-11-2-3-15,2 5 0 16,-2 0-4-16,-9 5-1 15,-10 0-4-15,0 0-9 16,-14 14-7-16,0 23 5 16,0 17 0-16,-39 5-6 0,12-2-2 15,8-8 0-15,19-11 2 16,0-16-2-16,33-14-1 16,32-8-1-16,1 0-6 15,-1-13-34-15,0-14-88 16,-13-8-195-16</inkml:trace>
  <inkml:trace contextRef="#ctx0" brushRef="#br0" timeOffset="44831.607">16675 8171 73 0,'0'0'63'0,"0"-4"-5"0,0 4-25 15,0 0-5-15,0-2 6 16,0 2 7-16,0 0 1 16,0 0-2-16,0 0-8 15,0 0-10-15,0 0 5 16,0 0-2-16,0 0-3 16,0 0-1-16,0 0-3 15,0 0-2-15,0-4 0 16,24 4-4-16,42 0 20 15,13 0 4-15,5 0-11 16,-5 0 1-16,-13 0-7 16,-14 0-14-16,-25 0-5 0,-14-1-3 15,-13-2-41-15,0 3-48 16,0-5-115-16</inkml:trace>
  <inkml:trace contextRef="#ctx0" brushRef="#br0" timeOffset="45058.3104">17062 8022 473 0,'-33'44'70'15,"6"9"-21"-15,0 8 19 0,7-1-24 16,-7-10-31-16,14-1-12 15,2-12-1-15,2-13-5 16,9-8-18-16,0-16-28 16,20 0-35-16,34-12-94 15</inkml:trace>
  <inkml:trace contextRef="#ctx0" brushRef="#br0" timeOffset="45649.767">17793 7779 218 0,'0'0'51'0,"0"0"-1"15,0 8-21-15,-6 0-1 16,-8 2-7-16,4-1 7 16,7-7-4-16,3-2-6 0,0 0-6 15,0 0 2 1,8-9 24-16,38-15-2 0,12-7 6 15,10 1 2-15,14 1-4 16,5-1-6-16,6 8 4 16,5 5-2-16,-19 8-6 15,-27 9-8-15,-22 0-11 16,-28 16-8-16,-2 25 2 16,-13 17 2-16,-72 12-4 15,-21 7-1-15,-39 7-2 16,-10 4 1-16,-11-5-1 15,16-8-1-15,24-20-7 16,31-23-6-16,43-20-1 16,30-12 0-16,22 0 11 0,0-7-2 15,8-11-2-15,69 6 7 16,29 9 1-16,19 3 0 16,6 0 1-16,6 6 2 15,-26 9 0-15,-12-3-3 16,-39-2-5-16,-41-2-57 15,0-5-69-15,-11-3-88 16</inkml:trace>
  <inkml:trace contextRef="#ctx0" brushRef="#br0" timeOffset="45987.7069">18837 8003 365 0,'13'0'57'0,"12"0"9"15,13 7 11-15,9 8-19 16,7 11-5-16,3-2-6 0,3 8-14 16,-2-1-17-1,-18-2-13-15,7-6-3 0,-9-2-3 16,-19-9-19-16,8-9-34 16,-2-3-37-16,8 0-74 15,8-12-117-15</inkml:trace>
  <inkml:trace contextRef="#ctx0" brushRef="#br0" timeOffset="46151.533">19726 8017 178 0,'-47'39'235'16,"-29"12"-161"-16,-8 16 27 16,-17 11-19-16,-22 4-43 15,-8 0-27-15,11-6-7 16,16-12-5-16,25-7-11 0,33-21-56 15,27-16-43-15,19-20-103 16</inkml:trace>
  <inkml:trace contextRef="#ctx0" brushRef="#br0" timeOffset="46443.5464">20402 7348 443 0,'0'86'73'0,"0"26"9"16,-27 20 6-16,-44 14-14 15,-22 14-15-15,-32-5-16 16,-23-11-18-16,-4-17-21 16,-4-25-4-16,36-30-37 15,36-34-105-15,57-38-192 16</inkml:trace>
  <inkml:trace contextRef="#ctx0" brushRef="#br0" timeOffset="47351.6409">21032 8038 156 0,'0'0'172'15,"-19"0"-136"-15,11 0 11 0,8 0 8 16,0 0-1-16,0 0-16 15,0 0-20-15,0 0-5 16,0 0 3-16,27-3 12 16,25-4 22-16,8 1-20 15,-9-1-17-15,-4 1-11 16,-15 0-2-16,-7 1-13 16,-3 5-54-16,-17 0-115 15</inkml:trace>
  <inkml:trace contextRef="#ctx0" brushRef="#br0" timeOffset="47591.605">21111 8243 418 0,'38'0'71'0,"8"0"-21"16,6 0 12-16,0 0-12 15,8 0-31-15,-14 0-19 16,1 0-18-16,-4 0-91 16,-15 0-236-16</inkml:trace>
  <inkml:trace contextRef="#ctx0" brushRef="#br0" timeOffset="48919.4322">22185 7877 240 0,'0'0'65'15,"0"0"-43"-15,0 0 4 16,0 3 14-16,-5-1-16 15,-9-1-12-15,14 2-6 16,0-3 8-16,0 0 5 16,0 0 2-16,0 0 3 0,0 0-2 15,0 0-5-15,0-12-14 16,38-3 0-16,0 1 4 16,14-7 7-16,14 2 8 15,-6-3-6-15,5 1 9 16,-10 3 6-16,2 4-3 15,-5 6-6-15,-17 6-6 16,-5 2-1-16,-8 0-6 16,-3 0 2-16,6 0 8 15,2 12-1-15,-8 13-4 16,3 5-2-16,-22 7 4 16,0 9-8-16,0 3-4 15,-8 2 0-15,-52 4-2 0,-17 5-1 16,-24 2-1-1,-21 2 0-15,-17 2 0 0,-6-4 0 16,17-16-5-16,22-14-9 16,40-14-5-16,20-13 4 15,32-5 6-15,14 0 6 16,0 0 1-16,79-5-1 16,33-7 1-16,46-1 2 15,17 7 0-15,-9-3 0 16,-11 2 0-16,-48 2-1 15,-28 3-11-15,-33-3-62 16,-35-1-24-16,-3 1-64 0,-8-2-242 16</inkml:trace>
  <inkml:trace contextRef="#ctx0" brushRef="#br0" timeOffset="49511.5251">23835 7722 177 0,'0'0'87'0,"0"0"-68"15,0 0-3-15,0 0 10 16,0 0-5-16,0 0 3 15,0 0 8-15,0 0 0 16,0 0-7-16,0 0 23 16,0 0 1-16,19 0-8 0,8 0-8 15,14 0-9-15,16 0 2 16,3-4 4-16,6-11-3 16,-6 3 1-16,2 0-9 15,-21 9-1-15,-3-2-7 16,-10 5-5-16,-9 0 0 15,-6 0-6-15,-7 0 0 16,-6 1 0-16,0 30 5 16,0 18 3-16,0 15 3 15,-33 17-1-15,-32 10-1 16,-6 9 5-16,-22 1 3 16,0 0-8-16,9-8-7 15,13-21-2-15,25-22-17 0,-1-17-65 16,47-33-81-1,0-9-316-15</inkml:trace>
  <inkml:trace contextRef="#ctx0" brushRef="#br0" timeOffset="50861.4446">23647 7794 119 0,'0'0'13'16,"0"0"-12"-16,0 0 3 15,0 0 6-15,0 0-6 16,0 0 2-16,0 0 22 16,0 0 4-16,0-1 21 15,0-5-6-15,0 2-30 0,0-3-13 16,0-3-4-16,0 6-3 15,0 1-13-15,0 1-1 16,-9 0 12-16,9-1 3 16,0 1 2-16,0 2 6 15,0 0 4-15,0 0 2 16,0 0-2-16,0 0-3 16,0 0 6-16,0-2 13 15,0-3-1-15,0-1-8 16,22 1-3-16,3 2 4 15,2-8 3-15,11 1-2 16,14-5 5-16,8-6-2 16,11 3-6-16,3 0 1 0,-9 3 3 15,-24 8-10-15,-11 4-4 16,-22 3-6-16,-8 0-8 16,0 0-26-16,0 10-91 15,0 0-163-15</inkml:trace>
  <inkml:trace contextRef="#ctx0" brushRef="#br0" timeOffset="77491.2956">3772 9346 282 0,'0'0'35'0,"0"-2"-27"16,0-1 12-16,0 1 16 15,0 2-15-15,0-5-7 16,0 2-1-16,0 3-4 16,0-3 2-16,0 3 2 15,0 0-1-15,0 0 0 16,0 0 3-16,0 0-2 16,0 0-1-16,0 0 0 15,0 0 1-15,0 0 0 16,0 0-1-16,0 0 3 15,0 0 5-15,0 11 2 16,0 9 1-16,0 15-7 0,0 5-7 16,0 14 3-16,0 9 1 15,0 13-1 1,0 9 3-16,0 9-2 0,0 5 0 16,0 0-8-16,0-8-4 15,0-28-1-15,0-18 0 16,0-24 0-16,0-18-1 15,0-3-1-15,0 0 1 16,0-31-1-16,0-17-5 16,0-17-1-16,0-3 3 15,6 3 2-15,26 3 0 16,15 10 1-16,-9 10 2 16,3 7-1-16,-11 17 1 0,-8 11 0 15,-3 7 0-15,-6 3 0 16,1 36 2-16,-14 16 3 15,0 16 8-15,-14 14 3 16,-57 2 0-16,-21-3-8 16,-12-8-4-16,-8-21-4 15,1-17 0-15,12-20-4 16,15-16-11-16,29-2-24 16,17-2-27-16,38-20 2 15,0-9-62-15,47-1-83 16</inkml:trace>
  <inkml:trace contextRef="#ctx0" brushRef="#br0" timeOffset="77829.5043">4683 9769 371 0,'46'-15'40'0,"3"0"5"16,0-1-4-16,-10 5-13 16,-20 0-28-16,0 5-2 15,-6 4-51-15,7 2-54 16,-7 0-70-16</inkml:trace>
  <inkml:trace contextRef="#ctx0" brushRef="#br0" timeOffset="78083.2512">4781 10064 391 0,'25'0'68'0,"16"0"17"16,-3 0-25-16,14 0-18 16,-6 0-17-16,-13-11-16 15,-12 4-9-15,-10 5-9 16,-2 0-49-16,-9-1-178 16</inkml:trace>
  <inkml:trace contextRef="#ctx0" brushRef="#br0" timeOffset="78661.0692">5493 9891 211 0,'0'-5'189'0,"2"-7"-137"16,45-3 16-16,16-1 7 16,10-6-22-16,-2 0-15 15,-5 1-7-15,-20 6-15 16,-24 9-13-16,-3 0-3 15,-19 6-16-15,11 0-39 16,-3 0-88-16,11 0-162 0</inkml:trace>
  <inkml:trace contextRef="#ctx0" brushRef="#br0" timeOffset="78983.1955">6491 9426 381 0,'0'30'46'0,"0"12"3"16,-38 8-2-16,-22 6-17 0,5 6-25 15,3-5-4 1,14-6-1-16,38-23 0 0,0-13 0 15,14-15 2-15,51 0 9 16,1 0 8-16,10-9 5 16,-16-4-3-16,-6 12-12 15,-15 1-6-15,-20 0-3 16,-11 0-12-16,-8 0-39 16,0 0-44-16,0 0-79 15,0 0-128-15</inkml:trace>
  <inkml:trace contextRef="#ctx0" brushRef="#br0" timeOffset="79171.1161">6870 9328 309 0,'8'0'160'16,"-8"3"-100"-16,0 40 27 16,0 14-9-16,0 19-21 15,-41 21-13-15,-11 14-11 16,-5 3-14-16,-9-5-17 15,20-10-2-15,5-24-7 16,22-16-38-16,14-19-71 16,5-32-96-16</inkml:trace>
  <inkml:trace contextRef="#ctx0" brushRef="#br0" timeOffset="79869.4372">3720 11050 106 0,'0'-15'247'16,"0"5"-180"-16,0 0-21 15,0 3 0-15,0-5-12 16,6 8-6-16,-6-3 4 15,0 4 3-15,0 1-1 0,0 2-2 16,0 0-17-16,5 15-10 16,1 25 18-16,-6 15-6 15,0 3-11-15,0 6-6 16,0-2 0-16,-17-6-17 16,4-1-38-16,-1-12-46 15,14-11-52-15,-8-21-111 16</inkml:trace>
  <inkml:trace contextRef="#ctx0" brushRef="#br0" timeOffset="80109.0425">3712 11187 350 0,'28'-18'85'15,"10"-3"-16"-15,8 3 16 0,6 2-14 16,5 6-19-1,-21 10-7-15,-4 0-22 0,-26 29-15 16,-6 21 1-16,0 11-4 16,-47 3-3-16,-29 3-2 15,-6-8-3-15,0-14-13 16,20-18-18-16,4-14-27 16,20-13-7-16,17 0-44 15,10 0-60-15</inkml:trace>
  <inkml:trace contextRef="#ctx0" brushRef="#br0" timeOffset="80341.0879">3331 11831 335 0,'98'-2'113'0,"14"-18"-25"16,21-15-8-16,3-2-3 16,-5-1-11-16,-19 4-40 15,-33 14-26-15,-35 11-8 16,-36 9-34-16,0 0-59 16,-8 6-155-16</inkml:trace>
  <inkml:trace contextRef="#ctx0" brushRef="#br0" timeOffset="80829.0117">3494 12137 160 0,'-11'0'110'0,"11"0"-71"16,0 0 23-16,0 0-28 15,0 0-10-15,0 0 5 16,0 0 23-16,14 0 0 15,0 0-7-15,16 0-4 16,2-8-7-16,4-2 3 16,-4 6-6-16,1-1-1 15,-14 5-6-15,-5 0-16 16,-9 0-5-16,3 16 3 16,-8 22-2-16,0 10 0 15,-16 9-3-15,-22-5 1 0,13-10-2 16,17-12 0-16,8-13 0 15,0-9-5-15,41-8 0 16,25 0 5-16,10-19-1 16,-2-4-4-16,-15-3-29 15,-7 2-42-15,-5-4-93 16,-9-4-293-16</inkml:trace>
  <inkml:trace contextRef="#ctx0" brushRef="#br0" timeOffset="81151.042">4778 11606 480 0,'28'-9'91'16,"13"1"-7"-16,-3-4-17 15,8-1-20-15,-8 3-35 0,-16 4-12 16,-8-3-18-16,-3 9-34 15,2 0-52-15,-13 9-135 16</inkml:trace>
  <inkml:trace contextRef="#ctx0" brushRef="#br0" timeOffset="81300.3615">4898 11803 430 0,'28'0'212'0,"15"2"-145"0,4-2-48 16,-1 0-19 0,6-5-60-16,-6-28-139 0</inkml:trace>
  <inkml:trace contextRef="#ctx0" brushRef="#br0" timeOffset="82066.9425">5790 11456 23 0,'33'-6'478'16,"-1"-4"-401"-16,15-3 8 15,10 0-25-15,3 4-24 16,-14-1-11-16,-18 2-17 16,-9 6-8-16,-14 2-23 0,1 0-49 15,13 0-111-15</inkml:trace>
  <inkml:trace contextRef="#ctx0" brushRef="#br0" timeOffset="82457.1566">6491 11091 347 0,'0'6'18'0,"0"-3"6"0,13-3 32 16,20 0 2-16,13 0 0 15,17-16 6-15,11-3-7 16,10-4 3-16,-5 6 7 16,-13 7-17-16,-20 5-18 15,-27 5-15-15,-19 28-15 16,0 34 5-16,-43 28 0 16,-45 24-7-16,-10 3 1 15,14-4-1-15,18-14 0 16,34-26 0-16,32-27-1 15,0-18-1-15,51-21-2 16,28-7 2-16,14-2 2 0,16-31 0 16,-11-3-2-16,0-9-5 15,-18-3-47-15,-12 5-67 16,-6-5-89-16</inkml:trace>
  <inkml:trace contextRef="#ctx0" brushRef="#br0" timeOffset="83243.1193">3982 12953 25 0,'11'-5'351'16,"-11"5"-290"-16,0-2-13 15,0 2-9-15,0 0 3 16,0-2-12-16,0 2 1 15,0 0-7-15,0 0-8 16,0 0-6-16,0 0-3 0,0 28 13 16,0 9 2-16,0 9-11 15,0 4-5-15,0 4-5 16,-5-7-1-16,-1-6-6 16,-2 0-21-16,0-5-48 15,2 1-68-15,6-10-103 16</inkml:trace>
  <inkml:trace contextRef="#ctx0" brushRef="#br0" timeOffset="83499.169">3955 13282 188 0,'0'-13'208'0,"5"0"-141"15,36-3-17 1,6-7 22-16,10 1-17 0,-5 2-5 15,-6 7-3-15,-5 10-11 16,-16 3-17-16,-17 0-11 16,-8 28-1-16,0 19 0 15,-8 11-5-15,-58 0-2 16,-5 3 0-16,-2-11-10 16,7-13-24-16,14-15-32 15,6-9-16-15,19-3-41 16,16-5-95-16</inkml:trace>
  <inkml:trace contextRef="#ctx0" brushRef="#br0" timeOffset="83753.165">3704 13890 281 0,'55'-3'107'16,"5"-15"-8"-16,21-5-16 15,7-9-14-15,10 0-18 16,-19 6 0-16,-14 5-26 16,-26 16-25-16,-31 5-2 15,-8 0-33-15,0 0-52 0,0 14-112 16,-14 20-50-16</inkml:trace>
  <inkml:trace contextRef="#ctx0" brushRef="#br0" timeOffset="84271.0927">3884 14153 96 0,'6'0'312'0,"-6"0"-258"16,0 0-15-16,0 0 3 15,0 0-7-15,0 0-11 16,0 0-9-16,0 0-5 16,0 0-3-16,0 0 0 15,0 0 2-15,10 0 3 16,4 0-2-16,-6 0 8 15,11-2-2-15,-11-1-2 16,9 1 1-16,-4-2-4 16,9-1 2-16,11-2 0 15,0-2 7-15,13-8-2 16,6 0-2-16,0-1 3 16,0 4 3-16,-20 7-10 0,-13 5-5 15,-19 2-2 1,0 0-5-16,0 9 0 0,-30 30 0 15,-16 9-2-15,-14 5-1 16,8 0-6-16,14-6-5 16,11-13 4-16,8-8-2 15,10-12 0-15,9-5-1 16,0-8-2-16,41-1 10 16,11 0 4-16,0 0 0 15,8-10-4-15,-8-9-13 16,-6-2-35-16,-13-4-23 15,5-2-71-15,-24-11-186 16</inkml:trace>
  <inkml:trace contextRef="#ctx0" brushRef="#br0" timeOffset="84631.2574">4781 12933 339 0,'25'11'99'0,"7"32"-8"16,-4 20-29-16,-1 17-3 16,-16 17-5-16,2 17 1 15,-13 10-9-15,0 12-19 16,-32 1-18-16,-26 0-9 16,-10-11-3-16,11-10-18 15,-27-13-54-15,4-16-21 16,1-19-47-16,14-18-72 15</inkml:trace>
  <inkml:trace contextRef="#ctx0" brushRef="#br0" timeOffset="85058.8323">3521 13232 385 0,'-65'58'73'16,"-14"13"-2"-16,-6 12-3 16,-5 21-21-16,36 9-17 15,10 6-5-15,44 1-5 16,0-11-11-16,44-14-6 15,43-11-3-15,9-16-2 0,10-10-11 16,6-12-20-16,-9-17-50 16,-2-10-77-16,-30-19-160 15</inkml:trace>
  <inkml:trace contextRef="#ctx0" brushRef="#br0" timeOffset="85681.0738">5100 12856 179 0,'0'0'92'0,"0"0"-31"15,0 0 1-15,0 0 3 16,0 0-27-16,3 0-12 15,21 0 18-15,-5 0 16 16,14-6-9-16,0-1-3 16,0 1-13-16,-12 1-6 15,-1 5-6-15,-7 0-14 16,-7 0-8-16,-6 5 1 16,0 22 3-16,0 16-1 0,-6 6-3 15,-27 4 0 1,12-3 0-16,10-14-1 0,11-8-1 15,0-13-6-15,5-15-10 16,47 0-14-16,3-15-26 16,21-15-47-16,-11-2-122 15</inkml:trace>
  <inkml:trace contextRef="#ctx0" brushRef="#br0" timeOffset="86100.5558">6065 13419 340 0,'0'-11'81'15,"47"-1"-4"-15,5-2 19 16,13-4-28-16,-8 0-16 16,-2 7-21-16,-12 0-23 15,-7 8-8-15,-12 3-6 16,-10 0-27-16,0 0-45 16,-9 17-67-16,-5 14-70 15</inkml:trace>
  <inkml:trace contextRef="#ctx0" brushRef="#br0" timeOffset="86273.0847">6174 13756 243 0,'22'0'269'0,"30"-11"-152"16,13-7-51-16,1-10-17 15,-1 1-15-15,-13 1-34 16,-11 6-6-16,-16 8-50 15,2 7-62-15,6 5-140 16</inkml:trace>
  <inkml:trace contextRef="#ctx0" brushRef="#br0" timeOffset="86618.6841">7393 13054 288 0,'0'0'178'16,"0"15"-160"-16,-16 27 24 16,-25 10 16-16,-16 9-35 15,-3 8-17-15,5-1 0 16,12-7 6-16,15-15-7 15,28-14-4-15,0-19-1 0,0-8 4 16,52-5 13 0,19 0 15-16,3-15-6 0,-1-9-4 15,-7 2 6-15,-9 1-7 16,-19-1-21-16,-5-4 0 16,-11 5-39-16,-11-5-49 15,5 6-104-15,-11-4-155 16</inkml:trace>
  <inkml:trace contextRef="#ctx0" brushRef="#br0" timeOffset="86842.9234">7794 13001 326 0,'0'10'238'0,"0"40"-144"16,-27 19-14-1,2 18-10-15,-2 16-27 0,-3 5-14 16,-5 12-6-16,7 4-13 15,-4 0-6-15,7-5-4 16,6-20 0-16,11-23-4 16,2-24-9-16,6-22-11 15,0-14-18-15,0-16-36 16,0 0-23-16,0-3-43 16,14-29-155-16</inkml:trace>
  <inkml:trace contextRef="#ctx0" brushRef="#br0" timeOffset="94847.4633">13929 8994 282 0,'-14'-6'114'0,"9"4"-91"15,2 1 28-15,3-3-4 16,0 4-21-16,0 0-4 16,0 0-2-16,0 0 2 15,0 0-5-15,0 0 0 16,-5 0-2-16,-1 13 8 15,-2 14-12-15,3 10 3 16,-1 10 2-16,-2 2-5 16,8 9 8-16,-6 5-3 15,-2-3-6-15,3 9-3 16,-3-7-2-16,-3-2-4 16,3-19-1-16,8-14 0 0,0-20 0 15,0-7 0-15,0-9 0 16,0-28-5-16,19-11-2 15,22-2 0-15,5 4 3 16,6 3 4-16,0 6 0 16,8 7 0-16,-3 11 0 15,-11 10 1-15,-8 9 4 16,-16 0 0-16,-11 16-1 16,-11 26 4-16,0 10 4 15,-33 15-4-15,-43 9-6 16,-17-2-1-16,-5-2-1 15,8-14 1-15,-3-17-1 16,14-18-1-16,14-16-5 16,24-7-10-16,16 0-17 0,25-7-6 15,0-18-24-15,25-5-20 16,35-8-22-16,14 3-31 16,16-4-72-16</inkml:trace>
  <inkml:trace contextRef="#ctx0" brushRef="#br0" timeOffset="95392.8355">14676 9228 216 0,'0'0'86'16,"0"0"-42"-16,0 0 27 16,11-3-1-16,22-7-1 15,8 0-7-15,-9 2-17 16,6 0-17-16,-16 3-16 16,3 5-9-16,-17 0-3 0,11 0-6 15,-5 0-19 1,-3 13-27-16,-11 5-67 0,0 3-60 15,0 3-146-15</inkml:trace>
  <inkml:trace contextRef="#ctx0" brushRef="#br0" timeOffset="95580.9462">14804 9491 383 0,'60'-18'65'16,"-5"1"-1"-16,-9 4-8 16,-8 5-32-16,-19 7-24 15,-11 1-13-15,3 0-74 16,-2 1-99-16</inkml:trace>
  <inkml:trace contextRef="#ctx0" brushRef="#br0" timeOffset="95992.8872">15434 9215 90 0,'0'0'171'0,"0"-3"-122"16,0-2-2-16,22-9 28 15,8-3 2-15,24-10-14 16,23-4-2-16,10-1-1 16,11 2 9-16,-13 11-20 15,-31 10-25-15,-24 9-17 16,-30 26-7-16,0 33 6 15,-38 22 2-15,-47 19-6 16,6 8-2-16,6-7-2 0,16-7-1 16,35-21 1-16,11-20-1 15,11-22-10-15,24-22 9 16,50-9-5-16,19-9 0 16,10-22-6-16,1 0-33 15,-17 5-33-15,-2-1-100 16</inkml:trace>
  <inkml:trace contextRef="#ctx0" brushRef="#br0" timeOffset="96579.5801">14071 10553 223 0,'0'-5'142'16,"0"3"-61"-16,0 2-16 15,0 0-19-15,2 0-18 0,9 0-6 16,-2 11 10-16,-4 21-11 15,0 5-9-15,-5 4-7 16,0 2-4-16,0-4-1 16,-10-5-1-16,1 0-11 15,9-12-36-15,0-8-69 16,0-14-95-16</inkml:trace>
  <inkml:trace contextRef="#ctx0" brushRef="#br0" timeOffset="96819.193">14229 10655 309 0,'19'-3'123'0,"-5"1"-46"15,24 2 29-15,-11 0-34 16,6 0-30-16,-6 0-7 16,-2 9-9-16,-17 19-8 15,-8 7-7-15,0 7-7 16,-60 3-2-16,-6-5-2 15,-13-8-2-15,14-10-11 16,-1-15-23-16,23-7-20 16,15 0-22-16,9 0-49 15,19 0-31-15,0 0-164 16</inkml:trace>
  <inkml:trace contextRef="#ctx0" brushRef="#br0" timeOffset="97036.959">14013 11083 101 0,'0'0'334'0,"20"0"-271"16,59-10 23-16,38-25 0 16,27-8-25-16,-13 5-4 15,-27 14-34-15,-44 12-21 16,-41 12-2-16,-5 0-9 15,-14 4-43-15,0 27-37 0,-6 0-44 16,-32 12-69 0</inkml:trace>
  <inkml:trace contextRef="#ctx0" brushRef="#br0" timeOffset="97426.91">14204 11364 127 0,'0'0'237'0,"0"0"-178"0,0 0 11 16,0 0-12-1,19 0-12-15,14 0 0 0,11 0-7 16,2-14-3-16,6 2-3 15,-19 2 8-15,-1 8-22 16,-23 2-16-16,-9 4-2 16,0 30 9-16,0 12-2 15,-33 8-6-15,-8 1-1 16,3-2-1-16,19-10 0 16,10-5-1-16,9-13-5 15,0-10-3-15,47-14-1 16,18-1 2-16,3-1 5 15,-5-21-4-15,-14-4-9 16,-5 1-42-16,-25 2-38 0,14-2-83 16,-6 3-156-16</inkml:trace>
  <inkml:trace contextRef="#ctx0" brushRef="#br0" timeOffset="97762.6794">15148 10888 298 0,'19'0'122'0,"0"0"-73"15,19-6 26-15,3-5-9 16,5-2-20-16,1 1-4 16,-15 5-27-16,-7 4-15 15,-6 3 0-15,-11 0-16 16,-8 8-49-16,0 19-90 15,0 12-111-15</inkml:trace>
  <inkml:trace contextRef="#ctx0" brushRef="#br0" timeOffset="97942.6997">15213 11216 584 0,'57'-19'61'15,"9"-8"-6"-15,-1 4-10 16,-24 0-37-16,3 3-8 16,-17 2-40-16,-8 4-51 15,14 4-102-15,-6-2-185 16</inkml:trace>
  <inkml:trace contextRef="#ctx0" brushRef="#br0" timeOffset="98152.7659">16023 10682 572 0,'3'38'50'0,"-3"15"21"16,0 18-11-16,0 10-14 16,0 12-24-16,-28 1-13 15,4-7-8-15,16-12-1 16,2-19-4-16,6-16-19 0,0-12-50 15,0-21-96 1,33-7-311-16</inkml:trace>
  <inkml:trace contextRef="#ctx0" brushRef="#br0" timeOffset="99158.9234">14831 12373 225 0,'0'-2'124'0,"0"2"-88"16,0-2 0-16,0 2 3 16,0 0-7-16,0 0-3 15,0 0 27-15,14 17-12 16,-8 18-15-16,-6-1-1 16,0 5-7-16,0 3-14 0,0-5-6 15,0-2-1 1,-6-2-1-16,-8-5-6 0,14-4-25 15,-10-7-74-15,10-6-67 16,0-11-140-16</inkml:trace>
  <inkml:trace contextRef="#ctx0" brushRef="#br0" timeOffset="99407.1068">14984 12592 431 0,'19'-8'112'15,"8"3"-21"-15,25-4-17 0,6 3-16 16,7 6-19 0,-13 0-5-16,-6 0-23 0,-13 23-8 15,-25 9 0-15,-8 9-3 16,-5 7 0-16,-58 0-1 16,-22 1 0-16,-10-4-6 15,8-8-11-15,8-7-6 16,13-9-14-16,14-13-7 15,20-8-11-15,13 0-57 16,10 0-75-16</inkml:trace>
  <inkml:trace contextRef="#ctx0" brushRef="#br0" timeOffset="99646.5634">14774 13103 360 0,'0'0'135'16,"25"0"-105"-16,54-2 42 15,19-28-5-15,38-6-22 16,-2-3-7-16,-3 4 5 16,-33 12-35-16,-41 10-8 15,-35 9-1-15,-17 4-37 16,-5 5-55-16,-19 30-43 15,-22 11-31-15,-24 13-119 16</inkml:trace>
  <inkml:trace contextRef="#ctx0" brushRef="#br0" timeOffset="100217.0341">15050 13382 101 0,'10'-13'379'15,"-10"8"-346"-15,20-2-9 16,-7 0 8-16,-10 3 4 16,8 1-14-16,-6 1-11 15,-5 2-8-15,0 0 1 16,3 0-2-16,-3 0-2 16,11 0 1-16,3 0 3 0,-6 2 8 15,3 12-4-15,-3-7-3 16,-3 3-2-16,-5-2-1 15,0-7 0-15,0 7-1 16,0-3 1-16,0 0 0 16,0 0 0-16,0 0 4 15,0-1 5-15,0 0-4 16,0-4-1-16,0 0 9 16,14 0 8-16,13 0 0 15,25 0 5-15,8 0 0 16,3-15 0-16,-28 7-8 15,-2 3-10-15,-20-1-8 0,-13 6-2 16,0 0 0 0,0 6 1-16,0 25-2 0,-2 12 1 15,-45 10-1-15,-4 7-8 16,4 2-1-16,4-7 0 16,15-2 4-16,9-10 2 15,14-11-1-15,5-8 1 16,0-5 2-16,5-12 0 15,47-7 1-15,8 0 1 16,5-7 1-16,-7-20 0 16,-12 5-1-16,-5 1 0 15,-16 5-15-15,-12 1-53 16,-13 6-29-16,6-3-86 16,-6-10-175-16</inkml:trace>
  <inkml:trace contextRef="#ctx0" brushRef="#br0" timeOffset="100517.0937">15960 12733 435 0,'33'19'99'0,"13"17"-23"16,6 5 1-16,5 17 4 15,-10 16-44-15,-15 19-7 16,-23 15-7-16,-9 12-18 16,-33 2-5-16,-41-6-1 15,-5-1-21-15,-5-15-40 16,5-12-39-16,8-15-51 15,-3-37-126-15</inkml:trace>
  <inkml:trace contextRef="#ctx0" brushRef="#br0" timeOffset="100786.7513">13934 13140 363 0,'-38'114'71'0,"38"8"-16"15,0-11-21-15,52-11 0 16,27-10-16-16,19-19-18 15,14-13-1-15,19-20-18 0,5-16-53 16,1-20-77 0</inkml:trace>
  <inkml:trace contextRef="#ctx0" brushRef="#br0" timeOffset="101378.5712">16576 12601 75 0,'0'-2'175'0,"0"2"-145"0,0 0 2 15,0 0-3 1,0-2-13-16,0 2 8 0,0 0 20 16,0-4-5-16,0 4 2 15,0-1 4-15,0-1 3 16,0-1-9-16,0-5-9 16,11 2-4-16,36-6 10 15,-6 5-2-15,-3 0-5 16,-19 4-11-16,0 3-5 15,-19 3-10-15,0 34 0 16,0 17 1-16,-38 8-4 16,-3 2 0-16,16-11 0 15,20-9 0-15,5-12 0 16,0-16-4-16,30-11-3 16,16-5 4-16,6 0-8 0,-6 0-12 15,-5-10-43 1,-13 2-53-16,-9 8-118 0</inkml:trace>
  <inkml:trace contextRef="#ctx0" brushRef="#br0" timeOffset="101662.739">17125 13093 33 0,'40'-20'361'0,"-12"8"-289"16,15-3-4-16,9-6 2 16,-11 5-36-16,16-3-26 15,-2 5 0-15,2-3-5 16,3 6-3-16,-3 3 0 15,-21 1-7-15,-6 7-31 16,-17 0-74-16,-4 0-87 16</inkml:trace>
  <inkml:trace contextRef="#ctx0" brushRef="#br0" timeOffset="101867.1553">17487 13313 454 0,'33'0'84'0,"24"0"-26"15,-5-7 1-15,8-9-16 16,-19-5-24-16,2 4-19 16,-21 7-3-16,-3 5-30 15,-8 2-53-15,-3 3-120 16</inkml:trace>
  <inkml:trace contextRef="#ctx0" brushRef="#br0" timeOffset="102121.2001">18286 12666 453 0,'19'15'91'0,"6"30"-18"16,-12 19-5-16,-13 10 3 16,0 18-25-16,0 11-9 15,0-3-13-15,0-5-20 16,0-14-4-16,0-15-1 16,0-16-23-16,0-18-37 0,0-9-24 15,0-15-63 1,0-8-238-16</inkml:trace>
  <inkml:trace contextRef="#ctx0" brushRef="#br0" timeOffset="105690.5847">3778 15633 244 0,'0'-2'128'0,"0"-1"-75"16,0 3-11 0,0-4 2-16,0 4-19 0,0 0-15 15,-25 0 3-15,12 0-1 16,4 4-8-16,-2 6-2 15,11 0 1-15,0-1 5 16,0 4 2-16,11-1 14 16,30 6 4-16,3 5 1 15,-11 8-6-15,-6 17-2 16,-19 10-3-16,-8 9 3 16,0 11-7-16,-27-6-5 15,-20-5-5-15,-10-14-4 0,16-18 0 16,-11-13-1-1,1-14-4-15,2-8-5 0,-3 0-16 16,19-30-18-16,14-11-21 16,19-3-47-16,0-5-34 15,41-2-142-15</inkml:trace>
  <inkml:trace contextRef="#ctx0" brushRef="#br0" timeOffset="106034.5917">3772 15571 331 0,'0'-2'82'16,"6"2"-47"-16,13 0-5 15,14 0 32-15,27 0 0 16,29-7 1-16,37-8-4 16,38-6-3-16,26-4-2 15,1-3-29-15,-35 4-19 16,-50 4-6-16,-41 7 0 15,-37 11-17-15,-28 2-69 0,0 6-84 16,-36 18-290-16</inkml:trace>
  <inkml:trace contextRef="#ctx0" brushRef="#br0" timeOffset="106492.8449">5651 15134 269 0,'5'-3'111'0,"-5"3"-79"16,0 0-4-16,0 0 7 15,0 0 0-15,0-3 8 0,0 2-2 16,0 1 2-1,0 0-6-15,-30 7-8 0,-21 40-4 16,-18 33 0-16,4 31 12 16,-11 31-4-16,29 19-10 15,25 10-10-15,22-11-3 16,0-14-8-16,41-33-2 16,25-25-6-16,-1-20-28 15,1-11-60-15,-25-15-98 16</inkml:trace>
  <inkml:trace contextRef="#ctx0" brushRef="#br0" timeOffset="108391.037">5861 15732 3 0,'-27'-5'188'15,"2"3"-123"-15,17-2 4 16,-3 0 0-16,11-2-6 16,-5 5-15-16,2-6-8 0,3 4-2 15,0-2-8 1,0 0 2-16,0 3-4 15,0 2 0-15,0 0-3 0,0 0-10 16,41 8 3-16,30 26 19 16,13 10-14-16,3 7-3 15,-2 5 1-15,5-4-5 16,-17-2-9-16,-13 0-6 16,-8-2-1-16,-19-4-1 15,-14-5-10-15,-19-2-36 16,0-6-50-16,0-14-39 15,0-16-97-15</inkml:trace>
  <inkml:trace contextRef="#ctx0" brushRef="#br0" timeOffset="108660.6757">6469 15700 434 0,'0'0'77'16,"0"0"-39"-16,-49 21-16 15,-11 12 15-15,-19 12-11 16,-6 10-8-16,-13 3-3 16,5-2-8-16,1-5-7 15,15-10 0-15,31-13-4 16,13-14-10-16,25-6-15 0,8-8-15 15,8 0-42-15,58 0-41 16,5-12-55-16</inkml:trace>
  <inkml:trace contextRef="#ctx0" brushRef="#br0" timeOffset="109207.1258">6949 15365 150 0,'0'0'55'0,"-6"0"-22"0,6 0 17 15,0 0 12 1,-8 0-7-16,8 0-13 0,0 0 7 15,0 0-1-15,0-3-3 16,0-4-15-16,22-1-1 16,22-2 4-16,7 1-1 15,9 1 7-15,-13 2-1 16,-1 5-12-16,-13 1-8 16,-22 0-10-16,-3 22-3 15,-8 26 6-15,-8 17-6 16,-36 4-4-16,-2-6-1 15,27-8 0-15,19-15-2 16,0-15-5-16,24-15-2 16,55-10-4-16,14 0-6 15,5-17-19-15,-19-6-32 0,-13 4-65 16,-28 3-176-16</inkml:trace>
  <inkml:trace contextRef="#ctx0" brushRef="#br0" timeOffset="109536.4719">7966 15817 354 0,'43'5'200'15,"23"-5"-118"-15,21 0-25 16,3-2-7-16,-11-19-23 15,-19 4-27-15,-22 3-26 16,-10 3-56-16,-17-1-126 16</inkml:trace>
  <inkml:trace contextRef="#ctx0" brushRef="#br0" timeOffset="109994.6714">9302 15235 332 0,'0'0'167'16,"0"21"-137"-16,-19 20-2 16,-22 5 7-16,-5 2-16 15,-12 10-12-15,12-3 2 16,13-3 0-16,0-13-5 15,33-13-2-15,0-12 0 16,14-14 7-16,52 0 13 16,18-2 13-16,9-19 1 15,10 8-12-15,-18 1-6 0,-25 3-6 16,-8 4-9 0,-25 3-3-16,-22 2-11 0,4-6-49 15,-9 3-42-15,0-10-129 16</inkml:trace>
  <inkml:trace contextRef="#ctx0" brushRef="#br0" timeOffset="110256.1843">9814 15106 335 0,'11'0'115'16,"3"-1"-81"-16,-14 1-2 0,0 0 6 15,5 0-15-15,4 29 20 16,-9 18 0-16,0 15-7 16,-9 16-6-16,-29 15 3 15,-8 7 3-15,-6 9-7 16,-8 0-6-16,3 0-13 16,16-6-8-16,3-17-2 15,16-18-7-15,11-24-47 16,11-22-62-16,0-22-115 15</inkml:trace>
  <inkml:trace contextRef="#ctx0" brushRef="#br0" timeOffset="110676.9175">10270 15657 270 0,'0'0'186'0,"0"0"-158"16,0 0-11-16,3 6 33 16,35 19 20-16,8 10-25 15,6 6-11-15,-11 2 3 16,5 2-8-16,-13 0-20 15,-3-6-9-15,-3-5 0 16,-8-6-25-16,-5-14-41 16,-9 0-57-16,14-14-98 15</inkml:trace>
  <inkml:trace contextRef="#ctx0" brushRef="#br0" timeOffset="110850.6896">10742 15610 550 0,'-129'58'67'0,"-10"15"12"15,-16 11-10-15,2 6-39 16,9-12-30-16,35-22-17 16,54-16-80-16,36-40-149 15</inkml:trace>
  <inkml:trace contextRef="#ctx0" brushRef="#br0" timeOffset="111816.821">11104 15773 352 0,'0'0'92'0,"0"0"-58"16,0 0 3-16,33 0 17 15,32 0 18-15,33-21-23 16,6-1-8-16,-6-1 2 15,-11 9-11-15,-29 3-22 16,-26 7-10-16,-23 4-11 16,-9 0-46-16,0 0-46 15,0 17-106-15,-19 3-179 16</inkml:trace>
  <inkml:trace contextRef="#ctx0" brushRef="#br0" timeOffset="112064.9227">11549 15499 270 0,'0'-4'271'16,"0"4"-235"-16,0 0-11 16,0 28 28-16,0 13-9 15,0 16-20-15,-6 15-3 16,-27 4 0-16,-13 7-4 0,-6-4-10 15,11-9-7-15,9-11-4 16,13-21-29-16,8-18-34 16,11-20-44-16,0 0-56 15,38-34-211-15</inkml:trace>
  <inkml:trace contextRef="#ctx0" brushRef="#br0" timeOffset="112356.7382">12309 15378 318 0,'0'0'160'0,"0"7"-127"0,-13 22 5 16,-34 14 9 0,-4 4-24-16,-1 5-12 0,0-2-8 15,16-11-2-15,17-9-1 16,19-17-2-16,0-13-5 15,47 0 7-15,37-8 8 16,23-16 15-16,-1 1 8 16,6 2 10-16,-14 8-16 15,-22 1-12-15,-21 8-13 16,-12 4-1-16,-15 0-26 16,-17 0-62-16,-3-3-65 15,-8-4-87-15</inkml:trace>
  <inkml:trace contextRef="#ctx0" brushRef="#br0" timeOffset="112544.5131">12931 15251 23 0,'0'0'403'16,"0"37"-319"-16,0 16-18 16,-11 13 2-16,-22 13-18 15,6 10-13-15,-19 8-4 16,-1 4-10-16,4-6-17 15,7-5-6-15,-2-10-16 16,11-29-50-16,16-28-81 16,11-23-162-16</inkml:trace>
  <inkml:trace contextRef="#ctx0" brushRef="#br0" timeOffset="112776.5406">13313 14995 579 0,'19'31'57'0,"14"31"-17"16,-6 24-4-16,-16 15 37 16,-11 18-22-16,0 17-15 15,-52 6-11-15,-38 3-13 16,-22-14-12-16,0-25-4 0,14-28-56 15,38-43-104-15,22-35-207 16</inkml:trace>
  <inkml:trace contextRef="#ctx0" brushRef="#br0" timeOffset="113692.7411">13798 15648 389 0,'0'-3'80'16,"0"1"-34"-16,6-6-12 15,59-4 22-15,28-2-1 16,18-5-5-16,20 4-1 15,-3 2-14-15,-16 7-13 16,-33 6-17-16,-27 0-5 16,-25 0-12-16,-27 13-51 15,0 8-44-15,0 1-114 0</inkml:trace>
  <inkml:trace contextRef="#ctx0" brushRef="#br0" timeOffset="113916.3477">14275 15478 456 0,'0'5'103'0,"6"31"-51"16,2 10-14-16,-8 13-3 15,0 5-20-15,-14 0-11 16,-19 1-1-16,6-11-3 0,8-11-3 15,14-9-22-15,-3-12-31 16,8-8-55-16,0-14-90 16</inkml:trace>
  <inkml:trace contextRef="#ctx0" brushRef="#br0" timeOffset="114216.2739">15227 15330 400 0,'-47'27'66'0,"26"-1"-27"16,10-5-7-16,11-9-25 16,0-8-7-16,46-2 0 15,6 1 10-15,-6 1 47 16,6 9 13-16,-6 10 3 15,-16 13-8-15,-27 15-19 16,-3 13-20-16,-54 13-15 16,-55-1-11-16,-11-4-1 15,-6-19-29-15,9-21-43 16,32-25-43-16,14-7-29 16,39-19-110-16</inkml:trace>
  <inkml:trace contextRef="#ctx0" brushRef="#br0" timeOffset="114396.9924">15276 15372 525 0,'82'-3'138'0,"21"1"-51"16,23-5-12-16,-1-2-38 15,-2-9-31-15,-6-2-6 16,-24-5-12-16,-20-5-48 15,-29 11-42-15,-3-3-91 16</inkml:trace>
  <inkml:trace contextRef="#ctx0" brushRef="#br0" timeOffset="114614.6116">16661 14918 385 0,'-52'72'277'0,"-16"34"-200"16,-8 24-17-16,-3 13-6 16,13 7-29-16,20-10-18 15,32-19-5-15,14-30-2 16,27-35-9-16,44-28-16 16,14-23-26-16,-6-5-35 15,5-6-73-15,-4-34-262 16</inkml:trace>
  <inkml:trace contextRef="#ctx0" brushRef="#br0" timeOffset="115425.0252">17367 14961 205 0,'0'0'288'0,"0"0"-242"15,14 4 5-15,8 19 6 16,16 4-17-16,8 5 0 16,25 5 0-16,0 7 4 15,-3-2-19-15,-2 5-9 16,-15-3-13-16,-7-8-3 15,-17-3-5-15,1-6-24 0,-15-1-37 16,-7-5-37-16,-1-5-104 16,-2-16-214-16</inkml:trace>
  <inkml:trace contextRef="#ctx0" brushRef="#br0" timeOffset="115620.4984">18253 15091 337 0,'0'0'181'0,"-5"22"-87"16,-41 28-17-16,-23 20 1 16,-34 14-46-16,-23 6-28 15,-15 4-3-15,-4 4 0 16,14-7-1-16,38-7-5 0,33-17-30 16,30-25-36-16,30-27-39 15,0-15-65-15,44-22-87 16</inkml:trace>
  <inkml:trace contextRef="#ctx0" brushRef="#br0" timeOffset="116024.8859">18613 14886 80 0,'0'-4'279'15,"0"2"-212"-15,0 1-10 16,19-3 12-16,14 0-21 16,19-3-4-16,22-6 8 15,15 1 2-15,-1-2 7 16,-12 6-14-16,-30 1-20 15,-26 7-19-15,-20 0-6 16,0 26-1-16,-20 20 8 16,-45 20-8-16,-6 4-1 15,6 3 0-15,13-8 0 0,25-12 1 16,27-19-1-16,0-15-2 16,32-7-3-16,39-12 1 15,22 0-4-15,0-10-4 16,-3-14-20-16,-17-2-46 15,-7 1-33-15,-9-1-179 16</inkml:trace>
  <inkml:trace contextRef="#ctx0" brushRef="#br0" timeOffset="116272.4803">19622 15365 429 0,'0'10'25'0,"0"-6"-4"16,46-4 39-16,14 0 5 16,17-12-22-16,10-8-2 15,-11 6-3-15,-21 1-38 16,-11 7-2-16,-31 6-48 15,1 0-66-15,-6 0-174 16</inkml:trace>
  <inkml:trace contextRef="#ctx0" brushRef="#br0" timeOffset="116512.6983">19968 15148 421 0,'-11'44'162'15,"3"12"-96"-15,-16 6-9 16,10 3 8-16,-5-4-43 16,11-6-20-16,2-8-2 15,-2-12-11-15,8-7-38 16,0-12-34-16,0-10-65 0,22-6-226 15</inkml:trace>
  <inkml:trace contextRef="#ctx0" brushRef="#br0" timeOffset="116902.9438">20743 14980 372 0,'-8'8'96'15,"8"-6"-30"-15,0-2 0 0,0 0-19 16,0 0-16 0,35-10-5-16,36-16 20 0,3 5 10 15,-4 0 0-15,-18 6-7 16,-19 11-25-16,-14 4-13 15,-19 3-10-15,0 39 2 16,-24 20 2-16,-42 17-3 16,-13 11-2-16,0-3 0 15,22-6 0-15,24-18 0 16,19-19 0-16,14-16-2 16,0-12 1-16,25-9-2 15,35-7 2-15,16 0-1 0,-2 0-9 16,5-16-4-16,0-14-29 15,-14 3-64-15,20-5-114 16</inkml:trace>
  <inkml:trace contextRef="#ctx0" brushRef="#br0" timeOffset="117246.8464">21484 15134 337 0,'0'0'203'16,"0"0"-170"-16,0 0-27 15,0 0 27-15,0 0 17 16,0 12-13-16,39 5 11 16,-1 9-1-16,16-3-19 15,-2 0-14-15,-14 0-9 16,-5 0-5-16,0-6 0 16,-6-5-8-16,6-9-40 15,-6-3-59-15,11 0-85 16,22-32-161-16</inkml:trace>
  <inkml:trace contextRef="#ctx0" brushRef="#br0" timeOffset="117382.7412">22283 15041 205 0,'0'19'262'0,"-60"31"-156"16,-24 16-46-16,-14 11 3 16,-28 5-10-16,-5 5 1 15,6-8-47-15,21-9-7 16,33-10-60-16,44-32-133 15</inkml:trace>
  <inkml:trace contextRef="#ctx0" brushRef="#br0" timeOffset="118372.6418">22681 15018 310 0,'0'-3'113'16,"0"3"-84"-16,0 0-7 15,0 0 35-15,0 0 0 16,9 19-4-16,4 9-9 16,-2 9 4-16,-3 16-6 15,3 4-14-15,-11 4-19 16,0 4-7-16,0-9-2 16,0-5-6-16,-11-10-31 15,-8-10-49-15,0-11-46 0,3-11-109 16</inkml:trace>
  <inkml:trace contextRef="#ctx0" brushRef="#br0" timeOffset="118558.58">22540 15283 183 0,'0'-2'226'16,"0"-1"-125"-16,0 3-17 15,30 0-5-15,35 0-4 16,22 0-27-16,17 0-19 15,13 0-19-15,-30 0-10 16,-2 0 0-16,-20 0-50 0,-18 0-51 16,-4 0-62-1,-15 0-179-15</inkml:trace>
  <inkml:trace contextRef="#ctx0" brushRef="#br0" timeOffset="118755.2618">23568 14886 363 0,'0'7'166'16,"0"31"-75"-16,0 15-31 15,0 7 5-15,0 15-27 16,-20 5-12-16,1 2-10 16,-2-1-16-16,-4-7 0 15,-2-9-40-15,-6-10-69 16,14-16-52-16,5-28-134 0</inkml:trace>
  <inkml:trace contextRef="#ctx0" brushRef="#br0" timeOffset="118978.5001">23876 14696 155 0,'38'0'489'0,"-5"8"-410"15,18 40-4-15,-4 19-45 16,-9 23 13-16,-30 20-8 16,-8 19-9-16,-8 14-14 0,-68-1-4 15,-17-6-8-15,-11-12-1 16,6-23-30-16,24-28-62 16,31-36-63-16,26-37-134 15</inkml:trace>
  <inkml:trace contextRef="#ctx0" brushRef="#br0" timeOffset="119489.0977">25122 15141 144 0,'0'-2'221'15,"0"-3"-137"-15,0 2 1 16,0 0-13-16,0 2-13 16,0-2-3-16,30-2-15 15,22-3-14-15,8-2-15 16,-6 0-11-16,-8 3-1 16,-7 6-17-16,-15-3-53 0,-2 4-43 15,-22 0-137 1</inkml:trace>
  <inkml:trace contextRef="#ctx0" brushRef="#br0" timeOffset="119676.4044">25105 15333 202 0,'3'0'478'16,"41"0"-396"-16,16-3-41 15,13-7-24-15,-7-7-11 16,-9-3-6-16,-5-2-52 16,-11 1-77-16,-9 1-127 0</inkml:trace>
  <inkml:trace contextRef="#ctx0" brushRef="#br0" timeOffset="120328.6785">26207 14746 325 0,'-33'0'42'16,"0"11"-6"-16,-5 15 28 15,-3 8-6-15,-5-6-15 16,8 7 0-16,0-6-6 16,10-12-20-16,18 0-14 15,10-14-3-15,0-3-1 16,0 0 1-16,16-23 8 15,25-10 1-15,5 7 19 16,0-2 13-16,6 2-4 0,14-1-13 16,-9 5-9-1,8 0-5-15,-5 5 2 0,6 6 1 16,-14 6 1-16,-11 5-5 16,-14 0-1-16,-3 23-3 15,-24 15 4-15,0 12-2 16,0 12-3-16,-65 16 0 15,-20 13-3-15,-32 15 0 16,-8 4 0-16,-20 1-1 16,-10-5 0-16,2-9-3 15,28-19-8-15,21-24-1 16,39-26 2-16,26-17 2 16,31-11-3-16,8 0 3 15,0-24 2-15,14-6-7 16,46-2 12-16,11 4 1 0,13 9 2 15,1 4 0-15,-6 8 4 16,-5 7 2-16,-14 0-6 16,-9 0-2-16,-18 0-28 15,-14 5-89-15,14-3-85 16,-14-2-238-16</inkml:trace>
  <inkml:trace contextRef="#ctx0" brushRef="#br0" timeOffset="120838.8821">26856 14822 186 0,'-19'10'155'16,"5"-6"-133"-1,14-1-13-15,0-3 16 0,0 0-1 16,0 0 20-16,27 0 25 16,33 0 1-16,6-18-2 15,10-5-7-15,17 0-11 16,-3 5-14-16,-11-3-3 16,-11 13-3-16,-22 2-12 15,-7 6-13-15,-20 10-4 16,-19 33 5-16,0 21 0 15,-33 15 0-15,-32 12-5 16,-15 11 1-16,1 1-1 0,0-10-1 16,8-13 0-1,14-16-12-15,22-16-35 0,-3-17-53 16,10-5-54-16,-4-18-130 16</inkml:trace>
  <inkml:trace contextRef="#ctx0" brushRef="#br0" timeOffset="122278.8905">28004 15084 22 0,'0'-8'239'0,"0"4"-172"16,0-4-25-16,0 4 4 15,0-3-4-15,0 1 3 0,0 3 7 16,0 0-5-1,0 3 1-15,0-3-1 0,0-1-1 16,0 0-12-16,0 0-6 16,0 4-7-16,0 0-8 15,0 0-5-15,0 0-4 16,0 22-3-16,0 18 1 16,0 17 5-16,0 2-6 15,0-1-1-15,0 1-3 16,0-1-9-16,-14-3-24 15,-10-6-44-15,2-6-39 16,-11-5-115-16</inkml:trace>
  <inkml:trace contextRef="#ctx0" brushRef="#br0" timeOffset="122602.5208">27794 15305 151 0,'8'-2'199'15,"3"-3"-117"-15,8-2 10 16,8 1 2-16,25-1-22 16,22 3-12-16,10-8-10 15,1 1-30-15,-1-5-15 16,-10 1-5-16,-28 4-26 16,-13 6-62-16,-19 1-89 15</inkml:trace>
  <inkml:trace contextRef="#ctx0" brushRef="#br0" timeOffset="123794.6734">28947 14851 369 0,'-38'0'54'15,"5"3"-34"-15,6 7-16 16,5 1-3-16,3 0-1 15,8-4 0-15,-2 2 1 16,-1-7 15-16,6 9 24 16,2-3-3-16,-7 0-5 0,13-1-9 15,-11-2-11-15,3 0-7 16,8-3-4-16,0 2 0 16,0-4-1-16,0 0 0 15,0 0 1-15,0 0 4 16,0 0 13-16,0 0 12 15,0 0 7-15,0 0-12 16,38 0 0-16,22-18 5 16,5-3-12-16,1-1 2 15,-1-3 0-15,-5 2 6 16,-14 10-6-16,-18 2-2 16,-23 9-9-16,-5 0-5 15,6 2-2-15,-6 0-1 0,0 15 1 16,0 20 6-1,-14 10-6-15,-38 15 0 0,-32 12-2 16,-6 18 0-16,-11 6 0 16,-3 2-2-16,11-10 2 15,14-16-2-15,36-19 1 16,21-19 0-16,16-14 0 16,6-5-2-16,0-4 0 15,52-9 2-15,14-2 1 16,-1 0 0-16,-13 0-1 15,-6 0-8-15,-13-13-42 16,-19-2-58-16,10 3-90 0,-2-7-255 16</inkml:trace>
  <inkml:trace contextRef="#ctx0" brushRef="#br0" timeOffset="124161.8536">29708 14948 287 0,'0'-2'239'0,"0"2"-209"16,0 0-25-16,-33 28 12 16,0 13 13-16,-2 6-11 15,5 4 1-15,3 5 6 16,19-10 12-16,8 0-6 0,0-14-14 15,13-15-9-15,53-13 3 16,21-4 10-16,11-15-6 16,11-26 3-16,-11-11 11 15,-24-6 2-15,-20 6-12 16,-37 4-8-16,-17 7 3 16,-25 4-5-16,-48 5-10 15,-26 9-3-15,4 10-4 16,16 7-4-16,24 6-16 15,28 0-49-15,11 0-51 16,16 0-57-16,0 0-174 16</inkml:trace>
  <inkml:trace contextRef="#ctx0" brushRef="#br0" timeOffset="124574.3735">30834 14889 283 0,'0'-3'125'0,"0"-1"-110"16,0 2-7-16,0 1 25 16,0-3 6-16,0 4 14 15,0 0 3-15,0 0-10 16,0 0-11-16,0 28 14 16,0 12-7-16,-5 7-20 15,-17 7-2-15,-3 3-7 16,-2 3 6-16,2-4-19 15,-2 1 0-15,0-11-10 16,8-15-27-16,5-4-29 0,-5-20-16 16,14-7-45-1,-1 0-13-15,-2-18-33 0,3-6 14 16</inkml:trace>
  <inkml:trace contextRef="#ctx0" brushRef="#br0" timeOffset="124784.4796">30520 15076 201 0,'20'-12'329'16,"4"2"-236"-16,12 0-39 16,7 4 4-16,3-2 2 0,20 1-30 15,-1-4-19-15,-5 4-11 16,-19-1 0-16,-3 1-28 15,-18 1-48-15,-1 6-19 16,-6 0-139-16</inkml:trace>
  <inkml:trace contextRef="#ctx0" brushRef="#br0" timeOffset="125182.6236">31488 14844 418 0,'-57'24'161'0,"-3"4"-76"15,14-5-40-15,35-2-41 16,11-11-4-16,0-6-1 16,11-4 1-16,30 3 19 15,16 0 43-15,-11 9-5 16,-8 13-9-16,-21 16-6 16,-17 12-16-16,0 17-12 15,-22 4-7-15,-54 4-4 0,-6-12-3 16,3-11-3-1,16-20-16-15,17-25-22 0,18-10-27 16,15-20-21-16,7-25-36 16,6-2-72-16,0 0-105 15</inkml:trace>
  <inkml:trace contextRef="#ctx0" brushRef="#br0" timeOffset="125458.5954">31445 14880 408 0,'13'-1'108'0,"6"-7"-89"16,11-5 4-16,6 0 55 15,8 1-8-15,10-4 8 16,3 1-11-16,9 1-3 15,13 1-24-15,-6 2-20 16,-2-1-9-16,-5 4-7 16,-25 0-4-16,-9 1-3 15,1 0-17-15,-33 2-56 16,11 3-94-16,-11-3-223 16</inkml:trace>
  <inkml:trace contextRef="#ctx0" brushRef="#br0" timeOffset="170566.3918">6935 16984 134 0,'0'-3'170'15,"0"0"-141"-15,0 3 39 16,0-1-28-16,0 1-8 16,0-4-3-16,0 4-8 15,0-3 1-15,0 1 1 16,0 2 11-16,0-2-5 16,0 2-8-16,0 0 0 0,0 0 0 15,0 0 1-15,0 0-1 16,0 0 2-16,0 0-5 15,0 0-2-15,0 7-7 16,-5 23-2-16,-9 9-5 16,14 4-1-16,0-5-1 15,0-8 0-15,52-6 0 16,2-1 3-16,12 0 6 16,-14 5 11-16,-6 7 8 15,-16 7-2-15,-22 9-11 16,-8 6-7-16,-5 2-4 15,-55-2-4-15,-19-13-1 16,-6-13-13-16,-8-22-34 0,-5-9-26 16,0 0-39-16,22-19-24 15,21-5-77-15</inkml:trace>
  <inkml:trace contextRef="#ctx0" brushRef="#br0" timeOffset="170934.1291">7001 16897 285 0,'21'-18'84'16,"4"-1"-12"-16,21-4 17 15,33 1-7-15,20 2-10 16,7 0-9-16,3 5-16 15,-16 2-31-15,-22 6-16 0,-17 0 0 16,-10 7-10-16,-25 0-43 16,-3 0-90-16,-16 17-133 15</inkml:trace>
  <inkml:trace contextRef="#ctx0" brushRef="#br0" timeOffset="171239.9373">8402 16520 429 0,'0'-4'122'0,"0"4"-61"15,-11 8-20-15,-22 39 2 16,-21 26-10-16,-3 26 2 16,5 27 4-16,19 16-10 15,25 11-3-15,8-9-12 16,0-23-5-16,52-25-8 16,2-27-1-16,12-13-22 15,10-12-89-15,-27-16-157 16</inkml:trace>
  <inkml:trace contextRef="#ctx0" brushRef="#br0" timeOffset="172987.7378">8803 16959 330 0,'-11'-4'179'16,"-3"0"-113"-16,14 4-16 16,0 0-12-16,0-3-11 15,0 3-8-15,0 0 2 16,0 0 8-16,0 0-9 15,0 0-9-15,47 33-5 16,18 14 27-16,11 17-14 16,-2 7-8-16,-17 5-3 15,-10-4-4-15,-1-4-4 16,-13-4 0-16,-6-12-2 0,-8-12-14 16,-5-15-43-1,5-14-61-15,-19-11-78 0</inkml:trace>
  <inkml:trace contextRef="#ctx0" brushRef="#br0" timeOffset="173227.5302">9335 17020 276 0,'-33'0'257'15,"-19"6"-223"-15,6 25-5 16,-6 19 6-16,-16 7-9 16,-14 6-20-16,-5 2-5 0,2-12-1 15,20-7-2-15,13-15-7 16,25-10-25-16,27-12-46 16,0 2-28-16,0-8-74 15</inkml:trace>
  <inkml:trace contextRef="#ctx0" brushRef="#br0" timeOffset="173595.3199">9684 17258 261 0,'0'0'165'0,"0"0"-103"0,30 0-4 15,30-3 36-15,10-10-17 16,29-2-10-16,1-2-6 16,4-1-37-16,-11 8-19 15,-30 2-5-15,-17 8-2 16,-13 0-26-16,-6 0-129 16,-27 2-247-16</inkml:trace>
  <inkml:trace contextRef="#ctx0" brushRef="#br0" timeOffset="174428.3745">10894 16822 269 0,'0'-3'147'0,"0"1"-114"15,0 0-14-15,0-3 11 16,0-2 16-16,27-5 4 16,12 2-3-16,-1-6-6 15,14 1 5-15,2 3-3 16,6 2-4-16,6-1-2 15,-28 6-11-15,3 5-8 16,-22 0-5-16,0 0-8 0,-19 13-4 16,0 33 2-16,-27 20 2 15,-53 21-4-15,-12 15-1 16,10-5-3-16,22-13-1 16,38-20 0-16,17-21 1 15,5-15-1-15,8-12 1 16,36-2-2-16,21-13 1 15,3-1 2-15,3 0-5 16,0 0-20-16,-6-8-50 16,-5-6-79-16,-19-3-184 15</inkml:trace>
  <inkml:trace contextRef="#ctx0" brushRef="#br0" timeOffset="174683.8907">11701 16667 190 0,'38'0'377'0,"14"0"-365"16,19 3 21-16,-3 23 12 16,-10 8 6-16,-20 17-10 15,-16 18 0-15,-22 25 1 16,0 25-11-16,-60 10-13 15,-33 6-11-15,-11-12-7 0,6-21-4 16,8-25-15-16,11-32-51 16,19-20-53-16,8-25-102 15</inkml:trace>
  <inkml:trace contextRef="#ctx0" brushRef="#br0" timeOffset="176909.9107">12906 17081 449 0,'90'-17'173'0,"17"6"-130"15,24-5-7-15,8-5 4 16,-17 1-33-16,-15 2-7 15,-25 2-16-15,-28 9-49 0,-27 3-82 16,-27 1-158 0</inkml:trace>
  <inkml:trace contextRef="#ctx0" brushRef="#br0" timeOffset="177105.8689">13534 16795 551 0,'-14'24'177'16,"14"24"-128"-16,-16 21-16 15,-1 15-18-15,-21 3-9 16,5-2-6-16,1-6-9 0,18-13-53 16,9-6-71-16,5-20-84 15</inkml:trace>
  <inkml:trace contextRef="#ctx0" brushRef="#br0" timeOffset="177389.9657">14518 16755 458 0,'-6'0'181'16,"-29"36"-133"-16,-11 15-15 15,2-2-17-15,17-7-16 16,27-12 0-16,0-9-5 0,0-6 5 16,32-6 4-16,7 3 31 15,2 9 22-15,-1 7-12 16,-20 13-12-16,-20 13-14 16,0 10-12-16,-41 5-7 15,-30-12 0-15,-8-14-13 16,-6-27-59-16,20-16-77 15,13-24-118-15</inkml:trace>
  <inkml:trace contextRef="#ctx0" brushRef="#br0" timeOffset="177555.8645">14504 16644 397 0,'55'-8'235'15,"16"6"-128"-15,13 2-25 16,6 0-8-16,3 2-20 15,-14 11-39-15,-5-4-15 16,5-4-16-16,-3-2-73 16,-16-3-92-16,-8 0-236 15</inkml:trace>
  <inkml:trace contextRef="#ctx0" brushRef="#br0" timeOffset="178216.2964">16274 16400 401 0,'-6'0'116'0,"-40"6"-60"15,0 26-7-15,-14 20 18 16,-11 11-21-16,11 20-1 15,8 19-6-15,25 14-14 16,13 8-9-16,14-3-12 16,0-15-4-16,49-25-2 15,22-17-12-15,8-25-36 16,14-13-55-16,5-15-76 0,-13-11-191 16</inkml:trace>
  <inkml:trace contextRef="#ctx0" brushRef="#br0" timeOffset="178559.9994">17204 16544 349 0,'8'0'135'16,"11"9"-53"-16,19 22-27 15,3 3 1-15,16 4-16 16,-2-1-2-16,7 0-12 15,-2-2-11-15,-8-4-14 16,-11 0-1-16,3-4-15 16,-17-7-41-16,-5-3-75 15,-11-13-116-15</inkml:trace>
  <inkml:trace contextRef="#ctx0" brushRef="#br0" timeOffset="178717.921">17992 16558 469 0,'-14'20'152'16,"-38"31"-66"-16,-16 16-9 16,-41 18-17-16,-11 13-24 15,-11 8-36-15,8 0-1 16,17-19-41-16,41-7-80 16,37-24-98-16</inkml:trace>
  <inkml:trace contextRef="#ctx0" brushRef="#br0" timeOffset="179333.9763">18417 17084 347 0,'44'-14'193'15,"-4"1"-144"-15,34 3 8 16,11-3-16-16,-6-1-16 16,-22 2-16-16,3 6-9 15,-27-2-6-15,-14 8-37 16,-19 0-114-16,0 0-218 16</inkml:trace>
  <inkml:trace contextRef="#ctx0" brushRef="#br0" timeOffset="179527.846">18777 16791 421 0,'-6'31'219'16,"-7"16"-127"-16,-1 17-43 16,9 11-23-16,-17 2-16 15,3-7-9-15,0-8-1 16,0-17-9-16,13-14-27 15,6-10-41-15,0-20-45 16,6-1-77-16</inkml:trace>
  <inkml:trace contextRef="#ctx0" brushRef="#br0" timeOffset="179729.9792">19360 16612 392 0,'0'0'238'0,"0"40"-190"16,0 16-24-16,0 15-5 15,-27 7-7-15,8 4-11 16,-8 3-1-16,8-10-17 0,0-4-36 16,-1-9-52-16,20-28-81 15</inkml:trace>
  <inkml:trace contextRef="#ctx0" brushRef="#br0" timeOffset="179986.1608">19898 16480 375 0,'0'0'308'0,"5"27"-271"15,14 25-29-15,-5 16-4 0,-1 5 13 16,-5 16 15 0,-8 22-5-16,0 5-1 0,-19 8 1 15,-30-6-14-15,-35-8-13 16,-1-11-3-16,-5-18-21 16,17-27-64-16,13-34-67 15,13-20-118-15</inkml:trace>
  <inkml:trace contextRef="#ctx0" brushRef="#br0" timeOffset="180474.2669">20407 16331 211 0,'0'-3'214'15,"0"3"-164"-15,0 0-26 0,0 0-2 16,0 0 5-16,0 0 9 16,19 0 12-16,14 0 0 15,16 0 3-15,-11 0-5 16,3-2-2-16,-16-2-13 16,-17 4-11-16,-2 0-12 15,-6 0-7-15,0 14 0 16,-6 26 2-16,-40 11 1 15,-14 6-2-15,5-4-2 16,12-12 0-16,23-12 0 16,20-13 0-16,0-8-6 0,39-8-4 15,34 0 3 1,17-15-26-16,3-7-50 0,-3-7-78 16,-22-7-270-16</inkml:trace>
  <inkml:trace contextRef="#ctx0" brushRef="#br0" timeOffset="181298.1775">21424 16844 171 0,'39'-17'378'0,"21"2"-311"15,24 2 1-15,3 3-17 16,-10 3-19-16,-12 0-27 15,-19 3-5-15,-5 4-6 16,-30 0-36-16,3 0-77 16,-14 0-138-16</inkml:trace>
  <inkml:trace contextRef="#ctx0" brushRef="#br0" timeOffset="181545.7656">21542 17155 261 0,'41'-8'381'0,"2"3"-297"16,36 3 0-16,14-5-31 15,-14-3-34-15,0-10-19 16,0 1-17-16,-35-12-159 16,-31-11-446-16</inkml:trace>
  <inkml:trace contextRef="#ctx0" brushRef="#br0" timeOffset="187343.9414">23273 16721 22 0,'14'-9'150'15,"2"0"-94"-15,0-5-24 16,9 0-9-16,-3-3-1 15,-3 3 0-15,0 4 14 16,-19 5 4-16,0 3 3 0,0-2-2 16,0 4-15-16,0-2 1 15,0 2-3-15,0-3-1 16,0 1 8-16,0 2 1 16,0 0-9-16,0-3 2 15,0 3 0-15,0 0 0 16,0 0-1-16,0 0-6 15,0 0-4-15,0 0-8 16,0 0 1-16,0 0-2 16,0 0-2-16,-19 0-1 0,-8 23 0 15,-6 4-2 1,19 1 0-16,14-4-1 0,0-6 0 16,41-1-1-16,11-4 2 15,-14-3 0-15,3 3 5 16,-8 5 10-16,-20 10 9 15,-13 14 2-15,0 13-13 16,-46 7-4-16,-41 2-7 16,-11-12-2-16,-1-14-5 15,15-23-24-15,10-15-34 16,9-10-39-16,21-24-51 16,25-12-61-16</inkml:trace>
  <inkml:trace contextRef="#ctx0" brushRef="#br0" timeOffset="187666.0283">23614 16592 417 0,'38'0'108'0,"22"0"-36"15,25 0-20-15,5-14-21 16,-3 1-24-16,-16-6-7 15,-11 12-5-15,-22 7-35 16,-38 0-93-16,0 7-182 16</inkml:trace>
  <inkml:trace contextRef="#ctx0" brushRef="#br0" timeOffset="188476.1348">24432 16691 87 0,'-8'0'228'0,"2"0"-165"16,-5 0-10-16,3 0-11 16,-5 12-10-16,-7 8-9 15,-7 0-11-15,-6 2-2 16,14-5 4-16,0-8-8 15,6-4-3-15,13-5-2 0,0 0 8 16,0 0 17 0,0-15 7-16,32-14-20 0,15 0 9 15,5-1 17-15,13 4-3 16,0 3-4-16,-13 2-5 16,3 5-8-16,-17 3 6 15,-11 5-14-15,-2 3-2 16,-17 5-7-16,3 0 0 15,2 0-2-15,1 20 12 16,-6 2-4-16,-8 8 3 16,0 8 3-16,0 4-8 15,-19 6-1-15,-27 8-3 0,-14 11-1 16,-25 10 0 0,-13 11-1-16,-14-2 0 0,-5 1 0 15,11-10-3-15,13-20 0 16,22-22-6-16,38-16-1 15,20-13 0-15,13-6-1 16,0 0 9-16,38-14-4 16,41-11 6-16,22 1 1 15,11 13 4-15,2 11 0 16,1 0-3-16,-20 6-2 16,-8 23-57-16,-40 3-206 15</inkml:trace>
  <inkml:trace contextRef="#ctx0" brushRef="#br0" timeOffset="202363.517">21986 9344 251 0,'8'-5'73'0,"-8"1"-34"0,0 4-8 16,0-1 1 0,0-2-13-16,0 3 1 0,0 0 0 15,0 0-6-15,0 0 2 16,0 0 8-16,0 0-1 16,0 0 2-16,-8 0-3 15,-22 0-4-15,-11 13-6 16,-11 22-8-16,-5 21-2 15,3 19-1-15,2 15 1 16,11 11 4-16,22 7 7 16,19 4-5-16,0-11-4 15,5-12-3-15,50-14-1 16,5-20-3-16,3-1-9 0,-4-15-11 16,-12-3-15-1,-14-7-62-15,-25-16-88 0</inkml:trace>
  <inkml:trace contextRef="#ctx0" brushRef="#br0" timeOffset="202925.6655">22231 9684 189 0,'0'-5'146'0,"0"5"-84"16,0 0-18-16,11-2-8 16,-11 2-1-16,19 0-1 15,3 0 3-15,22 7 26 16,2 21-34-16,9 7 2 16,8 9-5-16,-3 8-11 15,-1 5-11-15,-1 3-1 16,-12 2-3-16,-10-1 0 15,2-3-6-15,-11-13-12 0,-8-19-32 16,-13-12-34 0,2-14-52-16,-8 0-27 0</inkml:trace>
  <inkml:trace contextRef="#ctx0" brushRef="#br0" timeOffset="203127.5298">22867 9749 373 0,'-36'35'92'0,"-15"12"-46"15,-15 8-2-15,-13 5-5 16,-5 9-28-16,-15-3-11 16,15-6 0-16,24-12-6 15,22-11-17-15,24-15-36 0,14-10-37 16,0-10-45-16</inkml:trace>
  <inkml:trace contextRef="#ctx0" brushRef="#br0" timeOffset="203547.4432">23134 9813 210 0,'0'0'37'15,"8"0"18"-15,3 0-2 16,-8 0 4-16,21-4-3 16,15-6 5-16,1-8-4 0,20-6-8 15,6-7-8-15,-1 0-10 16,1 8-10-16,-9 0-14 15,-11 10-5-15,-18 9-2 16,-23 4-20-16,-5 0-71 16,0 0-137-16</inkml:trace>
  <inkml:trace contextRef="#ctx0" brushRef="#br0" timeOffset="203953.4472">23723 9481 223 0,'0'0'102'15,"0"0"-70"-15,8-3 19 16,11-2 8-16,0-2-10 16,9-3-9-16,-9 0-1 15,13-1-5-15,1 3-7 16,13 4 1-16,-7-1 6 15,2 5-4-15,-9 0-17 16,-21 0-5-16,-3 0-3 16,1 16-1-16,-9 16 2 15,0 7 3-15,0 7-6 16,-36 11-2-16,3 1 0 16,-5 13-1-16,19 0 0 0,5-1 1 15,14-10-2-15,0-14 1 16,6-15-1-16,40-15-6 15,20-10 2-15,21-6 5 16,3 0-4-16,-6-8 0 16,-18-8-24-16,-14-8-32 15,-25 4-45-15,-8-6-49 16,-19-4-189-16</inkml:trace>
  <inkml:trace contextRef="#ctx0" brushRef="#br0" timeOffset="204237.634">24451 9154 253 0,'27'-1'223'16,"11"1"-194"-16,-5 0 36 15,3 0-15-15,7 24-13 16,-2 18 5-16,5 19-5 15,-2 18-4-15,-11 12-2 16,-11 10-12-16,-3 5-6 16,-19 0-4-16,0 1-5 15,0-12-4-15,-8-18-1 16,-25-24-15-16,0-24-22 16,6-17-45-16,-3-12-30 0,16 0-62 15,-5-32-127-15</inkml:trace>
  <inkml:trace contextRef="#ctx0" brushRef="#br0" timeOffset="204763.6733">24958 8979 195 0,'0'0'102'0,"11"0"-46"16,8 0-9-16,0 0 5 16,-2 0-19-16,2 0 0 15,5 0 5-15,-5 0-5 16,3-5-2-16,-11 4-5 16,-8 1-6-16,16 0 3 15,-19 0-8-15,11 0-7 0,-3 0-3 16,-8 0 0-16,11 0 3 15,-8 12 0-15,-3 6 2 16,0 16 1-16,0 0-5 16,0 3-3-16,0-1 2 15,0-10 1-15,0-3 2 16,10-9-5-16,37-11 1 16,26-3-2-16,26-3 1 15,-1-22-3-15,5-8-3 16,-10-1-24-16,5 9-58 15,-32-4-126-15</inkml:trace>
  <inkml:trace contextRef="#ctx0" brushRef="#br0" timeOffset="205573.3472">25899 9594 67 0,'0'0'121'0,"-6"0"-95"16,6 0 11-16,-5 0 32 16,5-2-20-16,0-1-22 15,0 0 4-15,0 3-1 16,0-3 1-16,0-1 2 16,11 3-1-16,11-5-9 15,10-3-7-15,20-6 3 16,8 0 18-16,11 0-8 0,0 2 0 15,-6 4-8-15,-5 1-18 16,-13 5-3-16,-23 3-3 16,-10 0-27-16,-14 0-42 15,0 0-62-15,0 0-119 16</inkml:trace>
  <inkml:trace contextRef="#ctx0" brushRef="#br0" timeOffset="206001.8063">26161 9289 248 0,'-6'0'61'0,"6"0"-18"0,0 0-10 16,0 0 13-16,0 17 7 16,14 11 9-16,-9 6 9 15,9 12-11-15,-6 6-17 16,-8 3-20-16,0 3-17 16,0-5-6-16,0-8-15 15,0-10-47-15,0-8-77 16,0-19-150-16</inkml:trace>
  <inkml:trace contextRef="#ctx0" brushRef="#br0" timeOffset="206375.6106">27178 8927 355 0,'0'0'149'16,"-9"0"-95"-16,-29 23-12 15,-5 13 0-15,-4 9-27 0,15 13 0 16,-1 13 9-16,11 10 0 16,17 5 8-16,5 1-7 15,0-13-10-15,46-11-14 16,0-10-1-16,17-8-3 16,-14-13-9-16,-5-5-30 15,-17-9-26-15,-3 0-56 16,-15-5-93-16</inkml:trace>
  <inkml:trace contextRef="#ctx0" brushRef="#br0" timeOffset="206661.6108">27382 9096 323 0,'14'0'66'0,"2"2"12"16,17 21 4-16,-6 3-20 16,6 4-17-16,13 0-8 15,-8 0-20-15,-2 0-14 16,-4-3-3-16,-7-4-9 15,-11-6-26-15,-1-10-46 0,6-7-78 16,-5 0-75 0</inkml:trace>
  <inkml:trace contextRef="#ctx0" brushRef="#br0" timeOffset="206842.0164">27957 8999 345 0,'0'0'89'0,"0"16"0"16,0 20-8-16,0 16-29 15,-13 13-15-15,-12 12-1 16,-2 13 0-16,-6 6-14 16,6-6-19-16,2-2-3 15,12-9-12-15,7-8-37 16,6-22-47-16,0-14-63 16,0-27-81-16</inkml:trace>
  <inkml:trace contextRef="#ctx0" brushRef="#br0" timeOffset="207118.0009">28415 9083 322 0,'14'0'110'0,"-6"0"-58"16,3 27 16-16,3 10-19 16,-14 13-25-16,8 13-6 15,-8 0 1-15,0 5-7 16,0 1-9-16,0-1-3 16,0-7-21-16,0-6-48 15,-8-12-80-15,-17-15-153 16</inkml:trace>
  <inkml:trace contextRef="#ctx0" brushRef="#br0" timeOffset="207275.6015">28317 9550 379 0,'0'-7'118'0,"0"6"-47"16,22-6 5-16,16-7-35 15,22-4-32-15,6-10-6 16,-1-1-3-16,-13-3-1 15,-14 9-46-15,-11 0-168 16</inkml:trace>
  <inkml:trace contextRef="#ctx0" brushRef="#br0" timeOffset="207470.0344">28994 8996 181 0,'0'29'372'0,"0"19"-296"0,0 12-21 16,0 9 10-16,0 5-37 16,0 4-24-16,5 2-4 15,-5 1-9-15,0 4-26 16,0-13-37-16,0-10-75 16,0-27-157-16</inkml:trace>
  <inkml:trace contextRef="#ctx0" brushRef="#br0" timeOffset="207704.168">29168 8834 542 0,'22'0'70'0,"5"0"-65"15,17 29 32-15,-3 28 7 16,-3 25 3-16,-11 31 3 15,-16 26-11-15,-11 11-19 16,0 6-19-16,-30-8-1 16,-25-10-19-16,4-17-36 15,4-24-63-15,9-29-90 16,16-40-117-16</inkml:trace>
  <inkml:trace contextRef="#ctx0" brushRef="#br0" timeOffset="208235.5438">29413 8642 100 0,'0'-6'239'16,"33"-1"-171"-16,0-7-12 16,5 3 17-16,0-3-20 15,9-4-17-15,-7 2 1 16,-7 6 1-16,-14 10-10 15,-13 0-14-15,-6 29-2 0,0 22 6 16,-28 8-15-16,-21 5-1 16,22-14 0-16,19-14 3 15,8-12 5-15,0-16-10 16,46-8-5-16,9 0-3 16,10-24-16-16,6-3-58 15,-25-9-166-15</inkml:trace>
  <inkml:trace contextRef="#ctx0" brushRef="#br0" timeOffset="208999.4686">30400 9136 235 0,'41'-11'165'0,"-8"-1"-115"16,11 2 16-16,-9 3-5 15,-2 0-6-15,-6 1-30 16,3 1-20-16,-8 5-4 16,-3 0-1-16,-14 0-5 15,-5 0-14-15,0 0-82 16,0 23-104-16</inkml:trace>
  <inkml:trace contextRef="#ctx0" brushRef="#br0" timeOffset="209186.8792">30460 9379 19 0,'28'0'550'16,"4"0"-465"-16,15 0-17 15,10 0-21-15,-5-9-31 16,2-7-16-16,-21 1-2 16,-8-1-65-16,-6 6-91 15,-6 3-152-15</inkml:trace>
  <inkml:trace contextRef="#ctx0" brushRef="#br0" timeOffset="209645.6334">31128 8729 271 0,'0'0'105'16,"0"0"-60"-16,0 0-1 0,-10 0 2 16,1 0-4-16,-4 14 6 15,-1-1 1-15,14-4-28 16,0-1-18-16,0-3-2 15,0-5 7-15,27 0 20 16,20 0 22-16,5 2-3 16,-1 5 3-16,-4 5-11 15,-28 9-15-15,-6 9-6 16,-13 7-10-16,0 6-6 16,-19 0-2-16,-35-7-3 15,-3-14-16-15,10-9-30 16,1-13-27-16,8 0-15 15,-1-26-48-15,26-6-72 0</inkml:trace>
  <inkml:trace contextRef="#ctx0" brushRef="#br0" timeOffset="209907.7353">31128 8672 165 0,'52'-13'219'0,"3"-4"-174"16,16-10 28 0,2-2 20-16,-10-1-49 0,-3 2-20 15,-14 5-9-15,-21 9-9 16,-11 6-6-16,-14 4 0 15,0 4-37-15,0 0-153 16,-6 13-146-16</inkml:trace>
  <inkml:trace contextRef="#ctx0" brushRef="#br0" timeOffset="210583.4742">31576 8614 235 0,'0'0'69'0,"0"0"-16"16,0 0 7-16,11 0-7 15,2 0-1-15,6 0-2 16,3-7-3-16,3-3-5 16,-4-1-10-16,12 3-4 15,-14 2-3-15,-5 3-10 16,-9 3-9-16,1 0-3 0,-6 0 0 16,2 3 2-16,-2 9-2 15,0 1 0-15,11 3-2 16,-11-4-1-16,0-3 3 15,9-1-2-15,-9 0 0 16,0 3 1-16,0-1 0 16,0 2 0-16,0 1-1 15,0-5 1-15,0 0 0 16,0-7 1-16,0 4-1 16,0-1 0-16,0 3-2 15,0 7 2-15,0 7 2 16,0 1 1-16,0 2 1 15,0 1-4-15,-9-3-2 0,-10-7 0 16,14-6 0-16,5-3-1 16,0-5 1-16,0 3-1 15,0 4 1-15,0-2 0 16,0 4 0-16,0 1 1 16,5-7 0-16,14-1 1 15,9-3 0-15,29 0 4 16,-3 0 3-16,23-14 3 15,-12-3-6-15,-5 2-3 16,-8 5-2-16,-19 2-1 16,-11 1 0-16,-3 1-7 15,-19 1-38-15,0 3-73 0,0 2-94 16,0 0-117-16</inkml:trace>
  <inkml:trace contextRef="#ctx0" brushRef="#br0" timeOffset="210935.4794">31516 9410 315 0,'0'0'71'15,"0"-4"-19"-15,0 2 9 16,0-5-14-16,8-7 3 16,44-7 10-16,19-10-5 15,16-9-2-15,22-10-5 16,11 3 0-16,-11 0-17 15,-11 5-20-15,-38 15-11 16,-19 7-1-16,-25 11-26 16,-16 9-62-16,0 0-92 15,-11 13-190-15</inkml:trace>
  <inkml:trace contextRef="#ctx0" brushRef="#br0" timeOffset="211415.4898">31786 9627 341 0,'0'0'77'15,"0"0"-38"-15,-9 0 21 16,-29 20 7-16,-3 5-32 15,9 3 11-15,-1-2-16 16,22-5-23-16,8-9-2 16,3-6-5-16,0-6 3 15,14 4 16-15,27 1 34 0,2 5-2 16,-10 12-9-16,-19 15-7 16,-14 11-20-16,0 7-11 15,-14 3-2-15,-38-5-2 16,-5-20-7-16,3-16-33 15,2-17-39-15,19-12-39 16,19-23-94-16,14-8-149 16</inkml:trace>
  <inkml:trace contextRef="#ctx0" brushRef="#br0" timeOffset="211715.8905">31745 9639 445 0,'0'-7'133'16,"41"-11"-27"-16,57-10 0 16,14-10-37-16,10-5-15 15,-10 4-33-15,-33 0-21 16,-27 9-21-16,-6 3-96 0,-46 11-221 16</inkml:trace>
  <inkml:trace contextRef="#ctx0" brushRef="#br0" timeOffset="220697.1744">21285 11256 159 0,'0'0'86'0,"0"0"-56"15,0-3 3-15,9-3 13 16,-9-2-1-16,13-6-18 16,-2 2-4-16,-3 0 13 0,6 5 4 15,-14 3-8 1,0 1-9-16,0 3-4 0,0-4-1 16,0 4 2-16,0 0-2 15,0 0 4-15,0-1 7 16,0-3 3-16,0 4 0 15,0-1-2-15,0-2-5 16,0-1-2-16,0 3-3 16,-14-2-7-16,-5 0-2 15,-14 3-2-15,-27 0-8 16,-19 19-1-16,-19 30 0 16,-5 18-1-16,10 11-2 15,27 2 3-15,28-2-3 16,38-6 0-16,0-10-1 0,44-13 1 15,43-14-1-15,11-20 0 16,6-15 1-16,-6 0-2 16,-13 0-10-16,-31-4-44 15,-10-1-60-15,-22 5-94 16</inkml:trace>
  <inkml:trace contextRef="#ctx0" brushRef="#br0" timeOffset="221485.4838">21934 11443 177 0,'0'4'84'16,"0"0"-14"-16,0-4 8 15,0 0-21-15,0 0-13 16,8 0-8-16,6 0-5 15,5 0 5-15,6-7 1 16,-3-10 2-16,2-5 0 16,-10-1-10-16,5 1-11 15,-11-3-3-15,-3-2-6 16,-5 1-2-16,0 0 1 16,0 9-1-16,0 7-1 15,-5 5 2-15,-30 5-3 16,-15 0-4-16,4 23-1 15,5 15 0-15,3 5-1 0,11 5-2 16,13 9-1-16,14-6 3 16,0 4 0-16,0-8 0 15,33-10-9-15,2-5-8 16,14-10-20-16,-8-14-23 16,-8-5-31-16,0-3-74 15,-14 0-127-15</inkml:trace>
  <inkml:trace contextRef="#ctx0" brushRef="#br0" timeOffset="221911.445">22335 11405 275 0,'6'-6'117'15,"-6"6"-70"-15,0 0-12 16,2 0 15-16,-2 8-13 16,6 13-15-16,-6 7-5 15,0-3 5-15,0 0 2 16,0-6-6-16,0-8-10 16,0-4-5-16,0-7-3 15,13 0 1-15,20-1 3 16,11-29 2-16,8-14-6 15,-3 1 7-15,8 3 26 0,-5 11 0 16,-20 11-10-16,-10 10-10 16,-3 8-9-16,-8 0-2 15,-3 17 4-15,-8 21 4 16,0 5 0-16,0 10-8 16,0-2-2-16,0-3-1 15,0-2-6-15,0-7-10 16,0-10-25-16,0-7-21 15,0-22-9-15,0 0-17 16,0-16-32-16,0-19-56 16</inkml:trace>
  <inkml:trace contextRef="#ctx0" brushRef="#br0" timeOffset="222249.726">23044 10957 74 0,'11'-5'295'0,"-8"5"-235"16,8 0-23-16,-3 0 12 16,3 0-14-16,-3 5-9 0,3 17 6 15,-3 3-1 1,-8 13 1-16,0 6-8 0,8 11-4 15,-8 5-7-15,0 5 3 16,6-1-8-16,-6 1-4 16,0-4-1-16,0-3-3 15,0-7-2-15,0-8-1 16,0-10-6-16,0-13-13 16,0-13-20-16,0-7-30 15,0 0-17-15,0-10-60 16,0-7-65-16</inkml:trace>
  <inkml:trace contextRef="#ctx0" brushRef="#br0" timeOffset="222519.481">22840 11350 229 0,'0'-9'124'0,"0"3"-59"16,8-1-33-16,11-1 29 15,19-1 0-15,3-4-9 16,5 3-6-16,11-1 2 16,3 4-25-16,-8 3-17 15,-5-2-6-15,-9 6-2 0,-11-1-12 16,-13 1-39-1,5 0-87-15,-19 0-203 0</inkml:trace>
  <inkml:trace contextRef="#ctx0" brushRef="#br0" timeOffset="222917.3278">23625 10933 376 0,'8'0'84'16,"-3"0"-35"-16,4 0 20 15,-4 0-6-15,3 0-38 16,-2 0-22-16,-6 0-3 0,0 0-6 15,0 2-19-15,0 2-61 16,0 0-54-16,0 5-166 16</inkml:trace>
  <inkml:trace contextRef="#ctx0" brushRef="#br0" timeOffset="223329.5284">23628 11463 52 0,'10'0'365'15,"-10"0"-269"-15,9 0 1 16,-9 0-3-16,0 4-36 16,0 0-49-16,5 4-9 15,-5-6-61-15,8 1-52 16,-8-3-88-16</inkml:trace>
  <inkml:trace contextRef="#ctx0" brushRef="#br0" timeOffset="224214.5169">21332 13116 312 0,'-6'-5'177'16,"-7"2"-72"-16,-6 0-33 16,19 3-12-16,-9-2-22 15,9 2-6-15,0 0-12 16,0 0-5-16,0 0-6 16,0 2-3-16,0 23-4 15,0 15 12-15,0 2-10 0,9 0-2 16,-9-4-1-16,5-10-1 15,3-12-1-15,-2-9-1 16,-6-7-4-16,5 0 4 16,-5 0 0-16,0-23 1 15,0-17-7-15,3-19 1 16,16-3 7-16,5-13 1 16,17 5-1-16,17 2 4 15,-7 11-1-15,4 13 2 16,-3 13 3-16,-14 10 4 15,-11 8-7-15,-8 7-5 16,-5 6 0-16,-6 0-5 16,6 0-10-16,10 19-32 15,-18 2-41-15,2 8-28 16,16-5-57-16,-4-2 3 0,20-2-42 16</inkml:trace>
  <inkml:trace contextRef="#ctx0" brushRef="#br0" timeOffset="224701.3839">22133 12968 183 0,'6'-2'120'0,"-6"0"-56"0,0 2-6 15,0-3-8-15,0 1-28 16,0 2-3-16,0 0 2 16,0 0-3-16,-25 2 7 15,-10 21 2-15,-3 7-2 16,-1 6-5-16,18 5-5 16,-4 3-7-16,17-2-3 15,8-5-3-15,0-9-2 16,0-11 0-16,5-9-3 15,28-8 0-15,16 0 3 16,3-27 2-16,-6-11-1 16,6-3 2-16,-6-7 4 15,-7 8-1-15,-12 7 2 0,-16 17 3 16,-11 6-3-16,0 10 6 16,0 0 5-16,0 0-4 15,0 21-13-15,0 10 0 16,-11 4-2-16,8-1 0 15,3-6-2-15,0-1-4 16,0-8-15-16,3-4-10 16,27 1-11-16,3-2-51 15,2-6-29-15,11-1-10 16,6-7-125-16</inkml:trace>
  <inkml:trace contextRef="#ctx0" brushRef="#br0" timeOffset="225121.6699">22886 13033 165 0,'0'0'184'16,"-6"0"-114"-16,-26 0-22 15,-1 10-16-15,-22 20 7 16,-2 15-5-16,5 7-14 15,3 2 7-15,17-3-4 16,13-13-8-16,8-10-14 16,11-15-1-16,0-13 0 15,30 0 3-15,16-33 3 0,19-19-4 16,-5-22 0-16,11-8 2 16,-16-1 4-16,-9 4 12 15,-8 21 1-15,-38 8-14 16,0 17 4-16,0 13-3 15,0 20 1-15,-32 0 9 16,-1 30-13-16,0 22-3 16,14 14-2-16,11 5 1 15,8 3 1-15,0-4-2 16,5-9-2-16,42-12-6 16,-1-11-18-16,6-7-32 15,-11-9-43-15,-3-9-72 16,-16-13-246-16</inkml:trace>
  <inkml:trace contextRef="#ctx0" brushRef="#br0" timeOffset="225557.9646">23404 12781 595 0,'0'-1'116'0,"0"1"-68"16,0 0-29-16,5-3-19 15,9-1-2-15,5-2-17 16,-11-2-37-16,-2 7-26 16,-1 1-34-16,3 0-227 15</inkml:trace>
  <inkml:trace contextRef="#ctx0" brushRef="#br0" timeOffset="225865.3727">23529 13161 568 0,'0'0'151'0,"0"2"-111"16,0 2-40-16,6-4-9 15,-6 0-75-15,0-4-132 0</inkml:trace>
  <inkml:trace contextRef="#ctx0" brushRef="#br0" timeOffset="235283.2172">12080 16526 134 0,'0'0'99'0,"0"0"-77"16,0 0-15-16,0 0 5 16,0 0 18-16,0 0 4 15,0 0 8-15,0 0-2 16,0 0-13-16,0 0-5 16,0-2-1-16,0 2 0 15,0 0-4-15,0 0-1 16,-5 0-5-16,5 0-5 15,-8 0 0-15,8 0-3 16,0 0-2-16,0 0-1 16,0 0 0-16,0 0 0 15,0 0 2-15,0 0 1 16,0 0 1-16,0 0 4 0,0-1 1 16,8-7 3-1,3 0 4-15,16-2-4 0,-8-3-6 16,14-4-2-16,0-1 2 15,13 2 2-15,-5-2 1 16,-11 4 2-16,-3 6 4 16,-8 1-2-16,-5 5-3 15,5-3-7-15,-14 5-2 16,3 0-1-16,1 0 0 16,2 0 0-16,2 0 1 15,6 0 1-15,-5 0 1 16,0 0-2-16,-1 0 4 0,-2 12 1 15,-8-2-1-15,2 4-3 16,1-2 0-16,-6-1 0 16,0 3-2-16,0-1 1 15,0 0 0-15,0 1 0 16,0 3 0-16,0-2-1 16,0 2 0-16,0 3 1 15,-6 0-1-15,-7-2 0 16,7 4 0-16,-2-7 0 15,-3 1 0-15,8-5 0 16,-8-4 0-16,11-2 0 16,0 1 0-16,0 0 0 15,0-6 0-15,0 2-1 16,0-2 1-16,6 0 1 16,32 0 2-16,22-10 6 0,11-13 5 15,-3-4-7-15,8-1 3 16,-21 3-5-16,-3 10-5 15,-14 12-1-15,-16 3-39 16,-22 3-126-16</inkml:trace>
  <inkml:trace contextRef="#ctx0" brushRef="#br0" timeOffset="245460.8387">24506 10586 215 0,'0'-8'46'16,"10"3"1"-16,-10 3 17 15,0-1-1-15,0 3-3 16,0-3 3-16,0 3-14 16,0-2 1-16,0 2-14 15,0 0-6-15,0 0-11 16,-10 0-6-16,-7 0 0 0,-21 21-5 16,-22 21 1-1,-25 16 2-15,1 16-5 0,5 12-1 16,27 5 8-16,28 6-4 15,15-8-4-15,9-11-4 16,9-21-1-16,48-21 0 16,-3-10-2-16,12-14-8 15,-4-4-16-15,-10-1-37 16,-3 4-52-16,-24-4-88 16</inkml:trace>
  <inkml:trace contextRef="#ctx0" brushRef="#br0" timeOffset="246075.2265">24805 10861 220 0,'0'-3'71'16,"0"3"-52"-16,0-2 5 16,0 2 33-16,0-3-17 15,0 1-9-15,0-3-5 16,0-2 3-16,20-2 15 16,-1 0-10-16,2-3-4 15,9-2 0-15,6-5-3 16,21 1 2-16,-2-5-2 15,7 2 5-15,-15 7-3 0,-12 6-7 16,-24 3-11-16,-5 5-6 16,-6 0-1-16,0 10-1 15,0 30 16-15,-30 18-9 16,-25 12-7-16,-10 11-1 16,7-1 0-16,17-6-2 15,17-13 0-15,16-10-1 16,8-17 1-16,0-10-2 15,27-11 2-15,30-8-1 16,-2-5-2-16,5 0 0 16,-3 0-3-16,-11-6-19 15,-2-6-53-15,-9 8-46 16,-7 4-173-16</inkml:trace>
  <inkml:trace contextRef="#ctx0" brushRef="#br0" timeOffset="246360.9642">25926 11137 388 0,'0'0'80'16,"0"7"-7"-16,0 19-3 0,0 3-16 16,-19 3-26-16,-8 3-8 15,-11-2-6-15,10 3-14 16,23-11 0-16,-9-9-23 16,14-5-59-16,0-11-87 15,0 0-51-15</inkml:trace>
  <inkml:trace contextRef="#ctx0" brushRef="#br0" timeOffset="246735.0958">26248 10952 231 0,'19'0'155'0,"-5"0"-93"0,10 0 18 16,3-2-1-16,12-2-31 16,7-3-22-16,0 1-8 15,-5 1-6-15,-11 2-10 16,-16-1-2-16,-1 4-1 16,-4 0-14-16,1 0-67 15,-10 4-146-15</inkml:trace>
  <inkml:trace contextRef="#ctx0" brushRef="#br0" timeOffset="247035.3358">26929 10749 327 0,'0'2'81'0,"0"20"-25"15,0 7 6-15,0-1-9 16,0 13-13-16,0 1-6 16,0 2-5-16,0 9-7 15,0-2-9-15,6-8-13 16,-6 1-6-16,5-9-21 0,-5-5-13 15,3-7-45 1,3-12-66-16,-6-11-112 0</inkml:trace>
  <inkml:trace contextRef="#ctx0" brushRef="#br0" timeOffset="247364.925">27412 10471 404 0,'41'19'85'0,"0"17"3"16,-3 11 2-16,-19 15-16 16,-19 17-18-16,0 16-15 15,-38 19-8-15,-49 13-19 16,-9-7-11-16,14-8-3 16,17-38-19-16,35-23-84 15,16-38-121-15,6-13-300 16</inkml:trace>
  <inkml:trace contextRef="#ctx0" brushRef="#br0" timeOffset="251428.7879">24358 13118 245 0,'0'0'61'0,"0"-2"-12"15,0 2-8-15,0-3 6 16,0 1-11-16,0 2-13 16,0 0-2-16,0 0 0 15,0 0-3-15,0-3-5 16,0 3 0-16,0 0 0 15,0 0 6-15,0 0 5 16,0-3-2-16,0 3-2 16,0-2-2-16,-5 2-2 0,5 0-4 15,0 0-5 1,0 0-4-16,0 0-3 0,0 8 0 16,13 23 0-16,15 14 1 15,10 5-1-15,0 5 1 16,-5-4-1-16,-1-3 0 15,1-10 0-15,-6-10 0 16,-7-6 1-16,1-8 0 16,-7-7 0-16,-9-1 0 15,1-6 0-15,2 0 1 16,3 0 0-16,-3-16-1 16,-8-18 1-16,0-18-2 15,0-17-4-15,0-21 0 16,-8-15 4-16,-36-10-1 15,3 7-2-15,-5 8-2 0,13 13 4 16,1 17 0-16,7 11 1 16,-2 14-1-16,2 9 1 15,9 8-1-15,-17 3-1 16,17 6-1-16,2-4 3 16,6 4 0-16,-6-1 0 15,14 7 0-15,0 4 0 16,0 8 0-16,0 1 0 15,0 0 0-15,0-2 0 16,0-3-2-16,0-1 2 0,0 2 0 16,0-2 0-1,33 1 0-15,0 2 0 0,27-5-1 16,5-2 1-16,33-4 0 16,39-2 1-16,29-12 3 15,44-9 8-15,14-10-2 16,-3-3 5-16,-25 4-5 15,-52 13-8-15,-45 8-2 16,-40 10-4-16,-26 4-29 16,-14 11-84-16,-19 0-149 15</inkml:trace>
  <inkml:trace contextRef="#ctx0" brushRef="#br0" timeOffset="252173.1234">25244 12571 309 0,'0'-1'67'0,"0"1"-33"0,-5 0-5 16,-9 0-1-16,6 0-7 16,-3 0 2-16,-8 0-4 15,-8 0-11-15,8 0 5 16,-8 1-6-16,13 7 2 16,0 0 1-16,14-2-2 15,0 0-3-15,0-4 2 16,0 1 5-16,0-1 6 15,28 0-1-15,10 4 15 16,3-1-6-16,5-1 2 16,-16 3-4-16,-14 8-10 15,3 6-6-15,-19 0 0 0,0 2 1 16,0 0-5-16,0-5-2 16,-8-5-2-16,-3-4-2 15,-2-8-6-15,-6-1-6 16,5 0-8-16,-8 0-19 15,3 0-18-15,5-10-5 16,1-3-34-16,2 5 0 16,11 3-24-16</inkml:trace>
  <inkml:trace contextRef="#ctx0" brushRef="#br0" timeOffset="252563.1542">25212 12501 198 0,'0'0'36'0,"0"0"12"0,0 0 11 15,0 0-24-15,0 0-18 16,5 0 9-16,22 0 24 16,14 0-1-16,6 0 0 15,24-18-4-15,13-8-3 16,9 1-14-16,-9 3-10 15,-13 3-11-15,-24 1-7 16,-15 6-1-16,-4 4-11 16,-9 5-44-16,-19 3-106 15,0 0-165-15</inkml:trace>
  <inkml:trace contextRef="#ctx0" brushRef="#br0" timeOffset="253236.344">25932 12445 155 0,'0'-2'72'0,"0"-1"-51"16,0 0 6-16,0 0 35 15,0 3-13-15,0-2-12 16,0 0-6-16,0-3-9 16,8 1 0-16,-3-2 18 15,9 1-6-15,-1 1 2 16,1-3-7-16,5 6-8 16,14-4 2-16,-6-2-6 15,-2 6-4-15,2-1-1 16,-3-2-4-16,-4 4-3 0,-12 0 2 15,-3 0-6 1,3 0-1-16,-8 0 0 0,6 0 0 16,-6 12 1-16,0 12 3 15,0 4 0-15,-19 1-2 16,-19 7-2-16,2-1 0 16,-2-1 1-16,5-3-1 15,1-1 0-15,7-4 0 16,17-6 0-16,8-6 0 15,0-4 0-15,0-5-1 16,19-5 1-16,35 0 0 16,17 0 2-16,8-7 1 0,-2-9 2 15,-4 2-1-15,-26 4-4 16,-9-1 0-16,-25 7-5 16,-7 4-33-16,-6 0-71 15,0 0-107-15</inkml:trace>
  <inkml:trace contextRef="#ctx0" brushRef="#br0" timeOffset="253634.8514">25514 13242 0 0,'0'0'291'0,"0"0"-247"16,0 0-29-16,0 0 19 15,0 0-5-15,30-2 8 16,-2-14 13-16,32-10 22 16,24-11-11-16,28-11-13 15,27-6 14-15,3-4-18 0,-9 5-15 16,-24 12-17-16,-30 11-12 16,-27 11 0-16,-19 8-3 15,-14 9-17-15,-16 2-40 16,-3 0-74-16,0 22-83 15</inkml:trace>
  <inkml:trace contextRef="#ctx0" brushRef="#br0" timeOffset="254084.6095">25978 13349 244 0,'-25'15'88'16,"-7"4"-40"-16,10-1 4 16,3 2-8-16,19-5-12 0,0-2-5 15,0-6-11 1,0-2 4-16,22-2 8 0,21-2 10 16,4-1-1-16,-15 3 17 15,-13 4-5-15,-11 11-19 16,-8 11-5-16,0 14 4 15,-46 6-12-15,-33-4-11 16,8-10-6-16,-8-19-3 16,19-16-18-16,8 0-27 15,33-22-41-15,19-13-7 16,0-2-54-16,52 3-42 16</inkml:trace>
  <inkml:trace contextRef="#ctx0" brushRef="#br0" timeOffset="254326.0338">25978 13349 23 0</inkml:trace>
  <inkml:trace contextRef="#ctx0" brushRef="#br0" timeOffset="254447.1243">25978 13349 23 0,'172'-112'279'0,"-172"112"-197"0,0 0-10 0,11 0 11 0,29 0 5 16,26-17-15-16,13-13 0 15,5-1-16-15,-10-5-33 16,-17 1-22-16,-10 10-2 16,-15 2-7-16,-12 13-40 15,-1 5-107-15,-19 4-204 16</inkml:trace>
  <inkml:trace contextRef="#ctx0" brushRef="#br0" timeOffset="255915.1528">26272 13195 56 0,'0'0'45'0,"0"0"-18"16,0 0-6-16,0-3 0 16,0 3 11-16,0-5 3 0,0 2-3 15,9-1 3-15,-9 1-1 16,0 3-8-16,0 0-10 16,0 0 0-16,0 0-2 15,0 0-7-15,0 0 1 16,0 0 7-16,0-2 0 15,0-2-2-15,0 4-2 16,0 0-1-16,0 0-4 16,0 0-2-16,0 0-1 15,0 0 0-15,0 0 2 16,0 0-2-16,-9 0-1 16,-15 4 0-16,5 8-1 15,-3-1 1-15,3-2-2 16,0-2 1-16,5-1-1 15,0-2-1-15,-5 4 1 0,0-3 0 16,6 0 0-16,-1 0-2 16,3-2 1-16,-3-1 0 15,6 0 1-15,3-2 1 16,-1 0-1-16,6 0 1 16,0 0-1-16,0 0 2 15,0 0-2-15,0 0 1 16,0 0 0-16,0 0 1 15,0 0 3-15,0 0 3 16,0 0-2-16,0 0 0 16,0 0-2-16,0 0-2 15,0 0-1-15,0 0-1 0,0 0 0 16,0 0 0-16,0 0-1 16,0 0 1-16,0 9-3 15,-8 8 0-15,8 7 3 16,-19 7 0-16,6 3-1 15,-7 3-4-15,1-3-12 16,-2 1-36-16,7-10-102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8:17:42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18594 5632 158 0,'0'-7'227'0,"0"3"-194"15,0 0-2-15,0 0 5 16,0-1-17-16,-33 2-5 15,6 1 6-15,3 2-5 16,-17 0 2-16,-11 0 0 16,-13 37-6-16,-9 15 2 15,-11 25-5-15,14 19-3 16,6 11-2-16,24 5-3 16,28-2 2-16,13-9-1 15,0-9-1-15,27-16 0 0,19-12 0 16,11-16-1-16,-16-8-1 15,6-15-35-15,-20-12-61 16,3-13-99-16</inkml:trace>
  <inkml:trace contextRef="#ctx0" brushRef="#br0" timeOffset="322.2308">18542 6029 355 0,'14'16'33'0,"24"13"4"15,9 4-2-15,10 3 4 16,3 2-8-16,5 5-8 16,-8 2-9-16,-10 1-6 15,5-2-6-15,-6-5-1 16,-5-4-1-16,-22-13-8 16,0-7-38-16,-13-8-82 0,-6-7-185 15</inkml:trace>
  <inkml:trace contextRef="#ctx0" brushRef="#br0" timeOffset="523.5485">19131 6110 323 0,'-46'43'130'0,"-14"15"-97"16,-11 8-1-16,-22-2-5 15,9-1-13-15,13-8-12 16,11-15-2-16,27-12-4 16,14-20-19-16,19-8-57 15,0 0-57-15</inkml:trace>
  <inkml:trace contextRef="#ctx0" brushRef="#br0" timeOffset="785.7092">19412 6224 224 0,'33'0'126'0,"19"0"-55"0,8 0 6 16,11-18-11-1,16-6-23-15,3 2-11 0,3 4-5 16,-23 2-17-16,-23 7-9 16,-20 9-1-16,-8 0-22 15,-19 0-89-15,0 4-183 16</inkml:trace>
  <inkml:trace contextRef="#ctx0" brushRef="#br0" timeOffset="1295.9748">20331 5750 231 0,'0'0'24'16,"0"0"-9"-16,11 0 18 15,-11 0 11-15,8 0-6 16,-8 0 4-16,11 6-2 16,-8-1-9-16,-3 3-8 15,0-5-3-15,0 9-3 16,0-2-2-16,0 7 6 16,0 5-5-16,0 8 8 15,0 11 0-15,0 2-3 16,-22 15-4-16,3 1-2 0,-6 1-8 15,4-2-5-15,-9-5-1 16,16-11-1-16,11-16 1 16,3-14-2-16,0-12 2 15,0-4-1-15,36-32 1 16,40-13 2-16,11 4-3 16,-2 6 0-16,-6 11 0 15,-14 12 2-15,-13 13 1 16,-6 3 2-16,-13 19 4 15,-19 23 7-15,-14 13-3 16,0 0-6-16,0-4-5 16,0-6-2-16,-14-10-4 15,14-8-19-15,0-10-42 0,0-6-75 16,0-11-72-16</inkml:trace>
  <inkml:trace contextRef="#ctx0" brushRef="#br0" timeOffset="1603.7081">21416 5495 227 0,'47'3'142'15,"-1"23"-64"-15,14 6 1 16,-3 9-11-16,-16 18-22 16,-30 19-9-16,-11 14 2 15,0 12-3-15,-52 3-11 16,-24-10-12-16,-3-13-10 16,13-12-3-16,20-21-6 15,8-16-11-15,30-10-35 16,8-20-50-16,0-5-36 15,5 0-34-15</inkml:trace>
  <inkml:trace contextRef="#ctx0" brushRef="#br0" timeOffset="2105.323">22041 5372 235 0,'0'-3'43'16,"0"3"-27"-16,0 0 9 15,0 0 15-15,0 0 4 16,0 0 6-16,0-5 1 16,19-2-1-16,19-3 1 15,3 3 2-15,-3 1-16 16,-16 3-14-16,-9 3-9 15,-2 0-9-15,-11 13-3 16,0 25 4-16,-43 11 0 16,-17 8-3-16,8 0-2 0,16-6 0 15,17-13 0-15,19-8-1 16,0-11 0-16,33-13 0 16,33-6 2-16,18 0-2 15,-2 0 0-15,16-3-5 16,-3-5-42-16,-15-6-116 15,-21 5-249-15</inkml:trace>
  <inkml:trace contextRef="#ctx0" brushRef="#br0" timeOffset="2457.4045">22681 5898 372 0,'22'0'51'0,"22"0"9"15,10 0-22-15,-7 0-9 16,5-5-21-16,-6-1-7 0,-16 5-1 16,-8 1 0-16,-3 0-11 15,-19 4-69-15,0 12-132 16</inkml:trace>
  <inkml:trace contextRef="#ctx0" brushRef="#br0" timeOffset="2693.3932">22681 5898 322 0,'131'-127'78'0,"-131"163"-5"16,-5 12-11-16,-14 3-7 16,0 1-30-16,5-4-13 15,0-3-8-15,9-9-4 16,5-6 0-16,0-10-4 16,0-12-34-16,5-4-146 15</inkml:trace>
  <inkml:trace contextRef="#ctx0" brushRef="#br0" timeOffset="3682.7195">23783 5359 417 0,'-71'60'50'0,"-8"16"-39"16,0 14-4-16,13 8 24 15,15 6-6-15,18 7-13 16,19-4-7-16,14-17-2 16,0-13-2-16,52-24-1 15,3-12 0-15,-4-19-5 16,15-9-18-16,-1-13-81 16,-13 0-103-16</inkml:trace>
  <inkml:trace contextRef="#ctx0" brushRef="#br0" timeOffset="3927.4821">23993 5617 352 0,'0'0'107'0,"0"0"-85"15,14 8 17-15,37 15-1 16,-4 0-23-16,4 7-10 0,-4 5 1 16,-9-2 0-16,-5-1-5 15,-1-3-1-15,1-4-4 16,0-7-41-16,-6-18-127 16</inkml:trace>
  <inkml:trace contextRef="#ctx0" brushRef="#br0" timeOffset="4107.8829">24680 5653 422 0,'-104'66'76'16,"-2"21"-17"-16,-22 11 3 16,-6 3-31-16,17-3-27 15,24-13-4-15,17-12-1 16,35-17-4-16,27-20-27 0,14-17-73 15,9-19-67-15</inkml:trace>
  <inkml:trace contextRef="#ctx0" brushRef="#br0" timeOffset="4318.5606">24792 5922 207 0,'0'0'298'16,"0"8"-269"-16,33-1 21 0,32-4-25 15,14-3-16-15,0 0-8 16,6-3-1-16,-12-11-18 16,-15 7-110-16,-18-5-108 15</inkml:trace>
  <inkml:trace contextRef="#ctx0" brushRef="#br0" timeOffset="4551.8537">25711 5463 295 0,'0'0'192'0,"-3"7"-166"16,-8 36 41-16,-8 14-20 15,0 13-21-15,-8 5-22 16,-6 11-3-16,-5-1-1 16,-3-8 0-16,8-8 0 15,14-14-4-15,19-21-17 16,0-17-86-16,0-17-96 16</inkml:trace>
  <inkml:trace contextRef="#ctx0" brushRef="#br0" timeOffset="4806.0784">26122 5643 256 0,'-46'0'182'0,"-19"26"-163"16,-14 17 3-16,2 6 19 15,-2 4-21-15,14-4-15 16,24-12 1-16,22-14-3 15,19-11-2-15,0-10 0 16,32-2 1-16,34 0 12 16,7 0-6-16,4 0 0 15,-9 0-4-15,-3 0-1 16,-13 0-3-16,-8 0-30 16,-17 6-148-16</inkml:trace>
  <inkml:trace contextRef="#ctx0" brushRef="#br0" timeOffset="5061.9052">26515 5279 418 0,'0'32'23'16,"0"9"20"-16,14 17 17 15,-1 10-6-15,-7 18-5 16,-6 28 1-16,-11 14 2 16,-63 9-5-16,-18-6-20 0,2-17-21 15,10-27-6-15,29-32-12 16,29-21-59-16,22-34-95 16,0-18-218-16</inkml:trace>
  <inkml:trace contextRef="#ctx0" brushRef="#br0" timeOffset="6201.856">26714 5109 205 0,'0'0'43'15,"0"-3"-29"-15,0 3 15 16,0-4 17-16,0 4-11 16,0 0-5-16,0-1 0 15,0 1 4-15,0-3 0 16,-3 1-11-16,3-1-2 16,-5 1 1-16,-1-3 0 15,4 0-3-15,2 3-3 0,0 2-3 16,0 0-7-16,0 0 1 15,0-3 9-15,0 3 5 16,0-2 2-16,0-1-2 16,0 3-2-16,0-2-2 15,0 2-1-15,13 0 4 16,20 0-9-16,-6-3 1 16,6 3 3-16,5 0 0 15,-2 0-1-15,7 0 0 16,-15 0-4-16,-1 0-3 15,-16 10-4-15,-11 16-1 16,0 20 0-16,0 1 2 0,-11 3-4 16,-11-7-1-16,8-20 1 15,14-3-3-15,0-11-4 16,28-9-13-16,32 0-10 16,32 0-44-16,12-9-63 15,-20-19-215-15</inkml:trace>
  <inkml:trace contextRef="#ctx0" brushRef="#br0" timeOffset="6712.0624">27426 5640 389 0,'8'0'63'16,"19"0"34"-16,6-2-26 15,16 2-21-15,5-4-22 16,-7 4-18-16,-9-2-7 16,-11 2-3-16,-2 0 0 15,-3 0-18-15,-17 0-91 0,-5 0-198 16</inkml:trace>
  <inkml:trace contextRef="#ctx0" brushRef="#br0" timeOffset="6892.5722">27426 5863 284 0,'19'0'358'0,"-3"0"-339"15,28 0-9-15,10 0 8 16,4 0-12-16,-7 0-6 0,4 0-50 16,2-10-157-16</inkml:trace>
  <inkml:trace contextRef="#ctx0" brushRef="#br0" timeOffset="7281.9553">28167 5638 489 0,'-19'0'79'0,"19"0"-69"16,0 5 1-16,0 26 37 0,0 14-29 15,0 15-14-15,0 6 1 16,0 8 10-16,-27-4-2 15,8-6-9-15,5-14-4 16,9-19-1-16,5-22-2 16,0-9 0-16,0-5 1 15,43-41-8-15,7-22-5 16,7-16 9-16,8-8 5 16,-5 0 2-16,-3 10 0 15,3 16-1-15,-13 21 8 16,-23 16 0-16,-2 15 1 15,-3 12-3-15,0 2-7 16,14 0 0-16,0 0-1 16,5 0-2-16,3 16-13 0,5 7-85 15,-13 0-105-15</inkml:trace>
  <inkml:trace contextRef="#ctx0" brushRef="#br0" timeOffset="7707.9054">28953 5391 119 0,'0'-3'197'16,"0"-3"-124"-16,0 0-16 16,0 2-6-16,0-7-13 15,0 2 0-15,0-2-3 16,0 4 13-16,32-1 0 16,4 4 5-16,2-1-5 15,-14 5-13-15,-2 0-8 16,-11 0-12-16,-3 7-9 15,-2 28 1-15,-6 11 2 16,0 9-5-16,-14 1-2 0,-16-8-2 16,22-7 1-16,8-14 0 15,0-6-1-15,19-12 1 16,60-9 0-16,25 0-1 16,10 0-5-16,23-22-28 15,7-10-94-15,-21-7-143 16</inkml:trace>
  <inkml:trace contextRef="#ctx0" brushRef="#br0" timeOffset="8924.1359">17730 7604 7 0,'0'0'0'16</inkml:trace>
  <inkml:trace contextRef="#ctx0" brushRef="#br0" timeOffset="9263.1878">17730 7604 169 0</inkml:trace>
  <inkml:trace contextRef="#ctx0" brushRef="#br0" timeOffset="9464.2665">17730 7604 169 0,'63'-30'118'0,"-63"27"-59"0,0-4 0 0,0-2-4 16,0-5-17-16,2 0-10 15,9 0-1-15,-3 3-4 16,-8 2 9-16,0 5 9 0,0 3-5 15,0-5 0-15,0 6-3 16,-8 6-14-16,-57 40-10 16,-1 44-2-16,-13 30-4 15,8 28-1-15,25 13-1 16,21-7-1-16,25-15 0 16,0-33 0-16,39-23-3 15,53-34-19-15,20-19-77 16,5-22-110-16</inkml:trace>
  <inkml:trace contextRef="#ctx0" brushRef="#br0" timeOffset="10227.9534">21223 7325 386 0,'-9'-6'58'15,"4"5"-18"-15,5 1 5 16,0 0 6-16,25 22 9 16,48 28-17-16,6 16-5 15,-8 19-4-15,-25 23 7 16,-21 8-12-16,-25 11-13 16,-5-2-8-16,-55-6-8 15,-11-15 0-15,-3-21-10 16,9-14-57-16,-1-33-110 15,9-34-209-15</inkml:trace>
  <inkml:trace contextRef="#ctx0" brushRef="#br0" timeOffset="10956.077">21784 7000 251 0,'-5'0'81'0,"5"0"-64"15,0 0-1-15,0 0 30 16,0 0-8-16,0 0-8 16,-8-1 1-16,8-7 4 15,0 3 7-15,0-7-9 16,8 4 16-16,44-5-6 16,13 3-11-16,-19-2-1 15,-13 7 0-15,-14 2-8 16,-13 3-12-16,-6 3-6 0,0 35-2 15,-25 18 5-15,-27 19-6 16,-8 2-1-16,14-11-1 16,32-15 0-16,14-21 0 15,20-14-1-15,59-14 1 16,32-2 2-16,7-2-2 16,-7-15-2-16,-4 0-11 15,-31 9-90-15,-43 6-125 16</inkml:trace>
  <inkml:trace contextRef="#ctx0" brushRef="#br0" timeOffset="11676.1313">18136 7801 220 0,'0'0'114'0,"0"0"-65"16,0 0 17-16,6 0 2 0,21 8-12 15,6 14-11 1,5 13 2-16,8 14-10 0,-8 6-8 15,3 8-3-15,-11 6-15 16,-8-10-9-16,5 5-2 16,-8-12 0-16,0 2-5 15,0-12-15-15,9-11-60 16,-9-19-126-16,-14-12-183 16</inkml:trace>
  <inkml:trace contextRef="#ctx0" brushRef="#br0" timeOffset="11885.3069">18660 7838 452 0,'-60'0'119'0,"8"33"-89"16,-19 20 11-16,-11 9-1 15,-13 13-31-15,-3 9-7 16,-1-4-2-16,26-9 0 15,32-19-7-15,22-15-13 16,19-17-69-16,8-20-65 16,71 0-263-16</inkml:trace>
  <inkml:trace contextRef="#ctx0" brushRef="#br0" timeOffset="12224.0921">19497 7790 242 0,'-11'0'154'16,"3"4"-115"-16,-6 18 12 0,0 8 13 16,3 7-19-16,-2 14-4 15,-1 8 2-15,-5 9-5 16,5 1-22-16,1-9-6 16,-1 2-9-16,9-13-1 15,-1-4-6-15,6-10-15 16,0-12-78-16,-8-17-88 15</inkml:trace>
  <inkml:trace contextRef="#ctx0" brushRef="#br0" timeOffset="12418.0451">19210 8114 475 0,'30'-4'181'15,"25"4"-121"-15,19-7-6 16,16 0-24-16,-17-9-26 16,-7-3-4-16,4 3-19 15,-12 2-66-15,-17-2-87 16,-3 7-314-16</inkml:trace>
  <inkml:trace contextRef="#ctx0" brushRef="#br0" timeOffset="12734.0474">20067 7805 270 0,'-52'32'180'0,"-6"13"-141"16,18 1-10-16,15-8-5 15,17-6-13-15,8-16-5 16,0-13 3-16,33-3 25 16,32 0 29-16,14 5-7 15,-5 6 0-15,-22 7-7 16,-9 13-12-16,-40 17-17 16,-3 10-5-16,-33 6-11 15,-54-7-4-15,-3-12-3 0,5-16-31 16,17-19-71-16,16-10-54 15,6-5-136-15</inkml:trace>
  <inkml:trace contextRef="#ctx0" brushRef="#br0" timeOffset="12958.1158">20121 7772 272 0,'0'-6'313'16,"14"6"-237"-16,62 0 8 15,22 0-27-15,9 0-28 16,10 0-18-16,-11-1-11 16,-8-14 0-16,-2-3-19 15,-14-2-130-15,-17-7-350 16</inkml:trace>
  <inkml:trace contextRef="#ctx0" brushRef="#br0" timeOffset="13737.8278">22605 7915 489 0,'52'-9'121'16,"32"9"-66"-16,15 0 10 16,7-1-16-16,-11-7-15 15,-21 3-26-15,-9-4-8 16,-26 9 0-16,-18 0-11 15,-15 0-77-15,-6-1-120 16</inkml:trace>
  <inkml:trace contextRef="#ctx0" brushRef="#br0" timeOffset="13963.9986">22946 7691 514 0,'0'12'101'0,"0"28"-26"15,5 11-14-15,-5 12-3 16,0 8-30-16,0 1-25 16,-8-6-3-16,-3-14-8 15,3-13-58-15,8-22-106 16,0-17-181-16</inkml:trace>
  <inkml:trace contextRef="#ctx0" brushRef="#br0" timeOffset="14354.0784">24072 7082 479 0,'-33'0'86'16,"6"15"-40"-16,-11 37 22 15,-22 28 1-15,3 26-20 16,2 29-8-16,11 22 5 16,17 10-9-16,19-4-24 15,8-30-13-15,27-35-3 16,47-39-31-16,16-25-87 15,13-32-94-15</inkml:trace>
  <inkml:trace contextRef="#ctx0" brushRef="#br0" timeOffset="17269.6918">24516 7390 177 0,'-13'-2'128'0,"-1"2"-87"15,-2-4 9-15,2 1-5 16,6-2-7-16,-3 1-8 15,8 0 5-15,-2-4 12 16,-3 7-7-16,2 1-4 16,6 0-10-16,-5 0-2 15,5 0 0-15,0 0-12 0,0 0-4 16,11 9-2 0,35 27 8-16,9 12 11 0,-4 2-14 15,-4 3-3-15,-23-1-3 16,-2-3-5-16,-3-2 0 15,-8-6-1-15,3-9-3 16,5-14-29-16,-6-11-69 16,1-7-63-16,-14-11-164 15</inkml:trace>
  <inkml:trace contextRef="#ctx0" brushRef="#br0" timeOffset="17503.958">24904 7412 299 0,'0'0'177'0,"0"0"-130"16,0 18 27-16,0 19-17 15,-9 13-9-15,-21 11-17 16,-10 17-15-16,-18 7-3 16,-10 4-8-16,-3-4-5 15,14-12 0-15,11-12-2 16,10-18-4-16,25-13-7 15,11-16-32-15,0-14-72 16,0 0-71-16,38-18-195 16</inkml:trace>
  <inkml:trace contextRef="#ctx0" brushRef="#br0" timeOffset="17779.9026">25119 7741 231 0,'0'0'107'15,"0"2"-44"-15,8-1 20 16,25-1 4-16,-6 0-16 15,30 0-23-15,3 0-20 16,0 0-13-16,3 0-11 16,-22 0-4-16,5-1-15 0,-13-1-121 15,-33-9-396-15</inkml:trace>
  <inkml:trace contextRef="#ctx0" brushRef="#br0" timeOffset="18276.6175">25735 7430 337 0,'0'-8'43'16,"0"-2"-2"-16,0-4 23 16,14-3 4-16,13-2-30 15,6 5 1-15,5 1 9 16,3 3-9-16,-11 3-7 15,-8 2-7-15,-3 5 1 16,-11 0-13-16,-3 0-8 0,-5 14-1 16,0 19 2-16,0 17 1 15,-51 13-3-15,-9 3-3 16,-11 6 0-16,16 1-1 16,17-9 0-16,16-11 0 15,22-13 0-15,0-10 0 16,55-7 0-16,29-8 1 15,14-2-1-15,1-6 0 16,-7-7 0-16,-7 1-5 16,-31-1-25-16,9 0-83 15,-36-11-137-15</inkml:trace>
  <inkml:trace contextRef="#ctx0" brushRef="#br0" timeOffset="18576.363">26392 7151 458 0,'0'0'56'0,"0"0"-18"16,44 17 33-16,35 16-11 15,6 6-19-15,-6 14 1 16,0 9 8-16,-33 13-14 16,-38 6-9-16,-8 16-4 0,-46 5-12 15,-52-3-9-15,-9-9-2 16,15-19-7-16,15-20-31 16,36-23-65-16,3-26-77 15,38-2-167-15</inkml:trace>
  <inkml:trace contextRef="#ctx0" brushRef="#br0" timeOffset="19153.7638">26976 6839 170 0,'-8'0'58'0,"8"0"-48"16,0 0 10-16,0 0 42 16,0 0-5-16,-11 0-7 15,8 0-13-15,3 0-9 16,-5 0-9-16,5 0-1 15,0 0 14-15,0 0 18 16,0 0 3-16,0 0-13 16,27 0 4-16,19 0-4 15,3 0-1-15,-16 0-4 16,-11 0-13-16,-9 0-8 0,-13 25-6 16,0 17 1-16,-21 16-3 15,-26 5-3-15,-10 5-3 16,19-10 0-16,30-7 0 15,8-17 0-15,0-13 0 16,54-13-7-16,36-8-10 16,14-6-42-16,21-24-79 15,-18-12-129-15</inkml:trace>
  <inkml:trace contextRef="#ctx0" brushRef="#br0" timeOffset="19805.715">27551 7521 109 0,'-5'-1'275'15,"2"1"-221"-15,3-7-15 16,0 4 9-16,0-5 0 15,0-1-9-15,14 4-14 16,37-3 6-16,-2-2-6 16,1 4-2-16,-15 1-9 15,-2 1-10-15,-6 4-4 16,-2 0-7-16,2 0-40 0,-14 0-185 16</inkml:trace>
  <inkml:trace contextRef="#ctx0" brushRef="#br0" timeOffset="20158.0009">27589 7715 251 0,'0'0'275'16,"0"0"-195"-16,0 0 5 15,33 0-12-15,8 3-33 16,16-3-31-16,-2 0-7 16,-3 0-2-16,8 0-20 15,-22-18-154-15,-14-19-423 16</inkml:trace>
  <inkml:trace contextRef="#ctx0" brushRef="#br0" timeOffset="22469.8707">17288 12385 24 0,'0'0'40'16,"0"-2"14"-16,0-2-15 15,0 4-2-15,-5-1 0 16,-1-1-14-16,-2 2-1 16,8-3 11-16,-11 3 3 15,3 0-4-15,-6 0-5 16,9 0-4-16,-1 0-5 16,6 0 0-16,-2 0 4 0,-4 0 1 15,1 0 2-15,-3 0-2 16,-11 0-4-16,-6 0 2 15,11 0-7-15,-7 0-3 16,21 0-3-16,-6 0 0 16,6 0 8-16,0 0 2 15,0 0-2-15,0 0-4 16,0 0-2-16,0 0-2 16,0 0-1-16,0 0 6 15,38-10 20-15,47-15-14 16,21-2 6-16,20 5 7 15,-23 10-8-15,-18 5-7 16,-39 7-8-16,-32 11-8 16,-14 34 1-16,0 20 1 15,-71 11-2-15,-27 1 0 0,5-5 0 16,14-16-1-16,27-22-2 16,33-17-3-16,19-14 0 15,0-3 0-15,5 0-2 16,47 0-8-16,22 0 15 15,-3 4 0-15,-6 22 1 16,-27 18 3-16,-29 25 5 16,-9 18-2-16,-60 12-3 15,-52-1-4-15,-19-11 0 16,14-28 0-16,-1-23-11 16,15-28-41-16,29-8-16 15,22-15-14-15,39-16-20 0,13 3-53 16,19 4-76-16</inkml:trace>
  <inkml:trace contextRef="#ctx0" brushRef="#br0" timeOffset="23001.3938">18068 12946 22 0,'0'-13'374'16,"0"13"-295"-16,0 0-42 16,0 7-26-16,0 21 31 15,0 18 0-15,0 6-16 16,0 0 8-16,0-8-10 15,0-11-7-15,8-19-11 16,25-14-1-16,8-7 18 16,16-47-5-16,22-25-11 15,-13-14-6-15,-6-3 1 16,-22-3-1-16,-11 5-1 16,-16 6 1-16,-11 3-1 0,0 16 1 15,0 15-1-15,-6 13 0 16,-7 12 0-16,13 4 0 15,0 6 0-15,0 4 0 16,0 0 0-16,8 0 0 16,36-5 0-16,16 3 1 15,24-6 1-15,28 0 2 16,32-1 14-16,25-1 0 16,14 5 11-16,-22 8-16 15,-33 4-10-15,-30 8-3 16,-32 0-2-16,-20 0-9 15,-5 23-37-15,-14 9-66 16,-16 8-70-16,-11 4-137 16</inkml:trace>
  <inkml:trace contextRef="#ctx0" brushRef="#br0" timeOffset="23383.8543">19333 12723 347 0,'-57'25'97'0,"2"4"-33"0,4 4-10 16,23-4 1-16,17-4-30 15,3-4-21-15,8-10-2 16,0 0 7-16,8-1 38 16,31-2 11-16,-7 5-6 15,-13 5-5-15,-11 15-23 16,-8 13-6-16,0 10-8 16,-51 6-8-16,-17-9-1 15,-9-12-1-15,17-19-5 16,8-21-15-16,33-1-27 15,19-16-24-15,0-29-36 0,11-3-54 16,44-5-49 0,2 4-85-16</inkml:trace>
  <inkml:trace contextRef="#ctx0" brushRef="#br0" timeOffset="23580.0585">19170 12673 368 0,'0'-1'147'0,"8"1"-82"16,54 0-15-16,45-6 6 15,10-5-23-15,14-1-6 16,-11-8-2-16,-17 5-17 16,-23 0-8-16,-21 4-9 0,-1 2-70 15,-26 0-176-15</inkml:trace>
  <inkml:trace contextRef="#ctx0" brushRef="#br0" timeOffset="23819.6504">20233 11916 489 0,'14'56'134'0,"35"27"-91"16,-3 31-22-16,-24 17-14 0,-22 19-3 16,-3 12-3-1,-73 14 0-15,-22 17-1 0,-3-3-2 16,2-3-12-16,1-9-55 16,-5-20-87-16,-4-20-85 15</inkml:trace>
  <inkml:trace contextRef="#ctx0" brushRef="#br0" timeOffset="24239.717">16377 11894 508 0,'-141'103'51'15,"2"37"-8"1,21 26 5-16,39 23-20 0,47 12 2 16,32 9-16-16,32-15-3 15,99-24-10-15,52-32-1 16,35-41-8-16,22-26-49 15,3-27-109-15,-20-28-103 16</inkml:trace>
  <inkml:trace contextRef="#ctx0" brushRef="#br0" timeOffset="25222.1329">20947 11532 170 0,'-8'0'142'0,"3"0"-113"15,5 0-20-15,-6 0 17 16,3 0 16-16,-7 0-15 16,-7 0-9-16,1 0-13 15,-6 0-3-15,11 0 1 16,3 0 4-16,2 0 20 15,-7 0 2-15,13 0 3 16,-8 0-6-16,8-6-4 16,0 5 5-16,-6-3 0 15,6 2-4-15,0-2-4 16,0 1-2-16,14-3-5 16,38-3-1-16,13-2 12 0,-5 4 5 15,0-1-1 1,-22 5-3-16,-5 3-9 0,-19 0-5 15,-9 6-7-15,-5 32 1 16,0 15 3-16,-60 19-4 16,-11 11-3-16,0-3 1 15,30-9 0-15,33-10-1 16,8-19 0-16,36-20 0 16,67-17 0-16,36-5 0 15,17-15-1-15,-6-20-21 16,-17 0-97-16,-35-7-152 15</inkml:trace>
  <inkml:trace contextRef="#ctx0" brushRef="#br0" timeOffset="26204.4127">21274 12726 360 0,'-19'0'79'0,"19"0"-43"15,-2-5 7-15,2-8 13 16,0 3-8-16,27-1-1 16,38 0 2-16,9 1-24 15,-3-4-5-15,-19 5-13 16,-11 4-7-16,-17 5-1 0,-16 0-17 16,-8 7-69-1,0 21-103-15,-27 7-241 0</inkml:trace>
  <inkml:trace contextRef="#ctx0" brushRef="#br0" timeOffset="26384.4859">21280 12959 429 0,'79'-33'284'16,"25"14"-273"-16,40 1 4 0,-13 6-6 15,-19 9-9 1,-47 3-12-16,-10 0-118 0,-31 0-130 16</inkml:trace>
  <inkml:trace contextRef="#ctx0" brushRef="#br0" timeOffset="27125.7255">23502 12316 288 0,'0'0'119'15,"0"-2"-87"-15,0 2-4 0,0-9 6 16,0 2 7 0,0-2 3-16,0-3-10 0,0 1 0 15,0 1 2-15,-19 1-4 16,-14 2-15-16,-21 2-8 16,-17 5-5-16,-27 0-2 15,-22 34 0-15,-8 13 1 16,2 10-2-16,20 4 1 15,27 10 0-15,21 1 3 16,26-8 1-16,24-10-3 16,8-16-1-16,2-20-1 15,75-18 7-15,29 0 6 16,25-38-7-16,27-23-3 16,6-7-3-16,-20-7 1 15,-13 6 2-15,-41 14 3 0,-25 10 3 16,-32 21 2-16,-14 11 2 15,-16 10-1-15,-3 3-2 16,0 0-4-16,0 9-4 16,-3 24-1-16,-35 18 1 15,-14 17-2-15,0 10 0 16,6 10 2-16,-6 4 2 16,6 2 3-16,5 2-1 15,3-7-7-15,19-3 0 16,11-7 0-16,2-10-7 15,6-16-18-15,0-18-60 16,0-17-70-16,0-18-120 0</inkml:trace>
  <inkml:trace contextRef="#ctx0" brushRef="#br0" timeOffset="27463.9816">24203 12817 525 0,'-41'0'71'0,"22"3"-53"0,-14 22 13 15,6-1-12 1,2-6-16-16,12-9-3 0,7-9 1 15,6 0 0-15,0-1 25 16,19-22 27-16,14 1-21 16,-11 7 19-16,-3 7-1 15,-19 8-18-15,0 0-21 16,0 0-7-16,-8 18-4 16,-25 6 0-16,14 2-16 15,19-12-82-15,0-14-100 16,33 0-294-16</inkml:trace>
  <inkml:trace contextRef="#ctx0" brushRef="#br0" timeOffset="27741.9062">24833 12577 198 0,'-55'0'317'16,"9"24"-224"-16,16 4-29 15,16-2-26-15,14-5-28 16,0-10-9-16,27 0 0 16,25-3 7-16,-5 5 24 15,4 1 17-15,-21 17 1 0,-13 7-7 16,-17 18-21-16,-14 11-5 16,-59-3-12-1,-12-6-5-15,0-14-1 0,12-27-16 16,26-17-51-16,9-17-49 15,30-27-90-15,8-13-74 16</inkml:trace>
  <inkml:trace contextRef="#ctx0" brushRef="#br0" timeOffset="27936.1928">25010 12396 672 0,'38'-10'139'0,"55"10"-71"0,30-1-25 16,10-6-19-16,3-2-22 15,6-14-2-15,-8-7-14 16,-11 1-64-16,-12-10-84 16,-18 2-192-16</inkml:trace>
  <inkml:trace contextRef="#ctx0" brushRef="#br0" timeOffset="28415.6806">26071 12587 513 0,'-6'-8'162'0,"6"8"-148"15,44-2-1-15,54-4 16 16,14-4-13-16,-14 1-15 16,-19 4-1-16,-33 5-11 15,-18 0-29-15,-28 0-82 16,0 24-127-16</inkml:trace>
  <inkml:trace contextRef="#ctx0" brushRef="#br0" timeOffset="28574.3592">26011 12932 591 0,'0'-14'192'0,"51"10"-154"16,42-6-33-16,11-1-3 16,2-2-2-16,0-6-23 15,-16-10-190-15</inkml:trace>
  <inkml:trace contextRef="#ctx0" brushRef="#br0" timeOffset="29089.8927">27597 12296 262 0,'0'-7'300'15,"0"7"-245"-15,0 0-36 16,-32 38-17-16,-20 21 5 15,-27 21-4-15,-14 6-2 16,3 7 0-16,17-3 2 16,40-20-3-16,33-17 0 0,14-29-1 15,84-17 1-15,13-7 1 16,15-4 1-16,2-23-1 16,-22-4 0-16,-13 6-1 15,-8-3-1-15,-6 6-22 16,-33-9-137-16</inkml:trace>
  <inkml:trace contextRef="#ctx0" brushRef="#br0" timeOffset="29293.8396">28148 12369 470 0,'-60'37'207'0,"0"24"-133"16,-5 22-32-16,-1 4-21 15,-4 2-17-15,4-1-4 16,1 1 0-16,10-3-1 16,3-2-4-16,20-4-17 15,7-16-65-15,25-19-112 16,0-37-305-16</inkml:trace>
  <inkml:trace contextRef="#ctx0" brushRef="#br0" timeOffset="29569.8368">28658 12604 292 0,'-33'0'382'0,"-18"2"-318"16,-1 43-22-16,11 2-12 15,14-4-14-15,27-10-16 16,0-7 0-16,41-9-1 15,10-5 1-15,9 4 0 16,-21 3 6-16,-7 12 22 16,-24 16 2-16,-8 12-7 15,-5 9-11-15,-63-2-11 16,-17-6-1-16,-5-23-13 0,22-19-55 16,16-18-83-16,1-23-145 15</inkml:trace>
  <inkml:trace contextRef="#ctx0" brushRef="#br0" timeOffset="29735.6753">28737 12450 561 0,'33'-13'125'16,"38"10"-49"-16,-3 3-8 16,8 0 5-16,-7 0-32 15,7 0-27-15,3 0-14 16,19-19 0-16,8-13-19 15,12-13-109-15,-7-14-215 0</inkml:trace>
  <inkml:trace contextRef="#ctx0" brushRef="#br0" timeOffset="31129.8762">28579 7182 199 0,'0'0'98'0,"0"-3"-90"16,0-1-5-16,0-4 1 0,0-3 4 16,0 4 0-16,0-3 27 15,0 4 27-15,0 3 4 16,0-5-14-16,0 4-18 16,0 3-12-16,0 1-1 15,0 0-1-15,0 0-4 16,0 0-2-16,0 0-5 15,-5 0 2-15,-23 27-7 16,-10 19 0-16,-27 19 4 16,-1-1-5-16,6-8-2 15,28-17-1-15,21-12 0 16,11-19 0-16,43-8 0 0,50 0 6 16,19 0 5-16,0-8-8 15,-22 5-3-15,-25-1 1 16,-24 4-1-16,-22 0-3 15,0 0-21-15,-5 7-72 16,-14 4-80-16,0-7-154 16</inkml:trace>
  <inkml:trace contextRef="#ctx0" brushRef="#br0" timeOffset="31385.8829">29163 6995 441 0,'-6'0'74'15,"-2"0"-24"-15,-6 25-21 16,-10 33 38-16,-9 20-28 16,-13 20-13-16,-6 10-5 15,-19 6 0-15,-8 6-7 16,5-6-11-16,3-4-3 15,11-15-2-15,28-14-8 16,13-17-34-16,13-27-91 16,6-27-172-16</inkml:trace>
  <inkml:trace contextRef="#ctx0" brushRef="#br0" timeOffset="31789.7498">29525 7271 248 0,'-54'5'177'16,"-4"24"-157"-16,12 6 2 15,19 0 8-15,0-4-2 16,27 1-8-16,0-7-9 16,0-3 4-16,40-1 15 15,12 1-4-15,-11 7 11 16,-8 5 8-16,-22 8-8 15,-11 16-8-15,-19 6-11 16,-47 9-12-16,-5-9-6 16,-2-16 0-16,29-18-11 15,3-25-51-15,17-5-90 16,21-30-145-16</inkml:trace>
  <inkml:trace contextRef="#ctx0" brushRef="#br0" timeOffset="31977.6562">29765 7240 685 0,'85'-11'120'0,"48"11"-51"15,17 0-41-15,-13 0-28 16,-26-10-4-16,-4-23-90 15,-31-27-243-15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8:19:36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27821 3296 49 0,'-41'-6'19'0,"-11"6"-19"16,14 0-1-16,5-4-2 15,1-15-24-15</inkml:trace>
  <inkml:trace contextRef="#ctx0" brushRef="#br0" timeOffset="463.9654">27611 2955 7 0,'14'-25'69'15,"-3"6"-28"-15,-6 1-3 0,-5 2-12 16,0-3-9-16,3 3 1 16,10-5 10-16,-7 4-4 15,8-1-9-15,-1 4-6 16,-7 4-6-16,-6-3-3 16,11 0-4-16,-11 3-4 15,0-3-10-15,0-3 9 16,0 0 8-16,0-4-3 15,0 3 3-15,0 0 1 16,0 5 3-16,0 2 2 16,0 3 11-16,0 0 16 0,0 1 0 15,0-1 23-15,0 3-14 16,0-2 0-16,0 0-1 16,0 5 11-16,-11-1-11 15,11-1-7-15,0 1-7 16,0 2-7-16,-14 0 3 15,-5 0-8-15,-19 27-5 16,-28 26-3-16,-21 27 0 16,-6 32 0-16,-2 25 3 15,8 29-1-15,16 8 2 16,24-1-4-16,20-23-4 16,27-28-2-16,0-30 0 15,0-27-2-15,27-23-4 16,1-16-15-16,-4-11-30 0,-5-4-42 15,3-11-73 1,-11 0-254-16</inkml:trace>
  <inkml:trace contextRef="#ctx0" brushRef="#br0" timeOffset="1319.8793">27911 2786 64 0,'0'0'29'0,"0"0"4"16,-5 0 6-16,-14 0-2 15,10 0-8-15,4 0 0 0,-1 0 3 16,-2 0 13-16,8 0-1 16,0 0-4-16,-5 0-2 15,2 0 4-15,-8 0-4 16,3 0-8-16,-3 0-11 16,3 0-8-16,-3 0-4 15,8 0-3-15,-2 5 3 16,-3 4 5-16,-9-5 2 15,9 4 1-15,0-2 3 16,-3-3-3-16,11 0-5 16,0-1-2-16,0-2 1 15,0 0 6-15,0 0 7 0,27 0-3 16,44-12-1-16,22-5 8 16,16-2 2-16,-3 10 2 15,-16 7-7-15,-16 2-12 16,-28 0-7-16,-8 19-2 15,-24 19 0-15,-14 9 0 16,-14 18 2-16,-65 8-4 16,-24 5 0-16,-4 2 0 15,17-16 0-15,22-12 0 16,25-17-6-16,24-15-1 16,5-12 0-16,14-4 3 15,0-4 3-15,0 0-2 16,19 0 3-16,33 3 0 0,-11 10 4 15,-17 9 5-15,-5 18 2 16,-19 12 2-16,-57 17 0 16,-55 6-7-16,-27-6-6 15,-22-12 0-15,3-28-3 16,8-25-11-16,25-4-16 16,40-41-24-16,31-1-19 15,43 8-5-15,11 11 7 16,11 19-57-16,76 4-58 15</inkml:trace>
  <inkml:trace contextRef="#ctx0" brushRef="#br0" timeOffset="1701.7719">28533 3733 416 0,'0'0'93'16,"0"0"-30"-16,0 0 1 15,0 15-15-15,0 20-2 16,-25 14-6-16,-54 11-9 16,-33 5-21-16,9-4-8 15,2-5-3-15,30-20-10 16,25-16-44-16,35-16-70 15,11-4-100-15</inkml:trace>
  <inkml:trace contextRef="#ctx0" brushRef="#br0" timeOffset="2811.4426">29021 2743 220 0,'-17'0'77'16,"7"0"-39"-16,10 0 14 16,0 0-2-16,0 0-9 15,0 0-3-15,38 0 0 16,35-15 12-16,25-8-1 15,25-1 5-15,-3 0-2 16,-24 5-17-16,-36 7-21 16,-41 6-11-16,-17 6-2 15,-2 0-1-15,0 0 0 16,0 15 2-16,-8 12-1 16,-30 1 0-16,-3 0-1 15,3-7 0-15,11-4 1 16,8-6-1-16,13-3-1 0,6-6 0 15,0-2 1-15,0 0 0 16,0 0 1-16,0 0-1 16,0 0 1-16,0 0 0 15,0 0 0-15,0 1-1 16,0-1 0-16,0 0 0 16,0 0 0-16,0 0 0 15,0 0 0-15,0 0 0 16,0 0 1-16,0 0-1 15,0 0 0-15,0 0 0 16,0 0 0-16,0 0 0 0,0 0 1 16,0 0-1-1,0 0 0-15,0 0 1 0,0 0 2 16,0 0 0-16,0 0 3 16,0 0 0-16,0 0-4 15,0 0 0-15,0 0-2 16,0 0 0-16,0 0 0 15,0 0 0-15,0 0 0 16,0 6 0-16,-3 5 1 16,-16 8-1-16,-13 6 1 15,-7 7 0-15,-7 3-1 16,0 0 0-16,-1-5 1 16,9-4-1-16,11-7 0 15,21-11 0-15,1 1 0 16,5-7 0-16,0-2 0 0,0 3 1 15,0-3 1-15,14 4-1 16,24 1-1-16,0 0 1 16,22-2-1-16,14-3 1 15,35 0-1-15,16-20 0 16,11-10 1-16,-16 5-1 16,-30 3 0-16,-35 5-4 15,-39 6-29-15,-16 11-70 16,-19 0-146-16</inkml:trace>
  <inkml:trace contextRef="#ctx0" brushRef="#br0" timeOffset="3202.0043">28985 3489 429 0,'0'0'111'16,"0"-5"-37"-16,47-12-15 15,59-10-12-15,69-16 3 16,37-4-12-16,17 3-2 16,-13 9-4-16,-53 10-24 15,-56 11-8-15,-37 13-8 16,-37 1-38-16,-6 1-73 15,-21 26-153-15</inkml:trace>
  <inkml:trace contextRef="#ctx0" brushRef="#br0" timeOffset="3801.8521">29460 3755 185 0,'-8'0'48'16,"2"0"-3"-16,-2 0 5 16,3 0-24-16,-4 0-12 15,9 0 3-15,-11 0 10 16,11 0-5-16,0 0 12 16,0 0 8-16,0 0 2 15,0 0-6-15,0 0-10 16,0-7-6-16,0-5-9 15,39-3 4-15,18-6 7 16,11 2 1-16,11-1 7 16,-3 2 7-16,-29 7-5 0,-20 5-9 15,-13 6-18-15,-14 0-6 16,0 13 0-16,0 17 2 16,-14-2 0-16,-5-3-3 15,19-7 0-15,0-8-4 16,11-7-5-16,62-3 6 15,26 0 3-15,-1 0 0 16,-14 10 0-16,-24 12 4 16,-35 14 8-16,-25 14 7 15,-19 14 9-15,-79 1-17 16,-14-1-11-16,0-23-11 16,22-18-35-16,25-23-42 15,32-7-24-15,33-40-118 16</inkml:trace>
  <inkml:trace contextRef="#ctx0" brushRef="#br0" timeOffset="4101.8371">30305 2692 295 0,'0'0'247'0,"85"15"-233"15,51 21 91-15,27 21-37 0,9 22-8 16,-35 29-16-16,-39 31-4 16,-71 29-4-16,-27 18-9 15,-87 4-14-15,-44-11-10 16,3-17-3-16,21-30-9 15,23-36-45-15,43-35-61 16,30-36-41-16,11-25-103 16</inkml:trace>
  <inkml:trace contextRef="#ctx0" brushRef="#br0" timeOffset="56208.4699">6341 2699 316 0,'11'-3'84'0,"-9"-1"-62"15,-2 2 19-15,6 0 9 0,-6 2-8 16,0 0-11-16,0 0 6 15,0 0 7-15,0 0-5 16,0 0-9-16,-27 0-2 16,-44 38-13-16,-33 22-11 15,-21 35-2-15,-6 18 0 16,30 22-1-16,25 12 0 16,43-4 0-16,33-10-1 15,0-32-2-15,76-28-15 16,25-31-18-16,27-20-17 15,6-12-38-15,16-10-57 16</inkml:trace>
  <inkml:trace contextRef="#ctx0" brushRef="#br0" timeOffset="56853.4137">6725 2991 345 0,'0'0'32'0,"0"0"8"15,0-4 12-15,0 4-14 16,0-1-14-16,0 1 4 15,0-2 10-15,0 2-6 16,0 0-3-16,0 0-4 16,0 0 2-16,0 0-8 15,0 0-7-15,33 0-7 16,41 28 4-16,29 17 7 16,14 10-2-16,-5 8 0 0,0 12-6 15,-25-4-7-15,-10-4-1 16,-23-3-6-16,-16-11-26 15,-5-17-45-15,-19-8-44 16,-9-16-64-16,-5-12-131 16</inkml:trace>
  <inkml:trace contextRef="#ctx0" brushRef="#br0" timeOffset="57101.164">7513 3012 440 0,'-27'0'78'0,"-17"16"-35"16,-16 19 23-16,-19 11-28 16,-27 16-26-16,-3 6-9 15,-3 4-2-15,6-10-1 16,40-12 0-16,28-19-7 15,19-12-33-15,19-16-63 16,38-3-48-16,60-9-165 16</inkml:trace>
  <inkml:trace contextRef="#ctx0" brushRef="#br0" timeOffset="57496.9948">7947 3202 254 0,'-3'0'169'15,"3"0"-129"-15,0 0 25 16,27 0-17-16,47-3-3 15,10-4-10-15,25-1-16 16,-8-1-9-16,-16 1-10 16,-6-4-1-16,-14-2-50 15,-26-2-204-15</inkml:trace>
  <inkml:trace contextRef="#ctx0" brushRef="#br0" timeOffset="58126.8517">8923 2930 466 0,'-14'0'62'16,"14"0"-29"-16,0 0 3 15,0 0-6-15,0 0-18 16,0 0-5-16,0 0 5 0,0 4 15 16,6 20 4-1,7 12 1-15,-7 17 1 0,-6 8-11 16,0 15-8-16,0 2-3 15,-19-4-7-15,8-20-3 16,3-25-1-16,8-18-1 16,0-11-5-16,19-18-1 15,32-26 5-15,29-13 1 16,-1-1 1-16,0 12 0 16,-19 14 0-16,-3 17 1 15,-19 15-1-15,-11 4 1 16,1 41 1-16,-23 20 3 15,-5 7 0-15,0 1-5 0,-5-8-1 16,-14-14-19 0,10-17-39-16,4-19-39 0,5-15-58 15,0 0-70-15</inkml:trace>
  <inkml:trace contextRef="#ctx0" brushRef="#br0" timeOffset="58375.292">9891 2635 449 0,'0'0'110'0,"5"3"-73"16,23 16-13 0,18 8 41-16,14 15-27 0,5 10-12 15,-5 19 17-15,-8 18-5 16,-38 20-2-16,-14 18-7 15,-22 5-10-15,-54-12-15 16,2-26-4-16,14-30-13 16,27-36-44-16,33-21-74 15,0-14-112-15</inkml:trace>
  <inkml:trace contextRef="#ctx0" brushRef="#br0" timeOffset="58931.1246">10521 2598 198 0,'-6'0'146'15,"3"0"-110"-15,3 0 18 16,0 0-12-16,0 0-23 16,0 0-4-16,0 0 13 15,-5 0 5-15,0 0 10 16,5 0 3-16,-6 0-8 16,6 0 1-16,0 0-4 15,0 0-3-15,16 0-5 16,1 3 10-16,2 4-19 15,-19 5-8-15,0 9 2 16,0 13-1-16,0 9-3 16,-33 4-5-16,0 2-2 0,17-8-1 15,16-10 1-15,0-10-1 16,68-10-1-16,22-9 0 16,17-2-4-16,-4 0-20 15,-10-4-57-15,-19-16-113 16</inkml:trace>
  <inkml:trace contextRef="#ctx0" brushRef="#br0" timeOffset="59657.1301">11300 3181 337 0,'28'0'28'15,"18"0"30"-15,25 0 12 0,19-6 6 16,3-7-31 0,-9-4 3-16,-18 1-17 0,-20 3-24 15,-27 12-7-15,-5-2-1 16,-14 0-28-16,5 3-95 16,-5 0-194-16</inkml:trace>
  <inkml:trace contextRef="#ctx0" brushRef="#br0" timeOffset="59891.601">11628 3000 525 0,'13'0'11'15,"15"17"60"-15,2 13-9 16,-17 8-10-16,-13 11-26 15,0 9-14-15,0 3-4 16,0-1-8-16,0-9 0 16,-13-8-12-16,-7-5-26 15,15-10-65-15,0-17-82 16,5-11-238-16</inkml:trace>
  <inkml:trace contextRef="#ctx0" brushRef="#br0" timeOffset="60235.2118">12885 2578 150 0,'0'-9'346'0,"0"9"-281"15,-30 0-2-15,-19 9-16 16,-28 30-5-16,-10 19-16 0,-11 18-10 16,2 12-4-1,23 7 0-15,35 4 2 0,35-7-9 16,3-3-4-16,27-13-1 15,44-8-6-15,3-14-19 16,10-6-64-16,-5-13-69 16,-5-12-192-16</inkml:trace>
  <inkml:trace contextRef="#ctx0" brushRef="#br0" timeOffset="60557.6464">13187 2765 244 0,'0'0'266'16,"0"10"-230"-16,14 19 26 16,51 2 2-16,14-1-24 15,6-2-23-15,-1-8-4 16,-13 3-11-16,-16-6-2 16,-9 1-6-16,-8-3-15 0,-10-1-76 15,10-12-94-15,-5-2-238 16</inkml:trace>
  <inkml:trace contextRef="#ctx0" brushRef="#br0" timeOffset="60737.1456">14281 2749 244 0,'-58'40'287'0,"-34"20"-200"15,-6 9-12-15,-14 10-20 16,-19 4-40-16,8 4-14 15,25-1-1-15,16-3-7 16,30-12-17-16,28-18-55 0,24-15-65 16,0-18-62-16</inkml:trace>
  <inkml:trace contextRef="#ctx0" brushRef="#br0" timeOffset="60940.7544">14248 3063 535 0,'0'0'79'16,"52"0"-31"-16,27 2-25 0,27-2-7 16,-2 0-16-1,-6-23-3-15,-11 3-22 0,-2 0-97 16,-25 4-195-16</inkml:trace>
  <inkml:trace contextRef="#ctx0" brushRef="#br0" timeOffset="67036.8311">15415 2736 80 0,'0'-8'194'0,"0"-2"-124"15,5-3-11-15,4 4-14 16,-4-3 2-16,-5 3-11 16,0 2 2-16,0 1-11 15,0 5-6-15,0-5-5 0,0 3-1 16,0 3 4-16,0-3-4 16,0 3-6-16,0 0-7 15,8 8-1-15,6 25 3 16,-1 10 4-16,4 8-2 15,-14 12 2-15,2 3 4 16,-5 12 3-16,0 4-10 16,0 0-4-16,0 2-1 15,0-10-1-15,0-16-5 16,0-18-18-16,0-28-87 16,0-12-52-16,0-4-69 15</inkml:trace>
  <inkml:trace contextRef="#ctx0" brushRef="#br0" timeOffset="67508.0743">15829 2930 30 0,'6'-2'98'16,"-6"2"-80"-16,0 0 18 16,0-5 10-16,0 2-6 15,0-1-5-15,13-5-8 0,-13 2-3 16,14-2 7 0,-8-1-12-16,7 0-4 0,-7 4 6 15,-6 3 5-15,0-1 9 16,0 3 1-16,0-1-9 15,0 2-8-15,0 0-6 16,0 0-1-16,-11 0-6 16,-17 0-2-16,-4 10-1 15,-15 16-2-15,-18 9 0 16,5 4-1-16,0 12 0 16,8 1 0-16,14-5 1 15,30 0-1-15,8-10 1 16,13-4 5-16,72 1 15 15,27-4-1-15,2-5-5 0,4-5-3 16,-15-7-10-16,-10-1-2 16,-14 3-1-16,-22-4-13 15,-16 1-84-15,-30-5-172 16</inkml:trace>
  <inkml:trace contextRef="#ctx0" brushRef="#br0" timeOffset="67794.7234">16437 2531 439 0,'0'43'40'15,"39"18"42"-15,34 9-25 16,-16 9-5-16,-29 18-28 16,-28 13-7-16,0 11-8 15,-52-1-7-15,-19 1-2 16,17-20-1-16,10-27-10 16,22-21-87-16,22-32-87 15,0-21-137-15</inkml:trace>
  <inkml:trace contextRef="#ctx0" brushRef="#br0" timeOffset="68394.0579">16961 2332 186 0,'0'-1'70'0,"0"-3"-24"16,0 4-13-16,-6 0 2 16,6 0-9-16,-5 0-9 15,-3 0 2-15,-3 0 1 16,8 0 4-16,-2 0-1 15,5 0 9-15,0 0-4 0,0 0-1 16,0 0-5-16,0 0 1 16,0 0 4-16,5 0 1 15,36-3 2-15,-3 3-4 16,3-5-3-16,-16 5 1 16,-12 0-8-16,-13 0-11 15,0 34 0-15,0 13 3 16,-46 7-5-16,-6 3-2 15,25-7-1-15,21-13 0 16,6-12 0-16,41-13 0 16,49-12-1-16,9 0 0 15,18 0-4-15,-5-15-22 16,8-2-103-16,-25-3-157 0</inkml:trace>
  <inkml:trace contextRef="#ctx0" brushRef="#br0" timeOffset="68896.8957">17610 2872 331 0,'0'-8'86'0,"22"1"-47"15,49-8 39-15,8-1-21 16,5 0-23-16,1-3-7 16,-20 5-17-16,-10 9-10 15,-23 2 0-15,7 3-15 16,-15 0-128-16,-24 3-332 16</inkml:trace>
  <inkml:trace contextRef="#ctx0" brushRef="#br0" timeOffset="69084.8897">17814 3100 439 0,'25'-13'127'0,"29"9"-108"15,23-3 28-15,-9 4-32 16,3 0-15-16,0 3-16 15,2 0-113-15,-13 0-158 16</inkml:trace>
  <inkml:trace contextRef="#ctx0" brushRef="#br0" timeOffset="69482.1467">18725 2800 10 0,'0'0'400'15,"-27"26"-371"-15,8 20 21 16,0 10-4-16,5 0-17 16,-5 2-14-16,5 8 6 15,1-4-9-15,7-8-7 16,6-12-3-16,0-19-2 0,0-23 2 15,0 0 1 1,0-36 20-16,19-23-17 0,14-19-5 16,8-8-1-16,3 5 1 15,2 3-1-15,6 17 2 16,-1 18 4-16,-10 12 7 16,6 13 4-16,-9 5-7 15,8 7-5-15,6 3-3 16,0 3-1-16,0 0-1 15,2 0-2-15,-13 18-8 0,11 7-68 16,-22 3-109 0,-3-11-214-16</inkml:trace>
  <inkml:trace contextRef="#ctx0" brushRef="#br0" timeOffset="69895.044">19399 2620 159 0,'0'-5'61'0,"0"3"9"15,0-6 7-15,8 1-22 0,11-6-13 16,14-3 10-16,-14 6 11 16,19 3-13-16,3-4-9 15,-3 6-10-15,8-2 1 16,-13 4-8-16,-11 3-2 16,-11 0-7-16,-11 0-12 15,0 15-1-15,0 25 2 16,-28 9-1-16,-21 5-2 15,17-5 0-15,18-13-1 16,14-5 0-16,0-13-1 16,38-12-1-16,28-6-1 15,18 0-6-15,14 0-37 16,-19-14-107-16,-24-21-360 0</inkml:trace>
  <inkml:trace contextRef="#ctx0" brushRef="#br0" timeOffset="72352.7687">4451 4784 251 0,'0'-4'140'16,"0"3"-124"-16,0 1 8 16,0-3 8-16,0 0 7 15,0-2-6-15,-5 0 1 16,-9 0 1-16,14 3 2 15,-5 2-3-15,5-3-9 16,0 3-5-16,-6 0 1 16,-2 0-6-16,-19 5-6 15,-25 43-6-15,-13 33 0 16,-20 41-1-16,14 22 1 16,25 14-2-16,27 5 1 0,19-12-1 15,0-12 1-15,38-26-2 16,22-27 0-16,11-27-1 15,8-20-7-15,-14-11-19 16,1-7-88-16,-20-10-137 16</inkml:trace>
  <inkml:trace contextRef="#ctx0" brushRef="#br0" timeOffset="72840.9461">4969 5109 339 0,'-19'-8'105'16,"19"5"-76"-16,0 1 15 15,0-1 11-15,0 3-21 16,0 0-9-16,33 0 21 16,32 30-10-16,14 10 5 15,6 11-5-15,-11 4-12 16,-4 6-13-16,-15-3-9 16,-3-4-2-16,-14-4 0 15,-5-2-1-15,-6-6-4 16,-3-10-16-16,4-8-67 15,-4-17-69-15,-10-7-53 0,0-5-134 16</inkml:trace>
  <inkml:trace contextRef="#ctx0" brushRef="#br0" timeOffset="73081.0012">5836 5046 264 0,'-2'0'158'0,"-31"0"-145"16,0 28 30-16,-32 19 35 15,-20 14-32-15,-32 17-19 16,-19 14-7-16,-3 7-2 0,-20-2-14 16,18-5-3-16,21-17-1 15,43-18-1-15,36-18-6 16,41-27-47-16,0-12-66 15,79-17-72-15</inkml:trace>
  <inkml:trace contextRef="#ctx0" brushRef="#br0" timeOffset="73447.0177">6485 5109 268 0,'-8'0'59'0,"8"-3"-14"15,0-1 6-15,-5 4-12 16,2 0-8-16,3 0-3 16,0 4 19-16,0 26 0 15,0 12-12-15,0 7-10 16,0 7-9-16,0-5-10 0,0-2-6 16,-11-3 0-1,-8-6-2-15,11-4-4 0,-3-3-38 16,-3-8-122-16,-13-16-143 15</inkml:trace>
  <inkml:trace contextRef="#ctx0" brushRef="#br0" timeOffset="73621.1051">6229 5344 466 0,'27'-13'48'0,"69"6"16"15,21-3 16-15,-3 1-45 16,4-5-24-16,-26 6-9 16,-21 1-2-16,-24 5-29 0,-23 2-183 15</inkml:trace>
  <inkml:trace contextRef="#ctx0" brushRef="#br0" timeOffset="74130.4184">7224 4811 248 0,'0'0'99'0,"0"0"-61"15,0 0 25-15,14 0-2 16,24 0-26-16,8-11 4 0,20 1 8 15,13 0 4 1,-14 3-17-16,-5 2-3 0,-13 5-16 16,-28 0-9-16,-6 0-4 15,-13 16-2-15,0 26 0 16,-32 14 0-16,-42 14 0 16,-5 1-4-16,27-1-1 15,19-12 2-15,20-17 3 16,13-16-1-16,32-17-1 15,42-8 1-15,22-4 1 16,4-25 1-16,-7 0-1 16,3 5 0-16,-28 6-13 15,-3 6-80-15,-13 5-138 16</inkml:trace>
  <inkml:trace contextRef="#ctx0" brushRef="#br0" timeOffset="74401.091">7224 5632 443 0,'0'-11'56'16,"79"4"10"-16,19-11 7 15,25-9-30-15,3-8-22 16,-9 2-5-16,-16 2-8 0,-22 9-6 16,-3 5-2-16,-8 8-2 15,-5-2-16-15,2 11-91 16,-10 0-96-16,-9 0-153 16</inkml:trace>
  <inkml:trace contextRef="#ctx0" brushRef="#br0" timeOffset="75075.4139">7729 5794 140 0,'-25'0'149'15,"11"0"-127"-15,1 5 1 16,5-3 16-16,2-2-16 15,6 0 0-15,-5 0 2 16,5 0 7-16,-8 0 2 0,8 0 0 16,0 0-2-16,-6 0 0 15,6 0 0-15,0 0-1 16,0-10-5-16,0-4-1 16,27-4-12-16,17-2 5 15,2 3 5-15,-5 2 10 16,3 2-9-16,-11 8-8 15,-20 1-6-15,-5 4-6 16,3 0-2-16,-11 0-1 16,0 1 0-16,0 20 0 15,0 8-1-15,0 6 1 16,-24 1-1-16,-9 0 1 0,11-8-1 16,11-12-1-16,3-5 0 15,8-9 0-15,0-2-1 16,19 0 1-16,28 0 1 15,7 0 1-15,-2 0-1 16,-14 6 1-16,-5 25 0 16,-20 13 2-16,-13 17 2 15,0 4 2-15,-46-5-3 16,-19-3-3-16,5-20-1 16,-3-18-5-16,11-19-16 15,25 0-35-15,8-37-39 16,19-9-70-16,0-6-50 15,38-12-115-15</inkml:trace>
  <inkml:trace contextRef="#ctx0" brushRef="#br0" timeOffset="75405.2279">8476 4819 369 0,'0'-4'77'0,"0"4"-60"0,19 0 58 16,49 11 6 0,16 21-27-16,15 15-16 0,-4 14 6 15,-21 25 5-15,-1 22-6 16,-35 15-12-16,-32 11-5 15,-6-1-12-15,-38 0-8 16,-28-9-6-16,-7-12 0 16,7-26-2-16,23-32-6 15,21-29-22-15,22-25-43 16,0-17-19-16,41-36-91 16,24-21-132-16</inkml:trace>
  <inkml:trace contextRef="#ctx0" brushRef="#br0" timeOffset="75944.6666">9256 4529 136 0,'-14'0'95'0,"8"0"-78"16,-7 0 19-16,13 0 5 15,0-2-7-15,0-2 10 16,0-3 9-16,0-3 11 16,0-6-9-16,41 2-7 15,24-2 4-15,1 4-10 16,4 1 1-16,-10 7-1 15,-21 4-14-15,-20 0-17 0,-19 32-6 16,0 20 4 0,-25 16-3-16,-21 4-4 0,-1-8-1 15,28-12-1-15,19-18 0 16,0-12 0-16,71-16 0 16,22-6 0-16,11-3-2 15,13-23-8-15,-11-1-39 16,-2-16-110-16,-22-9-278 15</inkml:trace>
  <inkml:trace contextRef="#ctx0" brushRef="#br0" timeOffset="76950.7306">10142 5334 348 0,'-9'0'37'0,"9"0"-12"16,14-8 49-16,57-1 16 15,27-1-30-15,22-6-8 16,3 8-12-16,-6-3-7 16,-35 4-19-16,-25 3-13 15,-24 4-1-15,-14 0-10 16,-11 0-37-16,-8 0-101 15,0 0-173-15</inkml:trace>
  <inkml:trace contextRef="#ctx0" brushRef="#br0" timeOffset="77182.7837">10559 5058 278 0,'0'0'225'16,"8"16"-200"-16,11 28 51 15,-5 17-2-15,-14 18-21 16,0 13-20-16,-14 6-19 0,-38-6-9 16,14-5-5-1,16-25-8-15,22-17-49 0,0-37-212 16</inkml:trace>
  <inkml:trace contextRef="#ctx0" brushRef="#br0" timeOffset="77932.9587">12151 4541 341 0,'-33'-1'134'0,"-18"1"-102"16,10 15 4-16,-30 35 8 15,-8 19-10-15,8 25-10 16,19 25 9-16,11 21 4 16,22 15-10-16,19 7 8 0,0-8-15 15,14-21-14 1,38-25-5-16,-1-24-1 0,4-17-5 16,-3-17-17-16,-1-16-62 15,-12-13-98-15,-12-21-135 16</inkml:trace>
  <inkml:trace contextRef="#ctx0" brushRef="#br0" timeOffset="79043.0719">12506 4866 90 0,'-39'0'208'16,"-15"0"-172"-16,16 0 27 16,13 0 5-16,12 0 1 15,10 0-24-15,3 0-8 16,0 0-5-16,27 21-6 15,52 7 23-15,8 12-13 16,9 7-10-16,-22 7-7 16,-17 4-15-16,-11 2-2 15,-13-4-2-15,-25-7 0 0,11-6-6 16,-5-6-11-16,-3-7-58 16,-9-7-115-16,-2-9-160 15</inkml:trace>
  <inkml:trace contextRef="#ctx0" brushRef="#br0" timeOffset="79296.0659">13141 4887 425 0,'-6'0'55'0,"-2"11"-40"16,-5 27 45-16,-6 19-3 0,-20 11-18 15,-1 16-16 1,-26 14-6-16,-5 3-4 0,-8 1-9 16,-5-14-3-16,10-5-1 15,-2-14-8-15,24-13-4 16,19-14-44-16,19-19-37 16,14-12-53-16,0-11-6 15,25 0-54-15</inkml:trace>
  <inkml:trace contextRef="#ctx0" brushRef="#br0" timeOffset="79672.9484">13457 5171 3 0,'38'-18'431'16,"47"3"-377"0,40 2 37-16,39-3-10 0,8-5-29 15,-3-4-34-15,-25 3-9 16,-32 3-6-16,-22-3-3 16,-25 9-20-16,-18-4-132 15,-28-1-273-15</inkml:trace>
  <inkml:trace contextRef="#ctx0" brushRef="#br0" timeOffset="79920.8622">14183 4894 489 0,'-33'33'69'0,"33"27"-13"16,0 9 5-16,0 13-21 16,-11 1-28-16,-11-8-10 15,3-12-2-15,14-12 0 16,5-13-6-16,0-5-8 16,0-9-64-16,24-9-73 15,22-15-119-15</inkml:trace>
  <inkml:trace contextRef="#ctx0" brushRef="#br0" timeOffset="80303.2214">14962 4832 227 0,'-5'0'174'0,"-1"0"-162"16,6 0 4-16,25-9 31 15,40-8 11-15,9-5-4 16,16 6 8-16,-3 4-8 0,-35 9-15 16,-8 3-3-16,-31 8-21 15,-13 31-9-15,-24 25 3 16,-61 14-4-16,-13 21-4 15,5 11-1-15,33-7 0 16,28-16 0-16,32-18-1 16,0-26 1-16,71-14-2 15,16-10 0-15,25-15 0 16,5-4-3-16,-5 0-10 16,-3-17-22-16,-14-5-42 15,-5-13-112-15,-24-14-277 16</inkml:trace>
  <inkml:trace contextRef="#ctx0" brushRef="#br0" timeOffset="80556.7784">15979 4441 194 0,'25'21'315'15,"2"20"-250"-15,30 25 30 16,-8 14-27-16,-29 15-21 16,-20 25-15-16,0 13-14 15,-60 2-11-15,-33 0-6 0,14-11-1 16,2-27-3 0,37-23-10-16,26-33-53 0,14-31-67 15,0-10-45-15,46-51-158 16</inkml:trace>
  <inkml:trace contextRef="#ctx0" brushRef="#br0" timeOffset="81134.9509">16508 4216 209 0,'-19'2'46'0,"0"5"-24"0,14-6 4 16,5-1-5-16,0 0-1 15,0 0 11-15,0 0 5 16,0 0 2-16,-14 0 8 15,14 0-2-15,0 0-3 16,19 0 8-16,41-5-3 16,11 1-18-16,0 0-4 15,-11-5 2-15,-8 8-2 16,-25 1-5-16,-22 0-14 16,-5 5-1-16,0 26 1 15,0 12 1-15,0 0-2 16,0 5-2-16,0-8-1 15,0-7 1-15,0-10-2 0,28-15 0 16,32-8 1 0,11 0-1-16,16-12-7 0,8-13-40 15,17-10-108-15,-14-6-214 16</inkml:trace>
  <inkml:trace contextRef="#ctx0" brushRef="#br0" timeOffset="81816.7174">17468 4826 250 0,'-14'-3'77'0,"14"0"-29"16,-2-2 6-16,-4 1 7 16,6-7-9-16,8 1 0 15,58 0-9-15,29-2 7 16,1-3-18-16,-1 5-13 16,-27 3-8-16,-16 2-11 15,-8 5-1-15,-22 0-16 16,2 0-96-16,-10 10-129 15</inkml:trace>
  <inkml:trace contextRef="#ctx0" brushRef="#br0" timeOffset="82012.8462">17577 5010 550 0,'47'-7'44'0,"40"7"41"16,8-1-30-16,-8-4-22 16,-21-4-32-16,-9 2-1 15,-16 6-9-15,11-2-56 0,-6-1-120 16</inkml:trace>
  <inkml:trace contextRef="#ctx0" brushRef="#br0" timeOffset="82500.7034">18935 4691 385 0,'-14'0'71'15,"-5"0"-61"-15,11 7 21 16,-11 14 16-16,5-2-30 0,-5 6 2 16,0 8 12-16,-8 3 15 15,8 7-17-15,0 5-12 16,11 2-7-16,8 4-3 16,0-5-5-16,0 0-2 15,0-7 1-15,0-17-1 16,0-3 0-16,0-15 0 15,0-6 1-15,0-1 1 16,8-1-1-16,11-45 13 16,0-27-8-16,8-20-5 15,-8-15-1-15,-5 3 1 16,10 15-1-16,9 21 1 0,22 18-1 16,2 25 1-16,22 13 0 15,6 13 2-15,7 0-1 16,12 3 1-16,8 14 1 15,-20 1-1-15,-13 0-3 16,-19-8 0-16,-21 4-3 16,-12-2-23-16,-8-5-110 15,-19-7-141-15</inkml:trace>
  <inkml:trace contextRef="#ctx0" brushRef="#br0" timeOffset="83002.6289">19851 4355 311 0,'-27'0'68'0,"8"6"-35"16,19 1 8-16,-11-7-4 15,11 0-23-15,0 0 6 16,0 0 21-16,38-2-2 16,22-9 5-16,5-1-7 15,1 6 4-15,-3 1-1 16,-9 5-2-16,-16 0-12 16,-19 7-9-16,-19 32-9 15,0 14 1-15,-30 6-4 16,-16-8-4-16,27-10-1 15,19-16 0-15,11-19-3 0,87-6-3 16,33-10 0-16,22-30-17 16,21-6-59-16,-10-2-80 15,-31-10-218-15</inkml:trace>
  <inkml:trace contextRef="#ctx0" brushRef="#br0" timeOffset="96578.5644">4740 7113 330 0,'0'0'59'0,"0"0"-38"16,0 0 4-16,0 0 4 16,-19 0-5-16,11 0-7 15,-17 0 9-15,-2 20-1 16,-6 11-7-16,-5 12-5 15,-8 9-3-15,0 14-2 16,2 19 4-16,-2 25 4 16,-1 24 2-16,14 19 2 15,14 8-4-15,6 1-1 0,13-15-5 16,0-19-3 0,0-19-3-16,13-22-3 0,26-19-1 15,-12-22-1-15,6-16-5 16,-9-19-15-16,-10-11-81 15,-14-7-119-15</inkml:trace>
  <inkml:trace contextRef="#ctx0" brushRef="#br0" timeOffset="97464.5144">5067 7744 11 0,'0'0'51'0,"0"-3"17"16,-5-1-14-16,0 2-10 16,5-1-2-16,0 3-6 15,0 0-8-15,0-2 1 16,0 2-3-16,-9-1 1 16,9-8 2-16,0-1 1 15,0-5 7-15,9-4-15 16,48-7 6-16,3 0 4 15,24 3 5-15,-10 3 9 16,-3 10-9-16,-6 8-2 16,-13 2-12-16,-30 2-15 15,-11 31-5-15,-11 9 2 0,0 15 0 16,-47 10-3-16,-10-1-2 16,11-10 0-16,8-18-2 15,38-16-2-15,0-13-2 16,24-9 3-16,55 3 3 15,11 3 1-15,8 10 1 16,-16 12 5-16,-35 9 4 16,-28 19 14-16,-19 11-3 15,-85 13-9-15,-49 1-9 16,-40-11-4-16,2-19-1 16,19-24-11-16,17-27-19 15,38 0-18-15,38-37-3 0,46-4-4 16,14 1-7-1,55 9-46-15,51 3-22 0,22 3-162 16</inkml:trace>
  <inkml:trace contextRef="#ctx0" brushRef="#br0" timeOffset="97862.4559">6695 7633 137 0,'0'-7'172'16,"0"5"-109"-16,0 2-22 16,0 0-7-16,0 0-12 15,0 3 20-15,0 32 16 16,0 11-21-16,0 11 4 16,0 9-16-16,0 8-4 15,-33-4-7-15,-7 0-10 16,1-8-3-16,7-8-1 0,4-13-2 15,23-13-8-15,5-17-19 16,0-11-69-16,0 0-48 16,0-11-215-16</inkml:trace>
  <inkml:trace contextRef="#ctx0" brushRef="#br0" timeOffset="98072.7101">6458 7917 402 0,'0'0'45'0,"33"0"-1"0,46 0 24 16,11 0-22 0,-3 0-26-16,-11 0-15 0,-10 0-4 15,-20-8-1-15,1-2-8 16,-20-1-81-16,-22 3-220 15</inkml:trace>
  <inkml:trace contextRef="#ctx0" brushRef="#br0" timeOffset="98642.6772">7519 7362 99 0,'0'0'168'0,"0"0"-130"16,0 0-16-16,0 0 6 0,0 0-4 16,0 0-4-16,0-2 4 15,0 1 11-15,13-3 23 16,20 0-12-16,8-1-12 15,16-4 2-15,3 7 5 16,-3-3-5-16,-2 2-24 16,-3 3 4-16,-20 0 0 15,-7 0-8-15,-22 3-6 16,-3 29 0-16,-8 12 0 16,-39 13 0-16,-18-3-2 15,13-2 0-15,27-10-1 16,25-12 1-16,0-8-1 0,44-14 0 15,54-8 1-15,9 0 0 16,4-3 0-16,-2-15-1 16,-24 1-1-16,-17 3-11 15,-22 2-62-15,-16 12-56 16,-30 0-139-16</inkml:trace>
  <inkml:trace contextRef="#ctx0" brushRef="#br0" timeOffset="98948.7309">7584 8038 333 0,'0'0'43'0,"14"0"26"16,51 0 15-16,33-13-27 15,28-9-10-15,18-7 3 16,12 5 12-16,-12-2-17 16,-13 7-26-16,-33 6-17 15,-24 1-2-15,-22 6-8 0,-14 6-35 16,-11 0-80-1,-27 0-110-15</inkml:trace>
  <inkml:trace contextRef="#ctx0" brushRef="#br0" timeOffset="99548.4092">7930 8266 22 0,'-5'0'216'0,"-6"0"-174"16,8 0-6-16,-2 0 12 15,5 0-21-15,-6 0-10 16,6 0 5-16,0 0 10 16,0 0 4-16,0-1 5 15,0-9-4-15,0 2 1 16,47-7-1-16,15-3-3 0,4 0 2 15,2 7 5-15,-16 0 5 16,-19 11-18-16,-14 0-16 16,-19 9-9-16,0 22 2 15,0 10 3-15,-33 8-5 16,-19-2-3-16,0-10 0 16,25-9-1-16,13-16-2 15,14-7 0-15,0-5-3 16,28 0-2-16,37 0 8 15,-8 0 0-15,-2 0 1 16,-25 7-1-16,-16 21 2 16,-14 9 4-16,0 13 2 15,-52 3-1-15,-38 0-7 0,-3-13-1 16,9-23-14 0,18-17-38-16,33-17-31 0,33-34-64 15,0-9-96-15</inkml:trace>
  <inkml:trace contextRef="#ctx0" brushRef="#br0" timeOffset="99908.0904">9138 7303 370 0,'6'0'86'16,"40"24"-6"-16,20 19-16 15,4 14-2-15,-10 18-6 16,-13 19-4-16,-28 22-9 15,-19 17-4-15,0 6-8 16,-66-5-12-16,-13-11-15 16,3-22-4-16,2-23-2 0,28-28-10 15,32-25-22 1,14-25-45-16,0 0-20 0,33-20-76 16,27-29-216-16</inkml:trace>
  <inkml:trace contextRef="#ctx0" brushRef="#br0" timeOffset="100622.5735">9779 6953 155 0,'-5'-2'68'0,"5"2"-46"16,0 0 13-16,-6-3 9 15,6 3-13-15,0-3-6 16,-8 3 4-16,2-2-9 16,1 0-4-16,2 2 2 15,-2-3 3-15,5 0-1 0,0 1 6 16,0 0 12-1,0-3-5-15,0 2-7 0,27-1-1 16,17-5-1-16,2 5-5 16,-5-1 4-16,-3 2 1 15,-19 3-9-15,-11 0-6 16,-8 10-2-16,0 23 4 16,-2 14 6-16,-47 12-8 15,8 7-3-15,8-7-3 16,25-10 0-16,8-15 0 15,22-16-3-15,49-15 0 16,27-3 0-16,8-17-8 16,17-18-48-16,-6-13-104 15,-16-6-275-15</inkml:trace>
  <inkml:trace contextRef="#ctx0" brushRef="#br0" timeOffset="101454.8568">10998 7621 170 0,'0'-7'208'0,"33"0"-184"0,40 1 22 15,17-4 20 1,3 3-6-16,13 1-23 0,-21 5 4 16,-14 1-25-16,-25 0-14 15,-27 0-2-15,-5 0-1 16,-6 0-10-16,-3 0-79 15,-5 0-160-15</inkml:trace>
  <inkml:trace contextRef="#ctx0" brushRef="#br0" timeOffset="101708.5524">11445 7348 429 0,'0'0'23'16,"0"14"35"-16,0 22 17 16,0 7-14-16,0 15-22 15,0 10-2-15,-19 6-8 16,-27 5-16-16,-1-4-10 16,1-8-3-16,13-14-2 15,19-16-8-15,4-8-11 16,10-17-44-16,0-12-78 15,24-7-14-15,36-34-76 16</inkml:trace>
  <inkml:trace contextRef="#ctx0" brushRef="#br0" timeOffset="101998.7138">12754 6796 409 0,'-109'23'23'0,"-17"41"24"16,-10 34 25-16,2 28-22 16,6 26-15-16,33 14 12 15,24 5 0-15,33-2-13 0,24-15-16 16,14-28-13-1,19-32-5-15,47-26-2 0,-6-27 0 16,10-12-8-16,-1-16-14 16,2-4-68-16,-14-9-106 15</inkml:trace>
  <inkml:trace contextRef="#ctx0" brushRef="#br0" timeOffset="102602.8255">12855 6956 216 0,'-14'0'60'0,"6"0"-19"15,8 0-6-15,0 0-14 16,0 0 7-16,0 0 17 16,8-8 11-16,44-7 6 15,8 1-14-15,16-2-2 16,-10 0-9-16,-1 8-8 15,-30 1-9-15,-15 5-9 16,-20 2-9-16,0 2-2 16,0 29 2-16,-55 17-2 15,-10 10 1-15,-12 0 0 0,17-3-1 16,22-9 0 0,24-7 0-16,14-17-1 0,0-7 0 15,47-12-2-15,18-3 2 16,1 0 1-16,10-3-2 15,-16-12-14-15,-8 5-34 16,-11 8-50-16,-30 2-116 16</inkml:trace>
  <inkml:trace contextRef="#ctx0" brushRef="#br0" timeOffset="102818.5641">12740 7571 467 0,'93'-9'71'0,"32"-4"3"15,12-2-7-15,-12 1-22 16,-13-4-25-16,-33 4-18 16,-22 2-2-16,-11 9 0 15,-5 3-12-15,-2 0-50 16,-20 7-140-16,2 10-214 15</inkml:trace>
  <inkml:trace contextRef="#ctx0" brushRef="#br0" timeOffset="103598.5517">13037 7828 128 0,'-8'0'90'0,"8"0"-58"16,-5 0 10-16,5 0 8 15,-6 0-9-15,4 0-8 16,-9 0-6-16,2 0 5 16,9 0 2-16,0 0-5 15,-10 0-9-15,10 0-1 16,0 0-7-16,-9 0-7 15,9 0 1-15,0 0 1 16,0 0 1-16,0 0 4 16,0 0-3-16,0 0 1 15,0 0 4-15,0-4 1 0,0 0 3 16,0-2 5 0,9-1-6-16,10 0-8 0,5-3 2 15,-2 3 4-15,3-4 1 16,2 1-2-16,11 3-2 15,-11-4 3-15,-2 8 0 16,-6-3-3-16,-3 3-6 16,-5 1-4-16,-3 2-2 15,6 0 0-15,-14 0 0 16,0 25 1-16,0-1 1 16,0 6-1-16,-27-1 0 15,5-3-1-15,5-4 1 0,4-7-1 16,13-7 0-1,0-2-1-15,0-2 1 0,0 1 0 16,19 5 0-16,14 1 0 16,5 5 1-16,-16 4 1 15,-3 2 2-15,-19 3 3 16,0 7 0-16,-19 4-2 16,-47-2-3-16,-21-4 0 15,-3-10-2-15,5-12-4 16,12-8-11-16,13 0-15 15,13-14-17-15,15-6-9 16,26 11-64-16,6-6-91 16</inkml:trace>
  <inkml:trace contextRef="#ctx0" brushRef="#br0" timeOffset="104138.6263">14275 7271 306 0,'-13'0'53'16,"7"0"-49"-16,-2 0 6 0,2 13 27 15,1 11-2-15,5 3 11 16,0 10 14-16,-3 9-14 15,-16 0-16-15,14 7-10 16,-14-3-16-16,5-6-4 16,0-1-1-16,9-13-9 15,5-4-36-15,0-6-70 16,0-7-38-16</inkml:trace>
  <inkml:trace contextRef="#ctx0" brushRef="#br0" timeOffset="104342.6566">14000 7541 295 0,'0'-7'197'0,"0"7"-154"15,33 0 9-15,7 0-14 16,4 0-31-16,16 0-7 15,-8 0-3-15,13 0-65 16,-5 0-222-16</inkml:trace>
  <inkml:trace contextRef="#ctx0" brushRef="#br0" timeOffset="105032.4608">14780 7231 9 0,'-6'0'276'0,"-7"0"-231"16,4 0-21 0,9 0 16-16,0 0-15 0,0 0-15 15,0 0 1-15,0 0 18 16,0 0 7-16,0 0-5 15,0 0 13-15,36 0-3 16,46 0 5-16,10-2 1 16,20-1-6-16,-8 3-1 15,-25 0-7-15,-25 0-3 16,-35 18-23-16,-19 19-4 16,-8 17 1-16,-82 10 0 15,-35 13-2-15,-20 9-2 0,4-2 0 16,34-8 0-1,47-11-1-15,55-21 1 0,5-9-1 16,38-13 1-16,55-5-1 16,13-13 0-16,17-4-1 15,-3 0-3-15,2-10-17 16,-4-12-42-16,-12-4-73 16,-22-11-183-16</inkml:trace>
  <inkml:trace contextRef="#ctx0" brushRef="#br0" timeOffset="105323.528">15848 6879 411 0,'0'0'86'0,"0"16"-62"15,14 20 60-15,38 13-9 16,-6 14-28-16,20 12-5 16,-14 16 7-16,-14 13-5 15,-38 8-13-15,0 6-8 16,-58 7-15-16,-48-14-4 16,-11-10-4-16,13-24-2 0,31-25-11 15,40-28-35 1,27-24-62-16,6-12-50 0,77-57-260 15</inkml:trace>
  <inkml:trace contextRef="#ctx0" brushRef="#br0" timeOffset="105938.4182">16476 6720 149 0,'0'0'52'15,"0"-2"-37"-15,0 2 6 0,0 0 6 16,0-4-3-1,0 4 4-15,0 0 6 0,0 0-5 16,-6 0-1-16,1-2 3 16,-3-1 4-16,2 1-3 15,1 2-2-15,5 0-12 16,0 0 12-16,0 0-7 16,0 0-2-16,30 0 8 15,16 0 1-15,0 0 1 16,14 0-1-16,-16 0-3 15,-11 0 4-15,-20 0-13 16,-13 5-10-16,0 18-5 16,0 8 5-16,-43 15-2 15,-12 1-4-15,3 2 0 16,20-1-2-16,26-11 0 0,6-10 0 16,52-12-1-16,46-11-2 15,28-4-12-15,18 0-85 16,-8-30-147-16</inkml:trace>
  <inkml:trace contextRef="#ctx0" brushRef="#br0" timeOffset="106718.951">17596 7167 195 0,'0'0'114'16,"0"0"-68"-16,14 0 29 15,19 0-3-15,18 5-13 0,4 2-12 16,2 0 2-16,9 1-17 16,-15-3-20-16,-4-3-6 15,-12-2-5-15,-16 0-1 16,0 0 0-16,6 3-6 15,-6 0-30-15,8 1-96 16,-19-1-84-16</inkml:trace>
  <inkml:trace contextRef="#ctx0" brushRef="#br0" timeOffset="106928.3667">17624 7441 118 0,'0'0'294'0,"5"5"-229"16,60 5 16-16,9-3-6 15,-9-6-21-15,-18-1-37 16,-14 0-14-16,-9 0-3 16,-2 0-5-16,8 0-34 15,3 0-120-15,-12 0-154 16</inkml:trace>
  <inkml:trace contextRef="#ctx0" brushRef="#br0" timeOffset="107400.568">18632 7259 18 0,'-19'0'298'0,"0"0"-246"15,0 8-8-15,11 18 3 16,-6 8-9-16,-5 4-5 16,14 9 9-16,-14 4 1 15,5-3-6-15,-5 8-6 0,11-2-18 16,2-12-11-16,6-12-1 15,0-15-1-15,0-15 1 16,0 0 0-16,19-10 4 16,20-24 2-16,15-9-5 15,-2-9-2-15,0-13 0 16,-14-6-1-16,3-7 1 16,-8 6-1-16,-1 10 1 15,1 16 0-15,-6 15 0 16,3 9 0-16,-3 7 0 15,1 5 1-15,10 8-1 16,8 0-1-16,14 2 1 0,17 0 0 16,10 0-1-1,-3 0 1-15,1 0-2 16,-20 4-50-16,-5 2-126 0,-27-2-183 16</inkml:trace>
  <inkml:trace contextRef="#ctx0" brushRef="#br0" timeOffset="107904.7964">19598 6901 223 0,'-3'0'52'16,"3"0"-16"-16,-6 0 6 15,6 0-18-15,0 0-4 16,0 0 19-16,0 0 2 16,0 0-4-16,0-7 14 0,33 0-6 15,19 0-2-15,2-1-7 16,-7 1-3-16,5 1 2 16,-20 1-21-16,-21 5-2 15,-3 0-5-15,-8 0-7 16,0 29 4-16,-19 14 2 15,-35 8-4-15,21-1-1 16,19-5 0-16,14-14-1 16,0-4 0-16,60-19 0 15,25-8 0-15,8 0-1 16,-1 0-14-16,7-8-97 16,-34-20-240-16</inkml:trace>
  <inkml:trace contextRef="#ctx0" brushRef="#br0" timeOffset="116398.6365">5594 9943 119 0,'11'-6'34'0,"2"4"20"16,-5-5 3-16,3 2 11 15,3-1-16-15,-6 2-13 16,6-1-2-16,-1-5-1 15,-7 3-3-15,7-6-4 16,12 2-8-16,2-1-3 16,-8-2-4-16,0 4-1 15,-10 2 3-15,-4 6-1 16,-5 2 3-16,0 0-6 16,0 0-4-16,0 0-8 15,-8 34 1-15,-44 24 2 0,-32 28 0 16,-6 26-1-16,-9 23 0 15,7 16 7-15,7 9-1 16,17 3-3-16,22-9-3 16,27-16-1-16,19-19-1 15,0-21-5-15,2-28-16 16,61-22-97-16,2-31-164 16</inkml:trace>
  <inkml:trace contextRef="#ctx0" brushRef="#br0" timeOffset="117140.5171">8667 9851 375 0,'0'0'90'16,"0"0"-78"-1,19 19 13-15,27 19 41 0,14 15-33 16,5 19-14-16,-18 15-2 15,-17 24 12-15,-30 14-9 16,-19 16-10-16,-79 5-9 16,-39-1-1-16,-16 0-1 15,4-6-24-15,-1-21-163 16,13-31-272-16</inkml:trace>
  <inkml:trace contextRef="#ctx0" brushRef="#br0" timeOffset="119540.5937">6706 9980 6 0,'0'0'152'0,"0"-2"-96"0,0-3-12 16,0-1 1-16,0 0-9 15,8-1 10-15,-8-1-13 16,0 0 2-16,6 0-4 16,-6-1-2-16,5-4-1 15,-5 3-2-15,3 3-13 16,2 2 11-16,1 5-11 16,-6 0-5-16,8 0-1 15,-8 0-1-15,0 0-3 16,11 8-2-16,-3 26 7 15,-8 3 2-15,0 8-3 0,0 2 0 16,0 0-3 0,0-4-3-16,-14-7-1 0,1-7 0 15,2-10-1-15,11-10-3 16,0-9-21-16,0 0-41 16,11-14-69-16,22-14-65 15</inkml:trace>
  <inkml:trace contextRef="#ctx0" brushRef="#br0" timeOffset="119892.3752">7126 9886 153 0,'14'0'76'15,"-14"0"-62"-15,0-4-8 16,0 4 12-16,0 0 2 16,0-1 9-16,0 1 12 15,0-3 6-15,0 3-13 16,0 0-12-16,0 0-3 16,0 0-1-16,0 0-5 15,0 0-5-15,0 4 4 16,0 22 24-16,0 9-12 15,-14 6-1-15,0 8 2 16,-10 5-16-16,2-5-7 0,3-4-2 16,5-10 0-1,9-5-2-15,5-11-9 0,0-1-84 16,0-6-115-16</inkml:trace>
  <inkml:trace contextRef="#ctx0" brushRef="#br0" timeOffset="120230.3435">6248 10531 33 0,'38'0'324'16,"30"0"-246"-16,47-7 22 16,24-7-6-16,38 1-8 15,20-6-36-15,-1 4-18 16,-13-1-18-16,-39-3-10 15,-46 5-4-15,-30 4-3 16,-29 3-25-16,-12 7-62 0,-27 0-127 16</inkml:trace>
  <inkml:trace contextRef="#ctx0" brushRef="#br0" timeOffset="121212.9647">6556 10802 152 0,'-5'-3'25'16,"5"3"-17"-16,0 0 3 0,0 0 8 16,0 0-3-16,0 0 10 15,0 0 14-15,0 0-4 16,0 0-1-16,0 0-7 16,0-2-11-16,0 0 6 15,0 2-4-15,0-3 0 16,0-1-3-16,0 3 4 15,0-3 0-15,0 2 1 16,0-3-5-16,0 2 3 16,24-1-3-16,4-6 9 15,15 2 3-15,-2-3-3 16,5-2-2-16,6 4-2 0,-11-4-8 16,-3 5 0-1,-13 5-4-15,-12 1-5 0,-13 0-3 16,9 2-1-16,-9 0 0 15,0 0-1-15,11 0 1 16,-11 10 0-16,0 3-1 16,0 3 1-16,0 4-1 15,0 4 1-15,-33 5-1 16,-5-2 0-16,-9-3-2 16,28-10 2-16,0 0-1 15,5-7 1-15,9-3 0 16,5-4 0-16,0 0 1 15,0 0 0-15,0 0 0 16,0 0 0-16,0 0 0 16,0 0-1-16,0 0 1 0,0 0 0 15,0 0 0-15,0 0 0 16,0 0 0-16,0 0 1 16,0 0-1-16,0 0 1 15,0 0 0-15,0 0 0 16,0 0 0-16,25 0 1 15,15 0 1-15,7 0 7 16,5 0 3-16,-14 8 1 16,-5 8-6-16,-1 7-4 15,-24 11 1-15,-8 11 1 16,0 9 0-16,-54 13-1 16,-36-1-3-16,-22-2-1 0,-8-15-1 15,-3-15 0-15,20-18-2 16,10-16-8-16,14-12-44 15,41-36-79-15,38-31-237 16</inkml:trace>
  <inkml:trace contextRef="#ctx0" brushRef="#br0" timeOffset="122142.4387">9196 9692 80 0,'0'0'73'15,"-6"0"-41"-15,6-4 14 16,0 4 1-16,-5 0-13 16,5 0-11-16,0 0 5 0,0 0 0 15,0 0-10-15,0 0 2 16,0 0-1-16,0 0 1 15,0 0 10-15,0-4 6 16,0-1-1-16,5-2-5 16,22 1 7-16,-2 2-3 15,2-1-5-15,6 3-9 16,-14-1-3-16,-5 3-1 16,-9 0-9-16,3 0-7 15,-8 20 0-15,0 24 1 16,-13 9 1-16,-26 2 0 15,4 2-1-15,16-10-1 0,19-10 2 16,0-15 0-16,54-13 0 16,45-9 0-16,31 0-2 15,20-16-1-15,6-18-45 16,-9-10-164-16</inkml:trace>
  <inkml:trace contextRef="#ctx0" brushRef="#br0" timeOffset="123230.3325">10060 10452 113 0,'0'0'172'15,"0"0"-133"-15,0 0-8 16,16 0 30-16,28 0-9 16,21 0 4-16,28 0-4 15,13 0-12-15,6-5-7 16,-22-3-14-16,-24 5-16 0,-34 3-3 15,-18 0-2 1,0 0-37-16,-14 5-110 0,0 9-140 16</inkml:trace>
  <inkml:trace contextRef="#ctx0" brushRef="#br0" timeOffset="123658.5607">10433 10302 120 0,'0'0'52'0,"0"0"-14"0,0 0 2 16,0 0-23-1,0 0 5-15,0 0 46 0,0 8-9 16,0 22-5-16,0 11 6 16,0 19-17-16,-38 5-21 15,-19 0-18-15,2-1-4 16,12-7 0-16,21-4-28 16,-3-15-184-16</inkml:trace>
  <inkml:trace contextRef="#ctx0" brushRef="#br0" timeOffset="125614.4165">12328 9660 280 0,'0'-3'57'16,"0"3"-26"-16,0 0 3 16,-13 0 10-16,-25 22-1 15,-28 22-1-15,-13 24-12 16,-5 19-1-16,-4 27-8 16,12 23-8-16,2 17-3 15,23 4 8-15,31-7 3 16,20-20-11-16,0-18-9 15,0-24 0-15,33-11-1 16,0-20-5-16,5-11-48 16,-11-8-105-16,-27-20-177 15</inkml:trace>
  <inkml:trace contextRef="#ctx0" brushRef="#br0" timeOffset="127714.4604">13378 9726 132 0,'0'0'59'15,"0"0"-43"1,0 0-7-16,0 0-1 0,0 0-4 16,0 0-1-16,0 0-1 15,0 0 6-15,0 0 0 16,0 0 5-16,0 0 5 16,0 0-4-16,0 0-4 15,-8 0-6-15,8 3 0 16,-5 2 6-16,5-2 2 15,-6-1 1-15,3 0 1 16,3-2-3-16,-5 0 3 16,5 0-4-16,0 0-4 15,-6 0 1-15,-7 0 4 0,7 3 1 16,-15 0-3 0,-4 4-1-16,-8-1-2 0,-2 3-2 15,-9 0 1-15,3 4 4 16,-10-3-1-16,7 2-2 15,8-1-1-15,-7 6 1 16,10 0-1-16,6-1-1 16,8-4-2-16,5-4-1 15,9 0 2-15,5-2 0 16,0-1 5-16,0-1 12 16,19 4 15-16,27-3-5 15,6 2-6-15,5 2-1 0,-10 3 4 16,4-1-9-1,-10 0-9-15,-3 1-4 0,-16 3-3 16,-3 0 0-16,-8 2 0 16,-8-3-1-16,2 5 1 15,1-4 0-15,-6 0-2 16,0 2 1-16,0 2 0 16,0 1 1-16,0 3 0 15,-25-1 0-15,-7 2-2 16,4 1 0-16,-10 4 1 15,-8-8-1-15,5-4 0 16,11-2 0-16,3-9 0 16,8-1 0-16,-9-3 0 15,1-2 0-15,-3 0-1 16,8 0-1-16,-2 0 2 0,10 0-1 16,6-7 0-1,-6-14 0-15,14-6-1 0,0-7 1 16,3-6-2-16,46-5 0 15,0-3 2-15,17-2 0 16,10 4 0-16,11-1 0 16,-2 0 1-16,13 3 0 15,5-4-1-15,-15 7 1 16,-12 8 1-16,-21 8-1 16,-23 10 0-16,-18 4 0 15,-9 11 0-15,4 0-1 16,-9 0-4-16,0 0-54 0,0 5-41 15,0 9-43 1,-9 6-70-16</inkml:trace>
  <inkml:trace contextRef="#ctx0" brushRef="#br0" timeOffset="128150.6394">12440 10672 205 0,'0'4'35'16,"0"-4"0"-16,33 0 34 16,13 0-9-16,25-9-12 15,16-18 9-15,36-7 4 16,16-1-2-16,17-3-9 15,-12 6-17-15,-10 2-11 0,-20 6-13 16,-27 9-9-16,-10 4 0 16,-28 6-4-16,3 5-9 15,-14 0-44-15,-5 0-71 16,-12 0-63-16,-15 8-60 16</inkml:trace>
  <inkml:trace contextRef="#ctx0" brushRef="#br0" timeOffset="128848.3918">13024 10780 163 0,'-19'0'36'16,"10"0"-27"-16,9 0 8 15,-10 0 5-15,10 0-9 16,-9 0 16-16,9 0 28 15,0 0-14-15,0 0-19 16,0 0-8-16,0 0-11 0,0 0 0 16,-5 0 1-16,5 0 8 15,-6 0 5-15,6 0 1 16,-2 0 13-16,2-4 1 16,0 1-9-16,0-1-4 15,0-6-3-15,22-1-4 16,24-8 7-16,-2 4 11 15,10 1 1-15,-2-2-2 16,-6 8-14-16,3-1 1 16,-27 8-5-16,-8-3-10 15,-3 4-3-15,-11 0 0 16,0 14-1-16,0 15 0 16,-19 6 1-16,-25-2 1 0,3 0-1 15,14-5-1-15,13-9 1 16,3-8 0-16,11-8-1 15,0-3 0-15,0 0 1 16,38 0 0-16,3 0 1 16,6 0 0-16,-9 0 4 15,-5 14 3-15,-14 14-1 16,-11 13 0-16,-8 12 1 16,-22 5-5-16,-54-5-2 15,-12-6-1-15,4-14-2 0,13-22-23 16,16-11-35-1,12-11-4-15,29-28-34 0,14-7-44 16,11-2-73-16</inkml:trace>
  <inkml:trace contextRef="#ctx0" brushRef="#br0" timeOffset="129334.9904">14681 9852 233 0,'-13'0'100'0,"13"0"-61"15,0 0-11-15,0 0 8 16,0 3 1-16,38 24 32 0,22 14-13 16,-5 14-2-16,10 17 6 15,-8 16-7-15,-24 12-8 16,-33 16-11-16,0 14-8 16,-79 1-7-16,-47 5-9 15,-21-5-8-15,8-10-2 16,22-27-10-16,51-30-52 15,39-28-72-15,27-36-113 16</inkml:trace>
  <inkml:trace contextRef="#ctx0" brushRef="#br0" timeOffset="130714.1873">15159 9608 165 0,'0'0'33'0,"0"0"-29"15,0 0 19-15,0-4 10 16,0 4-11-16,0 0-10 15,0 0 2-15,-11 0 5 16,3 0 5-16,-3 0-1 16,8 0 1-16,3 0-4 15,-6 0-6-15,6 0 9 16,-5 0 11-16,5 0-7 0,0-3-12 16,-3 3-5-16,3-1 10 15,0-2 1-15,0 0-3 16,28-2 4-16,26 2 13 15,12-5-4-15,-9 2-6 16,-16 4-7-16,-22 2-2 16,-8 0-12-16,-11 19-3 15,0 26 3-15,-49 14 1 16,-6 2-3-16,14-6-1 16,11-5 0-16,30-11-1 15,0-12 0-15,57-7 1 16,31-11 0-16,-4-3-1 0,6-6-6 15,-3 0-58 1,-40-6-246-16</inkml:trace>
  <inkml:trace contextRef="#ctx0" brushRef="#br0" timeOffset="132289.8402">16157 10334 322 0,'-14'0'58'0,"14"0"-31"15,0 0 11-15,19-2 0 16,41-11 13-16,19-1-9 16,6-4-5-16,-6 7-4 15,-22 0-18-15,-16 6-15 16,-17 5 0-16,-2 0-9 16,3 0-75-16,-17 0-100 15</inkml:trace>
  <inkml:trace contextRef="#ctx0" brushRef="#br0" timeOffset="132500.1752">16124 10563 381 0,'52'0'117'16,"13"0"-67"-16,14 0 6 15,6-8 1-15,-20 1-28 16,-5 1-29-16,-8-3-3 16,-14 7-28-16,-5-8-107 15,-11-8-250-15</inkml:trace>
  <inkml:trace contextRef="#ctx0" brushRef="#br0" timeOffset="132934.1913">17394 10218 264 0,'0'-2'144'0,"0"2"-127"15,0 0 1-15,0 0 6 16,0 19 6-16,0 8-5 15,0 6 4-15,0 4-2 16,0 1 2-16,0 8-9 16,-8 1-2-16,-8 0-12 15,-6-6-5-15,11-8 0 16,3-17 0-16,8-8-1 0,0-8 0 16,0 0 2-1,0-8 0-15,0-24 0 0,0-15-2 16,33-11 0-16,-1-1 0 15,20-5 0-15,19 1 0 16,-3 5 0-16,22 10 0 16,-2 6 1-16,-4 8 3 15,1 11 13-15,-1 4 8 16,-10 10-11-16,-3 2-12 16,-11 3-2-16,-14 2-4 15,-8 2-33-15,-11 0-111 16,-16-5-236-16</inkml:trace>
  <inkml:trace contextRef="#ctx0" brushRef="#br0" timeOffset="133512.3623">18510 9823 181 0,'-9'0'93'16,"4"0"-72"-16,5 0 8 16,0-2 15-16,0-2-7 15,-3 0 3-15,-2 0 2 16,5 3-11-16,0-1-4 16,0 2-11-16,0-4 0 15,27 3 14-15,0 1-4 0,-2 0-6 16,8 0 5-1,-1 0-6-15,-4 0 1 0,10 0-3 16,-5 0 2-16,-14 0-8 16,2 0-6-16,-15 0-2 15,2 5 0-15,-2 12-1 16,-6 5 1-16,0 7-1 16,0 5 0-16,-28 4 1 15,-4 3-2-15,-1 1 0 16,0-3 0-16,19-3 2 15,14-4-2-15,0-10-1 16,60-12 1-16,25-10-1 16,40 0-2-16,12-10-20 15,7-16-56-15,-5-11-99 16,-35-12-276-16</inkml:trace>
  <inkml:trace contextRef="#ctx0" brushRef="#br0" timeOffset="137546.0447">7151 12728 346 0,'0'-7'65'15,"0"-1"-3"-15,0 1-5 16,0-4-11-16,0 3-10 16,8 0-4-16,5 1-3 15,-7 1-3-15,2 0-1 16,-8 6-3-16,5 0-13 0,1 0-8 15,13 21 2 1,3 14 2-16,-17 7 2 0,-5 5-2 16,0 4-3-16,0 2-1 15,0-1-1-15,-5-2 0 16,-14-2-4-16,16-12-14 16,3-11-64-16,0-10-92 15,0-15-67-15</inkml:trace>
  <inkml:trace contextRef="#ctx0" brushRef="#br0" timeOffset="138042.4091">7658 12710 147 0,'0'0'163'16,"0"-2"-105"-16,0 2-26 15,0-2-7-15,0-1 4 0,0-2 8 16,0 2 1-1,0 1-5-15,24-1-1 0,4 0 1 16,-1 0 2-16,5 0-3 16,1 3-9-16,-8 0-5 15,-6 0-4-15,-6 0-4 16,-4 9-7-16,2 17 1 16,-11 3-1-16,0 14 0 15,-33 6-2-15,-19 3 1 16,0 5-2-16,6-5 1 15,19-7-1-15,21-7 0 16,6-11-1-16,0-5 0 16,38-10 0-16,28-8 1 15,7-4 0-15,1 0-1 0,-3-4-7 16,-14-13-35-16,-8 0-49 16,-11-3-88-16,-19-5-170 15</inkml:trace>
  <inkml:trace contextRef="#ctx0" brushRef="#br0" timeOffset="138304.2205">8803 12529 313 0,'0'18'103'16,"0"17"-23"-16,0 10-6 16,0 7-23-16,0 10-16 15,-19 2-16-15,-6 3-13 16,-2-1-6-16,8-8 0 16,16-7-5-16,-2 0-24 15,5-11-96-15,-19-8-89 16</inkml:trace>
  <inkml:trace contextRef="#ctx0" brushRef="#br0" timeOffset="138626.4213">6583 13670 251 0,'0'0'172'16,"33"0"-149"-16,46 0 34 16,30-6 20-16,58-14-18 15,48 0-9-15,47-2 11 0,32-2-8 16,-5 3-20-16,-13 0-13 15,-42 5-13-15,-48 4-7 16,-56 4-4-16,-51 8-10 16,-35 0-38-16,-11 0-83 15,-33 22-139-15</inkml:trace>
  <inkml:trace contextRef="#ctx0" brushRef="#br0" timeOffset="139354.005">8097 14061 86 0,'13'-7'77'0,"6"-1"-20"16,-8 6 8-16,-8-1-12 15,-3 3-15-15,0 0-17 16,0-3 16-16,0-1 2 16,0 2 0-16,0 0-1 15,0-2-12-15,0 4-6 16,0 0-2-16,0-1 4 15,0-3 0-15,-3 4-1 16,-16-3 1-16,0-4-5 16,-14 2-11-16,-13 5-4 0,-19 0-2 15,-6 0 0-15,-14 28 0 16,6 10 0-16,6 7 0 16,15-2 0-16,12 1 1 15,24-7 0-15,11-6-1 16,11-11 0-16,0-10 0 15,33-10 4-15,32 0 2 16,14-12 5-16,6-25-3 16,-1-4-5-16,-13 4 1 15,-11 8 2-15,-27 17-1 16,-25 8 2-16,6 4-2 16,-9 29-4-16,1 23 7 15,-6 14 4-15,0 6-8 16,-11-6-1-16,-25-3-3 15,4-11 0-15,13-16-2 0,5-7-17 16,9-8-79-16,5-17-128 16</inkml:trace>
  <inkml:trace contextRef="#ctx0" brushRef="#br0" timeOffset="140382.0681">10185 13609 121 0,'8'-5'195'0,"-8"3"-171"16,0 2-14-16,0 0 4 0,0 0 15 16,0 0-3-1,0-1-2-15,0 1-7 0,0-4 1 16,0 1 1-16,0 2 4 16,39 1 14-16,7 0-9 15,14 0-15-15,16 0 9 16,-8 0 4-16,17 1-3 15,-14 9-17-15,-19 0-4 16,-11-1-2-16,-14-1-1 16,-11-4-8-16,6-4-71 15,-22 0-78-15,0 0-154 16</inkml:trace>
  <inkml:trace contextRef="#ctx0" brushRef="#br0" timeOffset="140605.9545">10540 13487 371 0,'0'0'91'0,"19"21"-27"16,3 14-18-16,-17 9-3 15,-5 7-17-15,0 3-12 16,0-2-11-16,-8-10-1 15,-11-7-2-15,0-10-3 16,8-11-5-16,8-6-79 16,-8-8-114-16</inkml:trace>
  <inkml:trace contextRef="#ctx0" brushRef="#br0" timeOffset="141184.2838">12337 12524 188 0,'0'-2'160'16,"0"0"-109"-16,0-2-16 15,0 2-1-15,-3 0-10 16,3-1-9-16,-6 3 2 0,-7 0-1 16,-17 0-4-1,-6 23 8-15,-10 18-2 0,-11 16 3 16,-3 13 7-16,8 10-15 16,6 4 9-16,26-2-1 15,12-14-16-15,8-21-2 16,14-25-2-16,40-21 7 15,31-1 8-15,-11-23 8 16,-3-19-4-16,-20-5-9 16,-26 4 1-16,-25 7-9 15,0 4 1-15,-38 10-4 16,-41 10-3-16,8 10-4 16,5 2-20-16,25 0-40 15,30 7-57-15,9 6-81 16,2-2-164-16</inkml:trace>
  <inkml:trace contextRef="#ctx0" brushRef="#br0" timeOffset="141581.7121">13024 12512 253 0,'0'-3'93'0,"0"2"-75"16,0-2 4-16,0-1 22 16,0 4-6-16,0 0-8 15,0 0-12-15,-28 0-5 16,-4 21 11-16,-12 11-7 15,-2 7-7-15,5 3-3 16,3-8-2-16,19-5-2 16,19-8 0-16,0-7-1 15,0-9 2-15,38-5 4 16,33 0 12-16,-3 0 5 16,8 0-15-16,-21 0-9 15,-9 0-1-15,-8 0 0 16,0 0-15-16,-10 0-58 15,4 0-31-15,-4-10-64 0</inkml:trace>
  <inkml:trace contextRef="#ctx0" brushRef="#br0" timeOffset="141800.1634">13457 12466 195 0,'-13'1'130'15,"-1"33"-26"-15,0 12-23 16,-5 8-7-16,0 14-27 0,-8 8-8 16,-11 8-9-1,-3 4-21-15,-3-4-9 0,11-9 0 16,17-9-7-16,-3-9-20 16,8-14-81-16,-3-16-88 15,-5-14-104-15</inkml:trace>
  <inkml:trace contextRef="#ctx0" brushRef="#br0" timeOffset="142070.1924">11589 13607 64 0,'0'0'338'0,"0"0"-303"16,52 0 29-16,66 0 19 16,40-22-1-16,57-15-22 15,60-11-2-15,6-8 4 16,-5 8-25-16,-53 6-21 16,-51 9-16-16,-41 11-10 15,-41 8-28-15,-36 14-67 16,-34 0-63-16,-20 0-185 15</inkml:trace>
  <inkml:trace contextRef="#ctx0" brushRef="#br0" timeOffset="142795.7999">12623 13954 238 0,'0'-3'64'16,"0"-1"-18"-16,0 2 8 15,0 0 1-15,0-3-17 16,0 2-7-16,0-2 0 16,0 2-8-16,0 3 3 15,0 0-3-15,0-2-4 0,-11 2-4 16,-16 0-1-16,-20 0 0 16,-13 0-11-16,-16 22-3 15,2 5 0-15,4 8 0 16,10 4 1-16,8 3 0 15,11 2 0-15,16-6 0 16,12-4 1-16,13-12 0 16,0-9 2-16,38-8 0 15,30-5 2-15,17 0 7 16,7-26-3-16,6-4-2 16,-8-4-4-16,-16 3 8 15,-17 4-1-15,-24 8 10 16,-25 12-9-16,-2 4-5 0,-6 3-2 15,0 5-2 1,0 33 0-16,-9 13 4 0,-29 9-3 16,0 2-2-16,-8 3-1 15,5 0 2-15,-3-7-3 16,25-11 0-16,19-14-7 16,0-10-23-16,14-19-92 15,43-4-191-15</inkml:trace>
  <inkml:trace contextRef="#ctx0" brushRef="#br0" timeOffset="143382.1408">14733 13227 198 0,'0'0'196'15,"0"-7"-160"-15,0 1 25 16,0-1 7-16,19-1-16 15,41 1-15-15,14-5-7 16,-11 2-5-16,2 1-17 16,-19 3-8-16,1 0-3 15,-14 6-57-15,-25-1-168 16</inkml:trace>
  <inkml:trace contextRef="#ctx0" brushRef="#br0" timeOffset="143554.2063">14780 13461 460 0,'32'0'209'0,"26"0"-204"16,23 0-3-16,28 0-2 15,-2 0-3-15,-9-24-173 16</inkml:trace>
  <inkml:trace contextRef="#ctx0" brushRef="#br0" timeOffset="145114.0684">16372 13009 258 0,'0'-11'76'0,"0"2"-39"16,0-1-11-16,0-3 27 15,0 3-2-15,0 5-6 16,0 2-8-16,0 1-13 15,0 2-8-15,0 0-6 16,0 0-3-16,0 7-2 16,0 27 1-16,0 14 37 15,5 18-24-15,4 3-5 16,-9 8 8-16,0 4-5 16,0 2-6-16,0-7-3 15,0-9-6-15,-19-24-2 16,19-17 0-16,-9-19 0 15,9-7 0-15,0-6 2 16,0-33-2-16,0-21-1 0,9-16-2 16,10-16 3-16,8-6 0 15,3 9 0-15,11 12 0 16,11 22 0-16,-1 20 0 16,4 13-1-16,-3 9 0 15,0 9 0-15,8 4 1 16,-3 0-1-16,3 4 0 15,-22 15 0-15,-3-5-10 16,-10 1-47-16,2-6-43 16,-16 6-51-16,-8-9-199 0</inkml:trace>
  <inkml:trace contextRef="#ctx0" brushRef="#br0" timeOffset="145645.0689">17493 12719 253 0,'-6'0'53'16,"6"0"-42"-16,-3 0-3 16,-2 0 11-16,0 0 7 15,-1 0 15-15,3 0 3 16,3-3 2-16,0 0-8 15,0 0 0-15,0-1-6 16,0-2 3-16,19-4-3 16,28 1 2-16,-12 0-5 15,3 1 4-15,-13 4-5 0,-3 4-13 16,-11 0-7-16,-11 21-4 16,0 19 1-16,-30 10-1 15,-25 11-1-15,-2 3-1 16,-3 1 1-16,14-7 3 15,32-14 2-15,14-12-4 16,22-11 0-16,76-14 2 16,19-7-3-16,14 0-3 15,-19-20-6-15,-14-2-35 16,-38-4-130-16,-55 1-382 16</inkml:trace>
  <inkml:trace contextRef="#ctx0" brushRef="#br0" timeOffset="149403.7851">9637 15769 130 0,'0'-5'131'0,"0"1"-94"16,0-2-13-16,0 1 14 15,0-3 6-15,0 2-9 16,0-2-11-16,6 2 0 15,-6 0-2-15,0 2 7 16,0 0-5-16,0 0-3 16,0 4 1-16,0-3 4 15,0 3 6-15,0-4-14 0,0 4-4 16,0 0-3-16,0 0-2 16,0 0 2-16,0 0 1 15,0 0-2-15,0 0-5 16,0 4-3-16,0 31-2 15,-8 16 2-15,-3 17 5 16,-11 9-5-16,3-2-1 16,-6 2 0-16,3-8-1 15,17-9-1-15,5-15-3 16,0-17-24-16,0-9-100 16,0-19-134-16</inkml:trace>
  <inkml:trace contextRef="#ctx0" brushRef="#br0" timeOffset="151197.178">10349 15479 3 0,'14'9'7'16,"5"2"-7"-16,2-2-7 15</inkml:trace>
  <inkml:trace contextRef="#ctx0" brushRef="#br0" timeOffset="151847.1002">10349 15479 145 0,'218'90'36'16,"-218"-90"-15"-16,0 0 10 16,0 0 19-16,0 0-10 15,0 0-13-15,0 0 3 16,0 0-5-16,0 0-3 16,0 0-2-16,0 0-3 15,0 0-3-15,0 0 1 16,0 0 2-16,0 0 6 15,0 0-7-15,0-4-1 16,0 4-4-16,-8-1 2 16,8 1 4-16,-11-2-2 15,11 2-1-15,-8 0-5 0,2 0-2 16,-7 0 3-16,-26 0 6 16,-7 0 4-16,-22 0-18 15,-3 11-2-15,6 11 0 16,7 6 0-16,12 0 0 15,13-1 0-15,14-5-1 16,19-7 1-16,0-3 0 16,0-1 0-16,0-3 3 15,30 6 7-15,19 6 8 16,14-1 17-16,2 7-9 0,-10 13-9 16,-9-2-11-1,-16 8-3-15,-30 5-1 0,0 3-1 16,0 3 0-16,-38 2 0 15,-19-11-1-15,2-10 0 16,-2-13-1-16,16-11-1 16,3-13-1-16,16 0 3 15,17-37-1-15,5-21 1 16,22-13 0-16,76-14 0 16,33-7 0-16,10 3 0 15,-7 5 1-15,-19 16-1 16,-34 16 0-16,-18 21-2 15,-36 15-33-15,-13 16-40 16,-14 0-57-16,0 9-155 16</inkml:trace>
  <inkml:trace contextRef="#ctx0" brushRef="#br0" timeOffset="152306.0691">11216 15730 184 0,'0'0'91'16,"-3"2"-35"-16,-16 15-1 16,8-2-7-16,-2 3-34 15,13-6-9-15,0-4 5 16,0-1 29-16,13-1 17 16,34 1 3-16,-9 8-3 15,-6 8-16-15,-12 7-12 16,-12 18-12-16,-8 7-2 15,-14 1-6-15,-51 1-5 16,-9-7-2-16,3-9 0 0,6-17-1 16,13-9-2-1,19-15-13-15,-2 0-21 0,10-15-6 16,25-20-30-16,0-9-21 16,38-7 15-16,28 2 9 15,2 5-59-15,-11-3-98 16</inkml:trace>
  <inkml:trace contextRef="#ctx0" brushRef="#br0" timeOffset="152472.0738">11216 15730 393 0,'327'-113'99'0,"-242"108"-14"16,26 2-14-16,12 0-19 15,11 3-28-15,-9 0-15 0,-2 0-9 16,-17 0-4-16,-8 0-27 15,-21 0-78-15,-25 0-53 16,-36 4-172-16</inkml:trace>
  <inkml:trace contextRef="#ctx0" brushRef="#br0" timeOffset="152853.9733">9040 16831 337 0,'136'-21'277'16,"83"0"-222"-16,89-8 11 0,65-6 7 15,17-11-28 1,-27 1-33-16,-55 7-11 0,-74 7-1 15,-70 7-20-15,-52 6-59 16,-33 4-30-16,-46 2-158 16</inkml:trace>
  <inkml:trace contextRef="#ctx0" brushRef="#br0" timeOffset="153574.1828">10627 17018 247 0,'0'-2'145'16,"0"-3"-108"-16,0 5-8 15,0-6 12-15,0 3-7 16,0 0-11-16,-8 0-2 15,-11 1-1-15,-22-3 6 16,-36 5-15-16,-10 0 7 16,-22 14 1-16,-3 25-12 0,14 10-5 15,6 2-1 1,21-3 0-16,35-11 1 0,17-6 4 16,19-15-5-16,0-11-1 15,66-5 0-15,13-10 5 16,19-32 6-16,8-11-2 15,3-3 1-15,-3 1 1 16,-21 18 1-16,-25 14 8 16,-16 22 6-16,-17 1-16 15,-13 51-6-15,-6 21 15 16,-8 17 5-16,0 1-7 16,-14-3-8-16,-21-11-6 0,2-12-3 15,3-11-3-15,11-15-23 16,11-8-94-16,-6-30-137 15</inkml:trace>
  <inkml:trace contextRef="#ctx0" brushRef="#br0" timeOffset="154097.8801">12337 16541 186 0,'30'-12'297'0,"30"-1"-235"16,38 2-27-16,27-7 8 15,1 1 1-15,-17 2-27 16,-30 4-12-16,-19 9-5 15,-28 2-5-15,-18 0-13 16,-8 13-105-16,-6 10-142 16</inkml:trace>
  <inkml:trace contextRef="#ctx0" brushRef="#br0" timeOffset="154256.3738">12544 16768 409 0,'0'7'165'16,"27"0"-99"-16,52-2-25 16,14-5-20-16,16 0-21 15,-3 0-11-15,-8-19-180 16</inkml:trace>
  <inkml:trace contextRef="#ctx0" brushRef="#br0" timeOffset="154684.0533">13962 16364 355 0,'-9'0'141'0,"9"0"-102"15,0 0-15-15,0 12 11 16,14 9-6-16,-6 12-15 0,3 4 5 16,-11 9 5-1,0 0-3-15,0 2-7 0,0-10-9 16,0-8-4-16,0-14 0 16,0-8-1-16,0-8 1 15,14-3 2-15,5-40 0 16,22-18-3-16,16-18 0 15,30-13 1-15,11 2 1 16,12 13 0-16,1 14 16 16,-13 21 10-16,-5 13 0 15,-3 14-7-15,-8 8-15 16,-19 7-6-16,-3 0 0 16,-9 0-2-16,-18 12-14 15,-14 5-70-15,-16 0-65 0,-3-2-105 16</inkml:trace>
  <inkml:trace contextRef="#ctx0" brushRef="#br0" timeOffset="155262.0667">15390 15804 243 0,'-13'0'70'16,"13"0"-45"-16,-8 0-16 16,-3 0-6-16,11 0-1 15,-8 0 11-15,2 0 27 16,6 0 0-16,-5 0-7 16,2 0-10-16,3 0-10 0,0 0 2 15,-6 0-2-15,6 0 10 16,0 0 6-16,0 0-4 15,0 0-1-15,0 0-3 16,0-2-4-16,0 2 4 16,0-6 7-16,20 2 1 15,31-4 4-15,4-2-4 16,-3 5 0-16,-6 0-3 16,-21 2-2-16,-17 3-14 15,-8 0-6-15,0 33-1 16,0 14 8-16,-22 10-1 15,-11-4-9-15,14-13 1 16,19-13-1-16,19-17-1 16,79-10-1-16,36-5-6 15,27-27-31-15,2-13-109 0,-37-12-206 16</inkml:trace>
  <inkml:trace contextRef="#ctx0" brushRef="#br0" timeOffset="166446.128">21457 8241 13 0,'46'-11'54'0,"-13"0"-35"16,-8 1-5-16,-6 1 3 15,-11-1 3-15,-3 8 26 16,-5-1 20-16,0 1-7 16,0-1-6-16,0 1-15 15,0-2 6-15,0 2-9 16,0-3-8-16,0-1 8 16,0-3-7-16,0 2-11 15,0 1 0-15,0 3 11 16,0-1 4-16,0 4-5 15,0 0-8-15,-65 6-8 16,-11 34-8-16,-36 22 1 0,0 23-1 16,14 23 2-16,0 21-1 15,38 22 3-15,16 14 2 16,31 1-7-16,13-13-2 16,0-27-1-16,51-22-7 15,15-21-22-15,-6-21-38 16,2-14-43-16,-7-26-72 15</inkml:trace>
  <inkml:trace contextRef="#ctx0" brushRef="#br0" timeOffset="166963.9161">21986 8689 261 0,'0'-6'147'15,"0"6"-144"-15,0-1 7 16,0-3 4-16,0 4 17 15,0 0 0-15,0 0 7 16,0 0-4-16,8 0 16 16,11 21-9-16,20 6-8 15,1 11-5-15,7 5-5 16,18 9 1-16,6 13-3 16,3 3-3-16,-3 1-11 15,-11-2-7-15,-14-11 0 0,-13-4-5 16,-14-13-32-16,-14-16-51 15,-5-8-62-15,0-15-188 16</inkml:trace>
  <inkml:trace contextRef="#ctx0" brushRef="#br0" timeOffset="167187.5653">22651 8807 435 0,'-54'17'76'16,"-17"24"-50"-16,-8 17 23 15,-19 5-5-15,-20 12-33 16,12-3-11-16,8-15 0 16,33-10-3-16,18-19-34 15,28-11-61-15,19-13-40 16,0-4-126-16</inkml:trace>
  <inkml:trace contextRef="#ctx0" brushRef="#br0" timeOffset="167525.6907">22801 8957 37 0,'39'-2'349'0,"7"-2"-308"0,38 4 54 16,23-1-9 0,-9-3-51-16,6-1-29 0,-25 1-4 15,-19-6-2-15,-22-1-9 16,-25 6-63-16,-13 0-113 16</inkml:trace>
  <inkml:trace contextRef="#ctx0" brushRef="#br0" timeOffset="168049.7801">23777 8477 227 0,'11'0'78'15,"-11"0"-75"-15,9 0 23 16,-4 0 27-16,17 0-19 0,11 0 12 16,18-2 22-16,15-10-9 15,-1-5-6-15,20 1-14 16,-6 3-3-16,-22 6-10 16,-11 5-14-16,-24 2-6 15,-22 0-5-15,0 27-1 16,-41 23 6-16,-51 9-4 15,-6 5-2-15,8 0 0 16,24-7 0-16,33-13 0 16,25-12 0-16,8-13-1 15,33-9-2-15,51-10 1 16,12 0 0-16,13-10-13 16,-16-7-22-16,-22 4-24 0,-33 5-68 15,-11 8-92-15</inkml:trace>
  <inkml:trace contextRef="#ctx0" brushRef="#br0" timeOffset="168283.8819">23895 9147 354 0,'71'-14'200'0,"21"2"-145"0,28-6 10 16,28 4-21 0,-15-2-29-16,-21 1-13 0,-22 3-2 15,-36 5-3-15,-29 5-26 16,-6 2-30-16,-11 0-98 16,-8 17-128-16</inkml:trace>
  <inkml:trace contextRef="#ctx0" brushRef="#br0" timeOffset="168927.8192">24170 9431 89 0,'-5'-5'92'16,"5"-1"-39"-16,0 4 14 15,0-2-8-15,0 4-16 0,0 0-11 16,0-3-5-16,0 2-4 16,0-3-11-16,0 2-2 15,-3 0 7-15,3-1 10 16,0 3-7-16,0-2 0 16,0-4-1-16,0 4 4 15,0-4-1-15,8-3-7 16,30-6 1-16,14-3 11 15,14-1 3-15,7-2 1 16,-2 4 2-16,-25 8-4 16,-13 7-16-16,-30 2-10 15,-3 3-2-15,0 34 4 16,-49 12 0-16,-17 0-2 16,1-3-3-16,21-7-1 0,22-14 0 15,22-4 0 1,0-8-1-16,20-5 1 0,34-1 1 15,3 2 1-15,-5 6-1 16,-11 13 0-16,-22 12 5 16,-19 10 9-16,-5 9-1 15,-66-1-10-15,-16-12-3 16,2-16-22-16,6-25-50 16,33-5-29-16,13-47-33 15,33-14-84-15,13-4-120 16</inkml:trace>
  <inkml:trace contextRef="#ctx0" brushRef="#br0" timeOffset="169295.8515">25332 8412 340 0,'24'-17'89'16,"9"5"-51"-16,13 5 23 15,6 4 2-15,-6 3-22 0,14 15-11 16,6 32 18-16,-1 23 1 15,-7 18-3-15,-26 25-13 16,-32 24 12-16,0 19-18 16,-76 13-2-16,-30-3-10 15,-14-12-13-15,16-22-2 16,19-30-5-16,31-33-39 16,24-39-55-16,30-30-53 15,0-22-119-15</inkml:trace>
  <inkml:trace contextRef="#ctx0" brushRef="#br0" timeOffset="170059.9403">26005 8195 105 0,'-8'0'41'0,"3"-5"-25"15,5 5 33-15,0-2 24 16,0 2-10-16,0-3-14 15,0 3-10-15,0 0-4 16,0 0-4-16,0-2-12 16,0 2 7-16,0-3 4 15,0 3-7-15,0-2 0 16,0 2-1-16,13-6 2 0,20 5 1 16,5-9-2-1,8 6-2-15,1-1 1 0,-15 0-6 16,-12 5 1-16,-12 0-8 15,-8 0-5-15,0 13 6 16,0 15 6-16,-22 2-10 16,-11 4-4-16,0-5-2 15,14 2 0-15,19-4 0 16,0-8-1-16,0-1 1 16,47-6-7-16,-1-5-16 15,-2-2-40-15,16-5-77 16,-8 0-250-16</inkml:trace>
  <inkml:trace contextRef="#ctx0" brushRef="#br0" timeOffset="171193.9482">26286 9217 341 0,'46'-12'111'16,"14"1"-78"-16,6 6 26 15,5-7-14-15,0 7-22 16,-3-1-6-16,3-1-10 16,-20-3-6-16,1 1-1 15,-16 2-13-15,-17-1-52 16,-14 8-82-16,1 0-222 15</inkml:trace>
  <inkml:trace contextRef="#ctx0" brushRef="#br0" timeOffset="171387.7587">26823 9023 347 0,'-11'28'192'0,"-5"14"-111"15,-3 5-26-15,0 7-2 16,0 6-18-16,-14-4-26 16,6-2-9-16,8-8-9 15,5-10-59-15,8-1-75 16,6-18-165-16</inkml:trace>
  <inkml:trace contextRef="#ctx0" brushRef="#br0" timeOffset="171680.4773">27887 8556 488 0,'-28'45'66'0,"-37"26"-18"16,-14 33 7-16,-11 20 4 16,-3 22-24-16,14 13-4 15,14-8-14-15,26-14-17 16,39-26 0-16,0-28-25 16,33-31-39-16,33-22-22 15,10-25-51-15,-11-5-207 16</inkml:trace>
  <inkml:trace contextRef="#ctx0" brushRef="#br0" timeOffset="172519.6118">28154 8920 105 0,'-6'-5'200'0,"6"-1"-142"16,0 0-14-16,0-1 3 15,0-2 3-15,0 3-2 16,0 5-3-16,0 1-4 16,0 0-15-16,0 0-11 15,28 16 17-15,10 22 2 16,8 9-6-16,-8 3-7 15,3-1-9-15,-3-1-9 16,-19-8-3-16,0-3-4 16,3-6-24-16,-11-13-31 0,3-7-27 15,-1-11-57 1,15-11-26-16,10-31-65 0</inkml:trace>
  <inkml:trace contextRef="#ctx0" brushRef="#br0" timeOffset="172708.1583">28906 8805 339 0,'0'7'131'0,"-19"38"-30"15,-27 22-33-15,-11 18 2 16,-23 16-29-16,-4 12-13 16,-9-2-11-16,9-2-12 15,10-4-5-15,22-11-12 16,14-13-54-16,25-18-38 15,13-18-49-15,0-25-70 0</inkml:trace>
  <inkml:trace contextRef="#ctx0" brushRef="#br0" timeOffset="173067.8129">29176 9166 235 0,'0'-6'204'15,"0"6"-129"-15,0 0-21 16,0 10-16-16,0 22-8 16,0 11-13-16,-13 3 3 15,-1 7-2-15,-5 2 5 16,5-4-7-16,-5-1-12 16,8-7-4-16,3 0-11 15,8-7-28-15,-14-9-31 16,4-10-68-16,7-11-87 15</inkml:trace>
  <inkml:trace contextRef="#ctx0" brushRef="#br0" timeOffset="173247.5399">28966 9457 514 0,'33'-1'80'0,"19"1"-53"15,13-3 13-15,14-1-19 16,-13-10-21-16,-12-3-4 16,-2 1-62-16,-14 1-67 15,-5-2-102-15</inkml:trace>
  <inkml:trace contextRef="#ctx0" brushRef="#br0" timeOffset="173645.8339">29490 9071 418 0,'0'-5'78'0,"0"5"-34"15,19-5-23-15,-3-2 1 16,22-7-11-16,14 2 5 15,14 1 16-15,7-4 2 16,12-1 1-16,-6 5 11 16,-8 6 2-16,-33 5-18 0,-16 0-16 15,-22 9-9-15,0 30 6 16,-33 18 3-16,-54 15-10 16,-36 17-3-16,-2 2-1 15,7 0 0-15,31-9 0 16,35-17-1-16,41-18 0 15,11-15-3-15,39-14-7 16,45-14-1-16,14-4-3 16,9 0-3-16,-4-24-6 15,-18-9-19-15,-17-1-19 0,-16-2-75 16,-6-7-168 0</inkml:trace>
  <inkml:trace contextRef="#ctx0" brushRef="#br0" timeOffset="173938.1499">30324 8625 457 0,'33'0'108'16,"-3"0"-79"-16,5 11 24 15,12 25-10-15,-9 21-18 16,3 21 2-16,-11 18 3 0,-22 22 14 16,-8 5-11-16,-19 6-6 15,-60-5-16-15,-28-3-10 16,-4-5-1-16,2-11-18 16,27-20-41-16,19-27-40 15,36-32-39-15,21-26-55 16,6-10-26-16</inkml:trace>
  <inkml:trace contextRef="#ctx0" brushRef="#br0" timeOffset="174477.7422">30769 8514 298 0,'-14'0'34'15,"8"0"-22"-15,6 0 1 16,0 0-5-16,0 0 4 16,0 0 21-16,0 0 12 15,0 0 4-15,0 0-8 16,28-2-2-16,10-8-6 15,-5 3 4-15,5 3-8 16,-11 0-2-16,0 4-6 16,-16 0 1-16,-3 0-7 15,-8 20-9-15,-8 17 15 16,-38 5-15-16,2 1-5 16,17-6-1-16,27-4 0 0,0-10 0 15,19-2-2-15,47-8-4 16,13-5 1-16,0-7-12 15,-14 0-20-15,-8 4-31 16,-16 0-43-16,-16-1-147 16</inkml:trace>
  <inkml:trace contextRef="#ctx0" brushRef="#br0" timeOffset="174890.0182">31068 9215 216 0,'0'0'264'15,"0"0"-198"-15,0 0-32 16,47 0 15-16,18-8-5 15,20-6-18-15,-3 1 1 16,-12 1-6-16,-18 4-18 16,-11 1-3-16,-16 3-22 15,-17 4-45-15,-8 0-95 16,0 0-218-16</inkml:trace>
  <inkml:trace contextRef="#ctx0" brushRef="#br0" timeOffset="175069.8711">31156 9463 250 0,'32'0'418'0,"1"0"-360"16,14 5 3-16,10-2-32 15,-22-3-29-15,-5 0-12 16,-8 0-111-16,-17-11-164 15</inkml:trace>
  <inkml:trace contextRef="#ctx0" brushRef="#br0" timeOffset="177206.9028">30330 10518 60 0,'5'-17'262'15,"-2"8"-257"-15,8-5-4 16,2-1 6-16,1 4 21 0,5-2 13 16,-5 0 5-16,-1 6 12 15,-7 0 4-15,-1 1-20 16,-5 6-5-16,0 0-10 15,0 0-5-15,0 0-4 16,0 0-7-16,0 20-5 16,0 21 26-16,0 10-7 15,-30 6-9-15,-3 3-8 16,-13-1-2-16,0 5-3 16,8-9-1-16,2 3-2 15,6-12-5-15,22-11-10 16,8-17-43-16,0-18-48 15,19-10-40-15,46-29-93 0</inkml:trace>
  <inkml:trace contextRef="#ctx0" brushRef="#br0" timeOffset="177777.8838">31358 10410 413 0,'0'0'157'0,"0"0"-144"15,-20-4-6-15,-12 2-3 0,-15 2-2 16,-10 0-2 0,-3 0 1-16,0 0 1 0,8 0 11 15,14 2 7-15,5 8-3 16,20-2-9-16,-1 2-2 15,14 1-4-15,0 1-1 16,0 2 2-16,0 0 9 16,0 4 18-16,19 5 6 15,9 2-6-15,-9-1-1 16,8 2-8-16,-3 5-4 16,4-1-8-16,-15 0-6 15,-2 1 6-15,-11 5-1 16,0 0 1-16,0 3 4 0,-11-2-5 15,-16-8-6-15,2-1-2 16,4-13 0-16,15-6 0 16,1-5-3-16,-3-4-1 15,8 0 3-15,-14-6 1 16,9-19-1-16,-9-8-3 16,14-8 3-16,0-1-3 15,14-4-2-15,32-7 1 16,19-2 1-16,6-2-1 15,22 5 5-15,-9 5 0 16,-10 5 0-16,-17 13 0 16,-24 7 0-16,-14 9-4 0,-5 6-27 15,-14 6-24 1,0 1-42-16,0 0-82 0,0 0-101 16</inkml:trace>
  <inkml:trace contextRef="#ctx0" brushRef="#br0" timeOffset="178121.4243">31786 10370 431 0,'-33'0'104'15,"-8"23"-51"-15,-11 5-1 16,6 3-29-16,21-7-21 15,17-1-1-15,8-8-1 0,0-3 1 16,19-5 10-16,22 3 32 16,5 4 2-16,-2 4 4 15,-11 7-2-15,-20 5-13 16,-13 7-9-16,0 6-13 16,-38-2-11-16,-27-4-1 15,5-8-13-15,0-17-35 16,3-12-18-16,18 0-9 15,23-32-11-15,16-12-26 16,0 5 0-16,0-3 53 16,27 5 29-16,11 3-23 15,3 1-146-15</inkml:trace>
  <inkml:trace contextRef="#ctx0" brushRef="#br0" timeOffset="178306.7026">31786 10370 434 0,'155'-87'160'15,"-133"81"-105"-15,11 2-17 16,16 1-5-16,-8 2-19 16,13-6-7-16,22 0-5 15,3-2-1-15,1-3-1 16,-4 2-3-16,-22-2-15 16,-7 8-14-16,-20 4-41 15,-16 0-72-15,-11 11-74 16</inkml:trace>
  <inkml:trace contextRef="#ctx0" brushRef="#br0" timeOffset="178789.6685">29817 11283 221 0,'0'0'182'0,"0"-1"-121"0,22-7-22 16,54-4 27-1,44-6 7-15,68-14-9 0,44-3 3 16,35-11 1-16,3 5-11 16,-41 4-26-16,-60 3-17 15,-52 11-14-15,-43 7-6 16,-22 2-26-16,-30 5-41 16,-3 9-79-16,-19 0-168 15</inkml:trace>
  <inkml:trace contextRef="#ctx0" brushRef="#br0" timeOffset="179427.5401">31058 11579 235 0,'24'-14'181'16,"-2"5"-151"-16,2-5 4 16,-4-2-5-16,1 2-15 15,-15-4-4-15,-1 5 11 16,-5-1 17-16,0 3 0 15,0 5-8-15,-38 3-12 16,-27 3-11-16,-14 0 1 16,-14 16-5-16,-11 15 1 0,12 9 6 15,2 10 12 1,19 2 0-16,24-3-11 0,26-7-9 16,21-11-1-16,0-15-1 15,46-10-2-15,47-6 2 16,18-9 1-16,1-22 0 15,-3-1 0-15,-24 9 7 16,-20 18 20-16,-10 5-5 16,-31 40-7-16,-10 27 14 15,-14 14-2-15,-6 5-19 16,-40-12-9-16,-6-12-2 16,11-8-23-16,3-14-59 15,6-14-65-15,12-24-251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8T18:23:54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3050 4529 202 0,'0'0'104'16,"-14"0"-85"-16,3 0-5 16,3 0 27-16,8 0 1 15,-5 0-18-15,5 0-6 16,-9 0 1-16,-2 0 0 15,3 0 1-15,-11 12 4 16,0 14-4-16,0 5 2 0,-3 10-6 16,-2 11-1-16,2 15 6 15,-8 16-4-15,3 7-8 16,8 13-3-16,-3-5-1 16,3-9-1-16,13-31-3 15,6-20-1-15,0-29 1 16,0-9-1-16,0-19 1 15,19-49 1-15,14-26-2 16,0-17-4-16,-6 0-5 16,-8 8 3-16,-5 19 4 15,-3 19 2-15,2 22 0 16,-5 22 0-16,-2 13 1 16,-6 8 0-16,5 6-1 0,-2 28 1 15,-3 11 5-15,0 5 1 16,0-8-4-16,0-15-1 15,5-10-1-15,4-17 1 16,15 0 0-16,23-23 1 16,10-16 1-16,11 2-2 15,-11 8 6-15,-10 23 4 16,-7 6-6-16,-1 17-5 16,7 29 10-16,-27 24 2 15,-5 11-8-15,-14 12-2 16,0-5-2-16,-3-13-1 15,-16-17 0-15,8-19-13 0,11-16-24 16,0-4-26 0,0-6-67-16,0 3-50 0</inkml:trace>
  <inkml:trace contextRef="#ctx0" brushRef="#br0" timeOffset="330.106">3759 5076 355 0,'0'0'56'0,"0"0"-23"15,0 12 8-15,0 14 15 16,13 5-40-16,-7 9-8 16,-6 2 0-16,0-2-5 15,0 0-3-15,0-10-6 16,0-8-34-16,0-15-107 15</inkml:trace>
  <inkml:trace contextRef="#ctx0" brushRef="#br0" timeOffset="497.0648">3849 4706 440 0,'-25'20'0'16,"20"-5"-33"-16,5-3-62 16,0 8-80-16</inkml:trace>
  <inkml:trace contextRef="#ctx0" brushRef="#br0" timeOffset="916.3896">4519 4879 150 0,'-46'15'259'0,"-14"6"-216"16,14 11-16-16,-1 8-5 15,-10 18-2-15,-3 6-6 16,3 12 9-16,5-7 8 15,25-16-6-15,8-20-16 0,19-23-8 16,0-10 4 0,57-28 7-16,30-36-2 0,17-27-5 15,13-13-1-15,-5-1-3 16,-9 2 1-16,-29 16 3 16,-36 11 14-16,-19 26-5 15,-11 18-4-15,-8 13 0 16,0 19-1-16,0 0-4 15,-8 36-4-15,-11 16 7 16,-19 10-4-16,16-3-3 16,17 5-1-16,5-9-3 15,0-3-20-15,54-1-38 16,4-4-36-16,7-7-41 0,-5-5-45 16</inkml:trace>
  <inkml:trace contextRef="#ctx0" brushRef="#br0" timeOffset="1125.5723">5198 4900 434 0,'-13'0'74'16,"-6"1"-20"-16,5 27-17 16,3 13-5-16,11 11-1 15,0 12-8-15,0 8-4 16,0 2-14-16,0 2-5 15,11-2 0-15,5-3-10 16,9 3-39-16,-20-16-58 0,9-11-51 16,-14-23-86-16</inkml:trace>
  <inkml:trace contextRef="#ctx0" brushRef="#br0" timeOffset="1358.0329">5384 4815 400 0,'27'-25'83'0,"17"3"-27"16,2 3-17-16,6 13 13 15,-11 6-16-15,-11 0-23 16,-17 30 6-16,-13 23-3 16,-11 14-9-16,-62 11-5 0,-6 2-2 15,-6-13-5 1,9-22-11-16,21-21-17 0,23-21-32 15,18-3-10-15,14-5-41 16,0-22-89-16</inkml:trace>
  <inkml:trace contextRef="#ctx0" brushRef="#br0" timeOffset="1611.2611">6123 4980 267 0,'-47'69'101'16,"9"0"-40"-16,24-12-32 16,14-15-6-16,0-23-11 15,6-18-1-15,54-1 22 16,14-27 27-16,-9-16-27 16,0-1-15-16,-37 0-11 15,-23 4-4-15,-5 7 1 16,-22 4-4-16,-43 7-7 15,-1 2-18-15,4 4-43 16,15 9-31-16,20 7-62 16</inkml:trace>
  <inkml:trace contextRef="#ctx0" brushRef="#br0" timeOffset="1847.253">6766 5061 250 0,'27'30'128'16,"-16"4"-38"-16,11 1-37 16,-3 0-31-16,-5-5-13 15,-9-2-9-15,1-5-4 16,-6 1-14-16,0-10-29 15,0-2-44-15,0-4-152 16</inkml:trace>
  <inkml:trace contextRef="#ctx0" brushRef="#br0" timeOffset="2001.9445">6859 4765 452 0,'0'0'13'16,"0"0"-13"-16,0 0-26 16,0 15-46-16,-8 11-123 15</inkml:trace>
  <inkml:trace contextRef="#ctx0" brushRef="#br0" timeOffset="2241.8013">7151 5109 198 0,'13'0'243'16,"1"0"-180"-16,19 0-24 15,13-8 12-15,19-8-6 16,6-6-20-16,-11 8 0 16,-8 10-10-16,-6 4-9 15,-5 0-5-15,-11 21-1 16,-8 15-2-16,-16 7-10 15,-6-3-22-15,0-8-35 0,0-6-50 16,0-15-29 0,0-11-179-16</inkml:trace>
  <inkml:trace contextRef="#ctx0" brushRef="#br0" timeOffset="2498.38">7990 4440 49 0,'0'0'305'16,"0"15"-238"-16,0 24-31 15,0 17 6-15,-13 7 2 16,-6 16 7-16,0 9-6 16,10 7-18-16,-2 1-16 15,11-4-8-15,0-7-3 0,0-11 0 16,0-20-5-16,0-13-13 15,0-21-35-15,0-13-28 16,0-7-30-16,0 0-26 16,0-4-126-16</inkml:trace>
  <inkml:trace contextRef="#ctx0" brushRef="#br0" timeOffset="2686.4439">7748 5015 179 0,'0'-28'239'15,"19"5"-153"1,27 4-11-16,0-3-16 0,14 7-22 16,-2 0 1-16,-4 1-19 15,-2 6-10-15,-6 1-9 16,-7 1 0-16,1 3-8 16,-10 3-36-16,-16 0-78 15,-6 9-72-15</inkml:trace>
  <inkml:trace contextRef="#ctx0" brushRef="#br0" timeOffset="3179.926">8705 4591 656 0,'-38'0'33'0,"10"19"-18"15,4-2-15-15,16-7 0 0,-3-10-8 16,11 0-10-16,0 0-22 16,0 0-62-16,38 0-142 15</inkml:trace>
  <inkml:trace contextRef="#ctx0" brushRef="#br0" timeOffset="3509.876">8612 5121 454 0,'0'0'202'0,"0"0"-131"16,0 0-62-16,0 0-9 16,0 0-45-16,0-12-80 15,0-21-360-15</inkml:trace>
  <inkml:trace contextRef="#ctx0" brushRef="#br0" timeOffset="4208.2717">9656 4123 297 0,'-2'0'208'0,"-50"29"-190"15,0 18 11-15,-19 18 15 16,-8 25-3-16,-6 26-28 0,6 30 0 16,28 31 2-16,23 17 0 15,28-2 6-15,39-14-9 16,53-37-10-16,25-34-2 16,9-34 0-16,18-17-1 15,1-18-7-15,-9-3-37 16,-32-2-49-16,-22-8-111 15</inkml:trace>
  <inkml:trace contextRef="#ctx0" brushRef="#br0" timeOffset="4965.7788">10292 4216 125 0,'0'0'146'16,"0"0"-115"-16,0 0 1 16,-6 0-3-16,6 0-3 15,0 0-6-15,0 0 3 16,0 0 8-16,0 0-6 16,0 0-3-16,-3 0-3 15,-2 0 0-15,5 0-1 16,0 0 0-16,-5 0-8 0,5 0-7 15,0 2 2-15,0 12 4 16,0 4 2-16,13 4 1 16,20 6-2-16,19 4 0 15,13 2 1-15,6 3 2 16,3 1 2-16,-3 5-7 16,-11 2-7-16,-3 1-1 15,-5-8-2-15,-17-2-16 16,-16-11-49-16,-5-8-89 15,-14-16-122-15</inkml:trace>
  <inkml:trace contextRef="#ctx0" brushRef="#br0" timeOffset="5271.4036">10889 4272 235 0,'-33'0'172'16,"-27"30"-101"-16,-5 7-21 15,-6 11-6-15,-11 5-19 0,-14 1-12 16,9-3-12-16,11-10-1 16,35-14-21-16,22-8-59 15,19-9-69-15,0-7-145 16</inkml:trace>
  <inkml:trace contextRef="#ctx0" brushRef="#br0" timeOffset="5983.8335">11268 4575 90 0,'0'-2'166'0,"0"-2"-114"16,0 4 8-16,0 0 4 15,0 0-4-15,0 0-23 16,0 0-4-16,0 17 17 16,0 10-19-16,0 5-16 15,0 2-8-15,0-6-5 16,-6-1-2-16,6-12-2 15,0-1-17-15,0-5-35 0,0-8-109 16,0-1-133 0</inkml:trace>
  <inkml:trace contextRef="#ctx0" brushRef="#br0" timeOffset="6314.4123">11739 4317 83 0,'0'0'125'0,"0"0"-46"16,0 13-22-16,6 8-1 15,-6 1-4-15,0 8-4 16,0 0-13-16,0 9-12 16,0 5-3-16,0-3-9 15,0 5-9-15,0-4-2 16,0-6-4-16,0-3-15 16,0-4-23-16,0 0-40 15,0-14-73-15,-6-6-134 16</inkml:trace>
  <inkml:trace contextRef="#ctx0" brushRef="#br0" timeOffset="6523.7858">11595 4550 275 0,'14'-5'97'0,"32"-2"-48"15,6-2 3-15,0 0-13 16,8 1-34-16,-14 2 0 16,-8 6-5-16,0 0-11 0,-11 0-32 15,-7 11-76 1,-1 13-159-16</inkml:trace>
  <inkml:trace contextRef="#ctx0" brushRef="#br0" timeOffset="6802.061">12203 4337 289 0,'14'14'84'0,"27"3"-28"15,-3 5-6-15,8 6 2 0,11 0-14 16,-8 3-13-16,14-2-12 16,-8-3-9-16,-9-1-3 15,6-4-1-15,-19 4-1 16,-14-7-15-16,-11-5-35 16,-3-8-64-16,-5-5-86 15</inkml:trace>
  <inkml:trace contextRef="#ctx0" brushRef="#br0" timeOffset="7042.1996">12786 4226 250 0,'-46'18'77'0,"3"14"-17"16,-9 4-13-16,-8 10-21 15,-11 9 3-15,5 2 0 16,-2 5-6-16,16-4-11 16,6-14-10-16,16-7-2 15,22-16-15-15,8-7-32 16,0-13-33-16,0-1-35 16,33 0-30-16</inkml:trace>
  <inkml:trace contextRef="#ctx0" brushRef="#br0" timeOffset="7508.258">12977 4506 159 0,'-13'6'51'0,"7"-2"-21"16,1-4-6-16,5 0 11 16,0 0 10-16,0 0 0 15,0 0 4-15,0 0-12 16,0-10-8-16,0-2-2 15,24 1-3-15,17-2-1 16,-3 1 3-16,1 2 9 16,-18 3-10-16,-7 7-16 15,-9 0-7-15,-5 19 2 16,0 19 11-16,0 9-10 16,-21-6-3-16,2 0-1 15,8-9-1-15,11-15 0 16,0-7-1-16,51-6-1 15,15-4-2-15,5 0-4 0,-3-6-10 16,-11-10-18-16,-16 2-25 16,-11 12-72-16,-22-1-156 15</inkml:trace>
  <inkml:trace contextRef="#ctx0" brushRef="#br0" timeOffset="8039.6389">10428 5138 198 0,'0'-2'90'16,"0"2"-24"-16,0 0-29 15,0-4-5-15,46 4 13 16,58-3 18-16,49-8-3 16,48-5-4-16,50-1-12 15,25-10 7-15,10 3-3 16,3-4-15-16,-19 6-10 15,-27-4-16-15,-36 4-7 16,-30 5-1-16,-38 3-13 16,-30 9-8-16,-27 5-14 15,-30 0-18-15,-9 8-23 16,-34 20-17-16,-9 0-32 0,0 5-163 16</inkml:trace>
  <inkml:trace contextRef="#ctx0" brushRef="#br0" timeOffset="8593.6246">11843 5505 181 0,'0'0'106'0,"0"0"-70"15,0 0-10-15,0 0-4 16,0 0-1-16,0 0-2 16,0 0 23-16,0 0 5 15,0-1-3-15,0-2-17 0,0 0-4 16,19-3 8 0,22-5 9-16,5-1-11 0,6-4-3 15,-5 5 2-15,-9 5-3 16,-6 1-10-16,-10 5-5 15,-11 0-6-15,-11 15-3 16,0 20 7-16,0 12-5 16,-46 17-2-16,-11 0-1 15,16 2 0-15,2-6 0 16,31-12 0-16,8-9 0 16,0-14 0-16,28-8-2 15,32-15-2-15,24-2-4 16,1-7-24-16,13-22-40 15,14-8-86-15,8-16-255 16</inkml:trace>
  <inkml:trace contextRef="#ctx0" brushRef="#br0" timeOffset="9038.0485">13692 4958 373 0,'0'0'96'0,"8"0"-30"15,36 23 14-15,-12 12-13 0,-24 15-12 16,-8 16-3 0,-19 6-23-16,-60 0-24 0,0-17-5 15,6-17-30-15,15-19-70 16,26-19-79-16,32-16-335 16</inkml:trace>
  <inkml:trace contextRef="#ctx0" brushRef="#br0" timeOffset="9547.6572">14504 4289 234 0,'-11'-4'47'0,"11"1"-16"16,0 0 12-16,0 3-10 15,0-3 5-15,0 3 9 16,0 0 5-16,0 0-6 15,19 0 1-15,14 10 7 16,19 15-17-16,5 3-17 16,3 6-7-16,0 1-9 15,-3-6-4-15,-2 3-4 16,-17-9-27-16,-11 1-36 0,-2-6-36 16,-17-5-121-16</inkml:trace>
  <inkml:trace contextRef="#ctx0" brushRef="#br0" timeOffset="9758.1297">15246 4312 419 0,'-33'43'71'15,"-13"10"-8"-15,5 11-12 16,-5 9-23-16,-20-2-21 15,1-6-6-15,2-8-1 0,8-11-13 16,17-11-25-16,25-4-55 16,13-4-68-16,0-6-97 15</inkml:trace>
  <inkml:trace contextRef="#ctx0" brushRef="#br0" timeOffset="10177.9333">15303 4731 88 0,'0'0'260'0,"0"0"-224"16,19 0-8-16,17-3 26 16,21-4 4-16,-5 0-14 15,-6 0 6-15,-19 6-5 16,-2 1-27-16,-22 0-12 0,-3 25 6 15,0 12 1-15,-36 14-13 16,-16-5 0-16,14-3-6 16,25-9-1-16,13-14-9 15,0-16-15-15,40-4-8 16,31 0-13-16,-5-21-26 16,5-8-53-16,-6 2-160 15</inkml:trace>
  <inkml:trace contextRef="#ctx0" brushRef="#br0" timeOffset="10483.6322">16091 4517 330 0,'25'0'92'0,"29"0"-9"15,17 0-26-15,-5 0-29 16,4-5-23-16,-4-1-5 15,-6-2-1-15,-14 0-27 0,-19 5-81 16,-2 0-139 0</inkml:trace>
  <inkml:trace contextRef="#ctx0" brushRef="#br0" timeOffset="10680.0878">16508 4308 295 0,'-19'39'186'16,"0"15"-110"-16,0 5-21 15,-8 5-4-15,8-2-25 0,0-9-26 16,0-8-2 0,19-10-43-16,0-11-88 0,0-6-187 15</inkml:trace>
  <inkml:trace contextRef="#ctx0" brushRef="#br0" timeOffset="11887.9659">17073 4195 113 0,'-6'0'325'0,"6"0"-266"16,0 23-7-16,0 13-10 15,11 7-4-15,30-3-5 16,-3-1-16-16,9-2-6 15,-9-9-8-15,3-4-3 16,-9-9-8-16,1-11-24 16,5-4-38-16,-2 0-94 15,7-26-104-15</inkml:trace>
  <inkml:trace contextRef="#ctx0" brushRef="#br0" timeOffset="12074.1063">17776 4123 95 0,'0'0'264'0,"-3"0"-184"16,-40 33 11 0,-12 10-20-16,-10 12-24 0,5 11-24 15,-6 9-8-15,4 6-2 16,7-2-8-16,9-10-5 16,13-7-9-16,14-14-34 15,19-14-59-15,0-12-61 16,14-16-150-16</inkml:trace>
  <inkml:trace contextRef="#ctx0" brushRef="#br0" timeOffset="12248.6058">17793 4573 345 0,'-6'30'141'0,"-18"9"-70"16,2 3-34-16,11 2-14 15,-3-4-23-15,14-8-3 16,0-4-37-16,0-8-51 16,0 3-64-16</inkml:trace>
  <inkml:trace contextRef="#ctx0" brushRef="#br0" timeOffset="12727.2181">14831 5469 127 0,'85'-16'196'16,"27"-1"-90"-16,51-2-13 16,47-7-9-16,38-8-18 15,36-6-4-15,19-8-1 16,-3 0-15-16,8-6-17 16,-38 8-21-16,-36 4-7 15,-43 8-1-15,-33 6-5 16,-41 13-24-16,-27 10-45 15,-35 5-26-15,-25 0-49 0,-22 12-57 16</inkml:trace>
  <inkml:trace contextRef="#ctx0" brushRef="#br0" timeOffset="13311.9476">16050 5666 201 0,'-5'0'48'15,"-1"0"-46"-15,6 0 3 16,-8 0-5-16,8 0 14 15,0 0 39-15,0 0 2 16,0-2-10-16,0 2-10 0,0 0-5 16,0 0 4-16,0 0-3 15,0-5-6-15,0-1 13 16,27-7-15-16,25-2 9 16,14-2 10-16,7 1 4 15,-2 6 4-15,-5 8-6 16,-28 2-17-16,-25 16-16 15,-13 37 5-15,-13 20-7 16,-53 19-7-16,-5-2-1 16,6-9-1-16,27-16-1 0,30-20-1 15,8-23-4 1,51-18-21-16,67-4-5 0,21-26-6 16,11-27-38-16,13-4-47 15,-18-7-122-15</inkml:trace>
  <inkml:trace contextRef="#ctx0" brushRef="#br0" timeOffset="13949.5027">17913 4170 204 0,'0'-3'253'15,"0"3"-222"-15,32 29 10 16,53 26 77-16,21 24-61 0,-2 15-25 16,-6 14-7-16,-19 21 3 15,-33 29 5-15,-46 23-1 16,-13 14-10-16,-80 10-10 16,-43-8-11-16,2-25-1 15,-8-22-29-15,30-49-128 16,28-49-339-16</inkml:trace>
  <inkml:trace contextRef="#ctx0" brushRef="#br0" timeOffset="18593.7351">18902 5061 250 0,'19'-15'59'16,"0"6"-26"-16,9-6 13 15,-4-1-7-15,-2 4-14 16,-3 2-4-16,-8 6-5 16,-8 1 2-16,-3 3-11 15,0 0-6-15,5-4 0 16,9 2-1-16,5 1 0 16,14-5-1-16,-1 0-3 15,7-3-6-15,-12 2 2 0,-8 1-4 16,3 6-25-1,-11 0-42-15,-11 0-95 0</inkml:trace>
  <inkml:trace contextRef="#ctx0" brushRef="#br0" timeOffset="18967.5121">18861 5357 205 0,'0'0'63'16,"0"0"-34"-16,0-5 38 16,28-7 0-16,4-6 1 15,20-1-3-15,8-1-17 16,-3 2-9-16,3 6-14 16,-8 2-8-16,-14 4-15 15,-10 6-2-15,-9 0 0 16,-6 0-4-16,-10 17-26 0,-3 12-98 15,0-7-131-15</inkml:trace>
  <inkml:trace contextRef="#ctx0" brushRef="#br0" timeOffset="19441.6789">19006 5010 106 0,'0'-4'101'16,"0"-5"-43"-1,8-4 10-15,22-5 0 0,11-6-12 16,11-2 2-16,8 3-1 16,5 2-12-16,1 4-5 15,-20 6-17-15,0 2-17 16,-21 2-5-16,-11 5-1 16,5 2-1-16,-11 0-9 15,-8 3-79-15,0 10-172 16</inkml:trace>
  <inkml:trace contextRef="#ctx0" brushRef="#br0" timeOffset="49391.388">20743 4150 331 0,'0'0'91'0,"0"8"-77"0,0 4 13 16,-8 5 15-16,-31 9-5 16,-7 11-9-16,-11 13-8 15,-14 16-5-15,-11 23-1 16,-8 19 4-16,-3 26 3 16,23 33 5-16,4 18-1 15,33 5-3-15,25-7-8 16,8-28-8-16,6-25-3 15,54-23-1-15,13-27-2 16,6-16 0-16,0-17-5 16,-13-17-19-16,-14-4-55 15,-25-7-102-15,-27-12-286 16</inkml:trace>
  <inkml:trace contextRef="#ctx0" brushRef="#br0" timeOffset="50261.7209">21209 4239 52 0,'0'0'147'0,"0"0"-112"16,0 0 12-16,0 0 2 15,0 0-2-15,0 0-15 0,0-2-3 16,0 2 3-16,0 0-1 16,0 0-11-16,0 0-3 15,-22 0-7-15,3 14 6 16,-19 7-5-16,0 7-8 16,-3 4-1-16,3 7 1 15,-9 1-1-15,9 4 3 16,11 0 1-16,13 4-1 15,14-9 0-15,0-4-2 16,0-10 0-16,14-10 6 16,32-9 8-16,12-6 3 15,2 0-6-15,-3-6-1 16,-3-10-1-16,-21-1-5 16,-14 5-3-16,-19-1-2 15,0 0 2-15,-5-2 1 0,-50 0-5 16,-2 7-1-16,5 3-2 15,17-1-8-15,16 5-17 16,13-5-25-16,6 1-24 16,0 0-42-16,25 1-51 15,40-4-87-15</inkml:trace>
  <inkml:trace contextRef="#ctx0" brushRef="#br0" timeOffset="50659.236">21700 4476 243 0,'0'-4'47'15,"0"4"-22"-15,0 0 1 16,5 0 34-16,31 0-11 15,16-3-7-15,13-8 2 16,11 1-10-16,-10-5-10 16,2 7-17-16,-24 1-6 15,-9 5-1-15,-16 2-8 16,11 0-66-16,-22 0-99 16</inkml:trace>
  <inkml:trace contextRef="#ctx0" brushRef="#br0" timeOffset="51627.5003">20803 5136 221 0,'0'0'34'0,"0"0"-17"0,0 0-1 16,0 0 11-16,0-4 13 16,11 1 10-16,43-10-3 15,17-2 4-15,35-7-4 16,44-8-9-16,33-4-2 16,46-8 2-16,22 0-4 15,-3 9-2-15,-24 0-10 16,-36 10-20-16,-38 9-2 15,-30 5-1-15,-22 3-2 16,-14 4-31-16,-32 2-59 16,-19 0-51-16,-33 9-134 15</inkml:trace>
  <inkml:trace contextRef="#ctx0" brushRef="#br0" timeOffset="52107.3078">21803 5311 235 0,'-5'-4'67'16,"5"2"-16"-16,0-3-7 15,0 1-7-15,0 3-5 16,0-6 4-16,0 2 4 16,33-6 4-16,18-3 2 15,29-5-12-15,-1 2-6 16,-8 5 4-16,-25 4-16 15,-27 8-8-15,-16 0-5 16,-3 0-2-16,0 34 2 16,-22 21 11-16,-57 18-7 15,-6 3-5-15,6-5-1 16,33-12 0-16,27-12-1 16,19-11 0-16,32-18-3 0,53-11 2 15,16-7 0-15,16 0 0 16,-5 0-9-16,-14-14-30 15,6 6-39-15,-20-8-89 16,-18-10-274-16</inkml:trace>
  <inkml:trace contextRef="#ctx0" brushRef="#br0" timeOffset="52489.4589">23606 4852 304 0,'8'3'144'16,"-8"29"-48"-16,0 12-13 15,0 12-21-15,-14 3-39 16,-27 4-19-16,3-12-4 15,5-14-12-15,28-12-49 16,-9-20-97-16,14-5-263 16</inkml:trace>
  <inkml:trace contextRef="#ctx0" brushRef="#br0" timeOffset="53179.4002">24110 4376 257 0,'14'0'62'15,"5"0"-4"-15,16 0 0 16,14-5-10-16,0 0-1 16,9-3-5-16,2 1-15 15,-17-3-19-15,-2 2-8 16,-3 0 0-16,-16 0 0 0,-3 3-12 16,-5 5-85-16,0 0-153 15</inkml:trace>
  <inkml:trace contextRef="#ctx0" brushRef="#br0" timeOffset="53749.3692">24715 4173 136 0,'-2'0'109'16,"-4"0"-84"-16,6 0 7 15,0 0 0-15,0 0 2 16,0 0-6-16,0 0 5 15,0 0 2-15,0 0 1 16,19-3-5-16,3-8 0 16,8 4 1-16,6-2-1 15,2 0 2-15,-5 5-2 16,-6 2-9-16,-8 2-7 16,-8 0-12-16,-11 2 1 0,0 24 1 15,0 7 4-15,-30 7 0 16,-17-1-5-16,7-7-2 15,15-12-2-15,17-8 0 16,8-12-2-16,0 0 1 16,41 0 1-16,21 0 0 15,7 0 1-15,-9 0-1 16,-9 9 2-16,-18 14 5 16,-33 14 9-16,0 10 5 15,-52 8-8-15,-40-1-11 0,-1-4-2 16,8-20-9-1,20-18-26-15,32-12-26 0,33 0-34 16,0-17-45-16,25-8-76 16,40-4-45-16</inkml:trace>
  <inkml:trace contextRef="#ctx0" brushRef="#br0" timeOffset="54027.582">25512 4165 244 0,'0'0'98'0,"0"0"-69"16,0 2 26-1,0 23 3-15,0 4-13 0,0 7-13 16,0 4-5-16,0 2-4 15,-11 2 5-15,5-2-20 16,-2-5-8-16,3-5-1 16,2-6-6-16,3-12-26 15,0-8-69-15,0-6-30 16,0 0-36-16</inkml:trace>
  <inkml:trace contextRef="#ctx0" brushRef="#br0" timeOffset="54229.2232">25264 4332 132 0,'0'0'253'16,"5"0"-235"-16,49 0 44 16,20 0-10-16,11 0-16 15,5 0-1-15,-3-7-23 16,-22-6-11-16,-21 3-1 15,-17-3-7-15,-8 6-90 16,-11 1-165-16</inkml:trace>
  <inkml:trace contextRef="#ctx0" brushRef="#br0" timeOffset="54545.9283">25888 4143 305 0,'0'-6'52'0,"14"-1"7"15,43 0-5-15,0-8-12 16,11-1-15-16,-2 3 10 16,-9-1 2-16,-16 7-13 15,-3 7-18-15,-24 0-5 16,-1 0-1-16,-13 34 6 15,0 13 12-15,0 13 6 0,-41 7-12 16,-5 6-7-16,-11 1-4 16,10-3-1-16,1-8-2 15,8-11-4-15,11-12-14 16,13-16-53-16,9-1-57 16,-1-17-93-16</inkml:trace>
  <inkml:trace contextRef="#ctx0" brushRef="#br0" timeOffset="54829.5352">24516 5096 57 0,'0'5'282'15,"36"-4"-238"-15,54-1 21 16,35-9-3-16,31-26-7 16,26-13-7-16,17 0 15 15,11-2-4-15,-13 9-18 16,-47 6-21-16,-44 14-20 16,-35 9 0-16,-33 6-4 15,-19 6-26-15,-11 0-62 16,-8 22-112-16,-8 11-96 0</inkml:trace>
  <inkml:trace contextRef="#ctx0" brushRef="#br0" timeOffset="55265.4695">25108 5379 203 0,'-3'0'52'0,"3"0"-24"16,0 0 11-16,0 0 2 16,0 0-1-16,0 0 11 0,0 0 3 15,0-7 6-15,0-1-7 16,14-3-10-16,19-1-10 15,19-3 4-15,8-4-5 16,-1 3-2-16,-12 4-8 16,-14 5-2-16,-23 4-10 15,-10 3-7-15,0 0-2 16,0 34-1-16,-30 15 6 16,-10 18-2-16,-7-1-3 15,23-3-1-15,16-14-1 16,8-12 0-16,0-12-1 15,51-15-2-15,9-1-2 0,19-9-6 16,11 0-16-16,-11-4-32 16,14-15-38-16,-14-16-89 15,-13-13-258-15</inkml:trace>
  <inkml:trace contextRef="#ctx0" brushRef="#br0" timeOffset="55571.2425">26804 4018 413 0,'46'11'26'15,"12"35"27"-15,2 22 10 16,-14 15-5-16,-19 23-4 16,-27 20-1-16,0 26-9 15,-73 22 4-15,-58 23-14 16,-27 1-11-16,-6-1-18 16,9-21-5-16,24-31-8 15,33-36-38-15,51-32-80 16,39-52-106-16</inkml:trace>
  <inkml:trace contextRef="#ctx0" brushRef="#br0" timeOffset="56149.6902">27426 4945 119 0,'0'0'134'0,"0"0"-84"15,0 0 23-15,0-3-6 16,0 3-7-16,0-2 3 15,19-3-24-15,16-7-6 16,28 1-9-16,-9-3-16 16,-7-5-7-16,-1 6-1 15,-21 5-8-15,-6 8-76 16,-19 0-124-16</inkml:trace>
  <inkml:trace contextRef="#ctx0" brushRef="#br0" timeOffset="56307.3209">27513 5167 508 0,'30'0'82'0,"11"0"-43"16,19 0-17-16,-8 0-19 16,8-14-3-16,-14-7-76 15,3-10-245-15</inkml:trace>
  <inkml:trace contextRef="#ctx0" brushRef="#br0" timeOffset="56621.5263">29105 4121 196 0,'-60'0'252'0,"-13"27"-205"16,-23 29 31-16,-10 25-3 0,-19 17-16 16,21 25-17-16,0 17 1 15,31 14-15-15,34 8-3 16,31-15-12-16,8-17-13 15,47-25 0-15,32-26-10 16,5-20-42-16,14-14-69 16,9-27-182-16</inkml:trace>
  <inkml:trace contextRef="#ctx0" brushRef="#br0" timeOffset="57289.3835">29307 4520 0 0,'-8'-4'365'0,"8"4"-304"16,0-4-24-16,0 4 2 16,0 0-3-16,0 0-7 15,0-2 0-15,-6 2 0 16,6 0-5-16,0 17 3 15,0 25 26-15,0 13-20 16,0 5-10-16,0 0-14 16,0-1-9-16,0-4-2 15,-10-1-10-15,1 4-26 16,-4 3-49-16,13 9-53 16,-11-4-90-16</inkml:trace>
  <inkml:trace contextRef="#ctx0" brushRef="#br0" timeOffset="57513.09">29686 5015 295 0,'0'0'216'0,"0"0"-182"0,0 26 46 16,0 18-12-16,-33 9-46 15,-24 6-18-15,3-3-4 16,-9-4-4-16,22-13-16 16,8-8-57-16,22-8-51 15,11-16-105-15</inkml:trace>
  <inkml:trace contextRef="#ctx0" brushRef="#br0" timeOffset="58047.2065">30270 4569 101 0,'-25'0'184'0,"3"0"-130"16,-2 7 10-16,10-1-8 0,9-3-19 15,5-3-8-15,0 0 8 16,0 0-8-16,0-3-4 16,46-14-1-16,17 2 15 15,-9 5 0-15,-7 2-3 16,-28 3 3-16,-6 5-10 16,-13 0-20-16,0 14-5 15,-32 27 12-15,-37 19-2 16,-26 9-12-16,2 4-2 15,28-5-2-15,24-10-2 16,35-16-2-16,6-14 2 16,47-14-2-16,37-6-5 0,23-8 2 15,15 0-22 1,-2-8-30-16,-16-16-10 0,0-1-56 16,-36-10-128-16</inkml:trace>
  <inkml:trace contextRef="#ctx0" brushRef="#br0" timeOffset="58263.2534">31109 4266 446 0,'-5'81'91'16,"2"20"-20"-16,-8 11 22 15,-21 12-5-15,-34 11-28 0,-32 4-25 16,-27 1-23-16,-6-13-12 16,19-28-8-16,8-23-59 15,39-35-153-15</inkml:trace>
  <inkml:trace contextRef="#ctx0" brushRef="#br0" timeOffset="65049.0183">22591 4067 6 0,'0'-3'153'0,"6"-1"-142"16,2 2 43-16,-3 0 23 0,-5-2-26 16,6 4-26-16,2-1 1 15,-8-4 3-15,0 3-4 16,0 2 3-16,11-1 1 16,-11 1-4-16,0 0-11 15,0 0-6-15,0 0-4 16,0 0-1-16,0 0 8 15,0 0 8-15,0 0-1 16,0 0-7-16,0 0-6 16,0 0-3-16,0 0 1 15,0 0 0-15,0 0-1 16,0 0 1-16,0 0-1 0,0 17-1 16,-11 18 8-16,-22 4-3 15,1 7-4-15,4-9-1 16,15-7-1-16,13-13 1 15,0-9-1-15,22-8 2 16,48 0 3-16,23-11-3 16,5-11-1-16,-13 1 0 15,-20 11 0-15,-24 1-1 16,-22 9-9-16,-13 0-45 16,-1 0-65-16,-5 0-65 15</inkml:trace>
  <inkml:trace contextRef="#ctx0" brushRef="#br0" timeOffset="65447.4658">22970 4016 207 0,'0'0'67'16,"0"0"-17"-16,-5 0-7 16,5 0 19-16,0 13-1 15,0 14-15-15,0 12 7 16,0 14-6-16,14 15-4 16,-9 5-18-16,-5 6-12 15,0 1-13-15,0-5-11 16,-5-22-154-16</inkml:trace>
  <inkml:trace contextRef="#ctx0" brushRef="#br0" timeOffset="83347.229">4827 7759 404 0,'0'-2'48'0,"0"0"-26"16,0-5 7-16,-21 0 23 16,-26-4-34-16,9 1 0 15,-22 10-1-15,3 0-6 16,-9 10-3-16,-13 36-3 16,-5 16-1-16,-9 24-2 15,9 11 3-15,10 8 19 0,17 1-2 16,24-19-16-16,19-29-4 15,14-27-1-15,0-29 1 16,33-7 9-16,33-49 8 16,26-32-3-16,17-32-1 15,3-15 1-15,-6-11-1 16,-16-1-2-16,-11 12-2 16,-13 23-4-16,-20 20-5 15,-18 32-2-15,-9 22 1 16,-19 19 0-16,0 17 3 0,0 0-1 15,-47 42-1 1,-24 23 1-16,-8 17-3 0,6 17 0 16,21 10 0-16,27 6 1 15,12-2-1-15,13-4 0 16,5-14 0-16,55-15-1 16,11-16 1-16,16-14-4 15,-2-12-5-15,-1-4-9 16,-13-2-35-16,8-1-28 15,-24 0-62-15,-6-2-89 16</inkml:trace>
  <inkml:trace contextRef="#ctx0" brushRef="#br0" timeOffset="83761.2513">5482 7950 159 0,'0'-6'254'0,"0"6"-235"16,52-6-5-16,19-2 48 15,27 0-17-15,-19-2-37 16,-19 3-8-16,-19-1 0 16,-22 5-3-16,-8 3-39 15,-11 0-124-15</inkml:trace>
  <inkml:trace contextRef="#ctx0" brushRef="#br0" timeOffset="83955.0701">5768 8172 523 0,'3'23'101'0,"49"-4"-60"16,13-1-28-16,14-10-12 15,-16-8-1-15,-9 0-38 16,20-7-99-16,-17-22-260 15</inkml:trace>
  <inkml:trace contextRef="#ctx0" brushRef="#br0" timeOffset="84817.7237">7388 8022 195 0,'-14'-8'94'0,"1"3"-35"16,-7-4 19-16,10 5-25 15,1 1-11-15,9 1 11 16,0 2-12-16,0 0-20 15,0 2-6-15,0 26 3 0,0 12 9 16,0 13-14 0,19 11-3-16,14-2 6 0,8 2 5 15,3-7-12-15,2-14-5 16,-11-17-1-16,4-16 0 16,-12-10 0-16,11 0-2 15,-5-32 1-15,-6-25-2 16,3-25-2-16,-22-16-3 15,-8-20-10-15,0-13 2 16,0-6-3-16,-38 8 2 16,3 16 9-16,-4 22 3 15,7 14 2-15,4 17 0 16,9 16 0-16,6 9 0 16,7 10 0-16,1 4 1 15,5 6-1-15,0-4 0 0,0 3 0 16,0 2 0-16,38 1 2 15,27-3 3-15,15-1 4 16,23-2 3-16,31 1 6 16,29-5 3-16,34 3-11 15,43 0-5-15,10 4 0 16,31-3-2-16,0 2-2 16,3-1 5-16,5-1 2 15,11 0 0-15,-11 1-4 16,24-5 0-16,23 0-3 0,24-1 4 15,32-2 6-15,33 1-1 16,23-8-6-16,23-3-4 16,-4 0 0-16,-37-4-2 15,-48 5 2-15,-106 10 0 16,-94 6-5-16,-89 7-13 16,-69 3-21-16,-24 9-26 15,-32 0-70-15,-105 0-269 16</inkml:trace>
  <inkml:trace contextRef="#ctx0" brushRef="#br0" timeOffset="85403.0919">8956 7562 261 0,'0'-12'87'16,"0"8"-39"-16,0 1 22 16,0 3 3-16,-14 0-15 15,-46 19-19-15,-19 30-8 0,-11 24-4 16,-3 19 5-16,3 9-11 15,22 3-9-15,24-5-10 16,28-12-2-16,16-11-6 16,0-10-28-16,36-13-17 15,29-10-19-15,-8-4-51 16,-2-15-67-16</inkml:trace>
  <inkml:trace contextRef="#ctx0" brushRef="#br0" timeOffset="86461.0701">9204 7870 128 0,'0'0'10'0,"0"0"22"16,0 0 6-16,0 0 24 15,0-4-16-15,0 4-9 16,0 0-4-16,0 0-3 0,0 0-3 16,-8-2-6-16,8 2-1 15,0 0-4-15,0-2-1 16,0 2-2-16,0 0-1 16,0 0-1-16,0 0 2 15,0 0 1-15,0 0 2 16,0 0-3-16,0 0-4 15,0 0-4-15,0 0-2 16,0 8 0-16,27 19 23 16,19 6-12-16,0 7 2 15,-2 4 0-15,2 0-1 16,-5 0-8-16,-8-7-5 16,-8 2-2-16,2-8 0 0,-8-4-2 15,-5-4-15-15,-9-8-32 16,-5-8-62-16,0-5-57 15</inkml:trace>
  <inkml:trace contextRef="#ctx0" brushRef="#br0" timeOffset="86880.9211">9517 7906 244 0,'0'0'32'0,"0"-1"11"16,0 1-2-16,0 0 1 16,0 0-4-16,0 0-3 15,0 0 1-15,0 0-8 16,0 0-5-16,-5 0 0 16,5 0-3-16,-8 0-5 15,-3 7-6-15,-11 25 15 0,-16 15-8 16,-9 13-4-16,-10 8-7 15,-8 3-5-15,5-2 0 16,8-11-13-16,19-17-51 16,14-11-82-16,19-20-164 15</inkml:trace>
  <inkml:trace contextRef="#ctx0" brushRef="#br0" timeOffset="87734.8539">9858 8200 43 0,'0'0'56'0,"0"0"-43"15,0 0-1-15,0 0 3 16,0 0 3-16,0 0 9 15,0 0 7-15,0 0 17 0,0-4-10 16,0 4-9-16,0 0-2 16,-5 0-5-16,5 0-2 15,-9 0-8-15,9 0-5 16,0 0-5-16,-5 0 0 16,5 0 2-16,0 0 0 15,0 0 0-15,0 0 0 16,0 0-1-16,0 0 3 15,0 0-2-15,0 0-1 16,0 0-1-16,0 0 3 16,0 0 2-16,0 0-2 15,0-1-2-15,0 1 0 16,0 0 5-16,0 0-2 0,0-5 1 16,0 3-3-1,19-1 9-15,0-2 8 0,3 3-7 16,3 2-1-16,-17 0-7 15,3 0-2-15,-11 0-4 16,8 0-1-16,-8 12 2 16,0 21 2-16,-8-1-1 15,-22 9-2-15,8-6-2 16,3-4 1-16,13-8-1 16,6-8-1-16,0-7 1 15,30-6 0-15,17-2 0 16,13 0-1-16,-9 0-4 15,1-17-22-15,-16-6-36 16,-12 4-79-16,-16 2-227 0</inkml:trace>
  <inkml:trace contextRef="#ctx0" brushRef="#br0" timeOffset="88065.0041">10368 8038 338 0,'0'0'99'0,"14"0"-39"16,26 11 4-16,12-4-23 15,14-3-5-15,-1 2-24 16,-10-6-10-16,-12 0-2 16,-15 0-5-16,-9 0-30 15,-11 0-93-15,-3 0-170 16</inkml:trace>
  <inkml:trace contextRef="#ctx0" brushRef="#br0" timeOffset="88416.7737">11039 7886 51 0,'19'0'328'0,"-6"0"-267"16,20 23 15-16,5-2-43 15,9 6-6-15,13-6-1 16,5 4 2-16,1-3-17 16,-6-2-7-16,-9 1-4 15,-7-7 0-15,-22 2-16 16,-3 0-45-16,-19 2-78 16,0-9-144-16</inkml:trace>
  <inkml:trace contextRef="#ctx0" brushRef="#br0" timeOffset="88665.5025">11636 7793 264 0,'-8'0'95'0,"-17"8"-38"16,-16 22-7-16,-5 5-9 15,-20 11-5-15,-10 8 0 16,-11 2-4-16,2 7-16 16,6-5-7-16,27-12-9 15,20-12-5-15,18-14-25 16,14-4-50-16,0-9-55 16,33-7-124-16</inkml:trace>
  <inkml:trace contextRef="#ctx0" brushRef="#br0" timeOffset="88957.0264">11857 8044 137 0,'8'0'227'0,"-8"12"-161"0,11 22 8 15,-11 12-6-15,8 1-11 16,-8 3-25-16,0-2-23 16,0-6-9-16,0-7 0 15,0-8-14-15,0-7-29 16,0-2-59-16,0-8-97 15</inkml:trace>
  <inkml:trace contextRef="#ctx0" brushRef="#br0" timeOffset="89287.0238">12053 7405 423 0,'0'0'21'0,"0"0"-20"15,0 29 34-15,33 13 36 16,21 15-13-16,-2 17-12 0,5 12-7 15,-10 16 4 1,-15 12-2-16,-18-1-18 0,-14 1-15 16,0-10-8-16,-46-9-4 15,-6-10-27-15,-5-18-49 16,21-15-89-16,3-35-183 16</inkml:trace>
  <inkml:trace contextRef="#ctx0" brushRef="#br0" timeOffset="89984.9541">12525 7372 47 0,'-14'0'45'16,"3"0"-25"-16,6 0 43 16,5 0 4-16,0 0-10 15,0 0-17-15,0 0-11 16,0 0-3-16,0 0 9 16,-3 0 0-16,-2 0-13 15,5 4-5-15,0 4 16 0,0-2-5 16,8-6-3-16,22 0-5 15,11 0 3-15,-3 0-5 16,0 0 3-16,-5 0 1 16,-1 0 1-16,-4 0-3 15,-7 0-1-15,-1 0-2 16,4 14 0-16,-10 4-1 16,5 1-5-16,0 3-8 15,0-5-3-15,11-8 0 16,22-7-5-16,11-2-11 15,5 0-33-15,-3-6-27 16,6-4-89-16,-14-1-262 0</inkml:trace>
  <inkml:trace contextRef="#ctx0" brushRef="#br0" timeOffset="90922.9051">13261 7880 125 0,'0'0'179'16,"0"0"-151"-16,5 0 10 15,34-9 24-15,15-3-6 16,22-6-20-16,3 0 6 16,1-4 0-16,-15 11-18 15,-24 0-19-15,-17 10-5 16,-4 1-6-16,-18 0-31 16,-2 0-80-16,11 0-54 0</inkml:trace>
  <inkml:trace contextRef="#ctx0" brushRef="#br0" timeOffset="91171.2094">13509 7685 328 0,'0'0'36'15,"5"13"48"-15,15 21-21 0,-12 12-15 16,-3 4-16-16,-5-1-7 16,8-4-14-16,-2-8-8 15,-6-12-3-15,19-11-8 16,-14-9-23-16,4-5-62 16,18 0-68-16</inkml:trace>
  <inkml:trace contextRef="#ctx0" brushRef="#br0" timeOffset="92783.0123">12478 7410 67 0,'0'-4'51'0,"0"4"-6"0,0 0-12 15,0-1-4-15,0 1-5 16,3 0-8-16,-3 0 0 16,6 0 5-16,-6 0-3 15,0 0-4-15,0 0-3 16,0-1 1-16,0 1 0 15,0 0-3-15,0 0-7 16,0 0-1-16,0 0 1 16,0 0 0-16,0 0-1 15,0 0 0-15,0 0-1 16,0 0 5-16,0 0-1 16,0 2-3-16,0 2 2 15,0-4-3-15,0 0 1 0,0 0 10 16,0 0-1-16,8 0 2 15,11 0 8-15,11 0-5 16,-8 0-3-16,5 0-2 16,3 0-1-16,3-5 1 15,-12-5 5-15,12 3 2 16,-19 0-3-16,2 1-2 16,-2 6-6-16,-1-3-5 15,-4 3 1-15,10 0-2 16,-6 0 1-16,1-2 6 15,-3 0 4-15,8-4 2 16,-5 3-5-16,-9 3-3 0,3 0 0 16,-2 0-5-16,2 0 2 15,0 0-2-15,3 0 1 16,-3 0-1-16,3 0 1 16,-11 0-1-16,0 0 1 15,8 1 1-15,-8 4 1 16,0-2-1-16,0 4 0 15,0-1-1-15,11 1 1 16,-11 0-1-16,0 3 2 16,0-1 1-16,0 2 0 15,0 2 0-15,0 1 1 16,0-2 0-16,-11 4-2 16,3-5-1-16,-11 0-1 0,0-2-1 15,5 1 0-15,1 3 1 16,-1-4-1-16,-5 5 0 15,0-4 0-15,11 0 1 16,-12-2-1-16,10 5 0 16,-10 0 0-16,7 0 0 15,10-6 0-15,-2 1 0 16,-1-6 0-16,6 0 0 16,0-2 0-16,-5 6-1 15,2-5 1-15,-2 5 0 16,-1 0 0-16,3-5 0 15,-2 4 0-15,5-1 0 0,-5 0 0 16,5-2 0-16,0-2 0 16,0 0 0-16,0 0 1 15,0 0 0-15,0 0 2 16,0-2-2-16,0-16 0 16,19-4-1-16,13-6 0 15,26-3 0-15,7-5 1 16,14 1-1-16,0-1 2 15,-5 4 10-15,2 4 1 16,-27 10 2-16,-16 10-6 16,-14 8-9-16,-14 0 0 15,-5 11-2-15,0 12-24 0,0 4-59 16,0-16-149 0</inkml:trace>
  <inkml:trace contextRef="#ctx0" brushRef="#br0" timeOffset="93456.9126">14681 7405 182 0,'-13'0'148'15,"-14"5"-129"-15,-12 19 17 0,-4 15 17 16,-12 5-10-16,3 16-13 16,-2 12-10-16,-3 11 7 15,18 9 5-15,12 1-6 16,14-4-21-16,13-13-5 16,0-13-9-16,27-18-3 15,25-10-13-15,13-20-28 16,6-8-32-16,-3-7-53 15</inkml:trace>
  <inkml:trace contextRef="#ctx0" brushRef="#br0" timeOffset="93802.8437">14919 7646 231 0,'0'16'99'0,"0"6"-19"15,11 6-21-15,16 4 8 16,11 2-13-16,-3 1-21 0,9-3-24 16,-3 0 1-16,3 0-4 15,-12-3-6-15,1-1-1 16,-14-6-16-16,-11-4-40 16,-2-9-69-16,7-9-92 15</inkml:trace>
  <inkml:trace contextRef="#ctx0" brushRef="#br0" timeOffset="94018.7999">15502 7698 303 0,'0'5'58'16,"0"21"24"-16,0 10-2 15,-27 13-19 1,-6 14-15-16,-8 12-18 0,-16 4-13 15,5 2-7-15,3-4-8 16,11-11 0-16,5-8-15 16,9-10-35-16,16-11-27 15,8-9-41-15,0-10-62 16</inkml:trace>
  <inkml:trace contextRef="#ctx0" brushRef="#br0" timeOffset="94433.1336">15554 8189 76 0,'-3'1'174'0,"-8"5"-122"16,11-2-10-16,0-4-5 15,0 0-10-15,0 0 8 16,0 0 14-16,0 0-1 0,25 0 9 16,-3 0-8-16,-3 0-14 15,-6 0-13-15,-13 11-14 16,0 21 9-16,0 15 1 15,-35 5-13-15,-9 4-5 16,12-10 0-16,13-13 0 16,19-15-1-16,0-11-6 15,32-7-1-15,34 0 2 16,18-25-6-16,9-6-12 16,-17-3-27-16,-2 7-65 15,-14 3-58-15</inkml:trace>
  <inkml:trace contextRef="#ctx0" brushRef="#br0" timeOffset="94732.9681">16026 7970 292 0,'0'0'57'16,"24"0"29"-16,23 0-10 0,18 0-9 15,14-9-21 1,-8-7-19-16,-11 1-16 0,-14 4-11 15,-13-2-14-15,-19 4-58 16,10 0-101-16</inkml:trace>
  <inkml:trace contextRef="#ctx0" brushRef="#br0" timeOffset="95010.8147">16647 7615 211 0,'19'0'164'15,"-10"0"-123"-15,10 18 28 16,5 11-20-16,4 0-17 16,4 5-1-16,6 6 4 15,14-4-25-15,8 0 0 16,6-7-6-16,-1-3-3 15,-5-9-1-15,-8-2-1 16,-6-3-12-16,-13-8-35 16,0-4-56-16,-12 0-67 15,12-16-69-15</inkml:trace>
  <inkml:trace contextRef="#ctx0" brushRef="#br0" timeOffset="95212.9324">17624 7592 106 0,'0'4'261'16,"-20"27"-182"-16,-7 18-4 16,-16 12 4-16,2 18-25 15,0 11-1-15,-11 4-17 16,8 2-13-16,3-12-18 16,17-9-5-16,10-11-12 15,14-18-33-15,0-18-33 16,0-21-29-16,25-7-23 15,29-12-5-15</inkml:trace>
  <inkml:trace contextRef="#ctx0" brushRef="#br0" timeOffset="95406.8021">17959 8112 460 0,'-14'37'99'0,"-8"10"-48"16,3 0-12-16,8-3-25 16,3-11-14-16,3-7-11 15,5-11-33-15,0-7-34 16,24-1-35-16,23-7-131 16</inkml:trace>
  <inkml:trace contextRef="#ctx0" brushRef="#br0" timeOffset="95760.8763">18022 7425 199 0,'0'0'172'15,"0"0"-135"-15,46 21 30 16,8 15-4-16,17 9-9 16,3 13-8-16,-3 21 9 15,-14 16 0-15,-40 16-8 16,-17 5-23-16,0 1-15 15,-66-2-8-15,-8-16-1 16,4-18-26-16,10-23-45 16,21-22-28-16,23-33-53 15,16-11-125-15</inkml:trace>
  <inkml:trace contextRef="#ctx0" brushRef="#br0" timeOffset="96352.8224">18272 7430 144 0,'0'-5'76'0,"0"2"-15"16,0-1-10-16,0 0 0 16,0 2-3-16,6 0-21 15,-6 2-2-15,8-4-6 16,6 3 8-16,10 0 2 0,-2-5-2 16,11-2-1-16,0-1 7 15,-1 0-5-15,-7 5-5 16,-12 1-7-16,-2 3-9 15,-11 0-6-15,0 7 0 16,0 19 3-16,0 3-1 16,0 0-1-16,0 3-1 15,-5-10-1-15,-1-5 1 16,6-1-1-16,0-4 1 16,11 0 1-16,38-5-1 15,9-3 0-15,15-1-1 16,-15-3 0-16,-12 0-2 15,-8 0-22-15,-11 0-57 0,-13 0-110 16</inkml:trace>
  <inkml:trace contextRef="#ctx0" brushRef="#br0" timeOffset="97664.9234">14733 6662 49 0,'38'-5'145'0,"3"1"-101"16,0 0-10-16,3-5-4 15,8 4 2-15,-6-1-16 16,9 5-2-16,-4 1 11 15,-4 0-6-15,10 0-1 16,-5 0-3-16,2 0 0 16,-7 0-1-16,10 0 3 15,-3 0 14-15,9 0-12 0,-8 0-12 16,10-3 0 0,-5 3-2-16,6-4 6 0,4 3 9 15,7-1-10-15,-9 2 3 16,17 0 2-16,-15-3-1 15,4 3-3-15,5-1-5 16,-13-6-1-16,4 6-2 16,4-1 0-16,2-2 2 15,3 2 0-15,6-4 0 16,0 5 4-16,2-5-2 16,-8-4 4-16,14 2 0 15,5-9-2-15,5 2-2 16,15-2 0-16,-7 5-1 0,1-3-4 15,14 2 0 1,-4 4 0-16,4-6 0 0,5 2 0 16,-1 4 2-16,7-4 2 15,-4 3 2-15,-2 2 5 16,-19 4 1-16,-14-1-3 16,-8 5-4-16,-16 0-6 15,-3 0 3-15,-11 0 0 16,-3 0-2-16,-11 0-1 15,-13 0 0-15,0 0-1 16,-14 0-1-16,8 0 0 16,-8 0-4-16,0 0-9 15,0 0-17-15,-10 0-36 16,-9 0-28-16,5 5-51 0,-5-5-160 16</inkml:trace>
  <inkml:trace contextRef="#ctx0" brushRef="#br0" timeOffset="99495.0559">19813 7779 127 0,'0'-1'84'15,"0"-1"-31"-15,0 2 0 16,0-4-24-16,-8 4-12 15,8 0 5-15,0 0 10 0,0-2 5 16,0-2 0-16,0 4 7 16,0 0 4-16,0-1-8 15,0 1-7-15,0 0-10 16,0 0-4-16,13 0 2 16,20-6 4-16,14-1 1 15,-9-1-13-15,3-4-1 16,-17 5-8-16,-2 2-4 15,-11 3-1-15,-11 2-25 16,0 0-43-16,0 0-86 16,0 4-129-16</inkml:trace>
  <inkml:trace contextRef="#ctx0" brushRef="#br0" timeOffset="99713.255">19758 8049 281 0,'28'0'132'0,"-9"2"-95"16,16 3 30-16,9-1-10 16,-6-3-16-16,8-1-7 15,-13 0-16-15,-11 0-18 16,-8 0-7-16,-9 0-67 15,-5-12-204-15</inkml:trace>
  <inkml:trace contextRef="#ctx0" brushRef="#br0" timeOffset="100326.9973">21157 7090 67 0,'-22'13'245'0,"-2"9"-181"16,2-1 7-16,-16 9 4 15,5 13-8-15,-5 14-20 16,-8 20-14-16,10 22 5 16,-2 18-21-16,11 22 9 15,2 12 6-15,25 5 3 0,0 1-19 16,0-16-5-16,60-14-10 16,19-23-1-16,6-22-9 15,-1-17-42-15,1-19-61 16,8-10-140-16</inkml:trace>
  <inkml:trace contextRef="#ctx0" brushRef="#br0" timeOffset="103784.8878">20187 8643 143 0,'0'0'112'0,"-9"0"-79"16,9 0 13-16,0 0-5 15,-11 0-13-15,11 0-9 16,0 0-4-16,0 0 4 16,0 0 0-16,0 0 1 15,0 14 15-15,0 7-8 16,0 5-8-16,0-1-3 15,0-1-3-15,20 1 5 16,-1-4 0-16,0 0-12 16,0 0-3-16,3-12-1 15,-9-4-2-15,-7-3 2 16,-6-2-1-16,5 0 1 0,1 0-1 16,2-20-1-16,-3-22-1 15,-5-16 0-15,0-14 0 16,0-7-1-16,0-2-1 15,0 9 2-15,0 9-1 16,0 10 0-16,0 5 0 16,0 4 1-16,8 7 0 15,6-6 1-15,-14-5-1 16,0-4-1-16,0-7 0 16,0-8 0-16,11-6-5 15,-3 3 4-15,11 6 2 16,0 6 0-16,-13 8 0 15,-6 1 1-15,0-2-2 0,0-4 0 16,0 1 1-16,0-6 1 16,-11-4-1-16,-8-3 1 15,5-4 0-15,6 8 0 16,8 4 0-16,-11 10-4 16,11 3-6-16,0 9 7 15,0 9 3-15,0 8 0 16,0 5 0-16,0 3 1 15,0-2-1-15,-27-4 0 16,2 0 0-16,-2-3-1 16,19 2 1-16,2 10 0 15,6 0 1-15,0 5 0 0,0 0-1 16,0-1 2 0,0-1 0-16,0 4-1 0,19-3-1 15,28 5 2-15,24-6 2 16,21-3 1-16,20-6 0 15,14-5 5-15,18 0 11 16,20 1-7-16,10-1 4 16,17 5-4-16,0 7-4 15,5 1-3-15,-5 3 4 16,11-2-6-16,0-4 0 16,-3-1 5-16,2 3-4 15,-10 0 1-15,0 1-2 16,-14-1-1-16,-35 2 1 15,-8 2-2-15,-31 0 2 0,-18 4-1 16,-20 0-1-16,1 0-2 16,7-1 2-16,17-9-3 15,9-2 1-15,12-3 0 16,1-4-1-16,5 8 0 16,-5-1 0-16,-19 1 0 15,-14 6 1-15,-16 2 0 16,-14 1-1-16,3-3 1 15,8 2-1-15,10-5 1 16,-4 0 0-16,5-4-1 16,-11 6 0-16,-3-2 0 0,-8 5 0 15,-16-3 1-15,16 4-1 16,-8-6 2-16,5 5 1 16,11-2 10-16,9 3 0 15,2-1-4-15,17 0-1 16,-9 0-4-16,-2-1-4 15,-4 0 0-15,-23 0 1 16,-6 0-1-16,-30 1 0 16,-3 1-1-16,-8 2 1 15,0 0-13-15,-41 0-46 16,-44 0-74-16,-26 0-212 16</inkml:trace>
  <inkml:trace contextRef="#ctx0" brushRef="#br0" timeOffset="112348.9113">21836 7459 192 0,'0'-3'118'15,"0"2"-112"-15,0-2 13 16,0-3 16-16,0 5-14 15,0-3 1-15,0 4 13 16,0-3 3-16,0-1-11 16,0 4 2-16,0 0-6 15,0 0-9-15,0 0-2 16,0-1 2-16,0-2-1 0,0 0 5 16,0 3-7-16,0 0-4 15,0 0 0-15,0 0 0 16,0 0 0-16,0 0-1 15,0 0-1-15,0 0 0 16,0-2-1-16,0 2-1 16,0 0 0-16,0 0 3 15,0 0-2-15,0 0 2 16,0 0-1-16,0 0 0 16,0 0-2-16,0 0 1 15,0 0-1-15,0 0-2 16,-5 0 0-16,-20 13 2 0,3 13-2 15,-2 3 0-15,-9 12-1 16,11 9 1-16,-16 9 0 16,11 16-1-16,-6 8 1 15,9-1 4-15,15-4 2 16,9-14-4-16,0-16 1 16,28-11 0-16,18-15-1 15,19-11 0-15,15-11 6 16,4 0 5-16,6-24-3 15,-16-10 2-15,-17-2-6 16,-24 1-2-16,-17-1-4 16,-16 2 0-16,0 7-1 15,-41 4-1-15,-38 11-4 0,-19 12-7 16,-8 0 0 0,10 4-3-16,17 19-10 0,14-3-22 15,32-9-3-15,11-6-18 16,22-5-18-16,0 0 24 15,14 0-52-15,37-1-80 16</inkml:trace>
  <inkml:trace contextRef="#ctx0" brushRef="#br0" timeOffset="112874.5634">22223 7732 159 0,'0'0'88'0,"0"0"-77"16,0 0 19-16,0 0 20 15,0 0-18-15,0 0-5 16,0 0-1-16,0 0-9 15,0 0 2-15,0 0 7 16,0 0 0-16,0 0-1 16,0 0-4-16,0 0 8 15,8 0-1-15,12 0-3 16,4 0 0-16,12-2 2 16,15-13-6-16,20 0 4 15,3-1-1-15,-3 0-21 16,-11 4-1-16,-17 5-2 0,-21-1 0 15,-11 6-3-15,-3 2-15 16,-8 0-43-16,0 0-70 16,0 19-109-16</inkml:trace>
  <inkml:trace contextRef="#ctx0" brushRef="#br0" timeOffset="113248.9157">22943 7452 238 0,'0'0'139'0,"0"0"-122"16,0 0 8-16,0 0 22 16,0 7-4-16,3 16-2 15,2 5 9-15,4 8-3 16,1 10-14-16,-4 8-2 16,2 10-11-16,-3 2-3 15,-2 3-10-15,3 1-5 0,-1-10-2 16,3 0-2-16,-8-10-15 15,6-16-19-15,7-21-32 16,15-13-48-16,10-2 7 16,5-40-150-16</inkml:trace>
  <inkml:trace contextRef="#ctx0" brushRef="#br0" timeOffset="113571.1983">23175 7268 333 0,'0'0'99'16,"0"0"-76"-16,0 0 14 15,33 5 12-15,29 5-5 16,12 5-16-16,13 10 7 15,3 12-3-15,-11 15-6 16,-8 12 0-16,-19 15-3 16,-6 7 1-16,-32 14-5 15,-14 4-4-15,0-4-14 16,-25-10-1-16,-10-22-12 16,2-19-31-16,9-27-9 15,5-16-26-15,-3-6-59 16,16-19-84-16</inkml:trace>
  <inkml:trace contextRef="#ctx0" brushRef="#br0" timeOffset="114164.7624">23777 6980 141 0,'-19'8'42'16,"11"-1"-33"-16,3-3 27 16,5-3-2-16,0-1 14 15,0 0 2-15,0 0-8 0,0 0-9 16,0 0-5-1,0 0-4-15,0 0-7 0,0 0-1 16,0 2 0-16,0 1 16 16,0-3 0-16,5 0 2 15,28 0 0-15,8 0-4 16,-8 0 2-16,5 0-3 16,-19 0-12-16,-6 0-6 15,-7 4-6-15,-6 17-4 16,0 10 2-16,-11 15 3 15,-30 3-4-15,14 2-1 16,8-7-1-16,19-11 0 16,0-5 0-16,19-15-1 15,41-13-2-15,13 0-11 16,12-12-35-16,5-12-43 0,-8-18-132 16</inkml:trace>
  <inkml:trace contextRef="#ctx0" brushRef="#br0" timeOffset="115476.684">24347 7820 353 0,'0'-4'49'0,"0"4"-22"16,0 0-8-16,0 0 7 15,0 0 0-15,0-2-3 16,0 2 4-16,0 0-3 16,0 0 2-16,19 0 1 15,6 0 7-15,8 0-9 16,-6 0-9-16,11-1-6 16,-11-5-5-16,9-1 1 15,-3 0-5-15,-3-1-1 0,-9 2-4 16,-2-1-21-16,-5 0-45 15,-3 1-101-15,-3-3-231 16</inkml:trace>
  <inkml:trace contextRef="#ctx0" brushRef="#br0" timeOffset="115730.5343">24628 7577 303 0,'0'15'65'15,"0"8"3"1,0 5-1-16,0 1 2 0,0 9-21 16,0 4-16-16,0 0-18 15,0-5-13-15,0-6-1 16,0-7-6-16,0-1-21 15,0-4-31-15,0-7-52 16,0-2-105-16</inkml:trace>
  <inkml:trace contextRef="#ctx0" brushRef="#br0" timeOffset="116038.6844">25383 7030 69 0,'0'0'327'0,"-32"8"-273"16,-4 34 17-16,-15 17 4 15,-9 19-25-15,-3 17-16 16,8 12-10-16,9 9 7 15,13 7-1-15,14-2-14 16,19-14-12-16,0-18-4 16,27-20-3-16,33-21-13 15,6-10-13-15,10-14-19 0,-2-6-21 16,5-12-115-16,-19-6-223 16</inkml:trace>
  <inkml:trace contextRef="#ctx0" brushRef="#br0" timeOffset="117164.9921">25632 7499 188 0,'0'-2'26'0,"0"2"-11"15,0-4 26-15,0 2-3 16,0 0-6-16,0 2-11 15,0-1-9-15,0 1 3 16,0-3 13-16,0 3 1 16,0 0-6-16,0-3 1 15,0 1-5-15,0 2-6 0,0 0-2 16,0 0-5-16,0 0-1 16,0 0-1-16,0 0-2 15,0 0 0-15,0-4 1 16,0 4 9-16,0-1 10 15,0 1 0-15,0 0-8 16,0 0-3-16,0 0-6 16,0-2 2-16,0 2 0 15,0 0-1-15,0-3-2 16,0-3 1-16,0-2 2 16,19-3-3-16,19-4 6 15,-3-1 1-15,-2 6 11 0,-8-2 0 16,7 3-1-1,9-2-3-15,-16 7-1 0,-3-2-2 16,-12 4-8-16,-10 2-5 16,0 0-2-16,0 0 0 15,0 0 0-15,0 23 0 16,0 12 2-16,-32 11-2 16,-34 10-2-16,9 1 2 15,-17 2-1-15,23-4 1 16,18-9 1-16,19-7-1 15,14-14-1-15,0-6 0 16,19-9-2-16,41-9 2 16,19-1 1-16,0 0-2 15,-2-1-6-15,-17-15-32 16,-3 3-37-16,-16 7-83 0,-14 6-224 16</inkml:trace>
  <inkml:trace contextRef="#ctx0" brushRef="#br0" timeOffset="118018.4296">26240 7555 137 0,'0'0'23'15,"0"0"-18"-15,0 0 1 16,0 0 6-16,0 0 9 15,0 0 13-15,0 0 8 16,0 0-16-16,0 0-9 16,0-5-1-16,0 5 0 0,0 0 10 15,0 0 3 1,0 0-5-16,0 0-4 0,0-1-4 16,0 1 2-16,0-3 1 15,0 3-6-15,2-5 9 16,37 3 20-16,4-3-5 15,4-2-13-15,-1 4-1 16,-8-1-15-16,-11 4-8 16,-13 0-6-16,5 0-22 15,-19 0-61-15,8 0-95 16</inkml:trace>
  <inkml:trace contextRef="#ctx0" brushRef="#br0" timeOffset="118580.6531">26510 7283 70 0,'0'-2'54'16,"0"2"-19"-16,0 0 5 15,0-4 15-15,0 4-3 16,0-1-4-16,0-2-19 16,0 3-12-16,0 0 6 15,0-2 6-15,0 2-6 0,0-3-9 16,0 3-6-16,0 0-3 15,0 0 4-15,0-1 3 16,0 1 8-16,0 0-2 16,0-2-9-16,32-2 10 15,15-3 11-15,4-3 0 16,9 2-7-16,-8-2-2 16,-14 5-20-16,-5 3-1 15,-19-3-12-15,-9 0-39 16,-5 5-123-16,0 0-231 15</inkml:trace>
  <inkml:trace contextRef="#ctx0" brushRef="#br0" timeOffset="119264.7155">27099 7118 93 0,'0'0'72'0,"0"0"-14"16,0 4 8-16,0-4-35 16,0 3-19-16,0-3-4 15,0 0 9-15,-6 1 6 16,6-1 4-16,-5 4-2 15,2-4-4-15,3 0 1 16,0 0-1-16,0 0 7 16,0 0 6-16,0 0 2 15,0 0-7-15,14-5-3 0,26-7 5 16,4 1 5-16,8 4-1 16,-11 5-7-16,-3 2-11 15,-11 0-2-15,-8 4-7 16,-19 21-5-16,0 13 3 15,0 6-1-15,-38 6-3 16,-8-3-2-16,8-11 0 16,16-8-1-16,11-10 0 15,11-9-4-15,11-3 2 16,35 0 3-16,9-5 1 16,7 6 0-16,-15 6 3 15,-6 7 4-15,-22 10 13 0,-19 8 8 16,0 16-7-16,-52 5-14 15,-41-6-8-15,0-10-11 16,9-21-32-16,24-18-23 16,27-4-9-16,22-13-52 15,11-10-132-15</inkml:trace>
  <inkml:trace contextRef="#ctx0" brushRef="#br0" timeOffset="119608.6882">27761 6916 416 0,'14'27'60'16,"10"18"7"-16,4 17 24 15,4 13-35-15,-4 14-9 16,-4 10 8-16,-10 10-14 16,-14 8-10-16,0 2-13 15,-19-1-13-15,-14-17-5 16,0-26-10-16,14-21-38 0,5-25-46 15,9-26-21-15,5-3-56 16,0-29-184-16</inkml:trace>
  <inkml:trace contextRef="#ctx0" brushRef="#br0" timeOffset="120246.9313">27996 6769 178 0,'-11'0'86'16,"2"0"-65"-16,4 0-7 16,5 0-4-16,0 0 16 15,0 0 20-15,0 0 10 16,0 0-6-16,0 0-2 15,0-3 4-15,33 2 5 16,5-6-15-16,3 6-2 16,-11 1-4-16,-8 0-6 0,-9 0-13 15,-13 9-14 1,0 29 4-16,-22 17 6 0,-35 9-10 16,11 1-2-16,13-7-1 15,33-17 0-15,0-15-1 16,60-17-8-16,25-9-1 15,32 0-23-15,8-27-34 16,-13-7-28-16,-14 8-50 16,-40 0-163-16</inkml:trace>
  <inkml:trace contextRef="#ctx0" brushRef="#br0" timeOffset="121244.66">25967 6269 79 0,'0'0'20'16,"0"0"13"-16,0-3 31 15,0-1-17-15,0 3-23 16,0-2-3-16,0-1 14 16,0 0-1-16,0 4-6 15,0 0-1-15,0 0-2 16,0 0-10-16,0 0-1 16,19 0 4-16,27 0 18 15,12 0-4-15,21 0 0 16,24 0-6-16,17-5 10 0,36-2-1 15,29-5 3-15,25 2-6 16,25-5-7-16,7-5-1 16,6-2-8-16,-10-6-4 15,-23 0-3-15,-24 6-5 16,-41 2-1-16,-33 9-3 16,-32 6-2-16,-31 2 2 15,-29 3 0-15,-17 0-1 16,-8 0-4-16,0 0-9 15,0 0-25-15,0 0-18 16,0 0-4-16,-27 0-69 16,-17 0-191-16</inkml:trace>
  <inkml:trace contextRef="#ctx0" brushRef="#br0" timeOffset="127572.3032">11968 10950 277 0,'0'0'58'0,"0"-3"-34"16,0 3 9-1,0-1 1-15,0 1-5 0,0 0-4 16,0 0 0-16,0 0 5 16,0 0-12-16,0 0-5 15,0 0-4-15,0 0-1 16,0 0-6-16,0 0-1 15,0 24 0-15,14 16 31 16,11 15-10-16,7 10-11 16,-4 9 8-16,18 4-3 15,-8 0-7-15,-2-4-3 16,7-5-1-16,-5-18-3 16,9-16-1-16,-12-18 0 0,-5-10 1 15,6-7 0 1,-12 0 0-16,3 0 4 0,1-7 0 15,15-19-5-15,-4-6 0 16,-12-17-1-16,0-10 0 16,-13-21-2-16,-3-14 1 15,-3-17 0-15,-8-2 0 16,0 3-1-16,0 7 1 16,0 4 0-16,0 12-2 15,-6 5-2-15,-21 3 0 16,-11 7-3-16,11 4 3 15,-14 2 2-15,-6 1-3 16,-10-2-2-16,11 4-11 16,13 2 5-16,6 2 7 0,8 13 5 15,8 6 2-15,8 16 0 16,-2 6 1-16,5 8-1 16,-9 3 2-16,9 0-1 15,0 0 0-15,0 0 1 16,28-4 0-16,37-8 0 15,22 3 2-15,31 1 0 16,4 4 3-16,12 10 3 16,16-3 6-16,5 4-3 15,23 0 4-15,21-2-5 16,21 1 4-16,31-6 2 16,16-1 2-16,14-5-3 15,14-4-6-15,2-9 1 0,11-4-7 16,-2-5 6-16,-4 6 1 15,-26 5 2-15,-20 5-6 16,-41 10-1-16,-24 7-5 16,-27 2-1-16,-20 0 1 15,-27 0-2-15,-27 0 0 16,-30 0-1-16,-27-3 0 16,-14-5-7-16,-19-6-25 15,0-4-28-15,0 0-67 16,0 1-87-16</inkml:trace>
  <inkml:trace contextRef="#ctx0" brushRef="#br0" timeOffset="128420.4503">14041 10471 234 0,'0'0'141'0,"-22"0"-82"16,3 0 11-16,-14 0-10 15,6 0-20-15,-3 0-1 16,8 0-7-16,3 5 1 16,0 3-5-16,13-7 2 15,6 7-11-15,0-2-6 0,0 2-5 16,0 6 4-1,0-2-5-15,0 3-3 0,25 0 4 16,8 2 6-16,-1-2-7 16,15 5 5-16,-1 1-1 15,-2 2 4-15,-3 0-6 16,-14 2 0-16,-3-2-4 16,-10 6 0-16,-14 4 1 15,0-1-1-15,0 2-2 16,-46 2-2-16,-20-7-1 15,-5-5 0-15,-8-5-1 16,6-10-4-16,-4-9-2 0,17 0-11 16,14-5-12-1,27-30-19-15,5-8-39 0,14-10 5 16,0-5-19-16,33 6-25 16,8 7-51-16</inkml:trace>
  <inkml:trace contextRef="#ctx0" brushRef="#br0" timeOffset="128766.5333">13915 10392 297 0,'0'-3'15'15,"0"0"14"-15,0 2 16 16,0-3 13-16,0 1-5 16,0-1-8-16,33 0 13 15,19-2-7-15,19 2-9 16,-3-7 2-16,16 4-5 15,1-3-17-15,-14 1-13 16,2 2-7-16,-13-2-2 16,-16 4-4-16,-11 2-32 0,-14 3-61 15,-11 0-110-15</inkml:trace>
  <inkml:trace contextRef="#ctx0" brushRef="#br0" timeOffset="129388.868">14761 10136 152 0,'0'0'69'16,"0"0"-10"-1,0 0 0-15,0 0-18 0,0 0-11 16,0 0-8-16,0 0 4 16,0 0 11-16,0 0-2 15,5 0-6-15,9 0 3 16,5 0 2-16,22-7 5 15,5-3-7-15,17-5-1 16,-3 1 3-16,5-1-3 16,-19 8-4-16,-7 3-8 15,-12 1-7-15,-8 3-8 16,-11 0-3-16,-8 3 2 16,0 28 2-16,0 6 3 15,0 4-2-15,-22 2-3 16,9-7 0-16,7-4-2 0,6-9-1 15,0-7 0-15,33-12 0 16,27-4 0-16,11 0-6 16,-6-4-39-16,1-7-70 15,-20-2-104-15</inkml:trace>
  <inkml:trace contextRef="#ctx0" brushRef="#br0" timeOffset="135282.4922">15551 10769 69 0,'0'-10'58'0,"0"0"-20"16,0-2 2-16,0 4 2 15,0-1-9-15,0-1-15 16,0 2-5-16,0-2-6 16,0 0 0-16,0 4-2 15,0 0-1-15,0 3 16 16,0 3 17-16,0 0-3 15,0 0-12-15,0 0-5 16,0 0-1-16,0 0-6 0,0-1-3 16,0 1 12-16,0 0 6 15,0 0-2-15,0 0-11 16,0 0 0-16,0 0-2 16,0 0 2-16,0 6-5 15,0 24 10-15,0 8 20 16,0-2-32-16,3 1-2 15,-3 1 0-15,0 3-1 16,0-1-1-16,0-6-1 16,0 1-1-16,0-4-3 15,0-6-6-15,0-3-28 16,0-1-50-16,-14-12-109 0</inkml:trace>
  <inkml:trace contextRef="#ctx0" brushRef="#br0" timeOffset="135590.8274">15404 10851 387 0,'25'0'56'16,"15"0"4"-16,23-2 2 16,3-11-13-16,2-5-17 15,3-1-21-15,-6-8-11 16,-19 0-11-16,-2 4-74 15,-22-2-164-15</inkml:trace>
  <inkml:trace contextRef="#ctx0" brushRef="#br0" timeOffset="136024.28">16345 10539 224 0,'-44'9'245'0,"-16"14"-197"15,14 4 4 1,8-3-13-16,10-3-23 0,17-6-6 16,11-6 2-16,6-6-3 15,59-3 11-15,25 0 32 16,17 0 2-16,-9 0-14 16,-27 0-6-16,-17 6-16 15,-29 15-13-15,-25 11 3 16,0 11 5-16,-14 3-10 15,-57 0-3-15,-13-10-21 16,5-11-20-16,-6-11-33 16,11-10-12-16,23-4-24 15,18 0-38-15,27-15-19 16,6-10-50-16</inkml:trace>
  <inkml:trace contextRef="#ctx0" brushRef="#br0" timeOffset="136302.4569">16530 10370 301 0,'0'0'202'16,"0"0"-175"-16,46 0 14 16,31-14 30-16,21-5-31 0,0 0-21 15,3-4-3-15,-22-2-7 16,-16 5-9-16,-22 4-22 16,-17 0-51-16,-16 14-122 15</inkml:trace>
  <inkml:trace contextRef="#ctx0" brushRef="#br0" timeOffset="136828.3289">17217 10151 96 0,'0'0'168'16,"0"0"-127"-16,0 0-5 0,0 0 14 16,0 0-16-16,0 0-11 15,0 0-1-15,0 0 17 16,0 0 8-16,0 0-5 16,0-4-1-16,19-2 13 15,28 3 1-15,-6-2-15 16,-3 1-17-16,-14 4-3 15,-7 0-5-15,2 0-12 16,-19 24 4-16,0 21 4 16,0 7-5-16,-33 0-5 15,11-5 0-15,11-15-1 16,11-14 0-16,33-13-2 0,62-5-1 16,31-12-9-16,13-24-21 15,-3-2-56-15,-10-4-108 16,-34-7-306-16</inkml:trace>
  <inkml:trace contextRef="#ctx0" brushRef="#br0" timeOffset="137584.1374">18553 10378 108 0,'0'0'15'0,"0"0"2"16,0 0 33-16,0 0 41 15,0-1-23-15,0-2-20 16,0 3-16-16,0-4-8 16,0 4 8-16,0 0 1 15,0-2-1-15,0 2-7 16,0 0-2-16,0-4-5 15,0 4-1-15,0 0-4 16,0-1-8-16,0 1-3 16,0-7 5-16,22 0 11 15,16-2 8-15,28-4 11 16,-1 2-9-16,6 0-1 0,-6 1-5 16,-18 2-22-1,-6 2 0-15,-22-5-25 0,-6 3-47 16,-13 8-83-16,0 0-307 15</inkml:trace>
  <inkml:trace contextRef="#ctx0" brushRef="#br0" timeOffset="137922.3264">18785 10635 324 0,'11'0'213'0,"-3"0"-164"16,17 0 5-16,16 0 23 15,10 0-39-15,1 0-29 0,-5 0-9 16,-15-5-23 0,-7-10-86-16,-25-10-265 0</inkml:trace>
  <inkml:trace contextRef="#ctx0" brushRef="#br0" timeOffset="139250.6707">19889 10692 334 0,'0'0'73'16,"0"0"-36"-16,0-2 12 16,0 2-21-16,0 0-6 15,0 0-3-15,0 0 7 16,0 0-6-16,0 0-6 15,0 0-4-15,0 0-5 16,0 2-3-16,22 28 5 0,16 7 18 16,-5 6-13-1,0 1 4-15,-6 6 1 0,-2-3-3 16,-4-5-2-16,-7-12-6 16,5-15-2-16,-19-10-1 15,11-5 1-15,-3 0-3 16,6-3 2-16,10-28-1 15,-5-18-2-15,-16-9-1 16,-3-18-7-16,0-12 1 16,-33-14-16-16,-13-12 8 15,11 4 3-15,-9 11 3 16,17 21 6-16,2 22 2 0,3 23 1 16,22 14 0-1,-11 12 0-15,11 7-1 0,0 0 1 16,0 0 0-16,0 0 0 15,0 0 1-15,0-2-1 16,33-10 1-16,46-3 5 16,49-2 8-16,36-3 2 15,41-4 14-15,51-9-2 16,57-10 5-16,61-11-9 16,32-9-2-16,-19-3-9 15,-46 11-8-15,-79 17-4 16,-60 10-1-16,-77 13-2 15,-38 10-9-15,-40 5-20 16,-23 0-26-16,-24 14-37 16,0 22-42-16,-19 7-156 0</inkml:trace>
  <inkml:trace contextRef="#ctx0" brushRef="#br0" timeOffset="139918.6735">21163 10515 141 0,'0'0'227'0,"-6"0"-206"15,-2 0 15-15,-6 0-3 16,9 0 0-16,-3 0-1 15,-3 0 6-15,-11 0-4 16,-8 6-11-16,-11 15 4 16,-11 5-5-16,11 1-6 15,3-1-1-15,19-7-1 16,19-1-5-16,0-6-4 0,0 0 3 16,38 0 12-16,9 1 14 15,5 0 4-15,-12 4-10 16,-15 9-10-16,-11 3-4 15,-14 8-2-15,-6 5-7 16,-48-4-5-16,-12-8 0 16,6-19-25-16,-16-11-21 15,16-4-32-15,8-32-10 16,28-9-44-16,24 4-26 16,0 0-75-16</inkml:trace>
  <inkml:trace contextRef="#ctx0" brushRef="#br0" timeOffset="140254.2616">21078 10461 179 0,'0'0'96'15,"0"2"-51"-15,0-2 23 0,0 0-18 16,14 0 2 0,24 0 30-16,27-8-1 0,14-11-20 15,6-1-13-15,13-3-21 16,-19 7-8-16,-8 3-19 15,-25 2-1-15,-5 3-16 16,-11 5-35-16,-2 1-69 16,-9 2-97-16,8 0-170 15</inkml:trace>
  <inkml:trace contextRef="#ctx0" brushRef="#br0" timeOffset="140652.6416">22327 10318 231 0,'0'0'61'0,"-6"0"-31"15,-13 0-12-15,11 0 14 16,-11 0 4-16,0 5 0 15,-6 6-1-15,-7 8 2 16,-9 5-3-16,-5 5-4 16,-6 17 7-16,-6 3-1 15,18 13 1-15,12 1 2 16,17-10-11-16,11-9-15 0,11-18-7 16,82-22-1-16,38-4 9 15,32-24 7-15,20-33 1 16,-6-14-4-16,-24-4 3 15,-36 6 9-15,-57 9-21 16,-60 12-7-16,-8 17-2 16,-95 10-6-16,-9 13-29 15,0 8-37-15,22-5-69 16,35-6-265-16</inkml:trace>
  <inkml:trace contextRef="#ctx0" brushRef="#br0" timeOffset="152036.8185">7729 13069 145 0,'0'-3'50'15,"0"3"-21"-15,0 0 18 16,0-3 0-16,5-1-8 15,9-8-3-15,-1 3-9 16,9-5 2-16,-3 1 0 16,-8 5-2-16,-11 1 1 15,8 7-8-15,-8 0-3 16,0 0-1-16,0 0-2 16,0 0 3-16,0 0 2 15,0-2-2-15,0 2 1 16,0 0 0-16,-46 30-5 0,-25 34-5 15,-11 38-3-15,-16 32-1 16,8 32-1-16,19 28-1 16,30 0-2-16,41-17 2 15,0-26-2-15,52-46-12 16,22-31-68-16,2-32-102 16</inkml:trace>
  <inkml:trace contextRef="#ctx0" brushRef="#br0" timeOffset="153565.8795">8140 13498 86 0,'0'-5'252'16,"0"2"-212"-16,0 3-9 16,0-3 8-16,0 2 1 15,0 1-12-15,0 0-2 16,0 0 2-16,0-3 1 16,0 3-3-16,0 0-4 15,0 0-7-15,0 0-1 16,14 0-1-16,27 0 5 0,16 27 8 15,9 11-6-15,2 8-7 16,3 9 0-16,-1 6-3 16,-15 7-5-16,2 0-3 15,-10-2-2-15,-1-4 0 16,-2-10-2-16,-17-6-8 16,-5-14-15-16,-17-17-48 15,-5-9-48-15,0-6-85 16</inkml:trace>
  <inkml:trace contextRef="#ctx0" brushRef="#br0" timeOffset="153835.9445">8904 13486 179 0,'0'0'271'16,"0"0"-246"-16,-8 14-10 16,-44 27 41-16,-27 15-11 15,-28 13-12-15,-15 9-11 16,-4-1-18-16,9-11-4 16,30-15-1-16,21-21-3 15,36-11-7-15,22-16-28 16,8-3-39-16,27-14-59 15,58-24-240-15</inkml:trace>
  <inkml:trace contextRef="#ctx0" brushRef="#br0" timeOffset="154122.12">9296 13695 240 0,'25'0'190'16,"2"0"-118"-16,30 0 15 15,9 0-26-15,13 0-21 16,6-1-16-16,-6-9-15 15,5-4-9-15,-24 1-1 16,-5-2-25-16,2 3-61 16,-19 1-113-16</inkml:trace>
  <inkml:trace contextRef="#ctx0" brushRef="#br0" timeOffset="154354.1728">10493 13217 474 0,'3'52'83'16,"3"20"-6"-16,-1 15-36 16,-5 3-4-16,0 1-33 15,0-5-4-15,-5-1-2 16,-15-5-12-16,12-10-29 15,8-10-53-15,0-25-58 16,0-30-206-16</inkml:trace>
  <inkml:trace contextRef="#ctx0" brushRef="#br0" timeOffset="154610.1942">10894 13035 585 0,'0'12'32'15,"47"24"-24"-15,23 11 17 16,10 10 38-16,12 18-6 16,-13 17-13-16,-27 15 0 15,-38 10-26-15,-14 6-13 0,-47 4-5 16,-45-10-10-1,-1-21-44-15,-2-25-68 0,35-41-85 16,21-30-213-16</inkml:trace>
  <inkml:trace contextRef="#ctx0" brushRef="#br0" timeOffset="155300.4208">11521 12738 105 0,'0'5'204'0,"-5"8"-149"15,-9-5-36-15,14-5 2 16,0-3-7-16,0 0 4 16,0 0 9-16,0 0 8 15,0 0 3-15,0 0 1 16,0 0-7-16,0 0-2 15,0 0-4-15,0 0-6 16,0 0 3-16,28-1-1 16,4-13 2-16,1 3 0 15,0 3 3-15,-14 1-5 16,-11 4-10-16,-3 3-8 0,-5 0-3 16,0 0 1-16,14 0-1 15,-9 5 5-15,-5 18 1 16,0 6-3-16,0 8 0 15,-10 5-2-15,-18 2 0 16,15-7 2-16,13-5 4 16,0-10-6-16,19-7-1 15,54-15 0-15,12 0-1 16,13-15-8-16,0-13-50 16,-13-13-107-16,-20-12-408 15</inkml:trace>
  <inkml:trace contextRef="#ctx0" brushRef="#br0" timeOffset="157144.2728">12514 13858 308 0,'0'0'85'16,"0"-2"-43"-16,0 2 1 0,0-3-1 16,0-3-9-16,0-2 2 15,30-3 4-15,38-7-5 16,22 1 7-16,8-1-1 15,0 4-14-15,-10 6-19 16,-26 3-7-16,-26 5-7 16,-17 0-31-16,-19 0-42 15,0 0-118-15,0 5-212 16</inkml:trace>
  <inkml:trace contextRef="#ctx0" brushRef="#br0" timeOffset="157370.1491">12795 13642 436 0,'5'0'189'0,"1"31"-175"16,2 20 11-16,0 11 17 15,3 5-15-15,-11-1-19 16,8-5-8-16,3-15-6 15,-8-11-21-15,13-13-27 16,0-7-32-16,17-15-72 16,19-9-227-16</inkml:trace>
  <inkml:trace contextRef="#ctx0" brushRef="#br0" timeOffset="157624.0459">14262 12951 486 0,'-79'73'110'16,"-20"35"-55"-16,-18 27-9 16,-8 19-1-16,7 10-18 15,28-11-14-15,44-16-10 16,46-28-3-16,14-34-8 15,76-32-14-15,30-28-13 0,30-15-4 16,5-4-26-16,3-28-37 16,-13-12-183-16</inkml:trace>
  <inkml:trace contextRef="#ctx0" brushRef="#br0" timeOffset="157962.1059">14589 13451 201 0,'0'0'315'0,"13"10"-241"15,26 22-13-15,15 2-19 16,3-4-7-16,9 0-17 16,2-5-14-16,-16-6-4 15,5-1 0-15,-22-8-17 16,9-8-46-16,2-2-100 0,-7-8-182 15</inkml:trace>
  <inkml:trace contextRef="#ctx0" brushRef="#br0" timeOffset="158142.2951">15369 13451 550 0,'-104'90'106'16,"-13"18"-24"-16,-3 11-35 15,3 0-34-15,18-11-13 16,20-26-8-16,41-24-35 16,30-23-27-16,8-24-21 15,27-11-45-15,58-11-92 0</inkml:trace>
  <inkml:trace contextRef="#ctx0" brushRef="#br0" timeOffset="158336.1798">15649 13782 511 0,'3'0'138'16,"11"0"-100"-16,24 0-29 16,27-8-3-16,14-13-1 15,14-8-5-15,-3-8-8 16,-5-1-39-16,-6 8-85 0,-19 4-198 15</inkml:trace>
  <inkml:trace contextRef="#ctx0" brushRef="#br0" timeOffset="158742.5418">16386 13414 202 0,'5'-16'261'0,"41"1"-200"16,14-1 19-16,11-2-20 15,3 4-21-15,-17 0-5 16,-5 5-10-16,-19 6-5 0,-6 3 4 16,-8 0-7-16,-5 0-6 15,-1 0-5-15,-13 19-4 16,0 17 2-16,0 6 1 15,0 8-1-15,-19 2-3 16,-3-4 1-16,-2-3-1 16,10-6 0-16,1-7 0 15,13-5-1-15,0-4-3 16,0-7 1-16,19 5 2 16,13-5 1-16,15 2 0 15,5-2 0-15,8-9 0 16,-9-6 0-16,9-1-2 0,-8 0-11 15,-5-8-26-15,-1-19-34 16,6 4-41-16,-6-9-111 16</inkml:trace>
  <inkml:trace contextRef="#ctx0" brushRef="#br0" timeOffset="158996.1569">17433 12800 400 0,'0'20'188'0,"0"21"-159"15,0 8-16-15,13 9 28 0,34 9 3 16,18 16 4-16,-8 11 14 16,-21 14-6-16,-23 5-17 15,-13 12-23-15,-32 4-13 16,-47-2-3-16,0-14-3 15,8-22-24-15,24-40-49 16,12-37-51-16,35-18-86 16,0-69-238-16</inkml:trace>
  <inkml:trace contextRef="#ctx0" brushRef="#br0" timeOffset="159462.2586">18114 12597 288 0,'-38'0'24'0,"0"0"-9"16,22 0 31-16,5 0 18 15,5 0 11-15,6 0-2 0,0 0-22 16,0 0-9-16,0 0-7 16,0-4-5-16,0-2 3 15,33-4-4-15,32-1 4 16,12-1 10-16,-17 8-12 15,-14 4-4-15,-8 0-6 16,-19 16-11-16,-19 34 0 16,0 18 4-16,-13 7-6 15,-39 1-6-15,14-8-2 16,30-20-1-16,8-18-1 16,40-22-16-16,67-8-13 15,15-23-16-15,9-25-31 16,-5-3-27-16,-9 4-56 0,-19-2-183 15</inkml:trace>
  <inkml:trace contextRef="#ctx0" brushRef="#br0" timeOffset="159980.1991">18398 13388 319 0,'0'-5'146'0,"0"4"-63"15,0 1-8-15,14 0-31 16,56-3 9-16,29-9-1 16,18-5-20-16,-5-1-15 15,-1-5-10-15,-12-1-7 16,-34-5-14-16,-19 7-39 15,-27 9-53-15,1 13-120 16,-20 0-203-16</inkml:trace>
  <inkml:trace contextRef="#ctx0" brushRef="#br0" timeOffset="160144.6028">18660 13664 577 0,'38'0'182'16,"41"0"-158"-16,46-22-8 16,31-11-7-16,-17-4-9 15,-3-5-76-15,-43-5-255 16</inkml:trace>
  <inkml:trace contextRef="#ctx0" brushRef="#br0" timeOffset="164244.5471">20645 12948 191 0,'0'-2'134'16,"0"-6"-95"-16,0-4-3 15,0 3 8-15,0 1 8 16,0 2 2-16,0-1-10 16,0 6-11-16,0-1 2 15,0 2 0-15,0 0-9 16,-6 0-7-16,-27 0-7 16,-21 24-9-16,-17 18-3 15,-3 2 0-15,17 3 2 0,16-4-2 16,30-6 0-1,11-8 0-15,14-11 2 0,49-3 4 16,10 0 14-16,6-2 12 16,-2 7 4-16,-4 10-11 15,-13 13-5-15,-30 20 0 16,-30 12-7-16,0 7-3 16,-57 1-6-16,-36-5-4 15,-10-13 0-15,5-21-9 16,-1-24-8-16,15-20-13 15,18-23-15-15,12-25-42 16,27-16-10-16,27 6-42 16,0 0-1-16</inkml:trace>
  <inkml:trace contextRef="#ctx0" brushRef="#br0" timeOffset="164574.7407">20631 12869 227 0,'8'-2'91'0,"-8"-1"-45"15,0 0 6-15,0 3 13 16,19 0-3-16,0 0 6 16,41 0 8-16,17-3-3 15,29-8-16-15,25-1-21 16,19-3-12-16,8-5-18 16,-22 0-6-16,-24-2-9 15,-33 2-52-15,-13 8-80 16,-34 7-183-16</inkml:trace>
  <inkml:trace contextRef="#ctx0" brushRef="#br0" timeOffset="164926.2158">22002 12961 458 0,'-49'71'120'16,"-8"15"-47"-16,24 5-27 16,20 1 2-16,13-14-27 15,0-20-11-15,65-20-1 16,33-26 12-16,47-12 7 0,32-44-3 15,14-28-5-15,-14-14-2 16,-40-1 6-16,-64 14-10 16,-67 14-10-16,-12 15-1 15,-106 16 3-15,-38 10-6 16,-2 14 0-16,13-2-24 16,30 1-82-16,38-16-151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06:28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13324 12554 158 0,'8'0'90'0,"-8"0"-53"15,0 0 19-15,0 0-25 16,0 0-19-16,8 0 0 16,22-11 15-16,-8-3 16 15,2 1 3-15,-15 11-8 16,-9 2-14-16,0 0-6 15,0 0-10-15,-14 6-4 16,-19 10-3-16,6 2 0 16,0-6-1-16,8-5 1 0,8-7-1 15,2 0 2 1,4 0-1-16,2 0 1 0,-2-2 7 16,5-15 9-16,0-1-10 15,0-4-3-15,0 6 7 16,8 3 13-16,6 5-8 15,5 8-2-15,-6 1-9 16,-13 41 2-16,0 15 9 16,-13 11-5-16,-39 6-5 15,3-20-5-15,16-17-1 16,14-22-1-16,19-15 0 16,0-20-2-16,0-33-7 15,41-4 5-15,-3 5 4 16,0 21 0-16,-21 18 5 0,-12 13 9 15,-5 15-2-15,0 35 5 16,-14 14 8-16,-24-2-19 16,-3-20-6-16,28-29-6 15,2-13-46-15,11-28-67 16,0-41-216-16</inkml:trace>
  <inkml:trace contextRef="#ctx0" brushRef="#br0" timeOffset="1799.9642">18875 12466 89 0,'-19'6'255'16,"5"7"-215"-16,-5 7 17 15,-13-3-13-15,-1 0-29 16,-5-6-7-16,16-9-2 16,3-2-3-16,19-5 0 15,0-28 6-15,27-9 5 0,17 0-5 16,-3-2 23 0,-9 14 5-16,1 9 16 0,-19 12-6 15,-4 9-13-15,-7 0-17 16,-3 8-2-16,0 21 2 15,0 1-8-15,-22-8-6 16,3-10-2-16,6-12 0 16,13 0-1-16,0 0 3 15,0 0 2-15,0-2 3 16,13-8 0-16,6 5 4 16,-5 5 0-16,-9 0-10 15,-5 0-2-15,0 0-1 0,0 0-38 16,-30 0-136-1</inkml:trace>
  <inkml:trace contextRef="#ctx0" brushRef="#br0" timeOffset="6569.968">13378 12629 96 0,'0'0'38'0,"0"0"-28"16,0 0 6-16,0-2 16 15,0-4-1-15,0-3-12 0,6-4-12 16,2 4-6 0,-3-2 4-16,-5 5 16 0,0 4 23 15,0 2 1-15,0 0-13 16,0 0-11-16,0 0-12 16,0 0-7-16,0 0 0 15,0 0 1-15,0-1 3 16,0-8 8-16,25 2 5 15,-9 0 4-15,14 3-6 16,11-4-5-16,11 0 2 16,8-5-3-16,5-3 5 15,20-7-4-15,7-7-1 16,-2-1 0-16,3-7 0 0,-8 0-1 16,-6 0 2-16,0 4-2 15,-8 2-6-15,16 2-1 16,-11 1-2-16,9 2-1 15,-6-2 1-15,0 1-1 16,-5 3 0-16,2-8 1 16,-8-3 2-16,8-3 5 15,4 4 2-15,4-2-3 16,-5 3-1-16,-5 2-3 16,16-1-2-16,-6 1-1 15,-2 0 0-15,3 3 0 16,-6 0 2-16,0-3-2 15,11-4 3-15,2 0 3 16,12-4 2-16,13-2-3 0,9-10-4 16,18-1 3-16,6-10-1 15,14-2-2-15,13 1-1 16,6-9 2-16,8-1-2 16,-1-4 0-16,-1 0 0 15,-12 1 0-15,-5-5 1 16,10-3 0-16,4-2 1 15,2-4 2-15,16 4 4 16,-2 4-6-16,-6-3-1 16,14-4-1-16,8 1 1 15,11-1-1-15,25 3 0 16,-3 1 0-16,2 8 0 16,-21 1-1-16,-30 14 1 0,-57 18-1 15,-42 17-2-15,-18 16-11 16,-31 9-4-16,12-1-47 15,-15-2-22-15,-26 1-123 16</inkml:trace>
  <inkml:trace contextRef="#ctx0" brushRef="#br0" timeOffset="8610.0474">21648 9453 73 0,'-14'0'48'15,"6"0"-1"-15,-3 0 1 16,3 3-7-16,8-3-14 16,-5 0 2-16,-9 0-1 15,9 0 0-15,-4 0-18 16,-4 0 12-16,7 0 8 0,-7 0-12 16,13 12-4-1,-14 1-1-15,9-1-3 0,5 0-4 16,0 1-1-16,-9 0 6 15,4 4-3-15,-1 2 5 16,-7 6-3-16,-1 5-4 16,-5-3-1-16,0 5-2 15,0 3-1-15,5 0-1 16,1 0-1-16,-1 0 1 16,14-5-1-16,-5 0 0 15,-4-3 0-15,-4 0 0 16,2 3 0-16,-11 1 1 0,-2 4-1 15,4 6 0 1,-7-2 0-16,8-2 0 0,0-4 0 16,5-2 0-16,1-5 0 15,7-4 0-15,-7-5 0 16,4 1 0-16,-10-1 0 16,14 1 0-16,-9 1 0 15,1 2 0-15,-1 1 0 16,-5-2 0-16,0 2 0 15,0-1 0-15,0 0 0 16,0 2 0-16,5-1 0 16,-8-1-2-16,11-6 2 15,-11 1 0-15,3-5 0 16,11-3 0-16,-8 1 0 16,2 3 0-16,1-3 0 0,-7 1 0 15,-1 5 0-15,-4 4 0 16,-2-3 0-16,0 2 0 15,-3-4 0-15,11-1 0 16,2-5 0-16,-7 2 0 16,5 3 0-16,-3 1 0 15,-8 9 0-15,-11 0 0 16,3 8 0-16,5 2 1 16,0 1 0-16,0-3 0 15,6-3 5-15,0-2-4 16,-3-4-1-16,8-6 0 15,-2 6 0-15,-4-10 0 0,1 6-1 16,3-1 1-16,-4-1-1 16,-10 1 0-16,11 5 0 15,-11 4 1-15,5-3 0 16,0-4 2-16,0-3 3 16,25 3-5-16,-16-2 0 15,5 4-1-15,2 1 1 16,-2-3-1-16,0 10 0 15,-8 0 0-15,-3 1 0 16,8 4 0-16,-11-2 0 16,1-2 0-16,-7-3 1 15,1 1-1-15,6-6 0 16,4 1 0-16,-4-2-1 0,4 6 1 16,4-3 0-1,-3 5-1-15,2 4 1 0,9-2 1 16,-9-1-1-16,-2 5 0 15,2 0 0-15,-2 5 0 16,0-2 0-16,2-2 0 16,-2 1 0-16,8-6 0 15,-8 3 0-15,8-3 0 16,-1-3 0-16,1 5 0 16,0 0 0-16,6-2 0 15,-1-5 0-15,0 0 0 16,9-4 0-16,-9-1 0 0,6-6 0 15,-3-5 0 1,3 2 0-16,3-7 0 0,-9 2 0 16,14 1-9-16,0-1-60 15,-33-7-268-15</inkml:trace>
  <inkml:trace contextRef="#ctx0" brushRef="#br0" timeOffset="17313.9926">17315 10181 51 0,'6'-5'54'16,"-6"0"9"-16,0 0-6 15,0-3 0-15,3-2-20 16,2-5-23-16,0 1-7 16,9 2 2-16,-14 0 2 15,14 4 6-15,-9 2 11 16,-2 0-7-16,-3 5 2 15,0-1-4-15,0-2 3 16,0 4 10-16,5 0-5 16,-5-2-15-16,0 2-2 15,0 0-2-15,0-2 2 16,0 2-1-16,0 0 5 0,0 0 3 16,0 0-3-16,0 0-3 15,0 0-1-15,0 0 2 16,0 0-2-16,0 0-1 15,0 0-5-15,0 0 3 16,0 0-1-16,0 0-3 16,-27 0 0-16,-19 15 2 15,-6-4-5-15,6 9 0 16,-12-5 1-16,7 4-1 16,-4 5-1-16,9 6 0 15,2 3 1-15,-2 1-1 16,10 3 1-16,4-2-1 0,2-4 1 15,8-2 0-15,8-5 0 16,9 0 0-16,5-2 0 16,0 1 0-16,0-7 0 15,0 2-1-15,5-6 1 16,22 0 0-16,12-3 1 16,-7-3 0-16,4-4 1 15,2-2-2-15,-11 0 0 16,11 0 1-16,9-12 3 15,4-10-1-15,-18-8-2 16,0 0 0-16,0 0 0 16,5 1-1-16,-3-2 0 15,-8 4 0-15,-2 3 0 0,2-1 0 16,3-3 0-16,-2-1 0 16,-9-3-1-16,2 5 1 15,-1 4-1-15,-10 8 1 16,-10 8 0-16,0 7 1 15,0 0 0-15,0 0-1 16,0 0 1-16,0 0-1 16,0 7 0-16,-10 10 3 15,-4 6-2-15,0 4 1 16,9 10-1-16,5 7 0 16,0 4 3-16,27-9 3 15,44-9 0-15,27-20-4 0,6-10-3 16,8 0-21-1,-14-10-43-15,-6-29-89 0</inkml:trace>
  <inkml:trace contextRef="#ctx0" brushRef="#br0" timeOffset="18128.1523">21817 11057 96 0,'-19'11'54'15,"5"-3"-5"-15,14-5-49 16,0-3-26-16,0 0-54 0</inkml:trace>
  <inkml:trace contextRef="#ctx0" brushRef="#br0" timeOffset="18870.4128">21817 11057 26 0,'-46'-65'118'0,"40"62"-77"15,-7 1-41-15,-6-3-23 16,-9 2-15-16,9-8 19 16,-8-5 19-16,8 3 19 15,5-10-6-15,3-1-12 16,3-3-1-16,-6 3-34 16,4 0-10-16,-4 2 44 15,0-1 2-15,-5 2 43 16,-3 5 11-16,3-1-12 15,6 1 2-15,2 4-15 16,3 1-21-16,-3 2-9 16,-3-2-1-16,0 2-1 0,1-1-4 15,-1-2 5-15,-5-1 0 16,5-1 5-16,9 5 17 16,-9 3 15-16,14 0-19 15,-5 1-8-15,5 5-7 16,0 0-2-16,0 0-1 15,-8-2 2-15,8 0 4 16,-6-6 2-16,1 2 3 16,-3 0 29-16,2-3-4 15,6 0-9-15,0 2-6 16,0 2-7-16,0-2-7 16,0-1-3-16,0-1 13 0,0 2 15 15,0 1-15-15,0 4 3 16,0-2-3-16,0 4-12 15,0 0-4-15,0 0-1 16,0 0 1-16,0 0 0 16,0 15 4-16,6 20 15 15,7 12 2-15,-7 10-5 16,-6 8-7-16,0 10-3 16,0 4-1-16,0 2-1 15,0-10 2-15,0-12-5 16,0-17-2-16,0-16 0 15,0-19-1-15,0-7-3 0,0-16 4 16,0-29-1 0,13-8-1-16,15-7 0 0,-4 0 2 15,17 1-2-15,11-2-4 16,0 1 1-16,13 4 0 16,6 8 5-16,3 7 0 15,-23 18 0-15,-4 19 1 16,-9 4 3-16,-22 27 5 15,-5 35 5-15,-11 25 18 16,-46 15-4-16,-33 2-10 16,-25-7-11-16,-2-30-7 15,10-40-16-15,17-27-76 16,25-56-144-16</inkml:trace>
  <inkml:trace contextRef="#ctx0" brushRef="#br0" timeOffset="26565.9753">13326 13001 120 0,'0'10'7'15,"14"-2"0"-15,16-5 10 16,-8-1 4-16,8-2 17 16,-14 0-7-16,-5 1-4 15,-3 6-23-15,-2-1-1 16,-1 6 3-16,-5 1-4 16,8 0-2-16,11-1 0 15,9-5 0-15,10 1-1 16,0-6-1-16,3-2-4 15,3 8-4-15,-23 6-59 16</inkml:trace>
  <inkml:trace contextRef="#ctx0" brushRef="#br0" timeOffset="26776.4073">14013 13500 290 0,'28'18'19'0,"-4"0"-10"16,9 3 18-16,0 2-5 15,-6-1-17-15,-8 0-4 16,0 3-1-16,8-2 0 16,6 0-1-16,0 6-26 15,0-5-107-15</inkml:trace>
  <inkml:trace contextRef="#ctx0" brushRef="#br0" timeOffset="26942.0409">14831 13890 210 0,'0'10'68'16,"9"2"-48"-16,4 3 9 16,12 3 1-16,2 2-16 15,11-1-5-15,14 1-3 16,-6 2-6-16,1 4-10 15,-20-4-76-15,-2 8-112 16</inkml:trace>
  <inkml:trace contextRef="#ctx0" brushRef="#br0" timeOffset="27099.5819">15499 14340 209 0,'33'10'15'0,"14"4"10"16,7-7 46-16,-2 3-10 15,-14-2-8-15,0 2-33 16,-11-1-20-16,-7 8-9 16,-7-6-60-16,-13-11-225 15</inkml:trace>
  <inkml:trace contextRef="#ctx0" brushRef="#br0" timeOffset="27970.0843">18823 12637 247 0,'-19'1'95'0,"6"4"-68"0,-7 7-2 15,-12 5-8-15,4-2-7 16,-10 1-8-16,-3 0-2 15,3-2-2-15,5 4 2 16,6-2-8-16,-11 7-48 16,-8 0-130-16</inkml:trace>
  <inkml:trace contextRef="#ctx0" brushRef="#br0" timeOffset="28142.976">17806 13170 231 0,'0'5'114'0,"-13"3"-102"15,7 1 16-15,-8 6-13 0,4 5-15 16,-12 7-17-16,-3 4-78 16,3-3-193-16</inkml:trace>
  <inkml:trace contextRef="#ctx0" brushRef="#br0" timeOffset="28291.7368">17277 13646 96 0,'-35'15'107'16,"-3"8"-103"-16,5 7 6 15,-5 8-10-15,-9 1-45 0,9 1-127 16</inkml:trace>
  <inkml:trace contextRef="#ctx0" brushRef="#br0" timeOffset="28442.2783">16844 13987 155 0,'-28'17'123'16,"-10"5"-114"-16,-8 4-9 15,0 1 0-15,-6 3-45 16</inkml:trace>
  <inkml:trace contextRef="#ctx0" brushRef="#br0" timeOffset="28613.6727">16312 14233 76 0,'-30'8'296'0,"-11"6"-287"16,14 6-9-16,2 0 0 16,6 2-20-16,-3 4-31 15,3 0-50-15,0 4-58 16</inkml:trace>
  <inkml:trace contextRef="#ctx0" brushRef="#br0" timeOffset="29424.2352">16088 14491 13 0,'-30'4'29'16,"11"2"41"-16,-8 0-36 16,8 2 8-16,-3 6-16 15,9-2-24-15,2-5 2 16,5-4-4-16,6-3-3 15,0 0 3-15,0 0 38 16,0-8 53-16,0-15-33 16,0 1 5-16,11 2 16 15,3 8-30-15,-9 9-6 0,-5 3-20 16,0 0-18-16,0 0-1 16,0 16 5-16,-38 17-7 15,-14 0-2-15,6-8-1 16,19-10-2-16,13-12 3 15,14-3 0-15,0 0 0 16,0-3-3-16,0-16 3 16,8 1 2-16,11 2 1 15,0 9 3-15,-11 7 3 16,-8 0 3-16,0 4 4 16,0 30 4-16,-32 4 6 0,4-3-24 15,9-31-2 1,19-39-80-16,0-98-396 0</inkml:trace>
  <inkml:trace contextRef="#ctx0" brushRef="#br0" timeOffset="30533.345">14215 14302 38 0,'0'-3'239'0,"0"2"-144"16,0 1-36-16,0-3-12 15,0 0-4-15,-11 1-6 16,3-1 3-16,-11 3-2 15,-14 0-9-15,-18 11-16 16,-23 24-8-16,3 10 5 16,-8 10 0-16,33 7 5 15,21-2-6-15,25-10-7 16,14-10 0-16,84-15 1 16,44-13-3-16,29-12-11 15,26 0-56-15,-15-35-171 0</inkml:trace>
  <inkml:trace contextRef="#ctx0" brushRef="#br0" timeOffset="31666.6186">18245 13699 37 0,'0'0'133'16,"0"-4"-69"-16,0 4-23 16,-11 0 8-16,-21 0-18 15,-9 4-8-15,-17 14-4 16,-2 3 2-16,-5 12-3 16,0 6 12-16,-6 12-11 15,16 4 11-15,9 9 1 16,16-3-16-16,22-6-1 15,8-14-9-15,0-12-1 16,8-20-3-16,44-9 4 16,10-5 10-16,6-30 10 15,9-10 9-15,10-7-9 0,-2-10-11 16,-6-10-9-16,-3-16-4 16,-21-11-1-16,-9-14-3 15,-22-4-3-15,-10 9 3 16,-14 21 1-16,0 29 2 15,0 38 0-15,0 18 2 16,0 2-1-16,-5 15 9 16,-23 38 0-16,-4 17-4 15,4 29 1-15,17 9 6 16,11 1-3-16,11 3-4 16,55-12-5-16,26-13-1 0,48-18-9 15,15-38-110-15,17-35-513 16</inkml:trace>
  <inkml:trace contextRef="#ctx0" brushRef="#br0" timeOffset="34924.22">21561 9521 153 0,'0'0'45'0,"0"0"-27"0,0 0 20 15,0-8-8-15,0-2-12 16,0 3 8-16,0 2 9 16,0 5-1-16,0-3 12 15,0 3-5-15,0 0-23 16,0-3 5-16,-6 3-2 16,1-1 1-16,5-2 0 15,0 0-6-15,0 0-1 16,0 3 12-16,-8-2-6 15,-11 2-3-15,-9 0 4 16,-29-2-12-16,-3 2-8 16,3 0-1-16,16 0 1 0,22 0-2 15,13-5 2 1,6-4-2-16,0-13 1 0,0-7 1 16,19-3 0-16,20 2 2 15,-1 9 3-15,-11 15 6 16,-19 6 3-16,3 0-4 15,-11 11-1-15,0 28 4 16,0 8-1-16,-38 5-7 16,-14-13-4-16,11-11-1 15,28-20-2-15,13-8 1 16,0-23-1-16,54-20-3 16,12-5 3-16,-9 18 0 15,-16 16-1-15,-22 14-3 16,-6 19-49-16,-13-1-200 15</inkml:trace>
  <inkml:trace contextRef="#ctx0" brushRef="#br0" timeOffset="36259.5352">15778 14902 365 0,'-17'7'18'0,"1"-1"-10"0,16-6-2 16,0 0-2-16,0 0-1 15,0 0 5-15,0 0 7 16,-3 0 7-16,-2 0 19 16,-1 0-8-16,6-18 1 15,0-4-4-15,0-8 20 16,33 4-7-16,-14 10-4 15,-8 7-15-15,-11 9-13 16,0 0 0-16,0 0-2 16,0 0-2-16,3 8-3 0,8 4-2 15,2-5-2 1,1-3-7-16,27-1-46 0,-22-3-157 16</inkml:trace>
  <inkml:trace contextRef="#ctx0" brushRef="#br0" timeOffset="44283.7284">25487 9757 221 0,'0'0'164'16,"0"0"-99"-16,0 0 2 0,0-3-25 15,0 3-26-15,0 0-8 16,0 0-2-16,0 0 2 16,0 0 3-16,0 0 4 15,0 0 10-15,-5 0 6 16,-23 0 3-16,-4 0-13 16,-20 0-16-16,-3 0-5 15,-16 3-2-15,11 31 2 16,9 11 0-16,4 11 0 15,17 4-1-15,14 1 0 16,10-6 0-16,6-11 1 16,0-9-2-16,0-14 2 0,20-10 0 15,26-11 1-15,25-6 8 16,2-38-3-16,15-19 2 16,-12-14-3-16,-24 1-4 15,-11 14 0-15,-17 17 0 16,-16 23-1-16,3 19 1 15,-11 3-1-15,0 14 1 16,0 42 0-16,0 16 1 16,-11 8-1-16,11-17-1 15,0-19 0-15,0-21 0 16,20-15-2-16,7-8-1 16,11 0-8-16,8-21-37 15,1-18-61-15,-15-9-109 0</inkml:trace>
  <inkml:trace contextRef="#ctx0" brushRef="#br0" timeOffset="44553.9065">26011 9457 440 0,'0'0'44'0,"0"0"-30"0,0 3 1 16,0 30 1-1,0 16 6-15,0 10 6 0,0 12 14 16,0 6-12-16,-6-2-19 16,-2 1-7-16,8-9-4 15,0-8-5-15,0-13-25 16,0-21-103-16,-5-25-158 15</inkml:trace>
  <inkml:trace contextRef="#ctx0" brushRef="#br0" timeOffset="44734.0033">25855 9829 185 0,'0'-12'475'16,"25"3"-453"-16,35-4 44 15,11-4-16-15,2-2-42 16,-21-3-8-16,0-3-8 16,0 0-52-16,-11 3-71 15,-3 4-206-15</inkml:trace>
  <inkml:trace contextRef="#ctx0" brushRef="#br0" timeOffset="45198.1071">26458 9205 373 0,'-14'-3'79'15,"14"3"-41"-15,0 0-12 16,0 3-9-16,0 28-1 15,0 13 18-15,0 22 16 16,0 15-8-16,0 13-5 16,6 10-8-16,-6-3-9 15,0-10-15-15,0-10-5 16,0-25-4-16,0-23-10 16,0-24-10-16,0-9-32 0,8-18-40 15,3-30 7-15,-3-8-47 16,3-5 3-1,11 22 42-15,-9 9 91 0,-2 9 63 16,-3 10 62-16,-8 0 12 16,8 5-24-16,22 6-26 15,-10 0-33-15,1 0-2 16,-2 27-2-16,-10 22-7 16,-9 23-10-16,0 15-12 15,-36 0-16-15,-29-9-5 16,-1-26-1-16,20-31-11 15,13-21-48-15,33-27-64 16,0-39-153-16</inkml:trace>
  <inkml:trace contextRef="#ctx0" brushRef="#br0" timeOffset="45557.9609">27478 9583 184 0,'-6'0'349'16,"6"0"-312"-16,0-4 31 16,27-8-41-16,20 0-19 15,-15-1-6-15,1 4-2 16,-8 4-25-16,-12 5-68 15,-13 0-134-15</inkml:trace>
  <inkml:trace contextRef="#ctx0" brushRef="#br0" timeOffset="45723.8885">27453 9858 639 0,'-5'0'97'0,"5"0"-67"15,43 0-8-15,25-15-17 16,9-7-5-16,-17 0-72 16,5-1-72-16,-24 4-105 15</inkml:trace>
  <inkml:trace contextRef="#ctx0" brushRef="#br0" timeOffset="46203.9043">28508 9491 575 0,'-93'0'81'15,"17"0"-31"-15,-25 29-10 16,-8 18-21-16,-3 13-1 16,6 6-3-16,22 10-2 15,18 0 9-15,33-6-7 16,28-12-8-16,5-18-4 0,30-14 1 16,30-12 5-1,24-7-4-15,15-7 0 0,21 0-4 16,-3-14-1-16,-5-15-15 15,-14-6-38-15,-14-4-65 16,-5-6-128-16</inkml:trace>
  <inkml:trace contextRef="#ctx0" brushRef="#br0" timeOffset="46458.1283">29070 9359 269 0,'-16'0'229'15,"13"8"-204"-15,3 22 40 16,0 11-1-16,0 9-22 16,0 5-15-16,8 6 9 15,-3 0-9-15,-5-4-19 16,0-3-8-16,0-1-5 15,0-1-13-15,0 2-53 16,0-15-113-16,-10-18-323 16</inkml:trace>
  <inkml:trace contextRef="#ctx0" brushRef="#br0" timeOffset="46616.3771">28830 9794 419 0,'0'-18'246'0,"5"2"-181"15,74-7 8-15,14-7-43 16,16-5-15-16,8-5-15 16,9-6-6-16,-6 8-43 15,3-7-110-15,-12 8-238 16</inkml:trace>
  <inkml:trace contextRef="#ctx0" brushRef="#br0" timeOffset="46923.939">29871 9539 539 0,'-117'90'113'15,"35"20"-56"-15,20-11-2 0,40-22-40 16,22-32-15-16,0-38 0 16,65-16 0-16,36-63 4 15,30-33-2-15,5-27 1 16,1-14-2-16,-31-3 7 15,-27 10 9-15,-35 17 7 16,-44 32-13-16,0 38-6 16,-44 45 0-16,-21 20 10 15,-1 67-9-15,15 30-1 16,31 18-2-16,20-9 0 0,11-22-2 16,68-28-1-1,28-32-1-15,48-25-9 0,22-12-65 16,-18-37-276-16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7:08:28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12170 7611 133 0,'-11'0'20'0,"11"3"-15"16,-8 2 35 0,8-5-13-16,0 0 6 0,0 0 1 15,0 0 4-15,0-11-7 16,0-5-19-16,0 9-1 16,0 6-6-16,0 1-1 15,0 0 8-15,0 0 4 16,0-3-3-16,0 3 3 15,0-4 11-15,0 4-7 16,0-3-8-16,0 0-7 16,0 1 7-16,0 0-1 15,0 2-5-15,0 0-1 0,0 0-2 16,-19 0-2-16,0 0 6 16,0 0 3-16,5 0-8 15,1 0 0-15,13 0 3 16,0 2 2-16,0 0-4 15,19 4 1-15,46-2 6 16,42-1 6-16,37-3-4 16,20 0 3-16,18-6 1 15,-10-15 0-15,-8 3-3 16,-1-1-8-16,-37 1-1 16,-4 4-3-16,-23 1 0 15,-7-3-1-15,20-2 0 16,11-5 1-16,8-5-1 0,-14 3 0 15,-24 6 0-15,-28 13 1 16,-32 6-1-16,-14 0-8 16,-19 25-57-16,-19-7-165 15</inkml:trace>
  <inkml:trace contextRef="#ctx0" brushRef="#br0" timeOffset="1366.1167">12367 7601 179 0,'-90'20'41'15,"11"0"-41"-15,27-5 2 16,5-7 3-16,15 0 21 16,13-8 20-16,5 0 4 15,6 0-2-15,-11 0-7 16,8-8-2-16,3-2-12 15,8 2-7-15,0 3-7 0,0 3-2 16,19-4 5-16,68-3-8 16,63-4 14-16,54-6 2 15,36 1-4-15,25-6-3 16,-3-2 6-16,-1-1-1 16,-32 3-7-16,-38 0-9 15,-54 9-3-15,-58 3-1 16,-60 8-2-16,-19 0 1 15,0 4 4-15,-38 0 4 16,-88 0-7-16,-70 20-2 16,-41 16-2-16,-3 4-4 15,30-1 0-15,65-7 5 0,61-2 1 16,51-10 0-16,33-8-1 16,57-12-12-16,88 0 13 15,59-28 2-15,31-20-1 16,7-6-1-16,-32 11 10 15,-60 11 14-15,-71 16-19 16,-54 12-5-16,-25-22-82 16,-52-41-339-16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3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4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2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2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6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714E-A78D-4580-9C30-D2DCC5F6361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456B-D634-48DF-A372-B2BED15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9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6.png"/><Relationship Id="rId7" Type="http://schemas.openxmlformats.org/officeDocument/2006/relationships/customXml" Target="../ink/ink1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mos.com/calculator/e1egjpx21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math.com/plane-analytic-geometry/conic-sections-summary-interactive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8.2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3" y="797525"/>
            <a:ext cx="11858625" cy="102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201" y="229286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Popper 16 Question 1: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04160" y="1940040"/>
              <a:ext cx="10962720" cy="444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600" y="1927440"/>
                <a:ext cx="10983600" cy="44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3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8773" y="27691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can also write the equation of a circle, given appropriate information. Popper 16 Question 2: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14350" indent="-514350"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514350" indent="-514350"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514350" indent="-514350"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endParaRPr lang="en-US" dirty="0" smtClean="0"/>
              </a:p>
              <a:p>
                <a:pPr marL="514350" indent="-514350"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8773" y="276911"/>
                <a:ext cx="10515600" cy="4351338"/>
              </a:xfrm>
              <a:blipFill rotWithShape="0"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0" y="1313677"/>
            <a:ext cx="11858625" cy="704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12480" y="1823760"/>
              <a:ext cx="5290920" cy="315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9880" y="1808640"/>
                <a:ext cx="5312520" cy="31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1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4" y="221799"/>
            <a:ext cx="11869531" cy="700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57280" y="834840"/>
              <a:ext cx="10275480" cy="552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3960" y="821160"/>
                <a:ext cx="10297800" cy="55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5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892"/>
            <a:ext cx="10515600" cy="576507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6: </a:t>
            </a:r>
            <a:r>
              <a:rPr lang="en-US" dirty="0"/>
              <a:t>Write an equation of a circle if the endpoints of the diameter of the circle </a:t>
            </a:r>
            <a:r>
              <a:rPr lang="en-US" dirty="0" smtClean="0"/>
              <a:t>are (6</a:t>
            </a:r>
            <a:r>
              <a:rPr lang="en-US" dirty="0"/>
              <a:t>, -3) and (-4, 7).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84960" y="1445760"/>
              <a:ext cx="10214640" cy="374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80" y="1437480"/>
                <a:ext cx="10235160" cy="37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b="1" dirty="0"/>
              <a:t>ellipse </a:t>
            </a:r>
            <a:r>
              <a:rPr lang="en-US" dirty="0"/>
              <a:t>is the set of all points, the sum of whose distances from two fixed points is constant. Each </a:t>
            </a:r>
            <a:r>
              <a:rPr lang="en-US" dirty="0" smtClean="0"/>
              <a:t>fixed point </a:t>
            </a:r>
            <a:r>
              <a:rPr lang="en-US" dirty="0"/>
              <a:t>is called a </a:t>
            </a:r>
            <a:r>
              <a:rPr lang="en-US" b="1" dirty="0"/>
              <a:t>focus </a:t>
            </a:r>
            <a:r>
              <a:rPr lang="en-US" dirty="0"/>
              <a:t>(plural = </a:t>
            </a:r>
            <a:r>
              <a:rPr lang="en-US" i="1" dirty="0"/>
              <a:t>foci</a:t>
            </a:r>
            <a:r>
              <a:rPr lang="en-US" dirty="0"/>
              <a:t>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37600" y="3219840"/>
              <a:ext cx="6361200" cy="214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4280" y="3205440"/>
                <a:ext cx="6383160" cy="21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5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“Vertical” Ellipse (centers at origin):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551"/>
            <a:ext cx="5038725" cy="471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16" y="1417551"/>
            <a:ext cx="4076093" cy="51515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15680" y="2637000"/>
              <a:ext cx="861120" cy="125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5600" y="2630160"/>
                <a:ext cx="88344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26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eccentricity </a:t>
            </a:r>
            <a:r>
              <a:rPr lang="en-US" dirty="0"/>
              <a:t>provides a numerical </a:t>
            </a:r>
            <a:r>
              <a:rPr lang="en-US" dirty="0" smtClean="0"/>
              <a:t>measure of </a:t>
            </a:r>
            <a:r>
              <a:rPr lang="en-US" dirty="0"/>
              <a:t>how much the ellipse deviates from being </a:t>
            </a:r>
            <a:r>
              <a:rPr lang="en-US" dirty="0" smtClean="0"/>
              <a:t>a circle</a:t>
            </a:r>
            <a:r>
              <a:rPr lang="en-US" dirty="0"/>
              <a:t>. The </a:t>
            </a:r>
            <a:r>
              <a:rPr lang="en-US" i="1" dirty="0"/>
              <a:t>eccentricity e </a:t>
            </a:r>
            <a:r>
              <a:rPr lang="en-US" dirty="0"/>
              <a:t>is a number between 0 and 1.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07800" y="3339360"/>
              <a:ext cx="4298040" cy="2876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3040" y="3327480"/>
                <a:ext cx="4318560" cy="28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“Horizontal” Ellipse: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38" y="1482811"/>
            <a:ext cx="4800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38" y="1852784"/>
            <a:ext cx="6411276" cy="32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“Diameters” in an Ellipse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25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ellipses, the line segment joining the vertices is called the </a:t>
            </a:r>
            <a:r>
              <a:rPr lang="en-US" b="1" dirty="0"/>
              <a:t>Major Axis (length 2a) </a:t>
            </a:r>
            <a:r>
              <a:rPr lang="en-US" dirty="0"/>
              <a:t>and the line </a:t>
            </a:r>
            <a:r>
              <a:rPr lang="en-US" dirty="0" smtClean="0"/>
              <a:t>segment through </a:t>
            </a:r>
            <a:r>
              <a:rPr lang="en-US" dirty="0"/>
              <a:t>the center and perpendicular to the major axis with endpoints on the ellipse is called the </a:t>
            </a:r>
            <a:r>
              <a:rPr lang="en-US" b="1" dirty="0"/>
              <a:t>Minor </a:t>
            </a:r>
            <a:r>
              <a:rPr lang="en-US" b="1" dirty="0" smtClean="0"/>
              <a:t>Axis (length </a:t>
            </a:r>
            <a:r>
              <a:rPr lang="en-US" b="1" dirty="0"/>
              <a:t>2b)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32" y="3091883"/>
            <a:ext cx="6339917" cy="31669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Left Brace 4"/>
          <p:cNvSpPr/>
          <p:nvPr/>
        </p:nvSpPr>
        <p:spPr>
          <a:xfrm>
            <a:off x="7965989" y="3468130"/>
            <a:ext cx="337752" cy="239721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109927" y="4549722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Minor Axis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8172117" y="1698103"/>
            <a:ext cx="534171" cy="540309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96418" y="3659711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Axis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95200" y="3891600"/>
              <a:ext cx="3234600" cy="2323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680" y="3879360"/>
                <a:ext cx="3253680" cy="23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6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Graphing Ellipses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35" y="1267383"/>
            <a:ext cx="10515600" cy="4233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 graph an ellipse with center at the origin: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90" y="1690688"/>
            <a:ext cx="10422923" cy="46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&amp; Conic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3453714" cy="44763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form a conic section, we’ll take this double cone and slice it with a plane. When we do this, we’ll get one </a:t>
            </a:r>
            <a:r>
              <a:rPr lang="en-US" dirty="0" smtClean="0"/>
              <a:t>of several </a:t>
            </a:r>
            <a:r>
              <a:rPr lang="en-US" dirty="0"/>
              <a:t>different results.</a:t>
            </a:r>
          </a:p>
          <a:p>
            <a:pPr marL="0" indent="0">
              <a:buNone/>
            </a:pPr>
            <a:r>
              <a:rPr lang="en-US" dirty="0"/>
              <a:t>A circle, an ellipse, a parabola, or a </a:t>
            </a:r>
            <a:r>
              <a:rPr lang="en-US" dirty="0" smtClean="0"/>
              <a:t>hyperbola.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823" y="1907014"/>
            <a:ext cx="7763192" cy="45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graph an ellipse with center not at the origin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93" y="1690688"/>
            <a:ext cx="98012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9" y="361049"/>
            <a:ext cx="11010900" cy="1209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05480" y="160560"/>
              <a:ext cx="10161000" cy="643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440" y="151560"/>
                <a:ext cx="10181880" cy="64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2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3" y="198223"/>
            <a:ext cx="11715750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7000" y="996840"/>
              <a:ext cx="11170800" cy="517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240" y="986760"/>
                <a:ext cx="11193480" cy="52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9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35920" y="331920"/>
              <a:ext cx="9259560" cy="617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880" y="317880"/>
                <a:ext cx="9285840" cy="61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7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38" y="291799"/>
            <a:ext cx="8458200" cy="771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02680" y="929160"/>
              <a:ext cx="10793160" cy="457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200" y="919440"/>
                <a:ext cx="10807560" cy="46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6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3" y="243660"/>
            <a:ext cx="8134350" cy="752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9840" y="836640"/>
              <a:ext cx="8920080" cy="412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600" y="826920"/>
                <a:ext cx="8942400" cy="41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0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7" y="324750"/>
            <a:ext cx="11753850" cy="771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4080" y="832320"/>
              <a:ext cx="10236600" cy="5836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480" y="822240"/>
                <a:ext cx="10262880" cy="58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2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241"/>
          <a:stretch/>
        </p:blipFill>
        <p:spPr>
          <a:xfrm>
            <a:off x="219333" y="782595"/>
            <a:ext cx="5410200" cy="100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02" y="2669059"/>
            <a:ext cx="2548697" cy="2437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59" y="2774718"/>
            <a:ext cx="2730585" cy="220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004" y="2352673"/>
            <a:ext cx="2408819" cy="2754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146" y="2517560"/>
            <a:ext cx="3157553" cy="2457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201" y="197708"/>
            <a:ext cx="711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Popper 16:  Question 3:</a:t>
            </a:r>
          </a:p>
          <a:p>
            <a:r>
              <a:rPr lang="en-US" dirty="0" smtClean="0"/>
              <a:t>Determine which graph corresponds to the equation below: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362" y="2352673"/>
            <a:ext cx="53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55069" y="2332894"/>
            <a:ext cx="53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6020" y="2077521"/>
            <a:ext cx="53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80366" y="2148228"/>
            <a:ext cx="53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68640" y="929880"/>
              <a:ext cx="9324360" cy="309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200" y="918360"/>
                <a:ext cx="9347760" cy="31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02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Ellipses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Planetary Motion (Kepler’s </a:t>
            </a:r>
            <a:r>
              <a:rPr lang="en-US"/>
              <a:t>Laws) </a:t>
            </a:r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www.desmos.com/calculator/e1egjpx21a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Cancer Treatment/Kidney Stone Treatment</a:t>
            </a:r>
          </a:p>
          <a:p>
            <a:r>
              <a:rPr lang="en-US" dirty="0" smtClean="0"/>
              <a:t>Architecture (and espionage!)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 Conic </a:t>
            </a:r>
            <a:r>
              <a:rPr lang="en-US" smtClean="0"/>
              <a:t>Section Slicer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www.intmath.com/plane-analytic-geometry/conic-sections-summary-interactive.php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4314"/>
            <a:ext cx="10515600" cy="156518"/>
          </a:xfrm>
        </p:spPr>
        <p:txBody>
          <a:bodyPr>
            <a:noAutofit/>
          </a:bodyPr>
          <a:lstStyle/>
          <a:p>
            <a:r>
              <a:rPr lang="en-US" sz="3200" dirty="0"/>
              <a:t>You may also get what are called degenerate </a:t>
            </a:r>
            <a:r>
              <a:rPr lang="en-US" sz="3200" dirty="0" smtClean="0"/>
              <a:t>conic sections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60" y="1355125"/>
            <a:ext cx="83820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8314" y="5741773"/>
            <a:ext cx="18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0541" y="5766486"/>
            <a:ext cx="18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75823" y="5655277"/>
            <a:ext cx="18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Intersecting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47" y="302016"/>
            <a:ext cx="10473655" cy="10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76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circle </a:t>
            </a:r>
            <a:r>
              <a:rPr lang="en-US" dirty="0"/>
              <a:t>is the set of all points that are equidistant from a fixed point. The fixed point is called the </a:t>
            </a:r>
            <a:r>
              <a:rPr lang="en-US" i="1" dirty="0"/>
              <a:t>center </a:t>
            </a:r>
            <a:r>
              <a:rPr lang="en-US" dirty="0" smtClean="0"/>
              <a:t>and the </a:t>
            </a:r>
            <a:r>
              <a:rPr lang="en-US" dirty="0"/>
              <a:t>distance from the center to any point on the circle is called the </a:t>
            </a:r>
            <a:r>
              <a:rPr lang="en-US" i="1" dirty="0"/>
              <a:t>radius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4710"/>
            <a:ext cx="10996231" cy="1040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26400" y="249120"/>
              <a:ext cx="2186280" cy="1414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9920" y="244440"/>
                <a:ext cx="2197800" cy="14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2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0" y="462991"/>
            <a:ext cx="10572750" cy="676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49200" y="1026360"/>
              <a:ext cx="8498880" cy="2191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0" y="1014840"/>
                <a:ext cx="8521560" cy="22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7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Sometimes the equation will be given in the general form, and your first step will be to rewrite the equation </a:t>
            </a:r>
            <a:r>
              <a:rPr lang="en-US" dirty="0" smtClean="0"/>
              <a:t>in the </a:t>
            </a:r>
            <a:r>
              <a:rPr lang="en-US" dirty="0"/>
              <a:t>standard form. You’ll need to complete the square to do this.</a:t>
            </a:r>
          </a:p>
        </p:txBody>
      </p:sp>
    </p:spTree>
    <p:extLst>
      <p:ext uri="{BB962C8B-B14F-4D97-AF65-F5344CB8AC3E}">
        <p14:creationId xmlns:p14="http://schemas.microsoft.com/office/powerpoint/2010/main" val="5392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1" y="150984"/>
            <a:ext cx="11811000" cy="904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8600" y="1400400"/>
              <a:ext cx="9211680" cy="476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200" y="1388880"/>
                <a:ext cx="9237960" cy="47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404</Words>
  <Application>Microsoft Office PowerPoint</Application>
  <PresentationFormat>Widescreen</PresentationFormat>
  <Paragraphs>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MATH 1330</vt:lpstr>
      <vt:lpstr>Circles &amp; Conic Sections</vt:lpstr>
      <vt:lpstr>Interactive Conic Section Slicer</vt:lpstr>
      <vt:lpstr>You may also get what are called degenerate conic sections.</vt:lpstr>
      <vt:lpstr>PowerPoint Presentation</vt:lpstr>
      <vt:lpstr>The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Ellipses</vt:lpstr>
      <vt:lpstr>Basic “Vertical” Ellipse (centers at origin):</vt:lpstr>
      <vt:lpstr>Eccentricity</vt:lpstr>
      <vt:lpstr>Basic “Horizontal” Ellipse:</vt:lpstr>
      <vt:lpstr>“Diameters” in an Ellipse</vt:lpstr>
      <vt:lpstr>Graphing Ellipses</vt:lpstr>
      <vt:lpstr>To graph an ellipse with center not at the 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Ellipses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11</cp:revision>
  <dcterms:created xsi:type="dcterms:W3CDTF">2016-02-02T16:05:49Z</dcterms:created>
  <dcterms:modified xsi:type="dcterms:W3CDTF">2017-07-31T18:54:50Z</dcterms:modified>
</cp:coreProperties>
</file>