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31T18:15:26.5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7630 13791 412 0,'0'-5'56'16,"0"-3"-16"-16,0 1-5 15,-8 0 2-15,-11 2 10 16,-19 2-13-16,-3 3-11 16,-24 3-11-16,-12 34-7 15,4 23 0-15,7 11-3 16,14 11 0-16,20-1 1 16,13-12 4-16,19-17-1 0,0-24-2 15,19-26-2-15,41-2 0 16,24-53 1-16,-5-31-2 15,14-22-1-15,-3-5 0 16,-11 2 3-16,-27 19-1 16,-14 21 1-16,-24 30-1 15,-14 17 1-15,0 21 3 16,0 1 8-16,0 23-6 16,-14 32 1-16,-24 13-5 15,5 15 1-15,0 4 0 16,9 0-3-16,10-6 0 15,1-13-2-15,13-24-4 16,0-16-27-16,0-19-45 0,13-9-45 16,39 0-150-1</inkml:trace>
  <inkml:trace contextRef="#ctx0" brushRef="#br0" timeOffset="166.1534">8097 13882 511 0,'-6'30'90'0,"6"9"-72"15,0-3 0-15,0-5-18 16,0-12-5-16,0-8-90 0,0 0-112 16</inkml:trace>
  <inkml:trace contextRef="#ctx0" brushRef="#br0" timeOffset="300.9721">8195 13562 436 0,'0'0'0'16,"0"0"-144"-16,19 0-73 15</inkml:trace>
  <inkml:trace contextRef="#ctx0" brushRef="#br0" timeOffset="525.9918">8563 13653 460 0,'-49'39'38'16,"5"-7"1"-16,25-3 21 16,19-4-36-16,0-7-20 15,19-5 4-15,41-5 24 16,-8 3 20-16,-6 5-1 15,-21 6-27-15,-25 16-12 16,0 9-7-16,-46 3-5 16,-34-3-5-16,-9-14-31 15,23-12-50-15,14-14-63 16,39-7-117-16</inkml:trace>
  <inkml:trace contextRef="#ctx0" brushRef="#br0" timeOffset="758.1013">9176 13232 411 0,'0'37'84'0,"9"21"-35"16,2 16 8-16,-11 12-12 15,0 7-21-15,0-1-13 16,-25-11-11-16,6-6-1 0,-3-13-12 16,17-14-109-16,-1-24-140 15</inkml:trace>
  <inkml:trace contextRef="#ctx0" brushRef="#br0" timeOffset="938.1255">8904 13670 469 0,'0'0'171'15,"84"0"-149"-15,25 0-3 16,-2-9-16-16,4-6-3 0,-18-1-8 16,-16 0-30-1,2 16-97-15,-8 0-186 0</inkml:trace>
  <inkml:trace contextRef="#ctx0" brushRef="#br0" timeOffset="1289.891">9760 13730 431 0,'-66'18'120'0,"9"22"-74"0,-3 10 1 15,0 2-37-15,14 3-6 16,8-10 4-16,24-16-3 16,14-14-3-16,0-15-1 15,52-8 0-15,22-31 0 16,10-10-1-16,-10 4 0 15,-17 12 1-15,-19 17 5 16,-16 16 2-16,-22 0-5 16,0 17 9-16,0 26 12 15,-8-2-21-15,-25-6-3 16,14-14-39-16,19-4-107 16,0-17-173-16</inkml:trace>
  <inkml:trace contextRef="#ctx0" brushRef="#br0" timeOffset="1515.8837">10068 13786 523 0,'-8'0'61'15,"8"0"-8"-15,0 0 6 16,0 0-14-16,0 0-20 16,35-11 11-16,17 1 10 15,5 4-10-15,-10 3-13 16,-6 3-10-16,-22 3-5 15,-11 18-1-15,-8 13-5 16,0-4-2-16,0-6-12 0,0-5-38 16,0-9-84-1,19-7-98-15,27-3-259 0</inkml:trace>
  <inkml:trace contextRef="#ctx0" brushRef="#br0" timeOffset="1710.4532">10692 13724 477 0,'-54'54'78'0,"2"3"5"15,14 5-30-15,16-5-38 16,17-7-13-16,5-16-1 0,0-11-1 16,27-12-1-1,36-9-3-15,2-2-3 0,1 0-44 16,2-20-78-16,-17-2-124 15</inkml:trace>
  <inkml:trace contextRef="#ctx0" brushRef="#br0" timeOffset="1958.0547">11006 13927 452 0,'0'3'164'16,"33"-3"-124"-16,32-14-27 15,6-22-8-15,-6-12-2 0,-10 7 14 16,-22 6 18-16,-14 14 5 16,-19 16-24-16,-19 5 11 15,-41 29-25-15,-25 28-1 16,6 17-1-16,14 3 2 16,27-6-2-16,24-11 0 15,14-17-10-15,0-14-49 16,65-16-60-16,20-13-190 15</inkml:trace>
  <inkml:trace contextRef="#ctx0" brushRef="#br0" timeOffset="2724.7711">12075 13688 262 0,'-27'6'0'0,"18"-6"-211"16</inkml:trace>
  <inkml:trace contextRef="#ctx0" brushRef="#br0" timeOffset="2910.1551">12086 13973 253 0,'-19'7'318'16,"5"3"-309"-16,14-3-4 15,0-6-5-15,0-1-43 16,0 0-74-16,33 0-75 16</inkml:trace>
  <inkml:trace contextRef="#ctx0" brushRef="#br0" timeOffset="3533.9678">12067 13661 278 0,'-9'0'101'0,"9"0"-4"15,0 0-9-15,-10 0-30 16,10 0-14-16,-14 0-29 16,8 0-15-16,6 0-3 15,0 0-17-15,0 0-43 0,30 0-73 16,25 0-164 0</inkml:trace>
  <inkml:trace contextRef="#ctx0" brushRef="#br0" timeOffset="3826.1077">12238 13968 204 0,'0'0'209'0,"0"0"-139"16,0 0-31-16,0 0-23 16,0 0-13-16,0 0-3 15,0 0-5-15,0 0-51 16,0 0-83-16</inkml:trace>
  <inkml:trace contextRef="#ctx0" brushRef="#br0" timeOffset="4433.6959">12631 13735 276 0,'-8'0'137'16,"8"0"-87"-16,0 0 8 15,8-5-7-15,38-26-3 16,25-9 11-16,14 0 1 16,21 1 6-16,3 3-3 15,-8 10-17-15,-22 11-11 16,-30 7-15-16,-27 8-14 16,-22 13-2-16,0 41 0 0,-65 33 3 15,-39 28-4-15,-21 11-3 16,13 3 0-16,33-21-3 15,51-28-5-15,28-32-2 16,22-31 1-16,68-17 1 16,17 0 2-16,10-5-2 15,-5-14 1-15,-14-1 1 16,-5-1-5-16,-31 2-29 16,-26-1-43-16,2-6-54 15,-25 3-198-15</inkml:trace>
  <inkml:trace contextRef="#ctx0" brushRef="#br0" timeOffset="4764.264">14234 13724 514 0,'-51'6'64'15,"-1"42"16"-15,0 18-19 0,6 12 2 16,7 6 7-16,31 4 2 15,8-14-27-15,47-22-32 16,32-19-10-16,32-33-3 16,12-12-18-16,-3-59-134 15,-16-34-530-15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31T18:17:00.3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20331 1357 228 0,'0'-6'91'0,"0"1"-88"16,0 1 16-1,0 0-5-15,0 3 0 0,0-4 5 16,-14 3 11-16,6-3 11 15,-3 0 14-15,9 2-8 16,-4 3-10-16,1 0-8 16,-1 0-15-16,6 0-9 15,0 0-2-15,11 0 1 16,41 27 17-16,13 9 0 16,4 3 3-16,-12 8 3 15,3-1-6-15,-14-4-10 16,-13-5-5-16,-3-11-6 15,-8-2 0-15,-3-9-9 16,8 4-55-16,-16-8-130 16,-11-8-297-16</inkml:trace>
  <inkml:trace contextRef="#ctx0" brushRef="#br0" timeOffset="201.9334">21078 1357 568 0,'-46'64'8'0,"-6"20"77"15,-22 14-30-15,-10 6-40 0,-3-8-11 16,-9-8-4-16,-2-14-1 16,33-19-7-16,29-13-43 15,36-24-106-15,0-18-134 16</inkml:trace>
  <inkml:trace contextRef="#ctx0" brushRef="#br0" timeOffset="1131.9805">21923 1630 247 0,'-8'21'153'0,"-11"13"-148"16,19-2 21-16,0 0 10 16,0-10-5-16,0-9-8 15,19-7-5-15,33-6 20 16,8-6 22-16,0-22-15 16,-14-7-5-16,-2 7-12 15,-30 5-8-15,-14 4 4 16,0 7-6-16,-47-4-15 15,1 5-3-15,8 5-10 16,10 6-34-16,23 0-54 0,5 0-77 16,0 13-104-16</inkml:trace>
  <inkml:trace contextRef="#ctx0" brushRef="#br0" timeOffset="1396.2127">22507 1641 194 0,'-8'27'182'15,"-17"7"-146"-15,9-3 55 16,5-2-38-16,11-14-34 0,0-14-15 16,0-1 15-16,57-14 51 15,22-21-30-15,8-3-5 16,-7 15 7-16,-18 10-5 15,-26 13-9-15,-25 0-13 16,-3 20-4-16,-8 3-11 16,0 4-1-16,0-13-62 15,19-14-188-15</inkml:trace>
  <inkml:trace contextRef="#ctx0" brushRef="#br0" timeOffset="2001.8869">23960 1487 184 0,'-8'-14'346'0,"-11"12"-309"15,19 2 23-15,0 0-13 16,0 0-24-16,0 23-3 16,0 14 28-16,0 7-18 15,8 6-17-15,-8 0-4 16,0-5-8-16,0-3-1 15,0-3-1-15,0-9-10 16,0-11-69-16,0-9-85 16,0-10-72-16</inkml:trace>
  <inkml:trace contextRef="#ctx0" brushRef="#br0" timeOffset="2205.9368">24020 1459 446 0,'57'-34'56'15,"42"5"41"-15,-1 7-20 16,0 8-27-16,-38 11-2 16,-14 3-7-16,-27 8-21 15,-19 31-2-15,0 16-7 16,-60 6-8-16,-19 1-3 16,-5-17-11-16,18-17-20 15,20-20-39-15,27-8-56 16,19 0-93-16</inkml:trace>
  <inkml:trace contextRef="#ctx0" brushRef="#br0" timeOffset="2490.0058">24825 1547 396 0,'0'12'22'16,"0"-12"18"-16,38 0 12 16,22-5 14-16,5-31-13 15,3 1 5-15,-10 6-8 16,-31 8-8-16,-8 13-6 16,-19 4-12-16,-19 4 7 0,-47 0-23 15,-13 8-8-15,6 17-4 16,15 2-9-16,37-7-27 15,21-5-51-15,0-11-41 16,79-4-117-16</inkml:trace>
  <inkml:trace contextRef="#ctx0" brushRef="#br0" timeOffset="2716.0921">25664 1295 375 0,'-51'20'92'0,"10"1"-29"16,22-4 8-16,19-3-45 0,0-5-10 16,0 5 11-16,0 5 18 15,27 3 8-15,-14 12-5 16,-13-1-20-16,0 9-10 16,-21-1-12-16,-37-12-6 15,4-12-4-15,16-17-48 16,38 0-110-16,0-50-374 15</inkml:trace>
  <inkml:trace contextRef="#ctx0" brushRef="#br0" timeOffset="3202.0348">26580 1057 344 0,'0'37'75'0,"0"17"7"15,-10 6 9-15,-10-1-61 16,12 1-22-16,0-7-2 16,-3-8-6-16,3-4-2 0,3-6-5 15,-9-5-95-15,-11-18-180 16</inkml:trace>
  <inkml:trace contextRef="#ctx0" brushRef="#br0" timeOffset="3397.8714">26313 1350 510 0,'11'-8'98'16,"36"3"-5"-16,18-5-32 15,14-2-34-15,8-7-1 16,-10-3-19-16,-4 0-7 0,-2 1 0 16,-16 0-24-16,10 14-122 15,-21 7-184-15</inkml:trace>
  <inkml:trace contextRef="#ctx0" brushRef="#br0" timeOffset="3741.966">27183 1395 139 0,'22'-30'334'0,"-3"3"-277"0,8 9 32 16,-8 0-29-16,-5 6-20 15,-14 4-8-15,0 4-4 16,0-1-2-16,0-1-6 16,-33 6-12-16,-21 0-7 15,-17 0-1-15,-3 28 0 16,9 13 0-16,7-3 0 16,26-1 0-16,13-7 0 15,19-10-2-15,0 0-1 16,11-7 1-16,54-9-11 0,9-4-44 15,16 0-33 1,-3 0-109-16,-24-2-150 16</inkml:trace>
  <inkml:trace contextRef="#ctx0" brushRef="#br0" timeOffset="3981.9419">27183 1395 441 0,'85'182'45'0,"-85"-182"34"16,0 0-31-16,0-2 13 16,8-34-4-16,44-13-11 15,8-5-10-15,5 0-3 16,-5 10 4-16,-8 9-11 16,-6 14-14-16,-16 6-8 0,-8 5-3 15,-3 3-1-15,-5 2-2 16,10 5-10-16,-2 0-66 15,16 0-86-15,-16 3-105 16</inkml:trace>
  <inkml:trace contextRef="#ctx0" brushRef="#br0" timeOffset="4513.9973">27952 1292 202 0,'-8'-2'124'0,"-3"2"-46"16,3 0-12-16,8 0-3 16,-6 0-24-16,6-2-9 15,0 2 1-15,0 0-3 16,0 0-13-16,0 0 2 15,0 2 5-15,0 11-2 16,-13 9-1-16,4 3 15 16,-1 8-8-16,-18 7-8 15,9 3-1-15,0-5-6 16,11-11-7-16,2-11-4 0,6-9-1 16,0-7 0-1,0 0-1-15,0-14-2 0,25-17 0 16,16-12 3-16,-3 0 0 15,8 9 0-15,-13 6 1 16,-14 9 0-16,0 13 1 16,-19 6-1-16,0 0 2 15,0 2 1-15,0 21 2 16,0 1-2-16,0-5-2 16,3-9-1-16,49-10 1 15,32 0 0-15,15-5 1 16,12-9-1-16,-26 9-1 15,-20 5 2-15,-32 0-1 16,-19 17 0-16,-14 5-1 0,0 1-2 16,-6-7-51-16,-21-16-165 15</inkml:trace>
  <inkml:trace contextRef="#ctx0" brushRef="#br0" timeOffset="5143.8941">20495 2923 499 0,'-14'0'72'16,"14"0"-18"-16,0 24 17 15,27 7-25-15,20 7-10 16,2-2-6-16,-3 2-20 15,-5-2-9-15,-8-2-1 16,13-8 0-16,-2-1-6 16,10-5-26-16,3-9-122 15,-16-11-203-15</inkml:trace>
  <inkml:trace contextRef="#ctx0" brushRef="#br0" timeOffset="5302.1121">21103 2994 352 0,'-85'36'203'0,"-5"10"-161"0,3 4 55 16,13-2-71-16,9-6-25 15,21-16-1-15,36-15-7 16,8-7-22-16,27-4-113 16,52-15-185-16</inkml:trace>
  <inkml:trace contextRef="#ctx0" brushRef="#br0" timeOffset="5767.819">22406 3038 387 0,'-33'0'66'0,"1"0"10"16,-12 17 2-16,-2 11-19 0,-1 4-23 16,9 5 0-16,5-5 4 15,31-9-17-15,2-12-9 16,0-8-4-16,27-3 7 16,25-3 9-16,13-21-3 15,-13 0-6-15,-19 0-4 16,-20 12-7-16,-13 4-3 15,0-2-1-15,0 6-2 16,0 0-6-16,0-2-29 16,0 2-71-16,3-2-47 15,41 4-91-15</inkml:trace>
  <inkml:trace contextRef="#ctx0" brushRef="#br0" timeOffset="5999.8015">22406 3038 341 0,'297'19'68'16,"-316"0"-31"-16,11-3 37 16,-11 7-18-16,5-4-8 15,9-1 2-15,5-8-15 16,0-10-25-16,0 0 15 16,57-13 34-16,17-11-22 15,5 7-10-15,-14 7 2 16,-18 10-6-16,-15 0-13 15,-13 0-6-15,-8 0-4 0,16 4-2 16,20-4-73 0,5-34-217-16</inkml:trace>
  <inkml:trace contextRef="#ctx0" brushRef="#br0" timeOffset="6968.087">24399 2762 303 0,'-13'-6'128'0,"-1"5"-54"0,14-3-2 16,0 2-31 0,0 1-5-16,0 1 6 0,0 0-12 15,0 0 6-15,0 7 1 16,8 16-13-16,6 6-1 16,-14-1-5-16,5-8-10 15,3-11-6-15,9-8-1 16,10-1-1-16,19-3 0 15,14-24 2-15,11-4-1 16,-11 11-1-16,-22 8 1 16,-19 12 0-16,-5 0-1 15,-14 25 2-15,0 17 1 0,0 8 0 16,-11-9-2 0,-2-10-1-16,4-16-4 0,9-7-18 15,0-8-45-15,19 0-51 16,41 0-72-16,-2 0-90 15</inkml:trace>
  <inkml:trace contextRef="#ctx0" brushRef="#br0" timeOffset="7371.8056">25174 2857 306 0,'-3'0'150'0,"3"0"-118"16,0 0 28-16,3 0 0 16,43 0-4-16,19-6-3 15,-2-2-3-15,2 0-5 16,-10-6-15-16,-9 0-7 15,-7-7-15-15,-20 4 2 16,-6-1-2-16,-13 9-7 16,0 3 3-16,0 4 3 15,-52 2-6-15,-13 5-1 16,-20 31-2-16,6 9 2 0,6 0-1 16,21 1 0-1,25-6-2-15,27-13-6 0,0-11-14 16,32-8-31-16,48-8-10 15,12 0-14-15,31-5-11 16,-17-16-44-16,-2-6-81 16</inkml:trace>
  <inkml:trace contextRef="#ctx0" brushRef="#br0" timeOffset="7830.2789">26272 2707 123 0,'0'-2'183'0,"0"0"-104"15,0-2-16-15,0 1-2 16,0-1-12-16,-19 2-6 15,6 2-4-15,-6 0-1 16,-14 0-8-16,-5 0-15 16,-17 23-3-16,3 7 1 15,14 4 13-15,0-7-11 16,24-7-6-16,6-12-7 16,8-8-1-16,0 0 1 0,0 0 3 15,14 0 7-15,13 0 1 16,3-6-2-16,-3 4-3 15,6 2-2-15,-6 11 0 16,-21 37 0-16,-6 22 1 16,0 7 2-16,-38 8-3 15,-28-11-3-15,-18-6-1 16,10-19-1-16,17-17-1 16,16-24-2-16,8-8-9 15,25-28-34-15,8-37-109 16,35-18-195-16</inkml:trace>
  <inkml:trace contextRef="#ctx0" brushRef="#br0" timeOffset="8407.9175">27224 2483 383 0,'-8'0'114'0,"8"0"-70"15,0 8-6-15,0 23 10 16,0 8-11-16,0 11-5 15,-11 3-8-15,3 3-7 16,-3-9-8-16,3-10-9 16,2-6-1-16,3-8-8 15,-2 8-26-15,-14-9-153 16,-8-17-276-16</inkml:trace>
  <inkml:trace contextRef="#ctx0" brushRef="#br0" timeOffset="8572.4458">27052 2756 513 0,'41'-5'48'0,"35"2"64"16,-2-9-81-16,0 4-15 16,-9-2-16-16,-13-3 0 15,13 5-17-15,-7 7-188 0</inkml:trace>
  <inkml:trace contextRef="#ctx0" brushRef="#br0" timeOffset="8961.7834">27720 2858 463 0,'14'-11'45'0,"32"-10"61"0,-5-3-49 16,11-1-15-16,-6-3-26 15,-16 7 7-15,-16 3 5 16,-14 7-4-16,0 8-1 15,0-3-9-15,-25 6 0 16,-7 0-9-16,-23 0-5 16,-8 28 0-16,3 9-1 15,9 5 1-15,15 0-1 16,17-9 1-16,19-4-6 16,0-10-7-16,3-3-29 15,49-9-39-15,13 1-38 16,0-6-42-16,15-2-63 15</inkml:trace>
  <inkml:trace contextRef="#ctx0" brushRef="#br0" timeOffset="9254.2094">28195 2826 143 0,'0'0'185'0,"0"0"-126"16,-9 0 12-16,-1 0-7 15,7 16-15-15,-8 7-5 16,-3 3-11-16,1-4-6 16,-1-7-13-16,9-7-2 15,5-8-7-15,0 0-4 16,0-13 2-16,19-27 10 16,27-15-10-16,11 2-2 0,3 12 1 15,-3 10 19-15,-7 5-2 16,-1 11-8-16,0 2-8 15,3 5-3-15,-1 1-4 16,9 0-32-16,-2 7-171 16,-20 0-250-16</inkml:trace>
  <inkml:trace contextRef="#ctx0" brushRef="#br0" timeOffset="10267.6147">28854 2664 178 0,'0'0'105'0,"-5"0"-68"16,5 0 7-16,0 0-25 15,0 0 0-15,0 0 13 16,0 0 1-16,0 0-2 16,-8 0 7-16,8 0-6 15,-6 0-6-15,1 0 0 16,5 0-5-16,0 9-8 0,0 2 6 16,0 4-2-1,0 6-5-15,0-2 0 0,0 2 0 16,0 1-4-16,0 3 5 15,-3-4-4-15,-2 2-3 16,-1-4-4-16,6-12 0 16,0-5-2-16,0-2 0 15,0 0-1-15,0 0 0 16,0 0 1-16,14-7 1 16,16-7 0-16,5-5-1 15,-7 1 0-15,2 7 1 16,-11-2-1-16,-6 5 3 0,-10 5 1 15,-3-1-2 1,0 4 0-16,0 0 2 0,0 0-1 16,6 0 0-16,-6 0-2 15,0 0 0-15,5 0-1 16,-5-4 0-16,5 4 2 16,-5 0-2-16,0 0 0 15,0 0 1-15,0 0-1 16,0 0 1-16,0 0-1 15,0 0 0-15,0 0 1 16,0 0-1-16,0 0 0 16,0 0 1-16,0 0-1 15,0 0 2-15,3-3 0 16,11-3 3-16,10-3 3 16,9-3-5-16,0-2 0 0,-1 1 3 15,1 2 0-15,5 0 2 16,-16 8 9-16,3-1-3 15,-17 4-1-15,-3 0-7 16,4 0-2-16,-4 4 2 16,0 13 0-16,-5 4-3 15,0 5-1-15,0-2-1 16,0-1-1-16,0-6 0 16,0 1 0-16,0-5 0 15,-5-6 0-15,5-5 0 16,0-2 0-16,0 0-1 15,0 0 0-15,0 0 0 0,0-7-1 16,11-11 2-16,11-3-2 16,10-2 0-16,1-5 0 15,14 3-1-15,-1-3 2 16,6 4 1-16,5 4 0 16,-11 2 0-16,1 12 0 15,-20 4 1-15,-3 2-1 16,-4 5 1-16,-20 34 1 15,0 9 1-15,0 11 0 16,-20-11-3-16,-7-8-2 16,27-16-13-16,0-24-90 15,8-7-212-15</inkml:trace>
  <inkml:trace contextRef="#ctx0" brushRef="#br0" timeOffset="12587.9275">14523 4218 352 0,'-19'-1'66'16,"8"1"0"-16,3-1 8 15,-11 1-36-15,-22 0-11 16,-11 0-10-16,-21 21-11 16,-23 16-1-16,9 13 1 15,3 9 3-15,26 9 2 0,17-3 8 16,17-3-4 0,24-8-8-16,0-18-3 0,5-18-3 15,61-18 2-15,5 0 1 16,21-29 7-16,1-18-5 15,-8 0-1-15,-15 8 0 16,-23 18-3-16,-28 8-1 16,-11 13 0-16,-8 0 1 15,0 16-2-15,0 28 4 16,0 9 0-16,0-7-2 16,0-5-2-16,6-16 0 15,45-6-8-15,34-12-20 16,13-5-110-16,0-2-121 15</inkml:trace>
  <inkml:trace contextRef="#ctx0" brushRef="#br0" timeOffset="14679.7078">16105 4289 225 0,'0'-3'60'16,"0"2"15"-16,0-2-6 15,0 0-19-15,-8 0-20 16,2 1-9-16,3 2 6 16,-7 0-5-16,10 0-6 15,-6 0 5-15,-2 0 1 16,2 0-5-16,-2 0 3 15,-16 0-2-15,-9 18-7 16,-13 20-7-16,-6 8-4 16,16 7 1-16,6-2-1 0,22-7 0 15,8-8 1-15,0-14 0 16,0-13-1-16,38-9 2 16,17-6 6-16,24-34 8 15,6-11-6-15,-15 3-6 16,-4 10-4-16,-25 17 0 15,-28 12-1-15,-2 9 0 16,-11 11-3-16,0 29 1 16,0 7 3-16,0 1 0 15,0-7 0-15,0-16-5 16,8-12-9-16,25-13-57 16,19 0-59-16,0-13-62 0</inkml:trace>
  <inkml:trace contextRef="#ctx0" brushRef="#br0" timeOffset="14927.7391">16857 3984 325 0,'-19'0'156'16,"11"0"-106"-16,8 22 21 15,0 23-4-15,-5 9-22 16,-9 14-12-16,-5-2-7 0,5-3-18 16,1-14-6-16,7-10-2 15,6-9-3-15,0-2-9 16,0-6-32-16,0 6-104 16,19-3-80-16</inkml:trace>
  <inkml:trace contextRef="#ctx0" brushRef="#br0" timeOffset="15415.6659">17067 4378 360 0,'0'-5'53'0,"0"3"8"16,0-1-11-16,0 1-22 15,0 2-6-15,0 0 1 16,0 0 1-16,0 0 2 16,0 0-4-16,0 0-5 15,0 0-6-15,0 0-6 16,-5 0-1-16,5 0-3 16,0 5 0-16,0 19 3 15,0 6 6-15,11 7-2 16,2-1 0-16,6-7-2 15,1-11-4-15,1-8-1 16,18-10-1-16,-1 0 2 16,16-3 3-16,-2-20-2 0,0 4 1 15,-11 3-4-15,-22 9 0 16,-8 7 0-16,-9 0-2 16,4 11-2-16,8 15 4 15,-4 0 0-15,12-11 0 16,3-13 0-16,8-2 0 15,18-12 4-15,9-20 1 16,-13-8-2-16,-6 3 2 16,-22 7-5-16,-14 7-2 15,-5 3-29-15,0 13-85 16,6-1-84-16,7 4-223 16</inkml:trace>
  <inkml:trace contextRef="#ctx0" brushRef="#br0" timeOffset="15789.8857">18338 4325 396 0,'-60'22'54'0,"3"12"8"16,-14 5-4-16,11 1-15 0,8-2-13 16,25-4-8-16,13-6-3 15,14-12-6-15,0-6-7 16,0-10-1-16,33 0 0 16,27-1 5-16,5-24-1 15,-8-3-5-15,-2 6-3 16,-25 6-1-16,-22 12 0 15,0 4 0-15,-8 0-1 16,0 0-2-16,0 16 3 16,0 10-2-16,0-3 2 15,0-9-38-15,25-7-58 16,16-7-102-16,-3 0-96 0</inkml:trace>
  <inkml:trace contextRef="#ctx0" brushRef="#br0" timeOffset="16015.9182">18586 4383 179 0,'0'0'126'0,"8"0"-35"16,6 0 8-16,5 10-22 15,8 5-4-15,11 2-12 16,1-2-16-16,7 3-19 15,-8-4-15-15,-3-2-10 0,-10-2-1 16,2-5-6-16,-8 2-26 16,9-3-103-16,2-4-118 15</inkml:trace>
  <inkml:trace contextRef="#ctx0" brushRef="#br0" timeOffset="16201.7451">19300 4371 425 0,'-65'32'99'0,"-6"16"-24"16,-16 7-5-16,-3 8-44 15,-8 0-18-15,24-11-2 16,17-15-6-16,30-15-1 16,21-12-8-16,6-10-27 0,14 0-73 15,57-12-61-15,8-15-108 16</inkml:trace>
  <inkml:trace contextRef="#ctx0" brushRef="#br0" timeOffset="16517.8866">19603 4351 247 0,'-52'25'156'0,"-8"7"-72"16,8-3 16-1,25-6-22-15,8-13-56 0,19-8-18 16,0-2 15-16,0 0 14 16,19 4 20-16,14 3-8 15,0 0-7-15,-14 9-8 16,-11 2-13-16,-8 8-5 15,0 0-7-15,-38-3-4 16,2-2-1-16,4-14-26 16,18-7-53-16,14 0-70 15,14-22-162-15</inkml:trace>
  <inkml:trace contextRef="#ctx0" brushRef="#br0" timeOffset="17169.9133">20724 4174 257 0,'-22'0'287'16,"-3"6"-260"-16,25 31 50 15,-8 10-18-15,-3 7-38 16,-2 1-1-16,-1 1-11 0,0-8-5 16,1-2-4-16,2-9-1 15,-3-7-5-15,14-7-25 16,-19-2-131-16,0-16-200 16</inkml:trace>
  <inkml:trace contextRef="#ctx0" brushRef="#br0" timeOffset="17305.1872">20508 4455 265 0,'0'-7'339'16,"0"7"-272"-16,52 0 46 15,27 0-71-15,25 0-23 16,8 0-16-16,18 0-3 0,34-19-15 16,-19-29-163-1</inkml:trace>
  <inkml:trace contextRef="#ctx0" brushRef="#br0" timeOffset="18055.8536">23488 4098 74 0,'-5'0'86'0,"5"-3"-15"15,-8 3-1-15,8 0-4 16,-14 0-12-16,14 0-21 16,0 0-11-16,0 0-14 15,0 0-5-15,0 0-3 16,0 0 0-16,0 0-12 0,0 0-71 16,0 0-177-1</inkml:trace>
  <inkml:trace contextRef="#ctx0" brushRef="#br0" timeOffset="20305.8326">23339 4095 149 0,'-14'0'189'0,"8"0"-188"16,6 0 4-16,0 0-2 15,0 0 2-15,0 0 23 16,-8 0 22-16,8 0-12 16,-5 0-10-16,2 0-8 0,-2 0-1 15,5 0-6-15,-6 0-3 16,1 0 9-16,5 0 3 15,0 0 6-15,0 0-1 16,-8 0-3-16,8 0-2 16,0 0-1-16,0 0-3 15,0 0 0-15,0 0 0 16,-6 0-4-16,6 0 3 16,0 0 2-16,0 7-10 15,0 19-1-15,-3 13 6 16,-13 12 7-16,2 13-12 15,-5 1-4-15,3-1-5 0,-3-3 0 16,0-9 0-16,8-11 0 16,8-21 0-16,3-14-5 15,0-6-1-15,0-9-7 16,27-23-13-16,20-2 21 16,5-2 5-16,-12 14 0 15,-1 10 0-15,-7 3 1 16,-13 6 2-16,3 3 5 15,-11 0 6-15,-11 24 5 16,0 17 1-16,0 15-2 16,-46 2-7-16,-20-8-10 15,9-21-1-15,16-18-5 16,17-11-12-16,24-12-32 0,0-27-93 16,65-8-130-16</inkml:trace>
  <inkml:trace contextRef="#ctx0" brushRef="#br0" timeOffset="20761.7045">24489 4233 253 0,'-16'0'94'0,"2"0"-53"15,-8 0 0-15,-10 0-7 16,-15 11 17-16,-15 11 4 15,-12 12 0-15,3 3-1 16,3-1-15-16,11 2-19 16,10-8-4-16,28-2-7 15,6-14-4-15,13-7-3 16,0-7 1-16,0 0 2 16,27 0 2-16,19-7 1 0,6-4-5 15,-19 8-1-15,-6 3-2 16,-16 0 0-16,2 25 1 15,-7 5 2-15,-3-4-3 16,2-11-3-16,14-15-32 16,36 0-70-16,16-36-134 15</inkml:trace>
  <inkml:trace contextRef="#ctx0" brushRef="#br0" timeOffset="20987.8223">24996 3957 513 0,'-19'0'39'0,"19"0"13"15,0 14 9-15,0 21-18 16,0 11-3-16,-22 12 8 16,-10 6-23-16,7 1-17 15,-2-4-7-15,19-14-1 16,8-7-5-16,0-16-22 15,0-4-81-15,16-10-106 16,28-3-119-16</inkml:trace>
  <inkml:trace contextRef="#ctx0" brushRef="#br0" timeOffset="21503.7593">25315 4289 136 0,'0'-3'204'0,"0"3"-145"16,0 0 0-16,0 0-25 16,0 0-19-16,-11-1 9 15,11 1 12-15,-8-3-7 16,8 0-4-16,-5 3 1 15,5-3-2-15,0 3-10 0,-6 0-6 16,6 0-3-16,0 0 3 16,0 0 1-16,0 0 0 15,0 3-3-15,0 22 12 16,0 3-4-16,0 6-2 16,-13-2-7-16,13-5-3 15,-3-4-2-15,3-13-1 16,0-8 1-16,0-2 0 15,0 0-1-15,22-2-1 16,5-15 2-16,-2 9 0 16,-17 0-1-16,-3 8-3 15,3 0-1-15,3 6 1 16,-3 14 2-16,6 1 1 16,2-6 1-16,6-15 0 0,25 0 1 15,15-22 0-15,7-23 1 16,-12-9-1-16,-11 0 1 15,-13 8-2-15,-14 9-2 16,8 11-49-16,6 8-88 16,8 6-174-16</inkml:trace>
  <inkml:trace contextRef="#ctx0" brushRef="#br0" timeOffset="21863.8736">26313 4156 240 0,'-65'18'187'0,"-1"24"-123"16,-13 2 6-16,19 3 0 15,9-7-30-15,26-14-25 16,17-10-8-16,8-15-6 16,0-1 1-16,46-1 4 15,14-33-2-15,6 3-3 16,-9 4-1-16,-16 9 1 0,-11 11 0 16,-17 7-1-16,-4 10 1 15,-9 25 6-15,0 9-1 16,0-7-5-16,0-6-1 15,0-14-24-15,0-10-82 16,13-7-141-16</inkml:trace>
  <inkml:trace contextRef="#ctx0" brushRef="#br0" timeOffset="22059.8602">26649 4239 484 0,'11'0'86'16,"16"0"37"-16,0 0-86 16,3 12-13-16,3 1-18 15,-14-5-6-15,-3-1 0 16,3-1-10-16,6 1-55 16,8 5-140-16,-1-8-137 15</inkml:trace>
  <inkml:trace contextRef="#ctx0" brushRef="#br0" timeOffset="22217.7896">27257 4218 488 0,'-52'33'107'0,"-8"24"-12"0,-14 13-26 16,-21 5-23 0,-3 1-21-16,16-7-21 0,11-18-4 15,38-21-9-15,28-19-60 16,5-11-85-16,76-22-187 15</inkml:trace>
  <inkml:trace contextRef="#ctx0" brushRef="#br0" timeOffset="22523.3612">27720 4210 264 0,'-38'11'140'0,"13"-3"-20"16,-2 2-5-16,8-2-28 16,5 2-14-16,14 5-28 15,0 2-18-15,0 6 3 16,-8 6-4-16,3 8-3 15,-20 9-8-15,-10 0-9 16,-22-6-6-16,-9-9 0 16,14-17-14-16,25-14-50 15,27-15-97-15,19-33-150 16</inkml:trace>
  <inkml:trace contextRef="#ctx0" brushRef="#br0" timeOffset="22973.7736">28345 4170 402 0,'32'17'311'0,"39"12"-291"0,22-3 25 15,-9-11-28-15,1-11-17 16,13-4-15-16,-19-4-113 15,-13-40-448-15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31T18:22:50.8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13659 10598 205 0,'-5'21'115'15,"5"3"-109"-15,0 5 17 16,19 9 8-16,32 15-1 16,23 11 0-16,11 19-5 15,-1 26 12-15,14 27-9 16,-13 25-2-16,-20 31-6 15,-32 37-7-15,-25 35-8 16,-8 33-4-16,-46 40 0 16,-47 35-1-16,-24 32-1 15,-20 23-3-15,-21 5-13 16,14-20-6-16,-1-18-2 16,14-19-17-16,33-11-13 0,27-23-44 15,25-38-86 1</inkml:trace>
  <inkml:trace contextRef="#ctx0" brushRef="#br0" timeOffset="1011.9621">18940 10353 410 0,'-57'0'3'16,"3"24"3"-16,-17 23 7 15,-22 21 7-15,-11 29-6 16,-7 36 7-16,-15 58 1 15,4 74 10-15,15 86 5 16,23 74 8-16,24 48-20 16,41 29-5-16,19-9-7 15,27-33-4-15,82-47-2 0,35-80-2 16,39-71 12-16,16-51 0 16,3-42-17-16,-19-26-10 15,-20-26-45-15,-24-30-100 16,-51-29-233-16</inkml:trace>
  <inkml:trace contextRef="#ctx0" brushRef="#br0" timeOffset="3247.9768">14093 13009 327 0,'0'0'69'0,"0"0"-63"16,0 0 19-16,0 0-9 15,0 0 4-15,0 0 22 16,0 0 9-16,0 0-5 16,0 0-11-16,0 0-8 15,0 0-9-15,0 0-5 16,0 0-6-16,0 0 1 15,0 0-1-15,0 0 4 16,0 0 7-16,0 0 6 0,0 0-1 16,0 0-6-16,0 0-2 15,0 0-4-15,19 0-5 16,8 0 2-16,3 0 6 16,5 0-5-16,3 0-5 15,1 0 5-15,2 0 4 16,-3 0-4-16,3 0 0 15,2 0-2-15,-10 0 2 16,2 0-3-16,4 0-2 16,-1 0 3-16,3 0-4 0,-3 0 1 15,-5 0 0 1,-1 0-1-16,6 0-2 0,-5 0 0 16,8 0 0-16,0 0 0 15,3 0 0-15,-9 0 1 16,17 0 0-16,-9 0 1 15,4 0 1-15,-6 5 0 16,2-3-1-16,-7 1 0 16,-3 2 0-16,-1-4-2 15,-2 6 5-15,-2-6-3 16,-1 1-2-16,11-2 0 16,-5 0-1-16,8 0 0 15,2 0 0-15,-2 0 1 16,-8 0 0-16,0 0 1 15,-14 0-1-15,8 0 0 0,-8 0 0 16,14 0 0-16,-1 0 0 16,7 0 0-16,-7 0 0 15,9 0 0-15,3 0 1 16,-17 0 0-16,0 0 0 16,-2 0-2-16,2 3 0 15,0-3 0-15,12 2 0 16,1-2 0-16,-1 0 0 15,7 3 0-15,0 0 0 16,6-2 0-16,-5 2 0 16,-1 1 0-16,-13-3 0 15,10-1 0-15,-16 0 0 16,-2 0 0-16,2 4 0 16,1-4 0-16,-4 0 0 0,9 0 0 15,0 0 0-15,-6 0 0 16,6 0 0-16,5 0 0 15,8 0 0-15,0 0 0 16,1 0 0-16,5 0 0 16,-14 0 0-16,3 0 0 15,-3 0 0-15,3-4 0 16,-3 3 0-16,-5-3 0 16,5 1 0-16,-3-1 0 15,-2 1 0-15,5-2 0 16,3 3 0-16,3-6 0 15,2 7 0-15,0-1 0 16,6-4 0-16,0 4 0 0,0-3 0 16,-3-1 0-16,8 1 0 15,-2 1 0-15,-4-1 0 16,-7 3 0-16,-3-1 0 16,-8 0 0-16,-1 3 0 15,1-5 0-15,-14 3 0 16,-11 2 0-16,3 0 0 15,-3 0 0-15,12 0 0 16,4 0 0-16,-8 0 0 16,4 0 0-16,-10 0 0 15,-1 0 0-15,-9 0 0 16,0 0 0-16,0-15 0 0,-9-11-25 16,-21-12-62-16,-30-1-153 15,-32 12-377-15</inkml:trace>
  <inkml:trace contextRef="#ctx0" brushRef="#br0" timeOffset="3945.6894">15489 13297 344 0,'0'0'69'0,"0"0"-9"16,-3 0 0-16,3 0-27 15,0 0 0-15,-6 0 0 16,6 0-1-16,0 0-3 0,0 0-4 16,0 0-6-16,0 0-4 15,0 0-5-15,0 7-3 16,41 1 4-16,6-4 7 16,15 0-6-16,-7-4-4 15,2 4 4-15,-5-1 10 16,-17-2-12-16,-2-1-6 15,-14 0-4-15,0 0-1 16,-5 0-4-16,-14 0-17 16,19-12-54-16,-5 9-91 15,-9 3-115-15</inkml:trace>
  <inkml:trace contextRef="#ctx0" brushRef="#br0" timeOffset="4319.1534">15718 13404 227 0,'-14'0'153'16,"14"0"-92"-16,0 10 3 16,0 3-12-16,0 3 2 15,-5 5-10-15,2 5-2 16,-8 4-11-16,3 4-7 16,-3-3-4-16,11 3 3 15,-14 0-10-15,6 5-9 16,-3-4-3-16,3-6-1 15,2-7-1-15,6-4-5 16,0-14-21-16,0-4-41 16,11 0-47-16,30-14-76 15,11-13-171-15</inkml:trace>
  <inkml:trace contextRef="#ctx0" brushRef="#br0" timeOffset="5183.7619">16320 13401 178 0,'-19'0'87'15,"19"0"-10"-15,0 0-34 16,0 0 1-16,0 0 3 15,0 0-15-15,-8 0 3 16,2 0 5-16,1 0-5 16,5 0-7-16,0 7-3 15,0 13 2-15,-3 3 1 16,-2 5-5-16,-9 6-4 0,-5 1-6 16,0 7 3-1,0-1-3-15,-8 1-4 0,8-5-3 16,-1-15-5-16,20-6-1 15,0-11 0-15,-8-5-1 16,8 0 1-16,0 0-2 16,0 0 1-16,8-21 1 15,25-10 0-15,0-9 0 16,5-2 0-16,-5-5-1 16,0 2-1-16,-1-3-2 15,6 5-1-15,-10 3 3 16,-1 8 1-16,6 3 1 15,-22 6 0-15,10 3 0 0,-7 8 1 16,-9 7 0 0,-5 5 1-16,0-5 0 0,0 5-1 15,6 0 1-15,-6 0 1 16,8 0 0-16,-2 0 0 16,7 0 0-16,6 15 4 15,-11-1 5-15,3 11 3 16,8 1-8-16,-16 12-3 15,8 7 0-15,-11-3 2 16,8 8 2-16,-8-3-2 16,6-3 0-16,-6-3-1 15,0-10-4-15,0-9-1 16,0-8 0-16,8-8-2 16,-8-4 1-16,0 1-1 0,0-3-4 15,0 0-1-15,0 0-2 16,5 0-8-16,1 0-11 15,-6 0-9-15,8 0-25 16,3-13-10-16,3 0-70 16,-6 3-47-16</inkml:trace>
  <inkml:trace contextRef="#ctx0" brushRef="#br0" timeOffset="5775.9458">16358 13535 210 0,'-5'1'95'16,"-1"11"-19"0,6-4-22-16,0-6-2 0,0 6-2 15,0-4-1-15,0-2-13 16,30 0-3-16,6 2 20 16,-3-2-10-16,-9-2-27 15,-5 2-15-15,8-2-1 16,6 0-16-16,14 0-52 15,-9-24-178-15</inkml:trace>
  <inkml:trace contextRef="#ctx0" brushRef="#br0" timeOffset="7911.8047">16189 10776 198 0,'-13'11'36'16,"13"-1"-29"-16,0 2-3 15,-6-3 1-15,-7 2 13 16,13-1 24-16,-9 0 1 0,4-1-11 15,5 7-1 1,0-3-9-16,-6 0-8 0,-2 3 0 16,-3 1 0-16,3 2-1 15,3 2-3-15,-3-5 0 16,8 3 1-16,0-4-6 16,0-3-1-16,0 3-3 15,0 0-1-15,0 3 0 16,0 7 0-16,0-2 0 15,0 7 1-15,0-2-1 16,0 1 0-16,0-1 1 16,0 0-1-16,0-3 0 15,0 2 1-15,0-6 0 0,0 6-1 16,0-3 0 0,0-1 0-16,0 3 0 0,0 1 0 15,0-2 0-15,0 1 0 16,0-3 0-16,0-6-1 15,0 4 1-15,0 1-2 16,0 0 2-16,0 3 0 16,0 0-1-16,0-4 1 15,13-2 0-15,-7-2 0 16,-4 1 0-16,-2-3-1 16,0 2 1-16,0 5-3 15,6 3 3-15,-1 2 0 16,-5 4 0-16,0-2 0 15,0 1 0-15,0-3-1 16,0 0 1-16,8-2 0 0,-2-2 0 16,-1 0-1-16,4 1 1 15,-9 1 0-15,5-1-2 16,3 2 2-16,-2-2-2 16,-6 1-2-16,0-1 1 15,0-2 0-15,8 0 1 16,-8-3 2-16,0-3-1 15,5 3 1-15,9-2 0 16,-9-1 0-16,9 4 0 16,-9 2 0-16,-5-3 0 15,0 2 0-15,0-4-1 16,0 3-4-16,0-4-3 0,0 5 1 16,0-4 1-16,0 2 0 15,0 0 5-15,0-3 0 16,0-3-9-16,0 5-9 15,0-6 3-15,0 5 10 16,0-2 4-16,9 2 2 16,-4 1 2-16,-5-6-2 15,8 1 0-15,-2-3-2 16,-6-2-4-16,0 4-7 16,0-3 5-16,0 1 6 15,0 0-11-15,0-1-20 16,0-4 8-16,0 1 14 0,0-4 5 15,0 1-30-15,5-1-71 16</inkml:trace>
  <inkml:trace contextRef="#ctx0" brushRef="#br0" timeOffset="9321.9505">16214 12925 90 0,'-6'-8'72'0,"1"0"-63"15,5 2-8-15,-8-2 0 16,8 2-1-16,0 2 0 16,0 1 9-16,-6 3 26 15,6 0-7-15,-5 0-3 0,-3 0-6 16,2 0-4-1,-7 0 4-15,4 11 7 0,-2 3 11 16,11 5-1-16,-8-1-10 16,3 2-10-16,5 0-11 15,0-1-4-15,0 3-1 16,0 0-1-16,0 7 0 16,0 3-1-16,0 0 0 15,0-1 1-15,-6 4 1 16,6-7-1-16,-2 0 1 15,2-8-2-15,0-1-4 16,-6 1-5-16,6 0-3 16,-5 0 3-16,5 2-2 15,0-1 7-15,0 3 3 16,-8-1-8-16,8 1-11 0,-6 1-19 16,3-3-10-16,3-1 8 15,0-6 18-15,0 7 25 16,-10-5 8-16,10 5 15 15,-6-3-9-15,-8-6-6 16,1 2-8-16,-1-4-1 16,14-1-12-16,0 4-28 15,0 2-85-15</inkml:trace>
  <inkml:trace contextRef="#ctx0" brushRef="#br0" timeOffset="9411.8246">16031 13844 63 0,'0'14'16'0,"0"-3"-16"15,0 0-2 1,-5-4-75-16</inkml:trace>
  <inkml:trace contextRef="#ctx0" brushRef="#br0" timeOffset="9945.8544">15993 14034 51 0,'-14'14'174'0,"9"-1"-116"16,5 0-26-16,-3 0-24 15,-2-2-6-15,-1 4-1 16,6-1 1-16,0 5 33 16,0-2 15-16,0 3-1 15,0 1-7-15,-2 0-16 0,2 7-7 16,-6 1-2-16,1 3-7 16,-9 4-7-16,-5 0-2 15,5 3 2-15,6-8-2 16,3-2 1-16,5 1 1 15,-11 3-2-15,3-1 0 16,8 3 0-16,-6-1 1 16,6 5 1-16,-3-3-2 15,-8 1-1-15,11 0 0 16,-13-2 0-16,7 3-1 16,6 0 1-16,-8-1-1 15,3-6 0-15,5 1 1 16,0 0 0-16,-6 3 0 15,4-5 0-15,-9 5 0 0,8-2-1 16,-8 5-4-16,6-2-5 16,-4 7 10-16,4 3 0 15,2 4 0-15,-8-1 0 16,3 1 0-16,3-6 1 16,-1-9-1-16,6 1 0 15,0-2 0-15,0-1 0 16,0-5 0-16,-2 6-1 15,-4-7 0-15,-5 0-4 16,3-2-4-16,0-9-14 16,8-4-43-16,0-12-23 15,0 0-79-15</inkml:trace>
  <inkml:trace contextRef="#ctx0" brushRef="#br0" timeOffset="11181.7854">16555 10928 272 0,'-6'0'141'16,"6"0"-51"-16,0 0-16 15,-8 0-29-15,-11 0-20 16,-14 0-5-16,1 5-8 15,-20 12-7-15,0 8-2 16,-8 8 1-16,8 4-2 16,14 8 0-16,-8 2 1 15,26 3-1-15,1-12 1 0,19-1-3 16,0-7 3-16,0-6 2 16,30-7 10-16,17-5 3 15,-1-1 16-15,0-7-15 16,-7-4-14-16,2 0-4 15,-3 0-1-15,-6-15-4 16,-4-12-28-16,15-6-71 16,-10 1-151-16</inkml:trace>
  <inkml:trace contextRef="#ctx0" brushRef="#br0" timeOffset="11812.1986">16778 10844 301 0,'0'9'51'16,"-8"2"0"-16,3 0-6 16,5 8-12-16,-6 4 6 15,6 10 3-15,-8 4 8 16,3 8-9-16,-9 6-8 0,8-3-7 16,-7-1-7-16,-6-9-7 15,19-13-9-15,-14-13-2 16,14-12-1-16,0 0-1 15,0-29-1-15,6-18 1 16,21-11 1-16,11-4-4 16,-5 0 2-16,-1 0 0 15,-4 3 2-15,-4 6-1 16,-7 12 0-16,-7 9 1 16,-1 7 0-16,2 9 0 15,-3 6 1-15,-3 3-1 16,9-1 1-16,-14 3 1 0,8 4-1 15,-8 1 0 1,0 0 3-16,11 0 0 0,8 18 2 16,3 17 18-16,-3 2 2 15,14 7-12-15,-1 4-3 16,-13 3-3-16,9-3 2 16,-9 3-4-16,-11-6-3 15,3-3-2-15,3-6-1 16,-14-8 0-16,5-9-5 15,-2-8-9-15,8-10-16 16,-11-1-39-16,13 0-18 16,-5 0-66-16,-8-16-102 15</inkml:trace>
  <inkml:trace contextRef="#ctx0" brushRef="#br0" timeOffset="12171.9738">16816 10952 215 0,'-5'0'117'15,"5"-2"-27"-15,0-1 1 16,0 3-7-16,5 0-14 16,23 0 5-16,-4 0-13 15,3 0-30-15,9 0-17 16,2 0-10-16,0-4-5 15,9-11-2-15,13-13-16 16,-14-14-74-16,-21-10-166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31T18:24:53.0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26128 6046 170 0,'0'-1'64'16,"0"1"-22"-16,0 0 2 16,0 0-1-16,0 0-12 15,0-8 0-15,3 3 9 16,27-7-3-16,-3 1-13 0,6 5 4 15,-12-2 3-15,4 5-10 16,-20 3-8-16,-5 0 2 16,0 0 9-16,0 0-5 15,0 0-3-15,0 0-10 16,0 0-3-16,0 0 3 16,0 0 0-16,0 0 1 15,0 6 2-15,0 16 8 16,-24 4 0-16,-9 3-12 15,0-6-4-15,1-2-1 16,4-6-1-16,9-7 0 16,0-5-4-16,19-3 1 15,0 0 0-15,0-2-2 0,0-20-4 16,0-4 10 0,19 5 2-16,14 0 2 0,0 5 3 15,-6 3 3-15,-2 5 2 16,-12 4 1-16,-7 1 3 15,-6 3-6-15,0 0-4 16,0 0-4-16,0 26 2 16,-33 6 2-16,-5 3-4 15,-9-8-1-15,15-11-1 16,13-5 0-16,10-11-2 16,4 0 2-16,5-11 0 15,0-15-6-15,0-4 2 0,33 5 4 16,8 11 0-1,-3 6 3-15,-11 8 2 0,-16 0 12 16,-11 22 12-16,0 12-2 16,-6 2-17-16,-26-17-10 15,13-19-30-15,19-24-149 16</inkml:trace>
  <inkml:trace contextRef="#ctx0" brushRef="#br0" timeOffset="14842.1104">26272 6131 137 0,'0'0'14'0,"0"0"-14"15,0-2 0-15,0-3-5 16,0 0 5-16,0 0 0 15,0 1 3-15,0 4 5 0,0-1 1 16,0 1 14-16,0 0-5 16,0 0-15-16,0 0 7 15,0 0 13-15,0 0-2 16,0 0-8-16,0 0 7 16,0 0 5-16,-5 0-3 15,5 0-7-15,0 0-7 16,0 0 0-16,0 0 2 15,0 0-1-15,0 0-2 16,0 0 3-16,0 0 6 16,0 0-4-16,0 0 1 15,0 0 3-15,0 0-4 16,0 0-7-16,5 0-3 16,-5 0-1-16,14 0 0 0,-6 1-1 15,3 8 1-15,3-4 4 16,-1-3 0-16,6 3 2 15,-5-2 0-15,0-3-3 16,-3 0 3-16,-3 0-1 16,5 0-1-16,-7 3 3 15,2-2 5-15,3-1-9 16,-3 0 0-16,3 0-2 16,-3 4-2-16,6-4 1 15,19 0 2-15,-6 0 3 16,6 0 0-16,-3 0-4 15,-9 0-1-15,-10 0-1 0,-3 0 1 16,-8 0-1-16,0 0 0 16,0 0 0-16,0 0 0 15,6 0 1-15,-3 0-1 16,8 0 0-16,8 0 1 16,2 0 2-16,4 0 2 15,-6 0 0-15,-5 0-1 16,-6 0-2-16,-8 0 1 15,5 0 1-15,1 0-3 16,-3 0 0-16,2 0-1 16,0 0 0-16,9 0 0 15,5 0 2-15,0 0 0 16,0 0 0-16,-2 0-1 0,7 0 0 16,-5-4 1-1,3 3-2-15,-8-2 0 0,5 3 0 16,0-3 2-16,-5 1-2 15,-1-1 0-15,6 1 0 16,-8-1 0-16,-11 1 1 16,8 2-1-16,-2 0 0 15,-1 0 0-15,9 0 0 16,0 0 0-16,5 0 0 16,2 0 1-16,-1 0 0 15,-1 0 0-15,0 0 2 16,8 0-2-16,-8 0 2 15,-5-2-2-15,-1 2-1 16,-7 0 1-16,2 0-1 0,-3 0 0 16,1 0 0-16,2 0 0 15,3 0 0-15,3 0 0 16,7 0 1-16,-2 0-1 16,-5 0 0-16,5 0 1 15,-8 0 0-15,-3 0-1 16,6 0 1-16,-3 0-1 15,-3 0 1-15,0 0-1 16,9 0 0-16,4 0 0 16,4 0 0-16,-3 0 0 15,-3-3 1-15,0-1 0 16,-6 4-1-16,7 0 1 16,-12 0-1-16,8 0 0 0,0-1 0 15,4-1 0-15,-1-2 0 16,5 3 0-16,-2-3 0 15,-3 4 1-15,0 0-1 16,-5 0 0-16,-1 0 0 16,1 0 0-16,16 0 0 15,-22 0 0-15,20 0 0 16,4-3 0-16,-7 3 0 16,2-3 0-16,-2-2 0 15,-12 5 0-15,1 0 0 16,-9 0 0-16,-2 0 0 15,8 0 0-15,3 0 1 0,10 0-1 16,-2 0 1-16,5 0 1 16,6 0-1-16,0 0-1 15,5 0 1-15,-11 0-1 16,6 0 0-16,-9-3 0 16,-5 3 0-16,0 0 0 15,3-3 0-15,-3 3 1 16,9-1 1-16,2 1 0 15,-3 0-1-15,-5-5 0 16,2 4 0-16,4-1 1 16,-9-3-1-16,5 2 0 15,3-2 1-15,-7 3-1 16,1-2 1-16,-2 2 1 16,0 1-1-16,1-3 0 0,-1 3-2 15,0-2 1-15,3-2-1 16,2 0 0-16,-5 2 1 15,3 1-1-15,-3 2 0 16,-5-3 0-16,5 1 0 16,-6 0 0-16,7 2 0 15,-1-4 0-15,-11 4 0 16,16-4 0-16,-2 1 0 16,11-1 0-16,5-1 0 15,-19-3 0-15,8 4 0 16,-8 1 0-16,-10-1 1 15,2 4-1-15,-11 0 0 16,0 0 0-16,0 0 0 0,0 0 1 16,0 0-1-16,5 0 2 15,-5 0 1-15,0 0-2 16,0 0 1-16,0 0-2 16,0 0 0-16,0 0 0 15,0 0-2-15,0 0-2 16,0 0-5-16,0 0 0 15,-5 4-11-15,-9 0-35 16,14-4-83-16,0 0-123 16</inkml:trace>
  <inkml:trace contextRef="#ctx0" brushRef="#br0" timeOffset="17699.9334">26065 6189 24 0,'0'0'38'0,"0"0"5"16,0 0-3-16,-3 0-14 16,-2 0-16-16,-9 0-1 15,14 0 5-15,0 0-3 16,-5 0 14-16,-1 0-12 16,6 0-8-16,0 0 2 15,0-1-7-15,0-1 0 16,0-2-1-16,0 3 1 15,0 1 4-15,0 0 3 16,0-2-7-16,0 0 0 16,0-3-6-16,0-3-8 15,0 0 1-15,0-5 12 16,11 7 1-16,3-2 3 16,0 3-2-16,-9 2-1 15,3 3-1-15,-8-2 1 0,11 2 0 16,-3-2 1-16,-8-1 7 15,0 3 17-15,0 0 16 16,0 0-11-16,0 0-11 16,0 0-10-16,0 0 5 15,0 0-1-15,0 0 1 16,0 0 0-16,0 0 3 16,0 0-3-16,0 0-3 15,-19 0-8-15,-3 0-2 16,3 0 0-16,8 0 4 0,-5 0 1 15,-3 5 0 1,-6 0-4-16,-2 5 2 0,3-2-3 16,5-5-1-16,5 1 0 15,0-4 1-15,9 0 0 16,-3 0 7-16,8 0 8 16,-14 0-3-16,0 0-3 15,-5 0-7-15,0 0-3 16,0 0 1-16,0 0 0 15,-3 0 0-15,3 0 2 16,11 0-3-16,-3 0 0 16,-3 0 1-16,6 0 2 15,3 0 4-15,-1 0 1 16,-7 0-1-16,13 0-3 16,-8 0 1-16,-17 0-3 0,11 0-1 15,-5 0 0-15,0 0 0 16,0 0-1-16,0 0 0 15,5 0 0-15,6 0 0 16,-3 0 1-16,-2 0 4 16,-1 0-1-16,-5 0-2 15,-3 0 2-15,-2 0 2 16,4 0-2-16,1 0-2 16,6 0 1-16,5 0 1 15,-3 0-3-15,2 0 0 16,1 0 0-16,-3-4-1 15,-2 2 1-15,-1 2 1 0,6 0-1 16,-17-1-1-16,20 1 2 16,-14 0 1-16,5-4 0 15,1 4-1-15,-1 0 1 16,6 0-2-16,-3 0 3 16,3-1-3-16,-3 1 0 15,-8 0-1-15,5 0 2 16,0 0 1-16,-5 0-2 15,0 0-1-15,3 0 1 16,-9 0 0-16,6 0 1 16,0 0-1-16,6 0 2 15,4 0-2-15,-4 0 1 16,2 0 1-16,3 0-1 0,-3 0 0 16,11 0 0-16,-17 0-1 15,1 0 0-15,2-3-1 16,-7 0 2-16,2 1-1 15,-1-1 2-15,7 1-3 16,-1 2 1-16,-5 0 1 16,-5 0-2-16,4 0 0 15,4 0 0-15,-14 0 0 16,8 0 0-16,3 0 1 16,-5 0-1-16,5 5 0 15,5-3 0-15,-5 1 2 16,2 0 1-16,-2-2-1 0,-8 3-1 15,11-3-1 1,-6 1 1-16,3 2-1 0,-6-4 1 16,9 2-1-16,-9-2 1 15,6 0 0-15,0 0 0 16,11 0 0-16,-6 0 0 16,4 0 1-16,-10 0-1 15,12 0-1-15,-11 0 1 16,0 0 0-16,-8 0-1 15,8 0 0-15,0 0 0 16,-3 0 0-16,3 0 0 16,0 0 0-16,0 0 1 15,-9 2-1-15,9 1 0 16,0 0 0-16,-3-3 0 16,11 0 0-16,3 1 0 0,-11-1 0 15,6 4 0-15,7-4 0 16,-21 0 0-16,8 2 1 15,0-1-1-15,0 4 0 16,5-3 0-16,0 1 0 16,1-1 0-16,-1-2 0 15,0 0 1-15,-5 0-1 16,0 0 2-16,0 0-2 16,0 2 0-16,-3-1 0 15,3 3 0-15,8-4 0 16,-2 2 0-16,-6-2 0 15,5 0 0-15,-5 0 0 0,2 0 1 16,7 0 2-16,1 0-2 16,-2 0 1-16,11 0 0 15,-19 0-2-15,6 0 0 16,-6 0 0-16,5 0-1 16,0 0 1-16,6 0 0 15,3 0 0-15,5 0 0 16,0 1 1-16,0-1 0 15,0 0-1-15,0 5 0 16,0-5 0-16,0 0 0 16,0 2-1-16,-14-1 1 15,14 3 0-15,0-4 1 16,-5 0-1-16,5 0 0 0,0 0 0 16,0 2 0-1,0-2 0-15,0 0 0 0,0 0 0 16,0 0 0-16,0 0 0 15,0 0 1-15,0 0 0 16,0 0-1-16,0 0 1 16,0 0-1-16,0 0 0 15,0 0 0-15,0 0 0 16,0 0 0-16,0 0 0 16,0 0 0-16,0 0-1 15,0 0-1-15,0 0-2 16,0 0-2-16,0 0-25 15,0 0-55-15,0 0-159 16</inkml:trace>
  <inkml:trace contextRef="#ctx0" brushRef="#br0" timeOffset="18876.009">24988 6369 125 0,'-11'0'65'0,"11"0"-48"16,0 0-4-16,0 0 1 16,0 0 2-16,0 0-2 15,0 0 23-15,0 0 2 16,0 0 1-16,-8 0-8 0,8 0-10 15,0 0-12-15,-5 0-4 16,-1 0 3-16,-2 0 0 16,2 0 1-16,-7 0 1 15,5 3-5-15,-3-3 1 16,-6 0 2-16,1 0 2 16,0 0-5-16,-3 3-6 15,0 2 0-15,-6-2 0 16,11 3 0-16,-13 2 0 15,0-1 0-15,-6 6 0 16,-5 0-2-16,19-2 1 16,0 0 0-16,0-1 0 15,10-3 1-15,9 1 1 16,0-3-1-16,0-3 0 16,0 2-1-16,0 0 1 0,0 3 1 15,20-6-1-15,12-1 1 16,9 0 0-16,6 0 1 15,-4 0 1-15,4-9 1 16,-9-5-3-16,3-9 0 16,5 1-1-16,-8-1-1 15,-11 6 0-15,1 5 1 16,-17 4 0-16,-3 5 1 16,-8 3-1-16,0 0 0 15,0 0 1-15,0 6-1 16,-22 16 0-16,-11 5 1 15,3 1-1-15,8-3 0 0,11-5 2 16,11-6 1-16,0-7-3 16,14-4-1-16,38-3 0 15,24 0-12-15,17-21-97 16</inkml:trace>
  <inkml:trace contextRef="#ctx0" brushRef="#br0" timeOffset="20204.2248">28252 6323 94 0,'0'0'83'0,"0"0"-49"16,0 0 27-16,0 0-22 0,0 0-28 16,0 0 12-1,0 0 26-15,-6 0-9 0,-2 0-17 16,3 0 5-16,-14 0-10 15,0 0-8-15,-3 0 2 16,-3 0-7-16,-7 0-2 16,4 0 2-16,-4 2 3 15,4 5 4-15,-10 1-4 16,0 0 0-16,-3 3-2 16,3 2 0-16,5-1-2 15,-5 2 2-15,11 3-2 16,-6 0 1-16,14-3-3 0,11-1-1 15,0-3-1 1,8-2 0-16,0-3 0 0,0 0 0 16,0-1 0-16,0-4 0 15,21 0 0-15,20 0 0 16,-3 0 1-16,6-7-1 16,-8-10 1-16,15-2-1 15,-13 1 0-15,3 5 0 16,-8 0 0-16,-14 6 0 15,-5 2 0-15,-14 0 0 16,0 5 0-16,0 0 0 16,0 0 0-16,0 0 1 15,0 0 0-15,-3 17 1 16,-27-2 3-16,22-1 3 0,2-3-6 16,6-3-2-16,0-1 0 15,33-4 1-15,14-3-1 16,13 0-6-16,-3 0-29 15,14 0-73-15,-6 0-131 16</inkml:trace>
  <inkml:trace contextRef="#ctx0" brushRef="#br0" timeOffset="22385.6258">26090 6137 47 0,'0'0'111'16,"0"0"-54"-16,0 0 10 15,0 0-45-15,0 0-14 16,0 0 3-16,0 0 1 16,0 0 0-16,0 0-5 15,0 0 2-15,0 0 8 16,0 0-3-16,0 0-8 0,0 0-3 16,0-6-2-1,0 4-1-15,0-1-1 0,0 1-6 16,0-1-8-16,0 1 10 15,0 2 5-15,0 0 2 16,0 0 1-16,0 0 1 16,0 0 3-16,0 0 8 15,0 0 8-15,0 0 1 16,0 0-3-16,0-5-5 16,0 1-8-16,0 1 0 15,0-6-1-15,0 6 12 16,0 0-3-16,0 0-3 0,0 3-1 15,0-2-2 1,0-1-3-16,0-6 1 0,0 1 1 16,0-6-4-16,0 3-1 15,0-4-1-15,0 2 0 16,5-1-1-16,3 2 0 16,-8-2 1-16,0 3-1 15,0 3 6-15,0 0-2 16,0 1 0-16,0-3 3 15,0-1 1-15,0-4-4 16,0-2 1-16,0 1-2 16,0 0 1-16,0 1-2 15,0 4 3-15,0 0 0 16,0-1-2-16,0 0 0 16,0 0-2-16,0-1-3 0,0 0 2 15,0-1-2-15,0-2 1 16,0 4 0-16,0 1 0 15,0 5 0-15,0-2 2 16,0 2-1-16,0-8 2 16,0 0-3-16,6-3 0 15,7-4 0-15,-7 1-1 16,2 0 1-16,6-1 0 16,-9-1 0-16,1 6 0 15,2-1 0-15,-3 4 2 16,-5-1 1-16,0 0 3 0,0 0 2 15,0-1-6-15,0-4-1 16,8 3-1-16,-2-4-1 16,-6 3 1-16,0-1 2 15,8 1 2-15,-8 4 1 16,0 5-3-16,0-4-1 16,0 4-1-16,0-1-1 15,0-4 0-15,0 2 0 16,0-3 0-16,0-1 0 15,5 4 0-15,-5 2 0 16,6 3 1-16,-6 1-1 16,0-3 0-16,0 1 1 15,0-1-1-15,0-1 0 16,0-4 1-16,0 0-1 0,0-5 0 16,0 2 0-16,0 3 0 15,0-1 0-15,0 6 1 16,0-3 0-16,0 5 0 15,0-3-1-15,0-5 1 16,0 1 1-16,0-3 0 16,0-1 3-16,0 2-1 15,0 0 0-15,-6-1 0 16,6 4-3-16,0 1-1 16,0-3 0-16,0 2 1 15,0 1 1-15,0-2 1 16,0-1 0-16,0-1 1 0,0 1 2 15,0-1-4 1,0-1-2-16,0 0 0 0,0 4 0 16,6 5 0-16,-6 1 1 15,0 6-1-15,0-2 1 16,0 2-1-16,0 0 1 16,0 0 2-16,0 0 3 15,0 0-1-15,0 0-4 16,0 0 0-16,0 0 0 15,0 0 0-15,0 0-1 16,0 0-1-16,0 0-2 16,0 0-9-16,0 0-28 15,19 0-59-15,8 0-44 16,25 0-46-16,3 3-23 16</inkml:trace>
  <inkml:trace contextRef="#ctx0" brushRef="#br0" timeOffset="23451.8389">26548 5156 175 0,'0'0'35'0,"0"0"5"16,0 0-25-16,0 0 19 16,0-3-1-16,0 3 8 15,0 0-15-15,0-2-13 16,0 2 4-16,0 0 2 16,0 0-1-16,0 0-4 15,0 0-2-15,0 0-3 16,0 0-3-16,0 0-3 0,0 0 4 15,0 0 1 1,0 0 0-16,0 0-3 0,0 0 5 16,0 12 10-16,-6 3-5 15,-2-1-10-15,3 4-1 16,-1-1-4-16,-2 3 0 16,8 5 2-16,0-1-1 15,0-2-1-15,0 0 1 16,0-5-1-16,0-5 0 15,0 1-1-15,0-4 1 16,0-2 0-16,0 0 0 16,-5 0 0-16,-1 4 0 15,-2-3-1-15,8 2-1 16,-8-3-1-16,8-4-2 16,0-1-2-16,0 1 4 0,0-3 2 15,0 0 1-15,0 0 0 16,0-5 0-16,8-10 1 15,11-2-1-15,3-6 1 16,2 3-1-16,9-3 0 16,-6 7 0-16,1-4 0 15,2 10 1-15,-9-1-1 16,-7 5 1-16,5 6 0 16,-8-2-1-16,8 2 0 15,-5 0 1-15,5 0 0 16,-3 0 2-16,9 0-2 15,-6 7 1-15,-6 3 1 0,-4 3-1 16,-9 3 1-16,0 2 0 16,0-1 0-16,0 2 4 15,-36-2-1-15,-2 1 2 16,0 1 0-16,-14-3-6 16,6-5-1-16,-9-2-1 15,3-5-1-15,14 2-3 16,3-6-3-16,5 0-21 15,22 0-68-15,8 0-80 16</inkml:trace>
  <inkml:trace contextRef="#ctx0" brushRef="#br0" timeOffset="25137.7867">26188 6206 70 0,'0'0'32'0,"0"0"-13"16,0 0 9-16,0 0 5 15,0 0 2-15,0 0 17 0,0 0-2 16,0 0-28-16,0 0-11 16,0 0 9-1,0 0-9-15,-6 0-3 0,-2 0 2 16,3 0 0-16,-9 0 6 15,9 0 1-15,-4 0-14 16,9 0-3-16,0 0 0 16,0 0 2-16,0 0 8 15,0 0 6-15,0 0-6 16,0 0-5-16,0 0 3 16,0 0 3-16,0 0-6 15,0 5-3-15,0 5 0 16,0 2 4-16,-5 2-1 0,5 0-3 15,-5 0 6-15,-4-1 5 16,4 2 6-16,-9 0-2 16,1 1-8-16,7 3-4 15,-7-6 0-15,7 5-3 16,3-1 1-16,-2-1 4 16,-1 0 1-16,-2-1-4 15,3-1-2-15,5-1 3 16,-14-1-3-16,14 0 2 15,-8 0 2-15,-3 1-4 16,11-2-1-16,0 0 0 16,0-1 0-16,0 3-1 15,0-1 2-15,-8-2-1 16,8-1 3-16,-5 5 0 16,-1 0 1-16,-2-2-1 0,-3 5-1 15,3-2-1-15,8-2 0 16,-6 0 0-16,6-2 0 15,-8 0 1-15,8 2-1 16,0-3 0-16,-5-2 0 16,5 6 1-16,0-6-3 15,0 6 1-15,0 0 0 16,0-1-1-16,0 2 1 16,0-1 1-16,0 2 1 15,0-2-2-15,0 0 1 16,-8 0 1-16,2 1-1 15,-2 0-1-15,8-3-1 0,-6 3 0 16,6-3 0-16,0 4 0 16,0 0 0-16,0 2 0 15,0 1 1-15,-5 2 0 16,0 1-1-16,2-2 1 16,-3 0 1-16,6-3-2 15,0-3 0-15,0 1 0 16,0-1 0-16,0 1 0 15,0-1 1-15,9 4-1 16,-4 0 0-16,6 3 0 16,-8 0 0-16,2-2 1 15,-5 3-1-15,6 1 1 16,-6-1-1-16,0-2 0 0,8-3 0 16,-8-4 0-1,0 0 0-15,5-2 0 0,3 3 0 16,-2-4 0-16,-6-1 0 15,0 0 0-15,0 4-1 16,0 0 1-16,0-3 0 16,0-3-1-16,0-6-3 15,8-1-7-15,-3 0-22 16,28-33-75-16,13-23-130 16</inkml:trace>
  <inkml:trace contextRef="#ctx0" brushRef="#br0" timeOffset="25963.1148">26319 6733 17 0,'0'0'13'0,"5"-4"-10"16,3 2-3-16,-2-3 0 16,7 1 0-16,-13-2 0 15,14 1 2-15,-14 3 53 0,6 0 2 16,-6 2-26-16,0 0 6 16,0 0 20-16,0 0-14 15,0 0-5-15,0 0-4 16,0 0-9-16,0 0 2 15,0 0 3-15,0 0-10 16,0 2-6-16,0 11 17 16,0 5 1-16,0 11-18 15,0-2-3-15,-6 3-8 16,-8-3-1-16,9-3-2 16,-9-3 0-16,1-7-2 15,7-3-6-15,6-7-6 16,0-4-12-16,0 0-9 0,0 0-24 15,19 0-48-15,0 0-35 16,-5 0-41-16</inkml:trace>
  <inkml:trace contextRef="#ctx0" brushRef="#br0" timeOffset="26293.8506">26436 6854 80 0,'0'-7'110'0,"0"-4"-105"16,0-1-4-16,22 4-1 15,-3-2 2-15,0 5 25 0,0 0 42 16,-5 2-24 0,-6 2-8-16,16 1-1 0,-15 0 11 15,15 0-11-15,-2 0 3 16,2 4-9-16,-4 8-4 15,-7 4-11-15,-7-4-2 16,-6 6 1-16,0 1 3 16,-11 2 4-16,-41 1-9 15,-3-5-7-15,-10-2 1 16,5-1-5-16,22-10-1 16,11-3-4-16,21-1-15 15,6 0-36-15,19-11-116 16</inkml:trace>
  <inkml:trace contextRef="#ctx0" brushRef="#br0" timeOffset="31263.389">26332 4743 9 0,'0'0'17'15,"0"0"18"-15,0 0-14 16,0-2-9-16,0 2-7 16,0-3 48-16,0 1-1 0,0 2-28 15,0-5 6 1,0 5-1-16,0 0-14 0,0 0-6 16,0 0-7-16,0 0-2 15,0 0 0-15,0 0 0 16,0 0 3-16,14 0 14 15,5 0 25-15,0 0-5 16,0 0-15-16,-5 0-15 16,5 0-4-16,-5 0-2 15,-6 0-1-15,-3 0 0 16,-5 0-1-16,0 0-2 16,6 0 0-16,2 7-6 15,11-4-10-15,0-3 14 16,8 0 3-16,11 0 2 15,-5 0 0-15,-6 0 0 0,-7 0 0 16,-1 0 0-16,0 0 0 16,-11 2 0-16,-3 4 0 15,-2 3 0-15,8-2-1 16,-11-4 1-16,19-3-2 16,3 0-13-16,11 0 14 15,5 0 1-15,3 0 0 16,-3 0 2-16,-11 0-2 15,-2 0 0-15,-6 0 1 16,0 0-1-16,-11 0 0 16,0 0 1-16,-8 0 3 15,11 0-3-15,-3 0-1 0,11 0 0 16,14 0 0-16,-6 0 0 16,17 0 0-16,-3 0 0 15,-8 0 0-15,-1 0 0 16,-2-3 0-16,-13 1 0 15,-4 0 0-15,-2 2 0 16,-3 0 0-16,-2 0 0 16,7 0 0-16,-2 0 0 15,3 0 0-15,5 0 0 16,-3 0 1-16,9 0-2 16,0 0 2-16,-4-3-1 15,4 1 0-15,-17-1 0 16,17-1 0-16,-6 4 0 0,-6 0 0 15,6-5 0 1,-5 2 0-16,0 0 0 0,-1 1 0 16,-5-3 0-16,12 2 0 15,-1-1 0-15,5 1 0 16,-2 3 0-16,16-2 0 16,-5-2 0-16,8 3-1 15,2-7 2-15,-7 5-1 16,-3-2 0-16,-9 4 0 15,-5 1 0-15,0 0 0 16,-11 0 0-16,6 0-1 16,0 0 1-16,-9 0 0 15,14 0 1-15,9 0-1 16,4 0 0-16,-4 0 0 0,2-5 0 16,-9 5 0-16,-2 0 0 15,1 0 0-15,-7 0 0 16,6 0 0-16,0 0 0 15,3 0 0-15,3 0 0 16,2 0 0-16,-3 0 2 16,4-1-2-16,-9 1 0 15,14 0 0-15,-14 0 0 16,8 0 0-16,-8 0 0 16,0 0 1-16,-5 0-1 15,-1 0 0-15,6 0 3 16,9 0 1-16,-1 0 2 15,3 0-5-15,3 0 0 0,-6 0-1 16,0 0 0-16,-8 0 0 16,6-1 0-16,2-3 0 15,-8 2 0-15,3-1 0 16,11-2 0-16,-1 3 0 16,1-4 0-16,0 1 0 15,-9 1 0-15,-5 2 0 16,-5-1 0-16,0 3 0 15,-9 0 0-15,9-2 0 16,5-1 0-16,8 3 0 16,-8-4 0-16,0 1 0 15,-10 0 0-15,-4 1 0 0,0 2 0 16,-5 0 0-16,0 0-1 16,0 0-2-16,0 0 0 15,0 0 3-15,0 0 0 16,0 0 0-16,0 0 0 15,0 5 2-15,0-1-2 16,0 9 0-16,0-4 0 16,-10 7 0-16,-4-3 0 15,6-3 0-15,2 2 0 16,6-5 0-16,0 1 1 16,0-1-1-16,0-4 0 15,0 6 0-15,0-1 1 16,0-1-1-16,0 4 0 0,0 0 0 15,0 2 1-15,0 4-1 16,-5-2 0-16,-9 2 0 16,-10-3 0-16,15 2 0 15,-4-4 0-15,-1-1 0 16,14-4 0-16,0 4 1 16,0 1-1-16,0-2 1 15,0 3-1-15,0 0 0 16,0 3 0-16,0 0 0 15,0-2 0-15,0 3 0 16,0-6 1-16,0-4-1 16,0 4 0-16,0 2 0 0,0-1 3 15,0 2-3 1,0 5 0-16,0-2 0 0,0 3 1 16,0-3-1-16,0-5 1 15,0-2-1-15,0 1 0 16,0-4 0-16,0 3 1 15,0 2-1-15,0-2 1 16,0 4-1-16,0-1 0 16,0 3 0-16,0 1 1 15,0 0 0-15,0 0 0 16,8-1-1-16,3-1 2 16,3 1-1-16,5-8 2 15,-11 6-2-15,6-5 0 16,-3 3 0-16,-3-1 1 15,0 0-2-15,-2 2 1 0,4-1-1 16,-7 1 0-16,-3 1 0 16,6 5 0-16,2-5 0 15,-8 4 0-15,0 0 1 16,11 0 0-16,-11 3 0 16,0-2 0-16,8 4 0 15,-8-4 0-15,0 7-1 16,0-7 0-16,0 4 0 15,0-4 0-15,0 2 0 16,0-1 0-16,0 1 0 16,0 4 0-16,5-2 0 15,1-1 0-15,-3 1 0 0,2-4 2 16,-5-2-2-16,0 3 0 16,0-3 0-16,0 6 0 15,0 0 0-15,0-1 0 16,0 2 1-16,0-3-1 15,0 3 0-15,0-5 0 16,0 2 0-16,0 1 0 16,0 1 0-16,0 1 0 15,0-1 1-15,5-4-1 16,-5-1 0-16,0-1 0 16,0 1 0-16,0 0 0 15,0-2 0-15,0 4 0 16,0 0 0-16,0 0 0 0,0 0 1 15,0-1-1 1,0 5 2-16,0-5 0 0,0 2 1 16,-5-5-2-16,-3 2-1 15,2-4 0-15,6-1 1 16,-5-1-1-16,5 6 0 16,0 2 0-16,0 3 1 15,0 4 0-15,0-1 0 16,0-1 0-16,0 2 3 15,0-3-1-15,0-6 4 16,0 3-2-16,0-7-3 16,0 3-1-16,0 2-1 15,0-3 0-15,0 10 2 0,0-2-2 16,0 1 0-16,0 5 0 16,0-3 3-16,0 3-1 15,0 0-1-15,0 0 3 16,0-1 6-16,0 0-9 15,0-3 0-15,0 4 1 16,0-6-1-16,0 2-1 16,0-6 0-16,0-3-1 15,5-8-4-15,1-1-2 16,-6-1-15-16,0-1-102 16</inkml:trace>
  <inkml:trace contextRef="#ctx0" brushRef="#br0" timeOffset="33056.1283">26161 7549 63 0,'8'0'69'0,"-3"0"-23"16,3-3-38-16,-2 0-4 15,7-1 1-15,1 0 8 16,11 2 10-16,-12-3 11 16,6 4-9-16,-5 1-7 15,0 0-4-15,-1 0 4 0,6 0 12 16,-5 0 7-16,0 0-14 16,-3 0-5-16,2 0-11 15,6 0-5-15,8 0 5 16,1 0-1-16,10 0 10 15,3 0 2-15,2 0-5 16,-7 0-5-16,-3 0 0 16,-3-6-4-16,2 6 1 15,1-1-2-15,3 1-2 16,7 0 2-16,-16-3-2 16,1 3 1-16,10-4 2 15,-5 4 9-15,5-3 3 16,-6-3-7-16,-10 4-6 0,8-1 0 15,-13 1-2 1,2 2-1-16,0 0 0 0,0 0 1 16,5-4-1-16,4 2 2 15,-1-1-2-15,0 0 1 16,6 0 0-16,-9 3 1 16,-2 0 1-16,8 0-1 15,3 0 1-15,-11 0 0 16,8 0-2-16,-3-6 0 15,0 3 0-15,6-6-1 16,0 4 1-16,-9 1-1 16,4 1 0-16,-15 3 1 0,1-3-1 15,-1 3 0 1,-13 0 0-16,11 0 0 0,-2 0 0 16,10 0 0-16,0 0 0 15,8 0 1-15,6 0-1 16,-6 0 0-16,3-3 2 15,-3 2-2-15,1 1 0 16,-9-4 2-16,-6 4 0 16,1 0-2-16,2 0 0 15,6 0 0-15,3 0 1 16,7 0-1-16,4 0 1 16,-4-7-1-16,7 3 4 15,-1-1 5-15,-11 2-1 16,6 3-5-16,-6-3 0 15,6 2-2-15,-9-3-1 0,4 0 0 16,4 0 0-16,1-3 0 16,0 3 0-16,-1 1 0 15,-7 3 0-15,-3 0 0 16,-3 0 0-16,14 0 0 16,-9 0 0-16,12 0 1 15,-4 0-1-15,6 0 0 16,1 0 0-16,7 0 0 15,6 0 0-15,-6-2 0 16,9 0 0-16,-9-2 0 16,-2 4 0-16,10-1 0 15,3 1 0-15,1-2 0 0,2-7 0 16,-19 5 0-16,5-2-4 16,-16-1-7-16,-3 5-9 15,-8 0-33-15,-5-1-40 16,-14 1-51-16</inkml:trace>
  <inkml:trace contextRef="#ctx0" brushRef="#br0" timeOffset="37209.5826">26300 4866 139 0,'0'-1'43'0,"0"1"-15"16,0-1-13-16,0-8-12 16,0 4-3-16,0-4 0 15,0 3 1-15,0-1 15 16,0 2 22-16,0 2-22 15,0-2-13-15,0 1-3 16,0 0 0-16,0 0 1 16,0-2-1-16,0 6 1 0,0-1 1 15,0 1 5 1,0 0 15-16,0 0 10 0,0 0-15 16,0 0-8-16,-9 0-6 15,-10 0-2-15,0 0 5 16,8 0 3-16,-2 0 6 15,-9 0 2-15,3 0-3 16,5 0-3-16,-5 0-3 16,0 0-1-16,-8 0-3 15,2 0 3-15,-8 0-1 16,6 0-3-16,8 1 0 16,0-1-2-16,-8 0 0 15,13 0 0-15,-5 0 4 16,0 0 9-16,-8 0-5 15,-6 0-5-15,0 0-3 0,-5 0 0 16,11 6-1-16,2-3 0 16,-2-3 0-16,5 0 1 15,-2 0-1-15,-4 0 0 16,9 1 0-16,-13 3 0 16,7 0 1-16,-8 1-1 15,1 1 0-15,4-4 0 16,9-1 0-16,6-1 0 15,-6 0 0-15,-1 0 0 16,7 0 2-16,-9 0-1 16,-3 0 0-16,-7 0 1 15,5 3-1-15,-12 0 1 0,7 4 0 16,-1-5-2-16,6 4 0 16,8-4 1-16,10 1-1 15,4-3 0-15,-9 0 1 16,3 0 1-16,3 0 4 15,-16 0-5-15,5 3-1 16,-9-2 0-16,-4 4 1 16,-1-4-1-16,14 0 0 15,2-1 0-15,1 0 0 16,8 0 0-16,-6 0 1 16,-10 0-1-16,-4 0 0 15,1 0 0-15,8 0 0 16,-8 0 2-16,8 0 3 0,-6 0 2 15,17 0-5 1,-17 0-1-16,12 0 1 0,-6 0 0 16,0 0 3-16,-3 0-1 15,-16 0 2-15,-3 0-4 16,-3 0 0-16,9 0 0 16,10 0-2-16,6 0 1 15,5 0-1-15,-5 0 1 16,0 0-1-16,-3 0 0 15,3 0 1-15,-8 0-1 16,-3 0 1-16,3 0 0 16,-6 0 1-16,6 0 0 0,-3 0-2 15,14 0 1 1,2 0-1-16,-2 0 1 0,-1 0-1 16,-2 0 1-16,0 0-1 15,0 0 0-15,0 0 0 16,5 0 0-16,-13 0 0 15,8 0 0-15,0 0 0 16,0 0 1-16,0 0-1 16,-3 0 2-16,-3 0-2 15,-2 9 0-15,8-5 0 16,0 2 0-16,5-2 0 16,1 0 0-16,7-3 0 15,-2 3 0-15,-3-4 2 16,8 0 0-16,-16 0-1 15,14 3 1-15,-9 1 0 0,-10-1-1 16,2-1 0-16,3 0-1 16,0 1 0-16,-1-2 0 15,7 2 0-15,-6 1 1 16,11-4 0-16,-12 4-1 16,15-4 0-16,-9 2 1 15,6 0-1-15,-3-2 0 16,3 5 0-16,-3 1 1 15,3-6 1-15,-6 3 0 16,9-3 0-16,-9 0-1 0,1 2 0 16,2-2 0-1,-3 2 0-15,1 1 0 0,4-3-1 16,4 3 2-16,-1-3-1 16,6 0 3-16,0 0-2 15,-8 3 0-15,3-3-1 16,2 0-1-16,-2 6 1 15,-1 1 0-15,-7 2-1 16,7-1 1-16,-8 4 1 16,9-2 0-16,-9 9 1 15,14 1 1-15,-19 2-2 16,11 5 2-16,-6 0 0 16,-5 1 0-16,14-2-3 15,-3 3 0-15,-3-7 0 16,8 1-1-16,-2-4 0 0,-1-1 1 15,6-1-1-15,-3 0 0 16,3 0 0-16,-5 6 0 16,5 1 1-16,-5 0-1 15,5 4 0-15,-14-5 0 16,14 5 0-16,-8-6 1 16,-3 3-1-16,3-1 0 15,2 1 0-15,6-2 0 16,0 1 1-16,-5 1-1 15,5-6 0-15,0 4 1 16,-8-2-1-16,-3 4 0 16,8-1 0-16,-8 4 0 0,8-1 0 15,3-2 1 1,-11 1-1-16,11 1 0 0,0-3 1 16,0 0 0-16,0 1-1 15,0 1 0-15,0-5 0 16,-8 1 0-16,-3 0 2 15,11 2-2-15,0-2 0 16,-8-2 0-16,3-1 1 16,-1 2-1-16,3 2 0 15,-2 4 1-15,5-4 1 16,0-1 3-16,0 6-3 16,0-7 0-16,0 7-1 15,0-8 0-15,0 1 0 0,0-2 0 16,0-1 0-16,0-2 1 15,0-4-1-15,0-1 0 16,0 4 0-16,0-1 0 16,0 3 0-16,0 1 1 15,0-2-1-15,0-1 1 16,0 1-1-16,0 1-1 16,0-4 1-16,0 1 0 15,0-3-1-15,0 0 2 16,0-1-2-16,0 2 0 15,0 3 0-15,0 0 0 16,0 5 0-16,0 1 1 16,0-5-1-16,0 4 1 15,5 1 1-15,-2-3-1 0,3 5 1 16,-6 0 1-16,0-4 0 16,0 3 0-16,0-1 0 15,0 1-2-15,0-4 0 16,0 0-1-16,0-1 1 15,0-3-1-15,0 4 1 16,0-6-1-16,0 6 0 16,5-4 1-16,3 4-1 15,3-1 1-15,-3-1-1 16,6 4 1-16,-3-7-1 16,-3 3 1-16,-2-1-1 15,2 0 0-15,-8 2 0 16,0-2 0-16,11-4 0 0,-3 0 0 15,-8-1 0 1,0 2 0-16,0 4 0 0,0 0 1 16,0 4-1-16,0-3 0 15,0 0 0-15,0-4 0 16,0 7 0-16,0-2 0 16,0-3 0-16,0 1 0 15,0-5 0-15,0 0 0 16,0-4 0-16,0-1 0 15,0-2 0-15,0-2 0 16,0 1 0-16,0 0 0 16,0-2 0-16,0 1 0 0,19 4 1 15,0-4 0 1,0 1 3-16,3-3 1 0,8 0-1 16,5 0 0-16,4 0 1 15,12 0-4-15,-4 0 1 16,-6 0-2-16,2 0 3 15,-2-3-2-15,-3 3 1 16,9 0-1-16,-15-2 0 16,1 2 0-16,0-4 1 15,0 2 0-15,7 0 0 16,4 1-1-16,-11-5 0 16,13 0 0-16,0 0 0 15,-7-1 0-15,2-1 0 16,-9 2-1-16,-21 3 1 15,6 3-2-15,-1 0 2 0,6 0-1 16,-3 0 0-16,0 0 0 16,0-1 0-16,8 1 1 15,11 0-1-15,3 0 0 16,-8 0 2-16,-8 0-2 16,-12 0 0-16,6 0 1 15,9 0-1-15,-7 0 0 16,9 0 0-16,-8 0 0 15,8 0 0-15,-3 0 0 16,-13 0 1-16,0 0-1 16,-1 0 0-16,1 0 2 15,10 1 0-15,-4 5 1 0,-1-3 0 16,-3-2 4-16,14 2-2 16,-11 1-3-16,-5-3-1 15,-1-1-1-15,1 3 0 16,-6-3 0-16,3 3 0 15,-3 0 0-15,3-1 1 16,3-2-1-16,-1 0 0 16,-4 5 0-16,10-3 0 15,0 1 0-15,5 0 0 16,-5-2 0-16,-2-1 0 16,2 0 0-16,-6 0 0 15,-2 0 1-15,-8 2-1 16,16-2 1-16,0 2-1 0,-5 2-1 15,10-2 1-15,-2 1 0 16,-3-3 0-16,14 0 1 16,0 0-1-16,5 0-1 15,0 0 1-15,-2 0 1 16,-4 0-1-16,1-3 0 16,-8-3 0-16,-4 4 0 15,-2 2 0-15,11 0 0 16,-2 0 1-16,-1-2-1 15,11-2 0-15,3-1 0 16,-16 1 0-16,16 3 0 16,-9-1 0-16,1 2-1 0,5 0 1 15,3 0 1 1,-3 0-1-16,-5 0 0 0,0 0 0 16,5 0 0-16,3 0 0 15,5 0 0-15,11-6 0 16,3 2 0-16,6-7 0 15,7 0-20-15,4-12-103 16,-6-12-226-16</inkml:trace>
  <inkml:trace contextRef="#ctx0" brushRef="#br0" timeOffset="58306.8107">26150 6138 9 0,'0'0'47'0,"0"0"-1"16,0 0 4-16,0 0 16 16,-9 0-31-16,9 0-14 15,0 0 17-15,0-1-8 16,0-2-4-16,0 0-15 15,0-2 6-15,0 0-3 16,0-6-2-16,0-1-7 16,0 3 2-16,0 0 4 15,0 3 11-15,0 6 4 16,0-2-6-16,0 2-8 16,0 0-3-16,0 0-6 15,0 0-2-15,0 0-1 0,9-4 0 16,2 3 0-16,2-5 0 15,1 2 0-15,-6-3 1 16,3 2 3-16,-11-2 10 16,14 4-4-16,-6-3-5 15,3-1 0-15,8-1-4 16,3-3 0-16,-3 0-1 16,0-1 0-16,0-1 1 15,3 1 3-15,-11 2 3 16,2-2 4-16,1 1-5 15,-1 8-3-15,-7-3-2 16,2 4-1-16,3-1 0 16,-3 1 0-16,11-4 0 0,0-1 0 15,3-3 0 1,8 2 0-16,-3-2 1 0,-8 0-1 16,1 6 0-16,-7-2 0 15,-5 4 1-15,3-1 0 16,-3 3 0-16,-2 0-1 15,8 0 1-15,-1-4-1 16,6 1 0-16,-5-1 0 16,5-2 0-16,0 1-1 15,8 1 2-15,-8-3-2 16,0 1 2-16,9 4-1 16,-9-6 0-16,-6 4 0 0,7 1 0 15,-7 1 0 1,-5-3 0-16,6 0 0 0,5 2 0 15,6-2 0-15,-6 0 0 16,8-4 0-16,0 3-1 16,3-4 1-16,3-5 0 15,-6-1 0-15,11 2-2 16,-10-1 1-16,-1 5 0 16,-8 1 1-16,0 3 0 15,-5 0 0-15,10 1 0 16,-7-2 0-16,2-4 0 15,0 1 0-15,8-3 0 16,3 1 0-16,-8-3 0 16,16 7 0-16,-16-4 0 15,-3 4-1-15,11 4 2 0,-14-7-2 16,9 4 2-16,8-4-1 16,-1-7 0-16,9-3 0 15,11-3 0-15,0-3 0 16,8-1 0-16,5 1 0 15,-8 3 0-15,3-5 0 16,-8 8 0-16,-14-4-1 16,3 3 1-16,-8 0-2 15,0-2 2-15,5 5-1 16,3 1 0-16,-3 2 1 16,3-3 0-16,3 3 0 15,2-5 0-15,14 2 0 0,-8-4 0 16,0-6 0-16,7 6 0 15,-1-5 0-15,2-2 0 16,0 2 0-16,5-5 1 16,-8 0 1-16,9 2 0 15,-1-1-1-15,1-3-1 16,2 5 0-16,8-5-1 16,3 1 1-16,6-6 0 15,2 0 0-15,6-2 0 16,5-5 0-16,-14 0 0 15,6-4 0-15,-2 3-2 16,-9-6 1-16,5-1 0 16,1-1 1-16,5-1 0 0,-3-7-1 15,-2 4-1 1,-1-1-3-16,3 3 3 0,-2-1-2 16,5-7 1-16,3-4 2 15,13-1 1-15,-2-9 0 16,2-2 0-16,-8-2 0 15,-3 2 1-15,-7 5-1 16,-4 9-1-16,-5 7-4 16,6 1-5-16,2 2-1 15,9-3 4-15,2 3 6 16,-17 8 1-16,-10 11-1 16,-13 7 1-16,-23 9-10 0,-5 9-19 15,-3 6-90-15,-13 8 4 16,-3 0-144-16</inkml:trace>
  <inkml:trace contextRef="#ctx0" brushRef="#br0" timeOffset="60609.1928">26141 6143 185 0,'-13'0'55'15,"7"6"-19"1,-7-2-18-16,7 2-10 0,-7 1-1 15,7-1 0-15,-13 1 9 16,-3 2 15-16,3 4 2 16,0-1-10-16,-14 1-12 15,6 1-6-15,0 0 3 16,8-6-5-16,0-1-1 16,0 4 0-16,-9-3 2 15,9 5 1-15,-13-3 13 16,7 4-4-16,-8 1-8 15,-8 1-4-15,3 3 0 16,-3-2-2-16,3-3 0 16,-3-1 0-16,3 0-2 15,11-1 2-15,-3-1 1 0,-3 3 0 16,-8 1-1-16,3 1 0 16,-8 5 0-16,-1-2 0 15,6 2 0-15,-2-1 0 16,7-1 0-16,-7 1 0 15,5-2 0-15,2-3 0 16,-2-1 0-16,0 2 0 16,-3-1 1-16,3-1 0 15,2 3-1-15,-2-2 0 16,0-1 1-16,5 5-1 16,-5-4 0-16,11-1 1 15,-1-1 2-15,-15 3-2 0,7-2-1 16,-7 1 0-16,-6 0 0 15,-3-3 2-15,6 0 2 16,-12 1 7-16,17-1 0 16,-8 1-3-16,14 2 0 15,-11-1-6-15,-1 2-2 16,9-2 0-16,-14 3 0 16,6 4 0-16,-1-2 0 15,-4 6 0-15,-1 0 1 16,0 0 1-16,0-1 2 15,-2 4 4-15,2-1 2 16,0 2 1-16,-8 4-3 16,8-1 1-16,-8 3-1 0,3 1-1 15,-8 2 6-15,-1 3-8 16,-7 1-1-16,-7 0-2 16,-23 8-1-16,-3 4 0 15,-12 3 4-15,-13 15 6 16,-5 7 2-16,-17 15 0 15,3 5-6-15,-19 4-3 16,-13 4-4-16,-17 1 0 16,-3 7 0-16,-8-1-1 15,14-6 0-15,13-12 0 16,11-5-5-16,3-20 3 16,25-5-5-16,10-6-13 0,3 1-1 15,14-3 1-15,0 13 4 16,10 2 1-16,-2 1-7 15,3 2 3-15,13-12-15 16,14-12-36-16,16-12 21 16,36-13-21-16,27-6-65 15</inkml:trace>
  <inkml:trace contextRef="#ctx0" brushRef="#br0" timeOffset="64119.551">26291 6156 101 0,'0'3'57'0,"3"4"14"15,3 1-17-15,-1-5-24 16,3-1-10-16,-8-2 4 15,6 0-12-15,-6 0 4 16,0 0-2-16,0 0 4 16,0 0 1-16,0 0-7 15,0 2 3-15,0-2-4 16,0 0 0-16,0 0-1 16,0 0-1-16,5 0 3 15,-5 0 9-15,0 0 3 0,0 0-6 16,0 0-3-16,0 0-2 15,0 1-6-15,8 3-2 16,-2-1 12-16,7 4-1 16,1 0-11-16,0 1 6 15,-1-1 2-15,-2 0-1 16,3-1-2-16,5 3-1 16,-5-2-3-16,5 4 3 15,-6-3 0-15,1 1 3 16,5-2 1-16,-11 4-2 15,6-3-4-15,-1-1 1 16,7 2 1-16,4 4 1 16,-2-2-4-16,8 2-2 0,-3-1-1 15,-2-2-1-15,-9 1-1 16,9-3 2-16,-12-5-3 16,1 5 2-16,-3-5 0 15,-3 3 7-15,6-2 3 16,-1 4-4-16,6-2 1 15,0 5-3-15,9-1-2 16,-9 3-1-16,-6-2 0 16,1-1-1-16,2-1 0 15,-7-2-1-15,-1 0 2 16,3 0-2-16,-3 2 3 16,11-5 1-16,-5 3-2 0,5 1 1 15,-6 2 0 1,17 3 0-16,-8-1-1 0,3-2 0 15,-4-1-1-15,-1-2 0 16,-7 1-2-16,-2-3 3 16,11 0-3-16,-11-1 2 15,2 2-1-15,1-3-1 16,-6 1 1-16,9 3 0 16,-15-3 1-16,12 0 1 15,2 3 1-15,-2 1-1 16,0 3-1-16,7-2 0 15,-2 2-1-15,9-2 1 16,-9-1-1-16,11-1 2 0,-22 1 0 16,11-4-1-16,-5 1 1 15,-6 0 0-15,11 0-3 16,-8 2 1-16,8-2 0 16,-5 2-1-16,5 0 0 15,2 0 0-15,-1 2 1 16,-1-1 0-16,2 0-1 15,-10-4 2-15,3 4 1 16,11 3-1-16,-17-5-1 16,5 2-1-16,12-3 1 15,-17 1 0-15,6 6-1 16,-1-5 1-16,1 5-1 16,5-2 1-16,0-1 0 15,0 0-1-15,-5-2 2 0,0-2 1 16,-4-1-3-16,-1-1 0 15,4 0 0-15,1 1 0 16,5 2 0-16,5-1 0 16,4 3 0-16,-1-2 1 15,6 1-1-15,-9 4 0 16,4 0 1-16,4-1-1 16,-4-2 0-16,-4 2 0 15,3-5 1-15,-8 2-1 16,1 0 1-16,-1-3-1 15,0 3 0-15,8-3 0 16,-8 5 1-16,0-5 1 0,3 2 0 16,-3-1-1-16,0 3 0 15,0-2 0-15,3 2 0 16,3 0 0-16,2 2 0 16,-3-3 0-16,4 0-1 15,4 0 1-15,-13-2 0 16,9 4 0-16,-4-5 0 15,-5 0 0-15,3 3-1 16,-3-6 0-16,0 5 0 16,9-2 1-16,-4 0-1 15,3 3 0-15,6 0 1 16,-14-2-1-16,8 3 1 16,1-1 0-16,-9 0 1 0,8 0-1 15,-2-1 0 1,2-3 0-16,3 5 0 0,-3-2 1 15,6 1-2-15,-6 1 0 16,11 0 0-16,0 6 0 16,3 1 0-16,6-1 0 15,-1 1 0-15,0-2 0 16,1-3 0-16,-4-3 0 16,-15 2 0-16,-1-6 0 15,3 5 0-15,-8-2 0 16,10 0 0-16,-7 0 0 15,2 2 0-15,11-1 0 16,-5 9 0-16,0-2 0 16,8 4 0-16,5 2 0 15,0 0 0-15,4 2 0 0,-15 0 0 16,11-8 0-16,-13 4 0 16,5-6 0-16,0 6 0 15,3-4 0-15,6 7 0 16,-1-3 0-16,11 5 0 15,3 0 0-15,-8 0 0 16,0-5 0-16,-14 2 0 16,-2-4 0-16,2 3 0 15,8 4 0-15,-13-3 0 16,13 3 0-16,-2 2 0 16,10 4 0-16,4 3 0 0,7 0 0 15,0 5 0-15,-10-4 0 16,2 9 0-16,9-3 0 15,-6 1 0-15,11 3 0 16,-6-3 0-16,9-3 0 16,10 0 0-16,9 0 0 15,-1 0 0-15,18-1 0 16,-7 3 0-16,-2 1 0 16,8 4 0-16,-8 3 0 15,-30-2 0-15,3-1 0 16,-12-1 0-16,-7-2 0 15,2 1 0-15,3-5 0 16,-14-12 0-16,-7-4 0 16,-20-8-20-16,-11-6-41 0,5-7-121 15,-13-17-211-15</inkml:trace>
  <inkml:trace contextRef="#ctx0" brushRef="#br0" timeOffset="67659.5173">26294 6188 83 0,'0'-6'112'15,"0"6"-74"-15,0 0 9 16,0 0-24-16,0 0-6 16,0 0 1-16,0 0 1 0,0-1 8 15,0-1 7-15,0 0 3 16,0-3-6-16,0-1-21 15,0 4 2-15,-3-2 5 16,-2 4 1-16,0 0 3 16,-4-1-2-16,9-2-4 15,0 0 0-15,-5-1-8 16,5 0-5-16,-8 2 1 16,8 1 4-16,-6 1 9 15,1-4 0-15,-3 4 0 16,2-1-3-16,1-2-9 15,2 0-1-15,-2 1 3 0,-9 2 1 16,14 0 3 0,-11-3 0-16,3 3-2 0,-6 0-1 15,9-2 4-15,-3-1-1 16,-3 1-4-16,11-3 2 16,-14 1 4-16,0-3-5 15,1-1-3-15,-1 2-1 16,3-2-2-16,-2 2 2 15,-1-1-1-15,0 3-2 16,3-1 3-16,3-1 2 16,-11-1-1-16,11 3 1 15,-3-1 0-15,-3 3 0 16,1-1 0-16,-1 3-3 16,9-3-1-16,-17 1 0 15,6-3 0-15,2-3 5 0,0 3-2 16,1-1-2-16,-1-2 0 15,0 1-1-15,3 0-1 16,3 0 1-16,3 2 1 16,-9 1-1-16,1-2 1 15,-1 2 0-15,-5 0 2 16,5 0 2-16,3 2-3 16,3 0 0-16,0-1-2 15,-3 0 0-15,3 1 1 16,2 0-1-16,-2-1 2 0,-3 1 2 15,-2-4 2 1,-6 5 1-16,0-1-3 0,-3-4-3 16,3 1-1-16,0 3-1 15,-1 0 0-15,7-2 0 16,-1 2 0-16,3-2 1 16,-2 3 0-16,-1-2 1 15,0 0 0-15,-10-1 1 16,10-2 0-16,-5 4 0 15,5-2 1-15,-5 2-3 16,11-2 2-16,-5 2-3 16,-7-3 2-16,1 0 0 15,0 0 1-15,3 0-1 16,-9-1 1-16,12-1-2 16,-6 3 3-16,0-4-4 0,5-3 1 15,-5 5 0-15,0-4-1 16,5 1 1-16,6-1 0 15,-3 7-1-15,3 0 0 16,-6-2 1-16,3 3 1 16,3-7 1-16,-5 7 0 15,-1-4-2-15,-2-2 0 16,-1 0-1-16,-2 1 0 16,0-4 0-16,5 3 0 15,3 0 0-15,-2-1 0 16,5 4 0-16,-3-2 0 15,-3 2 0-15,6 3 0 0,-3-3 1 16,-3 1-1 0,1-3 1-16,-6-1-1 0,0-1 1 15,-3-2 0-15,-3 4-1 16,17-3-1-16,-6 4 1 16,4-1 0-16,-4 2 0 15,6 2 0-15,-6-2 0 16,-16 0 1-16,16 3-1 15,-5-6 1-15,-2-4-1 16,1 0 0-16,-4 1 0 16,10 0 0-16,-5 0 0 15,6 7 0-15,-9-2 0 16,8-1 0-16,-5 1 1 16,0-2-1-16,0-3 2 15,-8 1-2-15,2-1 1 0,-2 5-1 16,13-1 0-16,1 1 1 15,-7 0-1-15,1-1 1 16,-8 1-1-16,-3-3 1 16,3 2 0-16,-6-2-1 15,6 2 0-15,8-1 2 16,0 3-2-16,11-2 0 16,-3 2 0-16,2-1 1 15,-1 6-1-15,-12-1 0 16,8-2 1-16,0 0-1 15,-10-5 1-15,5 0-1 16,-8-2 0-16,2-2 0 0,3 4 0 16,3-4 1-16,14 5-1 15,-9-1 2-15,0 5-1 16,1-5 3-16,-6 3-3 16,-9-3-1-16,9-4 0 15,-13 1 0-15,7-2 0 16,-2-1 0-16,8 2 1 15,-9 4-1-15,9-3 0 16,0 3 0-16,6-2 0 16,-6 4 2-16,-1-1 0 15,-1 0 1-15,-9-2-3 16,-6-2 1-16,6-2-1 16,-11-3 0-16,3-1 0 0,-3 4 0 15,3-3 1-15,5 8-1 16,-8-7 1-16,-10 2-1 15,-1-8 1-15,0 2-1 16,-8-1 0-16,8-6 0 16,-13 2 2-16,10-1-2 15,-2-1 0-15,-3 0 0 16,3 2 0-16,-3-3 0 16,-11-3 0-16,-8-3 0 15,-6-1 0-15,-2 2 0 16,-3-6 0-16,-8 1 0 15,-8-2 0-15,-6 5 0 0,-5 3 0 16,-9 6 0 0,3 2 0-16,3 3 0 0,9 2 0 15,2 0 0-15,10-7 0 16,1-1 0-16,0 0 0 16,0-8 0-16,5 7 0 15,14 2 0-15,14 9 0 16,37 10 0-16,18 4 0 15,1 2 0-15,9 0 0 16,0 0 0-16,0 0 0 16,0 0 0-16,-5 0 0 15,5 0 0-15,0 0 0 16,0 0 0-16,0 0-2 16,-52 0-16-16,-27-18-50 15,-33-22-195-15</inkml:trace>
  <inkml:trace contextRef="#ctx0" brushRef="#br0" timeOffset="77061.1569">29269 6151 208 0,'0'-8'94'0,"0"3"-46"16,0 4-11 0,0 1-30-16,0 0 2 15,0 0 4-15,0 0 1 0,0 0 12 16,0 0 1-1,0 0-13-15,0 0 1 0,0 0 7 16,0 0 0-16,0 0-1 16,0 0-4-16,0 0-7 15,0 0 5-15,0 0 3 16,-8 0-3-16,8 0 1 16,0 0-5-16,0 0-4 15,0-3 2-15,0-7 5 16,0-7-4-16,0-6 10 15,0 3 12-15,13 6 1 16,-4 2-5-16,1 9-13 16,-10 3-9-16,0 0-1 15,0 0-1-15,0 2-2 0,0 22-1 16,-24 4-1-16,-3-3-1 16,8-13 0-16,5-7-1 15,8-5 1-15,-2 0 0 16,-5-17 0-16,7-13-3 15,6-3 2-15,0 9 2 16,0 6 0-16,0 7 2 16,0 5 2-16,0 6 1 15,0 0 2-15,0 0 3 16,0 0-2-16,0 0-1 16,0 22-6-16,0 10 1 15,0 3-2-15,0-9-1 0,-19-14 0 16,14-7-2-16,2-5 3 15,3 0 0-15,0 0 0 16,0-3 0-16,0-9 0 16,0 6 0-16,19 5 0 15,3 1 0-15,-9 0 0 16,-2 0-1-16,-11 17 0 16,0 1 1-16,0-6-6 15,0-12-14-15,0 0-44 16,0-7-54-16,0-25-185 15</inkml:trace>
  <inkml:trace contextRef="#ctx0" brushRef="#br0" timeOffset="77944.6296">29307 5995 93 0,'-8'0'251'0,"-3"0"-208"15,11 0 27-15,0 0-39 16,0 0-6-16,0 0 20 16,0 0 20-16,0 0-5 15,0 0-10-15,-5 0-5 16,2 0-12-16,3 0-15 15,-6 0-7-15,6 8-6 16,-13 3-4-16,2 7-1 16,3 1-1-16,-6-3 0 15,9-9-2-15,5-7 0 16,0 0 0-16,0 0-2 0,0-13 2 16,0-16 3-1,27 0 2-15,3 3 6 16,-8 4 9-16,2 7 15 0,3 5-5 15,-13 3-9-15,-3 6-7 16,-3 1-5-16,0 0-4 16,3 25-1-16,-3 16 3 15,-8 8-4-15,0-2 0 16,0-10-1-16,-8-9-1 16,-3-18 0-16,9-9 1 15,2-1 1-15,-6 0-2 16,6-7 2-16,0-20 0 15,0-7-3-15,0-1 1 16,19 0 2-16,14 8 1 16,5 4 3-16,-2 10-1 0,-17 9 2 15,-8 4 0-15,-11 0-1 16,0 10 0-16,0 30-1 16,-20 8 2-16,-31-3-5 15,4-12-1-15,4-21-6 16,7-12-30-16,31-1-69 15,5-39-195-15</inkml:trace>
  <inkml:trace contextRef="#ctx0" brushRef="#br0" timeOffset="79272.6204">22951 6383 311 0,'-5'0'67'0,"5"0"-26"15,-3 0 3-15,3 0-6 0,0 0-5 16,-11 0 2-16,11 0 8 15,0 0-19-15,0 0-11 16,0 0 0-16,0 0-1 16,0 0-5-16,0 0-2 15,0 0 2-15,0 0 1 16,0 0 8-16,0-3 4 16,0-8 2-16,0-5 0 15,0-10-7-15,0 2 2 16,33-2 6-16,-9 4 2 15,-2 7-6-15,-3 8-10 16,-19 5-2-16,0 2 2 0,0 0-1 16,0 0-4-1,0 0-3-15,0 16 1 0,-13 14-2 16,-20 1 0-16,0-5-1 16,6-7 0-16,3-13 0 15,10-1 0-15,14-5 0 16,0 0 1-16,0-8-1 15,0-21 1-15,0-8 0 16,11-3 1-16,24 3 4 16,17 3 2-16,-14 8 7 15,-5 15 2-15,-19 6-9 16,-6 5-3-16,-8 1-3 16,0 35 1-16,0 15 0 15,-14 9-1-15,-27-13 0 0,17-15-1 16,5-16-1-16,16-13 1 15,-3-3-1-15,1 0 1 16,-9 0 0-16,9-11 0 16,2 8 0-16,3 3 0 15,0 0-1-15,0 0-7 16,0-10-41-16,33-17-93 16,21-15-150-16</inkml:trace>
  <inkml:trace contextRef="#ctx0" brushRef="#br0" timeOffset="83269.1293">29544 6211 62 0,'-2'0'90'16,"-4"0"-19"-16,1 0 15 15,-9 0-30-15,6 0-20 16,-11 0-17-16,8 0-12 15,8 0-4-15,-2 0-1 16,-6 0 1-16,8 0 8 0,3-2 1 16,-5-4-2-1,-1 4 0-15,3-3 4 0,-2-2-5 16,0 7-8-16,-4-1-1 16,9-1 0-16,-11-2 0 15,11 1 1-15,0-4-1 16,0-5-1-16,0 3-2 15,-8 0 3-15,8 1 1 16,0 0 3-16,0 1 6 16,-13-3 7-16,7-1 4 15,1 5 1-15,2-5-7 16,3 4-12-16,0 0-1 0,0-3 4 16,0 3 6-1,0-5 0-15,0 1 0 0,0-4-4 16,0 1-2-16,0-4 2 15,0-3 7-15,0 2-4 16,0-2-5-16,0-4 0 16,0 4-4-16,8-7-1 15,0 4 1-15,11-6-2 16,-8 5 0-16,8 3 0 16,-10 0 0-16,-1 1 1 15,8-6-1-15,-2 1 2 16,-1-5 2-16,-4 4 2 15,1 0 4-15,-1 2 0 0,2 3-6 16,-3-2-3-16,5 6 1 16,1-3-1-16,11-1-1 15,-6-4 0-15,2 9 0 16,4-7 0-16,-3 0 1 16,2 2 1-16,-5 0 5 15,3 2 1-15,-3 4-2 16,0-1-5-16,9-4 0 15,-4 1-1-15,3-3 0 16,-2 0 0-16,8-4 0 16,-11 0 1-16,-3 6-1 15,8-2 0-15,-8 2 1 16,0-6 0-16,14 4 1 16,-6-6 0-16,-2-2-1 0,13 2-1 15,-11-4 1-15,14 0 1 16,-3-2 3-16,3 1 3 15,-3-1-1-15,6 4 3 16,-9 1-6-16,3 0 1 16,-5-2-4-16,0 0 0 15,0-3-1-15,-1-4-1 16,1 2 1-16,0 0 0 16,-1 2 0-16,1 0 0 15,-6 4 0-15,12 2 0 16,-12-5 1-16,0 2-1 15,-8-2 0-15,6-5 0 16,2-2 0-16,-8 0 0 0,14-3 0 16,0 8 0-1,-1-4 0-15,1 8 0 0,0-4 0 16,-1 5 2-16,1-3-2 16,0-2 1-16,0-1 1 15,5-1 1-15,-11 4 2 16,6 1-2-16,0 1 3 15,-1-2 1-15,9-10 2 16,5-5-2-16,1-5-2 16,5-5 0-16,5-1-2 15,-3 2-2-15,-2 9-1 16,-5 9 1-16,-9 7 1 0,-11 10 1 16,11 0 3-1,-11 1 0-15,-2 1-3 0,8 3 1 16,-11-1-2-16,8 0 1 15,-3-2 0-15,-8 5 0 16,3 3-1-16,-3 0 0 16,-8 3-1-16,-3 3 1 15,0 2-2-15,-3 0 0 16,-5 5 0-16,6 0 0 16,-6 0 0-16,0 0 0 15,0 0 0-15,0 0-1 16,0 0 1-16,-25 0-1 15,-21 20-2-15,0 5-1 16,-1 5-1-16,1 1-4 16,-6 0 2-16,6-1 0 0,8-10 0 15,19-9-1-15,10-3-4 16,9-8 9-16,0 0 2 16,0 0 0-16,0 0-2 15,0-15-5-15,28-20 0 16,29-5-1-16,8-3 9 15,4 2 0-15,-7 9 0 16,-10 8 2-16,-22 16 0 16,-11 6 2-16,-8 2-3 15,-11 2-1-15,0 34-1 16,-19 7-9-16,-14 8-90 16,-8-7-155-16</inkml:trace>
  <inkml:trace contextRef="#ctx0" brushRef="#br0" timeOffset="85385.2733">29386 6145 264 0,'0'4'37'15,"0"-4"11"-15,0 4-18 16,0 2-21-16,0 2 13 16,0 2-3-16,0-6-2 15,0-4 0-15,0 0-4 16,0 0-4-16,0 0 10 15,0 0 0-15,0 0-3 16,0 0 7-16,0 0 1 0,0 0-15 16,0 0-5-16,0 0 4 15,0 0 0-15,0 1 11 16,0 3 0-16,0-1-1 16,0 9-6-16,0 3 1 15,8 4 4-15,3 4-8 16,-3-6-1-16,12 3-5 15,-10-4-1-15,4-2 2 16,0 1-2-16,5-2 1 16,-11 0 4-16,3 4 4 15,2-3 5-15,-4 4 2 16,10 0-9-16,0 3-3 16,0 2-1-16,-5 4-1 15,-6-3-2-15,3-2 1 0,2-1 0 16,-5-7 2-16,6-1 0 15,2-4 1-15,-7 2 1 16,4-4 1-16,1 3 3 16,10 0-5-16,-4 2-3 15,-4-2 1-15,3 2-3 16,0 1 1-16,0 2 0 16,-5 0 1-16,-1-1-2 15,1-1 5-15,5-1 1 16,-8 0-3-16,8-1-3 15,-11 4-1-15,6 0 0 16,10 0 0-16,-4 5 1 16,1-4 1-16,4 2 3 0,-3-3 3 15,-9-3-2-15,-2-1-2 16,11 1-1-16,-11 3-1 16,16-1 1-16,-8-3 2 15,0-3-2-15,3 4-2 16,-11-3 0-16,8 0 0 15,-2 3 1-15,2-3-1 16,11 6 2-16,-14-5-2 16,9 3 0-16,-6-3-1 15,8-3 0-15,-8 3 0 16,-5-5 0-16,-1 0 0 16,-2 3 1-16,11 2 0 0,-8-2 2 15,5 5 1-15,0 2-1 16,0-4-1-16,3 1-1 15,-3-2 0-15,0-3-1 16,0 1 0-16,-5 2 1 16,5 2 1-16,0 3-2 15,8 0 0-15,-2 5 1 16,-4 0-1-16,-2 2 1 16,9-3-1-16,-9-1 0 15,0-3 0-15,0 0 1 16,0 0-2-16,8 2 1 15,-2 2 0-15,2-4 0 16,0 9 1-16,-7-7-1 0,12 6 0 16,-5-2 0-1,3-5 0-15,6 5 0 0,2 2 1 16,-11-5-1-16,6 2 0 16,5-1-1-16,-10-1 1 15,2 1 1-15,-3 4-1 16,0 2 0-16,6-2-1 15,-6 5 2-15,3-2-1 16,-3-1 0-16,1 0 0 16,-1-7 0-16,11 9 0 15,-5-4 0-15,5 7 0 16,-5 5-1-16,-1-3 1 16,1 1 0-16,-11 1 0 15,11-4 0-15,10-1 0 0,-2 0 0 16,-3 0 0-16,3-1 0 15,-8-3 0-15,11-3 0 16,-12 3-1-16,4-5 1 16,-6-3-1-16,-3 0 1 15,11-5 0-15,-11 1-1 16,-5-3 1-16,11-2 0 16,-14 2 0-16,14-3 0 15,-14-1-1-15,-8-5 1 16,-3 3 0-16,-8-4 0 15,0 0-1-15,0 0 1 16,0 0-1-16,0 0-2 16,0 0-5-16,0 0-12 0,0 0-32 15,0-5-44-15,0-18-55 16,0-10-161-16</inkml:trace>
  <inkml:trace contextRef="#ctx0" brushRef="#br0" timeOffset="85707.0861">32445 8088 380 0,'-10'0'129'16,"7"0"-72"-16,3 4-7 15,0 7-42-15,0 11 8 16,0-2 16-16,0 2 2 16,0 0 2-16,0 3 1 15,0 1-7-15,0-1-9 16,0-3 0-16,0-5-8 16,-25-4-2-16,12-7-1 15,-1-4-8-15,-5-2-2 16,11 0-8-16,-11 0-27 15,0-12-54-15,19-13-83 16,0-8-254-16</inkml:trace>
  <inkml:trace contextRef="#ctx0" brushRef="#br0" timeOffset="87791.2653">22880 6297 238 0,'-13'6'27'15,"13"-6"17"-15,0 0 1 0,0 0-29 16,0 0 17-1,0 0 16-15,0 0-5 0,0 0-4 16,0 0-12-16,0 0-13 16,0 0 3-16,0 0 2 15,0 0-1-15,0 0-11 16,0 0-2-16,0 0 4 16,0 0-2-16,0 0-4 15,0 5 0-15,0 4 0 16,0 8 10-16,0 2 6 15,0 0-8-15,0-2-2 16,0 0 2-16,11 1 0 16,-3 2 1-16,3-1-1 15,-3 5 0-15,0 0-5 16,-8 5-4-16,0 2 1 0,0 2-2 16,0-5 0-16,0 1-1 15,0-5-1-15,0-6 0 16,0-3 0-16,0 0 3 15,0 3 3-15,0 8 2 16,0 5-2-16,0 8-3 16,-27 0 3-16,8 3-4 15,0 0-1-15,-3-3-1 16,3-9 0-16,0-5 0 16,11-2 2-16,-3-7 1 15,-3 6 1-15,6-7 2 16,-3 9 0-16,-3 1-3 0,6 7-2 15,-3 2-1-15,-16 4 0 16,2 3 2-16,-10-5-2 16,10-2 2-16,6-11 7 15,-2-4 4-15,10-1-6 16,-11 3-3-16,-3-2-3 16,-7 5-1-16,-1 3 0 15,0-4 0-15,-2 7 0 16,-4 1 0-16,1 1 0 15,6-3 1-15,-7-4-1 16,12-2 1-16,0-1-1 16,0-5 0-16,2 1 1 15,-2 5-1-15,0-3 0 0,-3 12 0 16,-11-3 1-16,8-4-2 16,0 0 2-16,-5 0-1 15,11-3 0-15,-6 0 0 16,0 1 0-16,1-6 0 15,-15 7 0-15,9 2 1 16,-8-5-2-16,-1 5 2 16,9-3-1-16,-3-2 0 15,9 0 0-15,-7-3 0 16,12 6 0-16,-6-8 0 16,9 2 0-16,-9-1 0 15,0-5 0-15,6 1 0 0,8-3 0 16,0-3 1-1,5 4-1-15,-5 1 0 0,-3-5 0 16,3 3 0-16,0-3 0 16,14-2 0-16,-9 1 0 15,9-6-1-15,5 3 1 16,-3-3 0-16,3 2 1 16,-5 3-1-16,-9 6 0 15,-5-3 0-15,5 3-1 16,-5-2 0-16,14-4 1 15,-9 1-1-15,9-2 1 16,-4-4 0-16,9 4 0 16,0-4 0-16,0 0 0 15,0 0-1-15,0 0 1 16,0 0-6-16,0 0-15 0,0 0-39 16,0-12-66-16,0-4-85 15,0-3-234-15</inkml:trace>
  <inkml:trace contextRef="#ctx0" brushRef="#br0" timeOffset="88143.0036">21065 8262 312 0,'-14'4'125'15,"-5"7"-45"-15,11 11-26 16,-3-1-31-16,-8 13-15 16,-3 5-6-16,3 8 1 15,0 4 0-15,10-4 9 16,4-7 7-16,5-11-2 15,0-11-6-15,0-13-2 16,5-5 7-16,36 0 8 16,17-15-8-16,2-16-14 0,-9-2-2 15,1-4-13-15,-5 0-38 16,18-5-110 0,-5-8-220-16</inkml:trace>
  <inkml:trace contextRef="#ctx0" brushRef="#br0" timeOffset="90100.8692">22989 6325 102 0,'-10'5'53'0,"1"-3"2"15,-1 0 2 1,1-2-15-16,1 0-17 0,-3 0-10 15,-8 0-4-15,19 0 2 16,0 0 6-16,0 0 8 16,-8 0-3-16,8 0-3 15,-5 0 1-15,2 0-4 16,3 0-9-16,-11 0 1 16,11 0 1-16,0 0-4 15,0-2-2-15,-6 0 3 16,4-1 8-16,2 1 5 15,-11-5-3-15,11 0 0 16,0-9-1-16,0-2-11 16,0 2 0-16,0-7-1 15,0 1-2-15,0-5 0 0,0 4-2 16,0 0 0-16,0 1 0 16,0 3 2-16,0-8 6 15,0 3 2-15,0-7-4 16,0-4 0-16,0 2-5 15,0 0-1-15,0 0-1 16,0 5 1-16,0 0 0 16,0 5 0-16,0 3 3 15,0-1 5-15,0-1 3 16,-14-7 1-16,9 0-3 16,-9-1-1-16,6 1-2 15,2 1-2-15,-2 6-3 0,3 7 3 16,-3-5 0-1,-3 5-3-15,-8-7 1 0,5-1-1 16,-5-1 1-16,5 0-2 16,6-5 3-16,-16 3-1 15,10 0-1-15,-5 3-1 16,0-2 1-16,-3 3-2 16,8 6 0-16,-5-1 1 15,-5 3 1-15,5-1 0 16,-9-5 1-16,9-2 0 15,6 6 1-15,-6-2 2 16,5 2-2-16,0 1-1 16,6-1-1-16,-11-1 1 15,0 5-2-15,0-6 1 16,0-2 3-16,-3 4-2 0,-3-6 0 16,-2 0-2-16,3 3 1 15,4 2 0-15,-1 1 0 16,-4 5 2-16,6 1-3 15,0-3 1-15,-3 3 0 16,-2 0 2-16,-9 0 0 16,0-1-1-16,0 2-2 15,1-3 0-15,-4 0 1 16,4-2-2-16,-1 4 2 16,-5-1 1-16,0-4 1 15,5-2-1-15,-3 7 2 16,-2-3 0-16,11-1-2 0,-6 5-2 15,9 2-1-15,-9 0 1 16,0-1-1-16,0 3 0 16,-7 1 0-16,15 0 2 15,6 0-2-15,11 2 0 16,-6-1 0-16,14 3 0 16,-11-2 0-16,3-1 0 15,3 3 3-15,-9-3-1 16,14 3 2-16,0-1-4 15,-8 1 1-15,8 0-1 16,0 0 0-16,0 0 1 16,0 0-1-16,0 0 0 0,0 0 0 15,0 0 1-15,0 0-1 16,0 0 1-16,0 0-1 16,0 0 1-16,0 0-1 15,0 0 0-15,0 0 0 16,0 0 0-16,0 0 1 15,0 0 0-15,-11-3-1 16,11 0 2-16,-14 1-2 16,1-1 0-16,7 1 0 15,-7 2 0-15,13 0 0 16,0 0 0-16,0 0 0 16,0 0 0-16,0 0 1 15,0 0 0-15,0 0-1 0,0 0 0 16,0 0 0-1,0 0 0-15,0 0 0 0,0 14 0 16,24 14 0-16,9-2 0 16,2 2 0-16,-5-7 0 15,-8 2 2-15,3-11-2 16,-17-3-2-16,-8-5 2 16,5-4-1-16,-5 0 0 15,0 0-1-15,0 0 1 16,0-10 1-16,-13-19-6 15,-34-8-3-15,4 0 4 16,-4 2-1-16,6 2 6 16,11 8-1-16,17 10 0 0,5 6 1 15,8 5-1-15,0 4 1 16,0-6 0-16,0 6 0 16,0-2 0-16,0 2 2 15,13 0-1-15,34 0 4 16,4 2-1-16,9 14-1 15,-2-4-3-15,-7-6 0 16,-4-6-8-16,26-1-64 16,-40-48-231-16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31T18:27:34.3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7769 13951 160 0,'-8'0'204'0,"-3"0"-184"15,11 0 19-15,0 0-7 16,0 0 1-16,0 0-5 16,0 0 4-16,0 0-2 15,0 0-7-15,0 0 0 16,0 0 2-16,0 0-4 15,0 0-8-15,0 0-2 16,0 0-1-16,0 0 2 16,0 0-1-16,0 0-1 15,0 0-2-15,0 0 4 16,0 0-1-16,0 23-3 16,11 17 25-16,30 7-17 0,3 5-9 15,8 5 0-15,-6-4 1 16,6-1-2-16,-6-2-1 15,-13-7-4-15,-6-12-1 16,-8-3 0-16,-11-17-6 16,6-6-21-16,-14-5-47 15,5 0-38-15,1-14-159 16</inkml:trace>
  <inkml:trace contextRef="#ctx0" brushRef="#br0" timeOffset="232.4095">8667 13935 571 0,'-55'55'53'0,"-10"22"-31"15,-25 22 36-15,-28 20-38 16,-13 11-13-16,-8 6 1 15,14-10 7-15,21-20-14 16,33-22-1-16,39-36-29 16,32-25-63-16,0-23-141 15</inkml:trace>
  <inkml:trace contextRef="#ctx0" brushRef="#br0" timeOffset="794.2976">8947 14350 416 0,'0'0'88'0,"0"0"-28"16,28 0 16-16,10 5-23 15,22-5-10-15,-14 2-18 16,6-2-17-16,-14 0-8 16,-5 0-1-16,8 0-18 15,5-11-44-15,-8-2-160 16</inkml:trace>
  <inkml:trace contextRef="#ctx0" brushRef="#br0" timeOffset="996.4592">9086 14636 477 0,'0'16'157'0,"0"-3"-141"16,52-8 30-16,19-5-38 16,3 0-8-16,2-17-19 15,3-2-48-15,-5-13-133 16</inkml:trace>
  <inkml:trace contextRef="#ctx0" brushRef="#br0" timeOffset="1686.2241">10742 13817 44 0,'0'0'368'16,"0"6"-331"-16,0 24 29 16,0 13-2-16,-20 6-16 15,1 4-6-15,-5 8-15 16,-3-1-12-16,-6-7-8 16,14-5-7-16,5-13-6 15,9-15-25-15,5-10-35 16,0-8-64-16,0-2-74 15</inkml:trace>
  <inkml:trace contextRef="#ctx0" brushRef="#br0" timeOffset="1896.5318">10363 14220 42 0,'0'-8'399'0,"0"0"-373"15,0-6 5-15,51-4 27 16,4-1-5-16,5 3-7 16,3 4-5-16,-17 0-14 15,-8 3-24-15,-11-1-3 16,1-3-19-16,4 4-51 16,-18 2-180-16</inkml:trace>
  <inkml:trace contextRef="#ctx0" brushRef="#br0" timeOffset="2160.333">10278 14615 189 0,'25'0'435'0,"10"0"-401"15,36 0 42-15,-6 0-64 16,-10 0-12-16,-3-8-16 16,5-4-42-16,-11 2-78 0,-8-9-211 15</inkml:trace>
  <inkml:trace contextRef="#ctx0" brushRef="#br0" timeOffset="3486.3848">11996 13904 290 0,'0'0'162'0,"0"0"-116"15,0 0 9-15,0 0-16 16,-8 0-19-16,2 0 1 16,-8 0-3-16,-13 0-1 15,-11 0-5-15,-22 12-9 16,-11 23-1-16,0 5 2 15,6 7 1-15,5 4 2 16,8-5-1-16,19 2 1 16,6-11 5-16,13-9 0 15,14-9-6-15,0-9-6 16,0-10 0-16,41 0 0 16,25-10 1-16,13-28 1 15,-3-6-1-15,-10-4 2 0,13-2 7 16,-19 1 7-16,-9 8-10 15,-23 6-4-15,-17 16-2 16,-11 3-1-16,0 11-1 16,0 5 1-16,0 0-1 15,-19 0-2-15,-14 16 1 16,0 13 2-16,14 8 0 16,5 3 2-16,9-1 4 15,5-1 5-15,0-11 1 16,0-7-8-16,38-7-4 15,14-9 0-15,13-4-3 16,9 0-6-16,-3 0-25 0,3 0-52 16,-17 0-100-16,-11 0-246 15</inkml:trace>
  <inkml:trace contextRef="#ctx0" brushRef="#br0" timeOffset="3922.2321">11360 14543 345 0,'-8'8'120'0,"8"-1"-75"15,0 1 6-15,0 4 18 0,41 0-6 16,16-7-4-16,28 1-2 16,21-6-17-16,25 0-12 15,0 0-8-15,-6 0-10 16,-2 0-10-16,-11 0-1 16,-25-13-17-16,-5-2-40 15,-14 0-73-15,-30-2-204 16</inkml:trace>
  <inkml:trace contextRef="#ctx0" brushRef="#br0" timeOffset="4424.281">11530 14984 247 0,'-6'0'137'16,"6"0"-98"-16,0 0 23 15,0 4 10-15,0 20-9 16,0 11-13-16,0 6-11 16,0 10-9-16,0 2-2 15,0-2-13-15,-3-3-14 16,-8-13-1-16,11-14-7 16,-8-17-18-16,8-4-33 0,0-4-63 15,8-23-86 1,17-5-154-16</inkml:trace>
  <inkml:trace contextRef="#ctx0" brushRef="#br0" timeOffset="4656.1778">11603 15134 380 0,'0'-3'82'15,"19"-5"-2"-15,33-5-23 16,-6 8-7-16,6-4 0 15,-14 9-1-15,-5 0 2 0,-11 0-9 16,-17 28-7-16,-5 18-5 16,-19 14-14-16,-54 7-8 15,-12-4-8-15,1-14 0 16,10-24-10-16,11-25-52 16,55-21-78-16,8-62-198 15</inkml:trace>
  <inkml:trace contextRef="#ctx0" brushRef="#br0" timeOffset="5421.592">13095 14419 420 0,'0'0'89'0,"0"0"-28"16,8 0-9-1,5 0-21-15,12 0 16 0,13 22 13 16,3 13-11-16,16 11-10 16,6 8-7-16,0 0-11 15,10-2-10-15,-13-5-9 16,-2-9-2-16,-1-9-5 16,-8-11-13-16,-3-10-51 15,12-8-77-15,-18 0-128 16</inkml:trace>
  <inkml:trace contextRef="#ctx0" brushRef="#br0" timeOffset="5654.3363">13678 14456 543 0,'-65'56'58'0,"-6"20"21"15,-8 18-29-15,-14 7-10 16,0-5-13-16,11-21-27 16,36-22-50-16,13-42-161 15</inkml:trace>
  <inkml:trace contextRef="#ctx0" brushRef="#br0" timeOffset="25803.9826">6420 16427 274 0,'-27'-5'79'16,"18"4"-65"-16,-2-2 27 15,3 3-20-15,-3 0-2 16,9 0 14-16,-9-3 12 16,8 3-3-16,-2 0-11 15,-1 0-8-15,6 0-6 16,-5 0-9-16,5 0 1 0,0 0 12 15,0 0 1 1,0 7-13-16,51 23 12 0,15 12 3 16,-1 5-12-16,6 4-2 15,-16 1-1-15,-3-5-5 16,-20-5-4-16,1-7 0 16,-8-12-6-16,2-11-28 15,6-12-60-15,5 0-84 16,-19-30-180-16</inkml:trace>
  <inkml:trace contextRef="#ctx0" brushRef="#br0" timeOffset="26028.0414">7238 16418 283 0,'0'0'212'16,"0"24"-195"-16,-8 26 25 15,-44 19 8-15,-27 23-17 16,-25 10-19-16,-27 16-12 16,-8 8-1-16,3-2 0 15,24-8-1-15,28-18-2 16,45-33-14-16,37-30-48 16,2-24-56-16,13-11-63 15</inkml:trace>
  <inkml:trace contextRef="#ctx0" brushRef="#br0" timeOffset="26297.9737">7350 16926 365 0,'0'0'83'0,"0"0"-10"16,11 0 10-16,29 3-25 15,26 0-4-15,-9-3-13 0,3 0-25 16,-14 1-13-16,-7-1-3 16,-12 0-2-16,-8 0-37 15,3 0-66-15,-11 0-123 16</inkml:trace>
  <inkml:trace contextRef="#ctx0" brushRef="#br0" timeOffset="26575.9605">8402 16361 288 0,'8'0'165'0,"-8"15"-121"16,0 24 35-16,0 18-24 15,-8 12-11-15,-25 11-9 16,-10 10 2-16,2-2-14 16,-6-3-15-16,17-7-7 15,9-20-1-15,21-14-14 16,0-17-45-16,0-26-67 15,32-1-49-15,9-31-22 16</inkml:trace>
  <inkml:trace contextRef="#ctx0" brushRef="#br0" timeOffset="26853.8815">8956 16546 368 0,'0'0'133'16,"0"12"-126"-16,-41 16 2 16,-25 15 2-16,-18 7 10 15,-14 4-14-15,-6 2 12 16,25-1 21-16,19-8-8 16,33-6-24-16,27-10-6 15,0-3-2-15,8-1 6 0,44-3 10 16,-6-2-2-16,6-2-9 15,8-12-5-15,-8-5-2 16,13-3-46-16,-8-10-103 16,-5-26-178-16</inkml:trace>
  <inkml:trace contextRef="#ctx0" brushRef="#br0" timeOffset="27063.9832">9204 16284 523 0,'13'17'62'0,"31"35"-40"15,-3 17-2-15,5 18 18 0,-27 17 1 16,-19 13 5-16,0 15-11 16,-41 8-10-16,-49 0-21 15,-8-11-2-15,0-20-39 16,-6-30-108-16,9-42-209 15</inkml:trace>
  <inkml:trace contextRef="#ctx0" brushRef="#br0" timeOffset="27492.2597">5861 16350 466 0,'-85'105'101'16,"1"41"-20"-16,18 34 5 15,15 24-28-15,48 9-18 16,3-14-25-16,114-25-15 16,80-51 0-16,76-48-64 15,38-58-140-15</inkml:trace>
  <inkml:trace contextRef="#ctx0" brushRef="#br0" timeOffset="28308.242">9978 16618 272 0,'-16'5'63'0,"5"3"5"16,-3-1-14-16,1 7 3 16,-1-3 6-16,14 0-8 15,0 4 3-15,0-1-9 16,22 0-17-16,16-1-14 16,3-3-13-16,8-5-5 15,-3-5-10-15,1 0-36 16,13-5-48-16,-14-12-128 15</inkml:trace>
  <inkml:trace contextRef="#ctx0" brushRef="#br0" timeOffset="28481.9788">10022 17041 569 0,'0'12'74'0,"21"-1"-30"15,59-5-28-15,10-6-11 16,-6 0-5-16,-5-1-41 0,-13-31-138 16,-26-11-267-1</inkml:trace>
  <inkml:trace contextRef="#ctx0" brushRef="#br0" timeOffset="28945.6808">11287 16310 77 0,'0'0'299'0,"0"0"-255"0,0 3 36 15,8 23-9 1,6 6-17-16,-9 5-12 0,-5 4-20 16,0 2-17-16,0 0-5 15,0-9 0-15,0-4-18 16,-19-2-61-16,-8-3-78 15,-11-10-165-15</inkml:trace>
  <inkml:trace contextRef="#ctx0" brushRef="#br0" timeOffset="29117.7675">11058 16584 502 0,'0'-6'57'0,"46"1"18"15,39-3-34-15,13 1-16 0,0-10-12 16,-19 5-13-16,-22-1-6 16,-21 4-59-16,-17 7-86 15,-19 2-227-15</inkml:trace>
  <inkml:trace contextRef="#ctx0" brushRef="#br0" timeOffset="29283.9806">11148 17049 665 0,'3'12'24'0,"95"-9"18"0,13-3-30 16,1 0-12-16,-8-9-32 16,-20-28-108-16,-24-13-176 15</inkml:trace>
  <inkml:trace contextRef="#ctx0" brushRef="#br0" timeOffset="29921.8129">12950 16193 132 0,'14'-10'308'0,"-14"2"-285"15,2-3 26 1,-2 2-9-16,0 1 20 0,0-4-11 16,-27 4-11-16,-11 2-13 15,-11 6 0-15,-27 0-5 16,-3 13-11-16,-25 23-5 15,6 13-1-15,5 11 2 16,14 10 6-16,24-10-3 16,25-4-6-16,22-19-2 15,8-16 1-15,28-20-1 16,56-1 1-16,22-24 1 16,6-24 0-16,5-7-2 15,-27 4 0-15,-16 9 0 16,-30 14 1-16,-31 15-1 15,-10 13 0-15,-3 0 1 0,0 36-1 16,-8 8 0-16,-6 4 0 16,9-6 0-16,5-13-1 15,0-10-6-15,32-6-7 16,26-7-9-16,7-4-14 16,-10-2-11-16,10 0-31 15,-8 0-81-15,-29 0-200 16</inkml:trace>
  <inkml:trace contextRef="#ctx0" brushRef="#br0" timeOffset="30175.7921">12244 17088 468 0,'24'0'88'16,"69"-7"28"-16,27-10-66 15,11-5-20-15,11 4-5 16,-17-4-9-16,-8 1-16 16,-29 8-1-16,7 1-15 15,-27 3-44-15,-10 1-92 16,-7-7-172-16</inkml:trace>
  <inkml:trace contextRef="#ctx0" brushRef="#br0" timeOffset="30543.9405">12748 17389 250 0,'-5'0'249'0,"5"0"-207"16,0 13-9-16,0 21 10 16,0 10-5-16,0 12-15 15,-8 15-1-15,-6-4-2 16,3-2-13-16,11-12-7 16,0-9-9-16,0-14-60 15,25-13-83-15,-6-16-176 16</inkml:trace>
  <inkml:trace contextRef="#ctx0" brushRef="#br0" timeOffset="30767.2482">12795 17645 183 0,'46'-34'290'16,"33"3"-242"-16,6-1 45 15,13 8-44-15,-19 13 6 16,-14 11-13-16,-18 15-4 15,-42 34-6-15,-5 15 2 16,-14 11-18-16,-56 1-13 16,-18-7-3-16,9-18-2 15,8-32-18-15,25-19-34 0,16-23-39 16,27-35-55-16,3-6-91 16</inkml:trace>
  <inkml:trace contextRef="#ctx0" brushRef="#br0" timeOffset="31091.7507">14551 16326 198 0,'-74'20'372'16,"-11"40"-296"-16,-5 21 5 15,-8 28-13-15,6 20-12 16,26 8-33-16,20-5-6 16,40-13-8-16,6-18-2 15,47-25-4-15,43-21-3 16,13-11 0-16,9-20-7 15,8-8-29-15,-11-15-25 16,-16-1-52-16,-20-10-105 16</inkml:trace>
  <inkml:trace contextRef="#ctx0" brushRef="#br0" timeOffset="31384.2032">14957 16786 310 0,'57'24'185'0,"3"6"-115"16,6 3-23-16,7 4-21 16,-7-8-16-16,-6-2-10 15,-9-8-32-15,-18-5-94 16,-14-14-155-16</inkml:trace>
  <inkml:trace contextRef="#ctx0" brushRef="#br0" timeOffset="31555.9078">15358 16771 441 0,'-134'60'210'0,"-8"17"-140"16,25-1-38-16,38-11-32 15,44-22-27-15,24-22-88 16,11-21-112-16</inkml:trace>
  <inkml:trace contextRef="#ctx0" brushRef="#br0" timeOffset="32014.0025">15666 17055 484 0,'-14'-6'164'0,"14"-2"-60"16,0-2-37-16,44-1-34 15,29-4-26-15,6-1-1 16,25-10 16-16,-11-1-3 16,-1 6-9-16,-7 1-10 15,-6 7-6-15,-13 4-58 16,-9-4-131-16,-16-10-241 16</inkml:trace>
  <inkml:trace contextRef="#ctx0" brushRef="#br0" timeOffset="32537.6531">16825 16384 475 0,'-28'7'105'15,"23"24"-36"-15,-9 9-25 16,14 13-11-16,0 3-11 15,-8 7-2-15,8 7 5 16,0 7-5-16,0-8-6 16,0-4-11-16,0-12-3 15,0-10-5-15,0-12-7 16,0-12-6-16,14-11-7 16,-1-8 0-16,6-6-2 15,22-33 13-15,6-8 3 16,10-10-19-16,-5 11 8 0,-3 14 20 15,-6 7 2 1,4 20 4-16,-14 5 10 0,-1 0 11 16,-7 30 9-16,-17 12-4 15,-8 6-3-15,0 1-18 16,0-2-9-16,0-12-6 16,8-10-40-16,3-10-66 15,-11-15-137-15</inkml:trace>
  <inkml:trace contextRef="#ctx0" brushRef="#br0" timeOffset="32801.862">17749 16118 214 0,'0'17'267'0,"0"31"-168"16,0 31-5-16,0 31 7 15,-19 34-16-15,-36 27-17 16,-35 9-23-16,-8 2-15 16,-3-9-12-16,-2-23-16 0,24-27-2 15,13-38-45-15,14-63-171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31T18:29:16.7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2545 3512 229 0,'-13'0'84'16,"7"0"-27"-16,6 4 7 15,0-2-25-15,0-2 3 16,0 2 4-16,0 10 3 16,0 8-13-16,0 9 3 15,0 10-14-15,0 10-12 16,6 4-6-16,-6 8-2 15,8 3-4-15,-8 1-1 16,0-4 0-16,0-11-4 16,0-13-10-16,0-17-29 15,19-18-56-15,14-2-54 0,-6-11-30 16,11-24-57-16</inkml:trace>
  <inkml:trace contextRef="#ctx0" brushRef="#br0" timeOffset="262.236">3082 3570 144 0,'6'-7'38'0,"-6"7"30"16,0 0 5-16,0 0-23 16,0 0-11-16,0 0 3 15,0 6 2-15,0 22 9 16,0 12-5-16,0 8-14 15,0 12-15-15,-6 13-3 0,-26 2-8 16,-6 5-5-16,-3-1-3 16,11-8-1-16,2-13-8 15,9-10-10-15,11-16-40 16,8-14-66-16,0-15-25 16,0-3-144-16</inkml:trace>
  <inkml:trace contextRef="#ctx0" brushRef="#br0" timeOffset="583.9138">2761 3995 195 0,'0'0'138'16,"0"0"-91"-16,0 0 9 15,0-1-12-15,32-5-19 16,15-1-14-16,5-5 11 15,8-3-15-15,0-2-4 0,-9-1-3 16,-4 4-33-16,-9 1-112 16</inkml:trace>
  <inkml:trace contextRef="#ctx0" brushRef="#br0" timeOffset="995.3768">3377 4027 316 0,'-57'48'101'15,"18"7"-51"-15,18-4 0 16,12-7-27-16,9-12-14 16,0-17-3-16,41-15 12 15,19 0 34-15,19-22-2 0,-13-18-10 16,-14 3-8-1,-25 7 0-15,-22 8-11 0,-5 3-11 16,0 5-3-16,-51 1-7 16,-4 12-11-16,9 1-19 15,13 0-33-15,22 0-54 16,11 5-101-16</inkml:trace>
  <inkml:trace contextRef="#ctx0" brushRef="#br0" timeOffset="1333.8026">3895 4300 201 0,'-11'7'64'16,"11"-7"-19"-16,0 0 28 15,0-21-1-15,0-18-23 16,49-12-4-16,0 5 15 16,8 9-1-16,-10 11-9 15,-14 10-12-15,-14 9-21 0,-6 3-14 16,1 0-3-16,0-6-2 15,10 6-19-15,9-4-51 16,19 8-78-16,-6 0-89 16</inkml:trace>
  <inkml:trace contextRef="#ctx0" brushRef="#br0" timeOffset="1595.6813">4885 4148 520 0,'-33'44'38'0,"28"11"38"16,-23-2-37-16,1-10-29 15,8-8-10-15,13-5-2 16,6-5-10-16,0-7-24 16,0-7-81-16,14-11-114 15</inkml:trace>
  <inkml:trace contextRef="#ctx0" brushRef="#br0" timeOffset="1775.5492">4852 3855 133 0,'-27'-2'461'15,"16"2"-460"-15,11 0 0 16,0-9-1-16,11 0-7 16,38 0-36-16,16 9-103 15,1 0-122-15</inkml:trace>
  <inkml:trace contextRef="#ctx0" brushRef="#br0" timeOffset="2165.5692">5266 4165 152 0,'0'0'152'0,"0"0"-81"15,0-9-17-15,11-10 18 16,22-1-5-16,13 1-8 16,1 3-7-16,-9 8-7 15,-5 1-14-15,-20 7-19 16,-5 0-10-16,-8 15-1 0,0 26 1 15,-27 16-2-15,-30 10-2 16,11 3 1-16,5-11 1 16,30-11 0-16,11-14-1 15,0-9 1-15,16-16-2 16,31-2 2-16,-1-7-1 16,8 0-5-16,12 0-20 15,5-16-26-15,8-7-63 16,-3-4-126-16</inkml:trace>
  <inkml:trace contextRef="#ctx0" brushRef="#br0" timeOffset="2593.6516">6005 4229 370 0,'-19'21'9'0,"19"-7"8"15,0-2 3-15,0-6-11 16,11-6-8-16,6 0 2 16,7 0 0-16,-10-6 2 15,13-10 11-15,-13 0 9 16,10-3 7-16,3-2 2 16,3 4-2-16,6 0 3 15,-6 6-5-15,-8 8-3 0,-3 3-1 16,-14 0-9-16,3 0-4 15,-8 14-2-15,0 3 9 16,0-1-15-16,0-9-5 16,0-7-1-16,28 0-5 15,23 0 6-15,7-21 0 16,7 5 1-16,-18 2 2 16,-1 14 3-16,-19 0-1 15,-13 22 5-15,-14 14 7 16,0 7-7-16,-8-6-10 15,-20-4-1-15,17-20-22 16,11-9-45-16,0-4-58 16,33-8-77-16,13-23-92 15</inkml:trace>
  <inkml:trace contextRef="#ctx0" brushRef="#br0" timeOffset="2842.1633">7107 3685 381 0,'-14'3'48'15,"14"27"19"-15,-5 9 12 16,-3 11-30-16,2 8-10 16,-13 7-2-16,-3 11 2 15,11-2 0-15,3-4-20 16,-5-7-17-16,7-10-2 0,-2-7-10 15,-3-4-15-15,3-15-35 16,-3-10-31-16,3-12-60 16,2-5-70-16</inkml:trace>
  <inkml:trace contextRef="#ctx0" brushRef="#br0" timeOffset="3013.9363">6851 4016 49 0,'0'-28'358'15,"0"11"-321"-15,46 3 41 16,6 4-13-16,13 2-8 16,-5-1-20-16,6 8-16 15,5-2-17-15,-3 3-4 0,8 0-13 16,3 0-39-16,6 4-110 16,-20 15-125-16</inkml:trace>
  <inkml:trace contextRef="#ctx0" brushRef="#br0" timeOffset="3411.9983">7859 4023 145 0,'0'-10'131'0,"0"-3"-55"0,-5 5-7 16,-22-3-12-16,-20 6-11 15,1 2-5-15,-11 3 2 16,-3 0-4-16,-11 21-2 16,11 19-1-16,-11 13-5 15,17 3 2-15,4-3-10 16,34-7-14-16,16-16-7 16,0-13-2-16,0-11 0 15,55-6 1-15,10-6 0 16,6-22 0-16,8-8-1 15,-22 6 0-15,-16 8 0 16,-19 8 0-16,-6 14 0 16,-16 6-2-16,0 33 2 0,0 11-1 15,0-2 1-15,0-17-7 16,0-10-17-16,9-21-24 16,42 0-4-16,15-34-18 15,7-7-73-15,-15-6-36 16</inkml:trace>
  <inkml:trace contextRef="#ctx0" brushRef="#br0" timeOffset="3614.1681">8451 3634 505 0,'-41'44'80'16,"22"18"30"-16,0 19-45 15,-3 3-19-15,11-2-22 16,3-9-20-16,-3-8-4 16,11-12-15-16,0-13-44 15,0 6-72-15,19-13-166 16</inkml:trace>
  <inkml:trace contextRef="#ctx0" brushRef="#br0" timeOffset="4423.3976">6065 4052 61 0,'0'0'76'0,"0"0"-45"15,0 0 28-15,0 0 8 16,-8 0 10-16,8 0-4 15,-5 0-10-15,5 0-16 16,0 0-5-16,-6 0-4 16,-2 0-11-16,3 0 3 15,2 0-4-15,3 0-11 16,-6 0 0-16,-7 0 0 16,-20 4-3-16,-5 19-7 15,-14 11-4-15,6 11 0 16,5 10 0-16,11-2-1 0,16-1 1 15,14-12-1-15,0-11 0 16,0-21-1-16,52-8 1 16,8 0 1-16,11-22 3 15,-6-12-1-15,-24-5 3 16,-11 0 1-16,-30 10-2 16,0 0-2-16,-46 6-3 15,-6 2-9-15,6-1-30 16,27 6-66-16,19-7-136 15</inkml:trace>
  <inkml:trace contextRef="#ctx0" brushRef="#br0" timeOffset="7149.6084">3311 5556 509 0,'-19'0'71'16,"19"0"-6"-16,-13 0-6 0,-15 7-24 16,-23-1-11-16,-12 5-12 15,-5-1-2-15,-28 5-2 16,-2 12-5-16,-3 7 0 15,3 14-2-15,14 7-1 16,24 6 0-16,35 3-1 16,11 1-1-16,14-4 0 15,0-7-4-15,20-9-10 16,34-11-16-16,17-6-31 16,8-12-60-16,6-2-39 15,5-7-80-15</inkml:trace>
  <inkml:trace contextRef="#ctx0" brushRef="#br0" timeOffset="7472.1486">3451 6042 425 0,'0'0'60'0,"0"0"-5"16,0 0-15-16,38-5 10 15,3-18-9-15,2-3-8 16,-7-4 10-16,-12 0-19 16,-5 0-6-16,-13 5-3 15,-6 3-8-15,0 4 1 16,0 14 0-16,-30 4 1 16,-30 4-4-16,-11 38-5 0,5 20-1 15,12 7 0-15,8 0 0 16,7-6-1-16,15-19-6 15,16-8-11-15,8-11-30 16,0-13-27-16,51-9-22 16,23-3-58-16,16-3-46 15</inkml:trace>
  <inkml:trace contextRef="#ctx0" brushRef="#br0" timeOffset="7712.0175">3895 6053 74 0,'0'-2'266'0,"0"2"-151"15,0 0-6-15,0 0-42 16,0 0-15-16,0 0-29 0,0 0-9 16,27-22 14-1,30-1 25-15,3 9-18 0,-13 10-8 16,-20 4-10-16,-2 12-11 16,-6 25 3-16,-11 10-4 15,3-2-5-15,-11-10-4 16,0-13-17-16,0-14-29 15,0-8-34-15,8-15 6 16,11-33-24-16,14-22-43 16,13-11-47-16</inkml:trace>
  <inkml:trace contextRef="#ctx0" brushRef="#br0" timeOffset="7908.0239">4609 5466 262 0,'0'0'130'0,"0"0"-18"16,0 15-39-16,0 17-18 15,0 12-20-15,0 12-5 16,0 9 6-16,0 7 2 16,-13 7-15-16,13-2-16 15,-11-3-7-15,-3-8 0 16,1-5-12-16,-1-17-25 16,0-16-31-16,3-11-37 15,-10-10 10-15,15-7-76 16</inkml:trace>
  <inkml:trace contextRef="#ctx0" brushRef="#br0" timeOffset="8071.8429">4375 5977 514 0,'0'-8'77'0,"5"-3"3"16,42-2-30-16,18 3-9 15,6-2-13-15,3 5-19 16,-9-3-9-16,6-3-7 15,-11 3-26-15,0 10-104 16,-3 0-115-16</inkml:trace>
  <inkml:trace contextRef="#ctx0" brushRef="#br0" timeOffset="8611.6469">5114 6103 388 0,'0'0'70'16,"0"0"10"-16,19-16-19 15,16-10-5-15,-2-8-12 16,-3-4-4-16,-16 4 0 16,-14 0-14-16,0 7-4 15,-6 10 2-15,-35 5-2 16,-2 10-10-16,-12 2-1 15,3 0-6-15,-5 27-3 16,-3 11-2-16,22 6 0 0,11 0-1 16,8 1-1-16,19-8-9 15,0-4-7-15,19-8-18 16,38-9-22-16,8-14-12 16,-5-2-10-16,6 0 19 15,-20-23 24-15,-8 1 7 16,-2 2 4-16,-12 6 8 15,-16 11 18-15,3 3 10 16,-11 0 30-16,0 29 30 16,0 1-18-16,0-2-23 15,0-13-5-15,0-13 3 16,19-2 8-16,22-17 26 0,11-20-11 16,0-3-17-1,0 2-3-15,-11 11-9 0,-9 6-9 16,-4 8-8-16,-4-1-4 15,-2 5 0-15,11-2-4 16,-9 7-10-16,-2 4-28 16,8 0-40-16,-3 9-42 15,12 15-32-15,7-13-81 16</inkml:trace>
  <inkml:trace contextRef="#ctx0" brushRef="#br0" timeOffset="8791.8231">6243 5631 426 0,'0'0'89'0,"0"9"-4"16,0 10 1-16,0 5-63 16,0-7-23-16,0-5-2 15,5 2-33-15,28 2-123 16,8 3-269-16</inkml:trace>
  <inkml:trace contextRef="#ctx0" brushRef="#br0" timeOffset="8920.2632">6518 6005 580 0,'-19'4'113'0,"19"-1"9"0,-3-3-108 15,3-3-14-15,0-34-47 16,0-22-143-16</inkml:trace>
  <inkml:trace contextRef="#ctx0" brushRef="#br0" timeOffset="9565.5217">8102 5106 288 0,'0'0'130'0,"-5"0"-58"16,-1 0-7-16,4 0 5 15,-4 0-2-15,-2 0-6 16,-22 3-6-16,-11 32-22 0,-19 18-6 16,-5 22 0-16,-12 22-5 15,4 12-8-15,7 3-5 16,14-8-8-16,33-12-2 16,19-15-2-16,0-10-6 15,14-9-5-15,38-22-17 16,5-14-37-16,11-18-30 15,17-4-35-15,-6-15-79 16</inkml:trace>
  <inkml:trace contextRef="#ctx0" brushRef="#br0" timeOffset="9895.1258">8527 5582 62 0,'-38'0'348'0,"6"0"-277"16,-7 10 24-16,-1 15-44 15,-7 7-11-15,1 8-12 16,8 5 9-16,13 0-4 16,22-6-9-16,3-12-9 15,36-17-11-15,59-10 4 16,6-4 17-16,11-33-2 0,-8-13-8 15,-20-2 8-15,-24 4-5 16,-41 5-3-16,-19 9-8 16,-19 4-3-16,-65 6-4 15,4 9-2-15,15 2-10 16,38 12-39-16,27 1-74 16,0 0-51-16,65 0-128 15</inkml:trace>
  <inkml:trace contextRef="#ctx0" brushRef="#br0" timeOffset="10141.9331">9231 5894 383 0,'-8'27'105'0,"-6"10"15"15,-19 8-45-15,-24 9-5 16,-8 3-7-16,-23-4-14 16,18-4-31-16,15-20-18 15,25-12-1-15,11-13-13 16,19-4-25-16,5-21-40 16,72-21-69-16,15-12-159 15</inkml:trace>
  <inkml:trace contextRef="#ctx0" brushRef="#br0" timeOffset="10495.6849">9550 5715 267 0,'-38'24'142'16,"5"3"-49"-16,19 1-30 16,6-4-22-16,8-2-9 15,0-1-1-15,22-2 3 16,30-5 11-16,19-2-6 16,11-12-10-16,13 0-7 0,-2-2 8 15,-14-22-1-15,-27-1-2 16,-20 0-11-16,-32 2-8 15,-5 0-6-15,-63-7-2 16,-22 0 0-16,5-2-3 16,12-4-13-16,21 7-27 15,33 1-38-15,19 9-60 16,24 2-108-16</inkml:trace>
  <inkml:trace contextRef="#ctx0" brushRef="#br0" timeOffset="10719.7367">10218 5308 479 0,'0'0'101'0,"0"0"-34"16,3 0-12-16,27 36-20 15,11 24-1-15,-14 27 11 16,-16 19 15-16,-11 9-11 15,-14 6-17-15,-62-7-16 16,-31-16-15-16,-4-26-1 16,13-33-43-16,18-39-175 15</inkml:trace>
  <inkml:trace contextRef="#ctx0" brushRef="#br0" timeOffset="14369.0239">2892 7619 248 0,'0'0'136'0,"0"0"-84"16,0-4 1-16,0 4-9 15,0 0-7-15,0-1 2 16,0 1 2-16,0 0-6 0,0-3-8 16,-6 3-9-16,-18 0 2 15,-17 0-6-15,-30 13-11 16,-22 26-2-16,-5 20 1 16,-6 19 1-16,17 10-2 15,30 2-1-15,21-7 1 16,31-14-1-16,5-21 0 15,0-22 0-15,52-12 0 16,13-14 4-16,9-9 9 16,16-29 0-16,-11-19-3 15,0-4-3-15,-19 1-3 16,-22 7-2-16,-24 18-2 16,-6 13 0-16,-8 22 0 15,0 0-2-15,-22 41-7 16,-5 16-2-16,2 6 5 0,20-4 2 15,5-13-2-15,0-12-3 16,46-13 0-16,17-16-8 16,2-5-14-16,-5-7-22 15,-8-23-41-15,-11-10-80 16,-16-7-229-16</inkml:trace>
  <inkml:trace contextRef="#ctx0" brushRef="#br0" timeOffset="14985.2885">3137 7335 323 0,'-8'0'26'0,"2"0"33"16,6 0-9-16,0 0-7 16,0 0-1-16,0 0 9 15,0 0-14-15,0 0-11 16,0 0-5-16,0 0-4 16,0 2-1-16,0-2 2 15,14 3 15-15,16-3 1 16,-11 0-22-16,8 0-9 15,6 0 0-15,-11 0 2 16,2 0 1-16,-5 0 0 0,1 0 2 16,-12 8-3-16,5-1 4 15,1 3 5-15,-3-3-2 16,-11 5-3-16,0 8-2 16,0 3-4-16,0 6-2 15,0 4-1-15,0 2 0 16,-11-2-1-16,11-6-1 15,0-4-3-15,0-11-3 16,33-7 0-16,5-5-8 16,8 0-31-16,1-26-53 15,23-1-54-15,-4-3-91 16</inkml:trace>
  <inkml:trace contextRef="#ctx0" brushRef="#br0" timeOffset="15383.5404">3960 7715 284 0,'-11'5'274'15,"11"4"-238"-15,0-1 45 16,25 3-8-16,16-7-42 16,3-4-23-16,2 0-8 15,-5 0 0-15,5-22-8 16,-16-5-30-16,17 2-98 16,-1 5-195-16</inkml:trace>
  <inkml:trace contextRef="#ctx0" brushRef="#br0" timeOffset="15555.4796">4099 7986 640 0,'0'29'75'0,"0"-4"-21"15,14-7-41-15,24-16-13 16,9-2-5-16,24-27-59 15,16-25-168-15</inkml:trace>
  <inkml:trace contextRef="#ctx0" brushRef="#br0" timeOffset="16297.6682">5141 7506 306 0,'-19'0'96'0,"0"0"-52"0,19 0-17 15,0 0 0-15,0 0-10 16,0 0 0-16,0 0 13 16,0 0 18-16,0 0 0 15,0 0-8-15,0 0-7 16,24-7 7-16,23-7 4 15,13-1-19-15,2 4 4 16,-2 8-4-16,-13 3-12 16,-20 0-1-16,-27 24-7 15,0 20 1-15,-8 10 0 16,-68 9-5-16,-4-1 0 16,7-13-1-16,26-11 0 15,23-21-1-15,24-10-1 0,0-7-5 16,33 0 5-16,32 0 2 15,6 0 0-15,3 0 0 16,-17 0 1-16,-11 24 4 16,-32 26 10-16,-14 14 1 15,-6 12-8-15,-67-2-6 16,-25-22-2-16,13-17-2 16,11-34-18-16,28-1-33 15,41-36-35-15,5-15-23 16,8 4-40-16,68 0-75 15</inkml:trace>
  <inkml:trace contextRef="#ctx0" brushRef="#br0" timeOffset="16673.5546">6384 7381 349 0,'-11'0'59'16,"-8"0"45"-16,3 0-40 15,-17 0-25-15,-10 17-7 16,-9 23-1-16,-14 13-1 16,-2 13-10-16,-3 18-1 15,6 4 5-15,5-3 10 16,27-2-5-16,28-16-7 0,5-21-15 15,19-21-7-15,65-25 0 16,17 0 3-16,11-39-1 16,-8-13 1-16,-20 5 5 15,-37 1 9-15,-37 18-6 16,-10 6-7-16,-62 14-2 16,-36 8-2-16,-1 0-2 15,7 0-9-15,40 1-57 16,49-1-89-16,3-1-133 15</inkml:trace>
  <inkml:trace contextRef="#ctx0" brushRef="#br0" timeOffset="17047.9035">6971 7646 305 0,'0'0'207'15,"0"0"-99"-15,0 0-13 16,0 12-8-16,-14 2-52 16,6 1-35-16,-6-11-9 15,9-4-31-15,5 0-44 16,0 0-103-16,0 0-279 15</inkml:trace>
  <inkml:trace contextRef="#ctx0" brushRef="#br0" timeOffset="17243.0174">6911 8160 594 0,'-60'70'78'0,"8"-1"33"16,-22-3-63-16,-16-14-48 15,6-17-26-15,29-26-121 16,28-14-340-16</inkml:trace>
  <inkml:trace contextRef="#ctx0" brushRef="#br0" timeOffset="18203.626">8129 7712 431 0,'0'0'94'16,"0"0"-24"-16,-8 0-25 15,-3 0-13-15,-8 0-14 16,-3 0 0-16,-5 0 9 15,-3 0 6-15,3 0-4 16,-11 3-15-16,2 25-2 16,-7 12 2-16,-4 7-2 15,6 5 1-15,11 0-4 16,14-5-6-16,16-13-2 16,0-14-1-16,0-20-2 0,49 0 2 15,17-26 1-15,15-22-1 16,-2-7 0-16,-10 0 0 15,-7 11 0-15,-15 9 1 16,-20 13 0-16,-13 15-1 16,-9 7 0-16,-5 0 0 15,0 12 0-15,0 26 2 16,-19 10 5-16,-8 5-1 16,2-7-5-16,17-5-1 15,8-8-1-15,0-14-1 16,0-7-3-16,8-8-8 15,38-4-27-15,-2 0-55 16,11-5-53-16,-4-14-195 16</inkml:trace>
  <inkml:trace contextRef="#ctx0" brushRef="#br0" timeOffset="18457.5318">8784 7664 498 0,'0'0'70'0,"0"0"1"15,0 0-21-15,33 0-20 0,5 0-14 16,-3 0-8-16,-2-2-8 15,-9-10-4-15,-5 3-25 16,17 4-97-16,-12 5-216 16</inkml:trace>
  <inkml:trace contextRef="#ctx0" brushRef="#br0" timeOffset="18653.6629">8830 7915 540 0,'0'4'109'16,"25"-4"-26"-16,35 0-27 15,0 0-27-15,-3-20-29 16,-5-9 0-16,-17-5-19 16,3-1-51-16,22 6-109 15,6 5-219-15</inkml:trace>
  <inkml:trace contextRef="#ctx0" brushRef="#br0" timeOffset="19035.6161">10003 7164 326 0,'-19'0'124'16,"-3"0"-65"-16,-3 0-9 16,-8 18 1-16,-13 7-15 15,0 14 3-15,-12 13 6 16,-2 15 3-16,-5 17-7 16,5 10-9-16,22 4-6 15,11-7-3-15,27-16-13 16,0-18-3-16,41-22 0 15,43-22-6-15,22-13-1 0,17-6-1 16,-3-30 1 0,-22-4 0-16,-41 4 0 0,-43 4 4 15,-14 7 2-15,-46 10-3 16,-61 8-3-16,-10 7-2 16,8 0-4-16,16 7-32 15,55 0-98-15,36-7-167 16</inkml:trace>
  <inkml:trace contextRef="#ctx0" brushRef="#br0" timeOffset="19755.7013">2526 9328 335 0,'-13'0'249'15,"7"18"-217"-15,6 10 5 16,0 12 7-16,0 14-12 15,-8 11 9-15,2 11-8 0,-13 7-18 16,6-1-1 0,-1-1 0-16,6-4-14 0,8-2 0 15,0-8-15-15,0-8-34 16,0-16-75-16,0-21-125 16</inkml:trace>
  <inkml:trace contextRef="#ctx0" brushRef="#br0" timeOffset="20017.5785">2564 9915 431 0,'0'0'134'16,"0"-10"-50"-16,19-4-15 16,36-2-6-16,2-1-11 15,-2 5-10-15,-12 11-11 0,-7 1-10 16,-12 6-9-16,-15 31-4 15,-9 20-1-15,0 18-4 16,-66 2-3-16,-16-6-3 16,-13-13 1-16,16-19-2 15,24-15-14-15,17-16-11 16,11-8-39-16,21 0-14 16,6-27-31-16,25-12-137 15</inkml:trace>
  <inkml:trace contextRef="#ctx0" brushRef="#br0" timeOffset="20407.6984">3221 9423 173 0,'-21'0'253'0,"15"0"-181"16,6 0-19-16,0 0-10 16,19 0 7-16,22-9 10 0,16 6 3 15,-10-4-11 1,-6 7-3-16,-11 0-20 0,-22 16-12 15,-8 35-4-15,0 11-4 16,-38 13-4-16,-22-6-5 16,22-20 1-16,29-16-1 15,9-23-2-15,9-10-2 16,48 0 1-16,8-22-5 16,1-13-37-16,-14 2-81 15,2-2-73-15,-8 5-285 16</inkml:trace>
  <inkml:trace contextRef="#ctx0" brushRef="#br0" timeOffset="20729.4686">4001 9809 95 0,'0'7'469'0,"0"-2"-413"16,19-5 28-16,41 0-42 15,-2 0-21-15,-12-20-19 16,6 0-2-16,-19 4-10 16,-14 8-28-16,2 2-82 15,-15 6-153-15</inkml:trace>
  <inkml:trace contextRef="#ctx0" brushRef="#br0" timeOffset="20879.4002">3982 10074 526 0,'0'23'213'0,"0"-8"-183"15,49-12-16-15,19-3-14 16,31-32-46-16,4-29-207 16</inkml:trace>
  <inkml:trace contextRef="#ctx0" brushRef="#br0" timeOffset="21495.7686">5719 9453 261 0,'0'-10'131'15,"0"5"-26"-15,0 5-13 16,0 0-18-16,0 0-28 16,0 8-12-16,0 21-8 15,-22 14 0-15,-16 17-13 0,-3 6-5 16,-2 5-7-16,21-5-1 15,16-9-1-15,6-21-7 16,25-22-19-16,54-14-9 16,8 0-6-16,-2-25-17 15,-6-7-32-15,-3 0-33 16,-16-8-93-16</inkml:trace>
  <inkml:trace contextRef="#ctx0" brushRef="#br0" timeOffset="21659.749">6210 9604 536 0,'-60'97'143'0,"22"11"-28"15,5 18-35-15,-16-4-41 16,5-13-31-16,3-20-8 16,17-26-5-16,24-28-33 15,0-32-133-15,57-6-301 16</inkml:trace>
  <inkml:trace contextRef="#ctx0" brushRef="#br0" timeOffset="22515.8541">6957 9579 432 0,'0'0'162'16,"0"0"-108"-16,0 7 8 15,0 4-34-15,0-4-28 16,0-3-17-16,0-4-15 16,0 1-49-16,0 2-133 0</inkml:trace>
  <inkml:trace contextRef="#ctx0" brushRef="#br0" timeOffset="22755.412">7159 10235 602 0,'-14'81'128'16,"-57"9"-22"-16,-8 3-41 0,-14-12-57 15,3-26-8-15,6-31-55 16,38-24-100-16,24-44-205 16</inkml:trace>
  <inkml:trace contextRef="#ctx0" brushRef="#br0" timeOffset="23339.5365">8252 9280 474 0,'-14'6'44'0,"14"6"28"15,0 7-31-15,0 8-7 16,0 8 5-16,-5 12 21 16,0 11-15-16,-15 9-13 0,-1 7-11 15,-4-6-10-15,3-4-11 16,-8-13-4-16,17-13-11 15,5-3-25-15,2-14-35 16,6-8-43-16,0-13-96 16,14 0-88-16</inkml:trace>
  <inkml:trace contextRef="#ctx0" brushRef="#br0" timeOffset="23707.5294">8285 9612 272 0,'0'0'114'16,"0"0"-24"-16,0 0-5 15,0-3-6-15,8-2-15 16,49-10-7-16,11-4-8 16,9 0-14-16,-4 10-3 15,-15 9-2-15,-17 0-5 16,-22 13-10-16,-19 32-5 16,0 17 0-16,-39 13-6 15,-59-3-4-15,-3-3-2 0,3-17-6 16,22-15-12-16,16-20-10 15,33-14-26-15,8-3-32 16,19 0-31-16,19-27-140 16</inkml:trace>
  <inkml:trace contextRef="#ctx0" brushRef="#br0" timeOffset="24021.8741">9097 9557 14 0,'-13'0'519'16,"13"3"-446"-16,0-3-23 16,8 0-22-16,38 0 4 15,1-10-6-15,-9-1-4 16,-11-7-22-16,-8 7-2 16,-13 4-30-16,2 4-84 0,11 3-193 15</inkml:trace>
  <inkml:trace contextRef="#ctx0" brushRef="#br0" timeOffset="24225.5123">9097 9557 649 0,'88'173'98'16,"-88"-166"-49"-16,0-5-22 15,19-2-14-15,13 0-13 0,-4-9-13 16,4-13-21 0,-2 2-43-16,25 2-96 0,2-5-214 15</inkml:trace>
  <inkml:trace contextRef="#ctx0" brushRef="#br0" timeOffset="24675.9286">9812 9297 41 0,'-33'8'239'16,"14"4"-143"-16,8-6-31 16,11 2-7-16,0-4-14 15,0-4-32-15,0 0-8 16,0 0 28-16,5 0 33 16,28-7-7-16,11-4 6 15,10-5-4-15,17-1-2 16,-5 8-20-16,-1 1-7 15,-24 8-13-15,-16 6-9 16,-25 41-4-16,0 24-2 0,-39 23-1 16,-40 13-2-16,0 5 0 15,19-7 0-15,30-12 0 16,30-21 0-16,0-24 0 16,85-33 0-16,32-15 0 15,33-30-3-15,8-25-14 16,-19-3-45-16,-8-3-142 15</inkml:trace>
  <inkml:trace contextRef="#ctx0" brushRef="#br0" timeOffset="51266.5627">3410 12258 450 0,'0'0'74'0,"0"0"-56"15,0 0 28-15,0 0-12 16,0 0 4-16,0-2-5 16,-6 2 1-16,-13 0 1 15,-22 0-10-15,-30 18-12 0,-35 35-11 16,-3 19-2-16,-11 19-1 15,30-2 1-15,35-2 0 16,42-8 0-16,13-14 0 16,49-14-1-16,49-16 0 15,14-13-2-15,5-14-6 16,-5-8-19-16,-14 0-38 16,-35-9-52-16,-36-19-71 15</inkml:trace>
  <inkml:trace contextRef="#ctx0" brushRef="#br0" timeOffset="51815.2129">3791 11992 150 0,'0'0'275'0,"-5"0"-222"15,5 0-10-15,0 0-11 16,-8 0-5-16,8-2 2 16,0 2 6-16,0-1 1 15,0-2-8-15,0 0-3 16,19-5 1-16,8 5-8 16,6-2-2-16,-14-1 0 15,0 3-7-15,-11 0 0 0,-2 3-3 16,7 0-2-1,-2 0 0-15,5 0-3 0,4 0 4 16,4 12 0 0,-10 11-2-16,-6 8 0 0,-8 8-2 15,0 4 1-15,0-2-2 16,0-9 0-16,0-9 0 16,0-11-1-16,38-11-1 15,22-1-4-15,11 0-17 16,-6 0-47-16,6-8-24 15,-24-1-63-15,-20-2-136 16</inkml:trace>
  <inkml:trace contextRef="#ctx0" brushRef="#br0" timeOffset="52189.2034">4917 12326 320 0,'0'0'179'0,"0"0"-135"16,47 0 43-16,5 0-43 16,-1-10-16-16,-4-1-20 15,-20-2-8-15,-8 5-3 16,-5-2-18-16,-3 6-38 15,-11 4-116-15,0 0-201 16</inkml:trace>
  <inkml:trace contextRef="#ctx0" brushRef="#br0" timeOffset="52347.1641">4885 12587 608 0,'0'5'65'0,"27"4"16"15,49-4-55-15,-2-3-21 16,-3-2-5-16,-11 0-26 16,13-15-87-16,-10-24-166 15</inkml:trace>
  <inkml:trace contextRef="#ctx0" brushRef="#br0" timeOffset="52955.2552">6622 12318 432 0,'0'-2'53'16,"-6"2"15"-16,-7-2 0 15,4-7-5-15,-10 2-20 16,-13-2-11-16,-7 1-4 16,-21 4-4-16,-11 4-7 15,-8 0-9-15,-13 23-6 16,2 23 1-16,-3 7 1 16,19 15-1-16,12 0 0 15,34-10 2-15,20-8 0 16,8-17-2-16,8-19-3 15,58-14 0-15,27-4 1 16,5-39-1-16,5-10 0 0,-5-5 0 16,-27 12 1-16,-16 17 0 15,-25 15-1-15,-27 14 1 16,-3 2 0-16,0 38 0 16,0 11 0-16,-3 3-1 15,3-9 0-15,0-16 0 16,22-12-6-16,38-14-11 15,11-3-22-15,13 0-35 16,-5-8-40-16,-13-4-114 16</inkml:trace>
  <inkml:trace contextRef="#ctx0" brushRef="#br0" timeOffset="53352.197">7382 11986 518 0,'-5'0'72'16,"5"38"7"-16,0 9-24 15,0 4-20-15,0 3-24 16,0 2-9-16,0-1-2 15,-8 4 1-15,-6 1-1 16,0 0-1-16,4-4-10 16,10-8-40-16,0-6-73 15,0-17-105-15</inkml:trace>
  <inkml:trace contextRef="#ctx0" brushRef="#br0" timeOffset="53675.1782">7172 12300 516 0,'6'0'96'16,"46"0"-5"-16,21 0-58 16,-13-4-1-16,3-11-29 15,-17-4-3-15,-13-3-43 16,-6 6-54-16,-27-6-149 15</inkml:trace>
  <inkml:trace contextRef="#ctx0" brushRef="#br0" timeOffset="54185.0977">6682 11951 117 0,'0'4'250'0,"0"2"-197"16,0-5 8-16,0 4 3 15,0-5-8-15,0 0-16 16,24 0 2-16,-10 0 6 15,5 0-13-15,-11 0-9 16,11 5-7-16,-13 4-5 16,2 13-9-16,-8 5 2 15,0 3 0-15,0-2-6 0,0-11-1 16,0-10-1-16,0-1-3 16,0-6 1-16,43 0-2 15,12 0 2-15,10 0-4 16,6-6-43-16,-30-9-104 15,-3-14-252-15</inkml:trace>
  <inkml:trace contextRef="#ctx0" brushRef="#br0" timeOffset="54785.3292">8078 11443 328 0,'-3'0'93'15,"3"0"-60"-15,0 21 46 0,0 23 4 16,3 16-23 0,16 25-9-16,-14 17-9 0,-5 18-9 15,0 10-14-15,-5-9-9 16,-17-7-9-16,3-22-1 16,13-18-17-16,6-19-52 15,0-24-69-15,25-22-124 16</inkml:trace>
  <inkml:trace contextRef="#ctx0" brushRef="#br0" timeOffset="55024.7095">8274 12148 403 0,'0'-19'151'0,"24"5"-65"15,36-6-9-15,30 1-22 16,-2 11-2-16,-4 2-11 15,-18 6-9-15,-25 6-14 16,-22 36-7-16,-19 23-1 16,-60 11-1-16,-58 0-8 15,-2-17-2-15,11-18-4 16,36-31-19-16,40-10-27 16,33-16-53-16,0-19-27 15,71-9-128-15</inkml:trace>
  <inkml:trace contextRef="#ctx0" brushRef="#br0" timeOffset="55504.9917">9111 11532 165 0,'-11'0'86'16,"3"0"-40"-16,2 0 22 16,6 0-1-16,-2 0-15 15,2 0-8-15,0 0 15 16,0 0 6-16,0-6-2 16,16-5-5-16,14 4-14 15,-8 5-3-15,-8 2-13 16,-9 0-8-16,-5 6-12 15,0 31-2-15,0 11 0 0,0 3-1 16,-14-6-1 0,14-15-3-16,0-13-1 0,28-17 0 15,37 0-6-15,6-13-43 16,-6-21-102-16,-24-14-266 16</inkml:trace>
  <inkml:trace contextRef="#ctx0" brushRef="#br0" timeOffset="57551.0983">3399 14026 551 0,'0'0'33'0,"0"0"20"15,-3 0-7-15,-27 0-12 16,-16 0-9-16,-14 8-16 15,-14 23-7-15,-16 16-1 16,16 13 0-16,17 9-1 16,30-3 0-16,27-4 0 15,0-9 1-15,54-9 2 16,17-8-2-16,3-8 3 0,10-7-3 16,-13-12-1-16,3-3-3 15,-17-6-13-15,-16 0-45 16,16-11-74-16,-37-15-66 15</inkml:trace>
  <inkml:trace contextRef="#ctx0" brushRef="#br0" timeOffset="57941.148">3753 13835 111 0,'-8'-4'290'0,"0"-3"-221"16,8 4 4-16,0-4-22 15,8-7 11-15,33 5-3 16,-3 0-12-16,6 5-5 15,-12 1-17-15,-10 3-15 16,-3 0-7-16,-11 0-3 16,-8 18 0-16,0 20 3 15,0 13 1-15,0 6 0 0,-8-1-3 16,8-14 0-16,0-12-1 16,0-16-1-16,52-8 1 15,8-6 0-15,6 0-6 16,-1 0-39-16,-19 0-44 15,12-8-35-15,-31 1-101 16</inkml:trace>
  <inkml:trace contextRef="#ctx0" brushRef="#br0" timeOffset="58205.2326">4874 14148 565 0,'24'0'36'0,"42"-2"34"16,-1-14-35-16,-13 3-32 15,0-6-3-15,-33 2-33 16,8 8-64-16,-27 6-88 16</inkml:trace>
  <inkml:trace contextRef="#ctx0" brushRef="#br0" timeOffset="58377.5013">4997 14355 665 0,'0'0'34'0,"51"0"23"16,15-5-39-16,-12-5-14 15,4-8-4-15,-7-5-49 16,-10-4-90-16,-3 1-193 16</inkml:trace>
  <inkml:trace contextRef="#ctx0" brushRef="#br0" timeOffset="58677.4479">6243 13738 383 0,'-66'58'167'15,"-7"15"-147"-15,7 5 9 16,6-4-24-16,3-12-5 16,38-20 0-16,19-19 0 15,0-12 0-15,52-11 4 0,27 0 5 16,11-11 1 0,-11-7-1-16,-19 5-7 0,-14 1-2 15,-13 3 0-15,-14 0-28 16,-6 1-101-16,-13-10-53 15</inkml:trace>
  <inkml:trace contextRef="#ctx0" brushRef="#br0" timeOffset="58878.8886">6551 13788 441 0,'-33'3'127'16,"6"37"-62"-16,-6 19 3 15,0 13-16-15,-8 7-22 0,3 1-13 16,5-6-12-16,-5-6-5 16,11-14-1-16,8-9-21 15,19-14-34-15,0-9-43 16,0-7-40-16,19-9-66 16</inkml:trace>
  <inkml:trace contextRef="#ctx0" brushRef="#br0" timeOffset="59165.0371">6995 14001 119 0,'-38'40'347'15,"3"13"-245"-15,24 4 4 16,11-4-24-16,0-16-41 15,38-23-36-15,46-14 0 16,23-16 1-16,10-38 6 16,-11-6 9-16,-16-6 10 15,-38 16 0-15,-30 15-9 16,-22 15-6-16,-60 20 0 16,-57 0-13-16,-14 13-3 15,19 15-15-15,52-9-84 16,41-19-257-16</inkml:trace>
  <inkml:trace contextRef="#ctx0" brushRef="#br0" timeOffset="66662.9934">3941 15831 332 0,'0'0'154'0,"-19"1"-152"0,0 11 43 16,11-8-22-16,8 0-1 16,-5-4 27-16,5 0-9 15,-6 0 3-15,-2 0 4 16,-11 0-15-16,-28 0-20 15,-32 15-9-15,-32 37-3 16,-34 25 0-16,9 16 0 16,18 4 0-16,53-12 1 15,46-13-1-15,19-18-1 16,57-15 0-16,30-23-1 16,31-13-3-16,4-3-11 15,-4-18-32-15,-7-13-46 16,-12-4-105-16</inkml:trace>
  <inkml:trace contextRef="#ctx0" brushRef="#br0" timeOffset="67099.0972">4680 16098 355 0,'0'0'34'0,"0"0"-4"15,8 0 7-15,33 0 33 0,3 0-6 16,2 0-13-1,-8 0-17-15,-10 0-14 0,-1 0-20 16,-16 0 0-16,-3 0-20 16,-2 0-51-16,-6 0-123 15</inkml:trace>
  <inkml:trace contextRef="#ctx0" brushRef="#br0" timeOffset="67323.0053">4721 16415 557 0,'0'10'75'15,"27"2"27"-15,12-2-46 16,1-2-53-16,-1-8-3 15,-12 0-44-15,11 0-48 16,-11-22-126-16</inkml:trace>
  <inkml:trace contextRef="#ctx0" brushRef="#br0" timeOffset="69580.9339">5711 16077 260 0,'0'0'100'16,"0"0"-15"-16,0 0-19 15,0 0-16-15,-6 0-9 16,6 0-11-16,0 11-8 16,0 22 5-16,0 13-11 15,0 6-4-15,0 5-4 16,6 3 1-16,2-5-5 16,3-8-1-16,-3-11-2 15,11-16-1-15,0-9 1 0,6-11-1 16,8 0 1-1,2-25 2-15,-2-22-3 0,5-15 0 16,-11-17-2-16,-8-9-1 16,0 2-2-16,-5 1 3 15,-3 6 1-15,-8 6 1 16,-3 12-2-16,0 5 1 16,0 13-1-16,0 4 2 15,0 8 0-15,0 3 0 16,0 4 1-16,-14 5-1 15,6 4 0-15,2 6 0 16,6 2 1-16,-5 1-1 0,5 4 0 16,0-1 0-1,11-5 0-15,62-1 3 0,39-8 3 16,38-1 1-16,22-2 3 16,-3 3 16-16,3 4 1 15,-17 4-10-15,-29 4-11 16,-28 5-6-16,-33 0-8 15,-18 0-16-15,-23 0-48 16,-16 12-64-16,-8 9-117 16</inkml:trace>
  <inkml:trace contextRef="#ctx0" brushRef="#br0" timeOffset="70120.4143">6444 15897 36 0,'0'0'289'15,"0"0"-254"-15,0 0-6 16,0 0 17-16,0 10-5 16,0 3 14-16,0 11 5 15,-5 8-12-15,-22 15-16 16,-20 5-16-16,-5 7-10 16,1-7-6-16,10-12 0 15,30-12-4-15,11-19-1 0,0-9 0 16,84-5 1-1,25-21 2-15,6-5-1 0,-17 6 0 16,-27 8 3-16,-11 7 0 16,-27 8-1-16,-14-1-20 15,-19 1-47-15,0 2-57 16,0-2-82-16</inkml:trace>
  <inkml:trace contextRef="#ctx0" brushRef="#br0" timeOffset="70368.7792">6897 15915 241 0,'0'0'124'0,"0"0"-69"16,0 9 22-16,0 21-15 15,-5 9-3-15,-28 15-15 16,-14 13-10-16,-13 10-8 15,-10 3-6-15,10-8-13 16,-6-7-7-16,14-16-6 16,25-16-11-16,22-16-27 15,5-15-51-15,13-2-71 16,58-17-151-16</inkml:trace>
  <inkml:trace contextRef="#ctx0" brushRef="#br0" timeOffset="70772.3743">7322 16033 89 0,'-19'0'178'15,"-27"25"-115"-15,0 12-4 16,-6 10-2-16,5 4 9 16,9 6-11-16,11-1-7 15,21-13-10-15,6-13-14 16,33-16-17-16,44-14-1 15,29-7 4-15,0-36 1 16,-2-8-5-16,-31-5 12 16,-15 6 12-16,-45 8-19 15,-13 10-7-15,-27 3-4 16,-57 4-13-16,4 0-26 16,21 7-46-16,34 4-83 15,25 2-118-15</inkml:trace>
  <inkml:trace contextRef="#ctx0" brushRef="#br0" timeOffset="71178.9718">8102 15973 400 0,'0'4'152'0,"0"0"-75"16,38-4-27-16,9 0-36 16,-1 0-14-16,-5 0 0 15,-8-4-12-15,-9-3-8 16,3 5-35-16,-13 2-102 0,-3 0-104 15</inkml:trace>
  <inkml:trace contextRef="#ctx0" brushRef="#br0" timeOffset="71394.9776">8154 16210 498 0,'0'7'104'0,"0"0"-9"15,22 1-45-15,-3-1-50 16,0-7-12-16,0 0-48 16,3 0-100-16,8-7-148 15</inkml:trace>
  <inkml:trace contextRef="#ctx0" brushRef="#br0" timeOffset="71951.3252">8994 15780 396 0,'-6'6'30'0,"-2"-3"-16"0,8-3 23 16,0 0 36-16,0 0 6 15,8 0-14-15,25 0-13 16,5-7-10-16,9-1-5 16,-9 2-6-16,3-1-6 15,-3 7-4-15,-19 0-8 16,-5 0-8-16,-14 12-1 15,0 22-3-15,-14 19 1 16,-52 14-2-16,-24 11-2 16,-2 5 2-16,-6 5 0 15,19-2 1-15,21-12-1 16,23-17 1-16,29-14-1 16,6-20 0-16,9-4-1 15,53-10 0-15,12-9 1 16,-1 0-3-16,4 0-9 0,2-17-34 15,-5-9-53-15,-17 0-87 16,-5-1-208-16</inkml:trace>
  <inkml:trace contextRef="#ctx0" brushRef="#br0" timeOffset="72408.9758">9550 16228 204 0,'-60'57'369'16,"8"7"-301"-16,22-5-5 15,8-12-46-15,22-18-16 16,0-19-1-16,19-10 0 15,47-16 1-15,13-37 0 16,8-17 1-16,-2-9 0 16,-28-8 5-16,-11-4 6 15,-32-6-10-15,-14 3-3 16,0 9-3-16,0 20 0 16,-33 23 3-16,14 13 0 15,11 13-1-15,3 3 1 0,5 7 0 16,0 3-1-16,5 3 0 15,28 0 1-15,27 0 3 16,11 0 4-16,21 0 12 16,15 0 17-16,24 0-2 15,10 0-5-15,-7 0-13 16,-11-5-5-16,-25-5-11 16,-25 1-1-16,-26 1-30 15,-15 4-74-15,-32 2-139 16</inkml:trace>
  <inkml:trace contextRef="#ctx0" brushRef="#br0" timeOffset="72820.7097">10270 16045 227 0,'-6'-4'250'16,"1"4"-162"-16,-3 0 3 15,8 0-29-15,-19 19-19 16,-14 19-3-16,-13 19-8 16,-6 7-9-16,-8-3-18 15,8 0-5-15,19-11-12 16,14-16-18-16,14-15-53 15,5-6-28-15,0-13-88 16,11 0-122-16</inkml:trace>
  <inkml:trace contextRef="#ctx0" brushRef="#br0" timeOffset="73188.9646">10450 16258 231 0,'-41'34'214'0,"-5"5"-100"15,13 6-22-15,6-3-36 16,21-3-14-16,6-12-28 16,14-14-14-16,70-13 0 15,17-7 0-15,27-36 1 16,3-13 11-16,-25-2 25 16,-26 9 12-16,-48 12-13 15,-32 11-14-15,-52 15-21 16,-59 7-1-16,-28 4-20 15,16 0-64-15,41 6-113 16</inkml:trace>
  <inkml:trace contextRef="#ctx0" brushRef="#br0" timeOffset="102394.3251">12841 4555 93 0,'-22'-5'99'0,"9"-4"-79"16,13 0 50-16,-11-3 24 0,2-2-61 16,9 0 6-16,-10 5 13 15,10-2-6-15,0 8-2 16,0-1-11-16,0 1 1 15,-9 3-2-15,9 0-6 16,0 0-12-16,0 0-2 16,0 0-3-16,0 0-2 15,0 0-4-15,0 0-2 16,0 0-1-16,0 18 1 16,0 22 2-16,19 9 5 15,1 9-4-15,-12-6-2 16,0-7-1-16,11-13 0 0,-5-16-1 15,2-12-1 1,14-4 1-16,19-15 0 0,6-27 0 16,-4-10 0-16,-4-4-6 15,-9 2-8-15,-11 3-2 16,11 7-18-16,-10 11-30 16,15 12-51-16,-7 6-156 15</inkml:trace>
  <inkml:trace contextRef="#ctx0" brushRef="#br0" timeOffset="102814.4384">13476 4611 440 0,'19'0'61'0,"14"-6"-9"16,0-14 19-16,-9-5-28 16,-10-1-19-16,-6-2-16 15,-2 6 3-15,-6 8 7 16,0 2 0-16,-25 9-3 15,-29 3-6-15,-12 0-2 0,-10 17 3 16,-3 21-2-16,0 9-5 16,5 6-1-16,17-2-1 15,19-6-1-15,21-10 0 16,6-13-1-16,11-9-3 16,0-10-11-16,28-3-18 15,37 0-25-15,11-21-43 16,3 4-34-16,-8 12 36 15,-5 5 16-15,-25 0-33 16</inkml:trace>
  <inkml:trace contextRef="#ctx0" brushRef="#br0" timeOffset="102994.8609">13476 4611 258 0,'38'162'182'0,"-38"-186"-82"16,66-22-16-16,27-18-22 15,18 0-11-15,7 5 2 16,-7 5-9-16,-31 17-17 15,-10 7-21-15,-18 8-4 16,-11 3-2-16,-8-2-5 16,0 0-17-16,5 4-50 15,0 1-52-15,3 5-78 16,-3 4-59-16</inkml:trace>
  <inkml:trace contextRef="#ctx0" brushRef="#br0" timeOffset="103226.8497">14878 3897 440 0,'0'0'56'0,"0"17"-17"16,-14 20 48-16,1 12-28 16,-17 9-26-16,2 14-1 15,-13 8-4-15,-10 2-6 16,-1-1-11-16,5-8-10 15,1-9-1-15,13-11-9 16,14-9-27-16,0-17-54 16,19-12-79-16,0-15-41 0,0 0-32 15</inkml:trace>
  <inkml:trace contextRef="#ctx0" brushRef="#br0" timeOffset="103406.4049">14420 4366 355 0,'46'-12'128'16,"0"1"-50"-16,1 5-7 15,2 2-23-15,-8 3-35 16,11-6-13-16,-6 0-2 16,0 1-14-16,6 6-68 15,-11 0-118-15,3 0-181 16</inkml:trace>
  <inkml:trace contextRef="#ctx0" brushRef="#br0" timeOffset="103668.5414">15213 4339 100 0,'-33'19'407'0,"1"6"-364"15,24 5 34-15,-17-2-30 16,11-4-21-16,-5-5-23 0,11 0-3 16,3-6 0-16,-4-6-9 15,9-1-27-15,0-3-74 16,0-3-101-16</inkml:trace>
  <inkml:trace contextRef="#ctx0" brushRef="#br0" timeOffset="103818.5587">15434 4052 525 0,'-30'0'92'0,"22"4"-92"0,8 0-7 15,0 1-44-15,41-3-119 16</inkml:trace>
  <inkml:trace contextRef="#ctx0" brushRef="#br0" timeOffset="104104.3697">15712 4311 423 0,'-46'14'81'0,"-1"12"-49"16,-13 6 26 0,0 10-6-16,-2 2-13 0,15-3-15 15,15-6-7-15,32-7 4 16,0-8-15-16,0-3-5 15,38-6-1-15,8-4-1 16,6-3-7-16,-14-4-16 16,-2 0-39-16,13 0-99 15,-17 0-165-15</inkml:trace>
  <inkml:trace contextRef="#ctx0" brushRef="#br0" timeOffset="104418.5415">16045 4484 464 0,'0'0'6'0,"33"0"52"16,37-22 2-16,-4-6-5 15,7-3-14-15,-15 1-4 16,-17 4-2-16,-22 16-10 15,-19-2-7-15,0 11-8 16,-19 1 6-16,-55 0-15 16,-16 8 0-16,-3 24-1 15,9 7 2-15,10 6-1 0,9-3-1 16,27-8 1-16,18-6-1 16,20-11-8-1,11-11-33-15,63-6-40 0,51 0-105 16,20-30-186-16</inkml:trace>
  <inkml:trace contextRef="#ctx0" brushRef="#br0" timeOffset="104644.9968">16726 4390 465 0,'-79'43'87'0,"38"-4"0"15,22-5-4-15,19-11-38 16,0-5-40-16,33-5-4 0,13-4 13 15,-13-2 28 1,-14 3-11-16,-19 11 0 0,0 0-16 16,-43 10-9-16,-56-4-5 15,-12-10-1-15,13-14-20 16,32-3-45-16,33-20-54 16,33-12-87-16,0-2-137 15</inkml:trace>
  <inkml:trace contextRef="#ctx0" brushRef="#br0" timeOffset="104975.3363">17329 4143 509 0,'-52'20'184'0,"25"2"-147"15,13-8 1-15,9-5-30 0,5-9-8 16,0 0-9-16,0 0-35 16,11 0-80-16,16 0-160 15</inkml:trace>
  <inkml:trace contextRef="#ctx0" brushRef="#br0" timeOffset="105132.4881">17204 4470 723 0,'-58'20'71'0,"31"-4"-2"15,0-2-67 1,13-14-2-16,14 0-94 0,0-44-292 16</inkml:trace>
  <inkml:trace contextRef="#ctx0" brushRef="#br0" timeOffset="115098.4281">18297 3813 10 0,'3'0'161'15,"2"0"-103"-15,-5-4-2 16,19-5 14-16,0 1-20 15,3-5 7-15,-8 5 6 16,-3 1-14-16,-11 4 1 16,0 3-12-16,0 0-11 15,0 0-1-15,0 0 1 16,0 0-9-16,0 0-6 16,-25 10 0-16,-40 43-3 15,-33 38-9-15,-14 36 1 0,11 11-1 16,5 14 0-16,17-7-1 15,28-12-2-15,18-24-9 16,33-25-21-16,0-23-36 16,19-24-52-16,38-15-79 15</inkml:trace>
  <inkml:trace contextRef="#ctx0" brushRef="#br0" timeOffset="116178.4069">18960 3785 125 0,'0'-2'186'16,"0"2"-120"-16,0 0-16 16,0 0 9-16,0 0-15 15,0-4-19-15,0 4-11 16,0 0 5-16,0 0-3 15,0 0-6-15,0 0-5 16,0 11 5-16,0 21 15 16,-25 8-8-16,-2 5-5 15,-1 2-2-15,-2-6-5 16,3-2-4-16,8-9-1 16,6-6-2-16,-1-4-6 0,14-5-13 15,0-8-37 1,0-7-67-16,0 0-18 0,0 0-116 15</inkml:trace>
  <inkml:trace contextRef="#ctx0" brushRef="#br0" timeOffset="116500.2327">18750 3871 23 0,'-11'0'288'16,"-8"0"-252"-16,19 0-10 15,0 0 32-15,0 0-12 16,0 0-19-16,0 0 9 15,19 4 18-15,33 0-27 16,7 1-1-16,4-3-3 16,3-2-10-16,-6 0-11 15,-9 0-2-15,-10 0-8 16,-2 0-31-16,-20 0-152 0</inkml:trace>
  <inkml:trace contextRef="#ctx0" brushRef="#br0" timeOffset="117190.2491">18409 4469 45 0,'22'-14'374'15,"16"7"-315"-15,27 5 37 16,-5 2-29-16,-13 0-25 16,-1 0-24-16,-8 0-13 15,0 0-4-15,3 0-1 16,-3 0-7-16,0-5-46 15,-10 4-144-15,-9-8-216 16</inkml:trace>
  <inkml:trace contextRef="#ctx0" brushRef="#br0" timeOffset="117902.3511">19982 3882 147 0,'5'-7'61'0,"-2"0"-2"16,-3 1 18-16,0 4-27 15,0 2-6-15,0 0-4 16,0 0-5-16,0 0 4 15,0 0-1-15,0 0-13 16,0 0-9-16,0-3 1 16,0 3-3-16,0 0 4 15,0 0-1-15,-3 0 1 16,-16 0-11-16,-19 0 0 0,0 5 1 16,-3 12-1-16,-5 9 0 15,-1 4-2-15,-4 6-2 16,-7 4-3-16,-2 9 2 15,0 6-1-15,-2 8 3 16,7 3 3-16,9 1 3 16,21-7 2-16,17-7-2 15,8-12-5-15,14-8-3 16,46-14 1-16,11-12 3 16,2-7 4-16,4 0-3 15,-9 0 4-15,-6-21-1 16,-15-6-5-16,-20-3-2 15,-19-5-2-15,-8 2 0 0,0 2-1 16,-35 1-1 0,-22 13-3-16,-3 3 0 0,2 13-1 15,9 1-8-15,0 0-14 16,22 0-22-16,13 4-14 16,14 11-25-16,0 6-47 15,0 1-35-15</inkml:trace>
  <inkml:trace contextRef="#ctx0" brushRef="#br0" timeOffset="118404.3759">20113 4628 150 0,'8'0'99'0,"3"0"-13"16,-8 0-25-16,2 0-7 15,-5 0-1-15,0 0 0 16,0 6-7-16,0 9-8 16,-19 10 1-16,-35 12 1 15,-12 5-18-15,-10 1-16 16,10-10-6-16,12-4-5 0,16-15-18 16,32-9-41-16,6-5-92 15,11 0-129-15</inkml:trace>
  <inkml:trace contextRef="#ctx0" brushRef="#br0" timeOffset="119274.3383">21013 4013 283 0,'-19'0'116'15,"-3"0"-56"-15,-3 0 1 16,-2 14-16-16,-6-5-13 15,6 1-2-15,2 9-5 16,-7 6 1-16,4 6 7 16,4 7-8-16,8 11 1 15,-4 0-6-15,20-4-7 16,0-6-7-16,0-7 1 0,22-12 2 16,22-8 1-16,16-12 8 15,14 0-3-15,-4-7-1 16,15-27-4-16,-11-6-7 15,-17-8 1-15,-24 1-2 16,-25-1 0-16,-8 4-2 16,-14-1-2-16,-46 5-2 15,3 9-5-15,-3 4-10 16,22 6-25-16,24 5-23 16,14 8-29-16,0 8-84 15,33 0-124-15</inkml:trace>
  <inkml:trace contextRef="#ctx0" brushRef="#br0" timeOffset="119552.489">21667 3772 498 0,'-27'63'71'0,"21"21"44"16,-21 10-37-16,-19 1-13 16,-31 10-23-16,-29-1-18 0,-19-1-13 15,-25-3-11-15,5-15-4 16,28-22-60-16,46-31-145 15</inkml:trace>
  <inkml:trace contextRef="#ctx0" brushRef="#br0" timeOffset="123946.4209">13561 5520 231 0,'-6'4'67'0,"6"-1"-34"15,0-3 9-15,0 0-18 16,0 0 5-16,0 0 19 16,0 0 4-16,-8 0-11 15,-3 0-11-15,9-16-9 16,-9-7-12-16,-3-5-3 16,0-3 1-16,9-3 4 15,-9 0-7-15,6 4 3 16,3 6 1-16,-9 8 1 0,0 8-2 15,1 8 0-15,-17 0-3 16,3 5-3-16,-6 29-1 16,-14 13 1-16,9 15 0 15,-3 11 2-15,3 8 3 16,0 12-1-16,3 6-1 16,-9 1 0-16,11-3-2 15,1-10-2-15,10-11-3 16,-3-17-5-16,17-17-21 15,-11-14-42-15,13-14-57 16,6-9-73-16</inkml:trace>
  <inkml:trace contextRef="#ctx0" brushRef="#br0" timeOffset="124194.1096">12879 5967 423 0,'33'-4'58'0,"21"0"17"16,9 4-29-16,3 0-23 15,-1 0 4-15,-10 0-24 16,2 0-2-16,3-4-1 15,0-4-16-15,24 1-51 0,-5 7-146 16</inkml:trace>
  <inkml:trace contextRef="#ctx0" brushRef="#br0" timeOffset="124666.2342">13817 6121 6 0,'0'-11'261'16,"0"11"-179"-16,-5-1 0 16,-9 1-8-16,-13 0-27 15,-6-2-29-15,-5 2 3 16,-11 0-1-16,-8 0 9 16,-1 3 1-16,17 21-3 15,3 2-8-15,19 3-8 16,19 0 5-16,0-4 0 0,19-10 0 15,47-7-2-15,18-8-5 16,9 0-6-16,-9-23-1 16,-26-7 1-16,-23-2 1 15,-29 7 2-15,-6 0-5 16,-39 8-1-16,-21 10-18 16,28 2-32-16,18 5-12 15,14 0-47-15,19 0-94 16,47 0-167-16</inkml:trace>
  <inkml:trace contextRef="#ctx0" brushRef="#br0" timeOffset="125004.5719">14452 6151 223 0,'-46'0'138'0,"0"0"-56"15,-14 28-10-15,-17 9-7 16,12 8-13-16,0-2-10 15,32-6-23-15,19-6-17 0,14-11-2 16,14-11 0-16,43-4 0 16,22-5 0-16,-8 0 0 15,3 0-5-15,-9 0-19 16,6-2-98-16,-16-13-231 16</inkml:trace>
  <inkml:trace contextRef="#ctx0" brushRef="#br0" timeOffset="125364.3794">14924 6225 229 0,'0'0'312'0,"0"0"-252"16,0 15-9-16,0 7-12 0,0 4-22 15,-8-2-2-15,-11-4-10 16,8 1-5-16,3-2-1 16,0-2-5-16,8-2-22 15,0 0-81-15,0-7-116 16</inkml:trace>
  <inkml:trace contextRef="#ctx0" brushRef="#br0" timeOffset="125550.2315">14976 5848 541 0,'-27'0'123'0,"16"0"-123"16,11 0-89-16,0-5-115 15</inkml:trace>
  <inkml:trace contextRef="#ctx0" brushRef="#br0" timeOffset="126136.4111">15829 5794 376 0,'0'0'132'0,"-8"0"-57"16,3 0-33-16,-3 12-27 15,-3-4-15-15,8-6-8 16,-8-2-29-16,6 5-34 16,-4 4-108-16</inkml:trace>
  <inkml:trace contextRef="#ctx0" brushRef="#br0" timeOffset="126294.3255">15606 6197 671 0,'-14'12'24'15,"14"-8"-24"-15,0-4-30 16,0 0-180-16</inkml:trace>
  <inkml:trace contextRef="#ctx0" brushRef="#br0" timeOffset="130944.2945">17078 5341 63 0,'0'-4'286'0,"0"4"-266"15,0 0 24-15,0-3 26 16,-5 3-30-16,-1 0-17 15,1 0 21-15,2 0-7 16,3 0-15-16,-5 0-5 16,-28 0-6-16,-13 32-5 15,-34 24 0-15,-18 20 0 16,-5 18 3-16,-9 21 0 16,19 14-3-16,17 7 1 15,21-10-4-15,36-13-3 16,19-21 0-16,0-23-7 15,47-17-19-15,32-7-86 16,-3-15-126-16</inkml:trace>
  <inkml:trace contextRef="#ctx0" brushRef="#br0" timeOffset="132422.4735">17498 5396 268 0,'0'0'64'16,"0"0"-15"-16,0 0-10 15,-5-1-9-15,5 1 5 16,-6 0 4-16,6 0-8 16,0 0 5-16,0 10 6 15,0 14-11-15,0 5-13 16,-19 4-11-16,-3 3-6 16,-10 0-1-16,4 0-6 15,9-1-17-15,0-5-47 16,5 0-87-16,14-9-87 15</inkml:trace>
  <inkml:trace contextRef="#ctx0" brushRef="#br0" timeOffset="132796.2078">17223 5666 42 0,'0'-2'216'0,"0"2"-198"16,0-2 19-16,0-1 13 16,0 0-6-16,0 0 2 15,0-1-4-15,19 3-14 16,8-2-7-16,6 1-10 16,2-1-5-16,9 1-6 15,8-4-3-15,-1-1-27 16,9 2-75-16,-8-1-63 0</inkml:trace>
  <inkml:trace contextRef="#ctx0" brushRef="#br0" timeOffset="133224.2219">17176 6029 420 0,'0'0'59'0,"0"0"31"0,14 0-32 16,13 0-28-1,-8 0-22-15,3 0-6 16,-3 0-2-16,8 0-4 0,17 0-25 16,8 0-139-16,13 0-186 15</inkml:trace>
  <inkml:trace contextRef="#ctx0" brushRef="#br0" timeOffset="133922.33">17997 5656 162 0,'0'0'66'0,"0"-1"-16"16,0-1 5-16,0-2-11 15,0 0 1-15,0 2-11 16,0-3-7-16,14-1-2 16,18 6 3-16,20-5 14 15,8 3 1-15,-3 2-6 16,-2-5-1-16,-9 5 1 0,-21 0-9 16,-11 0-16-16,-14 0-9 15,0 14-2-15,-9 26 5 16,-62 15 1-16,-21 10-5 15,-20 12-2-15,-5-1 0 16,24-3 0-16,22-13-1 16,33-14 0-16,38-13-5 15,0-11 0-15,38-9 4 16,41-6 2-16,-5-5 0 16,2-2-1-16,-5 0-1 15,-16 0-22-15,-4 0-45 0,9 0-87 16,-13-14-152-16</inkml:trace>
  <inkml:trace contextRef="#ctx0" brushRef="#br0" timeOffset="134462.1708">18641 5988 274 0,'0'0'91'0,"0"0"-54"16,0 10 20-16,0 14 1 16,0 4-18-16,0-3-9 15,0-2-8-15,5-7-12 16,14-9 0-16,-5-7 7 16,13 0 5-16,6-7-6 15,-14-27-12-15,8-9-4 16,-16-6-1-16,-11-6 0 0,0-1 0 15,0 2-2-15,-11 13-2 16,-3 6 4-16,1 14-1 16,13 7 1-16,0 2-3 15,0-3 1-15,38 1 0 16,27-1 2-16,28 2 0 16,11 1 3-16,8-2 6 15,13 5 8-15,-2 4 7 16,-31-1-1-16,-26 5-19 15,-34 1-4-15,-18 0-19 16,-14 0-41-16,6 3-126 16,-6 18-169-16</inkml:trace>
  <inkml:trace contextRef="#ctx0" brushRef="#br0" timeOffset="134934.6269">19156 5922 240 0,'0'0'117'15,"0"0"-71"-15,0 0 4 16,0 0-12-16,0 1 11 16,0 16 7-16,0 10-6 15,0 11-7-15,-44 8-13 16,-2 5-20-16,-6-8-9 0,6-6-1 16,18-3-2-16,9-12-7 15,6-6-17-15,13-9-53 16,0-7-58-16,52 0-15 15,13-3-90-15</inkml:trace>
  <inkml:trace contextRef="#ctx0" brushRef="#br0" timeOffset="135272.4136">19486 6016 126 0,'-47'6'128'0,"15"17"-58"15,-9 4 2-15,8 4 6 16,14 0-36-16,19-5-16 16,0-5-7-16,8-8-11 15,55-13 19-15,16 0 21 16,14-5-21-16,-9-24-1 15,-10 0 8-15,-22 0 1 16,-33 8-11-16,-19 7-6 16,0 0 4-16,-71 7-17 15,-3 3-5-15,14 0-9 0,22 4-19 16,33 0-48 0,5 0-35-16,0 0-61 0,24 0-58 15</inkml:trace>
  <inkml:trace contextRef="#ctx0" brushRef="#br0" timeOffset="135638.1623">20034 6254 234 0,'0'0'105'0,"0"0"-7"16,0 1-15-16,0 19-4 16,-19 9-4-16,-47 15-23 0,-13 3-32 15,3-1-17-15,16-12-3 16,22-17-31-16,38-12-90 16,30-5-101-16</inkml:trace>
  <inkml:trace contextRef="#ctx0" brushRef="#br0" timeOffset="136126.4202">21032 5766 248 0,'-33'5'62'0,"0"8"-18"16,6 4 21-16,3 0 4 16,-4 8-16-16,9 3 0 15,0 1-17-15,11 4-10 0,8-3-1 16,0-8-12-16,14-7-5 16,37-12 12-16,15-3 9 15,7 0-9-15,-7-18-1 16,-14-12 2-16,-6-2-2 15,-32 2 0-15,-14-2-8 16,-9 1-7-16,-56 3-3 16,-14 10-1-16,22 6-7 15,16 6-23-15,35 6-64 16,6 0-60-16,6 0-134 16</inkml:trace>
  <inkml:trace contextRef="#ctx0" brushRef="#br0" timeOffset="136396.3027">21765 5376 166 0,'-32'47'410'0,"4"25"-350"16,-10 29 56-16,-27 15-36 0,-34 15-36 15,-31 6-23 1,-29-10-16-16,-4-13-5 0,-6-24-18 16,49-39-135-16,49-51-401 15</inkml:trace>
  <inkml:trace contextRef="#ctx0" brushRef="#br0" timeOffset="142081.853">13397 8090 346 0,'0'-11'39'16,"25"-2"30"-16,-17-2-16 15,-3 4-10-15,-5 2-1 16,0-1-4-16,0-2 1 15,0 1-8-15,-13-1-11 0,-17 1-5 16,-11 4-8-16,-16 7-2 16,-9 0-3-16,-13 16-1 15,-8 28-1-15,11 8 0 16,10 6 0-16,17-1 0 16,19-9 0-16,30-14-1 15,0-7 1-15,0-14-1 16,46-13 1-16,17 0 1 15,11-8 1-15,5-27 1 16,11-9-1-16,-17-3 1 16,-7 7 1-16,-28 11 1 15,-16 18 0-15,-22 10-2 0,0 1-2 16,0 10-1 0,0 30 0-16,-27 12 6 0,-12 6 8 15,7-7-7-15,-1-3-7 16,11-11 0-16,17-12-6 15,5-15-23-15,13-4-49 16,53-6-77-16,13 0-157 16</inkml:trace>
  <inkml:trace contextRef="#ctx0" brushRef="#br0" timeOffset="142373.8042">14204 7944 400 0,'-60'0'174'0,"-11"6"-129"16,-2 25 9-16,2 5-27 15,11-2-15-15,33-17-10 16,27-5-2-16,0-12 0 16,27 0 4-16,38 0 33 15,-5 0 13-15,-13 0-19 16,-28 0 3-16,-19 5-9 15,0 29-6-15,-47 12 0 16,-37-2-13-16,-9-6-6 16,22-16-5-16,30-10-24 15,41-12-55-15,0 0-30 16,41-4-25-16,38-11-69 0</inkml:trace>
  <inkml:trace contextRef="#ctx0" brushRef="#br0" timeOffset="142644.1833">14477 7978 264 0,'0'0'135'0,"0"3"-56"0,0 22 16 16,0 7-21-16,0 9-12 15,0 5-14-15,-5 7-5 16,-1-6-25-16,3-6-13 16,3-8-5-16,0-12-6 15,0-7-14-15,0-9-43 16,22-5-33-16,30 0-74 16,0-12-16-16,13-14-63 15</inkml:trace>
  <inkml:trace contextRef="#ctx0" brushRef="#br0" timeOffset="142785.9217">14932 8126 6 0,'-46'4'475'0,"-28"40"-397"16,3 15-4-1,-21 12-13-15,-12 2-34 0,-2-4-22 16,8-10-5-16,24-14-6 16,41-20-20-16,33-14-60 15,3-11-104-15,62 0-134 16</inkml:trace>
  <inkml:trace contextRef="#ctx0" brushRef="#br0" timeOffset="143514.1741">15279 8119 12 0,'0'0'120'0,"0"0"-68"16,0-1 18-16,0-5-18 15,0 4-17-15,0-1 0 16,0-1 6-16,-3 4-6 16,3 0-2-16,-6 0-5 15,1 0-11-15,5 0-8 16,0 0 6-16,0 0 6 0,0 0 1 16,0 0 1-16,-5 0 3 15,5 0-9-15,0-1-6 16,0 1-3-16,0 0 1 15,0 0 4-15,0 0 3 16,-3 0 0-16,-3 0 1 16,1 0-3-16,-3 0-5 15,-3 12 0-15,-11 19 10 16,3 4-12-16,-8 3-4 16,-3-4-2-16,2-3 1 0,9-2-2 15,6-14 0 1,4-1 0-16,9-14-2 15,0 0-2-15,41-18 2 0,25-17 2 16,5-1 0-16,-17 3 0 16,4 9 0-16,-20 9 0 15,-17 7 0-15,-7 8 0 16,-14 0 0-16,0 8 0 16,0 14 1-16,0 1 0 15,0-7-1-15,0-5 0 16,0-9-1-16,19-2 1 15,28 0 1-15,4-6 1 16,1 1 0-16,-5 5 1 16,-20 4-2-16,-22 26 1 15,-5 6-1-15,0 2-1 0,0-12-2 16,0-8-31-16,0-18-117 16,33-7-212-16</inkml:trace>
  <inkml:trace contextRef="#ctx0" brushRef="#br0" timeOffset="143775.7367">16241 8174 445 0,'-52'37'117'0,"25"17"-35"16,-11 8-35-16,5 4-27 15,0-3-17-15,1-7-2 16,10-8-1-16,11-11-12 16,11-4-27-16,0-4-87 15,0-6-140-15</inkml:trace>
  <inkml:trace contextRef="#ctx0" brushRef="#br0" timeOffset="143994.0584">16227 8196 327 0,'0'-7'289'0,"33"3"-239"15,8-3 0-15,3 3-6 16,-17 4 8-16,0 0-18 15,-27 14-12-15,0 28 1 16,-13 11-8-16,-66 5-14 16,-1-11-1-16,10-15-9 15,10-22-41-15,41-10-79 16,19-13-104-16</inkml:trace>
  <inkml:trace contextRef="#ctx0" brushRef="#br0" timeOffset="144616.1793">17403 7569 248 0,'-28'0'96'0,"15"0"-96"16,-1 5-24-16,14 5-29 15,0-5-23-15,0-5 76 16,0 0 7-16,0 0 26 15,0 0-7-15,0 0-5 16,0 0-14-16,0-4-7 0,0 0 0 16,0 0 10-16,0-2 54 15,0 4-2-15,0 2 0 16,0 0-10-16,0 0-3 16,0 12-22-16,0 26 25 15,-14 11-16-15,-16 18-9 16,-5 11-1-16,-17 6-8 15,-5 5-12-15,11-7-2 16,-6-7-4-16,11-11-2 16,8-9-17-16,14-18-36 15,5-13-50-15,14-13-81 16,0-11-120-16</inkml:trace>
  <inkml:trace contextRef="#ctx0" brushRef="#br0" timeOffset="145043.8993">16988 7945 567 0,'0'0'13'0,"8"0"17"15,55 0 23-15,3-5-20 16,2-6-14-16,-3-6-10 15,-2-1-7-15,2 4-2 0,-5 0-12 16,0 7-28-16,-13 7-94 16,-15 0-39-16,-2 5 24 15,-21 17 52-15,-9 4-24 16,0 2 121-16,0 6 14 16,-39 1 115-16,-2 5 11 15,3-7-27-15,16-1-45 16,22-8-9-16,0-15-9 15,22-9-24-15,49 0 4 16,3-28 17-16,-14-6 4 0,-11 2 1 16,-36 7-20-1,-13 3-12-15,-24 9-5 0,-44 4-9 16,-17 6-6 0,20 3-3-16,21 0-10 0,41 0-33 15,3 0-43-15,14-3-28 16,65-7-107-16</inkml:trace>
  <inkml:trace contextRef="#ctx0" brushRef="#br0" timeOffset="145292.2141">18403 7392 233 0,'0'-9'210'0,"0"9"-168"0,0 0 8 16,0 0-6-16,6 31-2 16,-6 14 2-16,0 16 8 15,0 15-2-15,-52 7-8 16,-5 14-9-16,-9-9-17 16,6-7-16-16,8-9-8 15,20-10-28-15,10-16-89 16,11-11-133-16</inkml:trace>
  <inkml:trace contextRef="#ctx0" brushRef="#br0" timeOffset="145532.0336">18155 7862 511 0,'0'0'69'0,"0"0"23"16,47 0-52-16,4 0-26 16,9 0-14-16,6-17-6 15,5-5-50-15,0 0-177 16</inkml:trace>
  <inkml:trace contextRef="#ctx0" brushRef="#br0" timeOffset="146018.1825">18384 8118 310 0,'52'-30'144'15,"22"-9"-31"-15,-3-7-30 16,-6 9-11-16,-19 1-16 16,-18 12-25-16,-17 10-18 15,-11 5-3-15,0 9 0 16,-58 0-2-16,-34 16-7 15,-20 29-1-15,0 9 2 0,14 8-1 16,8-4 0-16,24-11-1 16,34-8-2-16,18-10-6 15,14-10-10-15,38-12-17 16,47-7-34-16,13 0-62 16,22-16-85-16,-3-8-61 15</inkml:trace>
  <inkml:trace contextRef="#ctx0" brushRef="#br0" timeOffset="146243.915">18940 8015 348 0,'-65'0'132'0,"32"18"-25"16,14-2-1-16,11-5-18 16,8-3-63-16,0-1-24 15,35 0 0-15,4 1 12 16,-7 5 31-16,-13 10-7 15,-19 16-4-15,0 7-13 16,-60 5-14-16,-35-7-6 16,8-16-2-16,21-23-29 15,42-5-60-15,24-30-64 16,19-20-136-16</inkml:trace>
  <inkml:trace contextRef="#ctx0" brushRef="#br0" timeOffset="146558.0939">19538 7668 579 0,'-28'11'87'0,"23"3"-30"15,-3-4-57-15,2-5-9 16,6-5-50-16,0 0-81 15,0 7-153-15</inkml:trace>
  <inkml:trace contextRef="#ctx0" brushRef="#br0" timeOffset="146694.3376">19360 8021 501 0,'-38'23'155'0,"19"-9"-57"16,16-6-77-1,-2-8-21-15,5 0-109 0,0-35-226 16</inkml:trace>
  <inkml:trace contextRef="#ctx0" brushRef="#br0" timeOffset="148756.0621">14458 9520 139 0,'-6'0'95'0,"6"-2"-73"16,0 2 26-16,-5 0-19 15,5-3 10-15,0 3-4 16,0 0-4-16,0 0-3 0,0-2-1 15,0 2 5-15,-3-3 7 16,-2 3-5-16,-3 0-11 16,8 0-2-16,0 0-8 15,0 0-2-15,0 0-2 16,0 0-3-16,0 0-1 16,0 0 3-16,0 0 4 15,0 0 1-15,8 21 24 16,19 3-9-16,0-1-15 15,3 3-6-15,-11-1-5 16,-2-2-2-16,-1-3 0 16,-2-4-1-16,8 0-6 15,8-4-18-15,10 6-44 0,-1-1-38 16,15 8-83-16,-16 1-141 16</inkml:trace>
  <inkml:trace contextRef="#ctx0" brushRef="#br0" timeOffset="149107.3741">15423 9418 409 0,'-27'0'100'0,"8"28"-86"16,-8 10 38-16,-20 9-15 16,-13 11-6-16,-24 18 2 15,-25 16 5-15,-11 14-13 16,-11 13-2-16,8-4-9 15,11-16-13-15,33-22-1 16,25-23-13-16,24-21-24 16,30-19-14-16,0-14-31 15,57 0-33-15,30 0-109 16</inkml:trace>
  <inkml:trace contextRef="#ctx0" brushRef="#br0" timeOffset="149566.053">15630 9905 411 0,'-11'0'27'0,"11"10"8"15,0 0 12-15,0-5-9 0,6-5-7 16,21 0 1 0,6 0-3-16,11 0-19 0,-9 0-8 15,3 0-2-15,8-2-1 16,1-11-11-16,5 3-64 15,-14 5-117-15,-11 5-62 16</inkml:trace>
  <inkml:trace contextRef="#ctx0" brushRef="#br0" timeOffset="149813.9861">15731 10115 462 0,'-13'5'107'0,"13"4"-101"16,0 0 4-16,0 0-1 15,0-9-9-15,32 0 0 16,28-6-5-16,17-16-46 15,7-2-71-15,3 3-30 16</inkml:trace>
  <inkml:trace contextRef="#ctx0" brushRef="#br0" timeOffset="150384.1523">16961 9154 275 0,'-6'0'171'0,"6"0"-125"16,0 0-9-16,0 16 12 15,0 8-11-15,-13 10-25 16,-6 3 1-16,-9 4-12 16,-4 5-2-16,5-1-1 15,2-1-6-15,-2-4-29 16,13-1-45-16,9-2-74 16,-1-11-186-16</inkml:trace>
  <inkml:trace contextRef="#ctx0" brushRef="#br0" timeOffset="150668.0721">16647 9397 94 0,'0'-8'200'16,"0"6"-131"-16,33 2 3 15,13-6-31-15,6 1 0 16,-5-3 9-16,-4 2-21 0,-16-2-25 16,1 0-4-16,-9 3-2 15,0 3-19-15,3 2-93 16,-3 0-93-16</inkml:trace>
  <inkml:trace contextRef="#ctx0" brushRef="#br0" timeOffset="150953.9162">16530 9794 261 0,'0'0'202'16,"0"0"-185"-16,19 0 29 15,28 0-19-15,4-3-11 16,-12-4 2-16,1-3-11 15,-1 5-7-15,-7-5-3 16,20 5-34-16,-6 0-125 16</inkml:trace>
  <inkml:trace contextRef="#ctx0" brushRef="#br0" timeOffset="151434.2746">17749 8985 306 0,'-8'0'65'0,"8"0"-18"16,0 0-3-16,-11 0-7 16,11 11-7-16,-14 11 16 15,1 11-2-15,-7 5-5 16,-1 11-4-16,-9 6-20 0,-6-3-11 16,6 0-4-16,14-10-2 15,0-2-11-15,13-9-35 16,3-7-65-16,0-15-56 15,13-9-108-15</inkml:trace>
  <inkml:trace contextRef="#ctx0" brushRef="#br0" timeOffset="151742.3173">17615 9273 199 0,'0'-6'158'16,"0"-1"-102"-16,9-1 6 16,37-3-13-16,6 2 11 15,13 0-15-15,1 1 5 16,-6 3-3-16,-3 5-17 16,-24 0-11-16,-6 0-16 15,-19 15-1-15,-8 14-1 16,0 8 1-16,-46 6 0 15,-33 2 0-15,-6-6-2 16,-2-4-6-16,16-10-12 16,16-12-28-16,17-13-25 15,25 0-35-15,13 0-48 0,0 0-206 16</inkml:trace>
  <inkml:trace contextRef="#ctx0" brushRef="#br0" timeOffset="152047.6241">17315 9765 470 0,'0'0'42'16,"19"6"41"-16,50-6-23 15,21 0-24-15,13-2-8 16,12-23 4-16,-12-1-14 16,-24 3-9-16,-13 9-9 15,-14 3-9-15,-25 3-32 16,11 8-98-16,-24 0-195 15</inkml:trace>
  <inkml:trace contextRef="#ctx0" brushRef="#br0" timeOffset="152694.3084">17773 10102 85 0,'-13'-5'306'16,"-6"-2"-248"-16,19 6 21 16,-11-5-41-16,-8-2-19 15,5 1-7-15,-2 0 16 16,-14 3 4-16,3 4-6 15,-12 0-13-15,-12 0-7 16,-9 17 5-16,0 11 6 16,8 3 1-16,-8 7-1 15,8 2-4-15,14-1-3 0,11-6-3 16,18-9-6-16,9-8-1 16,0-9 0-16,28-7 0 15,26 0 1-15,22-12 3 16,12-22 1-16,2-2 0 15,-17 0 5-15,-26 10 2 16,-17 11-7-16,-22 7-2 16,-8 8 0-16,0 0-1 15,-38 10-2-15,-9 18-1 16,15-3 1-16,18-3-1 16,14-5-1-16,0-6 0 15,19-6 1-15,47-5 1 0,13 0-3 16,5 0-8-1,1-19-30-15,2-3-60 0,-3-6-106 16</inkml:trace>
  <inkml:trace contextRef="#ctx0" brushRef="#br0" timeOffset="153083.8457">18698 9503 426 0,'0'10'91'16,"0"20"-16"-16,19 13 6 16,8 0-31-16,0 5-14 15,-2 1-19-15,2 1-12 16,-13-3-5-16,-1-3-1 0,-2-3-6 15,3-12-19-15,-9-1-48 16,17-11-68-16,-16-12-180 16</inkml:trace>
  <inkml:trace contextRef="#ctx0" brushRef="#br0" timeOffset="153242.2464">19052 9672 510 0,'-117'67'165'0,"-3"17"-93"16,-16 8-11-16,-9-8-61 15,23-15-10-15,42-26-105 0,53-30-193 16</inkml:trace>
  <inkml:trace contextRef="#ctx0" brushRef="#br0" timeOffset="154287.7804">14687 11374 132 0,'-6'-4'391'15,"6"4"-353"-15,0 0 23 16,0 0-6-16,20 12-9 16,12 20-17-16,-13 10-5 15,0 6-5-15,-16 6-10 16,3 1-9-16,-6-7-1 0,5-9-18 16,9-7-34-16,18-12-59 15,15-9-86-15,13-11-117 16</inkml:trace>
  <inkml:trace contextRef="#ctx0" brushRef="#br0" timeOffset="154498.4181">15486 11385 434 0,'-57'20'143'0,"-3"31"-86"15,-25 14 17-15,-19 16-32 16,-7 10-24-16,-26 10-7 15,4 2-6-15,2-8-2 16,22-11-2-16,41-19-1 16,40-17-11-16,28-20-20 0,0-13-33 15,60-15-47-15,47 0-43 16,10-15-75-16</inkml:trace>
  <inkml:trace contextRef="#ctx0" brushRef="#br0" timeOffset="154857.7512">15704 11745 169 0,'-5'0'342'16,"5"0"-297"-16,0 5 24 15,0 0-21-15,19-2-34 16,-6-3-11-16,1 0-3 0,10 0-6 16,-10 0-13-1,11 0-61-15,-4 0-124 0</inkml:trace>
  <inkml:trace contextRef="#ctx0" brushRef="#br0" timeOffset="155075.3189">15606 12003 521 0,'0'5'88'0,"0"-5"-19"0,27 3-35 16,6-3-34-16,5 0-5 15,0-3-32-15,14-15-79 16,2-5-119-16</inkml:trace>
  <inkml:trace contextRef="#ctx0" brushRef="#br0" timeOffset="155570.0738">17013 11121 335 0,'-11'0'142'15,"3"26"-76"-15,-11 14 16 16,-6 12-30-16,-10 1-25 16,-4 7-11-16,1-2-8 15,6-5-6-15,-4-10-2 16,17-6-6-16,0-8-24 15,5-4-45-15,14-2-75 0,0-7-127 16</inkml:trace>
  <inkml:trace contextRef="#ctx0" brushRef="#br0" timeOffset="155839.8738">16699 11376 80 0,'0'-1'403'16,"0"1"-362"-16,14 0 46 15,32 0-26-15,11 0-26 16,-10 0-13-16,5 0-20 15,-6 0-2-15,-13 0-9 16,2 0-39-16,9 0-131 16,-3 0-220-16</inkml:trace>
  <inkml:trace contextRef="#ctx0" brushRef="#br0" timeOffset="156485.9104">16320 11954 399 0,'0'0'109'0,"0"0"-59"16,0 0 6-16,0 0 7 15,6 0-3-15,54 0-10 16,5 0-21-16,20-3-18 16,-6-14-11-16,5-3-25 15,9-12-137-15,-28-4-389 16</inkml:trace>
  <inkml:trace contextRef="#ctx0" brushRef="#br0" timeOffset="158679.9154">17793 10928 96 0,'0'0'32'16,"0"-3"-23"-16,0 3-7 16,0-2-1-16,0 0 8 15,0-2-6-15,0 3-2 16,0 1 2-16,0 0-1 16,0 0 10-16,0 0 46 15,0 0 15-15,0 0 1 16,0 0-18-16,0 0-31 15,0 0-17-15,0 0-7 16,0 0 0-16,0-3 0 0,0 3 7 16,0 0 16-16,0 0 11 15,0 0-10-15,-6 0-5 16,-5 0-1-16,-2 0 0 16,-1 8-5-16,-5-1-3 15,11 4-1-15,-3-7 0 16,8-1-3-16,3-3 3 15,-5 0 2-15,5 0-2 16,0 0-3-16,0 0-4 16,0 0 0-16,0 0 2 15,19 0 8-15,22 0 21 16,10 1-17-16,7-1 2 16,-7 5 1-16,-4-5 3 15,-20 5-8-15,-13 1-10 16,-9 6-2-16,-5 9-3 0,0 15 3 15,-57 11-2-15,-22 7-1 16,5 3-2-16,-2-3-1 16,40-10-1-16,25-14-1 15,11-10-4-15,20-11 4 16,59-9 3-16,13 0 2 16,12 0 0-16,-25 0-1 15,-22-7-6-15,-10 0-19 16,-20 0-53-16,-3 4-53 15,-15 3-106-15</inkml:trace>
  <inkml:trace contextRef="#ctx0" brushRef="#br0" timeOffset="159048.2742">17386 11789 485 0,'0'0'54'16,"17"0"6"-16,59 0 11 15,9 0-8-15,13 0-6 16,-11-2-18-16,-22-5-26 16,-5 1-13-16,-8 2 0 15,-8 1-8-15,10 3-42 16,9 0-102-16,0 0-117 15</inkml:trace>
  <inkml:trace contextRef="#ctx0" brushRef="#br0" timeOffset="160239.7205">17904 12103 31 0,'0'-3'71'15,"0"3"-33"-15,0-5 10 0,0 5 17 16,0-4 4-16,0 4-16 16,0 0-9-16,0 0-27 15,0 0-1-15,0 0 10 16,0-1-4-16,0-1 2 15,0 2 5-15,0 0 2 16,0 0-4-16,0 0-6 16,-11 0-4-16,11 0-5 15,0 0-1-15,-13 0-2 16,5 0-3-16,-17 0-3 0,3 0 3 16,-21 0 2-16,-9 17 0 15,-3 15-3-15,-5 6 1 16,-2 8 1-16,15 2-3 15,1 4-2-15,8-2-1 16,19-3 0-16,10-8 2 16,9-6 4-16,0-15 2 15,39-10-2-15,21-8 3 16,24-2-6-16,14-26 1 16,-5-8 1-16,-19 1 2 15,-23-1-1-15,-40 10-3 16,-11 5-3-16,-11 5-1 15,-49 11 0-15,-13 5-3 16,2 0 1-16,19 5-2 16,30 5-26-16,22-4-37 0,0-6-42 15,55 0-45-15,24 0-91 16</inkml:trace>
  <inkml:trace contextRef="#ctx0" brushRef="#br0" timeOffset="160645.8183">18687 11685 369 0,'0'0'99'0,"0"3"-14"15,11 22 7-15,30-3-41 16,-22 6-12-16,14-2-20 0,-9 1-16 16,-2-2-3-1,-3-3-1-15,-14 0-4 0,9-6-8 16,-6-1-21-16,-8-2-50 16,19-3-80-16,-13-5-97 15</inkml:trace>
  <inkml:trace contextRef="#ctx0" brushRef="#br0" timeOffset="160817.8766">19071 11613 552 0,'-103'40'68'15,"5"23"8"-15,-14 6-15 0,-14 2-13 16,4 2-48-16,29-21-7 15,41-15-95-15,44-27-137 16</inkml:trace>
  <inkml:trace contextRef="#ctx0" brushRef="#br0" timeOffset="161657.6991">14930 13073 177 0,'-25'0'396'0,"17"0"-373"16,8 0 23-16,0 18-25 15,0 11 17-15,19 6-3 16,14 0 1-16,13 7-2 16,-11 1-14-16,9-2-12 15,-22-3-8-15,2-10-3 16,-4-9-12-16,7-6-35 16,11-5-38-16,0-3-39 15,3-5-51-15,0 0-68 16</inkml:trace>
  <inkml:trace contextRef="#ctx0" brushRef="#br0" timeOffset="161851.969">15666 13195 90 0,'-27'0'427'16,"-14"29"-346"-16,2 22 23 16,-7 10-36-16,-19 17-36 15,-6 8-18-15,-27 7-10 16,-3 2-3-16,-8-1-1 15,5-3-2-15,25-13-7 16,24-15-28-16,36-12-35 16,19-20-44-16,0-10-56 15,19-13-50-15</inkml:trace>
  <inkml:trace contextRef="#ctx0" brushRef="#br0" timeOffset="162151.8947">15840 13607 590 0,'0'0'25'15,"19"0"28"-15,-2 5-50 16,2 2-3-16,11 0-18 16,-8-2-12-16,16 2-55 15,0 1-90-15</inkml:trace>
  <inkml:trace contextRef="#ctx0" brushRef="#br0" timeOffset="162377.9296">15895 13861 327 0,'0'12'311'15,"0"-3"-270"-15,5 5 26 16,20-6-50-16,-17-5-17 16,0-3-16-16,-2 0-5 15,7 0-12-15,20 0-41 16,24-3-101-16,9-11-136 16</inkml:trace>
  <inkml:trace contextRef="#ctx0" brushRef="#br0" timeOffset="162699.472">16928 13290 162 0,'-5'0'293'15,"5"23"-243"-15,0 10 45 16,0 9-25-16,0 3-31 16,-19 0-1-16,-9 2-17 0,1-6-19 15,-6 0-2-15,14-10 0 16,-8-12-14-16,22-10-25 15,5-3-53-15,0-6-96 16,0 0-90-16</inkml:trace>
  <inkml:trace contextRef="#ctx0" brushRef="#br0" timeOffset="162888.2455">16759 13487 417 0,'0'-8'245'0,"6"4"-174"16,65-6 5-16,8 1-52 0,0-10-6 16,5-4-14-1,-10-6-4-15,-9 2-17 0,-5 4-33 16,-13 4-72-16,-1 9-122 16,-16 10-107-16</inkml:trace>
  <inkml:trace contextRef="#ctx0" brushRef="#br0" timeOffset="163171.2018">16642 13939 159 0,'-14'6'506'0,"14"-4"-464"15,14-2 30-15,57 0-18 16,8-2-28-16,-8-21-24 16,-3-2-2-16,-5-3-11 15,-9 5-16-15,-10 5-60 16,8 6-81-16,-11 5-225 15</inkml:trace>
  <inkml:trace contextRef="#ctx0" brushRef="#br0" timeOffset="163607.8231">18234 13069 361 0,'-32'29'245'16,"4"13"-211"-16,4 8 23 15,-4-3-39-15,9-4-18 16,3-11-6-16,0-9-24 0,13-9-22 16,3-5-23-16,0 4-65 15,0 1-149-15</inkml:trace>
  <inkml:trace contextRef="#ctx0" brushRef="#br0" timeOffset="163826.0824">17689 13681 681 0,'0'0'49'0,"41"-11"5"0,43-8-28 16,6-2-11-1,-2-7 11-15,-4 0-10 0,6 4-16 16,-22 7-2-16,-16 9-15 15,-8 5-59-15,-17 3-84 16,-13 0-100-16</inkml:trace>
  <inkml:trace contextRef="#ctx0" brushRef="#br0" timeOffset="164341.8927">17763 13907 20 0,'-22'0'284'15,"3"0"-225"-15,19-2-35 16,0-6-3-16,0 4 25 16,0-2 14-16,0 1 4 15,0 1-1-15,0-1-8 16,8-2-9-16,25-1-6 16,-1-3 1-16,6 3-1 0,-10 4-8 15,-9 4-17-15,-6 0-11 16,-13 3-2-16,0 27 2 15,-13 7 1-15,-25 3-5 16,2-5 0-16,12-14 0 16,24-8-3-16,0-9 0 15,0-4 1-15,46 0 2 16,-2 0 1-16,7 0 0 16,-23 8 1-16,-20 25 5 15,-8 12 19-15,0 14-12 16,-79 1-8-16,-6-11-6 15,1-14-5-15,24-28-25 16,27-7-41-16,33-32-47 0,0-15-47 16,52-5-82-16</inkml:trace>
  <inkml:trace contextRef="#ctx0" brushRef="#br0" timeOffset="164701.7832">18823 13461 61 0,'0'4'481'0,"0"37"-382"16,0 10 5-16,0 11-16 16,6 6-30-16,7 1-30 15,6-8-21-15,0-10-7 16,9-15-7-16,4-18-12 15,7-10-34-15,2-8-30 16,5 0-39-16,-2-3-123 16</inkml:trace>
  <inkml:trace contextRef="#ctx0" brushRef="#br0" timeOffset="164860.092">19235 13536 283 0,'-85'21'359'15,"-13"31"-277"-15,6 12 22 16,-18 7-37-16,-1-5-49 16,13-10-18-16,24-22-21 15,41-15-92-15,33-19-123 16</inkml:trace>
  <inkml:trace contextRef="#ctx0" brushRef="#br0" timeOffset="178007.6919">23862 3491 151 0,'-19'6'131'0,"11"-5"-74"16,2-1 29-16,6 0-22 16,0 0-22-16,0 4-5 15,0 0-11-15,-5 2-4 16,-3 1 10-16,-6 1-2 16,9 0-13-16,-4 4-8 15,9-5-2-15,0-5-1 16,41-2 12-16,52 0 10 15,35 0-6-15,17 0 4 16,-1 0-4-16,-24 0-3 16,-16 0-12-16,-44 0-7 15,-22 0 0-15,-11 0-12 16,-2 0-72-16,-23-4-94 0,-2 1-312 16</inkml:trace>
  <inkml:trace contextRef="#ctx0" brushRef="#br0" timeOffset="178373.2362">24165 3587 476 0,'-14'10'45'0,"6"5"-7"16,8 20 28-16,-11 11-20 15,-8 16-8-15,-8 15 2 16,-20 3-5-16,6 0-12 16,-10-8-17-16,18-15-6 15,6-15-3-15,16-13-43 16,11-5-77-16,0-15-97 16</inkml:trace>
  <inkml:trace contextRef="#ctx0" brushRef="#br0" timeOffset="179063.5699">24865 3705 149 0,'0'-2'247'15,"0"2"-205"-15,0 0 29 16,0 0-4-16,0 0-21 16,0 0-7-16,0 11 1 15,0 15 1-15,-2 17-15 16,-15 9-7-16,-4 14-3 0,-18 9 0 16,-7 1-1-1,-6 0-7-15,19-12-3 0,6-19-5 16,14-18 1-16,13-23-1 15,0-4-1-15,0-26-6 16,19-31-4-16,27-20 3 16,9-13-3-16,2 1 7 15,3 2 3-15,-8 6 1 16,-1 4-1-16,-10 12 1 16,-8 9 0-16,-8 12 0 15,-4 12 0-15,-2 10 1 16,-8 9-1-16,-8 6 2 0,3 3 2 15,-1 4 1-15,3 0 2 16,17 17 3-16,-6 20 10 16,-6 15-5-16,1 13-1 15,-6 16-1-15,-2 4-4 16,2 5-4-16,-3-4 1 16,1 2-2-16,2-9-4 15,-8-13 0-15,0-9-4 16,5-12-19-16,4-14-41 15,-4-4-63-15,-5-10-110 16</inkml:trace>
  <inkml:trace contextRef="#ctx0" brushRef="#br0" timeOffset="179357.8196">24931 4044 416 0,'0'0'129'0,"0"0"-82"16,0 2 59-16,33 4-53 15,18-6-26-15,9 0-5 0,6 0-5 16,-9-6-9-16,-11-2-8 16,1 0-11-16,-6 8-70 15,-11 0-151-15</inkml:trace>
  <inkml:trace contextRef="#ctx0" brushRef="#br0" timeOffset="179821.7802">25689 3721 733 0,'-14'5'36'0,"9"5"3"15,5-10 3-15,0 0-38 16,0 0-4-16,0 0-21 15,8 0-58-15,11 0-89 16,0 0-204-16</inkml:trace>
  <inkml:trace contextRef="#ctx0" brushRef="#br0" timeOffset="180077.6349">25604 4117 735 0,'-24'6'63'15,"16"5"-62"-15,8-11-1 0,0-4-60 16,13-36-226-16</inkml:trace>
  <inkml:trace contextRef="#ctx0" brushRef="#br0" timeOffset="182349.7914">26207 3609 277 0,'-19'0'102'15,"19"0"-61"-15,0 0 9 16,-6 0-12-16,6 0-18 15,0 0-7-15,-8 0 5 16,8 0-1-16,-5 0-1 16,5 0 5-16,0 0 5 0,0 0-7 15,0 0 1 1,0 0 4-16,0 0-5 0,0 0-3 16,0 0 6-16,38-3-3 15,27-4 4-15,14-1 3 16,0-2 0-16,-13 6-6 15,-1 1-2-15,-26 3-6 16,-18 0-7-16,-10 23-1 16,-11 27 1-16,-5 17 0 15,-72 20-3-15,-18 12-2 16,0-7 0-16,16-9-2 16,24-19 1-16,36-16-2 0,13-17-5 15,6-7 3 1,14-15 1-16,52-6 0 15,4-3-2-15,15 0 1 0,-17-12-13 16,-2-12-21-16,-4 1-51 16,-21-5-120-16,-16 4-294 15</inkml:trace>
  <inkml:trace contextRef="#ctx0" brushRef="#br0" timeOffset="182843.4991">27243 3826 468 0,'0'0'28'15,"-5"0"21"-15,-4 0-6 16,-15 0-13-16,-9 9-16 16,-8 3 11-16,-5 9 12 15,-11 3-12-15,-3 10-1 16,8 9-5-16,5 1-1 0,1-1-4 15,19-7-2-15,16-5 0 16,11-11-5-16,0-13-7 16,38-7 1-16,47-5 2 15,7-35 1-15,7-7-3 16,-20 2 0-16,-22 16 0 16,-30 10-1-16,-21 19 0 15,-6 0-2-15,0 38 0 16,-11 17 1-16,-8 2 1 15,19-14-3-15,0-16-9 16,32-20-25-16,53-7-28 16,13 0-63-16,-8-22-153 0</inkml:trace>
  <inkml:trace contextRef="#ctx0" brushRef="#br0" timeOffset="184479.649">27944 3753 42 0,'-6'-8'34'16,"6"1"-6"-16,0 2-19 16,0-6-8-16,0 3-1 15,0-3 0-15,0 1 6 16,0 2 20-16,0 4 10 16,0-1-3-16,0-1-1 15,0 5-5-15,0-5-7 16,0 6-11-16,0-2 7 15,-5 2 18-15,5 0 10 16,-8 0-1-16,8 0 2 16,-14 0-9-16,14 0 1 0,-5 0-4 15,5 0-4 1,0 0-4-16,0 0 3 0,0 0 10 16,0 0-2-16,0 0-12 15,0 0 8-15,32 0-12 16,-4 0-10-16,2 2-8 15,-3 4-1-15,0-5-1 16,-8-1 0-16,0 0-13 16,9 0-66-16,-15 0-78 15,-13 0-129-15</inkml:trace>
  <inkml:trace contextRef="#ctx0" brushRef="#br0" timeOffset="184695.5909">27944 3942 191 0,'13'-5'354'15,"-7"5"-332"-15,16 0 63 16,-3 0-63-16,0 0-22 15,-14 0-1-15,9 0-49 16,0 0-168-16</inkml:trace>
  <inkml:trace contextRef="#ctx0" brushRef="#br0" timeOffset="185873.6043">28803 3430 42 0,'0'0'297'16,"0"0"-257"-16,0 0 19 15,0 2 16-15,0 6-22 16,-6-3-6-16,6 2 6 16,0 3-8-16,-8 8-6 15,8 12-1-15,-14 12-5 16,9 15-9-16,-14 10-2 15,0 5-6-15,5 4-8 16,-8 5-1-16,6-10-3 16,8-5-3-16,8-20-1 0,0-17-7 15,0-18-41 1,24-11-85-16,23-23-122 0</inkml:trace>
  <inkml:trace contextRef="#ctx0" brushRef="#br0" timeOffset="186345.6206">29111 3584 276 0,'-6'0'19'0,"6"0"34"16,0 0 9-16,0 0-5 15,0 0 12-15,0 0-11 16,11-5-12-16,30-5-10 15,16-5-4-15,3 2 2 16,-8 0-4-16,0 4 4 16,-17 8-1-16,-2 1-8 15,-14 0-9-15,-8 14-3 0,-11 24 0 16,0 26-4-16,-63 12-5 16,-5 14-3-16,-3 0 0 15,25-11 0-15,41-14-1 16,5-24 0-16,79-21 0 15,43-20 2-15,31 0-2 16,-8-21 0-16,-23-11-12 16,-5 3-64-16,-37-3-142 15</inkml:trace>
  <inkml:trace contextRef="#ctx0" brushRef="#br0" timeOffset="187477.5976">24143 5456 256 0,'8'-8'135'0,"-3"0"-57"16,15-3 18-16,-1 4-41 15,-6-3-7-15,-13 8-20 16,0-4-8-16,0 2 3 16,0 2 6-16,-24 2-1 0,-28 0-7 15,-41 33-17-15,-5 18-2 16,-8 17 0-16,8 9 4 16,21 4 11-16,23 5-4 15,35-7-5-15,19-7 1 16,0-12-2-16,46-15 5 15,33-20-8-15,6-13-2 16,13-12-2-16,5-3-10 16,23-30-39-16,-9-6-97 15,-16-1-180-15</inkml:trace>
  <inkml:trace contextRef="#ctx0" brushRef="#br0" timeOffset="188174.8772">24955 5478 462 0,'-13'0'58'0,"2"3"-12"16,-8 25 21-16,5 8-30 16,-5 11-6-16,-8 4-6 15,-14 7-7-15,-11 7 2 16,-8 5 1-16,3 0-6 16,10-11-10-16,15-18-3 15,21-20-2-15,11-21-3 0,0-24-9 16,30-42-12-16,35-20 8 15,9-9-4-15,5 3 14 16,0 2 6-16,-3 8 0 16,-16 13 0-16,-8 12 0 15,-14 13 0-15,-10 12 1 16,-9 11 1-16,-11 12 5 16,11 3 0-16,-14 5-4 15,4 1-1-15,-4 0 0 16,1 0 1-16,-4 8 3 15,9 26 16-15,3 8-1 16,-1 10-3-16,15 7-2 16,-9 6 6-16,5 4-5 0,-16 5-5 15,6-1-6 1,-8-1-3-16,-6 2-3 0,0-6-1 16,0-5-5-16,0-2-18 15,0-14-35-15,0-12-52 16,0-12-50-16,-20-13-47 15</inkml:trace>
  <inkml:trace contextRef="#ctx0" brushRef="#br0" timeOffset="188461.2613">24912 5821 413 0,'0'0'112'16,"0"0"-71"-16,43 0 32 15,36-7-31-15,6-6-12 16,-6 3-15-16,-5 3-14 15,-23 0-1-15,-4 1 0 16,-4 1-6-16,-2 3-58 0,-8-1-148 16</inkml:trace>
  <inkml:trace contextRef="#ctx0" brushRef="#br0" timeOffset="188775.4458">25932 5451 484 0,'0'-5'253'0,"0"5"-228"16,0 0 9-16,8 0-34 16,5 0-15-16,12 0-54 15,-11 0-139-15</inkml:trace>
  <inkml:trace contextRef="#ctx0" brushRef="#br0" timeOffset="188941.5009">26051 5748 759 0,'0'0'85'16,"0"23"-77"-16,0-23-8 15,25 0-31-15,8-7-172 16</inkml:trace>
  <inkml:trace contextRef="#ctx0" brushRef="#br0" timeOffset="190611.6284">26679 5398 71 0,'0'-3'151'16,"0"3"-102"-1,0 0 6-15,-6 0 5 0,1-4-11 16,-3 2-14-16,-6-4-6 16,8 2 11-16,-7 0 5 15,7 1-2-15,1 3 3 16,5 0-17-16,0 0-12 16,0 0 0-16,0-3-4 15,0-2-2-15,30-2 9 16,35-9 7-16,28 5-5 15,0-1 2-15,-3 8-1 16,-25 4-4-16,-13 0-7 16,-25 3-1-16,-8 27-3 15,-19 14 0-15,-11 18-3 16,-68 18-5-16,-27 7 0 0,-6 5-3 16,14-2-3-16,27-9 0 15,38-21 2-15,33-22-3 16,0-16-3-16,39-20-5 15,40-2 7-15,13 0 2 16,-2-16 0-16,-8-1-13 16,-5 0-25-16,-4-1-55 15,-21 0-67-15,-19-1-160 16</inkml:trace>
  <inkml:trace contextRef="#ctx0" brushRef="#br0" timeOffset="190963.326">27657 5232 443 0,'-13'0'52'0,"13"4"-37"0,0 18 50 16,-3 3-24-16,-2 10-11 16,-1 13 4-16,-7 9 4 15,-7 11-4-15,-1 3-17 16,2-8-8-16,-6-3-9 15,6-6 0-15,11-7-13 16,8-7-59-16,-6-11-86 16,6-19-121-16</inkml:trace>
  <inkml:trace contextRef="#ctx0" brushRef="#br0" timeOffset="191197.3303">27641 5613 190 0,'16'-5'385'0,"9"2"-341"16,27 3 56-16,16 0-51 16,-3 0-2-16,-7 3-12 15,-12 21-13-15,-32 13-6 16,-14 8-7-16,0 5-5 16,-66-7-3-16,-13-2-1 15,0-16-1-15,8-11-9 16,17-7-14-16,26-7-33 15,17 0-47-15,11 6-63 16,0-6-135-16</inkml:trace>
  <inkml:trace contextRef="#ctx0" brushRef="#br0" timeOffset="191668.8426">28724 5274 479 0,'0'-2'120'15,"0"-1"-57"-15,27-6-4 16,30-4-37-16,3-2-5 16,-8 0-13-16,-11 2-4 0,-8 4-5 15,-6 6-36-15,-3 3-120 16,-18 0-178-16</inkml:trace>
  <inkml:trace contextRef="#ctx0" brushRef="#br0" timeOffset="191849.408">28762 5482 693 0,'0'0'36'15,"27"0"16"-15,52-12-30 0,0-12-20 16,-8-11-2-16,8-4-46 16,0 8-77-16,-22 8-105 15</inkml:trace>
  <inkml:trace contextRef="#ctx0" brushRef="#br0" timeOffset="193589.377">29732 4997 221 0,'9'-3'53'16,"-9"3"10"-16,13-1 26 15,-2-4-40-15,-3 4-1 16,-2-2-3-16,2 3-13 16,-8 0 0-16,5 0-4 15,-5 0-4-15,0 0-4 16,0 0-3-16,0 0-6 15,0 18 4-15,-5 14-2 16,-22 10-8-16,-20 7-4 16,6 5 0-16,3-6 0 15,11-10-1-15,8-13-1 16,19-12 1-16,0-11 0 0,35-2 0 16,42 0 0-16,15 0 1 15,12 0 1-15,-17 0-1 16,-21-2-1-16,-14-1 0 15,-25-1-3-15,-14-1-20 16,-7-3-50-16,-6-1-59 16,0-4-158-16</inkml:trace>
  <inkml:trace contextRef="#ctx0" brushRef="#br0" timeOffset="193843.3152">30237 4964 364 0,'0'0'126'0,"0"9"-74"15,0 34 43-15,0 27-4 16,0 23-45-16,-19 19 5 15,-33 16-25-15,0-5-22 16,6-6-4-16,8-15-3 16,35-10-73-16,3-32-223 15</inkml:trace>
  <inkml:trace contextRef="#ctx0" brushRef="#br0" timeOffset="196483.4922">24287 7978 215 0,'-11'6'322'0,"11"-4"-318"0,0-2 91 16,52 0-25-1,19-5-31-15,3-15-16 16,-12 3-19-16,-15 2-4 16,-14 8 0-16,2 4-17 0,-5 3-75 15,-8 0-127-15</inkml:trace>
  <inkml:trace contextRef="#ctx0" brushRef="#br0" timeOffset="196685.6237">24497 8207 728 0,'0'0'21'0,"0"7"35"15,28-7-56-15,4 0-2 16,15-3-59-16,29-23-44 15,3-14-122-15</inkml:trace>
  <inkml:trace contextRef="#ctx0" brushRef="#br0" timeOffset="199277.375">25403 7251 166 0,'-20'0'54'0,"7"0"-37"16,5 0 34-16,2 3-2 16,1-3-1-16,5 0-7 15,0 0-8-15,-3 0 8 16,-2 0 0-16,-1 0-5 16,6 0-4-16,-5 0-3 0,5 0-7 15,0 0-8 1,0 0-3-16,0 0-1 0,0 0-5 15,0 0-2-15,0 0 5 16,0 0 2-16,32 0 12 16,31-10 12-16,-3-5-5 15,14 0-2-15,-17 5-4 16,-11 5-6-16,-21 5-7 16,-17 0-7-16,3 0-1 15,-11 2 1-15,0 30 3 16,-30 26 1-16,-30 19-6 15,-5 1-1-15,-1 0 0 0,28-13-1 16,30-18-1 0,8-19-4-16,27-16-2 0,58-12 4 15,7 0 0-15,6-26-1 16,1 0-19-16,-15 0-20 16,-5 5-28-16,-22 1-56 15,-24 6-142-15</inkml:trace>
  <inkml:trace contextRef="#ctx0" brushRef="#br0" timeOffset="199839.4029">26319 7353 313 0,'0'0'103'0,"0"0"-53"16,0 0-1-16,0 17 2 0,0 17-8 16,13 3-1-16,6 2-10 15,1-8-8-15,1-8-9 16,-2-8-2-16,-5-14-7 16,5-1 3-16,6-26 15 15,10-31-13-15,-2-15-11 16,-20-8 2-16,-13 3-2 15,0 3-5-15,-21 9-1 16,-20 13-1-16,8 14 3 16,8 10 4-16,12 14-1 15,7 9 1-15,6 5 0 16,0 0-1-16,0 0-2 16,19-4 0-16,47-3 3 0,32-3 3 15,19-3 1 1,14-5 3-16,-5 2 4 0,-6-1 0 15,-25 0-11-15,-30 11-5 16,-13 3-23-16,-24 3-82 16,-20 0-114-16</inkml:trace>
  <inkml:trace contextRef="#ctx0" brushRef="#br0" timeOffset="200319.5979">27006 7176 182 0,'-6'0'240'16,"1"0"-165"-16,-3 0 4 16,8 0-41-16,0 0-10 15,-11 23 4-15,3 16 3 16,-3 7-10-16,-11 7 7 16,-5 2-4-16,-12-2-10 15,12-9-12-15,-3-9-6 16,17-9-1-16,10-7-12 15,3-11-47-15,0-7-62 16,41-1-106-16</inkml:trace>
  <inkml:trace contextRef="#ctx0" brushRef="#br0" timeOffset="200649.4396">27368 7244 261 0,'-8'21'100'0,"-24"19"-48"16,4 6 21-16,4-2-14 0,18-12-16 15,6-10-6 1,6-12-6-16,54-10 3 0,19-7 11 15,19-33-16-15,-3-12-3 16,-13-3-1-16,-30 9-9 16,-33 11 0-16,-19 12-10 15,-33 12-1-15,-46 11-5 16,-11 0-8-16,25 0-22 16,32 4-46-16,20 3-82 15,13-7-158-15</inkml:trace>
  <inkml:trace contextRef="#ctx0" brushRef="#br0" timeOffset="201227.4374">25632 7986 357 0,'43'-2'146'15,"44"2"-60"-15,50-3 57 16,48-3-64-16,36-3-14 15,22-7-14-15,5-5-25 16,-22-2-26-16,-13 3 0 16,-22 0-32-16,-20 8-97 15,-40-1-187-15</inkml:trace>
  <inkml:trace contextRef="#ctx0" brushRef="#br0" timeOffset="203399.0742">26752 8283 109 0,'0'-6'218'16,"0"6"-184"-16,0 0 2 15,0 0-12-15,0 0-7 16,0 0 9-16,0 0 8 0,0 0 7 16,0 0 8-16,0 0 6 15,0 0-12-15,0 0-5 16,0 0-3-16,-8 0-16 16,8 0-2-16,-11 0-4 15,-8 0-4-15,5 0-5 16,1 0 0-16,-6 0 3 15,0 0 0-15,2 0-4 16,-13 0 0-16,-2 10-1 16,-15 23 0-16,-13 20-2 15,-11 14 1-15,11 5-1 16,9 2 1-16,18-6-1 0,27-14 4 16,6-11-1-16,0-16 7 15,44-11 2-15,21-16-4 16,14 0 4-16,6-36-4 15,0-10-1-15,-25 0-1 16,-22 6-3-16,-36 11-3 16,-2 11 2-16,-51 14-2 15,-18 4-2-15,-7 0-3 16,16 4-4-16,27 10-18 16,25-3-43-16,8-2-62 15,0-9-118-15</inkml:trace>
  <inkml:trace contextRef="#ctx0" brushRef="#br0" timeOffset="204291.2426">28069 7766 434 0,'0'0'94'0,"0"0"-42"0,19 0 2 15,28 0-24-15,-1 0-17 16,6 0-4-16,-14 0-8 16,-5-1-1-16,2-2-4 15,3 0-42-15,-19 3-99 16,0 0-137-16</inkml:trace>
  <inkml:trace contextRef="#ctx0" brushRef="#br0" timeOffset="204531.4068">28113 8096 633 0,'13'7'19'0,"15"0"7"16,13 1-26-16,-3-8-6 15,-5 0-81-15,-6 0-125 16</inkml:trace>
  <inkml:trace contextRef="#ctx0" brushRef="#br0" timeOffset="205245.3799">28876 7459 480 0,'-8'0'45'16,"8"0"-12"-16,0 0 17 15,0 21 13-15,0 1-26 0,27 3-6 16,12 3 3-16,-7-2-10 16,1 0-3-16,0-2-7 15,5-9-7-15,-3-11-4 16,3-4-3-16,14-7 3 16,-5-40 0-16,13-22-3 15,-14-17-7-15,-16-15 1 16,-22 5 1-16,-8 8-8 15,0 14-3-15,-5 16 9 16,-17 15-5-16,-3 15 7 16,4 10-1-16,-4 4-3 15,11 6 6-15,9 3 3 0,5 3 0 16,0 2-2 0,0-3 0-16,19-2 2 0,52-6 5 15,13 3 5-15,31-11 16 16,16-2 0-16,5-6-1 15,0-1-9-15,-16 1-6 16,-27-1-8-16,-27 6-2 16,-17 7-6-16,-28 6-30 15,-1 9-66-15,-20 0-100 16,0 15-176-16</inkml:trace>
  <inkml:trace contextRef="#ctx0" brushRef="#br0" timeOffset="205769.3174">29871 7102 221 0,'0'0'152'16,"0"0"-128"-16,0 1 43 15,0 13 10-15,0 1-24 16,0 9-8-16,0 9 2 15,0 9-4-15,0 8-12 0,0-1-9 16,-8-4-4-16,-16-2-12 16,2-6-5-16,-3-10-1 15,20-3-6-15,-3-10-32 16,8-10-52-16,0-4-43 16,13 0-11-16,26-13-60 15</inkml:trace>
  <inkml:trace contextRef="#ctx0" brushRef="#br0" timeOffset="206085.4503">30237 7115 241 0,'0'0'120'0,"0"0"-68"0,0 3-5 15,-11 19 8-15,-3 5-15 16,6-10-3-16,8-2 0 15,0-5 2-15,14-8-7 16,38-2 0-16,13 0-8 16,-5-21-3-16,0-8 11 15,-14-2-9-15,-21 3-3 16,-11 6-14-16,-14 3-3 16,0 5-3-16,-47-1 0 15,-13 6-2-15,-11-3 1 16,19 6-5-16,20 1-11 0,4 4-18 15,23-3-29 1,5 4-54-16,0 0-57 0,0 0-113 16</inkml:trace>
  <inkml:trace contextRef="#ctx0" brushRef="#br0" timeOffset="206489.167">28980 8103 510 0,'0'0'88'0,"33"-11"-29"15,70-23 20-15,42-9-14 16,18-6-15-16,34-2-6 15,-12 7-13-15,-8 10-7 0,-27 11-13 16,-24 4-11 0,-23 14-3-16,-24 2-26 0,-2 3-71 15,-50 0-116-15,-27 0-208 16</inkml:trace>
  <inkml:trace contextRef="#ctx0" brushRef="#br0" timeOffset="207141.2241">29569 8385 186 0,'0'-15'134'15,"0"6"-109"-15,0-1 10 16,0 7-7-16,0 3-9 15,0 0 8-15,0 0 9 16,0 0-2-16,0 0 1 0,0 0-3 16,0 0-13-16,0 0-9 15,0-2 0-15,0-2 7 16,0 4 6-16,0 0 0 16,0 0-7-16,0-1-2 15,0-9 14-15,19-2 4 16,35-11-1-16,-7 1-11 15,5-4-2-15,-6 8 1 16,-8 6 3-16,-11 3-1 16,-2 7-11-16,-17 2-6 15,3 0-2-15,-11 16-1 16,0 9 4-16,-11 10-3 0,-30 5-2 16,-5-1 0-16,16-3 0 15,3-6 0-15,27-12-1 16,0-13-1-16,0-5-1 15,38 0 3-15,16 1 0 16,-2 8 1-16,-6 2 2 16,-35 14 14-16,-11 17 3 15,-38 10-9-15,-68 4-8 16,-17-9-3-16,6-19-14 16,24-28-98-16,41-46-360 15</inkml:trace>
  <inkml:trace contextRef="#ctx0" brushRef="#br0" timeOffset="287740.2264">20743 13756 38 0,'13'0'32'0,"1"0"11"0,5 0-1 15,-5 0-20-15,5 0-1 16,-6 0-1-16,1-3-17 16,5-5 9-16,0 1 3 15,9 4-2-15,-4 3 9 16,-5 0 8-16,3 0 26 15,-8 0-22-15,5 0-11 16,-14 6-10-16,9 1-3 16,-9-3 3-16,9-3 1 15,-6-1 1-15,11 0 2 16,6 0 4-16,7 0-9 16,28 0 13-16,0 0 1 15,6 0-10-15,5 0 5 16,0 0-10-16,-11 0 1 15,19 0 2-15,-3 0 0 0,17 0 4 16,5 0-5-16,8 0-4 16,-2-5-3-16,-3-8 2 15,-6 0 1-15,-2 1 8 16,-9 5-2-16,4 7-3 16,-12 0-5-16,11 0-4 15,17 0-1-15,2 0-1 16,-8 0-1-16,14 0 1 15,5 0-1-15,-13-2 3 16,8 0 3-16,-14 2 11 16,0 0 2-16,0 0-9 15,-13 0-8-15,2 0-2 0,-11 0 1 16,3 0-1-16,0 0 0 16,6 0 0-16,8 0 1 15,24 0 0-15,17 0-1 16,26 0 0-16,18 0 3 15,-1 0-1-15,-8 0-2 16,-25 0 1-16,-10 0 0 16,-11 0 0-16,-3 0 2 15,2 0 0-15,9-5 2 16,14-2-3-16,27 4-2 16,5-4 1-16,25 3-1 15,-12 1 0-15,1-3 0 16,-3-1 1-16,-5-6-1 0,3-5 2 15,-4-1-2-15,9-3 1 16,30-5 0-16,8 4 0 16,3-2 1-16,8 5-2 15,-17 2 0-15,-13 7 6 16,-13 1-4-16,-12 2-2 16,-11 2 0-16,-15 2 0 15,12-2 0-15,-2-6 1 16,22-2 1-16,11 1 11 15,3-1 0-15,-23 4-9 16,-37 3-3-16,-42 0-1 16,-56 6-1-16,-28-5-10 0,-19 1-41 15,-30-9-94-15,-104-17-172 16</inkml:trace>
  <inkml:trace contextRef="#ctx0" brushRef="#br0" timeOffset="295646.3042">23339 8405 57 0,'27'-22'314'0,"11"-7"-292"16,19-6 54-16,-10-7-17 16,-1 1-36-16,-13-7-6 15,-14-2 5-15,-6 2 9 16,-13 3-6-16,0 9 5 16,-5 8 9-16,-36 8 3 15,-5 11-19-15,-20 9-14 16,-18 0 0-16,-14 32-4 15,-6 22-2-15,-2 15-2 16,16 7 0-16,30-4 1 16,27-2 0-16,33-2 1 15,0-9 2-15,79-6 3 0,38-7 4 16,22-11-12-16,17-14-2 16,15-21-39-16,12-3-147 15</inkml:trace>
  <inkml:trace contextRef="#ctx0" brushRef="#br0" timeOffset="297589.3983">25749 10163 173 0,'-6'0'135'16,"6"0"-112"-16,0 0-4 15,0 0-10-15,0 0-5 16,0 5 1-16,0 3 30 16,-5 5 18-16,2-1 6 15,-8 5-17-15,3 0-19 16,0 0 1-16,-3 4-13 16,3 1-4-16,-3 6 7 15,8-2 3-15,3 3-2 0,-5 5-2 16,5 1 1-16,0 0 6 15,0 1-5-15,0 1 0 16,-6 3 0-16,-7 1-1 16,-6 5-9-16,0 1 0 15,-1 0 1-15,7 1 0 16,5-8-4-16,2-4-1 16,6 3 0-16,0 2 0 15,0 2 4-15,0-4 2 16,0 3 5-16,0 2-5 15,0 7-3-15,0 6-1 16,0 7 2-16,-5 1-3 0,-9-3 0 16,0-3-1-16,6-1 0 15,3-3 1-15,-1-3 1 16,6 0 1-16,0-5-1 16,0-1-2-16,0 5 0 15,0-2 1-15,0 2-1 16,0 6 4-16,0-5-2 15,0 1 0-15,0-6 0 16,0 1-2-16,0-9 0 16,0 1-1-16,0-5 1 15,6 3-1-15,2 1 1 16,-8 1 1-16,5 6-1 16,-5 5 2-16,0 3 1 0,0-1-1 15,0-2-1-15,0-2-1 16,11 2-1-16,-2-5 0 15,4-6 1-15,-7-3 0 16,13 2-1-16,-17 3 1 16,4 7-1-16,-6 6 3 15,0 10 0-15,0 6 1 16,0-1 0-16,0 2-2 16,5-12-1-16,9-3-1 15,0-4 0-15,5 0 0 16,-6 1 0-16,-2 11 0 15,-8 7 0-15,-3 5 0 0,0 10 0 16,0 4 0-16,0 0 1 16,0 1-1-16,0-2 0 15,0-6 0-15,0-5 0 16,0-2 0-16,0-3-1 16,0 2 1-16,0 2 0 15,0 2 1-15,0 6 1 16,0 9 0-16,0 7 6 15,0 10-5-15,0 11-2 16,0 7-1-16,0 1 1 16,0 11-1-16,0-1-1 15,0 2 1-15,0 2 0 16,11-10 0-16,-11-14 0 16,0-6 0-16,8-14 0 15,-8-6-1-15,14-11-3 0,-1-8-15 16,1-11-11-16,5-2-17 15,-14-9-19-15,9-1-25 16,-8-7-3-16,7-4-84 16,-13-14-125-16</inkml:trace>
  <inkml:trace contextRef="#ctx0" brushRef="#br0" timeOffset="301144.2308">25512 13774 160 0,'-25'6'178'0,"6"2"-114"16,19-5-32-16,0-1-4 15,0-2 3-15,0 0-4 0,0 0 10 16,-8 0-5-16,8 0-13 16,0 0-5-16,0 0-3 15,0 0-4-15,8 0 13 16,19-5 20-16,6-5-3 15,11-3 4-15,7 1-10 16,-4 0-11-16,-9 3 1 16,-22 7-8-16,-5-1-6 15,-8 3-2-15,2 0 0 16,9 0 1-16,-14 0 5 16,5 14 0-16,1 6-7 15,-6 1-4-15,0 0 1 0,0-1-1 16,-25-8 0-1,6-8 0-15,6-4 0 0,-1 0 0 16,14-4 0-16,0-22 0 16,0-5-1-16,0 1 1 15,14 4 1-15,10 3 2 16,-2 5 8-16,-3 9 8 16,-19 3-6-16,6 6-6 15,-6 0-1-15,0 22-3 16,0 20 1-16,-20 10-3 15,-26-3-1-15,-11-12 0 16,11-15-2-16,5-16-3 16,16-6 0-16,3-27 3 15,22-19-3-15,0-3 5 16,0-1-2-16,47 10 2 0,-6 13 2 16,-3 10 1-16,-14 8 2 15,-16 9-2-15,-2 0 0 16,-6 28-1-16,0 14 4 15,-38 5-2-15,0-15-4 16,5-12 0-16,14-20-4 16,11-1 2-16,2-34 0 15,6-5-1-15,0 8 2 16,0 6 0-16,0 9 1 16,19 8-3-16,0 0-10 15,-11 8-9-15,-2 1 1 16,-6 0 10-16,0 0 0 0,0 0-11 15,0 0-5-15,0 16 15 16,-6 8 8-16,-7-7 1 16,5 3 3-16,2-10 0 15,6 0-17-15,0-7-19 16,0-3-4-16,0 2 2 16,0 7-18-16,0-5-103 15</inkml:trace>
  <inkml:trace contextRef="#ctx0" brushRef="#br0" timeOffset="304802.5252">26351 13443 68 0,'0'0'203'16,"0"0"-127"-16,0 0-34 16,0 0-18-16,0 0-3 15,0 0 19-15,0 0 1 16,0 10-8-16,0 8-4 16,0 4-10-16,0 5-16 15,0 3-3-15,0 5-3 0,-19-6-27 16,11 1-81-16,8-8-61 15</inkml:trace>
  <inkml:trace contextRef="#ctx0" brushRef="#br0" timeOffset="305170.235">26842 13487 258 0,'0'0'113'0,"0"0"-57"16,0 0 7-16,0 0-12 15,0 0-5-15,0 0-12 16,0 11-5-16,0 4-18 16,0 2-8-16,0 3-3 0,0-4-7 15,0-2-27-15,0-7-81 16,14-1-118-16</inkml:trace>
  <inkml:trace contextRef="#ctx0" brushRef="#br0" timeOffset="305543.969">27428 13376 199 0,'0'0'284'0,"0"0"-229"15,0 15 22-15,0 8-44 16,0-1-15-16,0 6-18 0,0-5 0 16,0-2-14-1,0-4-20-15,0-7-49 0,6-1-66 16,21-5-105-16</inkml:trace>
  <inkml:trace contextRef="#ctx0" brushRef="#br0" timeOffset="305890.1032">27944 13320 179 0,'0'0'222'0,"0"0"-153"16,0 12 3-16,0 13-17 16,0 1-20-16,0 5-23 15,0-1-12-15,-19 1 0 16,13-8-6-16,-2-3-26 16,8-8-69-16,0-7-99 0</inkml:trace>
  <inkml:trace contextRef="#ctx0" brushRef="#br0" timeOffset="306204.2899">28579 13242 391 0,'0'25'95'0,"0"1"-10"15,-11 8-36-15,3 3-31 16,-11-3-17-16,5-3-1 15,1-3-19-15,2-10-40 16,11-7-83-16,5-11-115 16</inkml:trace>
  <inkml:trace contextRef="#ctx0" brushRef="#br0" timeOffset="306511.945">29143 13198 168 0,'0'0'272'0,"-5"23"-173"0,2 8-40 16,-8 7-46-16,-2 0-11 15,-12 3-2-15,17-6-13 16,-6-3-41-16,14-3-80 16,0-4-129-16</inkml:trace>
  <inkml:trace contextRef="#ctx0" brushRef="#br0" timeOffset="307269.5604">29045 13518 6 0,'-5'-5'295'0,"5"5"-203"15,0 0-9-15,0 0-24 16,0 0-7-16,0 0-12 15,11 0-7-15,-11 5-8 16,3 7-2-16,-3 2-7 16,0 0-9-16,0 10-4 15,-14-9-2-15,-13-3-1 16,8-5 0-16,5-4-1 16,6-3-2-16,8 0 2 15,0-7 0-15,0-15 0 0,0-10 0 16,32 7 1-16,9 0 2 15,-3 4 3-15,3 6 14 16,-16 8 24-16,-6 7-9 16,-5 0-9-16,-14 18-9 15,0 21 2-15,0 9-7 16,-33 1-9-16,-19-7-2 16,0-15-4-16,14-12-5 15,19-15 0-15,16-4-7 16,3-44-6-16,3-9 15 15,60-7 5-15,-3 9 2 16,5 16 0-16,-18 17 5 0,-9 16 5 16,-11 6 2-16,-22 13 1 15,-5 30 5-15,-13 6-9 16,-44-6-9-16,10-21-35 16,47-22-147-16,0-51-431 15</inkml:trace>
  <inkml:trace contextRef="#ctx0" brushRef="#br0" timeOffset="308418.0485">24988 13508 162 0,'0'0'208'15,"0"12"-153"-15,0 3-6 16,0 7-23-16,0 1-18 16,0 1-8-16,-11-2-11 15,3 1-32-15,3-8-26 16,5 0-96-16</inkml:trace>
  <inkml:trace contextRef="#ctx0" brushRef="#br0" timeOffset="308830.0926">24287 13550 157 0,'-11'0'232'16,"9"0"-176"-16,2 0-11 16,0 16 6-16,0 11 9 15,0 3-25-15,-6-2-19 16,-2 2-6-16,-3-1-10 15,6-7 0-15,2-1-16 16,3-6-53-16,0-5-120 16</inkml:trace>
  <inkml:trace contextRef="#ctx0" brushRef="#br0" timeOffset="309198.1624">23848 13487 345 0,'-13'11'95'0,"7"4"-15"16,1-1-24-16,-3 7-28 16,2 1-12-16,6 2-9 15,-13 5-3-15,13-8-4 16,0 1-1-16,0-4-13 15,0-1-27-15,0-4-82 16,0-9-151-16</inkml:trace>
  <inkml:trace contextRef="#ctx0" brushRef="#br0" timeOffset="309639.864">23339 13530 132 0,'0'-3'148'0,"-9"1"-115"15,9 2-1-15,0 0-20 16,0 0 0-16,-5 0 15 15,5 0 16-15,0 19 20 16,0 3-17-16,0 5 0 16,0-1-19-16,0 1-19 15,0 0-8-15,0-6 0 16,0-6-13-16,0-7-29 16,0-8-83-16,0 0-86 0</inkml:trace>
  <inkml:trace contextRef="#ctx0" brushRef="#br0" timeOffset="310013.9485">22976 13451 195 0,'-6'0'80'0,"1"0"-8"16,0 6-3-16,5 8-15 15,-9 8-3-15,9 5 11 16,-8 10-18-16,-3 8-13 16,-8-3-3-16,11-2-15 15,3-6-13-15,-9-8-6 16,14-14-24-16,0-7-46 16,0-5-84-16,0-8-172 15</inkml:trace>
  <inkml:trace contextRef="#ctx0" brushRef="#br0" timeOffset="310398.244">22540 13530 83 0,'0'0'256'0,"0"11"-196"16,0 13 6-16,0 5-10 16,0 3-13-16,0 1-16 15,-9 0-6-15,-4-7-21 16,2-3 0-16,3-11-4 16,2-6-21-16,6-4-80 0,0-2-123 15</inkml:trace>
  <inkml:trace contextRef="#ctx0" brushRef="#br0" timeOffset="311088.3631">22433 13817 9 0,'6'-3'216'15,"2"3"-146"-15,6 0-2 16,5 0-21-16,-6 0-9 16,1 0 1-16,-9 0 2 15,1 0 5-15,-6 3-11 16,0 3-21-16,0-5-8 0,0 3-4 16,0-4-1-1,0 0 1-15,0 0 4 0,0 0-1 16,-14 0-4-16,3-4 0 15,9-4 2-15,2-8-1 16,0-2-2-16,0 0 0 16,21-1 3-16,7 4 6 15,2 2 16-15,-14 6 4 16,-11 7 1-16,1 0-8 16,-6 12-5-16,0 19 6 15,0 9-10-15,-25 5-9 16,-16-8 0-16,3-7-2 0,6-10-1 15,10-18 0 1,3-2-1-16,5-11 0 0,14-23 0 16,0-9-2-16,8 3 1 15,30 0 1-15,9 8 0 16,-6 6 4-16,-22 17 19 16,-8 4 7-16,-11 5-12 15,0 0-5-15,0 31-1 16,-30 4 0-16,-11 0-9 15,3-13-3-15,18-18-16 16,18-4-47-16,2-21-121 16,2-28-399-16</inkml:trace>
  <inkml:trace contextRef="#ctx0" brushRef="#br0" timeOffset="313331.9035">25659 13309 35 0,'-8'-10'90'16,"8"-4"-49"-16,0-2-15 15,0 9-20-15,0 1 29 16,0 6 16-16,0 0 4 16,0 0-10-16,0 0-21 15,0 0-6-15,0 3-1 16,0 1-1-16,-6 2 17 15,-7 2 3-15,4-3-15 16,-1 1-2-16,1-4 2 16,4-2 1-16,-1 0-9 15,4 0-1-15,2 0-2 16,0 0 0-16,0 0 3 16,0 0 4-16,0 0 5 0,22 0 12 15,24 0-11-15,6 0-18 16,-6 0-5-16,-13-2-1 15,-9-9-16-15,-10 3-31 16,5-2-83-16,-19-2-224 16</inkml:trace>
  <inkml:trace contextRef="#ctx0" brushRef="#br0" timeOffset="313803.8105">25514 12882 255 0,'0'-2'141'16,"0"2"-81"-16,0-3-30 16,0 0 1-16,0-2 18 15,30 0-4-15,-2-1 10 16,-1-2-22-16,6 3-17 16,5 3-5-16,0-2-11 15,-8 2-5-15,8-3-16 16,-5-2-52-16,0-1-131 15,-6 1-190-15</inkml:trace>
  <inkml:trace contextRef="#ctx0" brushRef="#br0" timeOffset="314487.9101">25553 12790 127 0,'0'0'211'15,"0"0"-169"-15,0 0 1 16,27 0 10-16,6 0 11 16,5 0-10-16,-14 0-14 15,-2 0 4-15,-11 0-12 16,-3 0-14-16,-8 0-4 0,0 0-2 15,0 10-6 1,0 4-2-16,0 4-3 0,-8-3 1 16,-22-1-2-16,3-3 1 15,-6-3-1-15,8-6-1 16,12-2 1-16,-1 0-1 16,9-5-1-16,5-14-2 15,0-7 3-15,0 3 1 16,30-5 0-16,2 6 2 15,4 8 6-15,-6 4 10 16,-8 3 12-16,-17 7 0 16,-5 0-10-16,0 0 0 15,0 28-3-15,-5 11 0 16,-47 3-10-16,-3-7-5 0,12-12-2 16,7-11 0-16,23-12-1 15,7 0-1-15,6-22-3 16,0-16-6-16,22 4 5 15,22 7 2-15,-3 8 4 16,-9 16 1-16,-7 3-1 16,-12 9-2-16,-13 23-31 15,6-8-125-15,2-24-369 16</inkml:trace>
  <inkml:trace contextRef="#ctx0" brushRef="#br0" timeOffset="315440.005">25768 14407 10 0,'0'-4'310'15,"14"4"-275"-15,18 0 39 16,9-2-34-16,3-3-16 16,-3 1-3-16,-9-2 7 15,1 1-21-15,-22 2-5 16,-3 0-2-16,-8-1-11 15,19 1-80-15,-5-5-249 16</inkml:trace>
  <inkml:trace contextRef="#ctx0" brushRef="#br0" timeOffset="315911.2912">25735 14794 298 0,'0'0'227'0,"0"0"-174"15,3 0-4-15,35 0-9 16,0 0-31-16,3-4-8 0,-16 0-1 16,-3-1-10-16,-3-1-32 15,19 6-113-15,-11-3-295 16</inkml:trace>
  <inkml:trace contextRef="#ctx0" brushRef="#br0" timeOffset="316743.959">25730 14819 298 0,'0'0'123'16,"0"0"-61"-16,0 3-19 15,0 7-16-15,0-6-13 16,0 4-11-16,0-1 5 0,0 0 11 15,-19 3-2-15,-3-3 8 16,8-2-6-16,3-3-7 16,-2-2-10-16,13 0-2 15,0-7-2-15,0-14-3 16,0-5 3-16,0 8 2 16,19-2 3-16,0 11 7 15,3 0 11-15,-3 1 5 16,-11 5 6-16,11 1-6 15,-19 2-8-15,0 0-5 16,0 5-3-16,0 29 1 16,-14 7-2-16,-32 0-5 15,0-9-4-15,13-11 0 16,8-14 0-16,17-7 0 0,8-14 0 16,0-22-2-16,0-5-1 15,28 2 3-15,18 8 1 16,-16 13 7-16,-8 9 11 15,-17 7 5-15,-5 2-10 16,0 2-5-16,0 29-3 16,0 5-6-16,-27-10-4 15,-11-10-33-15,30-16-99 16,-3-17-223-16</inkml:trace>
  <inkml:trace contextRef="#ctx0" brushRef="#br0" timeOffset="323038.0848">25992 12676 132 0,'0'-4'31'0,"0"1"-28"16,0 3-3-16,0 0-4 15,0 0 1-15,0 0 3 16,0 0 14-16,0 0 56 15,0 0 5-15,-6 0-21 16,6 0-23-16,0 0-16 16,0 0-15-16,0 0-2 15,0 0-10-15,0 0 9 16,0 0 3-16,0 0 0 16,-8 0 0-16,2 0-8 15,1 3-41-15,5-2-62 16,0 2-75-16</inkml:trace>
  <inkml:trace contextRef="#ctx0" brushRef="#br0" timeOffset="323293.9308">25992 12676 62 0,'-99'50'121'16,"99"-50"-47"-16,0 0-18 15,0 0-8-15,0 0-22 16,9 2 0-16,7 0 11 16,-2-2-12-16,7 0-16 15,-2 0-8-15,6 0 0 0,2 0-1 16,6 0-2-16,-6-4-6 16,6 1-5-16,0 3-19 15,-9 0-21-15,3 0-23 16,1 5-44-16</inkml:trace>
  <inkml:trace contextRef="#ctx0" brushRef="#br0" timeOffset="323525.8974">26660 12666 18 0,'13'-7'247'0,"1"0"-237"16,-1 6 3-16,-2-1 3 15,3 2-15-15,-6 0-1 16,3 0 0-16,8-4-6 16,-2 4-22-16,7 0 6 15,3 0-54-15</inkml:trace>
  <inkml:trace contextRef="#ctx0" brushRef="#br0" timeOffset="323689.8924">27300 12573 6 0,'30'-9'18'0,"0"-1"-18"16</inkml:trace>
  <inkml:trace contextRef="#ctx0" brushRef="#br0" timeOffset="324113.6394">27300 12573 36 0,'172'-37'37'16,"-158"37"-35"-16,-1 0-1 16,12 0-1-16,-6 0 0 0,-3-1 17 15,3-5 16 1,0 1 6-16,1 3 10 0,-7 2-19 15,6 0-16-15,0 0-12 16,-5-2-2-16,11-2 2 16,-9 2 8-16,14-3 8 15,-3 1 2-15,0 0-18 16,17-5 1-16,-8 3 4 16,2 3-7-16,-14 3 0 15,-7 0-3-15,2 0-5 16,0 0-2-16,5 0-7 15,-2 0-36-15,-3 0-5 16,8 0 30-16,6 0-55 16,14-8 30-16,-9 2 53 0,8 3 74 15,-13 0 31-15,-1 3-29 16,-2 0-22-16,-8 0 4 16,-3 0-22-16,0 0 4 15,3 0-19-15,3 0-21 16,-12 0-4-16,12 0 4 15,8 0-7-15,2-2 1 16,9-6 5-16,-3 0-17 16,-9 6-31-16,7 2 5 15,-20 0-40-15,13 0-20 16</inkml:trace>
  <inkml:trace contextRef="#ctx0" brushRef="#br0" timeOffset="324297.7732">29116 12385 254 0,'8'-2'55'15,"3"-2"-42"-15,-3 3-13 16,-2 1-17-16,2 0-46 16,3 0 38-16,-3 0 12 15,-2 0 13-15,13 0-2 16,-6 0-28-16,9 0-126 15</inkml:trace>
  <inkml:trace contextRef="#ctx0" brushRef="#br0" timeOffset="324567.902">29116 12385 268 0,'60'192'84'0,"-68"-172"-34"15,-3 2-22-15,3 0-13 16,-3-3-15-16,8 5-1 16,-2-2-3-16,-1 0 4 15,6-2 0-15,-8-4 0 16,8-3 0-16,0 0-20 0,0-1-51 15,0-1-68-15,0 3-36 16</inkml:trace>
  <inkml:trace contextRef="#ctx0" brushRef="#br0" timeOffset="324763.9845">29083 13007 156 0,'-5'12'154'0,"5"-1"-126"16,0-3 18-16,0 1-17 15,0 7-17-15,0-2 0 16,0 10 6-16,0-2-6 16,0-3 7-16,0 1-3 0,0-7-16 15,0-4-6-15,0-1-40 16,0-1-63-16,0 0-34 16,0-4-25-16</inkml:trace>
  <inkml:trace contextRef="#ctx0" brushRef="#br0" timeOffset="325175.9726">29045 13444 128 0,'0'24'68'15,"0"-2"-27"-15,0-2-8 16,0 0 9-16,0 0-2 16,0 2-20-16,6 3 5 15,-6-3 14-15,0 1-26 0,0-1-13 16,0 1-8-1,0-3-34-15,0-5-25 0,0-2-1 16,0-3-6-16,0 4 16 16,0 1-1-16,0 2 59 15,0 2 8-15,0 9 43 16,0 2-21-16,0-1 3 16,0 4 5-16,0-6 14 15,0 0-24-15,0-2-10 16,0 0-15-16,13 0 7 15,1-1 27-15,-6 5 7 16,3 0 10-16,-11 2-19 0,0 3-4 16,0-5-7-16,0 0 1 15,0-3-25-15,0-9-2 16,0-2-5-16,0-8-16 16,0 4-4-16,0-5-10 15,0 8-36-15,0 4-8 16,0 3-15-16,0 5-31 15</inkml:trace>
  <inkml:trace contextRef="#ctx0" brushRef="#br0" timeOffset="326097.9477">25918 14851 179 0,'0'0'64'16,"-6"0"-45"-16,1 0-14 15,5 0-4-15,0-6 12 16,0-6 0-16,0 0 3 16,0 1 5-16,0 3 9 15,0 4 18-15,0 4 0 16,0 0-18-16,14 0-13 16,5 0 0-16,13 0 5 0,1 0-12 15,5 0-5 1,-10 0-2-16,4 0-3 0,1 0-2 15,0 0-6-15,-6-2-15 16,11-6-28-16,0 3-55 16,9-3-41-16,5-3-77 15</inkml:trace>
  <inkml:trace contextRef="#ctx0" brushRef="#br0" timeOffset="326294.0401">26739 14719 186 0,'41'-2'205'16,"16"-14"-174"-16,-5 3 15 0,-6-3-19 15,-13 6 12-15,-6 1-37 16,-13 8-2-16,-1-2 0 16,6 3-3-16,0 0-18 15,0 0-41-15,6 0-65 16,10 0-126-16</inkml:trace>
  <inkml:trace contextRef="#ctx0" brushRef="#br0" timeOffset="326457.9578">27448 14607 156 0,'5'0'161'16,"-5"0"-84"-16,19 0-25 15,-11 0-15-15,6 0-37 0,5 0-9 16,0 0-25-1,6 0-3-15,-4 0-2 0,12 0-53 16,-14 0-8-16,8 0-43 16</inkml:trace>
  <inkml:trace contextRef="#ctx0" brushRef="#br0" timeOffset="326607.7102">28028 14585 179 0,'36'0'65'0,"-12"-2"-17"16,4 2-23-16,-9-3-25 0,0 3-2 16,3 0-37-1,-12 0-25-15,10 0-20 0</inkml:trace>
  <inkml:trace contextRef="#ctx0" brushRef="#br0" timeOffset="326787.698">28677 14512 260 0,'33'0'116'0,"8"0"-54"15,5 0-26-15,-13 0-14 16,-3-5-18-16,-3 0-2 16,-8 4-2-16,-2-5-2 0,21 5-5 15,-5-2-42 1,5 3-117-16</inkml:trace>
  <inkml:trace contextRef="#ctx0" brushRef="#br0" timeOffset="328363.6452">22531 12998 31 0,'0'9'227'16,"0"-2"-217"-16,0 1 12 15,0 0 11-15,0 0-29 16,0 4-1-16,0 7 6 0,0-4 24 15,0 9-12-15,0-2-20 16,0 1-1-16,0-1-14 16,0-2-13-16,0-3-18 15,0-2-21-15,0-2-48 16</inkml:trace>
  <inkml:trace contextRef="#ctx0" brushRef="#br0" timeOffset="328565.9528">22570 13464 258 0,'0'19'111'15,"0"-2"-64"-15,0 3 6 16,2 3-24-16,12-4-9 16,2 6 4-16,-8-5-17 15,-8-3-7-15,0-3-1 16,0-3-12-16,0-1-25 15,0 8-52-15,0 0-72 16</inkml:trace>
  <inkml:trace contextRef="#ctx0" brushRef="#br0" timeOffset="329119.774">22485 13047 147 0,'0'0'84'0,"0"-4"-13"16,0-7-46-16,6-5-11 0,2 3 8 15,-3-1-15-15,3-3-7 16,-2 1 0-16,2 2-1 16,-8 4 1-16,5 7-1 15,-5 0-27-15,0 3-94 16,9 0-51-16</inkml:trace>
  <inkml:trace contextRef="#ctx0" brushRef="#br0" timeOffset="329300.024">22485 13047 208 0,'139'-151'60'16,"-120"148"24"-16,6 3-27 16,-12 0-57-16,9 0 0 15,-11 0-25-15,8 0-18 16,-5 2-29-16,19 6-76 15</inkml:trace>
  <inkml:trace contextRef="#ctx0" brushRef="#br0" timeOffset="329479.6427">23385 12867 52 0,'38'0'55'0,"-11"0"19"16,-16 0-17-16,11 2-57 16,-17 9-15-16,15-6-27 15,-1-1-47-15</inkml:trace>
  <inkml:trace contextRef="#ctx0" brushRef="#br0" timeOffset="329683.7495">23998 12874 123 0,'41'-5'167'16,"3"-3"-110"-16,-14 5 21 16,0 3-55-16,-3 0-23 15,-13 0-3-15,5 0-10 16,-14 0-30-16,14 0-59 15,9 1-92-15</inkml:trace>
  <inkml:trace contextRef="#ctx0" brushRef="#br0" timeOffset="329856.0084">24800 12774 181 0,'33'-1'73'16,"-3"-5"-73"-16,-3-2 0 16,-5 1-9-16,8 3-35 15,-3-1-30-15</inkml:trace>
  <inkml:trace contextRef="#ctx0" brushRef="#br0" timeOffset="329989.8347">25593 12637 182 0,'20'0'0'0,"-1"0"-1"16</inkml:trace>
  <inkml:trace contextRef="#ctx0" brushRef="#br0" timeOffset="330725.7821">22695 13909 95 0,'0'0'74'16,"0"0"-34"-16,0 0 0 15,-5 13-28-15,-4 3 4 16,4-3 20-16,-1 1-2 15,-2-5-16-15,3 0-8 16,-1-5-10-16,4 0-8 16,-4 2-29-16,6 1-83 0,0 0-48 15</inkml:trace>
  <inkml:trace contextRef="#ctx0" brushRef="#br0" timeOffset="330898.6125">22695 13909 26 0,'-52'168'115'0,"52"-155"-51"15,0 6 13-15,0-3-9 16,0-4-14-16,0-3-13 15,0-2 0-15,0 0-14 16,0 3-23-16,0 1 1 16,8 3-3-16,-8 7-1 15,0 2-1-15,0 1 0 16,0 3-11-16,0-7-43 16,0-5-29-16,0 0 8 15,19 0-90-15</inkml:trace>
  <inkml:trace contextRef="#ctx0" brushRef="#br0" timeOffset="331093.814">22657 14560 0 0,'-6'18'152'0,"6"-6"-113"16,0 5-25-16,0-1 25 16,-2 1 11-16,2 2-12 15,0-1-1-15,0-1 4 16,0-1-32-16,0-4-9 15,0-2-7-15,0 2-19 16,0 1-29-16,0 5-52 0,0 3 34 16,0 4-37-16</inkml:trace>
  <inkml:trace contextRef="#ctx0" brushRef="#br0" timeOffset="331295.8721">22643 15005 334 0,'0'4'65'16,"0"10"-20"-16,0-3-16 16,0 2-15-16,0 4-1 15,0-2 9-15,0 0-20 16,0-3-2-16,0-5-7 16,0 3-19-16,0-10-19 0,19 0-37 15,14 0-32 1,22 0 39-16,2 0 8 0</inkml:trace>
  <inkml:trace contextRef="#ctx0" brushRef="#br0" timeOffset="331677.7913">23254 14997 12 0,'52'-13'90'16,"8"6"-37"-16,-3 2-46 16,-5 5-6-16,-11 0 2 15,-9 0 1-15,-12 0 28 16,-1 0 26-16,-6 5-31 15,1-2 2-15,5-3-14 16,8 0-15-16,-2 0 1 16,2 0-1-16,-2 0 0 0,7 0-4 15,-4 0-29-15,-9-3-28 16,8-4 8-16,6-2 22 16,-14 2-14-16,13-4 25 15,1 1 20-15,-14 3 47 16,0 4 2-16,3 3 31 15,-3 0-16-15,0-4-43 16,9 3-20-16,-9-2 9 16,0 0 30-16,0 0 6 15,3-3 8-15,-9 6-18 16,-7-1-15-16,5 1-1 16,-3 0-20-16,0 0-13 15,11 0-20-15,0 0-48 0,0 0-39 16,0 0-38-16,0 0-6 15</inkml:trace>
  <inkml:trace contextRef="#ctx0" brushRef="#br0" timeOffset="332037.6249">24489 14893 66 0,'27'0'119'16,"1"0"-57"-16,-4 0-28 16,3 0-6-16,1 0 12 15,4 0 12-15,15 0-24 16,-9 0 17-16,0 0-2 15,-5 0-12-15,0 0-20 16,-6 0 4-16,-3 0-12 0,-7 0-3 16,13 0-4-1,-17 0-5-15,1 0-7 0,13 0-15 16,-8 0-67-16,9 0 16 16,4-7 3-16,-2 0 64 15,-2-4 15-15,-1 4 4 16,-3 4-3-16,-2 1 9 15,3 2 24-15,-12 0 13 16,7 0 13-16,1 0 1 16,-2 0-10-16,14 0-8 15,-6-2 10-15,6-3-16 16,-8 1-18-16,-6 4-16 16,0 0-3-16,0 0-10 0,22 0-30 15,0 0-120 1</inkml:trace>
  <inkml:trace contextRef="#ctx0" brushRef="#br0" timeOffset="351411.4204">25801 13793 121 0,'0'-11'106'16,"0"7"-93"-16,0 0-2 15,0 4 8-15,0 0 17 16,0 0-14-16,0 0 30 16,0 0-13-16,0 0-10 15,0 0-2-15,0 0 3 16,0 0 10-16,0 0-2 15,0 0-13-15,0 0-9 16,0 0-7-16,0 0-6 16,0 0-3-16,0 0-3 0,0 0-3 15,13 0-1-15,15 0 1 16,4-13-2-16,1-4-6 16,5-9-38-16,3 0-10 15,5-7-47-15,-13 12-53 16</inkml:trace>
  <inkml:trace contextRef="#ctx0" brushRef="#br0" timeOffset="351577.5683">26253 13562 63 0,'19'-12'199'16,"3"-5"-155"-16,3-2-20 16,7 0-19-16,7-5-5 0,7-4-20 15,-11 0 7 1,17 4 13-16,-5 2 6 0,-9 2-6 15,0 3 0-15,-11 6-40 16,-13 3-134-16</inkml:trace>
  <inkml:trace contextRef="#ctx0" brushRef="#br0" timeOffset="351741.5902">27216 13111 355 0,'13'-3'10'0,"6"-2"-10"15,3 0-46-15,11-2-154 16</inkml:trace>
  <inkml:trace contextRef="#ctx0" brushRef="#br0" timeOffset="351973.5509">28336 12723 190 0,'55'-10'137'0,"-11"3"-79"16,-4 4-24-16,-12-5-33 15,2 0-1-15,-3-6-17 16,11-4-23-16,3-7-45 16,5 1-42-16,6-3 17 15</inkml:trace>
  <inkml:trace contextRef="#ctx0" brushRef="#br0" timeOffset="352153.6473">29558 12195 10 0,'19'-20'594'0,"14"6"-562"0,13 8-2 15,3-5-30 1,0-4-18-16,3-7-64 0,5-5-53 16,-5-3 3-16,-6 1-33 15,14 0 54-15</inkml:trace>
  <inkml:trace contextRef="#ctx0" brushRef="#br0" timeOffset="352347.2876">30796 11606 184 0,'24'-20'292'15,"9"2"-231"-15,0-1 29 16,2-4-71-16,3 0-19 15,9-9-21-15,-9-3-30 16,8 2-39-16,6-2-8 16,5-3-30-16,9 12-31 15</inkml:trace>
  <inkml:trace contextRef="#ctx0" brushRef="#br0" timeOffset="352520.6008">32565 10568 700 0,'47'-20'6'0,"5"3"-6"16,-1 1-8-16,-12 2-48 16,1-2-124-16,-20 2-205 15</inkml:trace>
  <inkml:trace contextRef="#ctx0" brushRef="#br0" timeOffset="353735.349">25689 13817 156 0,'-25'11'196'0,"-16"12"-180"16,9 1 10-16,-6 1-23 15,-9 2 0-15,1-3 14 16,2 1 36-16,11-4 11 15,6-4-30-15,8-5-30 16,5-4-4-16,9-5-4 16,-9-3-12-16,1 0-47 15,-6 0-71-15,0 0-119 16</inkml:trace>
  <inkml:trace contextRef="#ctx0" brushRef="#br0" timeOffset="353915.6941">24413 14378 162 0,'-55'14'333'0,"3"1"-286"16,20-3-17-16,2-4-30 16,-3-2-41-16,0-3-5 15,-13 4-26-15,0 6-18 16,-9 3-21-16</inkml:trace>
  <inkml:trace contextRef="#ctx0" brushRef="#br0" timeOffset="354125.328">23107 14798 158 0,'-58'19'212'15,"1"3"-165"-15,-3 7-5 16,-5 0-41-16,10 0-1 16,-2-1-37-16,5-2-37 15,11-4-11-15,3-5 12 16,16-6 19-16,3-3-65 16</inkml:trace>
  <inkml:trace contextRef="#ctx0" brushRef="#br0" timeOffset="354313.5615">21836 15303 333 0,'-65'32'92'16,"7"0"-41"-16,12 5-38 16,-14-4-12-16,14-1-1 15,-6-6-3-15,6-4-18 16,-1-3-1-16,4-3 14 15,2-3-32-15,3 2-116 16</inkml:trace>
  <inkml:trace contextRef="#ctx0" brushRef="#br0" timeOffset="354522.8504">20533 16073 514 0,'-156'59'106'15,"9"0"-40"-15,11 0-45 16,10-3-21-16,17-9-20 16,17-9-5-16,21-11-25 15,3-9-38-15,21-10 53 16,-2-3 13-16,8-2-27 16,-5 0 34-16,-6 7 13 0,0 5-109 15</inkml:trace>
  <inkml:trace contextRef="#ctx0" brushRef="#br0" timeOffset="356397.6646">25809 13873 157 0,'13'5'259'15,"7"7"-259"-15,-1 3 11 16,0 5-11-16,8-2-9 0,-8-10-22 16,8 1-34-16,-2-7-40 15</inkml:trace>
  <inkml:trace contextRef="#ctx0" brushRef="#br0" timeOffset="356623.8744">26649 14127 295 0,'49'3'29'0,"11"1"49"15,-9-1-50-15,1 6-3 16,-11 4-12-16,-14 3-8 0,-7 2-1 16,-1-4-4-16,-11 2-18 15,3-6-32-15,11-4-49 16,10-4-106-16</inkml:trace>
  <inkml:trace contextRef="#ctx0" brushRef="#br0" timeOffset="356803.4608">27636 14344 24 0,'41'5'210'0,"5"6"-128"16,-8 0-4-16,-11 7-33 0,-8 4-35 15,-5-3-10 1,-8 5-20-16,7-12-67 0,1 0-148 15</inkml:trace>
  <inkml:trace contextRef="#ctx0" brushRef="#br0" timeOffset="357013.442">28901 14566 290 0,'33'12'112'15,"18"3"-40"-15,15 1-6 16,18 3-35-16,-2-2-19 16,3-3-1-16,-6-3-11 0,-17-4-4 15,-7 0-8-15,-9-2-15 16,-2 0-50-16,2 5-43 16,9 3-72-16</inkml:trace>
  <inkml:trace contextRef="#ctx0" brushRef="#br0" timeOffset="357193.6103">30259 14781 69 0,'76'7'121'0,"3"7"17"16,0 5-25-16,6 0-16 15,2 5-27-15,-3-2-21 16,9 1-23-16,-16-6 1 16,2 5-20-16,-14-3-7 15,-10-2-3-15,2 4 1 0,-11-3-3 16,1 0-18-16,-9 5-48 15,3 4-119-15,-9 6-200 16</inkml:trace>
  <inkml:trace contextRef="#ctx0" brushRef="#br0" timeOffset="357327.433">31862 15409 644 0,'19'39'72'0,"3"-9"-26"15,2-7-46-15,12-5-5 16,-6-8-105-16,11-9-211 0</inkml:trace>
  <inkml:trace contextRef="#ctx0" brushRef="#br0" timeOffset="358789.3745">25449 13791 318 0,'-19'0'118'0,"5"0"-57"15,-13 0-43-15,0 0-7 16,-3-3-3-16,-6-3-7 16,12-2 1-16,-4-5-2 15,9 0 1-15,-2-5-1 16,-9 5 0-16,-3-1-1 16,-3 3-7-16,-13 0-8 15,8 2-57-15,3 1-69 16,-8 3-156-16</inkml:trace>
  <inkml:trace contextRef="#ctx0" brushRef="#br0" timeOffset="358985.6153">24623 13495 234 0,'-38'0'210'15,"5"0"-164"-15,16 0-34 16,-2 0-12-16,-13 3-18 16,7-3-64-16,-10 0-62 15,5 0 48-15,8 0 20 16</inkml:trace>
  <inkml:trace contextRef="#ctx0" brushRef="#br0" timeOffset="359203.3007">23960 13267 43 0,'-38'0'435'0,"-3"0"-392"16,14 8-35-16,2-1-8 15,6-4-19-15,6-3-14 16,-1 0-1-16,0-16 26 15,-5-3 8-15,6-1-4 0,7-1-39 16,-13 11-89-16</inkml:trace>
  <inkml:trace contextRef="#ctx0" brushRef="#br0" timeOffset="359405.268">23139 13116 77 0,'-24'-15'311'0,"-3"5"-269"16,21 0 15-16,1-2-36 15,-9-3-21-15,-5-1-27 16,-3 2-24-16,-8-1 23 0,-2 7 11 16,-9 1-20-1,2 3-29-15,-7 4-18 0</inkml:trace>
  <inkml:trace contextRef="#ctx0" brushRef="#br0" timeOffset="359607.4726">22354 12790 181 0,'-57'-26'204'16,"2"7"-126"-16,12 4-1 15,2 6-15-15,-5 7-24 16,2-4-17-16,-2 3-21 15,5 1-3-15,2-3-18 16,-1-5-4-16,15 3-2 0,-2-6-14 16,8-1-43-16,11-4-52 15,-9 4-35-15</inkml:trace>
  <inkml:trace contextRef="#ctx0" brushRef="#br0" timeOffset="359789.7507">21580 12393 79 0,'-52'-7'293'16,"0"7"-207"-16,0 0-7 16,6-1-40-16,8-5-27 15,-8 0-11-15,-1-10-1 16,1-1-10-16,2-7 1 16,3 0-15-16,14-5-1 0,3 1-64 15,10 10-2 1,-5 0-85-16</inkml:trace>
  <inkml:trace contextRef="#ctx0" brushRef="#br0" timeOffset="359978.306">20495 11934 218 0,'-99'-28'90'0,"15"1"-17"16,16 1-11-16,21 4-5 15,4 0-33-15,10 6 19 16,0-3-1-16,6 4-17 15,-11-2-4-15,-3 2-4 0,-3 1-17 16,4 1-1 0,1 1-14-16,31 4-56 0,-5 5-110 15</inkml:trace>
  <inkml:trace contextRef="#ctx0" brushRef="#br0" timeOffset="362397.1439">29250 13554 140 0,'-8'-6'32'0,"8"1"7"0,0-5-27 16,0-1-4-16,-6 2-5 15,-2 4-3-15,-3 5 1 16,-3 0 2-16,1 0 8 16,-1 0 8-16,6 0-5 15,8 0-13-15,0 0-1 16,0 0-8-16,0 0 8 15,0-2 9-15,0-4 17 16,0 6 4-16,0 0-7 16,0-2-8-16,0 2 4 15,0 0 20-15,0 0 9 16,0 0 2-16,0 0 1 0,0 0-14 16,0 0-3-16,0 0-8 15,0 0-15-15,0 0-9 16,0 0 0-16,0 15 0 15,-11 2 2-15,-8 7-3 16,-3-8 2-16,11-6-3 16,3-3 1-16,8-7-1 15,0 0 0-15,0-9 2 16,19-19 4-16,3 5 2 16,3 9 18-16,-6 4 8 15,-11 10-11-15,3 0-3 16,-3 0-6-16,0 0 4 15,-2 22 1-15,-6 10-16 0,0 1-1 16,0 0-2 0,-6-12 0-16,-2-12 0 0,0-5-1 15,8-4 1-15,-11 0 1 16,-3-11-1-16,6-12-2 16,3-7 1-16,5-5-1 15,0 10 1-15,13 5 1 16,12 5 1-16,-12 12 1 15,1 3 0-15,-6 0 2 16,-2 0 7-16,-6 18 6 16,0 13-6-16,-9 7-3 15,-23-6-5-15,-12-6-3 0,17-15-1 16,2-11-13-16,17 0-35 16,8 0-108-16,0-25-266 15</inkml:trace>
  <inkml:trace contextRef="#ctx0" brushRef="#br0" timeOffset="382371.2005">29261 13582 57 0,'-19'5'115'0,"10"1"7"16,-1-5-49-16,4-1-49 16,6 0 1-16,0 0-7 15,0 0 1-15,0 0 17 16,0 0-9-16,-3 0-10 0,3 0-11 15,0 0-4-15,0 0-1 16,-5 3 0-16,-1 2 7 16,-2 2 2-16,-5-2 8 15,7 0 3-15,-7 0-6 16,7-5-8-16,6 0-7 16,0 0-1-16,0 0-1 15,-5 0 2-15,5 2 1 16,0-2 3-16,0 0 9 15,-3 0 6-15,3 0 2 16,0 0 1-16,0 0-8 16,0 0-7-16,0 0-3 15,0 0-1-15,0 0 0 0,0 0-1 16,0 0-1-16,0 0 1 16,0-12 5-16,0-8 4 15,0 0 3-15,0 2 4 16,8-3 4-16,3 0-11 15,-3 0-4-15,17-1-6 16,-12 0 0-16,1 1-1 16,0 4 0-16,5-1 0 15,0-1 1-15,-6-1 4 16,9-7 8-16,3-3-1 16,-6 2-1-16,0-4-1 15,-5 4-6-15,7 3-3 0,-10 2 0 16,8 2-1-1,-5 4 0-15,0-1 0 0,5-3 1 16,0 6-1-16,-3-4 0 16,3 2 0-16,0-2 0 15,6 1 1-15,-3-4 0 16,2-4 2-16,-2 4-1 16,-3-1 2-16,6 0 2 15,-3 1-4-15,8-1-1 16,-3-2-1-16,0 3 0 15,-2-2 0-15,-4-5 1 16,4 2 2-16,2 0 3 0,6-3 4 16,0 0-2-1,5-1-1-15,-11-3-4 0,6 5 0 16,-6 0-2-16,-8 3 0 16,0 4-1-16,0-1 0 15,0 2 0-15,3-2 0 16,8-7 1-16,-3-2-1 15,1-5 0-15,-1-2 0 16,6-1 0-16,-1 4 1 16,-7 8-1-16,2 2 0 15,-8 2 1-15,0 4-1 16,1-6 0-16,18-4 0 16,-8-4 0-16,13-3 0 15,4-1 0-15,-1 0 1 16,0 9 4-16,-7-1 1 0,7 6 0 15,-8 6-4-15,3-2-1 16,-16 3 0-16,15-5 0 16,7-6 0-16,5 1-1 15,13-6 1-15,0 2 0 16,-7-2 1-16,2-2 3 16,-8-2 0-16,2 3 2 15,-10 2-4-15,-12 12-2 16,-10 4 1-16,3 9-2 15,-12 0 1-15,1-1-1 16,-3 5 0-16,-8 2 0 16,8-5 0-16,-9 6 0 15,4-5 0-15,-6 5 0 0,5 0 0 16,-5 0 0 0,0 0 0-16,6 0 0 0,-6 0 0 15,0 0 0-15,8-4 0 16,-8 4-1-16,5 0 1 15,-2 0-1-15,-3-1 1 16,0-1 0-16,0-1 1 16,0 3-1-16,0 0 0 15,0 0 0-15,0 0 0 16,0 0 1-16,0 0-1 16,0 0 1-16,0 0 0 15,0 0-1-15,0 0 0 0,0 0 0 16,0 0 0-1,0 0-1-15,0 0 0 0,0 0-3 16,-3 0-11-16,-16 0-15 16,-5 0-32-16,2 0-39 15,3 0-21-15,5 0-36 16,14 3-89-16</inkml:trace>
  <inkml:trace contextRef="#ctx0" brushRef="#br0" timeOffset="382679.2128">31423 11340 425 0,'-6'0'74'0,"6"0"-6"16,0 0 3-16,0-2-30 15,14-8-12-15,32-10 8 16,20-5-4-16,5-5-7 16,-19 8 2-16,-6 9 2 15,-19 8-7-15,-2 5-11 16,-3 5-6-16,-12 33-2 16,-10 19 1-16,0 15-2 15,-19 7-3-15,-38-1-2 16,-8-14-30-16,24-17-92 0,3-20-175 15</inkml:trace>
  <inkml:trace contextRef="#ctx0" brushRef="#br0" timeOffset="384569.1995">29457 13436 99 0,'-14'1'51'15,"9"-1"-24"-15,0 0-13 16,-4 0-14-16,-2 0-22 16,3 0 3-16,-3 0 8 0,9 0 11 15,-4 0 32-15,6 0-7 16,-5 0 28-16,2 0 9 16,-2 0-19-16,-1 0 6 15,6 3-11-15,-5 1-20 16,2 5-1-16,-3 2-3 15,6-4-9-15,0 0 0 16,0-6 9-16,-5 7 21 16,2-2 13-16,-2-1-2 15,5 3-18-15,0-1-8 16,0 5-5-16,-6 6-3 16,6 4-2-16,0 0-5 15,0 3-3-15,0-2 1 0,0-5 3 16,0-1-1-1,0 0 1-15,0-3 0 0,0 7 11 16,0-2 8-16,11 4-7 16,-3-5-10-16,1 6-3 15,7-2-1-15,-2-3 2 16,7 3 0-16,-10 2 0 16,11-5 3-16,-3-1-2 15,6-3-3-15,-6-3 0 16,3 4 1-16,5-2 1 15,3 3 8-15,5 0-5 16,4 0-4-16,-7-1-3 0,-4-1 1 16,2 3-3-1,-9-3 1-15,-2 0 1 0,-5-2 3 16,5 3 5-16,0-3-3 16,-5-2-2-16,5 2-1 15,8-1-1-15,0 4 0 16,3-2 2-16,-8 2-4 15,3-1 1-15,-6 1 0 16,3 2-1-16,-11-4 4 16,8 4-1-16,-3 3 0 15,-5-2-1-15,3 0-1 16,-1 1-1-16,6-2-1 16,-5-4 0-16,5 2 1 15,0-4 1-15,3 3 1 16,2 0 2-16,4 1-1 0,-1-1 0 15,-2 4 1-15,7-2 0 16,-7 1-5-16,-3-4 0 16,10 1 0-16,-4-4 0 15,10 7 0-15,-11-3 0 16,6-2 0-16,5 6 0 16,-11-8 0-16,11 1 0 15,-19 1 0-15,14-1 0 16,-6 0 0-16,1 4 0 15,2-1 0-15,-3 1 0 16,14 6 0-16,-3-4 0 16,8 5 0-16,-7-6 0 0,-1-3 0 15,-6 0 0-15,9-6 0 16,6 6 0-16,5-1 0 16,5 4 0-16,-3 2 0 15,6 2 0-15,-2 3 0 16,-7 2 0-16,9-2 0 15,-8-2 0-15,-5 4 0 16,-7-8 0-16,-7 2 0 16,-8-1 0-16,-6-12 0 15,-6 0 0-15,-13-7 0 16,0 0 0-16,0 0 0 16,0 0 0-16,0 0 0 15,0 0 0-15,0 0 0 0,0 0 0 16,-24 0-33-1,-3 0-49-15,18-5-112 0,9-19-94 16</inkml:trace>
  <inkml:trace contextRef="#ctx0" brushRef="#br0" timeOffset="384861.4968">31758 15048 309 0,'-8'0'193'16,"8"0"-159"-16,0 0-16 0,0 0-4 16,0-1 3-1,0-5 8-15,3 6 26 0,2 0 5 16,1 0 4-16,-6 0-7 16,2 0-10-16,9 0-17 15,-2 21-4-15,-9 11 4 16,0 15-10-16,0-3-5 15,-9 4-2-15,-18-6-2 16,-11-12-7-16,-3-7 0 16,-16-16-7-16,-3-7-19 15,22-28-79-15,-1-46-157 16</inkml:trace>
  <inkml:trace contextRef="#ctx0" brushRef="#br0" timeOffset="386639.1018">22518 13810 133 0,'-6'0'48'15,"6"0"-33"-15,0 0-12 16,0 0-1-16,0-1 0 16,0-2 16-16,0 3 35 15,0 0 3-15,0 0-16 16,0 0-1-16,0 0-1 15,0 0 14-15,0 0-14 0,-5 3-18 16,5-3-9 0,0 1 11-16,0-1 6 0,0 0-10 15,0 6-8-15,0-1 5 16,0 5 3-16,0 5 5 16,0-1 1-16,0 8-3 15,0 3-4-15,0 3 3 16,0 5-1-16,0 5-8 15,0 2-6-15,0 1 1 16,0-3-3-16,-3 0 10 16,3-1-1-16,-5-2-4 15,-1-6-4-15,4-1-1 16,-9-6-2-16,5 2-1 16,-7-5 1-16,10 2 0 15,-8 0 1-15,3-1 0 0,-6-1-1 16,3-1 0-16,-8-1-1 15,11-1 1-15,-17 2 1 16,4 0 1-16,-9 5-1 16,2 2-2-16,1 4 0 15,-6 5 0-15,9-5 0 16,2 0 1-16,-11-1 1 16,9 0-1-16,2-3-1 15,-8 2 2-15,3-1-1 16,-1 2 0-16,-4-4-1 15,-1 6 0-15,-13-2 0 16,2-1 0-16,-8 0 0 0,11-1 0 16,0-3 2-1,3-4-2-15,5-3 0 0,1-1 1 16,-6 5-1-16,5-3 0 16,-3 3 1-16,4 2 1 15,-6-7 1-15,10 6 0 16,-10-1-1-16,0 0-1 15,5-2 1-15,0 9-1 16,1-5 1-16,4 2 1 16,-4 1 5-16,4 0-4 15,-10-3-2-15,0 2 0 16,-3-2-1-16,9-4 1 16,-7 4-2-16,-2 0 1 15,3-1 0-15,-8 3 0 16,-6-3-1-16,0 5 1 0,1-2-1 15,-9-1 0-15,8-1 0 16,-8 3 0-16,0 7 0 16,-6 2 0-16,-10 6 0 15,8 5 0-15,2 5 0 16,1 0 0-16,5-3-1 16,3-6 1-16,10-8 0 15,9-6 0-15,11-8 0 16,2 0 0-16,4-7 1 15,7-1-1-15,8-7 1 16,1 0-1-16,5 0 0 16,-8-3-1-16,8-1-3 0,0 0-9 15,-11-6-26-15,11-30-59 16,0-7-38-16,0-1-94 16,0 2-144-16</inkml:trace>
  <inkml:trace contextRef="#ctx0" brushRef="#br0" timeOffset="386931.1974">19851 15927 166 0,'0'0'251'0,"0"6"-180"16,-13 19-24-1,-1 10-9-15,-16 10-15 0,-6 6-11 16,6 7-1-16,-2-1 13 16,15-11-2-16,12-11-2 15,5-14-8-15,8-20-11 16,58-1 1-16,24-3 10 16,10-30 2-16,15-2-12 15,-14-4-2-15,-3-3-8 16,-8-3-36-16,-3-18-116 15,-10-7-304-15</inkml:trace>
  <inkml:trace contextRef="#ctx0" brushRef="#br0" timeOffset="388649.35">22551 13962 151 0,'0'0'102'16,"-11"0"-61"-16,11 0-10 16,0 0-2-16,0 0 6 15,-9 0 10-15,9 0-11 16,-5 0-11-16,-3 0-13 16,2 0-8-16,1 0-2 15,5 0 1-15,-3 0 2 0,3-8 11 16,-5 5 10-1,-1-3 8-15,6 0-8 0,-2 2-8 16,-4-1-6-16,6 0-7 16,0-4-2-16,-5 2 0 15,5 3-1-15,0-1 2 16,0 1 5-16,0-7 6 16,0 1 4-16,0-7-2 15,0-3-6-15,0-2 0 16,0 2-4-16,0-1-2 15,0 5 0-15,0-2 5 16,0 1 4-16,0 0 2 0,0-2-1 16,-9 1-6-16,-10-6-2 15,8 4 0-15,-2-2-3 16,5 0 0-16,-6-2 2 16,3 7-1-16,-8-6 3 15,5 3 5-15,-5 0-2 16,3-2-4-16,-9 2 1 15,6-1 5-15,-3 2 0 16,-8-3-7-16,9-3-4 16,-9-3 1-16,8 6-1 15,3 3 1-15,0 1 0 16,5 3-1-16,0 2 2 16,1 0 3-16,-6 1 1 15,0-2 4-15,-9-1-2 16,9-3-3-16,-13-4 1 0,-1 0-2 15,6-1-3-15,-6 4 0 16,-5 2 1-16,10 1 3 16,-4 5 3-16,-1-5 0 15,0 7 0-15,-5-9-4 16,-3-3-1-16,3-3-3 16,5-3 0-16,1-3 0 15,4 1 0-15,-4 3 0 16,7 4 1-16,-2 5 0 15,2 4 1-15,-2 0 1 16,-14-2 0-16,-3 4 0 16,4-4-1-16,-12-1 1 0,0 4-2 15,0 0 0-15,-2-1-1 16,2 4 0-16,5-6 1 16,-4 1 0-16,-1-7 0 15,-8-3-1-15,-6-5 1 16,9 3-1-16,11-4 0 15,-6 2 1-15,19 4-1 16,-8 1 1-16,9 3 0 16,-1 3-1-16,-8 0 1 15,3 2-1-15,5 0 0 16,-5 4 1-16,16 3 1 16,3 2 1-16,-5-1-2 15,4-2 1-15,1 2-1 0,6 1-1 16,-1 3 0-1,6 1 0-15,8 2 0 0,0 0 0 16,0 0 0-16,0 0 1 16,0 0-1-16,0 0 0 15,0 0 1-15,0 0 1 16,0 0 1-16,-11 0-2 16,11 0-1-16,0 0 0 15,0 0 0-15,0 0 2 16,0 0-2-16,0 0 0 15,0 0-2-15,0 0 2 16,0 22-1-16,0 17 1 0,19 12 0 16,14 3-1-1,-9-13 2-15,-15-8-1 0,4-16 0 16,-2-9-1-16,-11-8-1 16,0 0 2-16,0-20-1 15,0-26 0-15,0-13-4 16,0-4 1-16,0 8 3 15,0 9 0-15,0 15 0 16,0 11 1-16,0 18 0 16,3 2 0-16,-3 0 0 15,11 0 0-15,8 7 0 16,3 10 0-16,21-3 0 16,-10-4-7-16,13-10-109 15,-8-24-198-15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31T18:36:45.5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3680 3482 127 0,'-6'-6'140'0,"6"6"-124"15,-8 0 56-15,8 0-8 16,-6 0-37-16,6 0-9 16,-2 0 5-16,2 0-1 15,0 0-6-15,-6 0-1 16,6 0 1-16,0 0-1 16,0 0-1-16,0 0 2 15,0 0 3-15,0 0 1 16,0 0-3-16,0 0 0 15,0 0-1-15,0-1-2 16,0 1 4-16,0 0-3 16,0 0-4-16,-5-2-3 15,5 2-2-15,-8-3-1 0,2 0-4 16,6 3 1 0,0-2 1-16,0 2-1 0,0 0-2 15,0 0 1-15,0 0 1 16,0 0 2-16,0 0 4 15,0 0 4-15,0 0-1 16,0 0-3-16,0 0-2 16,-5 0-2-16,5 0-3 15,0 0 0-15,0 0-1 16,0 0 0-16,0 0 0 16,0 0 1-16,0 0-1 15,0 0 1-15,0 0 3 16,0 0 3-16,0 0-4 15,0 0 0-15,0 0 3 0,0 0-2 16,0 0-1-16,0 0-2 16,0 0-1-16,0 0 1 15,0 0-1-15,0 0 1 16,0 0 0-16,0 0 1 16,0 0 0-16,0 0 3 15,0 0 0-15,0 0-2 16,0 0-1-16,0 0 1 15,0 0-3-15,0 0 0 16,0 0 1-16,0 0-1 16,0-3 1-16,0 3 1 15,0 0 2-15,0-2 0 0,0 2-1 16,0 0 1-16,0 0 0 16,0 0-4-16,0 0-2 15,0 0 2-15,0 2 0 16,0 18 0-16,13 4 0 15,12 5 0-15,2 6 1 16,0 6 0-16,-2-3 1 16,8 5 1-16,-1-7-1 15,7 0 1-15,-4 0-3 16,-5-7 0-16,-3-3 0 16,-8-12 0-16,-5-6-4 15,-9-8-10-15,-5 0-25 16,0 0-30-16,0-9-31 0,0-2-81 15,-5 3-171-15</inkml:trace>
  <inkml:trace contextRef="#ctx0" brushRef="#br0" timeOffset="284.0872">4296 3366 372 0,'0'0'139'0,"0"0"-134"0,0 9 52 15,-8 19-11-15,-17 10-16 16,-16 19 0 0,-30 15 1-16,-13 21-7 0,-9 15 2 15,-11 3 2-15,12 1-15 16,7-14-11-16,1-16-2 15,24-19-1-15,22-21-11 16,24-21-25-16,14-21-38 16,0 0-52-16,33-26-69 15</inkml:trace>
  <inkml:trace contextRef="#ctx0" brushRef="#br0" timeOffset="1003.9123">4596 3092 202 0,'-11'0'25'0,"3"0"19"16,8 0 15-16,0 0-21 15,0 0-2-15,0 0 1 16,0 0-10-16,0 0 0 0,0 0 0 15,0 0-5-15,0-2-5 16,0 2-2-16,0-3 4 16,0 3 2-16,0 0-1 15,0 0-4-15,0 0-1 16,0 0-6-16,0 0-1 16,0 0 2-16,0 0 2 15,19 0 8-15,13-4 9 16,15-1-9-16,13-5-5 15,-3 5-1-15,17-3 1 16,-28 5 7-16,-8 3-1 16,-11 0-12-16,-21 11-7 0,-6 31 3 15,0 23 1-15,-57 11-1 16,5 3-3-16,16-9-2 16,25-20 1-16,11-15-1 15,39-18-1-15,45-17-2 16,14 0-6-16,6-21-32 15,-11-18-74-15,-14 5-88 16</inkml:trace>
  <inkml:trace contextRef="#ctx0" brushRef="#br0" timeOffset="1612.3595">5160 3900 319 0,'0'0'239'0,"71"0"-221"15,16 0 75-15,3 0-36 16,-5-3-20-16,-12-1-32 16,-13 1-4-16,0-5-1 15,-8 1-10-15,-8 1-37 16,-11-1-58-16,-1 7-95 15</inkml:trace>
  <inkml:trace contextRef="#ctx0" brushRef="#br0" timeOffset="1874.0961">5561 3641 280 0,'-33'29'193'15,"6"11"-123"-15,8 13 37 16,11 10-56-16,-6 8-11 16,-5 1-15-16,8-5-21 15,-11-11-4-15,17-11-5 16,5-12-21-16,0-14-50 15,38-9-70-15,41-10-146 0</inkml:trace>
  <inkml:trace contextRef="#ctx0" brushRef="#br0" timeOffset="2428.4724">6930 3473 281 0,'-79'0'108'0,"-14"0"-67"16,-5 7 37-16,-11 15-37 15,2 4-16-15,28 0 0 16,22-6 14-16,24-3-13 16,33-2-15-16,0-5-2 15,30-2 18-15,38-5 12 16,17 7-7-16,8 0 2 16,-3 9 0-16,-11 8-1 15,-14 11-2-15,-13 9-11 16,-19 4-1-16,-14 10-9 0,-19 6-5 15,0-1-3-15,-19 6-2 16,-39-8 0-16,-7-6-2 16,5-15-2-16,19-17-3 15,3-15-7-15,19-11 2 16,5-8 7-16,9-30-1 16,5-14 3-16,13-17-2 15,50-18 2-15,24-17-1 16,17-6 3-16,8-1 1 15,0 5 0-15,-14 18 0 16,-33 16 0-16,-24 17 0 16,-27 11-2-16,-14 9-36 0,0 11-37 15,0 8-38-15,0 16-110 16</inkml:trace>
  <inkml:trace contextRef="#ctx0" brushRef="#br0" timeOffset="2796.6188">7303 3900 525 0,'19'29'24'15,"14"2"67"-15,-14 8-30 16,-5-2-30-16,-9 6-14 15,-5-1-6-15,0-4-6 16,0-2-5-16,0-10-10 0,0-5-27 16,0-9-52-1,0-9-74-15,22-3-152 0</inkml:trace>
  <inkml:trace contextRef="#ctx0" brushRef="#br0" timeOffset="3164.5986">7750 3829 114 0,'0'-5'5'0,"0"3"26"16,0 1 27-16,0 1-26 0,0 0-32 15,0 0-11-15,0 0 6 16,-2 0 4-16,2 0 1 16,0 0 5-16,0 0 10 15,0 0 16-15,0 0 25 16,0 0 0-16,0 0-1 16,0 11-3-16,-6 32-9 15,-40 24 9-15,-20 25-2 16,-32 17-12-16,-19 14 4 15,-3 6-1-15,3-8-24 16,32-24-17-16,33-24-15 16,39-35-53-16,13-28-109 0,27-10-265 15</inkml:trace>
  <inkml:trace contextRef="#ctx0" brushRef="#br0" timeOffset="3576.0988">8206 3344 624 0,'0'101'17'16,"0"33"78"-16,0 20-14 16,-58 20-27-16,-26 6-19 15,-22-7-11-15,-17-17-7 0,-2-27-17 16,7-28-5-16,26-32-75 16,21-48-211-16</inkml:trace>
  <inkml:trace contextRef="#ctx0" brushRef="#br0" timeOffset="4826.2203">3639 2994 420 0,'0'0'71'16,"-47"18"-29"-16,-15 43 48 15,-37 36-26-15,-21 36-18 16,-10 39-1-16,7 26-2 16,22 19 0-16,36-7-21 15,59-25-15-15,12-46-7 16,94-53-4-16,56-41-52 0,7-40-90 16,1-8-313-16</inkml:trace>
  <inkml:trace contextRef="#ctx0" brushRef="#br0" timeOffset="7428.5237">9204 4150 205 0,'27'0'234'16,"11"0"-208"-16,41 0 89 15,11 0-57-15,3-2-26 16,0-9-15-16,-23 4-11 16,-18 0-5-16,-11 1-1 0,-8 4-24 15,0-3-133-15,-28-5-224 16</inkml:trace>
  <inkml:trace contextRef="#ctx0" brushRef="#br0" timeOffset="8006.3068">10447 3853 446 0,'-5'4'24'16,"5"4"-5"-16,0 2 23 0,0-1 10 16,5-1-16-16,22-7 7 15,20-1 2-15,24 0 2 16,16 0-1-16,11-3-1 16,0-8-16-16,-5 9-7 15,-30 2-9-15,-17 0-7 16,-27 23-3-16,-19 21-1 15,0 25 2-15,-65 18-2 16,-45 17-2-16,-4 4 0 16,10-7-1-16,39-16 0 15,38-26-2-15,27-18 3 16,2-23-2-16,75-7 1 16,2-10 1-16,8-1 0 15,-2 0 0-15,-6 0 0 16,-3-18-4-16,-2-16-27 0,-4-8-64 15,-4-2-70-15,-25-6-166 16</inkml:trace>
  <inkml:trace contextRef="#ctx0" brushRef="#br0" timeOffset="8314.5224">11909 3886 363 0,'-71'40'290'0,"-22"12"-285"16,41-1 44-16,19-13-29 0,33-17-10 15,9-21-5-15,81 0 20 16,27-17 9-16,14-11 2 16,8 8-3-16,-41 20-4 15,-33 0-3-15,-51 37-13 16,-14 28 0-16,-85 18-5 15,-54 1-7-15,-19-3-1 16,22-17-2-16,32-21-8 16,39-24-23-16,18-19-27 15,34 0-28-15,13-29-31 16,0-16-50-16,38-7-106 16</inkml:trace>
  <inkml:trace contextRef="#ctx0" brushRef="#br0" timeOffset="8546.3145">11968 3736 457 0,'0'-5'86'15,"0"0"-11"-15,39-6 13 16,7-4-15-16,22-1-22 15,9-7-17-15,2 1-7 16,0 2-14-16,13 0-13 0,-2 2 0 16,-16 0-43-1,16 11-98-15,-25 7-110 0</inkml:trace>
  <inkml:trace contextRef="#ctx0" brushRef="#br0" timeOffset="9086.4743">12833 4021 600 0,'0'30'43'0,"22"9"40"15,16 3-22-15,8 0-16 16,11-3-19-16,3-2-8 16,-2-5-1-16,-4-2-10 15,-7 5-7-15,-4-6 0 16,-7-2-9-16,-17-5-45 16,0-6-42-16,-11-6-71 15,-8-10-143-15</inkml:trace>
  <inkml:trace contextRef="#ctx0" brushRef="#br0" timeOffset="9304.2777">13247 4115 534 0,'-79'33'43'15,"-24"15"29"-15,-4 13 9 16,-10 6-49-16,-3 4-17 15,3-1 0-15,13-8 2 16,31-14-14-16,29-16-3 0,41-18-4 16,3-14-43-1,47 0-63-15,51-31-67 0,19-25-209 16</inkml:trace>
  <inkml:trace contextRef="#ctx0" brushRef="#br0" timeOffset="9866.3529">13678 3624 250 0,'0'8'138'15,"0"-3"-117"-15,0-3 47 16,0 0-27-16,0-2-23 15,0 0 12-15,0 0 21 16,0 0-14-16,0 0-10 16,0 0-2-16,0 0-3 0,22 0 1 15,2 0 4-15,17 0 5 16,-2-7-6-16,1-7-8 16,12 0-1-16,0-1-1 15,13 1-3-15,-18 0 0 16,-14 5-1-16,-14 7-6 15,-19 2-2-15,0 0 0 16,0 11-1-16,-39 30 1 16,-29 16-1-16,-8 13-2 15,2-1-1-15,23-1 0 16,12-10 0-16,31-15 1 16,8-17-2-16,0-10 1 15,47-14 0-15,32-2-4 16,5 0-29-16,28-32-97 15,-14-26-208-15</inkml:trace>
  <inkml:trace contextRef="#ctx0" brushRef="#br0" timeOffset="10720.1768">14799 4074 363 0,'41'5'170'16,"5"3"-64"-16,17-3-27 15,10-2-53-15,-7-3-11 16,-6 0-14-16,5-3-1 16,-18-14-13-16,-4 7-73 15,-7 3-92-15,-31 7-201 16</inkml:trace>
  <inkml:trace contextRef="#ctx0" brushRef="#br0" timeOffset="10992.0611">14831 4465 567 0,'47'0'79'16,"-9"0"-32"-16,30 0-11 15,8-3-26-15,-7-22-10 16,7-1-4-16,-11-9-113 0,-13-8-231 15</inkml:trace>
  <inkml:trace contextRef="#ctx0" brushRef="#br0" timeOffset="11816.2369">17138 3647 466 0,'19'0'30'16,"0"-4"63"-16,-5 4-46 15,-11 0-8-15,-3-2-2 16,0-7 3-16,0-3 2 16,0 3-5-16,0-3-4 15,-3 2-5-15,-27 0-14 16,-5 1-5-16,-31 8-3 15,-10 1-2-15,-12 0-2 16,-10 22-2-16,6 11 1 16,-7 6-1-16,1 12-1 15,3 3 1-15,8 7 1 0,29 0-1 16,26-7-1-16,18-11 1 16,14-17 0-16,19-9-1 15,47-17 0-15,32 0 1 16,8-22 0-16,11-23 0 15,-13-10 0-15,-6 4 0 16,-24 7 1-16,-23 9 2 16,-18 12 3-16,-14 10 1 15,-13 7 0-15,2 6-4 16,-8 0 0-16,0 2 0 16,0 32-1-16,0 20 10 15,0 20-1-15,-27 14-2 16,-17 19 4-16,-11 8 1 0,4 0-10 15,-1-6-4-15,11-19 0 16,16-23 0-16,12-21 0 16,13-24 0-16,0-13 0 15,0-9-21-15,33-5-34 16,18-42-132-16,9-29-395 16</inkml:trace>
  <inkml:trace contextRef="#ctx0" brushRef="#br0" timeOffset="36542.1169">3849 5307 85 0,'-11'-4'172'16,"11"4"-139"-16,0-3 40 15,0 3-19-15,0 0-3 16,0 0-6-16,-8 0-6 16,-3 0-1-16,8 0-11 15,-3 0 2-15,6 0-2 16,0 0-2-16,0 0-9 15,0 0-1-15,0 0 0 16,0 0-2-16,0 0 3 16,0 0 1-16,0 0 0 15,0 0 1-15,0 0-6 16,0 0-1-16,0 3-6 16,0 24 0-16,0 9 14 15,6 10-3-15,2 5-7 16,6 4-2-16,-3-1-3 0,-11 1 0 15,0-4-4-15,0-5 0 16,0-14-3-16,0-11-7 16,-11-14-20-16,11-7-19 15,0 0-2-15,-8 0-3 16,8-18 7-16,0-4 4 16,0 0-8-16,0 0 27 15,19-7 22-15,8 1 2 16,11-5 6-16,3-3 15 15,-8 7 14-15,10 0 6 16,4 1-2-16,-1 9-1 16,9 3 0-16,-4 9-3 0,-12 7-8 15,-7 0 1-15,-5 20-7 16,-27 19-6-16,0 13 0 16,-19 5-6-16,-41 7-6 15,-24-8-3-15,-3-6 0 16,-3-16-3-16,5-12 0 15,20-11-5-15,-1-11-17 16,25 0-6-16,22 0-21 16,19-11-28-16,0-8-56 15,66-8-186-15</inkml:trace>
  <inkml:trace contextRef="#ctx0" brushRef="#br0" timeOffset="36960.0501">4988 5429 210 0,'-5'0'225'0,"5"2"-185"15,0 7 52-15,0-8-14 16,5 0-26-16,12 3-6 16,7-4-10-16,9 0-19 15,-9 0-11-15,12 0-6 16,-17 0-2-16,6 0-22 16,-12 0-86-16,1 0-125 15,-14 0-196-15</inkml:trace>
  <inkml:trace contextRef="#ctx0" brushRef="#br0" timeOffset="37155.7801">4838 5685 140 0,'0'9'356'0,"28"0"-291"16,18 0 54-16,0-6-76 15,-2-3-14-15,-11 0-22 16,-1 0-7-16,4-15-6 16,16-11-49-16,13 1-173 0</inkml:trace>
  <inkml:trace contextRef="#ctx0" brushRef="#br0" timeOffset="38107.8999">6412 5237 373 0,'0'0'66'15,"0"0"-7"-15,0 0 4 16,-19-5-17-16,-22-2-37 16,-6-3 17-16,4-1 16 0,2-3-7 15,-3-1-10 1,-2 7 4-16,-9 4-8 0,-16 4-12 15,0 0-7-15,-2 8-1 16,2 13-1-16,19 2 3 16,6-6 1-16,19 4 5 15,13-9 3-15,3 2-4 16,11 2 3-16,0-3 0 16,0 10 8-16,0-1 1 15,38 4-2-15,9-1-4 16,13-6-2-16,5 4-1 15,-2-3-5-15,2-5 1 0,-10 2-3 16,-9 3-3 0,-13 2 2-16,-3 7 1 0,-22 1-3 15,-8 11 1-15,0 4 0 16,0 6-2-16,-38-1 0 16,-28 0 0-16,-13-11-1 15,0-8 1-15,6-14-3 16,15-7-1-16,17-10 0 15,22 0 0-15,19-35 0 16,0-20-1-16,74-16 4 16,29-12-1-16,9 2 1 15,14 1 0-15,-9 10 1 16,-8 10 1-16,-35 15-1 16,-28 9-1-16,-32 9 1 15,-14-2-3-15,0 4-55 0,0-1-83 16,0 3-115-1</inkml:trace>
  <inkml:trace contextRef="#ctx0" brushRef="#br0" timeOffset="38783.5672">3982 6574 344 0,'-3'0'129'16,"3"0"-90"-16,-5 11 23 16,5 18-22-16,-8 7-11 15,-3 10-6-15,-3 2-3 16,-5 0-13-16,0-4-5 15,11-7-2-15,-3-12-8 16,11-15-26-16,0-10-76 16,0 0-31-16,0-17-92 15</inkml:trace>
  <inkml:trace contextRef="#ctx0" brushRef="#br0" timeOffset="39023.9781">3969 6705 426 0,'24'-2'64'0,"17"-9"55"16,19 4-51-16,-8-1-6 15,0 3 4-15,-14 5-22 16,-11 0-14-16,-21 0-17 16,-6 18-4-16,0 14-3 15,-52 7-6-15,-27 1 0 16,-11-5-4-16,8-7-12 15,6-13-18-15,24-11-21 16,19-4-37-16,33 0-39 0,0-19-89 16</inkml:trace>
  <inkml:trace contextRef="#ctx0" brushRef="#br0" timeOffset="39294.3911">3704 7197 222 0,'22'0'261'0,"38"0"-176"0,30-13 25 16,13-4-55-16,-2-10 1 15,-16 5-22-15,-6-1-23 16,-35 2-11-16,-17 8-8 16,-8 2-45-16,3 8-103 15,-11 3-192-15</inkml:trace>
  <inkml:trace contextRef="#ctx0" brushRef="#br0" timeOffset="39668.0603">3712 7567 172 0,'-19'10'364'15,"19"-2"-306"-15,0-4 10 16,52-4-11-16,22 0 5 16,2 0-12-16,-5-4-12 15,-22 4-14-15,-25 0-9 16,-10 4-8-16,-14 31-3 16,0 17 1-16,-38 16-5 15,-22 12 0-15,14-3-2 0,27-14 0 16,19-17 0-16,0-21-5 15,59-25-2-15,31 0-7 16,17-26-10-16,-4-17-20 16,9-6-18-16,-22 3-22 15,8 5-113-15</inkml:trace>
  <inkml:trace contextRef="#ctx0" brushRef="#br0" timeOffset="40043.9629">5086 7140 291 0,'-10'0'294'15,"10"0"-257"-15,0 0 57 0,46 0-3 16,6 0-40-16,0-1-18 15,-12-12-16-15,-7 2-15 16,-14-5-2-16,-5 4-4 16,-3-1-37-16,2 6-103 15,-4 7-127-15</inkml:trace>
  <inkml:trace contextRef="#ctx0" brushRef="#br0" timeOffset="40199.8429">5155 7365 718 0,'38'5'24'0,"35"-3"65"0,-2-2-71 15,-5-7-18-15,5-35-3 16,-6-4-51-16,14 2-143 16,-11 10-359-16</inkml:trace>
  <inkml:trace contextRef="#ctx0" brushRef="#br0" timeOffset="40614.1378">6210 6799 201 0,'-19'0'355'16,"11"0"-291"-16,-6 0 1 15,-13 32 2-15,-25 10-25 16,-14 11-25-16,-4 9-9 0,18 0-5 16,11-5-2-16,27-13-1 15,14-19-1-15,8-17-2 16,58-8 1-16,-1 0 0 16,14-23-5-16,-13-8-5 15,-1-4-29-15,-13-6-41 16,-6-2-67-16,1-2-128 15</inkml:trace>
  <inkml:trace contextRef="#ctx0" brushRef="#br0" timeOffset="47163.8956">6562 6718 0 0,'-6'0'56'0,"1"0"22"15,5 0-10-15,0 0-32 16,0-6 18-16,0 1 7 15,-8 3-34-15,2 2 1 0,6 0-4 16,-14 0-11-16,14 0 1 16,-5 0 19-16,5 0-2 15,0 0-5-15,0 0-3 16,0 0 0-16,0 0 1 16,0 0 6-16,0 0-2 15,-14 34-2-15,-5 26 16 16,-22 28-5-16,-30 35-8 15,-27 27-11-15,-27 15-8 16,-6-1-7-16,25-17-3 16,35-28-14-16,71-43-84 15,0-41-205-15</inkml:trace>
  <inkml:trace contextRef="#ctx0" brushRef="#br0" timeOffset="48093.7971">4127 8957 449 0,'0'0'73'16,"0"0"-42"-16,0 0 24 15,0 2-29-15,0 20 0 16,-3 7-2-16,-8 17 0 16,-8 6-6-16,3 8 1 15,-14-3-9-15,2-6-10 16,9-7-5-16,0-16-11 16,16-9-25-16,3-19-79 15,0 0-59-15,0-8-74 16</inkml:trace>
  <inkml:trace contextRef="#ctx0" brushRef="#br0" timeOffset="48341.7558">4184 9125 476 0,'0'0'69'16,"8"-1"0"-16,44-8 6 15,0 4-13-15,0 5-10 16,-6 0-21-16,-8 0-12 15,-24 3-8-15,-9 20-8 16,-5 9-1-16,-19 2-2 16,-46 5-1-16,-12-5-3 15,4-15-10-15,21-8-11 16,25-11-19-16,16 0-15 0,11-8-16 16,0-13-55-16,11 5-43 15,43 5-130-15</inkml:trace>
  <inkml:trace contextRef="#ctx0" brushRef="#br0" timeOffset="48649.9615">3778 9708 407 0,'0'0'91'0,"0"-4"-56"15,46-7 30-15,20-5-18 16,13-6 1-16,11-6-6 16,8-5 0-16,-6 2-8 15,1 1-13-15,-22 4-18 16,-11 10-3-16,-14 0-1 15,-16 9-11-15,-2 5-34 16,-15 2-65-16,-7 0-77 16,-6 18-28-16</inkml:trace>
  <inkml:trace contextRef="#ctx0" brushRef="#br0" timeOffset="49031.1161">3955 10003 80 0,'-22'12'212'0,"3"-5"-167"16,14-3 17-16,5-1-11 15,0-3 15-15,0 0-24 16,27 0 34-16,19-9-12 0,11-7-10 15,17 7-7 1,-11-2-6-16,-22 11-17 0,-14 0-19 16,-22 0-4-16,-5 38 0 15,0 12-1-15,-51 14 0 16,-9 1-3-16,8-6 3 16,19-12-1-16,33-14-1 15,0-20-2-15,41-13 1 16,49-4-1-16,16-29-5 15,-2-10-19-15,8-3-16 16,-22-2-16-16,-3-7-44 16,3-1-89-16,-16 3-205 15</inkml:trace>
  <inkml:trace contextRef="#ctx0" brushRef="#br0" timeOffset="49264.0179">5146 9031 492 0,'28'0'39'0,"29"20"8"16,-2 27 11-16,-23 25-26 16,-18 31 10-16,-14 23-14 15,-19 17 0-15,-63 8-19 16,-22-3-9-16,-18-16 0 15,2-22-26-15,27-22-54 0,22-32-93 16,-8-25-137-16</inkml:trace>
  <inkml:trace contextRef="#ctx0" brushRef="#br0" timeOffset="49601.7086">2971 9297 326 0,'-39'57'160'0,"20"16"-117"16,-2 20 44-16,4 23-30 15,14 13-9-15,3 8-10 16,9-8-15-16,67-19-5 16,30-32-18-16,12-27-2 15,21-32-23-15,16-19-71 16,-10 0-181-16</inkml:trace>
  <inkml:trace contextRef="#ctx0" brushRef="#br0" timeOffset="50350.7708">5534 8878 182 0,'-14'0'27'0,"14"0"48"16,0 0-9-16,0 0-8 15,0 0-19-15,0 0-13 16,0 0 12-16,0 0-5 16,0 0-4-16,0 0-2 15,0 0-5-15,8 0 5 0,11 0 3 16,6 0 4 0,8 0-2-16,-1 0-5 0,9 0 6 15,-8 0-11-15,-6-4-3 16,-16 2-2-16,-3 0-4 15,-8 2-2-15,0 0-3 16,0 11-2-16,-8 24 1 16,-30 8 2-16,0 1-8 15,5-8 1-15,25-13-1 16,8-10-1-16,0-13-5 16,46 0-9-16,33-17-18 15,11-18-60-15,30-7-88 16,-11 2-177-16</inkml:trace>
  <inkml:trace contextRef="#ctx0" brushRef="#br0" timeOffset="50741.9562">6518 9149 535 0,'0'0'129'16,"0"0"-85"-16,38 0-4 16,9-3-25-16,-15-15-15 15,1-2-3-15,5 1-13 16,-11 5-35-16,20 10-93 15,-9 4-171-15</inkml:trace>
  <inkml:trace contextRef="#ctx0" brushRef="#br0" timeOffset="50997.93">6294 9627 698 0,'0'2'13'15,"28"-2"-3"-15,43-9-8 16,13-28-2-16,14-15-72 15,-11-16-220-15</inkml:trace>
  <inkml:trace contextRef="#ctx0" brushRef="#br0" timeOffset="51830.054">7650 8835 540 0,'0'0'43'16,"0"0"-24"-16,0 28 13 15,-20 15 18-15,-12 24 0 16,-9 16-10-16,-16 21-15 15,-9 12-9-15,-7 7-4 16,-9-7 3-16,8-9-9 16,14-14-6-16,8-24-8 15,25-24-19-15,22-28-29 16,5-17-43-16,27-8-41 0,44-35-14 16,19-3-40-1</inkml:trace>
  <inkml:trace contextRef="#ctx0" brushRef="#br0" timeOffset="52159.7145">8378 8801 497 0,'-52'9'25'0,"11"22"21"16,-11 6-4-16,-5 15-14 15,-22 10-9-15,5 19 5 16,-10 22 7-16,4 7 16 16,15 3 4-16,27-16-28 0,30-23-18 15,8-30-4-15,35-29 0 16,69-15-1-16,32-25 1 16,-2-28-1-16,-6-2 1 15,-41 8 3-15,-49 12 9 16,-38 15 4-16,-38 17-4 15,-87 3-13-15,-20 6-3 16,14 17-12-16,39-5-38 16,72-18-102-16,20-12-279 15</inkml:trace>
  <inkml:trace contextRef="#ctx0" brushRef="#br0" timeOffset="53923.776">3778 11677 19 0,'-52'0'537'16,"-33"36"-517"-16,4 31 48 16,-34 20-25-16,1 21-9 15,-4 14 5-15,15 5-15 16,32-3-12-16,35-9-8 15,36-22-1-15,0-19-3 16,66-18-5-16,21-19-13 16,8-15-26-16,-2-8-35 15,8-9-76-15,-5-5-107 16</inkml:trace>
  <inkml:trace contextRef="#ctx0" brushRef="#br0" timeOffset="54327.5109">4184 11875 396 0,'-8'23'58'0,"8"2"-3"15,0 6-6-15,22 4-8 16,24 4 10-16,-2 4-15 16,-4 1 8-16,7-1-15 15,-28-6-22-15,0-8-7 16,-5-8-6-16,-9-12-37 16,22-9-67-16,20 0-108 0</inkml:trace>
  <inkml:trace contextRef="#ctx0" brushRef="#br0" timeOffset="54516.0073">5095 11942 338 0,'-66'39'211'0,"6"16"-151"16,-16 12 15-16,-17 14-23 16,-19 9-17-16,-5 7-16 15,0-2-15-15,11-17-4 16,40-10-5-16,28-25-18 15,24-17-40-15,14-17-41 16,0-9-56-16,60-4-65 0</inkml:trace>
  <inkml:trace contextRef="#ctx0" brushRef="#br0" timeOffset="55025.5929">5299 11824 111 0,'-22'7'183'0,"11"-7"-142"15,3 0 12-15,8 0-2 16,0 0-5-16,0 0 6 15,0 0-27-15,19 0 23 16,33-3 8-16,8-10-10 16,6-2-5-16,-1 4 2 0,-24 3-12 15,-8 8-11-15,-22 0-13 16,-11 34-5-16,0 25 3 16,-66 21-1-16,1 3-4 15,2-8 0-15,41-15 0 16,22-22-2-16,0-21-8 15,33-17-6-15,40-6-15 16,17-31-39-16,9-6-43 16,-1 5-118-16</inkml:trace>
  <inkml:trace contextRef="#ctx0" brushRef="#br0" timeOffset="55475.8995">5749 12554 546 0,'0'0'51'0,"60"0"22"15,14 0-24-15,-3 0-21 16,-6-2-16-16,-5-6-12 0,-8 0-2 16,-6-4-4-16,-13 0-28 15,5-6-85-15,-5 1-191 16</inkml:trace>
  <inkml:trace contextRef="#ctx0" brushRef="#br0" timeOffset="55685.5073">6123 12406 465 0,'-44'63'96'0,"17"4"-3"16,-6 9-20 0,-8-7-21-16,-3-7-32 0,12-17-20 15,10-16-20-15,22-21-69 16,3-8-123-16</inkml:trace>
  <inkml:trace contextRef="#ctx0" brushRef="#br0" timeOffset="56563.8354">7524 12076 388 0,'-5'0'135'0,"-9"0"-61"15,-5 0-27-15,-14 0-27 16,0 0-10-16,-10 0 0 0,-3 0 1 16,-9 0 1-1,-10 4-2-15,-6 11 4 0,5 8 3 16,6 7-1-16,17-2 1 15,7 0-5-15,17-4-5 16,14-5-3-16,5-4-2 16,0-3 4-16,0 3 4 15,46-1 10-15,11 4 13 16,9 1-8-16,5 2-3 16,2 1-7-16,-2 3 1 15,-5-1-1-15,-7 5-6 16,-12 0-4-16,-9 1-4 15,-24 4 0-15,-14 4 0 16,0 0-1-16,-14 5 0 16,-43 0-1-16,-3-3 1 0,3-10-3 15,2-14-3-15,9-9 1 16,13-7-3-16,14-9 1 16,5-27-2-16,14-18-3 15,8-13 8-15,58-12 2 16,18-13 2-16,1-4-4 15,13-3 4-15,-19 9 0 16,-13 15 1-16,-26 23 3 16,-26 20-4-16,-8 15 0 15,-6 9-4-15,0 2-60 16,0 6-104-16,0 0-136 16</inkml:trace>
  <inkml:trace contextRef="#ctx0" brushRef="#br0" timeOffset="57073.4546">7868 12406 130 0,'-14'0'233'0,"9"0"-202"16,5 0 27-16,0 0-2 0,0 0 2 16,0 0-3-1,0 2 3-15,0 0-5 0,0 6-8 16,0 4-2-16,30 6-14 15,-9 6-11-15,4 5-4 16,8-1-10-16,-6-1-2 16,-3-1-2-16,-2-9-4 15,-3-8-17-15,-5-9-29 16,11 0-55-16,15 0-78 16,7-21-138-16</inkml:trace>
  <inkml:trace contextRef="#ctx0" brushRef="#br0" timeOffset="57229.9358">8514 12364 490 0,'-46'39'126'0,"2"11"-41"0,-22 9-6 15,-7 19-9-15,-17 5-18 16,-3 3-29-16,3 2-20 16,8-14-3-16,20-11-6 15,7-17-50-15,44-29-121 16,3-17-274-16</inkml:trace>
  <inkml:trace contextRef="#ctx0" brushRef="#br0" timeOffset="58497.0958">8956 12326 363 0,'0'1'86'16,"19"-1"10"-16,46 0-7 15,-8 0-36-15,-10 0-11 16,-1 0-24-16,-13 0-13 16,5 0-4-16,-11 0 0 15,6 0-1-15,-6 0-6 16,-2 0-21-16,-3-11-46 0,2-7-86 15,3 7-58-15</inkml:trace>
  <inkml:trace contextRef="#ctx0" brushRef="#br0" timeOffset="58761.4551">9348 12080 375 0,'-13'0'61'16,"13"0"-2"-16,0 3 0 16,0 21-16-16,0 6-2 0,0 9 2 15,0 12-8-15,-6 6-4 16,-8 5-11-16,-5 0 2 16,-8-3-15-16,0-4-7 15,8-11-1-15,-8-6-5 16,16-13-21-16,11-13-42 15,0-12-40-15,0 0-29 16,51-29-73-16</inkml:trace>
  <inkml:trace contextRef="#ctx0" brushRef="#br0" timeOffset="59143.6668">10128 11910 265 0,'-5'0'148'0,"5"0"-74"16,-14 6-15-16,6 7-22 0,-6 3 5 15,3 6 0 1,3 12 6-16,-11 8 1 0,5 15-3 16,-10 7-7-16,-3 6-11 15,-14 1-14-15,2 0-8 16,1-10-3-16,-3-4-3 16,14-8-1-16,8-10-2 15,8-9-11-15,11-12-15 16,0-11-30-16,0-7-58 15,33-18-6-15,19-22-1 16,5 0-35-16,8-1-56 16</inkml:trace>
  <inkml:trace contextRef="#ctx0" brushRef="#br0" timeOffset="59525.7191">10796 11897 184 0,'0'-3'265'15,"0"3"-210"-15,-19 0 27 16,0 0-39-16,-8 4-12 16,-12 21-1-16,-1 7-6 15,-12 16-2-15,-8 8 3 16,2 7-2-16,4 7 1 15,8-4-2-15,16 0-6 16,27-12-10-16,3-14-4 16,14-18-1-16,56-19 0 0,23-3 1 15,8-22 3-15,3-16 2 16,-20-5 1-16,-32 6 2 16,-25 4-6-16,-27 8 1 15,-5-1-5-15,-63 4 0 16,-22 9-4-16,11 5-5 15,19 4-13-15,27 4-26 16,33-6-36-16,0 1-37 16,35 2-107-16</inkml:trace>
  <inkml:trace contextRef="#ctx0" brushRef="#br0" timeOffset="59841.6577">11262 11594 301 0,'0'0'145'0,"6"1"-73"16,54 24 29-16,-3 13-53 15,8 12-7-15,6 13-1 16,-16 19 8-16,-22 16-8 0,-28 17-10 16,-5 8 0-16,-52 4-16 15,-40-6-8-15,-26-14-3 16,15-24-3-16,15-31-8 16,31-31-31-16,38-21-67 15,19-24-99-15</inkml:trace>
  <inkml:trace contextRef="#ctx0" brushRef="#br0" timeOffset="60485.3831">12132 12292 553 0,'0'0'42'0,"38"0"33"15,30 0 3-15,17 0-24 16,-6-8-27-16,0-6-18 16,-16 2-9-16,-17 1-3 15,1-8-11-15,-9 3-45 16,43-7-109-16,15-6-219 15</inkml:trace>
  <inkml:trace contextRef="#ctx0" brushRef="#br0" timeOffset="60981.6254">13324 11816 186 0,'-11'0'289'0,"11"0"-246"16,0 0 16-16,0 0-5 16,38 0-3-16,3 0-15 15,11 0-4-15,-1 0 11 16,1 0-4-16,-5 0-11 16,-15 0-4-16,-4 13-13 15,-23 21-6-15,-5 13 0 16,-19 18 0-16,-60 10-3 15,-6 9-1-15,1 3-1 0,24-10 1 16,22-12-1-16,29-20 0 16,9-19 0-16,14-12 0 15,65-14-1-15,11 0 1 16,11-16-1-16,-11-13-2 16,3-5-7-16,-3-14-33 15,-3-3-82-15,3-2-92 16,-11 0-269-16</inkml:trace>
  <inkml:trace contextRef="#ctx0" brushRef="#br0" timeOffset="61295.5785">14556 11732 538 0,'-71'35'103'15,"6"5"-100"-15,-1-1 0 16,14 0 0-16,25-14 0 16,19-9 10-16,8-8 0 15,33-8-1-15,40 0 17 16,12 0 29-16,-1 0-25 16,-15 13-2-16,-23 18 7 15,-22 9-1-15,-24 13-18 16,-27 1-11-16,-63-3-5 15,-22-6-3-15,1-18-6 16,12-12-13-16,26-15-30 0,16 0-45 16,38-18-34-16,19-22-85 15,10-1-20-15</inkml:trace>
  <inkml:trace contextRef="#ctx0" brushRef="#br0" timeOffset="61475.7732">14589 11608 507 0,'22'5'150'0,"24"24"-71"16,30 7-11-16,12-8-47 16,15-11-21-16,14-13 0 0,1-4-24 15,26-10-61 1,-5-27-109-16</inkml:trace>
  <inkml:trace contextRef="#ctx0" brushRef="#br0" timeOffset="62121.5496">15494 11990 260 0,'0'0'194'16,"0"6"-128"-16,0 13 24 0,27 11-29 16,25 1 0-16,8 8-13 15,6-2-3-15,-1 0-16 16,-19 1-15-16,-8-7-7 16,-5-2-7-16,-19-13-2 15,5-5-8-15,0-11-27 16,6 0-61-16,10-9-58 15,17-17-127-15</inkml:trace>
  <inkml:trace contextRef="#ctx0" brushRef="#br0" timeOffset="62307.5919">16184 11914 627 0,'-93'47'93'0,"14"13"-14"15,-19 9-20-15,-14 5-42 16,9-6-17-16,2-11-2 16,24-14-8-16,31-18-23 15,38-11-36-15,8-14-53 16,84-7-138-16</inkml:trace>
  <inkml:trace contextRef="#ctx0" brushRef="#br0" timeOffset="62893.8007">16549 11623 165 0,'0'0'147'16,"0"0"-79"-16,0 0-9 15,0 0 35-15,33 0 0 16,-9-4-45-16,-2 0-9 15,-16 4-13-15,-6 0-10 16,0 0-7-16,0 4-3 0,0 14 8 16,0 10-2-16,-14 0-2 15,-5-1-5-15,0 3-3 16,5 0 1-16,14 5 9 16,0 2 4-16,0-3 1 15,19-6-6-15,28-8-8 16,18-9-4-16,6-9-2 15,-16-2-4-15,-4 0-19 16,4-18-69-16,-17-13-138 16</inkml:trace>
  <inkml:trace contextRef="#ctx0" brushRef="#br0" timeOffset="64034.1477">17487 12068 594 0,'44'0'17'0,"10"0"62"16,12 0-45-16,-20 0-29 15,-13 0-4-15,-3 0-1 16,-8 0-8-16,2 0-14 16,12 0-54-16,15-6-123 15</inkml:trace>
  <inkml:trace contextRef="#ctx0" brushRef="#br0" timeOffset="64257.5552">17506 12327 452 0,'0'7'65'16,"25"-6"-30"-16,48-1 54 15,4 0-41-15,5 0-21 16,-12-19-22-16,-10-5-5 15,-13-6-18-15,-9 0-31 16,22 0-135-16</inkml:trace>
  <inkml:trace contextRef="#ctx0" brushRef="#br0" timeOffset="65203.6489">19164 11708 481 0,'0'0'119'15,"0"0"-75"-15,0 0-2 16,-8 0-15-16,-6-2-5 15,-16-4 7-15,-16-1-16 16,-14 7 12-16,-11 0 6 16,-22 7-16-16,-5 35-1 15,5 14 0-15,9 5-7 16,10 6-2-16,25-4-1 16,22-15 0-16,27-10-4 15,0-16 0-15,33-16-1 16,38-6-1-16,29-6 1 15,10-29 1-15,-4-6 0 16,-3-5 0-16,-4 5-1 0,-20 8 1 16,-27 11 0-16,-14 11 0 15,-25 6 0-15,-5 5 0 16,-8 0 0-16,0 0 1 16,0 0 0-16,0 22 1 15,0 14 5-15,-8 18 5 16,-24 8-6-16,7 8 0 15,-16 10 1-15,-5 2-1 16,-6-5 1-16,19-8-5 16,9-15-2-16,5-15-4 15,10-20-8-15,9-11-24 16,0-8-42-16,28-3-40 0,29-28-72 16,22-4-173-16</inkml:trace>
  <inkml:trace contextRef="#ctx0" brushRef="#br0" timeOffset="65517.7209">20102 11758 429 0,'-14'0'109'16,"1"13"-34"-16,-6 16-17 0,-3 8-19 15,-8 5-11-15,3 11 3 16,-12 5 13-16,4 12-2 16,-9 2-8-16,-2-2-11 15,5-3-13-15,3-10-10 16,11-12-4-16,2-17-15 15,17-12-35-15,2-10-43 16,6-6-44-16,0 0-113 16</inkml:trace>
  <inkml:trace contextRef="#ctx0" brushRef="#br0" timeOffset="65705.7535">19668 12179 579 0,'11'0'91'0,"44"-4"13"16,16-2-39-16,13-2-26 16,4-5-24-16,15-10-12 15,4-7-3-15,-4-5-9 16,-10-4-25-16,-14 1-71 16,-8 2-93-16,-17 12-142 15</inkml:trace>
  <inkml:trace contextRef="#ctx0" brushRef="#br0" timeOffset="65953.7923">20925 11688 66 0,'0'0'518'0,"-10"0"-465"16,1 13 6-16,4 23-9 15,-9 8-11-15,-5 14-13 16,-27 12 2-16,-1 11-1 15,-18 12-4-15,-14 8-5 16,-6-1-13-16,1-8-5 16,5-13-4-16,27-20-13 0,19-21-33 15,31-24-29 1,2-14-19-16,46-7-46 0,38-28-32 16,12-11-108-16</inkml:trace>
  <inkml:trace contextRef="#ctx0" brushRef="#br0" timeOffset="66365.4299">21863 11586 125 0,'0'0'271'0,"-13"0"-209"0,-14 11-15 16,-3 12-2 0,-11-1-8-16,-6 7-17 0,9 6 13 15,-22 6-3-15,8 12-6 16,0 10 10-16,-7 13 1 16,7 3-6-16,5 3 2 15,15-3-3-15,13-10-11 16,10-12-10-16,9-12-7 15,33-17-1-15,46-15 1 16,19-13 0-16,9 0 0 16,-23-8 2-16,-37-11 11 15,-15 8 9-15,-32 4-3 16,-13 1 3-16,-53 1-9 16,1 2-10-16,-1-3-2 0,25-2-1 15,11-7-28-15,9 4-45 16,21-7-100-16,32-9-214 15</inkml:trace>
  <inkml:trace contextRef="#ctx0" brushRef="#br0" timeOffset="70391.7123">21482 12119 47 0,'0'-4'132'16,"0"-1"-107"-16,0 5 9 15,0 0-3-15,0 0-15 16,0-3-7-16,0 1 10 15,0 0 29-15,0 2 13 16,0 0-27-16,0 0-3 16,0 0 16-16,0 0-10 15,0 0-18-15,0 0-5 0,0 0-7 16,-11 0-4-16,3 0-2 16,-3-3-1-16,-3 3 0 15,14 0 0-15,-8 0 0 16,2 0 0-16,1 0 1 15,5 0-1-15,0 0 0 16,0 0 5-16,0 0 1 16,0 0-2-16,0 0 4 15,0 0-3-15,0 0-3 16,0 0 0-16,0 0-1 16,0 0 1-16,0 0 1 15,0 0 5-15,0 0 1 16,0 0 4-16,0 0 2 0,0 0-1 15,0-3 2-15,5-3 0 16,15 5-6-16,-1-6-5 16,-6 7-3-16,-7 0 5 15,2 0 2-15,5 0-5 16,7 0-1-16,-7 0-1 16,6 0-2-16,0 0 2 15,0 0 3-15,9-3 9 16,-4-1 1-16,-2 3-10 15,-3-1-2-15,0 2-3 16,0 0 1-16,-10 0 0 16,10 0-1-16,-6 0-1 0,-7 0 1 15,13 0 2 1,-6 0-2-16,1 0 0 0,0 0 1 16,-6 0 0-16,3 0 4 15,-3 0-2-15,-3 0-2 16,1 0 3-16,7 2-2 15,-7-1-1-15,2-1-1 16,-8 4 0-16,0-4 0 16,6 3 1-16,-4 2-1 15,9 2 2-15,3 1 1 16,-9 1-2-16,-5 1 0 16,8 2 0-16,-8-2-1 15,0 4 0-15,0-6 2 0,0 2-1 16,0 3-1-1,0-3 0-15,0 1 1 0,0 0-1 16,0 0-1-16,0-2 1 16,0 4 1-16,0-4-1 15,-8 2 0-15,8-4 0 16,-5 4 0-16,-1-5 0 16,-2 1 0-16,-3 4 0 15,9-3 0-15,-4 0 0 16,-2-2 1-16,-3 2-1 15,3-4 0-15,-3 2-1 16,3-5 1-16,-3 3 1 16,11-2 0-16,-3-1-1 15,3 4 0-15,-5-5 0 0,5 2 0 16,0 0 0-16,-14-2 0 16,3 3 0-16,-2-3 0 15,-9 2 0-15,-11 3 0 16,0-2 0-16,1 7 0 15,12-7 0-15,7 4 0 16,7-7 0-16,-2 0 0 16,8 0 0-16,-5 0 0 15,-9 0 0-15,0 0 0 16,1 0 0-16,-12 0 0 16,-2 0 0-16,8 0 1 15,-6 0-1-15,12 0 0 16,5 0 0-16,-3 0 0 0,-3 0 0 15,0 0 0-15,-5-3 0 16,11-4 0-16,-3 4 0 16,3 3 0-16,-6 0 0 15,9 0 0-15,-9 0 0 16,9-2 0-16,5 2 0 16,-8 0 0-16,8-5 0 15,0 5 0-15,-6-1 1 16,6 1 0-16,0-2 1 15,0-2-1-15,0 1 1 16,0-9 2-16,0-2-4 16,0-1 2-16,0-2-2 0,0-1 3 15,0 5 0 1,0-4-3-16,0 5 1 0,6 5-1 16,-6 1 1-16,8-5-1 15,-3-2 2-15,9-4-2 16,-9-5 0-16,9-2 0 15,5-5-2-15,3 5 2 16,-3 2 0-16,6 1 0 16,-12 4 0-16,1 5 0 15,-1 3 0-15,-13-2 2 16,6-1-2-16,-1-3 0 16,4-9 0-16,10-4-2 15,13-14 2-15,9-5 0 0,3 0 0 16,-3-4 0-1,-3 12 2-15,-5 8-2 0,-6 2 0 16,-2 7 0-16,2-3 0 16,0-4 0-16,11 0 2 15,-5 1 6-15,5 4-2 16,-11 12 0-16,-18 7 2 16,-4 5-4-16,-5 0-3 15,8 0-1-15,9 0 0 16,-1 7 0-16,14-4-5 15,3-3-15-15,2 0-8 16,22 0-43-16,-24 0-119 16</inkml:trace>
  <inkml:trace contextRef="#ctx0" brushRef="#br0" timeOffset="96719.2713">5337 13520 440 0,'0'-2'39'15,"0"2"-7"-15,0 0 3 16,0 0 4-16,0 0 0 15,-8 0 2-15,-44 36 3 16,-27 22-23-16,-24 40 5 16,-15 38-8-16,7 24-7 15,4 22-1-15,42 5-5 16,27-11 0-16,38-21-5 16,0-29-7-16,73-43-47 15,50-38-57-15,22-35-153 16</inkml:trace>
  <inkml:trace contextRef="#ctx0" brushRef="#br0" timeOffset="100079.2466">6038 13875 10 0,'-5'-7'120'16,"2"-1"-99"-16,3-1 26 15,0 2-2-15,0-2-1 16,0 5-8-16,0 1-10 15,0-1 18-15,-11 4-8 16,6-1-2-16,2 1 7 16,-3 0-1-16,1 0-4 15,5 0-5-15,-3 0-5 16,3 0-2-16,0-2-7 0,0 2-2 16,-11 0 0-16,11 0-3 15,0 0-4-15,0 0-2 16,0 7-2-16,14 25 9 15,38 13 25-15,19 4-19 16,-3 3-9-16,-3-3-3 16,-8 0-4-16,-18-7-3 15,-18-7 0-15,9-9-1 16,-13-8-13-16,2-14-50 16,0-4-85-16,8-17-120 15</inkml:trace>
  <inkml:trace contextRef="#ctx0" brushRef="#br0" timeOffset="100319.0405">6725 13791 168 0,'0'5'375'16,"-11"45"-351"-16,-30 19 51 15,-24 20-30-15,-25 12-21 16,-8 5-20-16,-9-6-4 16,4-4 0-16,24-24 0 15,27-15-8-15,38-23-38 0,14-16-73 16,47-18-58 0,32-10-188-16</inkml:trace>
  <inkml:trace contextRef="#ctx0" brushRef="#br0" timeOffset="100613.194">7393 13912 292 0,'-19'0'315'0,"-14"39"-304"16,14 16 38-16,0 16-21 15,0 3-6-15,0 4-5 16,-3 0-6-16,9-4-5 16,2-9-6-16,11-10 0 15,0-13-8-15,0-15-27 16,0-14-76-16,5-13-106 15</inkml:trace>
  <inkml:trace contextRef="#ctx0" brushRef="#br0" timeOffset="100799.0776">7093 14302 590 0,'0'0'34'0,"79"0"46"15,14 0-35-15,5-7-19 16,-8-9-14-16,-19-4-12 16,-11-4-11-16,-5 1-35 15,-9 1-123-15,6 2-236 16</inkml:trace>
  <inkml:trace contextRef="#ctx0" brushRef="#br0" timeOffset="101069.4224">8187 13967 319 0,'-44'39'282'16,"-8"16"-278"-16,6 9-4 15,-14-1 0-15,5-10-11 16,23-9-10-16,13-12 18 15,19-15 3-15,8-13-2 16,63-4 2-16,27 0 1 16,0-18-1-16,-14 2 0 15,-10 2 1-15,-8 1-1 0,-15 0-1 16,-4-1-106-16,-34-7-235 16</inkml:trace>
  <inkml:trace contextRef="#ctx0" brushRef="#br0" timeOffset="101243.2393">8620 13930 339 0,'-46'67'233'0,"8"19"-198"16,16 19 23-16,-24 5-26 16,-4 0-13-16,10-4-14 15,-12-15-5-15,24-12-3 16,15-13-25-16,13-20-96 15,0-25-111-15</inkml:trace>
  <inkml:trace contextRef="#ctx0" brushRef="#br0" timeOffset="101513.7344">9236 13548 666 0,'14'49'12'15,"32"26"33"1,-7 21-16-16,-20 21 4 0,-19 19 9 16,0 13-16-16,-52 3-8 15,-41-8-10-15,-10-15-8 16,-1-28-1-16,17-36-16 15,46-40-71-15,41-25-88 16,0-64-151-16</inkml:trace>
  <inkml:trace contextRef="#ctx0" brushRef="#br0" timeOffset="102037.2361">9504 13612 205 0,'-6'2'167'0,"6"-2"-123"15,0 0 7-15,0 0 0 16,27 0 10-16,6 0-15 16,19 0 7-16,0-7-1 15,-6 1 5-15,-5 2-11 16,-11 4-10-16,-11 0-17 16,-16 29-6-16,-3 26-6 15,0 16 0-15,-33 5-4 16,-2 0-1-16,16-15-1 0,19-15-1 15,13-20-2-15,72-25-7 16,35-1-19-16,30-29-79 16,8-23-88-16,-22-15-259 15</inkml:trace>
  <inkml:trace contextRef="#ctx0" brushRef="#br0" timeOffset="102937.374">10932 14239 397 0,'28'14'329'0,"18"8"-310"16,25 2 34-16,-6-3-47 15,-13-14-6-15,3-7-22 16,10-7-49-16,20-34-116 0</inkml:trace>
  <inkml:trace contextRef="#ctx0" brushRef="#br0" timeOffset="103425.3058">12034 14030 66 0,'-8'0'430'16,"2"0"-388"-16,6 0 7 15,0 0-20-15,33 0 25 16,27 0 5-16,5-16-1 15,15-1-4-15,18-6-7 16,5 0-6-16,-10 4-9 16,-33 6-10-16,-27 6-13 15,-22 7-3-15,-11 23-2 0,-19 43-1 16,-74 29 4 0,-24 21-6-16,-1 10-1 0,28-14-2 15,55-19 1-15,35-27 0 16,0-28-3-16,79-20-1 15,33-18-7-15,19 0-4 16,0-22-7-16,-14-14-12 16,-19-5-25-16,-19 4-66 15,-5-8-106-15,-17-6-258 16</inkml:trace>
  <inkml:trace contextRef="#ctx0" brushRef="#br0" timeOffset="103755.4764">13613 13912 454 0,'-99'48'30'0,"20"1"57"15,22-4-6-15,24-12-20 16,28-22-52-16,5-11-8 16,52 0 0-16,43 0 31 15,6-8 27-15,-5 8-10 16,-15 4-8-16,-29 36-10 0,-46 14-7 16,-6 14-13-16,-79 5-9 15,-44-10-2-15,-3-22-4 16,23-28-37-16,35-13-66 15,43-43-61-15,25-27-155 16</inkml:trace>
  <inkml:trace contextRef="#ctx0" brushRef="#br0" timeOffset="103949.0685">13738 13745 670 0,'19'0'24'16,"79"0"41"-16,28 0-46 16,5-4-5-16,-9-28-11 15,-10-7-3-15,-6-8-16 16,-16 4-42-16,-11 6-99 16,-24 8-271-16</inkml:trace>
  <inkml:trace contextRef="#ctx0" brushRef="#br0" timeOffset="104287.2921">14387 14168 646 0,'14'30'96'15,"57"7"-36"-15,13 7-1 16,-10 2-35-16,-17-7-13 15,-3-4-11-15,-21-9 0 0,-3-8-1 16,-13-5-14-16,7-8-47 16,-5-5-53-16,14 0-103 15</inkml:trace>
  <inkml:trace contextRef="#ctx0" brushRef="#br0" timeOffset="104467.021">14886 14102 624 0,'-134'70'87'0,"-2"17"-24"15,-17 4-19-15,-2-5-37 16,24-24-7-16,47-28-20 0,56-29-77 16,28-5-10-16,47-35-45 15,56-21-114-15</inkml:trace>
  <inkml:trace contextRef="#ctx0" brushRef="#br0" timeOffset="104909.4332">15129 13692 396 0,'-9'0'116'0,"9"0"-95"16,0 0 7-16,0 0 43 16,39 0 10-16,7 0-13 15,6-4-5-15,-6 3-12 0,-10 1-13 16,-6 0-12 0,-11 12-13-16,-19 30-3 0,0 17-1 15,0 9-6-15,-38-4-2 16,18-13 1-16,20-20-2 15,0-13-2-15,47-18-3 16,51-6-21-16,25-30-49 16,24-22-96-16,-11-8-197 15</inkml:trace>
  <inkml:trace contextRef="#ctx0" brushRef="#br0" timeOffset="105434.4847">16124 13927 368 0,'-19'0'422'0,"19"0"-408"15,0 3 15-15,32 5-18 16,45-8 1-16,16 0-9 16,5-22-3-16,5-12-9 15,-15-1-37-15,-4 4-90 16,-24 6-188-16</inkml:trace>
  <inkml:trace contextRef="#ctx0" brushRef="#br0" timeOffset="105607.1876">16148 14212 911 0,'0'23'20'16,"41"1"-4"-16,30-11-9 0,22-13-7 15,11-8-18-15,7-44-142 16,15-23-311-16</inkml:trace>
  <inkml:trace contextRef="#ctx0" brushRef="#br0" timeOffset="107924.2007">17531 13707 199 0,'-19'2'104'0,"13"-1"-81"16,-2-1 18-16,-3 0-22 15,8 0 4-15,-2 0 27 16,-6 0 17-16,8 0-3 16,3 0-16-16,0 0-10 15,0 0-8-15,0 0-5 16,0 0-7-16,3 0-8 15,73 0 18-15,42 0 35 16,7-3-26-16,-8-9-2 16,-24 12-7-16,-41 0-13 15,-25 8-7-15,-16 37-3 16,-11 28 0-16,-49 21 0 0,-76 23-3 16,-25 7-2-1,5-3 0-15,33-17-3 0,52-24 1 16,47-29-2-16,13-33-4 15,101-18-11-15,46-13-4 16,33-31-19-16,16-14-19 16,-32 5-36-16,-20-2-21 15,-16 4-61-15,-35 6-64 16</inkml:trace>
  <inkml:trace contextRef="#ctx0" brushRef="#br0" timeOffset="108225.2005">19090 13782 539 0,'-98'42'61'15,"8"16"5"-15,3 7-11 16,22-8-26-16,32-15-20 15,33-19-9-15,41-18 0 16,51-5 10-16,18 0 52 16,-4 0 8-16,-35 0-28 15,-25 24-17-15,-46 15-14 16,-5 17-7-16,-88 4-3 16,-52-9-1-16,9-21-14 0,24-30-65 15,47-12-73-15,59-54-82 16</inkml:trace>
  <inkml:trace contextRef="#ctx0" brushRef="#br0" timeOffset="108353.0935">19674 13619 689 0,'131'0'77'16,"2"0"38"-16,-4 0-105 15,-42 0-10-15,3 0-178 16,-11-5-257-16</inkml:trace>
  <inkml:trace contextRef="#ctx0" brushRef="#br0" timeOffset="112745.0055">7311 15601 181 0,'11'0'90'0,"-11"0"-58"16,0 0-8-16,0 0 12 15,0 0 5-15,0 0 5 16,0 0 3-16,0 0-7 16,0 0 9-16,0 0-11 15,0 0-6-15,0 0-5 16,0 0-2-16,0 0-3 0,-13 0-7 15,-17 0-10-15,-11 2-7 16,-19 28-1-16,-19 17-1 16,2 14 0-16,12 18 1 15,19 10 1-15,32 5 0 16,14 1-1-16,0-10 1 16,33-10-1-16,24-20-1 15,8-13-5-15,-10-13-14 16,-3-12-65-16,-6-3-104 15,-27-14-134-15</inkml:trace>
  <inkml:trace contextRef="#ctx0" brushRef="#br0" timeOffset="113200.9548">7769 15837 133 0,'-8'0'363'16,"8"0"-347"-16,0 0-3 15,0 19 14-15,14 6 11 16,13 6-6-16,6 3 12 16,0 9-15-16,-3 1-13 15,-9 4-11-15,-7-8-5 16,0 2-5-16,-3-8-23 0,2-7-70 16,6-12-101-16</inkml:trace>
  <inkml:trace contextRef="#ctx0" brushRef="#br0" timeOffset="113410.8702">8639 15881 327 0,'-27'5'253'0,"-22"42"-231"15,-19 23 29-15,-22 16-20 16,-30 6-20-16,11-1-10 0,-3-6-1 15,25-17-6-15,40-15-13 16,31-16-41-16,16-15-50 16,11-15-31-16,60-7-127 15</inkml:trace>
  <inkml:trace contextRef="#ctx0" brushRef="#br0" timeOffset="113689.0031">9073 15946 470 0,'-14'5'40'16,"14"27"21"-16,-19 13-2 15,5 8-25-15,-10 6-23 16,-3-2-9-16,-1-7-2 16,9-9-2-16,6-11-5 15,13-7-24-15,0-7-54 16,0-2-70-16,0-13-121 16</inkml:trace>
  <inkml:trace contextRef="#ctx0" brushRef="#br0" timeOffset="113855.0492">8915 16183 14 0,'0'-8'491'15,"8"4"-467"-15,63 4 41 16,8-1-35-16,0-2-13 16,-8-8-2-16,-6 2-15 15,-13-6-2-15,-6-3-39 16,-13 2-179-16</inkml:trace>
  <inkml:trace contextRef="#ctx0" brushRef="#br0" timeOffset="114130.8378">9839 15861 492 0,'-41'43'24'16,"-8"11"-5"-16,-6 11-2 16,-10-4-4-16,0-3-7 15,13-9-2-15,30-16-3 16,22-16-1-16,0-17-4 16,68 0 4-16,11 0 1 15,11-15-1-15,-11 3 0 16,-13-1 1-16,-14 3-1 0,-14 0-25 15,-11 0-108-15,-13-5-125 16</inkml:trace>
  <inkml:trace contextRef="#ctx0" brushRef="#br0" timeOffset="114319.11">10221 15871 384 0,'-47'41'42'0,"26"9"9"15,-23 16 3-15,-5 8-13 16,-8 7-8-16,-3 1-4 16,-6 2-8-16,14-11-14 15,6-11-7-15,16-9-8 0,22-19-74 16,8-13-72-16,0-19-17 16</inkml:trace>
  <inkml:trace contextRef="#ctx0" brushRef="#br0" timeOffset="114994.838">10384 15703 463 0,'0'0'58'0,"11"4"-39"16,41 27 28-16,3 11 4 16,-9 15-12-16,-13 13 7 15,-20 16 11-15,-13 16-11 16,0 7-10-16,-65 5-24 16,-28-7-12-16,-5-12-1 15,0-16-11-15,24-25-28 16,17-20-59-16,57-34-57 15,0-12-112-15</inkml:trace>
  <inkml:trace contextRef="#ctx0" brushRef="#br0" timeOffset="115540.8379">10894 15638 137 0,'-19'0'103'16,"5"0"-67"-16,9 0 1 16,-9 0 11-16,12 0 1 15,-4 0 4-15,6 0-14 16,-5 0 8-16,5 0-5 15,-6 0-12-15,6 0-9 16,0 0-7-16,0 0 12 16,0 0 3-16,17 0 4 15,18 0 3-15,-2 0-12 16,0 0-3-16,-14 0-10 0,-6 7-6 16,-13 13-2-16,0 10 1 15,0 5 3-15,0-1-2 16,0-2-2-16,0-8-3 15,0-13 0-15,33-1-2 16,27-7-4-16,-3-3-10 16,-10 0-52-16,-15 0-78 15,-18 4-144-15</inkml:trace>
  <inkml:trace contextRef="#ctx0" brushRef="#br0" timeOffset="116178.3912">7055 17185 478 0,'131'0'73'0,"52"0"47"16,65 0-54-16,65 0-10 15,50-7-7-15,30-18-16 16,-1-10-11-16,-32-7-5 15,-49 3-4-15,-57 1-7 16,-72 9-6-16,-75 14 0 16,-42 4-13-16,-38 11-47 0,-16 0-50 15,-3 12-111 1,-8 21-191-16</inkml:trace>
  <inkml:trace contextRef="#ctx0" brushRef="#br0" timeOffset="117095.2529">8091 17627 229 0,'0'-5'172'0,"0"1"-74"15,0 4-33-15,0 0-17 16,0 0-9-16,0 0-11 16,0 0-6-16,0 0 0 0,6 0 10 15,45-2 13 1,20-7-1-16,17-2-3 0,23 3-9 16,-15 4-12-16,-28 4-2 15,-30 0-9-15,-30 16-7 16,-8 30 0-16,-41 26 2 15,-57 18-3-15,-8 7-1 16,8-5 1-16,27-13-1 16,33-15 0-16,38-18-1 15,0-17-1-15,11-15-5 16,49-14-9-16,19 0-23 16,13-21-8-16,-7-16-31 0,13-5-61 15,-22 5-157 1</inkml:trace>
  <inkml:trace contextRef="#ctx0" brushRef="#br0" timeOffset="117446.93">9100 17833 378 0,'-41'15'66'0,"36"-9"5"15,-3 1-7-15,8-7-27 0,0 0-30 16,13 0 10-16,25 0 36 16,3 0 11-16,6 14-5 15,-9 16-8-15,-19 18-11 16,-19 15-14-16,0 13-8 15,-33 3-10-15,-38-7-6 16,-8-18-1-16,14-22-1 16,27-27-9-16,5-5-33 15,25-42-42-15,8-16-36 16,19-5-25-16,41 5-33 16,5 8-33-16</inkml:trace>
  <inkml:trace contextRef="#ctx0" brushRef="#br0" timeOffset="117567.7023">9100 17833 516 0</inkml:trace>
  <inkml:trace contextRef="#ctx0" brushRef="#br0" timeOffset="117652.3884">9100 17833 516 0,'183'-145'140'0,"-183"145"-70"0,13 8 10 16,50 6-11-16,24-1-51 15,17-7-8-15,2-6-9 16,6 0-1-16,-3-15-43 0,3-28-160 16</inkml:trace>
  <inkml:trace contextRef="#ctx0" brushRef="#br0" timeOffset="119792.9832">13449 16296 309 0,'0'0'110'16,"0"0"-100"-16,14 0 50 15,18 0 16-15,9 11-4 16,11 15 0-16,0 9-5 16,22 12-16-16,-4 10-9 15,-4 6-15-15,-6-4-18 0,-3-1-7 16,-19-6-2-16,-10-6 0 15,-15-7-1-15,-7-6-6 16,-6-11-17-16,0-12-36 16,0-10-48-16,0 0-33 15,0-21-85-15</inkml:trace>
  <inkml:trace contextRef="#ctx0" brushRef="#br0" timeOffset="120040.8156">14281 16263 403 0,'-14'-1'191'0,"14"1"-154"16,-11 0-6-16,-8 0-16 16,-22 17 8-16,-30 19 5 15,-27 13 8-15,-33 17-4 16,-8 6-18-16,3 4-5 15,10-9-9-15,42-9-5 16,32-21-17-16,38-14-35 16,14-15-40-16,28-8-86 15,67-6-119-15</inkml:trace>
  <inkml:trace contextRef="#ctx0" brushRef="#br0" timeOffset="120573.0127">14556 16070 171 0,'-5'0'171'0,"5"0"-82"16,0 0-20-16,0 0-41 15,-6 0-13-15,6 0 8 16,0 0 7-16,0 0-1 16,0-5 14-16,0-2 8 15,25-2-7-15,21 2-2 16,-5 3-8-16,-3 4-7 16,-19-3-2-16,-11 3-8 15,-8 0-12-15,0 10-3 0,-8 28 1 16,-49 11 3-16,8 5-5 15,0-6 2-15,35-10 1 16,14-9-2-16,44-12-2 16,54-13 0-16,8-4-2 15,17 0-9-15,-17-16-27 16,-21-6-73-16,-14 7-46 16,-44 8-132-16</inkml:trace>
  <inkml:trace contextRef="#ctx0" brushRef="#br0" timeOffset="120987.0601">13435 17321 145 0,'-5'-6'456'0,"5"6"-419"16,60 0 32-16,52 0 1 15,43 0-10-15,22-1-25 16,20-21-16-16,-6-6-6 16,-20-1-9-16,-34 1-4 15,-45 6-23-15,-29 5-78 16,-30 13-88-16,-30 4-199 15</inkml:trace>
  <inkml:trace contextRef="#ctx0" brushRef="#br0" timeOffset="121271.3707">14019 17795 632 0,'-33'50'100'15,"33"17"-28"-15,-5 12 8 0,-9 6-42 16,-5-9-29-16,0-13-9 15,5-17-9-15,14-22-55 16,14-24-121-16,70-5-259 16</inkml:trace>
  <inkml:trace contextRef="#ctx0" brushRef="#br0" timeOffset="121789.3426">15788 17107 144 0,'-10'-1'439'0,"10"1"-388"15,0 0 8-15,10 0 23 16,42 1-19-16,8 5-29 15,0-6-26-15,3 0-8 16,-14 0 0-16,-11 0-17 16,-11-14-66-16,-7-1-85 0,7-5-201 15</inkml:trace>
  <inkml:trace contextRef="#ctx0" brushRef="#br0" timeOffset="121998.7294">15868 17354 622 0,'0'2'171'0,"24"14"-117"0,17-2-36 16,0-3-18-16,24-11-149 15,6-18-318-15</inkml:trace>
  <inkml:trace contextRef="#ctx0" brushRef="#br0" timeOffset="122620.6048">17558 16817 664 0,'0'127'149'16,"0"49"-71"-16,-60 32-10 15,-24 19-39-15,-15-14-27 16,34-34-2-16,65-52-66 15,0-72-267-15</inkml:trace>
  <inkml:trace contextRef="#ctx0" brushRef="#br0" timeOffset="143932.5652">11470 17133 114 0,'-20'0'151'15,"10"0"-113"-15,-4 0-8 16,0 0-14-16,6 0 7 16,-3 0 34-16,3 0 23 15,-3 0-12-15,8 0-5 16,3 0-9-16,0 0-12 0,0 0 10 15,22 0-4-15,55 0 2 16,21 0-12-16,13 0-25 16,9 0-8-16,3 0-5 15,-17 0-18-15,-2 0-96 16,-33-30-233-16</inkml:trace>
  <inkml:trace contextRef="#ctx0" brushRef="#br0" timeOffset="153081.9387">20279 2688 102 0,'0'4'35'16,"6"0"55"-16,-6-4-45 15,0 1 30-15,0-1-20 16,5 0-7-16,-5 0 10 15,0 0-10-15,0 0-7 0,0 0-6 16,0 0-14-16,0 0-11 16,0 0-3-16,0 0 1 15,0 0 7-15,0 0 3 16,0 0-3-16,0 0 2 16,0 0-1-16,0 0-6 15,0 0 2-15,0 0 4 16,0 0 0-16,-5 0-3 15,5 0-3-15,0 0-2 16,-6 0-3-16,-7 0-2 16,-6 0 0-16,2 0-2 15,1 0 1-15,13 0-2 16,-2 0 0-16,5 0 0 16,0 0 1-16,0 0-1 15,0 0 1-15,0 0-1 0,-9 0 3 16,-10 0 0-16,0 0-1 15,8 0-1-15,3 0-1 16,8 0 0-16,0 0 0 16,0 0 1-16,0 0-1 15,0 0 0-15,0 0 1 16,0 0 2-16,0 0 0 16,0 0 0-16,0 0 0 15,0 0-1-15,0 0-1 16,0 0 0-16,0 0-1 15,0 0 0-15,0 0 1 16,0 0 2-16,0 0 1 0,0 0 3 16,0 0-2-16,0 0 0 15,0 0-3-15,0 0 2 16,0 0-3-16,0 0 1 16,0 0-1-16,-5-1 1 15,5 1-2-15,0 0 0 16,0 0 0-16,0 0 0 15,0 0 0-15,0 0 0 16,0 0 0-16,0 0 0 16,0 0 0-16,-14 17 0 15,-32 21 0-15,-33 13 0 16,-28 4 0-16,-7-6-3 16,35-6 3-16,38-14 0 0,35-5 0 15,6 4 0 1,0 1-1-16,19 6 1 0,33-3 0 15,22-6 0-15,16-16 0 16,13-10-1-16,12 0 1 16,-3-36-1-16,-9-7 0 15,-18-7 1-15,-25 3 0 16,-36-3-1-16,-15-3-1 16,-9-2 0-16,0 4-5 15,0 16 0-15,0 14 1 16,0 20 3-16,0 1 1 15,-14 1 0-15,-5 27-2 0,11 14 3 16,8 9 1 0,0 7 0-16,0-9 0 0,41-7 0 15,30-12 0-15,2-13 0 16,-21-8-2-16,-19-4-51 16,-14-5-93-16,5-10-152 15</inkml:trace>
  <inkml:trace contextRef="#ctx0" brushRef="#br0" timeOffset="154852.4668">20841 2327 18 0,'-8'0'213'16,"-3"0"-179"-16,11 0 21 15,0 0-29-15,0 0-4 16,0 0 6-16,0 0 20 16,0 0 0-16,0 0-4 15,0 0-10-15,0 0-4 16,0 0-6-16,0 0 0 16,0-10-2-16,0-3 7 15,46-5 3-15,25-5-4 0,3 3-2 16,-3 5-6-16,-25 7-5 15,-22 6-7-15,-10 2-2 16,-6 0-1-16,-2 7 6 16,-1 13-3-16,-5 6-5 15,0-6-2-15,0-7 0 16,8 2 0-16,25-10-1 16,19-2-3-16,13 2-13 15,-5 1-49-15,-27 5-54 16,-19 1-105-16</inkml:trace>
  <inkml:trace contextRef="#ctx0" brushRef="#br0" timeOffset="155340.7228">21667 2692 333 0,'19'0'192'0,"0"0"-161"16,14 0 40-16,35 0-35 15,41-4-13-15,-22-16-16 16,-2 7-7-16,-39 5-2 16,-35 8-27-16,-11 0-72 15,0 0-182-15</inkml:trace>
  <inkml:trace contextRef="#ctx0" brushRef="#br0" timeOffset="155521.1369">21850 2969 594 0,'27'0'120'0,"-8"0"-118"15,19-4-4-15,28-14-27 16,26-11-116-16,-18-10-395 16</inkml:trace>
  <inkml:trace contextRef="#ctx0" brushRef="#br0" timeOffset="156706.6649">22932 2467 278 0,'0'0'62'16,"0"-3"5"-16,0-4-21 15,28-2-18-15,-9 8 15 16,-6-2 2-16,-7 3-4 16,-6 0-3-16,5 0-10 15,14 0-9-15,8 0 2 16,20-7 4-16,18-13 9 15,20-6-4-15,21 0-5 16,3 0 3-16,-11 6 0 16,-5 5-2-16,-27 12-9 15,-15 3-6-15,-18 0-4 16,-19 0-6-16,-14 26 0 16,0 27 0-16,-71 24 1 0,-41 22-2 15,-24 18-1 1,-22-4-2-16,32-10 1 0,42-23-1 15,62-28 3-15,22-21-2 16,49-13-2-16,27-15 1 16,3-3-3-16,14-3 2 15,-14-27-2-15,11-2-11 16,-16-7-33-16,-28 0-64 16,-8-2-86-16,-19 1-181 15</inkml:trace>
  <inkml:trace contextRef="#ctx0" brushRef="#br0" timeOffset="156989.8746">24184 2554 644 0,'-117'66'18'0,"-36"13"62"15,36-13-68-15,43-27-11 16,63-23-1-16,11-16-3 15,38 0 3-15,55-16 13 16,43-4 7-16,17 14 12 16,-17 6 6-16,-51 0-5 15,-47 13-8-15,-38 22-9 0,-25 11-5 16,-67 0-8 0,-17-9-3-16,-11-14-9 15,16-23-34-15,11 0-47 0,42-25-57 16,31-17-61-16,20-11-188 15</inkml:trace>
  <inkml:trace contextRef="#ctx0" brushRef="#br0" timeOffset="157178.6178">24227 2437 648 0,'22'0'28'0,"25"0"71"15,48 0-57-15,30-6-23 16,1-10-19-16,-9-10-1 0,-30 5-3 16,-21-5-27-16,-9 11-78 15,-38 5-64-15,-11 3-117 16</inkml:trace>
  <inkml:trace contextRef="#ctx0" brushRef="#br0" timeOffset="157710.9459">25449 2361 223 0,'19'0'88'0,"-5"0"5"16,5 0-5-16,0 0-26 16,8 0 6-16,-2 0-13 15,7 0-6-15,-4 0-20 16,-15 0-22-16,-7 0-7 16,-6 7-12-16,0 0-65 0,0-2-152 15</inkml:trace>
  <inkml:trace contextRef="#ctx0" brushRef="#br0" timeOffset="157958.3902">25528 2936 285 0,'0'33'426'15,"0"22"-347"-15,-93 26 12 16,-19-5-74-16,-7-11-17 16,23-22-40-16,55-43-168 15</inkml:trace>
  <inkml:trace contextRef="#ctx0" brushRef="#br0" timeOffset="158828.6266">26744 2494 402 0,'14'0'63'0,"-14"0"-37"15,0 0 21-15,0 0 4 16,0 0-6-16,0 0 14 16,0 0-6-16,-47 24-23 15,-24 19-11-15,-8 16 6 16,-11 9-6-16,11 4-6 15,6-6-3-15,21-9-4 16,14-17-5-16,38-25 0 0,0-15-1 16,95-8-1-16,58-43 1 15,19-16 3-15,2-11-3 16,-29-4 0-16,-34 11 1 16,-31 16-1-16,-34 20 1 15,-35 26-1-15,-11 9 0 16,-11 15 0-16,-63 33-5 15,3 12 4-15,-2 12 1 16,29-13 0-16,41-9-2 16,3-12 1-16,17-15 0 15,59-12-5-15,11-7-12 16,-2-4-30-16,-1-5-27 16,-24-17-41-16,-41-9-92 0</inkml:trace>
  <inkml:trace contextRef="#ctx0" brushRef="#br0" timeOffset="159128.3442">27505 2522 282 0,'8'1'293'16,"11"5"-264"-16,14-6 60 16,27 0-50-16,22-7-15 15,5-10-23-15,-14-1-1 16,-34 6-14-16,-20 12-55 15,-19 0-112-15,-19 0-156 16</inkml:trace>
  <inkml:trace contextRef="#ctx0" brushRef="#br0" timeOffset="159300.6347">27480 2743 486 0,'33'0'169'0,"0"0"-123"16,29 0 12-16,26-4-56 16,15-17-2-16,-15-13-35 15,-50 12-97-15,-38 4-171 16</inkml:trace>
  <inkml:trace contextRef="#ctx0" brushRef="#br0" timeOffset="159944.3853">26780 2589 130 0,'0'0'58'16,"0"0"-19"-16,0 0-22 16,0-4 9-16,0 0 38 15,0-3 22-15,29-1-31 16,12 1-13-16,11-4 7 15,-5 2-3-15,10 1-4 16,-3-1-1-16,-10-2-14 16,5 1-16-16,-5 0-8 15,-3 6-3-15,-9-1-2 0,-7 5-15 16,-20 0-69 0,-5-7-104-16</inkml:trace>
  <inkml:trace contextRef="#ctx0" brushRef="#br0" timeOffset="160424.3845">28541 2232 475 0,'-71'46'133'16,"-16"8"-58"-16,-17-4-26 16,25-21-38-16,33-17-6 15,46-12-4-15,19 0 11 16,79 0 22-16,14-5-3 0,-6 5 1 16,-21 0-3-16,-39 22 2 15,-41 15 0-15,-5 25-5 16,-27 10-11-16,-57 5-11 15,-15-9-3-15,15-20-1 16,27-31-11-16,21-17-32 16,12-26-46-16,-4-26-88 15,23-7-33-15,5-2-168 16</inkml:trace>
  <inkml:trace contextRef="#ctx0" brushRef="#br0" timeOffset="160620.7039">28579 2112 613 0,'27'-6'140'16,"6"6"-71"-16,38 0-4 16,49-2-34-16,16-21-20 15,-5-8-11-15,-14 1-1 16,-32-5-20-16,-31 9-93 15,-34-1-196-15</inkml:trace>
  <inkml:trace contextRef="#ctx0" brushRef="#br0" timeOffset="161560.4324">20606 5307 126 0,'0'-4'0'0,"0"-16"-9"16,0-9-44-16</inkml:trace>
  <inkml:trace contextRef="#ctx0" brushRef="#br0" timeOffset="161625.5445">20522 5069 9 0,'-55'-8'67'15,"-10"-1"-67"-15</inkml:trace>
  <inkml:trace contextRef="#ctx0" brushRef="#br0" timeOffset="162452.5878">19917 4295 184 0,'-14'-10'81'0,"0"1"-6"15,9 5-3-15,-1 0-10 16,6 4-18-16,-8-4-12 16,8 1 8-16,-11-1-9 15,11-3-10-15,-8-4 4 16,8 1 2-16,0-1-4 16,0 3-9-16,0 2-3 0,0 5 3 15,0 1 7 1,0 0-3-16,0 0-7 0,0 0 0 15,0 0-3-15,0 0-5 16,0 13-1-16,0 15 2 16,19 13 1-16,14 6 2 15,-6 11-2-15,0 10 2 16,-7 3 2-16,-20 7-4 16,0-4 0-16,-9-11-5 15,-10-14 0-15,6-19 0 16,13-18-1-16,0-12-1 15,0 0 0-15,0-32-2 0,0-13-3 16,0-6 0 0,13 5 0-16,15-2 4 0,18 8 1 15,0 5 2-15,6 7 0 16,14 8 0-16,-6 10 0 16,-9 10 0-16,-18 0 2 15,0 12 0-15,-20 28 4 16,-13 13 0-16,0 8 1 15,-46 12-3-15,-60-8-2 16,-31-8-1-16,6-19-1 16,44-19-1-16,30-17-4 15,30-2-11-15,16 0-37 16,11-2-29-16,0-11-27 16,11-6-62-16,30-11-143 15</inkml:trace>
  <inkml:trace contextRef="#ctx0" brushRef="#br0" timeOffset="162910.0825">20514 4181 183 0,'0'8'123'0,"0"2"-82"15,0-5 35-15,0 4-29 16,0-9-6-16,0 0 9 16,13 0 3-16,6 0 2 15,-5 0-11-15,5 0-12 16,6 3-11-16,-12 7-5 16,1 15-2-16,-6 10-1 0,-8 11-4 15,0 0-4 1,0-4-2-16,0-7-3 0,0-13 0 15,19-12 0-15,28-10-10 16,15 0-22-16,26 0-34 16,10-15-91-16,-19 1-86 15</inkml:trace>
  <inkml:trace contextRef="#ctx0" brushRef="#br0" timeOffset="163346.2771">21359 4510 386 0,'19'0'152'15,"14"0"-120"-15,13 0 12 16,20 0-19-16,-15 0-23 16,-4-4-2-16,-23-10-16 15,-2 2-59-15,-22 8-112 16</inkml:trace>
  <inkml:trace contextRef="#ctx0" brushRef="#br0" timeOffset="163622.417">21424 4841 473 0,'33'0'157'0,"5"0"-103"15,9 0-14 1,-1-12-40-16,11-14-7 0,-24-14-86 15,-6-8-267-15</inkml:trace>
  <inkml:trace contextRef="#ctx0" brushRef="#br0" timeOffset="165420.4939">23082 4226 514 0,'0'25'98'0,"0"21"-73"0,0 4 57 16,14 11-41-1,-1 3-16-15,-13 4-11 0,0 2-12 16,0-9-2-16,0-8-1 16,0-14-12-16,0-9-57 15,0-20-126-15</inkml:trace>
  <inkml:trace contextRef="#ctx0" brushRef="#br0" timeOffset="165885.1204">24339 4307 249 0,'0'18'324'16,"-5"11"-319"-16,-42-7 5 15,4-9-10-15,29-9-79 16,-5-4-258-16</inkml:trace>
  <inkml:trace contextRef="#ctx0" brushRef="#br0" timeOffset="166094.4452">24320 4823 340 0,'0'42'317'16,"-84"16"-271"-16,-9 13 31 16,8-20-77-16,25-20-14 15,41-19-105-15,6-12-142 16</inkml:trace>
  <inkml:trace contextRef="#ctx0" brushRef="#br0" timeOffset="166596.2727">25738 3865 26 0,'0'3'381'0,"0"0"-333"16,0 10 14-16,0 3-11 0,0 6 0 15,5 10-25-15,1 8 0 16,-6 9-2-16,0 10 5 16,0 6-1-16,0 1-11 15,0 3-10-15,-14-7-6 16,-5-6-1-16,11-6-7 16,-3-14-33-16,11-13-72 15,0-18-66-15,0-5-163 16</inkml:trace>
  <inkml:trace contextRef="#ctx0" brushRef="#br0" timeOffset="166822.4726">25762 4333 41 0,'14'-13'157'15,"-14"1"-70"-15,6-1 27 0,7-6-21 16,6-6 4 0,22 3-13-16,11-3-27 0,27 1-30 15,6 3-2-15,13 12 5 16,-8 9-2-16,2 0 4 15,-26 35-1-15,-20 17-9 16,-38 13-5-16,-8 6-9 16,-81 2-7-16,-50-9-1 15,8-22-2-15,30-29-32 16,36-13-62-16,43-45-68 16,14-20-95-16</inkml:trace>
  <inkml:trace contextRef="#ctx0" brushRef="#br0" timeOffset="167400.1321">27019 3942 550 0,'33'0'14'15,"-19"0"31"-15,19 0-45 16,21 0-8-16,-2-7-53 16,5-13-140-16</inkml:trace>
  <inkml:trace contextRef="#ctx0" brushRef="#br0" timeOffset="167766.4623">27052 4347 332 0,'52'0'208'15,"13"-10"-189"-15,17-20 49 16,16-5-44-16,-21 0-20 15,-12 1-4-15,-10 9-12 16,-23 3-89-16,-2-2-197 16</inkml:trace>
  <inkml:trace contextRef="#ctx0" brushRef="#br0" timeOffset="168148.3563">28350 3653 501 0,'0'69'281'0,"-11"45"-184"16,-76 42-23-16,11 4-58 15,16-10-15-15,40-28-1 16,20-36-44-16,6-33-139 16,54-41-265-16</inkml:trace>
  <inkml:trace contextRef="#ctx0" brushRef="#br0" timeOffset="170452.4038">19813 6369 175 0,'5'0'243'15,"-5"0"-235"-15,0 7 23 16,0-3 4-16,0-4-9 16,6 0 2-16,-3 0 1 15,-3 0 12-15,0 0 1 16,0 0-7-16,0 0 2 16,0 0 0-16,-41 0-11 15,-25 24-23-15,-40 27-3 16,-11 21 0-16,5 7 0 15,30-2 0-15,55-9-1 16,27-7 1-16,11-13 1 16,49-13-1-16,19-14 0 15,14-21-3-15,10 0-3 0,-5-25-17 16,-13-17-66-16,-20-11-97 16,-13 0-140-16</inkml:trace>
  <inkml:trace contextRef="#ctx0" brushRef="#br0" timeOffset="171014.1684">20206 5981 179 0,'0'0'210'16,"0"4"-198"-16,0-1 51 0,8-3-14 16,16 0-17-16,4 0 1 15,10 0 8-15,0-16-5 16,-5 3 5-16,-12 1-4 15,9 2-9-15,-21 8 0 16,-1 0-11-16,-3 2-9 16,-5 0-4-16,0 0-1 15,0 7 1-15,0 20 4 16,0 18-2-16,-32 7-3 16,-9 5-1-16,8-1-1 15,14-12-1-15,19-7 0 16,0-10 0-16,54-11 0 0,31-14-3 15,19-2-18-15,7-15-88 16,-21-19-133-16</inkml:trace>
  <inkml:trace contextRef="#ctx0" brushRef="#br0" timeOffset="171802.1838">21228 6375 179 0,'0'0'250'16,"14"0"-200"-16,18 0 39 0,20-3-46 15,19-10-14-15,-11 3-19 16,-14 1-10-16,-7 3 0 16,-26 2-5-16,1 1-20 15,-3 3-61-15,-8-2-124 16</inkml:trace>
  <inkml:trace contextRef="#ctx0" brushRef="#br0" timeOffset="172042.5162">21397 6667 488 0,'41'5'90'0,"-16"6"12"16,21-6-58-16,19-5-44 16,-13-5-46-16,16-28-121 15,-10-2-129-15</inkml:trace>
  <inkml:trace contextRef="#ctx0" brushRef="#br0" timeOffset="172948.3686">22349 6231 185 0,'0'0'120'15,"0"0"-57"-15,0 0 16 16,0 0-3-16,13 0-13 16,12 0-15-16,-6 0-10 15,3 0-8-15,-3 0 0 16,5 0-7-16,-4-5 2 15,1 0 5-15,7-3-11 16,10 4 1-16,0 1-5 16,3 3-5-16,-3 0-2 15,0 0-1-15,-16 0-1 16,-8 0 1-16,-14 0 1 16,0 19-3-16,0 22 1 15,-36 18-3-15,-54 11-2 0,-13 5-1 16,4 1 0-1,31-7 0-15,38-14 0 0,28-13 0 16,2-15 0-16,0-9-1 16,54-14-3-16,25-4-4 15,6-3-8-15,13-22-12 16,-19-10-40-16,-14-2-45 16,-13-4-100-16</inkml:trace>
  <inkml:trace contextRef="#ctx0" brushRef="#br0" timeOffset="173332.288">23221 6197 387 0,'-54'27'104'0,"10"3"-50"15,17-12-5-15,27-2-37 16,0-9-10-16,0-7 15 16,19 0 33-16,41 0-1 15,24 0-6-15,-4 0 3 16,-1 0-11-16,-36 23-10 0,-29 21-1 15,-14 9-13-15,0 1-9 16,-44-7-2-16,-10-7 0 16,-17-5-3-16,5-15-11 15,1-11-17-15,13-9-26 16,25-5-19-16,27-25-30 16,0-2-52-16,0-10-79 15</inkml:trace>
  <inkml:trace contextRef="#ctx0" brushRef="#br0" timeOffset="173602.2782">23385 6042 440 0,'19'3'86'0,"14"3"17"15,13-6-36-15,25 0-30 16,22 0-17-16,-22-14-12 16,8-1-8-16,-22-2-5 15,-16 1-38-15,-14 7-103 0,-8-2-203 16</inkml:trace>
  <inkml:trace contextRef="#ctx0" brushRef="#br0" timeOffset="173932.332">24301 6009 255 0,'5'23'192'15,"4"9"-82"-15,-4 11-24 16,1 9-32-16,-6 7-31 15,0 3-12-15,0-1-8 16,-11-5-2-16,-3-13-1 16,9-13 0-16,-4-8-12 15,9-10-35-15,-11-3-52 16,9-6-74-16</inkml:trace>
  <inkml:trace contextRef="#ctx0" brushRef="#br0" timeOffset="174142.0681">24143 6304 496 0,'35'-3'80'16,"-5"-3"17"-16,30-4-40 15,14 0-13-15,-9-4-18 16,-2 0-17-16,-8 5-9 15,-12 2-9-15,-7 0-52 16,-6-1-93-16,-17-2-183 16</inkml:trace>
  <inkml:trace contextRef="#ctx0" brushRef="#br0" timeOffset="174357.6965">25187 5845 48 0,'0'53'474'0,"0"21"-389"16,-13 11 19-16,-20 14-37 16,-8 3-26-16,3-7-33 15,5-8-8-15,11-18-20 0,11-20-112 16,3-26-165-1</inkml:trace>
  <inkml:trace contextRef="#ctx0" brushRef="#br0" timeOffset="175018.698">25801 6206 455 0,'13'0'82'0,"-5"0"1"15,12 3-42-15,40-3-31 16,5 0-6-16,-8 0-4 15,-10 0-5-15,-15-15-21 16,-13 7-60-16,-5 8-104 16</inkml:trace>
  <inkml:trace contextRef="#ctx0" brushRef="#br0" timeOffset="175282.5059">25940 6446 281 0,'27'0'294'16,"-16"0"-242"-16,-3 2 6 15,30-2-52-15,22-7-6 16,-22-17-17-16,-5 2-48 16,0 3-96-16,0 5-210 15</inkml:trace>
  <inkml:trace contextRef="#ctx0" brushRef="#br0" timeOffset="175798.6399">26589 6080 160 0,'0'0'91'0,"0"0"7"15,0 0 8-15,0-13-41 16,32-1-6-16,15 6-14 16,-1-10 1-16,17 3 5 15,2-2-11-15,9-1-5 16,5 4-3-16,-22 3-9 15,-21 11-11-15,-25 0-5 16,-11 7 0-16,0 32 5 16,-14 8-3-16,-43 10-7 0,-22 8-2 15,-9 3 0-15,7 5 0 16,12-5 0-16,7-4 0 16,26-16 0-16,12-8 1 15,24-12-1-15,0-9 0 16,24-9 0-16,12-7 0 15,29-3 0-15,20 0 2 16,24-17-2-16,2-11 0 16,-23 6-6-16,-42 10-33 15,-35 0-91-15,-11-8-123 16</inkml:trace>
  <inkml:trace contextRef="#ctx0" brushRef="#br0" timeOffset="176286.3846">27794 5777 260 0,'0'0'23'0,"0"2"26"15,-8 6 30-15,-17 4-40 16,6 0 3-16,-3 6 7 16,-21 6-23-16,10 3-2 15,-14 9 0-15,-7 7 0 16,-9 7 13-16,-2 9 3 15,-1 7 3-15,6 3-7 16,0 0-11-16,17-3-7 16,26-12-3-16,17-14-9 15,0-17-5-15,47-15 3 16,40-8 4-16,11-15 0 16,25-29-4-16,-11-14-1 15,13-3 1-15,-27 9 3 16,-32 13-1-16,-58 11-2 0,-16 15-4 15,-96 13 0-15,-35 3-4 16,-11 30-9-16,25 4-20 16,32-2-84-16,47-27-96 15</inkml:trace>
  <inkml:trace contextRef="#ctx0" brushRef="#br0" timeOffset="177087.6498">20822 7715 249 0,'13'-8'207'16,"-7"4"-162"-16,-6-1 52 15,0 0-33-15,0 5-8 16,0 0-14-16,-6 7-6 0,-45 30-11 15,-31 26-7-15,-41 19 2 16,3 6-5-16,22-2-8 16,41-16-4-16,57-16-3 15,0-23-2-15,73-12-4 16,45-19-19-16,32-4-37 16,-6-27-45-16,-5-12-67 15,-22-6-132-15</inkml:trace>
  <inkml:trace contextRef="#ctx0" brushRef="#br0" timeOffset="177366.1542">21223 7874 432 0,'0'14'75'0,"0"3"-10"16,19-7-8-16,33-6-23 16,13-4-17-16,0 0-17 15,1 0 0-15,-14 0-6 0,-20 0-39 16,-4 0-106-16,-23-2-152 15</inkml:trace>
  <inkml:trace contextRef="#ctx0" brushRef="#br0" timeOffset="177568.3998">21457 8145 533 0,'19'15'64'0,"-13"5"-6"0,15-11-24 16,18-9-26-1,21 0-8-15,-17-15-13 0,-2-12-70 16,11-2-53-16,-6 1-183 16</inkml:trace>
  <inkml:trace contextRef="#ctx0" brushRef="#br0" timeOffset="178012.6309">22330 7938 388 0,'0'55'141'0,"-19"5"-79"16,10-3 0-16,9-10-22 16,0-14-20-16,9-12-7 15,34-18-4-15,-2-3 6 16,16-31 4-16,-5-27-8 16,-5-14-8-16,-20-7-2 15,-8 2-1-15,-19 0 0 16,0 9-1-16,-6 16-7 15,-34 10-4-15,7 17-5 16,19 16 14-16,9 6 2 16,5 1 1-16,0 2 0 0,0-4 0 15,32-3 0-15,39-9 3 16,17-9 7-16,21-9 5 16,5-6 17-16,3 2 6 15,6-3-9-15,-17 11-15 16,-35 11-14-16,-16 5-7 15,-31 5-61-15,-2 7-127 16,-11-3-258-16</inkml:trace>
  <inkml:trace contextRef="#ctx0" brushRef="#br0" timeOffset="178708.2463">22943 7915 308 0,'-11'2'67'15,"11"-2"-33"-15,0 0-9 16,0 0 1-16,0 0 25 16,0 0 14-16,11 0-14 15,11 0-3-15,5-11 3 16,11-7-1-16,9-4-1 0,10 1-12 15,-5 0-12-15,-6 6-4 16,-5 6-4-16,-16 9-10 16,-4 0-5-16,-15 0-2 15,-1 0 1-15,-5 14-1 16,0 13-1-16,-19 15 0 16,-33 9-1-16,-13 3 0 15,5 3-1-15,3 0 1 16,21-7-1-16,-2 0 3 15,14-11-1-15,21-6 0 16,3-11-3-16,0-6 2 16,0-8 2-16,3-1 0 0,29 5-2 15,1-5-11-15,0 1-8 16,5-1-12-16,-14-7-41 16,17 0-44-16,11-22-127 15</inkml:trace>
  <inkml:trace contextRef="#ctx0" brushRef="#br0" timeOffset="179255.8413">23769 7732 280 0,'0'0'74'16,"0"0"-67"-16,0 0-4 16,0 0 17-16,0-2 1 15,0 1 15-15,0 1 22 16,0 0-1-16,-19 0 5 15,0 12-18-15,0 9-6 16,-3 2-14-16,-2 1-15 0,-4 5-5 16,-4 4 1-16,4 11 1 15,4 2 8-15,5 7 13 16,5-1-6-16,9-4-10 16,5-1-7-16,0-8-4 15,0-9 0-15,19-13 1 16,19-9-1-16,14-8 9 15,2 0 5-15,-2-1-2 16,5-27-2-16,-10-3-3 16,-6-3-5-16,-9 9-2 15,-18 7 0-15,-3 3-4 16,-11 14 0-16,0-4-8 16,-25 5-7-16,-29 0 4 15,-17 0 6-15,11 0 4 16,8 0-18-16,9 0-36 0,21 0-33 15,3 0-29-15,0 0-104 16</inkml:trace>
  <inkml:trace contextRef="#ctx0" brushRef="#br0" timeOffset="179998.3473">23344 7473 67 0,'0'0'58'15,"19"0"20"-15,3-6-1 16,-3-5 40-16,0 1-35 16,0-2-4-16,8-3-8 15,12 1-10-15,1-1-18 16,-1-3-12-16,21 5-4 16,-9-4-2-16,15 0-8 15,-6-3-8-15,3-8-7 16,-9 2-1-16,-2-6-11 0,-19 7-91 15,-9-8-197-15</inkml:trace>
  <inkml:trace contextRef="#ctx0" brushRef="#br0" timeOffset="194362.1129">24506 9435 175 0,'0'-9'34'16,"10"3"-2"-16,-1 4 4 15,-4-2-7-15,0 4 15 16,-5 0 28-16,3 0-25 16,8 0 4-16,-8-4 13 15,2-2-21-15,1 1-9 16,-6-3-4-16,0 6-5 0,0 0-4 15,0 2 1-15,0 0-6 16,-28 7-1-16,-37 34-5 16,-6 22-8-16,-2 14-2 15,21-8-1-15,38-5 1 16,14-12-2-16,0-11-1 16,46-13-10-16,20-16-15 15,13-12-7-15,-5 0-43 16,5-10-52-16,-3-13-79 15</inkml:trace>
  <inkml:trace contextRef="#ctx0" brushRef="#br0" timeOffset="195051.9453">25056 9687 76 0,'11'0'73'0,"-3"-6"-24"15,3 4-6-15,3 2-19 16,-9-2 20-16,-5 2 10 0,0 0-9 16,0-5-5-1,0 5-4-15,0 0-10 0,0 0-5 16,0 0 2-16,0 0-3 16,0 0-8-16,0 0-4 15,0 0-3-15,0-2 0 16,0-8 0-16,47-11 13 15,21-10 36-15,35-17-9 16,15-5-14-16,-6 2-1 16,-33 9-2-16,-14 11-16 15,-38 16-9-15,-16 14-2 16,-11 1 2-16,0 0 5 16,-52 9-2-16,-46 29-6 15,-27 16-1-15,8 4 1 16,18-6-1-16,34-8 0 0,27-11-4 15,30-11-7-15,8-7-15 16,0-6-10-16,54-6-7 16,17-3-10-16,22 0-24 15,24-9-52-15,-32-14-80 16</inkml:trace>
  <inkml:trace contextRef="#ctx0" brushRef="#br0" timeOffset="195704.0766">26024 9475 33 0,'0'0'326'15,"0"0"-286"-15,0 0-4 16,0 9-1-16,0 14 26 0,0 5-4 16,0 2-13-16,-19 6-11 15,0-1-7-15,5-5-9 16,1-9-13-16,13-13-4 16,0-8 0-16,0-3 0 15,38-40-3-15,36-12 3 16,16 3 0-16,-9 10 0 15,-10 20 1-15,-19 17 1 16,-27 5-1-16,-23 15 1 16,-2 28 5-16,-8 9 0 15,-38-3-7-15,8-11-1 16,10-16-26-16,23-21-24 16,5-1-51-16,0 0-67 15</inkml:trace>
  <inkml:trace contextRef="#ctx0" brushRef="#br0" timeOffset="196017.843">26758 8973 376 0,'0'0'54'15,"0"29"-19"-15,0 15 9 16,0 8-30-16,0 16-2 16,-19 6 8-16,-9 6 5 15,9 4 10-15,6-7-7 16,2-8-23-16,3-10-5 15,-12-8-19-15,12-16-27 16,8-7-69-16,0-14-97 16</inkml:trace>
  <inkml:trace contextRef="#ctx0" brushRef="#br0" timeOffset="196258.0538">26580 9397 256 0,'33'-3'166'0,"22"3"-133"15,21-3 67-15,11-1-77 16,-8-2-15-16,-13-1-8 15,-20 1-13-15,3 5-58 16,-21 1-89-16</inkml:trace>
  <inkml:trace contextRef="#ctx0" brushRef="#br0" timeOffset="196723.8988">27257 9636 217 0,'46'-22'160'0,"0"-6"-100"16,6-7 38-16,-5 4-54 16,-28 2-23-16,-8 4 6 15,-11 5 17-15,0 5-6 16,0 10 0-16,-30 5-14 15,-17 0-17-15,-5 20-5 16,3 15 0-16,-3 10 1 16,20-4-1-16,2 4-2 0,27-8 1 15,3-2-1-15,0-11-3 16,22-3-5-16,21-3-22 16,9-11-23-16,-3-4-26 15,22-3-57-15,-13 0-62 16</inkml:trace>
  <inkml:trace contextRef="#ctx0" brushRef="#br0" timeOffset="197029.808">27761 9583 319 0,'0'0'84'0,"0"3"-1"16,0 29-7-16,0 5-27 15,0 9-6-15,-8 2-13 16,-22-6-20-16,14-10-8 16,-9-14-1-16,20-14-1 15,5-4 0-15,0-16 0 16,0-32 0-16,19-11 0 16,27-1 0-16,11 7 1 15,-2 14 7-15,-12 12 9 16,-2 15-3-16,-8 2-5 15,0 9-8-15,-1 1-1 16,1 0-6-16,-14 0-44 0,6 0-85 16,-17 11-127-1</inkml:trace>
  <inkml:trace contextRef="#ctx0" brushRef="#br0" timeOffset="199205.9909">28339 9389 344 0,'-22'-2'334'16,"-2"2"-330"-16,24 0-4 16,0 0-6-16,0 4-10 15,0-1-21-15,0-3 3 16,0 0-5-16,0 0-8 16,24 0 4-16,4 0-143 15</inkml:trace>
  <inkml:trace contextRef="#ctx0" brushRef="#br0" timeOffset="199476.1667">28260 9881 549 0,'-27'5'120'16,"8"1"-80"-16,19 4 8 0,-8-2-39 16,8-5-9-1,0-3-4-15,0 0-58 0,40-31-145 16</inkml:trace>
  <inkml:trace contextRef="#ctx0" brushRef="#br0" timeOffset="201416.4459">29135 9090 409 0,'-57'46'54'16,"-14"18"-4"-16,-2 18 1 15,-1 15-24-15,11 2-7 16,9 6 2-16,35-9-16 15,13-4-6-15,6-11 0 16,0-12 0-16,44-12-7 16,16-20-25-16,5-13-71 15,1-19-156-15</inkml:trace>
  <inkml:trace contextRef="#ctx0" brushRef="#br0" timeOffset="202255.8958">29752 9397 83 0,'0'-3'171'0,"0"3"-133"0,0 0 3 16,0-3 13-16,0 1-15 16,-11 2-2-16,-8 0-8 15,-3 0-6-15,-11 15-7 16,-13 15 11-16,2 7 1 16,11 2-12-16,14 2-6 15,11 0 3-15,8-6 4 16,0-10 1-16,33-5 0 15,32-11 5-15,20-9-6 16,7-2-4-16,20-43-5 16,-8-10 9-16,-11-6-1 15,-23 3 2-15,-29 12-9 16,-41 8-7-16,0 8 1 16,-54 11 1-16,-36 5-4 15,-8 11-4-15,24 3-2 0,28 0-14 16,21 2-28-16,25 17-48 15,0 6-50-15,0 0-126 16</inkml:trace>
  <inkml:trace contextRef="#ctx0" brushRef="#br0" timeOffset="202586.3908">30488 9859 501 0,'-66'69'118'16,"-26"13"-42"-16,-1 10-12 15,-3-8-52-15,23-18-12 16,18-21-12-16,36-23-45 16,19-22-25-16,19-1-17 0,69-47-76 15</inkml:trace>
  <inkml:trace contextRef="#ctx0" brushRef="#br0" timeOffset="203200.0619">30670 9507 93 0,'0'0'242'0,"0"0"-197"0,19 0 35 15,-5 0-9 1,19 3 4-16,13-3-15 0,6 0-22 16,-6 0-8-16,6 0-14 15,-14-12-12-15,-10-1-4 16,-9-1-27-16,0 3-70 16,-17 8-103-16</inkml:trace>
  <inkml:trace contextRef="#ctx0" brushRef="#br0" timeOffset="204048.0923">32086 8906 322 0,'0'49'265'15,"0"19"-235"-15,0 22 74 16,0 25-36-16,0 16-1 15,-9 17-21-15,-53 10-18 16,-12-6-10-16,-24-9-15 16,0-16-3-16,8-25-31 15,22-50-135-15,24-52-271 16</inkml:trace>
  <inkml:trace contextRef="#ctx0" brushRef="#br0" timeOffset="210883.8288">31426 9110 170 0,'0'-2'24'15,"0"2"43"-15,0-3-39 16,0 3 2-16,0 0 1 16,0 0-2-16,0 0 5 15,0 0-6-15,0 0-7 16,0 0-5-16,0 0-9 15,0 0-2-15,0 0 3 16,0 0 5-16,0 0 6 16,0 0-6-16,0 0 1 15,0 0 4-15,0 0 1 16,0 0-8-16,0 0-2 0,0 0-3 16,0 0-1-1,-3 0-3-15,-3 16 0 16,1 9 2-16,-17 9-4 0,3 9 1 15,-5 3-1-15,2 7-2 16,3-7 1-16,19-8 0 16,0-17-5-16,0-10 0 15,52-11 3-15,21-3 3 16,20-21 5-16,5 0 2 16,6 4 0-16,-25 5 1 15,-14 9-6-15,-32 6-2 16,-14 0-5-16,-14 0-15 15,-5 0-49-15,0 2-81 16,-13 2-155-16</inkml:trace>
  <inkml:trace contextRef="#ctx0" brushRef="#br0" timeOffset="211227.9131">31745 9159 175 0,'-6'46'298'15,"-7"25"-256"-15,-15 29 70 16,-10 29-49-16,-16 23-34 16,-9 8-21-16,-3 3-8 15,20-23-11-15,32-41-69 16,14-60-280-16</inkml:trace>
  <inkml:trace contextRef="#ctx0" brushRef="#br0" timeOffset="257779.1015">13029 8351 36 0,'-5'-3'172'0,"-1"3"-149"16,-7-2 83-16,13 2-34 16,-9 0 7-16,9-4-23 15,0 4-20-15,0 0-10 16,0-1-9-16,0-1-1 16,-10-2 6-16,10 4 6 0,0 0 0 15,0 0-3-15,0 0 0 16,-9 0-3-16,9 0-3 15,0 0-6-15,0 21-6 16,0 21-5-16,39 15 3 16,-18 5 9-16,4-1-11 15,-3-14 0-15,-11-22-2 16,-3-14 1-16,16-11-2 16,-2-31 0-16,11-30 0 15,5-16 0-15,0 2-2 16,-11 20-1-16,-13 24-2 15,-8 17-6-15,-6 14-6 0,0 0-32 16,0 6-45-16,0 17-76 16,8-4-120-16</inkml:trace>
  <inkml:trace contextRef="#ctx0" brushRef="#br0" timeOffset="258207.4645">13733 8535 375 0,'0'-7'141'15,"38"-12"-131"-15,14 1 58 16,-6-5-11-16,-5 1-2 16,-3-4-10-16,-19 6 4 15,-11-3-12-15,-8 2-11 16,0 0-7-16,0 3-3 16,-27-3-7-16,-11 6-6 15,-3 8-2-15,-5 7-1 16,-12 0 0-16,7 20 0 15,-4 13-2-15,9 10 1 0,13-1 0 16,14 7 1 0,19-5-2-16,0 1-3 0,38-4-4 15,36-2-13-15,18-4-35 16,6-11-17-16,1-5-31 16,-28-9-87-16,-11-10-100 15</inkml:trace>
  <inkml:trace contextRef="#ctx0" brushRef="#br0" timeOffset="258439.1576">14163 8538 526 0,'0'6'17'16,"0"-6"50"-16,28 0-20 0,10 0-11 15,8-15 7-15,6-5-3 16,0 6-5-16,0 4-1 15,2 2-16-15,-2 6-10 16,0-3-8-16,-6-4 0 16,0-1-8-16,-13-8-24 15,5-3-42-15,-10-3-36 16,-15-18-88-16,6-16-124 16</inkml:trace>
  <inkml:trace contextRef="#ctx0" brushRef="#br0" timeOffset="258635.4249">14995 7805 536 0,'0'43'53'15,"0"14"28"-15,0 8-9 16,0 16-27-16,0 7-19 16,0 5-14-16,8-5-4 15,-2-3-8-15,-6-15-4 16,0-20-12-16,0-20-46 15,0-18-42-15,0-12-60 16,-14-5-76-16</inkml:trace>
  <inkml:trace contextRef="#ctx0" brushRef="#br0" timeOffset="258793.4029">14886 8290 535 0,'0'0'106'16,"46"0"-47"-16,25 0 10 15,0-9-39-15,3-7-16 16,2-1-14-16,-16 9-7 16,14 0-40-16,-23 8-74 15,-12 1-179-15</inkml:trace>
  <inkml:trace contextRef="#ctx0" brushRef="#br0" timeOffset="258943.1067">15644 8281 99 0,'-14'54'568'16,"9"4"-526"-16,5-7 49 16,0-20-76-16,0-14-15 15,0-12-26-15,0-5-65 16,14-20-74-16,-1-29-203 16</inkml:trace>
  <inkml:trace contextRef="#ctx0" brushRef="#br0" timeOffset="259069.6813">15685 7929 610 0,'0'5'14'15,"0"-1"2"-15,19-4-16 0,55 0-10 16,7 2-62 0,7 10-154-16</inkml:trace>
  <inkml:trace contextRef="#ctx0" brushRef="#br0" timeOffset="259339.1845">16576 8149 468 0,'-46'11'77'16,"-27"24"0"-16,-17 11-14 15,-17 17 1-15,4 3-1 16,24 3-9-16,32-16-29 0,20-16-6 16,27-15-9-16,0-13-10 15,27-9-6-15,39 0-4 16,32-28-21-16,0-5-28 16,14-3-46-16,-6 8-67 15,-11 1-112-15</inkml:trace>
  <inkml:trace contextRef="#ctx0" brushRef="#br0" timeOffset="259663.338">16915 8219 319 0,'-20'0'180'0,"-18"0"-109"16,-22 0 1-16,3 21-30 15,-8 16-7-15,-1 9-10 16,12 7 4-16,21-12 1 16,14-6-5-16,19-12-3 15,0-13-12-15,8-10-8 16,49-2-2-16,9-33 0 16,13-13 1-16,-8 2-1 15,-6 1 0-15,-10 13-2 16,-17 24 1-16,-11 8-1 15,-13 3-3-15,-3 34-8 0,-9 2 0 16,9-2-8-16,22-14-35 16,13-23-39-16,12-16-144 15</inkml:trace>
  <inkml:trace contextRef="#ctx0" brushRef="#br0" timeOffset="259827.365">17814 7787 660 0,'-27'183'142'15,"3"-6"-37"-15,2-30-61 0,22-41-36 16,0-43-8 0,22-41-58-16,21-22-160 0</inkml:trace>
  <inkml:trace contextRef="#ctx0" brushRef="#br0" timeOffset="263771.3227">23941 10874 422 0,'0'0'103'0,"0"0"-69"0,0 0 12 15,0 0-29-15,0 0-12 16,0 0 5-16,0 0 6 16,0 0-1-16,0 0-1 15,0 22 8-15,0 15 7 16,0 12-3-16,0 16-8 15,0 18 4-15,0 18 0 16,11 8-9-16,3-9-1 16,7-26-5-16,4-32-5 15,8-34 1-15,19-11 1 16,16-61 7-16,22-35 5 16,-3-22-10-16,-5 3-4 0,-33 20 0 15,-16 22-2-15,-14 26 0 16,-14 15 0-16,0 16-8 15,-5 9-36-15,3 6-66 16,27 4-41-16,6 0-116 16</inkml:trace>
  <inkml:trace contextRef="#ctx0" brushRef="#br0" timeOffset="264139.2193">24958 11141 764 0,'-27'0'40'0,"19"6"-32"16,-3 2-8-16,11-8-11 15,0 0-28-15,0 0-53 16,0 0-153-16</inkml:trace>
  <inkml:trace contextRef="#ctx0" brushRef="#br0" timeOffset="264303.3067">24923 11548 621 0,'-33'0'278'16,"22"2"-278"-16,11 4 0 0,0-6-40 15,44 0-119-15,29-53-277 16</inkml:trace>
  <inkml:trace contextRef="#ctx0" brushRef="#br0" timeOffset="279552.9185">25880 10950 369 0,'0'0'51'0,"0"0"-22"0,0 0 0 16,0 0 2-1,0 0-4-15,0 0-2 0,0-4 3 16,0-3 0-16,0 3-7 16,0 2-1-16,0 1-2 15,0 1-1-15,0 0-4 16,0 0-4-16,0-4-2 15,0 4 1-15,0-3 3 16,0 3 0-16,0 0 0 16,0 0-2-16,0 0-1 15,0 0 0-15,0 0 1 16,0 0-2-16,-11 0 1 16,-16 14-3-16,-20 27-1 15,-13 18-2-15,-24 21 0 16,5 17 0-16,-6 15 0 0,11 4-1 15,25-10-1 1,36-19 0-16,13-25-1 0,52-26-11 16,51-24-48-16,23-12-48 15,-9 0-100-15,-5-27-147 16</inkml:trace>
  <inkml:trace contextRef="#ctx0" brushRef="#br0" timeOffset="280346.8969">26537 11130 190 0,'0'0'115'15,"0"-4"-76"-15,0-1 13 0,0 1 11 16,0-1-9-16,0-3-14 16,0 6-4-16,0 0 0 15,0 2-8-15,0 0-15 16,0 0-6-16,0 0-1 15,-14 0 0-15,-13 0-4 16,-11 14-2-16,-3 9 2 16,-5 6-2-16,7 9 0 15,-2 4 1-15,-2 3-1 16,16 4 6-16,13-2 5 16,8-1-5-16,6-11-1 15,0-4 3-15,33-16-2 16,38-15 8-16,14 0-1 0,21-30 1 15,-2-20-6 1,-12-8 11-16,-18 5-8 0,-36 6-7 16,-30 7-3-16,-8 9 1 15,-22 9-2-15,-43 5-3 16,-20 6-6-16,15 11-2 16,15 0-17-16,36 0-33 15,19 0-53-15,0 0-84 16</inkml:trace>
  <inkml:trace contextRef="#ctx0" brushRef="#br0" timeOffset="281014.6101">27019 11548 89 0,'9'-5'179'0,"4"5"-132"15,-2 0 30-15,-3 0-31 16,-8 0 2-16,0 0 25 16,0 18-3-16,0 16-3 15,-46 13-24-15,-28 11-23 16,-10 0-17-16,-6-11-3 15,22-13-5-15,19-14-33 16,46-20-77-16,3-3-118 0</inkml:trace>
  <inkml:trace contextRef="#ctx0" brushRef="#br0" timeOffset="281983.1356">27388 11340 89 0,'0'0'79'0,"0"0"-16"15,0-2 5-15,0 2-44 16,0 0-8-16,0 0-9 16,0 0-3-16,0 0 9 15,0 0 1-15,0 0-8 16,0 0-5-16,0 0 3 16,0 0 21-16,0 0 10 15,0 0 0-15,0 0-19 16,0 0-10-16,0 0-1 0,0 0 3 15,0 0 7 1,0 0-7-16,0 0-6 0,0 0-1 16,-6 2 0-16,3-1 0 15,3 3 1-15,-11-4 6 16,11 0 13-16,0 0-2 16,0 0-10-16,0 0-4 15,0 0-1-15,-8 0 6 16,8 2 4-16,-5 1-3 15,5-1-7-15,0 3-2 16,-6-2-1-16,6-3-1 16,0 3 0-16,0-3 0 0,0 0 1 15,0 1 2 1,0-1 4-16,0 0 6 0,0 0-8 16,0 0-5-16,0 0 0 15,0 0-1-15,0 0-26 16,-19 0-140-16</inkml:trace>
  <inkml:trace contextRef="#ctx0" brushRef="#br0" timeOffset="283346.7903">27426 11065 173 0,'0'0'36'16,"0"3"-12"-16,0 8 8 15,-11 0 11-15,-3-1-6 16,6-1-15-16,-3-4 5 16,8 0 13-16,-8-3 4 15,11 1-7-15,0 3 0 16,0 3-4-16,0 7-10 0,0 12 0 15,0 7-6 1,0 9 7-16,0 7-3 0,0 6-10 16,0 6-2-16,0 1-4 15,0-3-2-15,-8 0-3 16,3-9 0-16,-1-15-3 16,6-15-14-16,0-17-46 15,0-5-116-15,44-22-159 16</inkml:trace>
  <inkml:trace contextRef="#ctx0" brushRef="#br0" timeOffset="283698.7295">27709 10896 320 0,'0'21'83'16,"0"9"-6"-16,25 5-31 15,2 15 16-15,-2 9-17 0,-23 24-8 16,-2 12-14-16,-8 10-2 16,-49-1-7-16,-9-10-10 15,6-13-4-15,9-21-11 16,18-28-54-16,14-19-87 16,19-13-119-16</inkml:trace>
  <inkml:trace contextRef="#ctx0" brushRef="#br0" timeOffset="284142.9914">28064 11723 404 0,'0'19'186'0,"-14"16"-132"16,-8 4 18-16,-10 12-20 15,-1 1-23-15,-5-4-25 16,0-2-4-16,-9-11-1 15,9-12-14-15,16-11-37 16,3-12-70-16,19 0-142 16</inkml:trace>
  <inkml:trace contextRef="#ctx0" brushRef="#br0" timeOffset="284456.0911">28923 11042 497 0,'-55'37'136'0,"-10"25"-87"0,-14 26 18 16,0 18-19 0,13 15-22-16,14-9-22 0,28-3-3 15,21-23 0-15,3-21-1 16,14-19-6-16,46-11-42 16,11-10-76-16,2-15-155 15</inkml:trace>
  <inkml:trace contextRef="#ctx0" brushRef="#br0" timeOffset="285523.2046">29367 11276 357 0,'-46'0'100'0,"8"0"-62"16,-9 23-2-16,-7 11-6 16,-4 7-4-16,-2 3 4 15,3 2 5-15,22 4-9 16,10-3-8-16,12-7 0 15,13-5 1-15,8-10-1 16,49-9 8-16,27-13-7 16,15-3 4-16,12-12-11 15,-12-23 11-15,-12-4 2 16,-16-6-5-16,-25 0-14 16,-27-3-4-16,-19-10-2 15,0 5-1-15,-27 6-12 16,-30 11-9-16,16 18-4 0,8 8-29 15,19 5 1 1,14 5-27-16,0 0-60 0,0 0-45 16</inkml:trace>
  <inkml:trace contextRef="#ctx0" brushRef="#br0" timeOffset="285799.0737">29787 11765 51 0,'0'15'463'0,"0"8"-375"16,0 11-13-16,-33 4-16 15,-8 6-42-15,3-9-16 16,-3-8-1-16,17-7-18 16,10-13-36-16,14-4-27 15,0-3-50-15,19-19-117 16</inkml:trace>
  <inkml:trace contextRef="#ctx0" brushRef="#br0" timeOffset="286188.9978">30147 11491 408 0,'0'8'145'16,"0"1"-48"-16,11-2-16 15,24-1-20-15,12-6-34 16,10 0-15-16,-11-7-12 16,6-21 0-16,-6-2-24 15,-7-6-34-15,1 11-42 16,-7 9-92-16,-8 16-71 16</inkml:trace>
  <inkml:trace contextRef="#ctx0" brushRef="#br0" timeOffset="286894.6885">31082 11241 198 0,'0'0'209'0,"0"0"-171"16,0 0 9-16,0 0-4 15,0-5-17-15,0-2-10 16,0-4 11-16,0-2-1 16,0 7-3-16,-19-3-3 15,-6 6-6-15,-7 3-5 16,-15 0-7-16,-13 10 4 15,-5 17-6-15,13 8 2 0,0 4-2 16,11 4 0-16,17 3 0 16,2-5 1-16,17-6-1 15,5-8 0-15,0-11 0 16,13-8 1-16,45-8 3 16,2-2 0-16,24-31 0 15,-5-10-2-15,-5-1 2 16,-17 4-1-16,-11 11-2 15,-13 10-1-15,-19 10 1 16,-9 6-1-16,-5 3 0 16,0 0 0-16,0 7 0 15,0 29 7-15,-19 8 5 0,-14 10 6 16,1 4-3-16,-9 5 0 16,3-2-4-16,5-3-4 15,8-8-7-15,17-6-1 16,8-11-16-16,0-18-29 15,0-14-21-15,47-1-48 16,4-7-71-16,1-28-136 16</inkml:trace>
  <inkml:trace contextRef="#ctx0" brushRef="#br0" timeOffset="287134.8847">31548 10980 204 0,'0'30'230'16,"0"14"-174"-16,0 21 45 16,0 13-23-16,0 17-5 15,-5 18-22-15,-69 11-22 16,-24 0-11-16,-8-10-17 15,2-18-1-15,11-14-47 16,17-30-128-16</inkml:trace>
  <inkml:trace contextRef="#ctx0" brushRef="#br0" timeOffset="295186.9428">23718 12926 88 0,'0'0'122'0,"0"0"-79"0,0 0 2 15,0 0-8 1,0 0-9-16,0 0-7 0,0 0 2 16,0 0 5-16,0 0-10 15,0 0-13-15,0 0 23 16,0 7 11-16,5 8-11 16,3 9-11-16,-8 5 9 15,0 8-1-15,0 9-5 16,0 10-5-16,0 11-8 15,0 6-5-15,0 1-2 16,0-6 0-16,-8-7 0 16,-3-19-4-16,11-13-15 15,-14-25-28-15,9-4-23 0,2 0-32 16,-2-4-120 0</inkml:trace>
  <inkml:trace contextRef="#ctx0" brushRef="#br0" timeOffset="295600.8994">23797 12938 23 0,'0'0'234'0,"0"2"-203"15,0-2-2-15,0 0 17 16,0 0 12-16,19 0-2 15,13-8-9-15,-4-6-6 16,-9 5-7-16,8 0-8 16,-8 4-12-16,0-1-7 15,0 6-5-15,0 0-1 16,3-2-1-16,-3 0-3 0,0-3-29 16,0-1-25-1,9 4-32-15,-1-1-45 0,3 3-117 16</inkml:trace>
  <inkml:trace contextRef="#ctx0" brushRef="#br0" timeOffset="295952.7885">23723 13336 57 0,'0'0'261'16,"27"-16"-186"-16,25-5 21 15,13-3-36-15,9-4-2 16,2 5-1-16,-10 1-25 16,-6 10-18-16,-19 5-10 15,-17 1-4-15,-2 6 0 16,-8 0-11-16,2 0-32 16,-2 0-99-16,-1 0-101 0</inkml:trace>
  <inkml:trace contextRef="#ctx0" brushRef="#br0" timeOffset="296386.6423">24661 13309 622 0,'-19'7'35'0,"19"4"-35"16,0-6 0-16,0-2-21 15,0-3-51-15,0 0-47 16,0 0-59-16</inkml:trace>
  <inkml:trace contextRef="#ctx0" brushRef="#br0" timeOffset="296770.9485">24748 13635 295 0,'0'0'454'0,"-13"5"-440"15,13 6-14-15,-3-9-26 16,3 4-88-16,0-6-116 16</inkml:trace>
  <inkml:trace contextRef="#ctx0" brushRef="#br0" timeOffset="298607.1509">25861 12987 301 0,'0'-3'48'16,"0"3"-11"-16,0-3-7 16,0 3-17-16,0-2 1 15,0 2 17-15,0-3 8 16,0 3 3-16,0 0-11 16,0 0-11-16,0 0-7 15,0-2-9-15,0 2 0 16,-14 0-2-16,-11 0-1 15,-2 0-1-15,8 15 1 0,-19 10 0 16,8 1 0-16,-8 15 0 16,0 8 3-16,10 5 5 15,9 16 5-15,6 3-1 16,7-2-7-16,6-5-1 16,0-22-3-16,0-16 2 15,47-14 1-15,15-14 17 16,20 0 5-16,16-42-1 15,-8-23 0-15,3-7-1 16,-28-6-15-16,-18 12-7 16,-28 9-2-16,-19 10 0 15,0 8-1-15,-47 16-1 16,-13 8-6-16,3 7-3 0,11 8-2 16,13 0-23-1,25 0-18-15,8 0-32 0,0 0-52 16,0-5-73-16</inkml:trace>
  <inkml:trace contextRef="#ctx0" brushRef="#br0" timeOffset="299454.6724">25435 12597 127 0,'0'15'206'16,"-8"3"-160"-16,-16 4 45 15,-17 12-31-15,-3 10-20 16,-10 14-3-16,-4 12-13 15,12 12-7-15,8 16-14 16,16 17 8-16,16 7 2 16,6-4-9-16,6-11-3 15,46-17-1-15,8-19-1 16,13-8-4-16,-2-16-16 16,22-9-66-16,2-26-119 15</inkml:trace>
  <inkml:trace contextRef="#ctx0" brushRef="#br0" timeOffset="299973.3627">26463 13724 133 0,'0'0'156'0,"0"0"-82"0,0 0-19 16,0 0-15-16,0 0 17 16,0 3-1-16,0 14 5 15,-5 10-9-15,-17 11-21 16,-3 4-25-16,-15 0-6 16,1-5-5-16,-2-5-29 15,3-14-95-15,33-18-173 16</inkml:trace>
  <inkml:trace contextRef="#ctx0" brushRef="#br0" timeOffset="300752.5995">27060 13391 337 0,'0'0'104'0,"0"0"-59"15,0 0 17-15,19-12-12 16,14 2 6-16,5-1-21 16,-10 3-15-16,-1 4-8 15,6-1-11-15,-20 5-1 16,4-3-20-16,-15 3-55 15,12 0-75-15,2 0-109 16</inkml:trace>
  <inkml:trace contextRef="#ctx0" brushRef="#br0" timeOffset="301194.8056">27807 13091 258 0,'0'0'83'0,"0"0"-55"0,0 4 2 16,0 19-6-16,-5 1-10 15,-11 9-12-15,-14-2 0 16,8 3 9-16,8-7 14 16,9-6 7-16,-1-5-1 15,6-7-7-15,0 2-10 16,0-7 8-16,6 3-4 15,21-7-4-15,11 0 4 16,3 0-6-16,-3 0-10 16,9 0-1-16,-9-3-1 15,-16-9-5-15,-3 4-18 16,-8-3-66-16,-3 2-84 16,11-3-101-16</inkml:trace>
  <inkml:trace contextRef="#ctx0" brushRef="#br0" timeOffset="301508.8345">28293 12987 245 0,'0'0'164'16,"0"2"-125"-16,-8 18 0 15,-3 4-4-15,3 4-5 0,-6 2 4 16,-5 6 4-16,0 12 0 16,5 7-3-16,-10 5-3 15,-4 7-10-15,6-5-10 16,-2-3 1-16,2-2-11 16,6-12-2-16,2-6-5 15,14-9-7-15,0-7-21 16,0-3-21-16,0-11-18 15,0 0-42-15,0-2-20 16,0-6-61-16</inkml:trace>
  <inkml:trace contextRef="#ctx0" brushRef="#br0" timeOffset="301967.2928">28803 13069 162 0,'0'0'102'0,"0"0"-42"15,0 0 2-15,0 0-18 16,0 0-16-16,0 0 12 16,0 2 8-16,0 11-15 15,0 4-12-15,0 0-10 16,0 3-5-16,0 4 8 15,-6 6 6-15,-2 2 1 16,-11 0 0-16,11 2-10 16,-3-3-7-16,3-2-3 15,8-8-1-15,-6-10-5 16,6-8-12-16,0-3-21 16,0 0-22-16,0 0-33 0,0 0-12 15,0 0-87-15</inkml:trace>
  <inkml:trace contextRef="#ctx0" brushRef="#br0" timeOffset="302267.1952">28579 13234 284 0,'0'0'118'15,"0"0"-55"-15,0-4 2 16,27-6-1-16,12-3-18 16,7-4 1-16,6 2-6 15,-6 3-10-15,-8 8-20 16,-5 0-11-16,-6 4 0 15,-8 0-22-15,-5 0-57 16,-14 0-67-16,0 15-133 16</inkml:trace>
  <inkml:trace contextRef="#ctx0" brushRef="#br0" timeOffset="302612.1511">28533 13688 453 0,'0'-4'112'15,"35"-3"-10"-15,17-4-43 16,-8-2-12-16,2 2-30 16,-5-1-17-16,-3 1-7 15,0 8-17-15,-11 3-53 16,1 0-106-16,-15-12-306 15</inkml:trace>
  <inkml:trace contextRef="#ctx0" brushRef="#br0" timeOffset="303564.8574">29373 13681 67 0,'-11'0'392'0,"2"0"-348"16,9 7-40-16,0 0 5 16,0 1 23-16,0 3-2 15,0 2 4-15,0 8 4 16,0 11-1-16,0 5-17 0,0 4-6 15,0-2-4 1,20-1-6-16,-1-8-2 0,13-11 0 16,4-5 3-16,2-8 6 15,0-6 9-15,3-3-12 16,16-30-6-16,-19-10-2 16,-5-9-2-16,-16-5-4 15,-7-7-17-15,-10-7 4 16,0-3 1-16,0-6-9 15,-10 4 4-15,-18 4 7 16,15-1 10-16,-6 9 2 16,-1 2-10-16,20 9 8 15,-8 14 6-15,8 14 0 0,0 12 4 16,0 10 8-16,0 3-1 16,0 0-4-16,28 0 12 15,32 0 10-15,10-4 0 16,23-4 5-16,16-2-3 15,-2-1 1-15,4 0 3 16,-18 6-8-16,-11 3-14 16,-22 2-13-16,-6 0-1 15,-15 0-27-15,-12 0-54 16,-8 0-61-16,-19 2-159 16</inkml:trace>
  <inkml:trace contextRef="#ctx0" brushRef="#br0" timeOffset="304344.8079">29929 13453 203 0,'-6'0'84'0,"6"0"-30"16,0 0-19-16,0 0 2 0,0 0-2 15,0 0-3 1,0 0 21-16,0 0 0 0,0 0-16 16,19-4 0-16,0-2-8 15,3-1 1-15,3-1-14 16,2 2 1-16,11-1-2 16,-5-2 5-16,-6 4-5 15,-2 0-1-15,-17 2 1 16,-3 3-11-16,-2 0 0 15,-3 0-3-15,0 0 0 16,0 0 0-16,0 3 1 16,0 16-1-16,0 6-1 0,-3 10 0 15,-35 10 0 1,0 5 1-16,3 3-1 0,-4 1 0 16,7 1-1-16,4 1 1 15,4-5 0-15,18-5 0 16,4-12 0-16,2-6 0 15,0-8 0-15,0-7 0 16,8-3 0-16,16-9-1 16,12-1-2-16,2 0 3 15,6-15 0-15,-9-1-4 16,-16 1-13-16,0 2-6 16,-5 6-35-16,5 1-30 15,0 2-66-15,3-6-69 16</inkml:trace>
  <inkml:trace contextRef="#ctx0" brushRef="#br0" timeOffset="305018.0586">30651 13312 105 0,'0'-6'105'0,"0"6"-41"16,0 0-26-16,0 0 15 15,0 0-1-15,0 0-3 16,0 0-19-16,0 0-16 16,0 0 5-16,0 0 2 15,0 0-10-15,0 0-7 16,0 0 1-16,0 0 9 16,0 0 2-16,0 0-5 15,-19 15-5-15,0 7 1 16,-3 4-1-16,-5 3 1 0,3 6-4 15,-9-3-2 1,14 6 0-16,-9 0 1 0,15 1 11 16,-1 5 6-16,3-2-2 15,11 1 0-15,0-7-10 16,0-6-5-16,0-5 0 16,0-8 1-16,25-3 2 15,8-6 1-15,13-1 3 16,-13-7-3-16,-6 0 3 15,0 0 3-15,3-8-4 16,-3-16-8-16,-8-10 0 16,3 2-7-16,-11 1-3 0,-3 2 3 15,-8 11 1 1,0-1-1-16,0 10-1 0,0 5 6 16,-27-4 2-16,-11 4 0 15,-8 4 0-15,5 0-1 16,8 0-7-16,8 0-31 15,12 0-26-15,13 0-30 16,0 0-24-16,0 0-58 16</inkml:trace>
  <inkml:trace contextRef="#ctx0" brushRef="#br0" timeOffset="305498.5156">31036 12790 350 0,'8'27'155'16,"11"14"-88"-16,8 5-22 15,6 14-1-15,0 14-16 16,-14 18 3-16,-19 18 5 16,0 14 14-16,-14 5-17 15,-38-3-18-15,-19-1-14 16,-8-1-1-16,-13-5-32 0,-20-8-87 15,-5-34-175 1</inkml:trace>
  <inkml:trace contextRef="#ctx0" brushRef="#br0" timeOffset="310472.708">23022 14761 150 0,'0'-9'220'15,"41"-11"-178"1,19-2 26-16,22-4-35 0,-8 1-16 16,5 6 19-16,-19 2-11 15,-22 3-7-15,-6 10-9 16,-4 0-9-16,-15 2-2 16,6 2-23-16,1 0-73 15,-1 0-51-15,0 3-96 16</inkml:trace>
  <inkml:trace contextRef="#ctx0" brushRef="#br0" timeOffset="310870.367">23385 14779 330 0,'0'0'95'16,"0"4"-32"-16,0 16-9 0,0 10-19 15,0 5-16-15,0 9 12 16,0 5 3-16,-8 8-14 16,-3 1-5-16,3-6-11 15,-6-4-4-15,9-15-13 16,5-15-33-16,0-6-55 15,0-12-68-15</inkml:trace>
  <inkml:trace contextRef="#ctx0" brushRef="#br0" timeOffset="311500.3583">23854 14832 183 0,'-19'13'198'0,"-6"21"-163"15,3 2 16-15,-2 9-17 16,-3 2-12-16,2 6 3 0,3 0 12 16,3 3-5-16,0-8-8 15,0-4-20-15,5-14-4 16,9-16 0-16,5-12 0 16,0-2-1-16,0-10 0 15,0-31 0-15,38-11 1 16,3-6 0-16,3-4 0 15,-4 3-1-15,-1 4-2 16,-7 4 1-16,-13 11 0 16,-5 6 2-16,0 8 0 15,-9 5 2-15,9 9-2 16,-1-2 1-16,7 1 0 0,-1 0 1 16,-6 6 2-16,6 3 1 15,-19 1 3-15,14 3 6 16,5 0-3-16,8 25 7 15,12 12 15-15,-12 13-13 16,11 2-2-16,-16 6-1 16,5 11-3-16,-2 2 3 15,-6 5-4-15,-14 7 1 16,-5-3-10-16,0-9-4 16,0-9-3-16,0-16-7 15,0-22-7-15,0-11-27 16,0-13-14-16,0 0-23 15,0-15-55-15,0-20-71 16</inkml:trace>
  <inkml:trace contextRef="#ctx0" brushRef="#br0" timeOffset="311852.7013">23835 15185 267 0,'-19'0'60'15,"19"0"-8"-15,0 0-11 16,0 0-20-16,0 0 19 16,0 4 1-16,13 0 27 15,25 3-6-15,17-3-18 16,2 1-17-16,-10-2-14 16,10-3-13-16,-16 0-2 15,-14 0-23-15,6 0-57 16,5 0-120-16</inkml:trace>
  <inkml:trace contextRef="#ctx0" brushRef="#br0" timeOffset="312220.5568">24604 15053 568 0,'-22'11'180'15,"16"-6"-145"-15,6-5-17 16,0 0-18-16,0 0-16 16,0 0-31-16,0-2-25 15,0-11-46-15,39 6-84 16</inkml:trace>
  <inkml:trace contextRef="#ctx0" brushRef="#br0" timeOffset="312490.5766">24713 15494 776 0,'-25'27'38'0,"17"-7"-21"15,-3-7-17-15,11-11-30 16,0-2-88-16,0-30-152 15</inkml:trace>
  <inkml:trace contextRef="#ctx0" brushRef="#br0" timeOffset="313164.7072">23723 16594 243 0,'0'-8'323'0,"-11"6"-274"15,-3 2 12-15,-13 0-14 16,-16 0-25 0,-12 0-11-16,-10 8 8 0,-1 18 3 15,9 8-10-15,-9 7 1 16,20 6-4-16,13 9 4 16,25 2 2-16,8 6 3 15,0-9 2-15,0-4-7 16,22-12-9-16,11-11-4 15,5-12-1-15,8-10-10 16,6-6-24-16,0-10-37 16,0-23-33-16,8 4-55 15,0-1-78-15</inkml:trace>
  <inkml:trace contextRef="#ctx0" brushRef="#br0" timeOffset="313726.6111">24124 16623 267 0,'0'0'146'16,"0"0"-90"-16,0 0-16 15,0 8-3-15,-19 17 8 16,-9 8-6-16,-10 8-1 15,-3 15-12-15,9 0 3 16,-1 4-3-16,0-6-5 0,9-5-12 16,5-12-7-16,5-9-2 15,6-14 0-15,2-14 0 16,6 0-3-16,0-27 0 16,14-22 3-16,30-12-1 15,2 1-7-15,-5-1 3 16,-8 6 1-16,-1 1 0 15,6 11-3-15,-10 5-3 16,-20 9 7-16,11 3 3 16,-8 4 0-16,11 2 0 15,2 5 1-15,-5 6 2 16,3 1 4-16,-8 8 2 0,10 0-2 16,-5 0-1-16,20 16 3 15,-7 13-1-15,1 7-1 16,-6 10 2-16,-8 7 4 15,3 7 4-15,-11 10 1 16,-3 4-10-16,-2 1-2 16,2-4-3-16,-3-10-3 15,-5-6-3-15,6-10-8 16,-6-16-9-16,0-17-15 16,0-9-24-16,0-3 9 15,0-10-60-15,13-15-64 16,-4-4-66-16</inkml:trace>
  <inkml:trace contextRef="#ctx0" brushRef="#br0" timeOffset="314028.5562">24105 16963 207 0,'-33'14'284'0,"19"-7"-222"0,14 0-4 16,0-2-22-16,0 1 7 16,9-6 0-16,29 0-11 15,-11 0-15-15,19-3-6 16,3-11-9-16,-8-1-2 15,-3 4 0-15,-10-1-14 16,4 4-32-16,-7 2-64 16,16 6-113-16</inkml:trace>
  <inkml:trace contextRef="#ctx0" brushRef="#br0" timeOffset="314364.2377">24912 16743 509 0,'0'4'217'0,"0"4"-168"16,-8 0-10-16,-1 0-39 15,4 0-18-15,5-6-78 16,0 3-70-16,0-4-92 15</inkml:trace>
  <inkml:trace contextRef="#ctx0" brushRef="#br0" timeOffset="314686.6363">25015 17207 777 0,'-19'7'64'15,"19"-7"-64"-15,0 0-65 0,0-22-98 16,0-37-344 0</inkml:trace>
  <inkml:trace contextRef="#ctx0" brushRef="#br0" timeOffset="336008.5063">25108 15005 313 0,'0'0'21'16,"0"0"-15"-16,0 0 8 0,0 0-7 15,0 0-1 1,0 0 10-16,0 0 22 0,0 0 0 16,0 0 6-16,0 0-14 15,0 0-22-15,0 0-3 16,0 0 0-16,0 0 0 16,0 0 10-16,0 0 4 15,0 0 1-15,0-5 4 16,19-3-4-16,14 0 0 15,0-2-1-15,18-3-5 16,1 0-1-16,3-2 4 16,-3 5-1-16,-14 2-2 15,-11 5-4-15,0 1 1 16,-8 2 0-16,0 0-6 0,9 0-2 16,-4 0-2-16,4 0 0 15,-9 0 0-15,0 8 4 16,-6 12 5-16,-13 12-3 15,0 16-1-15,-19 10-5 16,-46 14 0-16,-9 2-1 16,3 3-4-16,6-7-3 15,27-5-4-15,10-16-1 16,20-13 7-16,8-14-11 16,0-16 0-16,47-6 10 15,23-9 5-15,12-21 0 16,-5 0-3-16,-17 7-40 15,-14 5-38-15,-8 17-40 0,-16 1-59 16</inkml:trace>
  <inkml:trace contextRef="#ctx0" brushRef="#br0" timeOffset="336570.7007">26458 15178 82 0,'0'0'223'0,"0"-2"-161"16,0 2 16-16,0-2-36 16,0-2 0-16,0 1-1 15,0-1 2-15,0 2-3 16,0 0-6-16,-3-1-6 16,-16 1-7-16,0 2-9 15,-19 0-8-15,-9 0-1 16,-13 29 3-16,3 8-2 15,3 11-2-15,2-2 0 16,19 2-1-16,14-3 1 0,13-15-1 16,6-8-1-16,0-9 0 15,0-13 0-15,33 0 1 16,14-6 1-16,4-23-1 16,-4-4 4-16,-4 4-2 15,-15 5 2-15,-9 14 1 16,-14 6-3-16,-5 4-3 15,0 0 0-15,0 30 0 16,8 7 1-16,-8-4-1 16,19-4-1-16,1-12-9 15,20-6-10-15,4-11-29 16,11 0-30-16,-4 0-53 0,1-6-107 16</inkml:trace>
  <inkml:trace contextRef="#ctx0" brushRef="#br0" timeOffset="336892.4436">26940 15000 334 0,'0'0'194'0,"14"0"-121"16,38 0-7-16,8-10-57 15,-8 0-8-15,-1 0-1 16,-15 0-2-16,-3 4-6 15,-14 0-12-15,-8 6-54 16,-3 0-47-16,-8 0-102 16</inkml:trace>
  <inkml:trace contextRef="#ctx0" brushRef="#br0" timeOffset="337072.5747">26995 15355 276 0,'0'0'262'0,"24"0"-211"16,42-5 28-16,2-15-60 15,-5 0-19-15,-22 3-19 16,-14 5-36-16,-11 12-25 16,6 0-113-16</inkml:trace>
  <inkml:trace contextRef="#ctx0" brushRef="#br0" timeOffset="337394.3662">27996 14954 245 0,'-33'13'305'0,"3"20"-279"15,3 5 52 1,-1 12-38-16,1 16-14 0,-11 2-9 16,5 9-9-16,-5-4-3 15,16-12-5-15,11-15-2 16,11-11-26-16,0-13-27 15,11-6-35-15,38-16-35 16,22 0-44-16,14-23-71 16</inkml:trace>
  <inkml:trace contextRef="#ctx0" brushRef="#br0" timeOffset="337672.4991">28358 15134 543 0,'-73'59'61'0,"15"12"-19"0,17-2-26 15,36-15-7-15,5-16 0 16,52-27-8-16,60-11 3 16,18-16 6-16,20-39 12 15,-13-19 0-15,-17-5 4 16,-30 8-2-16,-55 17 16 15,-35 21-24-15,-8 20 6 16,-90 13-12-16,-41 0-10 16,-3 38-15-16,17 6-70 15,26 0-69-15,72-16-178 0</inkml:trace>
  <inkml:trace contextRef="#ctx0" brushRef="#br0" timeOffset="338684.1672">25343 16645 353 0,'0'0'70'0,"0"0"-39"0,0 0-17 16,0 0-6 0,0 0 5-16,0-1 14 0,8-1 8 15,16-4 8-15,23 1 6 16,-1-5-1-16,14 2-6 15,3 2-12-15,-9 0 0 16,-2 1-5-16,-14 3-11 16,-16 2-8-16,-3 0-3 15,-19 2 3-15,0 29 6 16,0 12-3-16,-27 12-7 16,-33 15-2-16,-6 2-3 15,15-6 3-15,12-3-4 16,39-18 2-16,0-10-1 15,39-13-1-15,34-14 4 16,12-8 0-16,-6 0-1 0,0 0 1 16,-27-3-7-16,-14-9-16 15,-19-3-41-15,-19-4-58 16,8 4-97-16</inkml:trace>
  <inkml:trace contextRef="#ctx0" brushRef="#br0" timeOffset="339036.2465">26300 16552 248 0,'-9'-11'154'16,"4"7"-80"-16,5 2-1 15,0 2-43-15,0-5-8 16,0 5-5-16,0 0 5 16,0 0 10-16,0 9 4 15,0 25 6-15,0 11-19 16,-5 4-11-16,-4 5-7 15,9-2-5-15,0-3-6 0,0-4-16 16,0-2-38 0,0-6-38-16,0-11-63 0,0-14-154 15</inkml:trace>
  <inkml:trace contextRef="#ctx0" brushRef="#br0" timeOffset="339276.348">26379 16775 437 0,'0'-10'137'16,"0"8"-69"-16,24 2-13 15,31-3-4-15,10 3-2 0,-8 0-11 16,-10 5-8-16,-6 21-9 16,-30 10-7-16,-11 10-8 15,0 1-2-15,-77 10-4 16,-15-6 0-16,-1-16-8 15,14-17-16-15,32-15-33 16,28-3-33-16,19-14-33 16,0-18-138-16</inkml:trace>
  <inkml:trace contextRef="#ctx0" brushRef="#br0" timeOffset="339990.3649">27118 16804 326 0,'0'-9'175'0,"0"0"-119"15,32-6 0-15,23-6-11 16,-3 1-14-16,-6 5-13 16,-19 4-14-16,-2 3-3 0,-1 5-1 15,-15 3-9-15,-4 0-37 16,-5 0-86-16,0 18-137 15</inkml:trace>
  <inkml:trace contextRef="#ctx0" brushRef="#br0" timeOffset="340192.1083">27235 17003 578 0,'16'0'59'16,"33"0"26"-16,-13-4-38 15,-4-6-47-15,-7-6-6 16,-3 2-148-16,-11-6-220 16</inkml:trace>
  <inkml:trace contextRef="#ctx0" brushRef="#br0" timeOffset="344336.3293">27873 16553 159 0,'0'-1'99'0,"0"1"-79"16,0 0-6-16,0 0-14 15,0 0 0-15,0-3 0 16,0 3 11-16,0 0 18 16,0-3 2-16,0 3-6 15,0-2 0-15,0-3 2 16,0 3 13-16,0-5 4 15,0 6-10-15,0-2-5 16,5 3-5-16,14-3-2 16,3-4 6-16,8-2 4 15,11-4 5-15,11 0-5 0,-11 2-5 16,-8 0-7 0,-14 7-7-16,-6 4-6 0,6 0-4 15,-13 0 0-15,-3 25 2 16,-3 21 1-16,0 24-5 15,-9 23-1-15,-51 9 0 16,3 4 0-16,11-9-1 16,27-21 1-16,19-26 3 15,57-25 3-15,49-25-2 16,39 0 9-16,-1-46-13 16,-2-12-14-16,-11-5-138 15,-33-11-385-15</inkml:trace>
  <inkml:trace contextRef="#ctx0" brushRef="#br0" timeOffset="355385.9717">18889 15820 54 0,'0'-16'74'16,"0"8"-61"-16,0 4 38 16,0-4-23-16,0 4-19 0,0-3 0 15,0-2 3-15,0-1 5 16,0 1 0-16,13-4 8 16,-2 2-2-16,3-3 0 15,-1 2 13-15,-13 5 0 16,0-1 24-16,0 6-26 15,0 2-9-15,0 0 2 16,9-3-2-16,-9 3-4 16,0-3-1-16,0 1 4 15,0-5 0-15,0-4-7 16,0 4-4-16,0-3-6 16,0 6 1-16,0-3 1 0,0 0-4 15,-28 7-2-15,-13 0-3 16,-16 4-1-16,-8 27 0 15,5 10 0-15,16 4 0 16,17 3 0-16,13-2 1 16,14 3-1-16,0-6-1 15,0-13-1-15,38-11 0 16,9-19 3-16,13 0 1 16,5-27 0-16,6-29 1 15,-11-2 0-15,-8 0-1 16,-19 7-1-16,-14 8 0 15,-11 14 0-15,-3 9 0 0,-5 10 0 16,0 10 0-16,0 0-3 16,0 20 0-16,0 17 3 15,0 10 0-15,0 1 0 16,0-4 0-16,0 3 0 16,0-7 0-16,0-3-1 15,0-8-11-15,0-8-10 16,0-9-22-16,0-9-18 15,6-3-44-15,7 0-30 16,9 0-51-16</inkml:trace>
  <inkml:trace contextRef="#ctx0" brushRef="#br0" timeOffset="355776.1907">19562 15643 469 0,'-30'0'15'16,"3"0"11"-16,0 14 21 15,-12 11-26-15,-1 4 3 16,7 5-7-16,-5-5-6 15,10 4-7-15,15-11-4 16,7-7 0-16,6-11 0 16,6-4 0-16,40 0 3 0,6-11 20 15,8-4 10-15,-8 13-5 16,-20 2-2-16,-23 19-16 16,-9 25-2-16,0 17-5 15,-41-2-2-15,-17-2-1 16,4-12-9-16,16-18-15 15,24-17-14-15,14-10-15 16,0 0-44-16,36-24-39 16,26-10-32-16</inkml:trace>
  <inkml:trace contextRef="#ctx0" brushRef="#br0" timeOffset="356105.4727">19851 15796 237 0,'0'8'165'0,"0"3"-141"16,0-1 30-16,0 11-19 15,0 4-11-15,0 5 16 0,0 2-11 16,0 3-14-16,0-7-7 16,0-9-3-16,19-6-5 15,-11-13-6-15,6 0-12 16,5-2-17-16,6-26-21 16,-4-4-24-16,9-3-12 15,-2 2 25-15,-1 3-14 16,6 1-38-16</inkml:trace>
  <inkml:trace contextRef="#ctx0" brushRef="#br0" timeOffset="356286.068">19851 15796 70 0,'316'-44'108'16,"-316"44"-4"-16,0 0-3 15,0 0-21-15,0 24-13 16,-8 20-6-16,-19 10-22 16,-3 13-3-16,8 4-18 15,-2 0-9-15,2-2-7 0,-8-7-2 16,8-11-2-16,-3-9-4 15,17-10-8-15,8-21-13 16,0-11-28-16,0 0-37 16,0-1-35-16,8-20-34 15</inkml:trace>
  <inkml:trace contextRef="#ctx0" brushRef="#br0" timeOffset="357627.9702">20312 15829 281 0,'-3'0'25'15,"-2"0"26"1,-1 0-20-16,6 0 0 0,0 0 0 16,-2 0-2-16,2 0 5 15,0 0 10-15,0 0-4 16,-6 0-14-16,6 0-11 16,0 0-6-16,0 0-2 15,0 0-3-15,0 2 1 16,0 11 2-16,0 4 2 15,0 3 1-15,0 3-5 16,0-1 2-16,0 6 0 16,0-1 0-16,0-3 0 15,14-3-3-15,-9-5-4 16,3-6 0-16,-8-8 0 16,0-2 0-16,6 0 1 0,2-12 0 15,-8-18-1-15,11-5-4 16,-3-1 1-16,3-1-1 15,-3 4 2-15,6 10 1 16,-3 4 1-16,-3 7 0 16,-8 2 0-16,8-1 0 15,-2 4 0-15,4 2 1 16,-7 3 0-16,3 2 2 16,-6 0-1-16,5 0 3 15,-5 17-2-15,0 13 3 16,0 5-3-16,0-10-2 15,0-7-1-15,0-11-2 0,3-7-2 16,16 0-1-16,14-20 4 16,-1-13 1-16,7 9 1 15,-1 7 0-15,-16 12 2 16,-3 5-1-16,-6 2 1 16,-13 27 1-16,0 6-2 15,0-1-2-15,0-5-5 16,0-13-16-16,0-6-51 15,0-7-66-15,0-3-134 16</inkml:trace>
  <inkml:trace contextRef="#ctx0" brushRef="#br0" timeOffset="357971.9365">20882 15638 241 0,'-14'3'268'0,"6"1"-242"15,8-1 16-15,0-3-41 16,0 3-1-16,0-3-14 16,0 0-16-16,0 0-50 15,0 0-33-15,0 6-78 16</inkml:trace>
  <inkml:trace contextRef="#ctx0" brushRef="#br0" timeOffset="358146.0798">20966 15977 31 0,'-13'0'587'16,"13"0"-541"-16,0 4-41 15,0-4-5-15,0 0-56 16,0 0-59-16,13 0-107 16</inkml:trace>
  <inkml:trace contextRef="#ctx0" brushRef="#br0" timeOffset="360290.2692">18927 16873 6 0,'-6'1'46'0,"6"-1"-8"16,-8 0-9-16,3 0 1 15,5 0 19-15,0 0-13 16,-6 0-3-16,6 0 2 16,0 0-3-16,0 0-5 15,0 0-13-15,0 0-4 16,0 0 4-16,0 0 8 0,0 0 3 15,-8 0 6 1,3 0 4-16,5 0-9 0,0 0-8 16,0 0 2-16,0 0 6 15,0 0 1-15,0 0-4 16,0 0 0-16,0 8-11 16,0 20-1-16,13 9 17 15,12 7-21-15,8 2-4 16,-6-2-3-16,0-7 0 15,-8 0-3-15,0-14-6 16,0-8-15-16,-5-3-40 16,-9-12-54-16,15 0-59 15,1-12-129-15</inkml:trace>
  <inkml:trace contextRef="#ctx0" brushRef="#br0" timeOffset="360537.7535">19393 16879 476 0,'-19'39'33'16,"-3"9"23"-16,3 14-22 16,-19 20-20-16,0 15 0 15,-17 11-5-15,-10 13 2 16,-1-8 2-16,15-9-8 15,10-17-5-15,16-24-9 0,20-23-14 16,5-22-25-16,0-18-45 16,30 0-49-16,24-35-64 15</inkml:trace>
  <inkml:trace contextRef="#ctx0" brushRef="#br0" timeOffset="360995.9287">19570 17293 237 0,'0'0'25'0,"0"0"4"0,0 0-4 16,0 0 12-16,0 0 26 15,0 0 7-15,25 0-10 16,10-7-20-16,9-5-24 16,-3-4-12-16,-8 2-4 15,-9 2-14-15,-2 1-38 16,2 7-56-16,-15 4-52 15,-4 0-107-15</inkml:trace>
  <inkml:trace contextRef="#ctx0" brushRef="#br0" timeOffset="361265.8696">19753 17611 396 0,'0'0'181'0,"19"0"-122"0,22 0 3 16,-3-9-52-1,3 0-10-15,-3-7-26 0,0 2-57 16,-2 3-85-16</inkml:trace>
  <inkml:trace contextRef="#ctx0" brushRef="#br0" timeOffset="364541.9247">20331 16763 99 0,'-8'2'104'0,"8"-2"-65"16,0 0-13-16,0 0-17 16,0 0 6-16,0 8 11 15,0 0 15-15,0-2 1 0,0 3-9 16,0-2-2-16,8 0 0 16,3 5-12-16,-3 3-13 15,-8 8-4-15,14 4-2 16,-14 4 0-16,5-1 1 15,1 3-1-15,-4-1-4 16,4-7-4-16,-1 0-16 16,3-11-33-16,12-7-50 15,-1-7-72-15</inkml:trace>
  <inkml:trace contextRef="#ctx0" brushRef="#br0" timeOffset="365149.2958">20233 17055 309 0,'0'0'26'16,"-3"-2"4"-16,3-2 16 16,0 4-3-16,0-7 0 15,0 2-10-15,0-6-1 16,0-2-2-16,0 5-12 16,8-1-6-16,1 4-9 15,10-1-1-15,5-1-2 16,3-3 0-16,20-3 0 15,5-9-2-15,-6 0-12 16,-13 8-27-16,-1 6-69 0,-26 8-152 16</inkml:trace>
  <inkml:trace contextRef="#ctx0" brushRef="#br0" timeOffset="365846.0436">20331 17513 149 0,'0'0'192'0,"0"0"-121"16,0 0 10-16,0-3-16 16,19-19-1-16,25 0 4 15,-9-2-9-15,-2 8-26 16,-14 3-21-16,8 2-12 16,3-2-6-16,6-8-22 15,2 4-76-15,0 0-150 16</inkml:trace>
  <inkml:trace contextRef="#ctx0" brushRef="#br0" timeOffset="368613.7608">21130 16645 82 0,'0'0'135'0,"0"0"-76"15,0 0 28-15,0 0-20 16,0 0-17-16,0 0-4 16,0 0 2-16,0 0-15 15,-19 0-11-15,0 8-14 16,-3 13-8-16,3-2 0 16,5 5-1-16,9-1 1 15,5-5 0-15,0-3-2 16,0-6 2-16,27 0 3 15,11-4 10-15,9 3 23 16,-9-2 4-16,-6 3 0 0,-12 5-14 16,-7 7-16-16,-13 4-5 15,0 4-3-15,0-4-2 16,-33 4-6-16,-13-7-27 16,8-4-11-16,5-9 3 15,14-7-12-15,11-2-35 16,8-5-31-16,0-19-134 15</inkml:trace>
  <inkml:trace contextRef="#ctx0" brushRef="#br0" timeOffset="368905.7131">21122 16599 205 0,'0'-7'182'16,"0"-7"-132"-16,0 2 22 16,13-1-22-16,28-1-15 15,6-1 5-15,-4 6-14 16,-2-4-16-16,3 5-10 15,-9 6-2-15,-5 2-9 16,-2 0-24-16,-9 0-64 16,2 13-83-16,-2 8-158 0</inkml:trace>
  <inkml:trace contextRef="#ctx0" brushRef="#br0" timeOffset="369363.3638">21078 17510 177 0,'0'-8'250'0,"0"-5"-185"16,19-5 7-1,28-16-28-15,10 3-18 0,16-10 5 16,-7 6-11-16,-9 4-14 16,3 1-6-16,-8 7-1 15,0-1-15-15,8 9-25 16,-14 0-61-16,-8 13-148 15</inkml:trace>
  <inkml:trace contextRef="#ctx0" brushRef="#br0" timeOffset="369664.0675">21359 17818 575 0,'-19'52'25'15,"11"5"-2"-15,8-2-8 16,0-6-15-16,0-14-20 16,0-9-46-16,0-19-64 0,27-2-120 15</inkml:trace>
  <inkml:trace contextRef="#ctx0" brushRef="#br0" timeOffset="370105.8864">21727 17174 361 0,'0'0'174'0,"33"0"-129"0,38 8 29 16,13 12-32-1,1 0-14-15,2 8-4 0,-8 3-15 16,-14 3-9-16,-7 12 0 16,-4-1-2-16,-10-7-29 15,-6-2-19-15,-11-9-69 16,-5-14-60-16</inkml:trace>
  <inkml:trace contextRef="#ctx0" brushRef="#br0" timeOffset="370323.9329">22414 17140 228 0,'-54'53'392'16,"-4"25"-355"-16,7 7 42 15,-20 9-36-15,3-5-43 16,8-12-4-16,21-19-85 16,12-33-197-16</inkml:trace>
  <inkml:trace contextRef="#ctx0" brushRef="#br0" timeOffset="383883.8438">30095 16565 207 0,'-16'0'127'16,"16"0"-115"-16,0 0 6 15,0 0-1-15,0 0-2 16,0-4 8-16,0 2 6 16,0 2 1-16,0 0-9 15,0 0-2-15,0 0 8 16,0 0 2-16,-6 0-2 16,-5 0 6-16,9 0-1 15,-9 0-8-15,11 0-13 16,0 0-5-16,0 0-3 15,0 0 0-15,0 0 1 16,0 0 0-16,0 0 5 0,0 0 8 16,0 0 0-16,0 0-6 15,0 0-1-15,0 0-1 16,0 0-6-16,0-1 5 16,0-5 1-16,11-5 0 15,8 5-2-15,-3-5 1 16,-10 7-2-16,-1 0 5 15,3-5-1-15,11-6-5 16,9-12-2-16,10-11-3 16,8-1 0-16,-2 1 1 15,-17 6-1-15,-13 7 0 16,-6 11 2-16,-8 6 6 0,0 2 6 16,0 4-2-1,0 2-3-15,-17-1-8 0,-26 1-1 16,-17 0-1-16,-6 10 0 15,-13 25 0-15,0 13 0 16,0 12 0-16,8-1 1 16,19 6-1-16,14-3 1 15,16-7-2-15,22-7 1 16,0-5 0-16,0-8 1 16,28-2 0-16,4-8 0 15,7-5-1-15,-7-7 1 16,1 1-13-16,2-1-35 15,17 2-53-15,6-1-96 0,-4-11-190 16</inkml:trace>
  <inkml:trace contextRef="#ctx0" brushRef="#br0" timeOffset="384393.9853">30493 16425 260 0,'-13'0'206'16,"13"0"-156"-16,0 0 0 0,0 0-20 16,0 0-8-16,0 0-1 15,0 0 1-15,0 0 8 16,8 0-1-16,11 0-14 16,0 0 9-16,8 0-13 15,-2-3-8-15,2 3-2 16,0 0-1-16,6 0-6 15,-9 0-17-15,-2 0-37 16,16 0-70-16,-24 16-113 16</inkml:trace>
  <inkml:trace contextRef="#ctx0" brushRef="#br0" timeOffset="384692.8949">30632 16733 566 0,'0'-12'89'0,"0"3"-13"16,19 1-35-16,0 0-35 0,20 3-6 15,-7 1-29-15,15 4-52 16,-1 0-122-16,-8 0-188 16</inkml:trace>
  <inkml:trace contextRef="#ctx0" brushRef="#br0" timeOffset="389861.6646">31221 16183 195 0,'-8'0'0'0,"-3"0"-9"16,3 0 9-16,8 0 3 16,-6-2 6-16,6 0 13 15,0-1-1-15,0 3 2 16,0 0-4-16,0 0 4 16,-8 0 12-16,8 0-1 15,-5 0-15-15,-1 0 4 16,-2 0 0-16,8-1 2 0,0 1 2 15,-5 0-3 1,5-4-4-16,-8 3-2 0,8 1-1 16,-6-3-9-16,6 3-2 15,0 0-2-15,0 0 1 16,0 0 5-16,0 0 1 16,0 0 1-16,0 0 1 15,0 0-1-15,0 0-2 16,0 0-4-16,0 8-3 15,0 8 0-15,0 10-1 16,0-2-1-16,0 4-1 16,0-5 1-16,6-8 0 0,7 0 0 15,-5-6-1 1,3-1 1-16,-3-6 2 0,3-2-1 16,3 0-2-16,-6-5 0 15,11-13 0-15,-13-1-3 16,2-1 0-16,-8 3-3 15,0-6-5-15,0-2 9 16,0-3-1-16,0-3 3 16,0-3 0-16,-8 1 2 15,-17-6-2-15,3 1 0 16,-2-7 0-16,5-1 0 16,-3 7-2-16,11 12 1 15,3 5 1-15,2 12 0 16,1 5 3-16,5-2-1 15,0 4 1-15,0 0-1 0,0-7-2 16,0 0 0-16,0-6 0 16,44-6 0-16,7 1 0 15,9-1 1-15,-5 7 0 16,2-3-1-16,-2 5 0 16,-4 1 0-16,-7 8-1 15,-11 1-10-15,2 3-37 16,9 0-111-16,-17 0-147 15</inkml:trace>
  <inkml:trace contextRef="#ctx0" brushRef="#br0" timeOffset="390829.8368">31431 16067 303 0,'-5'3'54'15,"5"0"-26"-15,-3 1-5 16,3 0-14-16,0-1-5 16,0 1 4-16,0-3 4 15,0 1 7-15,0-2 19 16,0 0 6-16,0 4-18 15,0-4-11-15,0 0-4 0,0 0-3 16,8 0-2-16,17 0-2 16,7 0 3-16,-4-6 11 15,10-2 2-15,-11-8-1 16,6 5-5-16,5-1-4 16,-11 3-2-16,1 2-3 15,-15-1-4-15,-7 5 0 16,-6 3 2-16,0 0 1 15,0 0 2-15,0 0 0 16,0 0-1-16,0 18 0 16,0 9-2-16,-9 4-3 15,-21 10 0-15,-2-2-1 0,-4 4 1 16,6 0-1-16,14-4 1 16,-3-2 1-16,8-6-1 15,3-1 0-15,8-6 0 16,0-6 0-16,0-7-1 15,13-3 1-15,6-8 0 16,1 0 1-16,7 0-1 16,-8 0 0-16,3 0 0 15,-6 0-2-15,0 0-21 16,-16 0-47-16,11-3-43 16,8 0-38-16,9-2-86 15</inkml:trace>
  <inkml:trace contextRef="#ctx0" brushRef="#br0" timeOffset="391525.5213">32145 16015 158 0,'-5'0'259'0,"-3"0"-221"15,8 0 8 1,-6 0-22-16,6 0-7 0,0 0 3 16,0 0 10-16,-2 0-1 15,2 0-4-15,-6 0-5 16,6 0 1-16,0 0 0 15,-5 0-12-15,2 0-6 16,3 0-2-16,0 0 0 16,0 0 0-16,0 0 3 15,0 0 2-15,0 0-2 16,0 0-3-16,-5 0-1 16,-6 0 0-16,11 0 0 15,-8 0 0-15,-1 3 1 16,-2 2-1-16,3 5 0 15,-5 2 2-15,2 3-1 0,-8 9 3 16,-9 6-1-16,9 5 0 16,-8 5 1-16,13 3-1 15,9-3 0-15,-1-2-2 16,6 1-1-16,0-12 1 16,0-9-1-16,0-4 0 15,14-9 0-15,19-5 1 16,10 0 1-16,17-5 0 15,0-15-1-15,3-5-1 16,-27 3 1-16,-12-1 1 0,-2 4-1 16,-17 4-1-1,-5 0 0-15,0 0-1 0,0 4-2 16,-13 9 3-16,-15 2 0 16,-4 0 2-16,-12 0-2 15,-5 13-3-15,0 2-3 16,14-4-18-16,15 2-21 15,-4-2-13-15,16 0-36 16,-3 0-32-16,8 2-29 16,3-2-69-16</inkml:trace>
  <inkml:trace contextRef="#ctx0" brushRef="#br0" timeOffset="392367.7564">31306 16696 89 0,'-14'0'153'16,"0"0"-124"-16,14 0 3 16,0 0 3-16,0 0-6 15,0 0-3-15,0 0 16 16,0 0 15-16,0 0-7 15,0 0-12-15,0 0-18 16,0 0-3-16,0 0-7 16,0 0 7-16,55 0 2 15,29 0 17-15,20-5 0 16,16-19 7-16,3 2 9 16,-6 0-1-16,-24 8-23 15,-33 6-28-15,-22 8-2 16,-5 0-29-16,-1 0-71 0,-10 0-137 15</inkml:trace>
  <inkml:trace contextRef="#ctx0" brushRef="#br0" timeOffset="392951.1251">31554 17232 379 0,'-44'39'149'15,"22"-6"-122"-15,11-7 30 16,11-5-37-16,0-16-14 16,20-5-2-16,37 0 11 15,8-13 19-15,14 0 31 16,-19 11-6-16,-13 2-16 15,-23 14 10-15,-24 30-30 16,0 12 3-16,-5 7-14 0,-55 3-12 16,-6-13 0-1,-13-18-15-15,27-20-33 0,-5-15-52 16,16 0-39-16,9-29-82 16,18-14-60-16</inkml:trace>
  <inkml:trace contextRef="#ctx0" brushRef="#br0" timeOffset="393297.3966">31720 17055 724 0,'-3'0'107'15,"3"0"-25"-15,9 0-37 16,42 0-19-16,15 0-10 16,-12 0-16-16,9-17-9 0,30-18-42 15,13-20-222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31T18:44:32.5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3753 3807 194 0,'0'-7'50'15,"0"5"69"-15,-3-2-41 16,3 2-14-16,-5 2-14 16,5 0-13-16,0 0-5 15,0 0-5-15,0 0-10 16,0 0-6-16,0-6-5 0,0-1-2 15,0-1-3-15,0 0 2 16,14-2 0-16,-9 7 2 16,3 3 3-16,-2 0-5 15,2 7-2-15,3 37 2 16,-6 24 14-16,-5 20 1 16,0 7-6-16,0 1-8 15,-11-19-3-15,-2-26-1 16,13-23 0-16,0-21-2 15,0-7-3-15,0 0 3 16,27-19-3-16,25-16 3 16,5-1 0-16,-5 11 1 15,-17 14 1-15,-5 11 0 16,-8 0 0-16,-8 31 1 16,-14 25 0-16,0 19 1 0,0 3 1 15,-47-4-3-15,9-18-1 16,25-21-26-16,13-18-61 15,5-17-73-15,55 0-119 16</inkml:trace>
  <inkml:trace contextRef="#ctx0" brushRef="#br0" timeOffset="436.6975">4661 4312 254 0,'-43'31'65'0,"15"7"5"15,15 5-2-15,-6 3-34 16,10-4-4-16,4-13-6 0,5-5-4 16,0-14 1-16,19-10-5 15,33 0 14-15,-6-23 17 16,-5-9-3-16,-30-1-14 15,-11 6-13-15,0 4 2 16,-6 6-6-16,-32 2-10 16,-3 5-3-16,9 5-10 15,13 4-26-15,19-1-46 16,0-4-55-16,60 3-121 16</inkml:trace>
  <inkml:trace contextRef="#ctx0" brushRef="#br0" timeOffset="728.7371">5048 4547 190 0,'-19'26'68'0,"19"-13"7"16,0-6-8-16,0-7-45 15,0-3-9-15,19-30 37 16,9-7 11-16,10 3-12 16,-6 5 4-16,-4 13-6 15,-9 6-11-15,-14 8-17 16,-5 5-10-16,0 0-7 16,14-6-2-16,0-1-1 0,18-1-13 15,6 5-49-15,9-1-98 16,5 4-108-16</inkml:trace>
  <inkml:trace contextRef="#ctx0" brushRef="#br0" timeOffset="938.5621">5855 4320 271 0,'-13'21'173'0,"7"4"-126"15,6 2 36-15,0 5-30 0,0 3-28 16,0 3-10-16,-13-4-4 16,5-1-11-16,-3-12-2 15,11-4-21-15,0-17-84 16,0 0-70-16,19-38-170 16</inkml:trace>
  <inkml:trace contextRef="#ctx0" brushRef="#br0" timeOffset="1073.2856">5902 4134 399 0,'-8'0'0'0,"8"-4"0"0,0-1-24 16,19 1-94-16</inkml:trace>
  <inkml:trace contextRef="#ctx0" brushRef="#br0" timeOffset="1568.8347">6354 4320 117 0,'-16'0'207'15,"5"0"-154"-15,11 0 16 16,0 0-16-16,0 0-12 16,0 0-10-16,0 0-3 15,0 0 10-15,14 0-4 16,10 0-4-16,4 0-5 15,-1 0-5-15,-3 0-1 16,4 0-11-16,-9 0-4 16,8 0 1-16,6 0 0 15,-1 0-3-15,-12 0-1 0,-1 0-1 16,-19 4 0 0,0 19 2-16,0 11-1 0,0 9 0 15,-19 5-1-15,-9 3 1 16,4-1-1-16,10-10 1 15,6-7-1-15,2-11 0 16,6-6 0-16,0-10 0 16,14-6-1-16,43 0 0 15,3-14-6-15,14-16-39 16,2-3-68-16,12 5-101 16,-18 0-169-16</inkml:trace>
  <inkml:trace contextRef="#ctx0" brushRef="#br0" timeOffset="2056.6679">7145 4512 387 0,'-33'26'10'0,"28"-9"30"16,5-5 6-16,0-6-36 15,0-3-10-15,5-1 5 16,9-2 0-16,0 0 6 15,-14 0-3-15,0 0 1 16,0 0 18-16,0 0 3 16,11 0-13-16,2-2-8 15,1-11-1-15,5 0 0 16,-5 1-1-16,-1-3-1 0,6 2 5 16,9-5 8-16,4 3 4 15,-4-2-1-15,10-2-1 16,0 7 3-16,3 1 0 15,-14 4-8-15,-2 4-5 16,-20 3-6-16,-5 0-3 16,0 29 0-16,0 14 2 15,0 1 0-15,-19-8-3 16,5-14-1-16,14-18-1 16,0-4-1-16,28 0 2 15,37-21-1-15,-8-3 2 16,-2 10-1-16,-17 7 1 0,-16 7 0 15,-9 0 0-15,-7 0-1 16,-6 21 2-16,0 3-2 16,-6-7-1-16,-2-13-25 15,8-4-84-15,0 0-80 16,25-31-267-16</inkml:trace>
  <inkml:trace contextRef="#ctx0" brushRef="#br0" timeOffset="2332.8263">8241 4060 342 0,'-3'11'54'0,"3"8"24"16,0 12 9-16,0 6-25 15,-5 9-31-15,0 7-5 16,-4 2 5-16,-4 4-12 16,-6-1-10-16,0-4-6 15,-1-3-3-15,1 0-8 16,11-9-19-16,-3-10-39 16,11-12-54-16,0-13-40 15,0-7-69-15</inkml:trace>
  <inkml:trace contextRef="#ctx0" brushRef="#br0" timeOffset="2536.7444">8097 4358 407 0,'0'0'30'15,"0"0"57"-15,32 0-19 16,15 0-19-16,-1-3-22 15,6-1-13-15,13 0-12 16,-7-2-2-16,13 6-9 16,2 0-28-16,1 0-122 15,5 0-79-15</inkml:trace>
  <inkml:trace contextRef="#ctx0" brushRef="#br0" timeOffset="2866.7472">8988 4324 191 0,'-52'0'148'16,"12"0"-104"-16,-15 0 37 15,-8 23-20-15,9 8-7 16,-12 11-12-16,15 8-7 16,-7 3-8-16,23-3-6 15,5-10-3-15,30-4-7 16,0-14-8-16,0-17-3 0,46-5 0 15,36-9 0 1,0-26 0-16,8-4-1 0,-11 9 0 16,-19 7 1-16,-27 12-1 15,-14 11 1-15,-14 0 0 16,-5 23 1-16,0 11 1 16,0-4-2-16,0-7 0 15,-5-16-14-15,5-7-43 16,0-1-47-16,38-33-73 15,22-8-120-15</inkml:trace>
  <inkml:trace contextRef="#ctx0" brushRef="#br0" timeOffset="3104.5359">9512 3809 392 0,'0'0'37'0,"0"0"10"16,0 26 31-16,0 16-2 16,0 18-23-16,0 16 5 15,-14 16-3-15,-13 2-20 16,-6-1-20-16,9-12-14 16,5-8-1-16,-3-9-12 15,16-7-28-15,-2-4-59 16,8-14-52-16,0-12-72 15</inkml:trace>
  <inkml:trace contextRef="#ctx0" brushRef="#br0" timeOffset="4058.6132">3838 5963 380 0,'0'2'188'0,"0"0"-144"16,0-2 10-16,-8 2-10 15,-20 3-9-15,-15 10-14 16,-23 10-10-16,-7 18-4 16,-17 14 2-16,5 15-1 15,17 4-1-15,11 0-2 16,29-13-2-16,17-12-3 15,11-12 1-15,20-17-1 16,56-8 0-16,11-14 0 16,25 0-3-16,-8 0-7 15,2-18-31-15,-2 0-41 16,-6 5-57-16,0 10-109 0</inkml:trace>
  <inkml:trace contextRef="#ctx0" brushRef="#br0" timeOffset="4508.9284">4413 6384 267 0,'-8'3'121'16,"8"-3"-78"-16,0 0 3 15,8 0 14-15,25 0-2 16,13-12-9-16,0-7-2 16,-7-5-2-16,2 3-2 15,-3-5-8-15,-25 2-14 16,-2 1-7-16,-11 1-5 15,0 2-6-15,0 5-1 16,-19 11 0-16,-33 4 0 16,-8 5-2-16,-5 34-2 15,2 9 1-15,22 10 0 16,9-1 0-16,18-1 1 16,14-12-1-16,0-7-1 0,0-8-2 15,33-10-4-15,13-10-14 16,25-9-36-16,3 0-11 15,5-20-29-15,-3-11-44 16,-8-5-56-16</inkml:trace>
  <inkml:trace contextRef="#ctx0" brushRef="#br0" timeOffset="4808.6662">5081 6277 166 0,'-14'0'202'16,"4"3"-129"-16,1 14 17 15,-4 4-30-15,7 1-14 0,6-6-10 16,-8 0-2-16,8-8-15 16,-5-5-13-16,5-3-4 15,0-3-2-15,32-24 3 16,34-9 11-16,5 4 1 16,2 8 7-16,-21 10 1 15,-6 7 0-15,-13 7-9 16,-14 0-7-16,-16 22-1 15,-3 13 1-15,0 6-4 16,0 1-3-16,0-5-5 16,-3-6-15-16,3-4-30 15,0-14-42-15,0-13-32 16,14 0-22-16,32-19-14 0</inkml:trace>
  <inkml:trace contextRef="#ctx0" brushRef="#br0" timeOffset="5056.7109">5768 5787 327 0,'-19'0'61'16,"19"14"26"-16,0 14-10 15,0 12-21-15,0 13-2 16,0 13-9-16,0 7-6 0,0 3-3 15,0 0-17 1,-11-1-18-16,11-7-1 0,-8-7-4 16,3-15-16-16,5-17-34 15,0-17-31-15,0-12-47 16,0-4-36-16</inkml:trace>
  <inkml:trace contextRef="#ctx0" brushRef="#br0" timeOffset="5258.9838">5520 6196 342 0,'22'-8'46'16,"41"1"75"-16,16-7-58 15,-6 0-12-15,4 3-22 16,-9-5-24-16,-22 7-5 15,-8 2-9-15,22 4-82 16,-30 3-282-16</inkml:trace>
  <inkml:trace contextRef="#ctx0" brushRef="#br0" timeOffset="5692.8309">6215 6422 281 0,'-5'5'196'15,"5"-5"-169"-15,0 0 41 16,46 0-26-16,6-26-11 16,5-6 8-16,-2-3 1 15,-3 2 7-15,-20 4-6 16,-7 7-20-16,-11 5-8 0,-14 8 0 16,0-2-3-16,0 7-2 15,-20 4 1-15,-31 0-3 16,-15 24-3-16,-2 20-3 15,-3 13 0-15,14 1 0 16,16-4-2-16,22-12 0 16,19-12-9-16,0-13-23 15,27-14-29-15,39-3-36 16,18-11-50-16,9-24-42 16,-17 5-25-16</inkml:trace>
  <inkml:trace contextRef="#ctx0" brushRef="#br0" timeOffset="5954.6682">6758 6404 315 0,'-33'42'153'16,"14"4"-45"-16,0 10-38 15,5 2-31-15,-5-2-4 16,11-9 0-16,-3-12-19 16,11-14-9-16,0-21-5 15,0 0-2-15,11-47-1 16,30-22 1-16,19-17-1 15,-8 5 1-15,8 8 0 16,-8 18 0-16,-1 18 2 16,-12 17 11-16,-7 8 12 15,9 9-3-15,-16 3-14 16,2 0-7-16,-13 0-1 0,5 0-15 16,0 0-69-16,0 0-143 15</inkml:trace>
  <inkml:trace contextRef="#ctx0" brushRef="#br0" timeOffset="6300.4767">7532 6029 699 0,'-19'6'24'16,"19"-4"0"-16,0-2-19 16,0 0-5-16,0 0-1 15,0 0-11-15,14 0-50 16,24 0-153-16</inkml:trace>
  <inkml:trace contextRef="#ctx0" brushRef="#br0" timeOffset="6526.7844">7630 6491 666 0,'-27'18'113'15,"16"-14"-37"1,9-4-60-16,2-2-16 0,0-34-30 16,0-20-150-16</inkml:trace>
  <inkml:trace contextRef="#ctx0" brushRef="#br0" timeOffset="7680.6926">8647 5814 458 0,'-98'80'94'16,"19"31"-22"-16,0 18 11 15,27 6-43-15,20 2-19 0,32-12-12 16,0-27 3-16,51-20-7 16,42-28-5-16,24-20-4 15,20-18-21-15,21-12-73 16,0 0-168-16</inkml:trace>
  <inkml:trace contextRef="#ctx0" brushRef="#br0" timeOffset="8940.5511">9321 6042 172 0,'-14'0'86'16,"9"0"-41"-16,5 0-7 16,0 0-2-16,0 0-1 15,0 0-2-15,0 0 11 16,0 0-3-16,0-4-5 0,0 3-10 15,0-12 14 1,46-2 1-16,20-6-8 0,5-2-6 16,-6 3 13-16,-13 10-7 15,-17 5-14-15,-16 5-8 16,-8 3-2-16,-11 33-1 16,0 30 11-16,-38 18-12 15,-41 18-5-15,0 2-2 16,13-7 0-16,34-20 0 15,26-23 0-15,6-16-1 16,14-23-1-16,38-15 0 16,19 0 1-16,2-8 0 0,4-16-7 15,-4-4-17 1,-7 3-42-16,-1 3-65 0,1 11-149 16</inkml:trace>
  <inkml:trace contextRef="#ctx0" brushRef="#br0" timeOffset="9120.7679">10213 6538 172 0,'-39'36'490'16,"4"10"-448"-16,2 11 32 16,-13 1-51-16,-6-11-22 15,6-7-1-15,8-15-13 0,24-15-34 16,14-10-43-16,0-8-84 15,68-37-195-15</inkml:trace>
  <inkml:trace contextRef="#ctx0" brushRef="#br0" timeOffset="9614.4405">10611 5988 80 0,'-17'0'269'16,"15"0"-215"-16,2 0 19 15,0 0-36-15,0 0-1 16,0 0 29-16,35-8 11 16,17-3-15-16,-9 7-7 15,-15 4-4-15,-9 0-17 16,-11 9-16-16,-8 29-5 16,0 11 1-16,-22 4-6 15,-30-7-6-15,20-12-1 16,13-19-2-16,19-13-1 0,0-2-3 15,24-15 1-15,44-15 4 16,11 2 1-16,-13 11 0 16,-14 15 1-16,-14 2 1 15,-16 34 2-15,-22 29 6 16,0 14 3-16,-47 5-7 16,-32-13-6-16,14-22-2 15,13-25-13-15,25-22-45 16,18-4-60-16,9-30-63 15,36-9-124-15</inkml:trace>
  <inkml:trace contextRef="#ctx0" brushRef="#br0" timeOffset="9848.5723">11213 5784 562 0,'0'64'42'16,"0"25"73"-16,22 20-20 15,-17 19-26-15,-5 9-19 16,-19 0-20-16,-60-7-21 16,-11-23-8-16,-2-34-1 15,21-38-41-15,24-35-182 0,28-49-472 16</inkml:trace>
  <inkml:trace contextRef="#ctx0" brushRef="#br0" timeOffset="12790.4865">3658 8103 18 0,'0'0'300'0,"0"0"-258"15,0 0 9-15,0 0-8 0,0 0-7 16,0 0 5-16,0 0 5 16,0 0-2-16,0 0-13 15,0 0 1-15,0 0 2 16,0 0-9-16,0 0-7 16,-6 0-4-16,6 0-1 15,-11 0-4-15,-2 0 0 16,-15 0-1-16,-10 4-8 15,-13 14 0-15,-4 9 1 16,-5 16-1-16,-16 5 1 16,16 13-1-16,2 0 1 15,12 0-1-15,27-8 0 16,19-4 0-16,0-10 1 0,0-13 0 16,49-6 1-16,6-19 2 15,5-1 3-15,24-10 1 16,6-32 2-16,-5-11-4 15,-17-5-3-15,-16-1-2 16,-12-2-1-16,-20 17 0 16,-15 5 0-16,0 17 0 15,-5 14-1-15,0 4 1 16,0 4-1-16,0 18-3 16,0 27-3-16,-19 12 6 15,0 7 1-15,19-6 0 16,0-2 0-16,0-13-1 0,14-12 1 15,13-10-1-15,17-15-4 16,-3-6-11-16,11 0-31 16,-1-22-60-16,1-7-127 15,-11-5-200-15</inkml:trace>
  <inkml:trace contextRef="#ctx0" brushRef="#br0" timeOffset="13262.6469">4080 7776 235 0,'0'2'80'0,"-2"-1"-20"15,2 3-6-15,0-2-20 16,0-2-6-16,0 0-4 15,0 2-2-15,0-2 2 0,8 0 26 16,30 0-7-16,3 0-8 16,-3 0-1-16,3 3-5 15,-16 2-12-15,-6 13-8 16,-11 7 5-16,-8 20 1 16,0 12-3-16,0 12-8 15,-27-5-4-15,2-18-2 16,11-16-7-16,14-19-10 15,6-11-29-15,67-11-15 16,23-20-57-16,-3-2-95 16</inkml:trace>
  <inkml:trace contextRef="#ctx0" brushRef="#br0" timeOffset="13616.5673">4857 8240 383 0,'0'14'71'15,"9"-6"5"-15,37-8-4 16,19 0-29-16,-7-7-20 16,2-12 0-16,-22 1-17 15,-5-4-6-15,-14 11-4 16,-6 0-37-16,15 11-143 15,-20 0-211-15</inkml:trace>
  <inkml:trace contextRef="#ctx0" brushRef="#br0" timeOffset="13810.6478">5062 8475 355 0,'33'0'111'0,"13"0"22"16,11-12-77-16,-5 0-18 16,-11-4-23-16,-14 1-15 15,-8-1-2-15,9-3-25 16,10-5-132-16,8-2-231 16</inkml:trace>
  <inkml:trace contextRef="#ctx0" brushRef="#br0" timeOffset="14156.4985">6090 7735 179 0,'0'0'201'0,"0"2"-179"16,0 9 38-16,0-2-17 16,0 6-26-16,0 7 0 15,0 7 10-15,0 14 14 16,0 13-8-16,0 13-3 0,0 8-1 16,-33 16-2-16,-13 5-6 15,2 1-2-15,-2-6-15 16,27-16-4-16,11-21-5 15,8-25-8-15,0-26-22 16,27-5-14-16,30-45-35 16,22-16-89-16,6 2-48 15</inkml:trace>
  <inkml:trace contextRef="#ctx0" brushRef="#br0" timeOffset="14522.1821">6780 7770 165 0,'0'0'158'0,"-14"0"-128"16,0 2 18-16,-10 19-2 15,2 9-4-15,-2 9 0 16,-9 14-4-16,6 7 0 15,-12 14-4-15,7 2 0 16,4 1 2-16,15-2-2 16,7-13-1-16,6-16-5 15,0-19-17-15,58-19-8 0,21-8 5 16,8-8 0 0,3-23-3-16,-16-4 1 0,-23 6 1 15,-32 2-1-15,-19 11-2 16,0 7 0-16,-40 6-1 15,-37 3-3-15,-2 0-1 16,19 0-20-16,36-19-82 16,24-24-127-16</inkml:trace>
  <inkml:trace contextRef="#ctx0" brushRef="#br0" timeOffset="15452.3947">8915 8082 132 0,'-47'20'398'0,"4"-3"-387"15,7 7 33-15,-2 0-29 0,-3 4-5 16,-2 3 7 0,-4 8 5-16,9 5 14 0,11 3-1 15,8 1-9-15,10-8 4 16,9-12-13-16,0-9-11 15,14-18-5-15,41-1 0 16,16-17 0-16,13-30 2 16,6-8-2-16,-8-1-1 15,-17 4 1-15,-21 6 4 16,-22 16 0-16,-17 12-3 16,-5 12 1-16,0 6 0 15,-13 2-3-15,-26 33 0 0,-7 10 0 16,13 4 0-1,20-4 0-15,7-3 2 0,6-8 3 16,0-7 2-16,47-15-2 16,23-5-2-16,15-7-3 15,0 0 0-15,-6-11-2 16,-14-13-10-16,-10 0-33 16,2-7-99-16,-16 0-188 15</inkml:trace>
  <inkml:trace contextRef="#ctx0" brushRef="#br0" timeOffset="15752.7881">9727 8003 257 0,'0'6'243'0,"0"-5"-205"16,0-1 69-16,47 0-36 16,4 0-36-16,9-4-19 15,-2-11-11-15,-12 2-5 16,-5 3-2-16,-3 1-17 0,-11 2-66 15,-2 7-134 1,-22 0-165-16</inkml:trace>
  <inkml:trace contextRef="#ctx0" brushRef="#br0" timeOffset="15948.442">9896 8189 315 0,'0'6'185'0,"0"-1"-88"16,47-3-18-16,-12-2-35 15,9 0-27-15,-12 0-17 0,1 0-1 16,-6 0-18 0,14 0-88-16,8-2-220 0</inkml:trace>
  <inkml:trace contextRef="#ctx0" brushRef="#br0" timeOffset="16262.3856">10769 7678 86 0,'-14'32'373'0,"-19"15"-323"0,-10 9 12 16,7 5-25-16,-2-1-23 16,14-6-2-16,10-11-3 15,14-16-6-15,0-17-3 16,38-10 0-16,36 0 1 16,5-17 1-16,11-13 3 15,-11 0 4-15,-14 0-1 16,-5 5-8-16,-16-2-1 15,-9 0-15-15,-10-1-88 16,-6 2-87-16,-5-7-102 16</inkml:trace>
  <inkml:trace contextRef="#ctx0" brushRef="#br0" timeOffset="16436.1283">11295 7591 396 0,'-33'63'150'16,"6"12"-41"-16,-6 19-4 15,1 11-48-15,-15 7-18 16,9 2-20-16,5-6-3 16,6-9-10-16,13-12-6 15,9-18-6-15,5-22-29 16,0-20-86-16,0-21-147 16</inkml:trace>
  <inkml:trace contextRef="#ctx0" brushRef="#br0" timeOffset="17628.6546">3412 9802 81 0,'0'-1'266'0,"0"1"-187"15,0 0-27-15,0 0-20 16,0 0-9-16,-2 0-5 16,2 0 2-16,-6 0 0 15,1 0 0-15,5 1 3 16,-3 3 6-16,3-1-11 16,0 4-4-16,0-2 2 15,0-2-3-15,0 4-8 16,0-2-3-16,0 2 1 15,0 8 1-15,0 5 4 16,14 10 1-16,-12 12 6 16,-2 18-2-16,0 13-1 0,0 17-6 15,0 13-2 1,0-9-1-16,-8-9-2 16,3-34-1-16,2-24-1 0,3-21 0 15,0-6-2-15,0-25 0 16,27-20 3-16,25-8-1 15,3 5 1-15,7 10 0 16,-7 13 0-16,-9 9 2 16,-2 16 3-16,-22 0 4 15,-3 34 3-15,-19 24 11 16,0 16-5-16,-28 4-8 16,-37-2-7-16,0-13-3 15,7-21 0-15,7-27-13 0,23-15-25 16,20-6-14-1,8-33-43-15,22-9-52 0,54 1-81 16</inkml:trace>
  <inkml:trace contextRef="#ctx0" brushRef="#br0" timeOffset="18152.5586">4053 9892 80 0,'0'0'196'0,"0"0"-134"15,0 0-3 1,0 0 30-16,0 0-31 0,14 0 4 15,-1 0-17-15,1 0-15 16,5 0-4-16,0 2-2 16,0 14-9-16,-5 4 3 15,0 11-1-15,-14 12-2 16,0 6-5-16,0 8-2 16,0-9-3-16,0-5-1 15,0-17-2-15,0-12-2 16,24-9 0-16,31-5-2 15,2-6-1-15,14-18-10 16,-3-6-43-16,3 2-68 16,13 3-80-16,9 4-208 0</inkml:trace>
  <inkml:trace contextRef="#ctx0" brushRef="#br0" timeOffset="18498.4489">5114 10102 529 0,'0'2'71'0,"0"-2"-11"16,38 0-22-16,3 0-18 15,0-9-19-15,-9-11-1 16,-2 6-6-16,-13 6-18 15,2 7-78-15,5 1-112 16</inkml:trace>
  <inkml:trace contextRef="#ctx0" brushRef="#br0" timeOffset="18678.8409">5258 10424 347 0,'0'12'274'15,"0"-3"-193"-15,60-9-2 16,6 0-63-16,5-19-12 16,2-21-4-16,-7-12-12 15,-1 2-54-15,33 0-99 16,-13 7-291-16</inkml:trace>
  <inkml:trace contextRef="#ctx0" brushRef="#br0" timeOffset="19316.6578">6772 9878 189 0,'0'0'216'0,"0"0"-159"16,0 0 6-16,0 0-5 15,0-3-30-15,0-2 8 16,0-2 3-16,-20-4-29 16,-7 4 6-16,-11 7 2 15,-14 0-5-15,-8 18-1 16,-11 29-7-16,-2 12 3 15,7 11 4-15,14 1 3 0,6-2-1 16,19-13-4-16,16-14 0 16,11-17-7-16,0-17-3 15,46-8 0-15,20-8 2 16,13-29 0-16,5-17 0 16,1-6-2-16,-12 4 0 15,-7 11 1-15,-28 15 0 16,-11 23-1-16,-16 7-1 15,-11 33 1-15,0 33 8 16,0 20 8-16,0 5-4 16,-19-2-5-16,-8-6-5 15,2-20-2-15,12-22-1 16,7-22-24-16,6-19-85 0,6-9-120 16</inkml:trace>
  <inkml:trace contextRef="#ctx0" brushRef="#br0" timeOffset="20431.9172">9100 9438 399 0,'-8'15'78'0,"0"17"-7"16,2 4-9-16,6 8-29 16,0 0-2-16,0 4-2 15,0 3 0-15,0 1 2 16,0 4-9-16,0 2-13 15,0-4-9-15,0 0 0 0,0-3-2 16,0-1-6 0,8-4-17-16,6-12-33 0,5-11-22 15,6-15-25 1,16-8-8-16,-17 0-72 16</inkml:trace>
  <inkml:trace contextRef="#ctx0" brushRef="#br0" timeOffset="20688.8152">9264 9892 224 0,'0'-10'273'15,"0"6"-218"-15,11 0 25 16,21-3-15-16,15 3-8 16,7 0-6-16,17 4-2 15,0 0-12-15,-6 16-7 0,-18 30-15 16,-28 17-5-1,-19 14-8-15,-6 9-2 0,-73-14 0 16,8-8-4-16,3-31-3 16,16-24-15-16,20-9-29 15,26-28-41-15,6-17-15 16,0-3-29-16,58-1-101 16</inkml:trace>
  <inkml:trace contextRef="#ctx0" brushRef="#br0" timeOffset="21018.625">10292 9642 478 0,'0'0'57'16,"13"0"42"-16,45 0-31 15,1-15-27-15,-7-4-16 16,0-3-5-16,-19 8-20 0,-25 5 0 15,-8 3-21-15,0 6-61 16,0 0-144-16,0 13-195 16</inkml:trace>
  <inkml:trace contextRef="#ctx0" brushRef="#br0" timeOffset="21198.4904">10283 9969 284 0,'0'0'284'0,"0"0"-225"16,33 0 21-16,22-2-36 0,-4-19-22 15,-7-2-20-15,-8 0-2 16,-12 5-28-16,17-1-65 16,-14 2-206-16</inkml:trace>
  <inkml:trace contextRef="#ctx0" brushRef="#br0" timeOffset="21954.1282">10927 9468 96 0,'0'0'62'0,"0"0"8"16,0 0-9-16,-6 0-2 16,6 0-6-16,0 0 2 15,-2 0-16-15,2 0-18 16,-6 0 0-16,6 0 4 16,0 0 5-16,0-5 3 15,0-9 2-15,19-4-4 16,17-2 4-16,2-2 0 0,8 1 2 15,6 1-1 1,-8 7 6-16,-3 5-10 0,0 1-6 16,-22 7-5-16,0 0-10 15,-19 0-5-15,0 15-5 16,0 31 0-16,0 11-1 16,-52 12 0-16,0-1-1 15,11-14 0-15,33-17 0 16,8-19-1-16,0-14-2 15,41-4 4-15,24 0 0 16,14 0 1-16,-8 4 2 16,-11 20 1-16,-32 25 11 0,-28 24 3 15,-19 24-8 1,-88 7-8-16,-32-18-2 0,3-30-11 16,32-43-45-16,17-28-186 15</inkml:trace>
  <inkml:trace contextRef="#ctx0" brushRef="#br0" timeOffset="23760.6426">3541 12053 447 0,'0'-3'44'0,"0"3"38"15,0 0-17-15,0 0-39 16,0 0 3-16,0 0 7 15,-20 0 1-15,-18 21-15 16,-22 23-15-16,-11 20-5 16,-8 19 0-16,8 12-1 15,25 5-1-15,19-5 2 16,27-12 0-16,5-23-2 16,61-20 0-16,13-23 0 15,19-17 0-15,-11 0-1 16,9-24-6-16,-17-17-18 15,-25-5-28-15,-2 2-42 0,5-1-118 16,-21 5-145 0</inkml:trace>
  <inkml:trace contextRef="#ctx0" brushRef="#br0" timeOffset="24218.3347">3857 11853 205 0,'-19'0'129'16,"11"6"-58"-16,2 2-12 15,6-8-28-15,0 0-9 16,0 0 11-16,0 0 3 16,0 0-12-16,6 0 15 15,40 0 19-15,11-6-15 16,-2-2 2-16,-4 7-14 15,4 1-1-15,-17 0-19 16,-19 4-7-16,-13 32 0 0,-6 19 3 16,0 16-1-16,-19 6-3 15,-14-12-3-15,33-15-2 16,0-26-6-16,8-18-14 16,63-6-28-16,33-30-29 15,21-16-65-15,0-6-162 16</inkml:trace>
  <inkml:trace contextRef="#ctx0" brushRef="#br0" timeOffset="24586.6205">4866 12281 443 0,'0'8'186'16,"0"-5"-171"-16,38-3 47 0,27 0-14 15,-5-3-27-15,-3-17-17 16,-10-2-4-16,-14-4-6 16,-6 4-31-16,19 2-99 15,-8 10-177-15</inkml:trace>
  <inkml:trace contextRef="#ctx0" brushRef="#br0" timeOffset="24774.5067">5152 12467 338 0,'3'0'276'0,"40"0"-215"16,25 0 2-16,-10-6-52 15,-6-12-11-15,-25-7-2 16,-8-2-22-16,8 0-61 16,6 1-112-16</inkml:trace>
  <inkml:trace contextRef="#ctx0" brushRef="#br0" timeOffset="25088.7491">6046 11780 275 0,'0'20'193'0,"0"14"-128"16,-8 11 9-16,-11 10-24 15,0 3-23-15,-3 12-1 16,-16 5-1-16,11 0 2 16,-6 5-2-16,3 1-8 0,16-6-14 15,1-11-3 1,13-5-9-16,0-11-29 0,0-12-28 16,0-10-42-16,0-20-60 15,38-6-25-15</inkml:trace>
  <inkml:trace contextRef="#ctx0" brushRef="#br0" timeOffset="25478.3598">6529 11942 247 0,'-19'0'123'16,"0"0"-75"0,13 0-3-16,-2 0-11 0,0 0-17 15,-8 16-7-15,2 16 6 16,-5 14 9-16,-8 9-1 16,7 9-1-16,7 5 4 15,5-1 7-15,8-4 4 16,0-10 1-16,0-9-8 15,27-17-12-15,33-13-14 16,5-15 2-16,14 0 0 16,-13-29-4-16,-9-8 0 15,-16 1 1-15,-36 9 0 0,-5 4-1 16,-13 11-1 0,-53 10-2-16,-4 2-1 0,-4 0-10 15,22 0-42-15,44-8-64 16,8-18-138-16</inkml:trace>
  <inkml:trace contextRef="#ctx0" brushRef="#br0" timeOffset="25860.4405">7494 11934 66 0,'0'0'343'0,"0"0"-292"16,0 20 64-16,11 15-25 16,-11 6-22-16,8 5-1 15,-8 15-18-15,0-1-15 16,0-3-19-16,0-2-14 0,0-14-1 16,0-5-8-16,0-8-21 15,0-15-51-15,-8-8-57 16,-11-5-71-16,19 0 2 15</inkml:trace>
  <inkml:trace contextRef="#ctx0" brushRef="#br0" timeOffset="26033.9128">7341 12270 450 0,'0'0'115'0,"0"0"-30"16,36 0 2-16,16 0-24 15,5 4-41-15,8-4-13 16,-5 0-9-16,-2 0-4 16,-17-12-36-16,10-16-120 0,-10-9-375 15</inkml:trace>
  <inkml:trace contextRef="#ctx0" brushRef="#br0" timeOffset="26664.1176">9100 11874 175 0,'-14'-3'230'15,"6"3"-172"-15,3 0 12 16,-9 0-39-16,-5-3-4 0,-8-2 3 16,-6 5 11-16,-5 0 3 15,-22 0-14-15,-11 0 2 16,-13 19-5-16,-15 0-8 16,1 6-11-16,6 4-5 15,12 12-2-15,20 8 5 16,9 6 1-16,23 0 2 15,4 0-2-15,24-11-1 16,0-11-4-16,0-17-2 16,33-16-1-16,37 0 1 15,18-26-1-15,10-23 1 16,-8 0 0-16,-11 2 0 0,-8 10-1 16,-25 17 1-16,-13 18 0 15,-11 2 0-15,-17 39 3 16,-5 21 13-16,0 15-4 15,0 5-7-15,-5-1-5 16,-31-10-1-16,12-17-8 16,10-18-43-16,14-18-85 15,0-16-138-15</inkml:trace>
  <inkml:trace contextRef="#ctx0" brushRef="#br0" timeOffset="27135.7799">9373 12251 598 0,'0'5'36'15,"0"-5"-29"-15,46 0 10 16,0-9 3-16,1-17-20 15,-1 4-3-15,-13-1-43 16,11 7-105-16,-17 4-271 0</inkml:trace>
  <inkml:trace contextRef="#ctx0" brushRef="#br0" timeOffset="27308.7287">9373 12251 619 0,'158'145'78'0,"-131"-145"-9"15,25 0-69-15,-6-11-3 16,20-26-117-16,-9-19-308 0</inkml:trace>
  <inkml:trace contextRef="#ctx0" brushRef="#br0" timeOffset="28036.4537">10068 12073 272 0,'-14'7'121'0,"9"-4"-69"15,5-3-24-15,0 0-12 16,33-3 40-16,18-15 13 15,20-1-17-15,3 0 11 16,0 6 2-16,-12 3-10 0,-10 6-15 16,-16 4-15-16,-26 6-12 15,-10 36-5-15,0 20 4 16,-43 15-10-16,-12 9-2 16,-7 1 0-16,21-7-1 15,27-16 1-15,14-21-1 16,0-26-2-16,66-14-1 15,26-3 0-15,20-17 0 16,-8-21-9-16,-12-2-10 16,1-8-40-16,-22 0-46 15,0-7-114-15</inkml:trace>
  <inkml:trace contextRef="#ctx0" brushRef="#br0" timeOffset="28344.4171">11183 11874 401 0,'-60'42'51'15,"22"-3"17"-15,11-4 13 16,8-10-7-16,19-12-52 15,0-8-18-15,19-5 21 0,46 0 41 16,1 3-9 0,7 9-10-16,-15 15-11 0,-31 16-11 15,-27 11-13-15,0 9-10 16,-60 0-2-16,-25-15-3 16,6-23-29-16,8-25-73 15,39-7-80-15,18-43-210 16</inkml:trace>
  <inkml:trace contextRef="#ctx0" brushRef="#br0" timeOffset="28500.4032">11450 11730 686 0,'47'0'81'0,"13"10"49"15,5-5-109-15,1-5-21 16,-1-15-12-16,6-30-55 15,22-11-104-15,-14-8-229 16</inkml:trace>
  <inkml:trace contextRef="#ctx0" brushRef="#br0" timeOffset="29184.5112">5874 13893 49 0,'0'-11'465'16,"0"7"-430"-16,-5-5 43 15,-14 6-14-15,-8-2-28 16,-20 5 0-16,-4 0 5 16,-9 19-12-16,-11 31-9 15,16 15-4-15,9 9 1 16,16 3-8-16,22-7-7 15,8-14 3-15,0-11-1 16,51-18-4-16,37-16 0 16,23-11-2-16,7-5-11 15,-7-31-40-15,-7-6-52 0,0-2-67 16,-31 1-101 0</inkml:trace>
  <inkml:trace contextRef="#ctx0" brushRef="#br0" timeOffset="29468.5052">6472 13932 590 0,'0'19'39'0,"0"-13"-20"16,32-3 14-16,28-3-2 15,6 0-17-15,-1-13-11 16,-2-4-3-16,-9 3-1 16,-7 3-16-16,-14 6-64 15,-3 2-120-15,-9 3-145 16</inkml:trace>
  <inkml:trace contextRef="#ctx0" brushRef="#br0" timeOffset="29640.2781">6752 14142 587 0,'0'11'96'0,"14"-11"-65"16,43 0 2-16,3-11-24 15,-8-22-9-15,-5-7-19 16,-7 3-71-16,4 0-136 16</inkml:trace>
  <inkml:trace contextRef="#ctx0" brushRef="#br0" timeOffset="29934.2286">7311 13860 573 0,'-73'55'69'16,"46"-3"-2"-16,13-15-37 16,14-16-15-16,0-14-12 15,41-7 17-15,32 0 32 16,17 0 1-16,-5 2-15 15,-14 23-6-15,-36 18-18 16,-29 11-8-16,-6 6-5 16,-33-9-1-16,-38-14-2 15,-8-24-28-15,5-13-63 0,36-38-87 16,11-25-184 0</inkml:trace>
  <inkml:trace contextRef="#ctx0" brushRef="#br0" timeOffset="30085.9121">7650 13688 606 0,'92'-1'195'15,"15"-7"-79"-15,10-10-76 16,-22-19-40-16,-13-17-19 16,8-23-87-16,-25-23-218 15</inkml:trace>
  <inkml:trace contextRef="#ctx0" brushRef="#br0" timeOffset="37456.3823">13365 4351 231 0,'0'0'66'15,"0"0"-6"-15,0 0 1 16,0 0-22-16,0 0-10 0,0 0-4 15,0 0 6-15,0 0-8 16,0 0-3-16,0-4 1 16,0 4-2-16,0 0 2 15,0 0-3-15,0 0-3 16,0 0 0-16,0 4 1 16,5 21 12-16,22 10 4 15,6 7-14-15,-6 4-7 16,-8-7-2-16,-5-12-5 15,5-16-4-15,0-11 0 16,14-3 0-16,5-41 1 16,3-15-1-16,-3-8 0 15,-11 3-2-15,-8 10 0 0,-5 11-6 16,-8 11-27 0,-6 14-36-16,8 11-80 0,5 7-159 15</inkml:trace>
  <inkml:trace contextRef="#ctx0" brushRef="#br0" timeOffset="37898.3188">14079 4523 385 0,'19'0'49'0,"14"0"37"16,13-11-14-16,-8-21-22 15,3-8 1-15,3-2-18 16,-12 2-8-16,-10 6-6 15,-16 7 1-15,-6 6-7 16,0 6-2-16,0 8 1 16,-33 7-1-16,-5 0-3 15,-17 14-5-15,-2 29 0 16,-8 7 0-16,13 5-1 0,5-1 0 16,15-4-2-16,18-5 0 15,14-11-5-15,0-9-7 16,0-7-21-16,38-15-31 15,22-3-15-15,14-11-57 16,2-18-13-16,-2-3 43 16,-17 4-32-16</inkml:trace>
  <inkml:trace contextRef="#ctx0" brushRef="#br0" timeOffset="38160.3393">14556 4472 202 0,'0'27'181'16,"0"12"-96"-16,0-4-9 0,0-5-33 15,0-9-16-15,0-8-8 16,0-11-2-16,0-2-5 16,0 0 0-16,0-28 3 15,3-16-6-15,27-11-9 16,5 1 3-16,9 7 7 16,-11 9 3-16,7 8 4 15,-7 11 1-15,-8 7-3 16,-3 12-4-16,8 0-6 15,-17 0-5-15,9 5-3 16,-11 10-25-16,8-4-37 16,-5 0-52-16,-1-4-68 15,-5-7-144-15</inkml:trace>
  <inkml:trace contextRef="#ctx0" brushRef="#br0" timeOffset="38422.2469">15159 3884 249 0,'13'-9'147'15,"-5"3"-79"-15,3 5 13 16,3 1-35-16,-6 0-8 16,6 16 4-16,5 23-5 15,0 14-15-15,-8 14 3 0,5 7-3 16,-16 8-9-1,0 1-3-15,0-7-6 0,0-1-4 16,0-5-4-16,0-8-18 16,0-11-30-16,0-13-28 15,-13-11-77-15,-15-18-101 16</inkml:trace>
  <inkml:trace contextRef="#ctx0" brushRef="#br0" timeOffset="38602.0706">15088 4364 480 0,'27'0'42'15,"30"-6"80"1,9-1-75-16,-1-1-15 0,-10-2-21 16,-4 1-11-16,-4-3-8 15,-14 8-37-15,-1 4-111 16,-2 0-196-16</inkml:trace>
  <inkml:trace contextRef="#ctx0" brushRef="#br0" timeOffset="39046.5243">15769 4332 458 0,'0'0'108'16,"0"11"-28"-16,9 22 10 15,-9 4-34-15,5 5-42 16,-5-5-14-16,0-2-3 16,0-10-27-16,0-2-35 15,0-7-70-15,0 0-137 16</inkml:trace>
  <inkml:trace contextRef="#ctx0" brushRef="#br0" timeOffset="39196.3158">15788 4117 665 0,'-19'0'0'16,"14"0"0"-16,5-15-57 16,0-27-275-16</inkml:trace>
  <inkml:trace contextRef="#ctx0" brushRef="#br0" timeOffset="39862.1923">16705 4289 209 0,'-11'-4'138'0,"-3"4"-67"16,0 0 29-16,1 0-28 15,-20 0-28-15,-11 17-11 16,-21 13-6-16,-9 14 8 16,4 4 7-16,10 4-9 15,21-1-20-15,20-9-3 16,19-6-3-16,0-7-5 16,19-11-2-16,58-13-3 15,10-5-10-15,11 0-27 0,0-23-47 16,-13-4-45-1,-1-7-87-15</inkml:trace>
  <inkml:trace contextRef="#ctx0" brushRef="#br0" timeOffset="40290.058">17054 4458 225 0,'0'2'143'15,"0"-2"-62"-15,19 0 4 16,27 0-34-16,11-9-4 15,9-17-9-15,-4 2-1 16,-4-4-6-16,-17 2-2 16,-11 4-13-16,-22 5 5 15,-8 4-7-15,0 7-1 16,-38 6 6-16,-31 3-13 16,-15 35-4-16,-6 5 1 0,16 9-2 15,9 0 1-15,13-2-2 16,25-4 0-16,27-8 0 15,0-7-3-15,13-12-9 16,58-17-22-16,28-2-30 16,26-14-35-16,14-24-49 15,6-4-41-15</inkml:trace>
  <inkml:trace contextRef="#ctx0" brushRef="#br0" timeOffset="40546.3867">18169 4226 446 0,'-60'6'55'16,"-11"22"59"-16,11-3-26 15,22-3-15-15,24-9-46 0,14-3-22 16,14-8-3-16,57-2 8 16,8 0 8-16,-3 1 5 15,-21 17 4-15,-28 14-4 16,-27 14 8-16,-16 8-13 15,-83 4-13-15,-29-8-5 16,8-20-8-16,17-23-17 16,37-7-33-16,33-25-51 15,33-15-41-15,0-11-110 16</inkml:trace>
  <inkml:trace contextRef="#ctx0" brushRef="#br0" timeOffset="40822.0443">18613 3987 483 0,'0'12'232'15,"0"0"-205"-15,0-2-13 16,0-4-14-16,0-6-41 0,0 0-97 16,14 0-190-16</inkml:trace>
  <inkml:trace contextRef="#ctx0" brushRef="#br0" timeOffset="40996.5377">18706 4368 295 0,'0'25'563'0,"-27"6"-525"16,8-15-19-16,5-16-19 0,9-15-108 15,5-63-441-15</inkml:trace>
  <inkml:trace contextRef="#ctx0" brushRef="#br0" timeOffset="46824.003">19562 3761 14 0,'0'0'137'0,"8"0"-113"15,-8 0 24-15,0 0-14 16,0 0-14-16,0 0 13 0,0 0 9 16,0 0 2-16,0 0-4 15,0 0-1-15,0 0-7 16,0 0 5-16,0 0-1 16,0 0-1-16,0 0-3 15,0 0-2-15,-8 0 2 16,-11 0-12-16,-5 24-7 15,-17 35-6-15,-6 27-4 16,-5 26-3-16,20 9 0 16,7 5 0-16,17-2 1 15,8-10-1-15,0-17 0 16,46-24-5-16,25-21-40 0,-5-5-89 16,-1-15-120-16</inkml:trace>
  <inkml:trace contextRef="#ctx0" brushRef="#br0" timeOffset="48075.9627">19772 4046 44 0,'-11'0'12'0,"3"0"-5"15,3 0 0-15,-1 0 40 16,6 0-4-16,0 0-5 15,-3-2-5-15,3 2-2 16,0 0 5-16,-5 0-6 16,5 0 2-16,-6 0-11 15,6 0-6-15,-2 0-3 16,-4 0 3-16,6 0 6 16,-5 0-5-16,-3 0-2 15,8 0-2-15,0 0-3 16,-11 0-3-16,11 0 1 15,0 0-1-15,0 2 6 0,0-2-1 16,0 5-4-16,0-5 4 16,0 0 3-16,0 0-5 15,0 0 1-15,0 0-4 16,0 0-4-16,0 0 2 16,0 0 10-16,0 0 10 15,0 0 12-15,24-8-13 16,9-5-2-16,0 4-7 15,8-4 2-15,2-1 2 16,-2 4 3-16,5-1 0 16,-13 3 1-16,-8 8-7 15,-3 0-9-15,-6 0 1 0,-2 4-4 16,-6 21 0-16,-8 15-1 16,0 8 0-16,-6 20-2 15,-40 3-1-15,-9 8 1 16,9-8 0-16,16-8 0 15,16-7 0-15,6-12 0 16,8-9-1-16,0-11 1 16,52-6 0-16,8-9 0 15,5-5-1-15,1-4-3 16,-1 0-9-16,9-8-57 16,5-17-60-16,-14-9-174 15</inkml:trace>
  <inkml:trace contextRef="#ctx0" brushRef="#br0" timeOffset="49088.1866">20803 3840 132 0,'0'0'95'0,"0"0"-40"16,0 0 2-16,0 0-9 16,-8 0 8-16,2 0-1 15,6 0-12-15,0 0-13 16,0 0 1-16,0 0-11 15,0 13-5-15,0 5-3 16,0 12 0-16,0 8-4 16,0 7 0-16,0 1-4 15,0 3-1-15,-5-11-2 0,2 1-1 16,-8-15-2-16,11-8-11 16,0-8-65-16,0-8-85 15,0 0-146-15</inkml:trace>
  <inkml:trace contextRef="#ctx0" brushRef="#br0" timeOffset="49335.7139">20579 4145 182 0,'0'-11'196'16,"33"5"-152"-16,13-1 43 16,1-1-51-16,-1 3-8 15,6-1 4-15,-14 4-14 16,8 0-14-16,-8-1-4 16,-5 3-13-16,-6 0-80 15,-18 0-168-15</inkml:trace>
  <inkml:trace contextRef="#ctx0" brushRef="#br0" timeOffset="49605.8012">20751 4492 267 0,'0'0'146'15,"0"0"-96"-15,0 0 24 16,38 0-33-16,6-15-11 16,-9 0-26-16,-5 6-3 15,-8 2-1-15,-3 2-8 16,-5 5-57-16,-1 0-128 15</inkml:trace>
  <inkml:trace contextRef="#ctx0" brushRef="#br0" timeOffset="50078.0521">21476 3978 323 0,'0'0'40'16,"0"0"-19"-16,0 0 13 16,0 0-18-16,0 0-1 15,0 0 14-15,0 10 3 16,0 5-5-16,0 3-9 16,0 5 5-16,0 8 0 15,-13 2-7-15,-12-2-6 16,6-3 1-16,11-6 3 15,2-7-8-15,6-6-2 0,0-6 2 16,19-3 4-16,20 0 10 16,21-8-7-16,-9-13-12 15,1 4-1-15,-11 5-14 16,-8 2-22-16,0 5-42 16,-14 1-83-16,-11-1-212 15</inkml:trace>
  <inkml:trace contextRef="#ctx0" brushRef="#br0" timeOffset="50326.0905">21850 3908 234 0,'0'0'120'0,"0"0"-54"15,0 22 12-15,0 11-19 16,0 15-4-16,0 12-7 15,-19 6-11-15,0 14-6 16,-3 3-8-16,-8-5-5 16,3-1-10-16,-1-8-7 15,23-15-1-15,-1-8 0 16,6-16-18-16,0-13-56 16,19-9-114-16,20-8-140 15</inkml:trace>
  <inkml:trace contextRef="#ctx0" brushRef="#br0" timeOffset="50498.4816">22125 4627 524 0,'-46'44'87'16,"2"13"19"-16,-10 8-31 15,-4-6-47-15,4-11-28 16,16-21-3-16,19-14-40 15,19-13-67-15,0 0-96 16</inkml:trace>
  <inkml:trace contextRef="#ctx0" brushRef="#br0" timeOffset="51024.1655">22559 4008 305 0,'0'0'133'0,"0"0"-113"15,0 0 33-15,0 0 24 16,24-8-8-16,17-4-13 16,-3 2 5-16,-16 10-4 15,-3 0-20-15,-8 3-18 16,-11 29-9-16,0 19 0 15,-33 6-4-15,-5-11-3 16,0-10-3-16,24-21 0 16,14-15 0-16,0 0-1 15,52 0 0-15,8-10 1 0,6-2 1 16,-15 12-1 0,-23 0 0-16,-9 37 2 0,-19 25 5 15,0 9-1-15,-60 9 0 16,-33-10-5-16,14-19-1 15,14-25-9-15,26-26-41 16,34 0-50-16,5-38-77 16,52-14-99-16</inkml:trace>
  <inkml:trace contextRef="#ctx0" brushRef="#br0" timeOffset="51255.8847">23227 3761 432 0,'0'31'109'0,"0"21"-75"16,32 19 41-16,-4 25-12 16,-12 14 3-16,-16 19 5 15,0 11-20-15,-44 4-21 16,-40-10-20-16,-14-18-10 15,0-34-2-15,24-29-74 16,3-49-160-16</inkml:trace>
  <inkml:trace contextRef="#ctx0" brushRef="#br0" timeOffset="52832.4129">19663 5382 371 0,'0'-3'65'0,"0"3"7"16,0 0-6-16,-14 0-11 15,-27 19-16-15,-10 24-10 16,-20 21 6-16,-3 21 0 15,-5 17-5-15,8 13-9 16,11 15-9-16,28 7-6 16,26-2-4-16,6-14-1 15,14-24-1-15,57-24 0 16,13-17-4-16,14-21-19 16,9-20-65-16,4-10-64 15,-18-5-72-15</inkml:trace>
  <inkml:trace contextRef="#ctx0" brushRef="#br0" timeOffset="53808.3448">20148 5649 77 0,'6'0'55'0,"-6"0"-12"15,5 0-1-15,3 0-15 16,-8 0 4-16,0 0 27 15,0 0 9-15,0 0-14 16,0 0-15-16,0-1-8 16,0 1 6-16,0 0-3 15,0 0 0-15,0 0-5 16,0-3-7-16,0 3-4 16,0 0-2-16,0 0-1 15,0 0 0-15,-8-2 0 0,-3 2-4 16,-5 0-1-16,-14 12-1 15,-11 25-3-15,-16 10-5 16,10 13 0-16,7 6 0 16,12 9 0-16,9 1 0 15,19-3 2-15,0-11-2 16,28-16 2-16,42-19 8 16,18-25 3-16,10-2 16 15,5-20-9-15,-10-20-11 16,-8-2-1-16,-39 5-4 15,-32 9-2-15,-14 11-1 16,-55 12-1-16,-62 5 0 0,-6 1-9 16,11 22-6-16,47-3-27 15,46-6-34-15,19-11-59 16,43-3-138-16</inkml:trace>
  <inkml:trace contextRef="#ctx0" brushRef="#br0" timeOffset="54348.0313">20994 6293 478 0,'-47'39'88'0,"-13"16"0"15,-5 6-31-15,-14 7-42 16,8-10-13-16,19-17-2 16,25-14-2-16,27-16-20 15,0-11-63-15,38 0-95 0,36-24-78 16</inkml:trace>
  <inkml:trace contextRef="#ctx0" brushRef="#br0" timeOffset="54910.3086">21503 5724 222 0,'-13'10'23'16,"5"-8"2"-16,2 1 23 16,6-3 6-16,0 0 3 15,0 0 11-15,0 0 6 16,14 0-24-16,19-5 0 16,5-3 0-16,3 4-4 15,-3-3 4-15,-11 7-9 16,-8 0-21-16,-5 11-7 0,-14 22-5 15,0 9-3-15,-27 5-2 16,-20-1-2-16,23-10-1 16,2-11 0-16,22-15-2 15,0-10 1-15,0 0-2 16,54 0 3-16,12-2 0 16,-6 2 1-16,-14 0 1 15,-16 18 3-15,-27 33 1 16,-3 12 2-16,-8 2-3 15,-44-9-4-15,0-18-1 16,19-23-9-16,12-15-37 16,21-24-46-16,5-18-86 0,50-8-82 15</inkml:trace>
  <inkml:trace contextRef="#ctx0" brushRef="#br0" timeOffset="55179.9484">22191 5481 379 0,'0'0'134'0,"0"1"-90"15,40 33 41-15,4 12-34 0,8 6-5 16,-11 19 8-1,-3 23 6-15,-38 20-11 0,0 20-18 16,-44-1-12-16,-24-16-17 16,5-30-2-16,31-36-6 15,29-36-53-15,3-15-106 16,27-46-149-16</inkml:trace>
  <inkml:trace contextRef="#ctx0" brushRef="#br0" timeOffset="55892.1274">22741 6477 533 0,'-57'41'108'15,"-3"22"-2"-15,-5 9-13 0,-9 2-50 16,3-8-41-1,17-16-2-15,29-20-15 0,25-24-60 16,0-6-71-16,52-44-199 16</inkml:trace>
  <inkml:trace contextRef="#ctx0" brushRef="#br0" timeOffset="56312.1231">23385 5347 207 0,'0'0'173'15,"0"0"-109"-15,0 0-1 0,0 28 10 16,-8 20-5-16,-30 24-18 15,-22 25 3-15,8 33 5 16,5 19 5-16,15 12-15 16,23-11-25-16,9-21-18 15,22-43-5-15,76-37-5 16,39-33-60-16,2-16-145 16</inkml:trace>
  <inkml:trace contextRef="#ctx0" brushRef="#br0" timeOffset="57961.704">23745 5801 7 0,'-14'-7'316'16,"-5"7"-275"-16,19 0 6 15,0 0-2-15,-8 0-10 16,8 0 5-16,0 0 13 15,0 0 5-15,0 0-7 16,8 0 2-16,30 0-22 16,-5 0-14-16,8 0-9 0,2 0-5 15,-2 0-3-15,11 0-3 16,0-3-21-16,8-4-40 16,0-5-41-16,-8 4-85 15,-9-6-161-15</inkml:trace>
  <inkml:trace contextRef="#ctx0" brushRef="#br0" timeOffset="58306.0129">24315 5556 208 0,'0'0'237'0,"32"0"-173"16,20 0 41-16,0-4-44 16,0 0-6-16,-17 4-16 15,-10 0-12-15,-17 15-18 16,-8 30-1-16,0 21-3 16,-41 14-3-16,-30 6-2 15,6-3 0-15,18-6 0 16,34-18 0-16,13-23-1 15,8-14-3-15,55-18-4 16,21-4 3-16,-2 0 5 0,2-14 0 16,-4-1-1-1,-10 4-24-15,-10 2-36 0,17 4-76 16,-31 5-129-16</inkml:trace>
  <inkml:trace contextRef="#ctx0" brushRef="#br0" timeOffset="58458.2131">25133 6243 465 0,'-79'61'251'0,"-6"18"-182"16,14-7-29-16,6-11-40 16,29-27-16-16,17-13-99 15,19-21-122-15</inkml:trace>
  <inkml:trace contextRef="#ctx0" brushRef="#br0" timeOffset="58989.5643">25495 5597 35 0,'-16'0'399'16,"-3"0"-357"-16,19 0-4 16,0 0 4-16,0-12 14 15,46-9-1-15,9 2-2 16,-12 2 11-16,-2 13-6 16,-16 4-18-16,-12 3-17 0,-13 34-9 15,0 16-3-15,-38 4-3 16,-14-5-4-16,12-14-3 15,34-20-1-15,6-14-2 16,6-4-5-16,59-2-5 16,14-18 11-16,0 10 0 15,-13 10 1-15,-28 5 1 16,-11 38 3-16,-27 28 1 16,0 14 2-16,-74-1-5 15,-2-12-2-15,8-30-1 16,30-34-44-16,38-8-86 15,0-54-131-15</inkml:trace>
  <inkml:trace contextRef="#ctx0" brushRef="#br0" timeOffset="68527.866">26016 5279 80 0,'-5'0'69'15,"-9"0"-48"-15,3 0 30 0,11 0-22 16,-8 0 5-1,2 0 2-15,1 0-10 0,5-7 15 16,0 4 7-16,0 1-6 16,0 0-12-16,0 2-13 15,0 0 1-15,0 0-1 16,0-4 4-16,5 3 8 16,47 1 2-16,33 0 9 15,13 36 0-15,0 25 8 16,-19 24 0-16,-46 25-13 15,-33 24-19-15,-57 17-16 16,-77 1-8-16,-35-10-47 16,-14-40-119-16,25-53-407 0</inkml:trace>
  <inkml:trace contextRef="#ctx0" brushRef="#br0" timeOffset="70359.5865">14687 7952 454 0,'0'5'42'0,"0"-5"-16"15,0-5 2-15,-11-23-24 16,-16-16 0-16,2-5 10 16,9 1-8-16,-3 6 4 15,0 4 2-15,0 7 0 16,0 8-8-16,-9 1-1 16,-4 10-3-16,-9 4 2 15,8 8 4-15,-5 0 4 16,10 1 0-16,9 34 4 15,8 13-1-15,11 16 8 16,0 12 8-16,0 15 2 16,0 9-4-16,6 10 1 15,8 6-12-15,-14 6-8 16,0-1-5-16,0-5-3 0,-20-15-5 16,-7-15-17-16,-6-15-43 15,6-25-22-15,16-16-47 16,3-20-62-16,-5-10-78 15</inkml:trace>
  <inkml:trace contextRef="#ctx0" brushRef="#br0" timeOffset="70599.802">14065 8448 264 0,'-13'0'250'0,"13"4"-246"16,0 7 45-16,46-2 1 15,19-6-26-15,9-3-2 16,11 0 0-16,-15 0-18 16,1-5-4-16,-2-4-8 15,-4 0-17-15,-8 3-88 16,9 4-115-16</inkml:trace>
  <inkml:trace contextRef="#ctx0" brushRef="#br0" timeOffset="70869.8882">14976 8544 10 0,'-44'31'429'15,"9"2"-356"-15,16 2 27 16,11-2-44-16,8-5-38 15,0-14-5-15,27-10-3 16,38-4-6-16,14-21-1 16,0-19 8-16,-8-1 10 15,-24 7-2-15,-34 15 4 16,-13 8 3-16,-13 11 11 16,-58 0-32-16,-14 0-5 15,12 0-7-15,21 6-17 0,38-4-27 16,14-2-48-16,6 0-64 15,67-21-104-15</inkml:trace>
  <inkml:trace contextRef="#ctx0" brushRef="#br0" timeOffset="71101.3322">15835 8376 265 0,'-41'32'152'15,"-11"11"-123"-15,6 3 36 16,-11 12-20-16,2 0 0 16,11-10 14-16,25-3-11 15,11-15-17-15,8-13-23 16,19-11-8-16,36-6-1 0,24 0-3 16,-3-10-6-16,-10-10-20 15,-6 3-29-15,-3-6-69 16,-16 0-127-16</inkml:trace>
  <inkml:trace contextRef="#ctx0" brushRef="#br0" timeOffset="71365.8869">16418 8543 618 0,'-19'41'51'16,"6"4"16"-16,-6-3-53 16,10-5-13-16,-2-9-1 15,11-8-9-15,0-12-24 16,0-6-28-16,0-2-70 15,25 0-139-15</inkml:trace>
  <inkml:trace contextRef="#ctx0" brushRef="#br0" timeOffset="71538.3131">16405 8009 685 0,'-28'8'0'16,"28"-3"-6"-16,0-5-94 15,14 0-126-15</inkml:trace>
  <inkml:trace contextRef="#ctx0" brushRef="#br0" timeOffset="71988.3011">17185 8149 693 0,'-25'22'45'0,"22"-5"-9"0,3-9-36 15,0-4-23-15,0-4-53 16,0 0-113-16,14-10-165 15</inkml:trace>
  <inkml:trace contextRef="#ctx0" brushRef="#br0" timeOffset="72107.9153">17291 8487 634 0,'-14'5'8'16,"14"-5"-8"-16,6-31-196 15</inkml:trace>
  <inkml:trace contextRef="#ctx0" brushRef="#br0" timeOffset="77387.9137">18477 7703 347 0,'0'-8'31'15,"5"6"20"1,1 0 3-16,-6-2-12 0,0 4 12 15,0 0-6-15,0 0-7 16,0 0-5-16,0 0-5 16,0 0-10-16,0 33-8 15,-38 34-3-15,-14 34-6 16,6 21-2-16,24 15 0 16,22-7-1-16,0-3 0 15,27-24-1-15,47-19 0 16,-9-21-2-16,14-28-4 15,-13-16-13-15,-9-15-40 16,8-4-49-16,-18-18-112 16</inkml:trace>
  <inkml:trace contextRef="#ctx0" brushRef="#br0" timeOffset="77993.8156">18987 8021 260 0,'-8'0'52'16,"8"0"16"-16,0 0-35 15,0 0-6-15,0 0 14 16,0 0-1-16,0 0 11 0,0 0-7 16,0 0-15-16,8 0 2 15,25 0 13-15,-1 0-17 16,1 0 2-16,5 0-4 16,-5-4 1-16,0 4 0 15,-6 0-9-15,-8 0-5 16,-5 14-6-16,-14 23 2 15,0 17 0-15,0 19-5 16,-39 13-3-16,-15 6-1 16,8-2 1-16,7-10-1 15,34-19 0-15,5-22-5 16,0-17-6-16,65-22-12 16,12 0 8-16,10-22 10 15,-3-14-19-15,-13-4-31 16,-11 5-10-16,-8 8-40 0,-11 7-94 15,-3 5-99-15</inkml:trace>
  <inkml:trace contextRef="#ctx0" brushRef="#br0" timeOffset="78399.896">20102 7859 168 0,'-16'0'233'15,"10"3"-196"-15,1 15 54 16,5-1-25-16,0 8-25 16,0 5-11-16,0 11-3 15,0 6 3-15,0 5-16 0,0 3-10 16,-6-7-4-16,-2-11-2 15,3-7-8-15,2-15-20 16,3-4-24-16,0-3-66 16,0-8-68-16</inkml:trace>
  <inkml:trace contextRef="#ctx0" brushRef="#br0" timeOffset="78601.6008">19884 8171 367 0,'0'0'151'16,"0"0"-115"-16,5 0 21 15,44 0-15-15,14-4-1 16,3-3-33-16,-12-4-8 16,3 0-7-16,-10-5-11 15,-6-3-37-15,10 4-76 16,-4 6-99-16</inkml:trace>
  <inkml:trace contextRef="#ctx0" brushRef="#br0" timeOffset="78819.7903">20069 8525 337 0,'11'4'254'0,"30"2"-223"16,25-3 34-16,-15-3-57 15,-4 0-8-15,-20 0-20 16,3 0-25-16,5-3-63 16,4-23-95-16</inkml:trace>
  <inkml:trace contextRef="#ctx0" brushRef="#br0" timeOffset="79261.7619">20669 8107 418 0,'-24'7'39'16,"24"-7"-29"-16,0 0 46 15,13 0-5-15,31 0 7 16,-3 0 8-16,5 8-5 16,-13 15-11-16,-14 15-9 15,-11 12-9-15,-8 7-18 16,0 4-9-16,-27-7-5 16,-6-13-1-16,11-12-7 15,6-13-10-15,8-12-25 16,2-4-20-16,6-3-12 15,0-26-38-15,0-6-7 16,19-8-31-16,14-7-139 0</inkml:trace>
  <inkml:trace contextRef="#ctx0" brushRef="#br0" timeOffset="79509.8722">20762 7888 317 0,'0'0'190'16,"33"0"-141"-16,40-8 77 16,17-8-39-16,-11-2-31 15,-5 3-36-15,2-2-19 16,-10-3-1-16,-6 2-10 0,-9-1-26 15,4 3-81-15,2 5-136 16,3 3-117-16</inkml:trace>
  <inkml:trace contextRef="#ctx0" brushRef="#br0" timeOffset="79989.5959">21634 8538 368 0,'-8'37'264'0,"-11"13"-219"16,-19 8 34-16,-8 4-43 16,-1-6-28-16,-5-7-8 15,6-18-11-15,19-16-32 16,16-15-32-16,11 0-35 15,0-29-103-15</inkml:trace>
  <inkml:trace contextRef="#ctx0" brushRef="#br0" timeOffset="80633.7578">22046 7993 132 0,'-5'0'145'0,"-1"0"-88"15,3-2-18-15,-2-1-15 16,0-4-20-16,5-4-4 15,0 5 11-15,0-1 52 0,0 2-17 16,0-3-2 0,0 0 5-16,10-4-5 0,18-3 5 15,10-2-6-15,3-1-9 16,0 6-6-16,-9 4 1 16,-2 8-9-16,-8 0-9 15,-11 16 5-15,-11 23 0 16,0 13-4-16,0 1-6 15,0-9-4-15,-11-17-2 16,11-15 0-16,0-12-3 16,19 0-2-16,39 0 5 15,7-7-1-15,0 7 2 16,-15 0-1-16,-12 29 3 16,-25 35 6-16,-13 12 6 15,-13 6-4-15,-55-11-11 0,2-20-6 16,9-29-27-16,19-22-37 15,16-22-51-15,22-41-104 16,22-14-117-16</inkml:trace>
  <inkml:trace contextRef="#ctx0" brushRef="#br0" timeOffset="80890.1572">23017 7485 513 0,'0'21'57'16,"32"35"45"-16,26 15-26 16,-12 18-25-16,-5 19-9 15,-27 14 2-15,-14 18-8 16,-22 8-11-16,-68-15-16 15,-14-19-9-15,-2-39-24 16,27-47-87-16,22-28-194 16</inkml:trace>
  <inkml:trace contextRef="#ctx0" brushRef="#br0" timeOffset="81969.5716">17793 9510 207 0,'21'-19'179'15,"-7"-1"-110"-15,0 9 20 16,-9 4-39-16,-5 4-4 15,0 3 1-15,0 0 19 0,-41 38-16 16,-35 34-28 0,-17 30 3-16,-5 30-1 0,11 24-19 15,29 5-2-15,34-7-2 16,24-26-1-16,44-36-2 16,73-41-32-16,33-41-54 15,35-13-71-15,6-43-259 16</inkml:trace>
  <inkml:trace contextRef="#ctx0" brushRef="#br0" timeOffset="83888.7772">18346 9737 48 0,'-3'0'56'16,"-8"0"-42"-16,3 0 15 15,3 2 20-15,-1 0 8 16,6-2-11-16,0 0 8 16,-8 0-4-16,8 0-22 15,0 0-3-15,0 0 7 16,-5 0-5-16,2 0 2 15,-8 3-11-15,-3 0-9 16,9-3 12-16,5 0 1 16,0 0-9-16,0 0-6 0,0 0 3 15,0 0 1-15,0 0 4 16,0 0 2-16,-8 0-4 16,8 0-3-16,0 0 1 15,-6 0 4-15,6 0-2 16,0 0-3-16,0 0-4 15,0 0-4-15,0 0-2 16,0 0 3-16,0 0-3 16,0 0 2-16,0 0 1 15,0 0 2-15,0 0 2 16,0 0 1-16,0 0 2 16,0 0-1-16,0 0-5 15,0 0-2-15,0 0-1 0,0 0 0 16,0 0-1-16,0 0 0 15,0 0 0-15,0 0 0 16,14 0 0-16,32 0 1 16,31 0 3-16,2-6 11 15,13-6 8-15,-12-1-9 16,-4 4-2-16,-16 2 0 16,-8 0-6-16,-11 6-3 15,-9 1-1-15,-21 0-2 16,-3 0 0-16,-2 0 0 0,2 1 0 15,-3 14-1-15,-5 0 1 16,9 1-1-16,-9-4-1 16,0 0-1-16,0 6-1 15,0 7 2-15,0 12 0 16,0 14 1-16,-28 16 1 16,-4 9 0-16,-1-1 0 15,0 4 0-15,6-10-1 16,8-11-5-16,5-16-26 15,9-17-32-15,5-18-58 16,5-7-106-16,55 0-159 16</inkml:trace>
  <inkml:trace contextRef="#ctx0" brushRef="#br0" timeOffset="84437.5075">19347 10347 572 0,'-19'21'41'15,"5"8"30"-15,-5 10-19 16,-8 3-10-16,-1 1-30 16,4-11-12-16,5-7-7 15,5-14-22-15,9-11-40 16,5 0-73-16,11-28-152 16</inkml:trace>
  <inkml:trace contextRef="#ctx0" brushRef="#br0" timeOffset="85089.4604">19748 9739 267 0,'-9'0'71'16,"9"0"-20"-16,0 0-28 16,0 0-1-16,0 0 21 15,0 0 9-15,0 0-8 16,0 0-15-16,0 0 9 16,0 0-9-16,0-5-1 15,14-6 5-15,8 4 7 16,8-1-1-16,-3 1-6 15,0 6-3-15,-8 1-7 0,1 0-12 16,-15 0-9 0,-5 4-1-16,0 18 3 0,0 6 2 15,0-6-3-15,-14-4-1 16,3-10-2-16,11-8-2 16,0 0 1-16,6 0 1 15,46 0 0-15,8-3 1 16,5-1 1-16,-13 4 0 15,-11 11 8-15,-17 35 9 16,-24 25-5-16,0 10-3 16,-46 4-11-16,-30-16 0 15,7-19-4-15,12-24-13 16,16-25-22-16,22-1-18 16,19-27-29-16,0-13-46 0,28-4-97 15,42-1-70-15</inkml:trace>
  <inkml:trace contextRef="#ctx0" brushRef="#br0" timeOffset="85337.5581">20541 9399 228 0,'0'28'360'16,"5"20"-319"-16,53 19 44 0,-4 11-29 16,-10 17-1-1,-22 13-11-15,-22 15 1 0,0 6-26 16,-47-3-19-16,-24-30 0 16,17-37-40-16,24-45-102 15,30-28-119-15</inkml:trace>
  <inkml:trace contextRef="#ctx0" brushRef="#br0" timeOffset="85937.7485">21583 10241 289 0,'-22'5'108'0,"22"-3"2"0,0-2-29 15,0 0-22-15,0 2-9 16,-6 6-2-16,-13 17-3 15,-22 15 2-15,-16 15-7 16,-17 19-13-16,-5 0-17 16,8-5-10-16,1-14-4 15,29-18-28-15,22-24-64 16,19-13-102-16,46-33-250 16</inkml:trace>
  <inkml:trace contextRef="#ctx0" brushRef="#br0" timeOffset="86273.595">22597 9247 572 0,'-85'80'93'0,"12"24"-23"16,-17 28 20-1,5 27-22-15,17 7-28 0,30 3-20 16,24-15-9-16,14-38-9 15,41-31-2-15,49-45-4 16,30-35-34-16,36-15-59 16,-4-51-196-16</inkml:trace>
  <inkml:trace contextRef="#ctx0" brushRef="#br0" timeOffset="87315.4314">22913 9769 394 0,'-16'12'172'0,"16"-2"-152"16,0 0 27-16,3-2 0 15,43-1-13-15,11-6 7 16,3-1-1-16,6 0-13 16,-15 0-13-16,-4 0-13 15,-4-4-1-15,-10-1-10 16,3-1-39-16,-9 3-78 16,11-2-122-16</inkml:trace>
  <inkml:trace contextRef="#ctx0" brushRef="#br0" timeOffset="87803.7043">23568 9484 337 0,'-20'0'59'0,"20"4"-3"15,0 6 6-15,0-5-21 16,0-3-9-16,0 0 15 16,30-2-2-16,25 0 11 15,2 0 3-15,-10 0-21 16,-1 6 8-16,-19 16-15 15,-21 10-11-15,-6 13 0 16,0 5-12-16,-39-5-6 16,7-8-2-16,5-16 0 15,21-8-2-15,6-13-3 16,0 0 0-16,33 0 1 0,32-9 4 16,1-1 1-16,-1 10 2 15,-8 0-1-15,-24 40 6 16,-25 24 6-16,-8 18-2 15,-32 6-7-15,-53-6-5 16,6-21-3-16,13-26-14 16,20-22-24-16,27-13-22 15,19-13-44-15,0-22-63 16,76-8-94-16</inkml:trace>
  <inkml:trace contextRef="#ctx0" brushRef="#br0" timeOffset="87961.7226">24399 10160 138 0,'-79'74'601'15,"-11"8"-547"-15,16-6 14 16,4-13-68-16,23-21-16 16,15-29-96-16,32-13-80 15,0-26-157-15</inkml:trace>
  <inkml:trace contextRef="#ctx0" brushRef="#br0" timeOffset="88485.3795">24688 9634 439 0,'-8'5'98'16,"8"-5"-2"-16,0 3-39 0,0-1-8 16,35 1 15-16,9 2-5 15,-11 5-16-15,-14 12-17 16,-19 10-9-16,0 9-5 16,-6 3-6-16,-32-4-4 15,11-14-2-15,13-7 0 16,14-19-5-16,0 0-1 15,33 0 0-15,33-12 6 16,4 1 0-16,-1 11 1 16,-9 0 4-16,-17 35 5 15,-24 25 3-15,-19 15 6 16,-19 11-9-16,-41-9-10 0,-5-23-1 16,8-27-15-16,16-27-24 15,8-15-29-15,27-43-88 16,6-17-69-16,47-12-148 15</inkml:trace>
  <inkml:trace contextRef="#ctx0" brushRef="#br0" timeOffset="88702.995">25343 9374 467 0,'0'2'183'0,"0"40"-131"0,46 21 29 16,19 26-35 0,1 22 2-16,-25 25-1 0,-36 21-2 15,-5 5-17-15,-71-9-13 16,-16-26-15-16,2-37-7 16,31-50-60-16,5-40-194 15</inkml:trace>
  <inkml:trace contextRef="#ctx0" brushRef="#br0" timeOffset="90449.5601">14223 12240 380 0,'33'0'42'0,"5"0"65"15,-5 0-60-15,-6 0-29 16,-21 0-2-16,-6 0 12 16,0 0 21-16,0 0 10 15,0 0-11-15,0 0-12 16,-14 0-8-16,-38 11-18 15,-13 22-9-15,-6 18 0 16,6 12-1-16,5 8 0 0,27-4-1 16,19-6-1-16,14-17-1 15,0-19-3-15,27-19-5 16,33-6-6-16,17-42 17 16,10-22 0-16,3-10 1 15,-11-3-1-15,-13 12 1 16,-20 20 0-16,-22 27 2 15,-10 18-2-15,-14 18 0 16,0 40 2-16,0 22 7 16,0 1-8-16,0-8-2 15,0-21-7-15,0-22-19 16,0-19-47-16,0-11-47 0,33-6-68 16,27-33-166-16</inkml:trace>
  <inkml:trace contextRef="#ctx0" brushRef="#br0" timeOffset="90711.4124">15129 12269 258 0,'-79'29'359'16,"5"11"-302"-16,30 1 15 15,28-2-54-15,11-14-18 16,5-15 0-16,21-10 1 15,50 0 4-15,0 0 12 16,-16 0 16-16,-12 10-4 16,-43 35-12-16,0 17 5 0,-52 6-13 15,-38 0-9-15,-2-22-11 16,24-18-33-16,29-20-37 16,26-8-18-16,13-14-66 15,33-12-82-15</inkml:trace>
  <inkml:trace contextRef="#ctx0" brushRef="#br0" timeOffset="91085.712">15369 12396 255 0,'0'22'355'0,"0"5"-338"15,0 6 50-15,35 3-19 16,-5-3-15-16,-3-3-13 16,-8-8-18-16,-5-7-2 15,-9-6-7-15,4-5-16 16,4-4-44-16,-2-6-44 16,22-23-46-16,-6-4 7 15,11 3 72-15,-2 6 78 16,-3 5-2-16,-3 11-1 15,-14 8 3-15,-16 0 23 16,0 16 99-16,0 22 25 0,-22 17-51 16,-24 9-25-16,2 13-19 15,-10 8-10-15,7-3-30 16,-10-11-12-16,19-15-3 16,16-23-24-16,22-17-70 15,0-16-135-15</inkml:trace>
  <inkml:trace contextRef="#ctx0" brushRef="#br0" timeOffset="91769.5815">16097 12406 275 0,'0'4'63'16,"0"1"11"-16,0-2-16 15,0 0-24-15,0-3 3 0,-6 0-3 16,6 0-15 0,0 0-15-16,0 0-2 0,0 0 10 15,0 0-3-15,0 0 8 16,0 0 2-16,0 0 6 16,0 0-7-16,0 0-3 15,0 0-6-15,0 0-5 16,0 0-3-16,0 6-1 15,0 7 3-15,0 10 16 16,0 6 9-16,0 11 0 16,0 1-10-16,0 2-5 15,-13-7-4-15,-1-4-5 16,8-16-4-16,6-8-1 16,0-8-1-16,0-13 1 0,0-23-1 15,39-11-2-15,1 5 3 16,12 11 1-16,-19 14 1 15,-14 9 2-15,-5 8 0 16,-14 0-2-16,5 18-1 16,-5 11 16-16,0 7-3 15,8-14-11-15,-2-12-2 16,13-4-1-16,14-6 0 16,13 0 1-16,19 0 0 15,1-8-1-15,-6 4 0 16,-17 4-2-16,-15 0-4 15,-9 12-10-15,-19 4-14 16,0-3-42-16,0-13-96 0,0 0-231 16</inkml:trace>
  <inkml:trace contextRef="#ctx0" brushRef="#br0" timeOffset="91955.5181">16969 12415 613 0,'0'54'59'0,"0"6"8"16,0 8-29-16,0-1-27 15,0-1-9-15,0-6 1 16,0-5-3-16,0-7-13 0,0-12-25 16,0-4-72-16,14-6-120 15</inkml:trace>
  <inkml:trace contextRef="#ctx0" brushRef="#br0" timeOffset="92173.5575">16983 12478 440 0,'0'-12'133'0,"38"-9"-38"16,8 6-35-16,6 6 1 15,-11 9 0-15,-11 0-31 16,-3 29-4-16,-27 22 9 15,0 25-22-15,-32-2-13 16,-34-6-1-16,6-23-10 16,22-21-36-16,13-22-20 0,23-2-23 15,2-31-64-15,27-18-104 16</inkml:trace>
  <inkml:trace contextRef="#ctx0" brushRef="#br0" timeOffset="92525.807">17749 12219 554 0,'-27'28'276'15,"21"-6"-240"-15,6-10-36 16,0-9-5-16,0-3-86 0,14-21-59 16,29-15-236-16</inkml:trace>
  <inkml:trace contextRef="#ctx0" brushRef="#br0" timeOffset="92653.6629">18005 12501 365 0,'-27'4'414'0,"27"-4"-414"16,0-11-98-16,0-43-381 15</inkml:trace>
  <inkml:trace contextRef="#ctx0" brushRef="#br0" timeOffset="96771.4202">18777 12050 66 0,'0'0'319'16,"-6"0"-275"-16,6 0-7 16,-8 0-19-16,8 0-4 15,0 10 10-15,0-8 15 16,0 2-2-16,0-4 2 15,0 0-2-15,0 2-1 0,0 3-15 16,0 5-2-16,0 4-3 16,28 7-4-16,-4 2-3 15,11 2 3-15,-2 11 4 16,5 2-3-16,9 6 4 16,-9 6 1-16,8-1-6 15,-8 2-9-15,3-2-3 16,-8-5-3-16,0-5-14 15,-9-12-32-15,4-14-54 16,-9-13-37-16,8 0-42 16,6-24-32-16</inkml:trace>
  <inkml:trace contextRef="#ctx0" brushRef="#br0" timeOffset="97049.4343">19628 12175 139 0,'-14'0'431'16,"14"1"-396"-16,0 28 17 16,-11 14-1-16,-8 18-12 15,-27 9 1-15,-6 18-8 16,-14 9-13-16,-7 5-10 15,7-4-3-15,14-15-6 16,12-21-1-16,21-20-6 0,5-21-25 16,14-17-47-16,0-4-32 15,33-4-78-15,27-22-117 16</inkml:trace>
  <inkml:trace contextRef="#ctx0" brushRef="#br0" timeOffset="97311.3605">19805 12584 281 0,'0'3'325'15,"0"0"-289"-15,46-1 32 16,1-1-15-16,23-1-29 16,-15 0-23-16,10 0-1 15,-5-20-10-15,-2-1-18 16,2-4-58-16,-9-1-152 16</inkml:trace>
  <inkml:trace contextRef="#ctx0" brushRef="#br0" timeOffset="97889.4416">20604 12251 29 0,'-17'3'189'0,"9"-3"-165"16,8 0 42-16,0 2-22 15,0 0-12-15,-13 3 1 0,2 1 6 16,2 2 0-16,-4-4 7 15,7-1-9-15,1 0-18 16,5-3-2-16,0 0 15 16,0 0 2-16,0 0-7 15,38 0 10-15,6-3 24 16,-3 0-21-16,-9 3-6 16,1 0-8-16,-6 8-7 15,-21 21-14-15,2 10 3 16,-8 12-5-16,0 4-2 15,-41-6-1-15,8-14 0 16,6-12 0-16,27-16 0 0,0-7-3 16,27 0 0-16,47-16 3 15,16 5 1-15,-6 8-1 16,-10 3 0-16,-14 19 3 16,-27 34 5-16,-22 18 3 15,-11 10-5-15,-38-5-6 16,-42-16-7-16,1-27-31 15,-5-29-45-15,24-4-47 16,22-23-84-16,16-18-122 16</inkml:trace>
  <inkml:trace contextRef="#ctx0" brushRef="#br0" timeOffset="98339.5566">21176 12071 407 0,'0'20'97'15,"0"8"-27"-15,25 11 5 16,48 5-27-16,12 8-9 16,0 15-4-16,-26 20 1 15,-39 21 10-15,-20 25-7 0,-28 6-22 16,-70-6-17 0,-5-22-7-16,4-35-65 15,34-42-102-15,19-34-141 0</inkml:trace>
  <inkml:trace contextRef="#ctx0" brushRef="#br0" timeOffset="99155.5551">18594 12100 20 0,'0'-3'546'0,"0"3"-465"16,-13 0-10-16,-7 22-20 15,-7 17-12-15,-11 14-3 0,3 10-6 16,-14 19-2-16,21 23-6 16,1 21-2-16,27 15-1 15,0 0-3-15,55-12-9 16,62-22-2-16,41-29-5 15,30-31 0-15,14-30-8 16,2-17-40-16,-18-15-91 16,-4-33-89-16,-26-6-244 15</inkml:trace>
  <inkml:trace contextRef="#ctx0" brushRef="#br0" timeOffset="100055.2275">21850 12383 184 0,'0'0'289'15,"0"0"-222"-15,0 0-5 16,0 0-34-16,38 0 29 0,3-4-5 15,-8 3-1-15,-1-1-4 16,-4-1-17-16,2 3-30 16,-3-4-1-16,0-4-21 15,-2-5-62-15,21-8-103 16,-19 5-220-16</inkml:trace>
  <inkml:trace contextRef="#ctx0" brushRef="#br0" timeOffset="100281.6315">22068 12698 685 0,'0'18'78'16,"0"-1"-8"-16,38-5-28 15,14-6-24-15,2-6-18 16,4 0 0-16,-1-21-23 16,3-16-86-16,0-11-106 15</inkml:trace>
  <inkml:trace contextRef="#ctx0" brushRef="#br0" timeOffset="101339.3305">23129 11888 208 0,'-6'0'146'0,"6"0"-61"15,0 0 14-15,0 0-48 16,0 6-17-16,0 6 19 15,0 8-2-15,0 9-2 16,0 12-18-16,0 6-13 16,0 10-15-16,0 7-1 15,0-4-2-15,0-5-2 0,0-16-8 16,0-15-30 0,0-9-51-16,6-11-31 0,18-4-79 15,-2 0-120-15</inkml:trace>
  <inkml:trace contextRef="#ctx0" brushRef="#br0" timeOffset="101585.456">23022 12187 409 0,'-11'5'207'16,"11"2"-175"-16,0-2 34 0,0 2-51 16,44-1-6-16,-3-6-6 15,-3 0-3-15,3 0 0 16,-8 0-4-16,5 0-14 16,-5-5-55-16,13 3-110 15,-8-4-122-15</inkml:trace>
  <inkml:trace contextRef="#ctx0" brushRef="#br0" timeOffset="101991.7085">23115 12726 667 0,'27'9'101'16,"17"1"27"-16,10 3-77 15,-21-5-48-15,-8-3-3 16,-4-5-30-16,4-13-109 15,2-35-122-15</inkml:trace>
  <inkml:trace contextRef="#ctx0" brushRef="#br0" timeOffset="107847.3292">23947 11944 76 0,'-6'0'87'0,"6"0"-33"15,0-2 16-15,-8-1-18 16,2-4-16-16,1-2-19 16,-3 5-13-16,8-1 5 0,0 5 12 15,0 0 6-15,0 0 3 16,0 0-18-16,0 0-4 16,0 0 12-16,0 0 2 15,0 0-6-15,-6 0-2 16,6 0 3-16,0 0-7 15,0 0 8-15,-8 0 8 16,8 0-12-16,0 0-7 16,-5 0-3-16,5 0 0 15,0 0 4-15,0 0 6 16,0 0 2-16,0 0-8 16,0 0 0-16,0 0 2 15,0 0 2-15,0-13-3 0,46-3 3 16,11-10 9-1,3 4-1-15,-8 0-1 0,-11 5 5 16,-8 6-4-16,-14 5-9 16,0 5-7-16,3 1-3 15,8 0 3-15,16 0 4 16,6 0-4-16,-11 0-3 16,-3 0 0-16,-11 0-1 15,-8 0 0-15,0 13 1 16,-19 22 1-16,0 11-1 15,-27 6 1-15,-25 5-2 16,1-7 0-16,4-10 0 0,14-10-1 16,1-14-1-1,26-6-1-15,-2-10 2 0,8 0 1 16,0 0-1-16,0 0-1 16,0 0 2-16,8 0-1 15,39-11 1-15,10-2 1 16,-5 5-1-16,-17 8 0 15,-2 0 0-15,-19 15 0 16,-14 25 1-16,0 7-1 16,-3 5 0-16,-49 0 0 15,-13-9 0-15,5-11-2 16,2-14-5-16,12-16-17 16,2-2-21-16,17-2-39 15,8-16-24-15,19-4-81 16,0 1-77-16</inkml:trace>
  <inkml:trace contextRef="#ctx0" brushRef="#br0" timeOffset="108312.4764">23698 12896 221 0,'-8'11'295'15,"8"-4"-275"-15,3-3 53 16,54-4-30-16,28 0 1 15,40-18 19-15,20-21 6 0,26-2-20 16,12-2-18-16,-27 9-24 16,-26 10-7-16,-29 0-3 15,-35 13-13-15,-28-1-45 16,-11 0-78-16,-16 3-144 16</inkml:trace>
  <inkml:trace contextRef="#ctx0" brushRef="#br0" timeOffset="108995.2627">24227 13077 134 0,'0'0'253'15,"-16"4"-217"-15,13-2 40 16,3-1-26-16,0 3-23 16,0-4 2-16,0 0 7 15,0 0-19-15,0 0 6 16,0 7 17-16,0 11-8 15,0 11-7-15,0 19 1 16,-5 12-22-16,-22 3-4 16,2-7-1-16,17-14-2 15,8-25-3-15,19-17-8 16,55-7 5-16,18-32 7 16,12-7-1-16,-1 3 1 15,-34 12 1-15,-4 6-2 0,-35 9-40 16,-16 7-49-1,-1 3-108-15,-13-1-155 0</inkml:trace>
  <inkml:trace contextRef="#ctx0" brushRef="#br0" timeOffset="109257.6211">24800 13077 39 0,'-8'0'383'0,"-17"0"-328"15,25 16 14-15,-8 7-16 0,-3 14-2 16,-2 12-3-16,-7 11 13 16,-7 14-7-16,0 4-11 15,8-6-20-15,5-4-17 16,9-21-6-16,5-18-9 15,0-19-44-15,11-10-66 16,43-26-99-16</inkml:trace>
  <inkml:trace contextRef="#ctx0" brushRef="#br0" timeOffset="109715.121">25749 12149 297 0,'0'0'335'15,"-14"0"-304"-15,-5 9 33 16,-19 20-29-16,-8 12 1 15,5 20-6-15,-17 21 0 16,4 22 0-16,2 18-3 16,22 9-12-16,16-7-6 15,14-15-7-15,0-23-2 16,58-20-6-16,13-24-13 16,8-26-23-16,5-16-47 15,17 0-53-15,-3-41-147 16</inkml:trace>
  <inkml:trace contextRef="#ctx0" brushRef="#br0" timeOffset="110293.5877">25874 12556 342 0,'0'0'111'0,"0"5"-43"16,0 7 13-16,14 8-12 15,19 8-20-15,18 0-21 16,15 4-5-16,-9-3 3 15,3 2-8-15,0-6-11 16,-8-5-7-16,-6-8-5 16,-21-10-29-16,-3-2-55 0,8 0-55 15,-9-29-137-15</inkml:trace>
  <inkml:trace contextRef="#ctx0" brushRef="#br0" timeOffset="110473.4398">26436 12492 558 0,'-85'55'207'0,"1"14"-138"16,-9 8-15-16,-5 4-51 16,8-5-3-16,11-19-25 15,33-20-58-15,32-20-29 16,14-17-127-16</inkml:trace>
  <inkml:trace contextRef="#ctx0" brushRef="#br0" timeOffset="111027.473">26692 12593 486 0,'0'0'237'0,"6"0"-161"16,40 0-34-16,9 0-23 15,24 0-19-15,-17-20-2 0,4-9-41 16,-1-3-57 0,3-3-74-16,-10 6-318 0</inkml:trace>
  <inkml:trace contextRef="#ctx0" brushRef="#br0" timeOffset="111671.4842">27300 12289 6 0,'-11'3'344'0,"6"-3"-282"16,5 0 3-16,0 0-1 15,44-5-5-15,7-16-7 16,4 0 6-16,2-3 3 16,-16 7 7-16,3 5-14 15,-23 12-22-15,-21 0-15 16,0 13-8-16,0 38-1 16,-27 14-8-16,-30 12 0 15,-3 0-2-15,27-9 2 0,20-19-2 16,13-14 0-16,0-21-3 15,46-12-10-15,25-2 10 16,2 0-6-16,-2 0-14 16,-5-6-8-16,-12-4-29 15,9-5-41-15,-8-10-112 16</inkml:trace>
  <inkml:trace contextRef="#ctx0" brushRef="#br0" timeOffset="112235.3172">27892 11853 522 0,'27'66'129'0,"25"20"-7"16,-14 28-12-16,-30 21-30 16,-8 17-34-16,-60 3-32 15,-43-8-14-15,-17-26 0 16,11-29-38-16,8-54-175 15</inkml:trace>
  <inkml:trace contextRef="#ctx0" brushRef="#br0" timeOffset="139118.8274">14477 14295 365 0,'79'-10'76'16,"14"-3"-15"-16,10 4 21 16,-10 1-43-16,-19 3-15 15,-28 1-13-15,-8-1-8 16,-13-1-3-16,-12-1-11 0,6-3-42 15,9-1-167-15</inkml:trace>
  <inkml:trace contextRef="#ctx0" brushRef="#br0" timeOffset="139443.0899">14706 14436 441 0,'-19'0'45'0,"19"0"-14"15,0 0 11-15,0 0 0 16,0 0-4-16,0 7-13 15,0 23 9-15,0 14 1 16,0 9-11-16,0 7-7 16,0 2-11-16,0-4-6 15,0-10-2-15,0-6-11 16,0-9-36-16,0-16-69 16,8-11-128-16</inkml:trace>
  <inkml:trace contextRef="#ctx0" brushRef="#br0" timeOffset="139974.505">15409 14463 312 0,'0'38'67'15,"0"6"-14"-15,0 13 13 0,-32 6-24 16,-1 4-18-16,0-1 1 16,1-8 3-16,10-18-9 15,11-18-13-15,11-22-5 16,0-8-1-16,5-38 0 15,36-22-1-15,17-4-2 16,1 0 1-16,1 3 2 16,-8 3 1-16,-5 10 0 15,-9 3 1-15,-5 14-1 16,-6 4 2-16,-22 12 1 16,1 14 4-16,2 5 7 15,-8 4 6-15,0 0-3 16,0 0-9-16,0 13-1 0,11 20 7 15,-3 12 22-15,-8 9-10 16,8 15-4-16,-2 7 1 16,-6 6-3-16,0 0-9 15,0 2-8-15,0-10-4 16,0-14-2-16,0-11-5 16,0-14-11-16,0-10-38 15,0-13-44-15,0-9-42 16,0-3-86-16</inkml:trace>
  <inkml:trace contextRef="#ctx0" brushRef="#br0" timeOffset="140252.9139">15573 14688 443 0,'0'0'111'16,"0"11"-54"-16,33 1 11 16,0-4-36-16,5-3-19 15,3-1-1-15,-9-4-3 16,1 0-9-16,0 0-4 0,-1 0-16 15,1 0-61-15,14 0-165 16</inkml:trace>
  <inkml:trace contextRef="#ctx0" brushRef="#br0" timeOffset="140574.8052">16214 14558 756 0,'-11'12'40'0,"11"-4"-40"16,0-6-1-16,0-2-42 16,0 0-86-16,0-14-241 15</inkml:trace>
  <inkml:trace contextRef="#ctx0" brushRef="#br0" timeOffset="140733.1384">16227 14912 324 0,'-13'0'490'0,"13"0"-490"16,35-2-68-16,17-37-258 15</inkml:trace>
  <inkml:trace contextRef="#ctx0" brushRef="#br0" timeOffset="143864.7625">16904 14443 201 0,'0'0'122'0,"0"0"-73"16,-9 0-21-16,9 0 11 16,-5 0 7-16,0 0-1 15,-4 0 2-15,9 0-24 16,0 0-14-16,0 0 1 15,0 0 2-15,0 0 1 16,-8 0 5-16,8 0-2 16,-5 0-3-16,5 0-4 15,0 0-3-15,0 0-2 16,46-5 15-16,20-4 16 16,18-5 0-16,-5-2-6 15,-5 6-6-15,-17 6-6 0,-16 4-7 16,-22 0-6-1,-11 0-2-15,-8 22-1 0,0 25 2 16,-33 16-2-16,-40 19-1 16,-12 7 0-16,12-2-3 15,21-8 1-15,19-18 0 16,28-16 1-16,5-15-5 16,24-15-7-16,55-11-4 15,6-4-5-15,21 0-16 16,-8-19-43-16,-5-1-53 15,-11-2-73-15</inkml:trace>
  <inkml:trace contextRef="#ctx0" brushRef="#br0" timeOffset="144396.9923">18166 14746 75 0,'16'-11'235'0,"-10"0"-180"16,8 4 7-16,-14 5-31 16,0 2 15-16,0 0 9 15,0 0-9-15,0-4-1 16,0 4-5-16,0-1-11 16,-22 1-7-16,-8 0-13 15,-17 1-4-15,-18 27-5 16,5 12 1-16,5 3 2 15,4 6 1-15,21-5 4 16,16-5 2-16,14-9-4 0,0-14-6 16,19-14 0-16,47-2 0 15,13-2 3-15,5-21 2 16,-18 0 2-16,-15 9 6 16,-23 7-6-16,-15 7-4 15,-7 3-3-15,-1 22 1 16,3 6 1-16,17-5-2 15,21-14-2-15,20-10-8 16,13-2-24-16,8-6-62 16,3-23-147-16</inkml:trace>
  <inkml:trace contextRef="#ctx0" brushRef="#br0" timeOffset="144966.9233">18908 14578 413 0,'0'0'74'0,"0"0"34"16,41 0-47-16,10 0-32 15,-12 0-13-15,-1 0-13 16,-3 0-3-16,-10 0-2 16,-6 0-6-16,-5 0-25 15,5-2-83-15,-6 2-120 16</inkml:trace>
  <inkml:trace contextRef="#ctx0" brushRef="#br0" timeOffset="145163.1258">19033 14768 134 0,'0'7'451'15,"0"4"-417"-15,38-3 44 16,22 0-72-16,-13-8-6 16,4 0-40-16,-4 0-100 15,-1-8-185-15</inkml:trace>
  <inkml:trace contextRef="#ctx0" brushRef="#br0" timeOffset="146796.1427">20426 14430 141 0,'9'-11'231'0,"-1"7"-171"16,3-8 4-16,-3 2-25 16,-8 3-9-16,0 0 11 15,0 3 8-15,-3 0-9 16,-40 4-18-16,-12 0-6 16,-40 7-1-16,7 14 1 15,-10 9 2-15,5 0-6 16,17 0-9-16,16-2-1 15,3-4-1-15,30-5 2 16,8-3 0-16,5-7 3 16,8 7 2-16,6-1 3 0,0 5-1 15,0-3 4-15,20 4 1 16,26-3-3-16,-2 1-1 16,2 2 1-16,-5-1 1 15,2 3-4-15,-10 0-4 16,-11 1-3-16,-8 8-1 15,-14-4-1-15,0 9 0 16,-14 4 0-16,-41 1 0 16,9 0-2-16,-6-14 2 15,22-9-2-15,14-14 0 16,10-5 1-16,6-20 0 16,0-31-6-16,14-24 3 15,52-19 1-15,13-10 2 0,0 1 1 16,0 9 1-16,-3 15-1 15,-21 22 0-15,-25 17 0 16,-28 16 0-16,-2 12-1 16,0 2-36-16,-19 10-76 15,6 0-80-15,-15 0-154 16</inkml:trace>
  <inkml:trace contextRef="#ctx0" brushRef="#br0" timeOffset="147705.0875">15003 16436 380 0,'0'-3'96'0,"0"3"-11"16,-19 0-8-16,-22 0-13 15,-16 11-39-15,-17 25-10 16,-5 13 10-16,0 14-3 15,22 3-9-15,16 1-10 16,27-3 0-16,14-9-2 0,0-10-1 16,33-14 0-1,33-7-1-15,2-17-1 0,8-7-8 16,9 0-26-16,-6-15-50 16,2-6-99-16,-15-3-114 15</inkml:trace>
  <inkml:trace contextRef="#ctx0" brushRef="#br0" timeOffset="148222.8967">15606 16553 33 0,'0'0'297'16,"-8"0"-227"-16,2 0-27 15,1 0-10-15,-3 18 11 16,-6 10 11-16,-11 9-9 16,-2 16 0-16,0 5-11 15,-11 7-13-15,10 2-13 16,4-13-8-16,5-14-1 15,11-19-1-15,8-21-2 16,0-21 1-16,35-41 0 16,22-18-2-16,14-13-1 0,-5 4 3 15,2 1 2-15,3 11 0 16,0 11 1-16,-20 11 0 16,-10 18 0-16,-16 12-1 15,-17 16 0-15,-8 5 0 16,0 4 2-16,0 0 1 15,8 30 0-15,-2 9 7 16,5 13-1-16,-3 6-1 16,5 5 9-16,1 6 5 15,-9-1-8-15,1 3-12 16,2-6-2-16,3-8-6 16,-3-9-20-16,0-12-27 15,3-12-46-15,-3-14-82 0,-8-10-94 16</inkml:trace>
  <inkml:trace contextRef="#ctx0" brushRef="#br0" timeOffset="148476.833">15808 16728 147 0,'8'-5'329'0,"5"3"-275"16,26-2 31-1,18-1-27-15,-22 4-18 0,3 1-26 16,9 0-12-16,-14 0-2 16,18-3-8-16,-4-2-31 15,18-2-73-15,6-2-89 16,-11-8-152-16</inkml:trace>
  <inkml:trace contextRef="#ctx0" brushRef="#br0" timeOffset="148776.8909">16751 16393 309 0,'0'1'325'15,"0"5"-309"-15,0-5-16 16,0 4-3-16,0 2-50 16,0 1-104-16,0 4-140 0</inkml:trace>
  <inkml:trace contextRef="#ctx0" brushRef="#br0" timeOffset="148943.0423">16868 16752 709 0,'0'0'0'16,"27"-5"-15"-16,20-9-148 16,-6-8-310-16</inkml:trace>
  <inkml:trace contextRef="#ctx0" brushRef="#br0" timeOffset="149595.1847">17664 16442 463 0,'0'-4'98'16,"17"-1"-57"-16,32-7 11 16,35-8 7-16,-13 7-15 15,-5 1-1-15,-14 4-15 16,-17 8-5-16,-16 0-8 16,0 0-2-16,-19 11-4 15,0 19-4-15,0 13 0 16,-19 10-3-16,-41 11-2 15,0 5 0-15,8 4 0 16,20-11 0-16,21-13 0 16,11-19 0-16,0-13-1 0,51-10 1 15,26-7-1-15,-4 0 1 16,6-19-3-16,1-11-12 16,-23-8-30-16,-11-1-58 15,1 1-78-15,-20 5-169 16</inkml:trace>
  <inkml:trace contextRef="#ctx0" brushRef="#br0" timeOffset="149856.3628">18594 16193 240 0,'-8'13'253'0,"8"20"-221"16,-5 12 40-16,-1 10-20 15,-2 0-15-15,-11 6-9 16,5 0-9-16,-10-1-7 16,10-5-8-16,11-7-4 15,3-12-14-15,0-8-42 16,0-19-122-16,3-9-236 15</inkml:trace>
  <inkml:trace contextRef="#ctx0" brushRef="#br0" timeOffset="150110.8817">18575 16566 38 0,'0'-8'460'15,"0"-9"-415"-15,52 0 34 16,27-2-14-16,11 1-3 15,-6 9 3-15,-15 5-6 16,-18 4-28-16,-26 7-18 16,-25 32-6-16,0 10-3 15,-33 11-3-15,-57-2-1 16,-2-9-2-16,2-14 0 0,21-19-3 16,26-12-6-16,29-4-27 15,14 0-39 1,0-12-46-16,19-15-83 0,47-4-140 15</inkml:trace>
  <inkml:trace contextRef="#ctx0" brushRef="#br0" timeOffset="150525.0574">19524 16363 23 0,'0'0'407'0,"0"0"-322"16,0 0 14-1,0 0-28-15,33-6-28 0,5-2-17 16,8-2-9-16,-8-1-17 15,-2 3-3-15,-9 3-16 16,-8 5-49-16,-5 0-103 16,-3 0-162-16</inkml:trace>
  <inkml:trace contextRef="#ctx0" brushRef="#br0" timeOffset="150743.0637">19595 16612 10 0,'0'0'566'16,"0"0"-484"-16,8 0-19 15,30 0-63-15,0-5-8 16,-2-6-63-16,2 1-90 15,3-5-117-15</inkml:trace>
  <inkml:trace contextRef="#ctx0" brushRef="#br0" timeOffset="151536.7831">20868 15973 155 0,'0'-3'210'0,"0"3"-138"16,0 0-24-16,0-2-29 15,0-6-14-15,14 3-1 0,-14 1 18 16,5-1 10-16,-5 3 6 15,0-1 5-15,0 3-2 16,0 0-10-16,0 0-7 16,0 0-9-16,0 0-9 15,0 0 2-15,0 0-1 16,-13 0-2-16,-6 0 0 16,-14 0 0-16,0 10 5 15,-5 15-1-15,-11 5 2 16,-14 16 6-16,3 8-5 15,-5 11 3-15,18 7 2 16,6 11-4-16,11-3-7 0,17-5 0 16,13-10-2-16,0-17 2 15,24-15-2-15,50-16-3 16,24-17-1-16,14-2 1 16,0-35 1-16,-9-15-2 15,-24 1 2-15,-32 6 4 16,-42 10 3-16,-5 10-3 15,-79 21-5-15,-38 4-1 16,-14 15-4-16,0 19-7 16,33 2-26-16,46-12-90 15,30-17-146-15</inkml:trace>
  <inkml:trace contextRef="#ctx0" brushRef="#br0" timeOffset="152938.8636">23461 16425 61 0,'-5'0'366'0,"-1"5"-305"0,6-5 1 15,0 0-28-15,19 0 6 16,28 0-1-16,10-8 2 15,17-21 8-15,10-11-6 16,1-9-10-16,13-8-6 16,-14-9-9-16,-10-1-7 15,-22 5-7-15,-33 13-2 16,-19 12 0-16,0 19 2 16,-57 18 2-16,-55 29-2 15,-27 52-4-15,-25 31-1 16,20 14 0-16,40-4-1 0,44-11 1 15,41-19 1 1,19-17 0-16,41-19 1 0,49-22 1 16,49-29-2-16,44-5 0 15,18-20-6-15,4-28-52 16,-1-8-100-16,-29 1-152 16</inkml:trace>
  <inkml:trace contextRef="#ctx0" brushRef="#br0" timeOffset="153464.8365">25010 15989 396 0,'0'0'160'16,"5"-8"-106"-16,47-5 6 15,14 0-19-15,-1-1-26 16,-10-1-15-16,-12 3-2 16,-7 5-5-16,-6 4-29 0,11 3-90 15,-17 0-202-15</inkml:trace>
  <inkml:trace contextRef="#ctx0" brushRef="#br0" timeOffset="153741.0269">24912 16397 250 0,'0'0'464'16,"0"-4"-446"-16,84-21 39 15,28-7-37-15,5-8-20 16,1 6-32-16,-12 8-84 15,-11 7-165-15</inkml:trace>
  <inkml:trace contextRef="#ctx0" brushRef="#br0" timeOffset="157139.0436">26471 15041 188 0,'0'0'177'0,"0"0"-98"16,0 0-15-16,0 0-35 16,-8 0 2-16,0 0 13 15,-11 6 5-15,-6 7-8 16,-7-1-5-16,4 0-9 16,-4 0 11-16,18 2-10 15,0-1-9-15,14-2-14 16,0 1-4-16,0 3 2 15,0 2 7-15,14 0-1 16,13 5 5-16,6 7-1 16,-6 3-8-16,-8 4 0 0,-13 10 4 15,-6 1-6-15,0 3 2 16,-19-6-3-16,-8-9-2 16,2-7-1-16,-2-17-2 15,13-8-7-15,-5-3-5 16,5 0-10-16,1-3-26 15,13-23-17-15,0-6-30 16,13-4-79-16,34-9-121 16</inkml:trace>
  <inkml:trace contextRef="#ctx0" brushRef="#br0" timeOffset="157468.9216">26272 15094 309 0,'0'5'69'0,"0"-3"-2"0,0 3-17 15,0 0-6 1,0-3 11-16,0-2 12 0,41 0-5 16,17 0-7-16,21-12-18 15,5-5-11-15,-5 2-17 16,-13 6-9-16,-1 5-9 16,-5 4-19-16,-22 0-67 15,9 4-125-15,-34 12-264 16</inkml:trace>
  <inkml:trace contextRef="#ctx0" brushRef="#br0" timeOffset="157994.7113">25842 16038 479 0,'0'0'115'0,"0"-8"-60"15,51-10 27-15,42-3-10 16,24-10-1-16,20 2-21 16,7 2-14-16,-13 1-23 0,-6 9-13 15,-21 8-2-15,-11 1-12 16,-14 5-54-16,-19 3-79 15,-3 0-104-15</inkml:trace>
  <inkml:trace contextRef="#ctx0" brushRef="#br0" timeOffset="158946.6866">26253 16331 253 0,'0'-3'139'0,"0"3"-61"16,0-2-23-16,0-2-5 16,0 2-6-16,6 0-1 15,2 2-9-15,-8 0 0 16,0 0-5-16,0 15-11 16,0 24-1-16,-14 11-10 15,-18 9-5-15,-1-5-2 16,19-13-1-16,14-16-3 15,0-14-7-15,27-11-1 16,39-7 10-16,18-27 2 0,1 0 1 16,-6 4-1-16,-14 7-1 15,-18 4-11-15,-14 6-43 16,-20 3-44-16,-7 6-89 16,-6 4-50-16</inkml:trace>
  <inkml:trace contextRef="#ctx0" brushRef="#br0" timeOffset="159225.1645">26537 16301 247 0,'-8'0'184'0,"-6"0"-107"16,3 5-1-16,-5 22 2 16,-3 18 7-16,-6 10-6 15,-2 14-26-15,-11 5-30 16,10-1-10-16,1-7-13 16,3-10-2-16,15-15-13 15,4-9-60-15,5-14-101 16,0-13-293-16</inkml:trace>
  <inkml:trace contextRef="#ctx0" brushRef="#br0" timeOffset="160364.6194">26294 15595 70 0,'0'0'31'15,"0"0"0"-15,0 0-14 16,0 0-1-16,0 0 1 16,0-1 11-16,0 1 18 15,0 0 9-15,0 0-13 16,0 0-9-16,0 0-23 16,0 0-10-16,0-4 0 0,0 4-2 15,0 0 2-15,0-3 0 16,0 3 5-16,0 0 12 15,0 0 8-15,0 0-9 16,0 0-8-16,0 0-3 16,0 0 1-16,0 0 3 15,0 0 13-15,-3 0 1 16,-16 0 8-16,-5 0-3 16,-9 0-13-16,-13 0 6 15,8 0-3-15,-9 0-18 16,6 0-3-16,14 0-47 15,3-12-180-15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31T18:48:35.0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5575 5794 218 0,'-17'0'46'0,"6"0"-27"16,6 0 95-16,2 0-47 0,3 0-33 15,-5 0 2-15,5 0-4 16,0 0-9-16,0 0-11 16,0 0-3-16,0 0-4 15,0 0-1-15,0 0 8 16,-6 0 13-16,-2 0 5 15,-3 0-1-15,8 0-8 16,3 0 4-16,0 0-10 16,0 0-10-16,0 0-3 15,0 0-1-15,0 0-1 0,0 0 1 16,0 0 2-16,0 0 1 16,0 0 3-16,0 0 6 15,0 0 2-15,0 0-2 16,0 0 0-16,-5 0-5 15,5 0-4-15,0 0-1 16,0 0-1-16,0 0-1 16,0 0 0-16,0 0-1 15,0 0-1-15,19 5 0 16,55 19 1-16,10 11 3 16,-5 11 1-16,-2 2-1 15,-23 5 3-15,-8-1-3 16,-13 1-3-16,-14 1 0 15,-8-7-5-15,-8-11-26 16,8-11-96-16,8-20-109 0,3-5-254 16</inkml:trace>
  <inkml:trace contextRef="#ctx0" brushRef="#br0" timeOffset="245.7592">6469 5951 444 0,'-49'52'68'0,"-33"19"3"16,-8 19 9-1,-27 15-30-15,-9 10-30 0,-10 0-6 16,16-14-5-16,22-13-9 15,41-27-4-15,35-20-19 16,22-23-62-16,33-18-102 16</inkml:trace>
  <inkml:trace contextRef="#ctx0" brushRef="#br0" timeOffset="957.9536">6635 6255 112 0,'0'0'22'16,"0"0"26"-16,0 0 27 16,0 0-30-16,0 0 16 15,-5 0 15-15,5 0-15 16,0 0-23-16,0 0-3 15,0 0-4-15,0 0-10 16,0 0 8-16,0 0 1 16,11 0 12-16,30 0-13 15,5-5-9-15,-2 2 3 16,2-1-15-16,-5 1-8 0,-11-2 0 16,3-4-6-1,2 1-31-15,-10 1-76 0,-6 5-91 16,-11 2-137-16</inkml:trace>
  <inkml:trace contextRef="#ctx0" brushRef="#br0" timeOffset="1221.8206">6799 6511 100 0,'24'2'414'0,"12"3"-388"16,7-2 67-16,-10-3-57 16,-6 0-24-16,-2 0-11 15,2 0 0-15,-8 0-1 16,3 0-13-16,3 0-65 15,7 0-160-15</inkml:trace>
  <inkml:trace contextRef="#ctx0" brushRef="#br0" timeOffset="1677.8568">7606 6074 332 0,'38'-10'71'15,"14"-4"14"-15,21-4-12 0,7-2-14 16,4 3 8-16,-8 3-4 16,-10 7-5-16,-20 7-20 15,-19 0-18-15,-18 18-13 16,-9 27 2-16,-3 20 5 16,-73 19-9-16,-17 15-5 15,-13 11 0-15,21-13 0 16,25-14-1-16,30-23-2 15,30-25 1-15,0-15-2 16,25-12 4-16,29-6 0 16,17-2 0-16,0 0-2 15,-11 0 2-15,-3 0-9 16,-8 0-35-16,-11-2-62 0,9-6-94 16,-28 1-238-16</inkml:trace>
  <inkml:trace contextRef="#ctx0" brushRef="#br0" timeOffset="1977.8164">8574 6255 460 0,'0'0'99'0,"0"0"-40"16,46 14 20-16,11-6-25 15,9-3-10-15,-12 3-5 16,4 3-13-16,-17-1-13 16,-9 6-10-16,-13-2-3 15,-5 4-2-15,-9-1-14 16,-5-6-41-16,0-9-61 15,9-2-110-15,-4-13-58 16</inkml:trace>
  <inkml:trace contextRef="#ctx0" brushRef="#br0" timeOffset="2151.8445">8980 6145 501 0,'-71'66'45'0,"-13"8"28"16,-17 7-15-16,-8 5-15 15,8-7-22-15,5-10-11 16,28-16-10-16,36-18-1 16,32-23-20-16,0-12-52 15,79-15-97-15,27-38-111 16</inkml:trace>
  <inkml:trace contextRef="#ctx0" brushRef="#br0" timeOffset="2391.7363">9624 5989 345 0,'-22'38'129'16,"3"10"-51"-16,-6 8 21 15,-2 1-37-15,13-2-21 16,9-5-19-16,5-5-9 15,0-8-13-15,0-8 0 16,0-1-11-16,0-12-32 16,0-1-76-16,0-8-87 15,0-2-181-15</inkml:trace>
  <inkml:trace contextRef="#ctx0" brushRef="#br0" timeOffset="2578.0211">9373 6346 497 0,'65'-16'46'15,"14"-2"60"-15,0 3-45 16,0-5-15-16,0-3-28 16,-2-5-17-16,-12 3-1 15,-18-2-20-15,-6 9-71 16,-17 4-192-16</inkml:trace>
  <inkml:trace contextRef="#ctx0" brushRef="#br0" timeOffset="2991.4112">10185 6006 163 0,'0'0'264'0,"0"0"-224"16,28 0 46-16,23 0-9 0,1-3-17 15,8-15-16-15,0 0 12 16,0 9-5-16,-8-2-8 15,-8 9-9-15,-23 2-13 16,-10 0-14-16,-11 20-4 16,0 29-1-16,-57 18 1 15,-17 18-3-15,-10 4 0 16,13-4-1-16,36-10 1 16,24-21 0-16,11-14 0 15,19-16-1-15,46-11 0 16,9-11 0-16,10-2-6 15,-5 0-10-15,-2-2-32 0,-12-9-73 16,-24 0-125-16</inkml:trace>
  <inkml:trace contextRef="#ctx0" brushRef="#br0" timeOffset="3725.8811">5198 7957 446 0,'0'0'68'15,"0"13"-33"-15,33 20 55 16,13 2-35-16,-5 6-20 16,6 2-7-16,-9 0-13 15,-11-4-11-15,-2-2-4 0,-4-4-6 16,4-6-30-1,13-8-83-15,-2-16-158 0</inkml:trace>
  <inkml:trace contextRef="#ctx0" brushRef="#br0" timeOffset="3921.8622">5913 8097 448 0,'-39'60'102'16,"1"16"0"-16,-16 18-19 15,-17 18-39-15,-14 0-16 16,-13 3-13-16,11-10-5 16,11-19-10-16,16-20-1 15,32-22-15-15,17-30-48 16,11-14-66-16,44-11-70 0,35-39-199 16</inkml:trace>
  <inkml:trace contextRef="#ctx0" brushRef="#br0" timeOffset="4333.8716">6294 8287 476 0,'19'7'64'15,"1"-2"23"-15,12 2-6 16,15-7-41-16,-1 0-26 16,0 0-9-16,6 0-5 0,-5-12-2 15,-4-1-27-15,-7 6-100 16,-17 7-172-16</inkml:trace>
  <inkml:trace contextRef="#ctx0" brushRef="#br0" timeOffset="4535.6968">6346 8607 256 0,'0'1'237'0,"27"-1"-160"0,39 0 16 16,-6-7-58-16,5-19-15 16,1-10-18-16,-14-1-2 15,-14 3-19-15,0-4-129 16,-11 6-336-16</inkml:trace>
  <inkml:trace contextRef="#ctx0" brushRef="#br0" timeOffset="4925.596">7355 8225 610 0,'-14'16'64'16,"14"2"-6"-16,0-12-17 0,41-6-12 16,11-3-3-16,8-29-10 15,-3-9-16-15,9-5-7 16,-6 5-38-16,13 5-120 16,-10 8-251-16</inkml:trace>
  <inkml:trace contextRef="#ctx0" brushRef="#br0" timeOffset="5337.9342">8009 7922 405 0,'0'0'97'16,"14"0"-64"-16,52-5 53 15,2-13-5-15,8-1-15 16,-2 3-6-16,-9 9-8 16,-8 7-12-16,-10 0-13 15,-20 0-13-15,-13 35-8 16,-14 17-4-16,-33 21-1 15,-46 17 0-15,-14 10-1 0,0-1 0 16,22-12-1-16,20-19 1 16,29-24-2-16,22-17 2 15,0-9-1-15,0-12-1 16,46-2 2-16,20-4 0 16,-6 0-2-16,13-4-9 15,-2-17-29-15,6-5-56 16,-4 4-90-16,-7-2-204 15</inkml:trace>
  <inkml:trace contextRef="#ctx0" brushRef="#br0" timeOffset="5614.9899">8890 8068 381 0,'0'22'178'15,"14"6"-71"-15,18 1-20 16,7 4-21-16,18-4-23 16,3 2-19-16,0-5-8 15,-3 2-12-15,-2-3-4 16,-12-5-4-16,-2-3-16 0,-8-4-47 15,-14-9-64-15,6-4-122 16,-12-17-178-16</inkml:trace>
  <inkml:trace contextRef="#ctx0" brushRef="#br0" timeOffset="5781.9036">9275 8049 326 0,'-79'53'186'16,"2"12"-111"-16,-2 9 18 15,-14 8-11-15,9-1-24 16,13-13-33-16,25-15-25 16,24-22-10-16,22-20-26 15,0-11-61-15,79-3-101 0,22-33-261 16</inkml:trace>
  <inkml:trace contextRef="#ctx0" brushRef="#br0" timeOffset="6074.1824">10076 7909 470 0,'-8'27'105'0,"8"7"-39"16,0 6 13 0,0 3-31-16,0 0-19 0,0-1 2 15,0 0-10-15,8-3-19 16,3-3-2-16,-11 3-2 16,0 1-13-16,0-4-36 15,0 2-67-15,0-7-121 16</inkml:trace>
  <inkml:trace contextRef="#ctx0" brushRef="#br0" timeOffset="6292.1244">9877 8136 6 0,'0'-10'459'15,"27"10"-383"-15,20 0 28 16,10-1-39-16,3-5-18 16,0-1-22-16,5-9-23 15,-7-5-2-15,2-3-24 16,5 1-65-16,1-2-166 16</inkml:trace>
  <inkml:trace contextRef="#ctx0" brushRef="#br0" timeOffset="6657.7216">11031 7611 254 0,'-30'10'253'15,"-3"25"-194"-15,-3 12 31 16,-7 5-30-16,-6 9-17 15,5 11-10-15,6 8 8 16,11 5-3-16,18-2-10 16,9-15-7-16,0-10-10 15,36-16-9-15,27-15-1 16,2-10-1-16,14-17 0 16,8 0 0-16,-2-14 0 0,-1-24 0 15,-24-3-1-15,-32 4 1 16,-23-1 1-16,-5 10 0 15,-33 12 0-15,-35 10-1 16,-22 6 0-16,-2 0-1 16,15 0-5-16,17 8-24 15,22-8-63-15,22 0-112 16,10-6-396-16</inkml:trace>
  <inkml:trace contextRef="#ctx0" brushRef="#br0" timeOffset="9111.8654">3110 10319 211 0,'-14'0'39'16,"0"6"15"-16,1-1-11 15,7-3-13-15,1 0 6 16,5-2 15-16,0 3-1 16,0 0-10-16,0-3 0 15,0 2-16-15,0-2-9 16,11 0 16-16,43-2 31 16,36-20-13-16,-11-1-8 15,6 4 1-15,-31 8-13 16,-10 11-11-16,-8 0-12 15,-17 18-3-15,-19 33-1 0,0 25 0 16,-55 21-1-16,-43 18-1 16,-25 11-1-16,3-10-3 15,22-17-1-15,46-20 3 16,33-24-4-16,19-19-7 16,0-14-9-16,57-14 6 15,17-8 2-15,5 0 3 16,-3 0-5-16,-16-15-28 15,-13 4-48-15,-20-9-66 16,-13 0-191-16</inkml:trace>
  <inkml:trace contextRef="#ctx0" brushRef="#br0" timeOffset="9447.7379">3609 10799 330 0,'0'0'179'0,"0"0"-167"15,24 0 55-15,23 18 3 16,18 1-22-16,6 3 6 16,-3 2-16-16,-3 7-14 15,-13-1-10-15,-14 0-13 16,-10 0-1-16,-17-7-7 16,-3 1-11-16,-8-12-59 15,0-6-64-15,13-6-98 16</inkml:trace>
  <inkml:trace contextRef="#ctx0" brushRef="#br0" timeOffset="9642.8143">4007 10745 373 0,'-66'52'164'15,"9"9"-104"-15,-11 9 5 16,-3 3-32-16,0-9-26 15,17-8-7-15,15-18-3 16,20-19-12-16,19-14-26 16,6-5-46-16,78-17-73 15,17-23-219-15</inkml:trace>
  <inkml:trace contextRef="#ctx0" brushRef="#br0" timeOffset="10041.611">4833 10524 211 0,'-8'2'226'16,"2"14"-153"-16,6 5 12 15,-5 6-25-15,5 9-20 16,0 5-4-16,0 6 1 15,-8 8-5-15,-6 0-12 16,3-5-12-16,3-8-8 16,-6-11-1-16,14-5-5 15,-5-4-10-15,5-7-53 16,0-10-99-16,0-5-119 16</inkml:trace>
  <inkml:trace contextRef="#ctx0" brushRef="#br0" timeOffset="10227.5242">4637 10799 275 0,'0'0'227'16,"0"0"-175"-16,46 3 37 16,11 1-37-16,-5-4-17 15,3 0-19-15,-4 0-16 16,-10-4-2-16,8-22-20 15,-2 1-77-15,13 1-165 16</inkml:trace>
  <inkml:trace contextRef="#ctx0" brushRef="#br0" timeOffset="10581.854">5520 10476 28 0,'0'0'385'16,"0"8"-345"-16,0-7 17 16,27 4 8-16,20-5-9 15,24 0 7-15,13-6-2 16,1-7-6-16,-17 11-13 15,-16 2-19-15,-20 13-16 0,-32 38-4 16,0 25 3-16,-65 22-6 16,-22 16 0-16,2 0 0 15,33-11 0-15,33-22 0 16,19-23 0-16,33-30-4 16,51-21-5-16,23-7-14 15,2-25-34-15,3-14-47 16,-6-7-116-16</inkml:trace>
  <inkml:trace contextRef="#ctx0" brushRef="#br0" timeOffset="11037.8688">6837 10684 124 0,'0'0'527'15,"14"0"-515"-15,27-7 11 16,2-8 11-16,4-3-7 16,-7-4-23-16,-7 1-4 0,0 0-8 15,-14 4-34-15,-5 9-141 16,-9 4-258 0</inkml:trace>
  <inkml:trace contextRef="#ctx0" brushRef="#br0" timeOffset="11195.7612">6957 10874 538 0,'0'8'153'0,"38"4"-129"16,22-9-2-16,-3-3-22 15,9 0-14-15,-6-33-158 16</inkml:trace>
  <inkml:trace contextRef="#ctx0" brushRef="#br0" timeOffset="11907.7195">7930 10751 569 0,'0'0'95'0,"0"2"-56"15,47-2 17-15,-1 0-27 16,6 0-16-16,-6-5-5 16,-5-20-8-16,3 2 0 15,-9-7-24-15,28-4-86 16,2-2-197-16</inkml:trace>
  <inkml:trace contextRef="#ctx0" brushRef="#br0" timeOffset="12283.5183">8626 10319 384 0,'0'0'124'15,"41"0"-68"-15,16-12 12 16,16-6-18-16,-2 5 9 16,3-3-3-16,-14 8-23 15,-22 8-18-15,-19 3-7 16,-19 39-6-16,0 21 5 0,-52 22-3 16,-27 13-4-1,-5 9 1-15,18-9-1 0,31-19 0 16,24-25 0-16,11-22-1 15,19-13 0-15,47-12 0 16,13-7 1-16,0 0 0 16,0 0-2-16,-14-14-7 15,-13-14-31-15,0-4-57 16,-6-3-121-16</inkml:trace>
  <inkml:trace contextRef="#ctx0" brushRef="#br0" timeOffset="12531.5532">9400 10484 500 0,'0'0'25'15,"14"19"56"-15,29 11-9 16,12 5-23-16,2 3-3 15,3 0-2-15,-5 5-16 16,2-8-13-16,-11-8-15 16,-8-7-5-16,-5-13-32 0,-14-3-44 15,14-4-68 1,-6-4-129-16</inkml:trace>
  <inkml:trace contextRef="#ctx0" brushRef="#br0" timeOffset="12709.8528">9793 10533 511 0,'-109'82'88'15,"8"13"6"-15,-3 0-41 16,11-13-40-16,22-23-13 16,39-23-2-16,32-17-21 15,5-19-17-15,93-5-49 16,33-39-122-16,27-21-183 15</inkml:trace>
  <inkml:trace contextRef="#ctx0" brushRef="#br0" timeOffset="12935.7649">10592 10305 516 0,'-25'59'48'16,"6"9"21"-16,-8-1-27 16,8-1-9-16,-1-1-17 15,7-8-13-15,-1-7-3 0,6-6-1 16,-6-8-16-16,-5-12-50 16,14-14-148-16,-9-10-206 15</inkml:trace>
  <inkml:trace contextRef="#ctx0" brushRef="#br0" timeOffset="13093.6407">10270 10647 504 0,'0'-3'72'16,"22"-1"-15"-16,38-6 17 16,10-7-45-16,10-6-4 15,4-4-17-15,1-8-8 16,-1-8-7-16,-5 7-51 0,0-3-157 15</inkml:trace>
  <inkml:trace contextRef="#ctx0" brushRef="#br0" timeOffset="13431.6954">11576 9891 337 0,'-46'47'70'0,"-12"22"12"0,-2 14-10 15,-19 18-8 1,0 10 12-16,0 11 4 16,27 0-23-16,14-18-28 0,38-25-7 15,0-28-11-15,79-34-9 16,38-17-1-16,14-17 3 15,-5-33-1-15,-17-4-3 16,-36 0 0-16,-34 10 0 16,-39 12 2-16,-47 14 0 15,-76 18-2-15,-35 0-5 16,8 25 1-16,17 11-17 16,43-10-99-16,43-19-236 15</inkml:trace>
  <inkml:trace contextRef="#ctx0" brushRef="#br0" timeOffset="19095.6298">3562 12149 315 0,'0'0'65'15,"6"0"-48"-15,-6 0 6 16,0 0 1-16,5 0 18 16,-5 0-3-16,0 0-10 0,0 0-9 15,0 0 15 1,0 0-2-16,0 0-11 0,0 0-4 16,0 0 1-16,0 15 2 15,-5 0-5-15,-1 3-6 16,-7 2-3-16,5-3-5 15,-3-3 0-15,2 0-2 16,9-7 0-16,-10-2 1 16,7 0 1-16,-3-3 5 15,6-2-1-15,0 0-1 16,0 3-2-16,0 5-3 16,0 5 1-16,0 14 0 15,0 2 2-15,0 8-2 16,0-5-1-16,-8-7 0 15,3-13 0-15,5-7 0 0,0-5 0 16,0 0-1-16,5 0 1 16,42 0 2-16,4-6 0 15,9-5-1-15,-5 4-1 16,-12 7 0-16,-7 0 0 16,-12 0-3-16,-4 7-2 15,-12 7-14-15,-8-6-37 16,11-7-56-16,-3-1-57 15,-8-1-83-15</inkml:trace>
  <inkml:trace contextRef="#ctx0" brushRef="#br0" timeOffset="19395.585">3922 12148 126 0,'-13'-4'241'0,"7"4"-188"15,6 0-16-15,0 0-5 16,0 20 22-16,0 13 2 16,0 5-3-16,-3 19-12 15,-7 14-8-15,-4 11-6 16,-13 9-8-16,-3 3-11 0,-3-3-5 15,-3-12-3 1,17-15-1-16,8-19-9 0,11-25-34 16,0-20-46-16,33 0-78 15,30-44-78-15</inkml:trace>
  <inkml:trace contextRef="#ctx0" brushRef="#br0" timeOffset="19777.5848">4269 12457 215 0,'-6'0'208'16,"6"0"-172"-16,0 0 18 16,0 21 52-16,6 10-44 15,34 10-4-15,-1 6 0 16,18 1-18-16,-11 5-12 15,-5-3-17-15,5-8-11 0,-7-7 0 16,-12-10-9-16,6-11-20 16,-9-6-47-16,-2-6-37 15,16-2-110-15,-19 0-60 16</inkml:trace>
  <inkml:trace contextRef="#ctx0" brushRef="#br0" timeOffset="19956.9723">4806 12522 551 0,'-85'37'47'0,"1"20"27"0,-15 14-5 16,-12 8-37-16,-7-6-17 16,31-12-15-16,41-21-4 15,35-27-32-15,22-13-65 16,90-20-150-16</inkml:trace>
  <inkml:trace contextRef="#ctx0" brushRef="#br0" timeOffset="20392.9241">5605 12342 229 0,'-11'0'257'0,"2"0"-213"16,9 8 12-16,0 13 4 16,0 7-22-16,-10 7-3 15,10 17 0-15,-3 9-4 16,-3 4-7-16,-2 2-8 15,-3-8-15-15,6-9-1 16,2-6-8-16,3-9-31 16,0-7-60-16,0-13-114 15,0-15-218-15</inkml:trace>
  <inkml:trace contextRef="#ctx0" brushRef="#br0" timeOffset="20595.8727">5310 12684 210 0,'-5'0'268'0,"5"0"-230"15,0 0 55-15,19 3-15 16,35 3-29-16,9-1-6 16,-3-5-18-16,5 0-17 15,-5 0-8-15,-2 0-2 16,-17-11-29-16,5-4-72 15,-2-12-134-15</inkml:trace>
  <inkml:trace contextRef="#ctx0" brushRef="#br0" timeOffset="21059.4405">6098 12364 209 0,'0'0'63'15,"0"0"3"-15,0-1-25 16,0 1 23-16,0-2 4 16,0-2-2-16,0 3-4 15,19-5-24-15,14-2-6 16,19 1 7-16,-6-2-3 16,11-1 0-16,-10 3 0 15,-15 1-7-15,4 6-11 16,-17 0-3-16,-19 15-7 15,0 28-3-15,0 17 2 16,-27 13-4-16,-25 6-2 16,19-1 0-16,14-10 4 0,19-16-2 15,0-18-3 1,65-19-1-16,34-15-17 0,4 0-47 16,28-25-100-16,-33-29-317 15</inkml:trace>
  <inkml:trace contextRef="#ctx0" brushRef="#br0" timeOffset="22125.5506">7565 12256 101 0,'0'2'244'0,"0"-2"-189"16,5 0 15-16,36 0 10 16,11-10-10-16,-5-6-6 15,4 1-9-15,-10 2-28 16,-11 6-24-16,-13-1-3 15,2 3 0-15,0 3-10 16,-6 2-55-16,12 0-106 16,-11 0-69-16</inkml:trace>
  <inkml:trace contextRef="#ctx0" brushRef="#br0" timeOffset="22305.6343">7682 12514 375 0,'0'0'180'16,"19"0"-94"-16,47 0-21 15,2 0-47-15,-11-5-11 16,-16-10-7-16,3-7-17 16,10 3-77-16,-7-7-143 15</inkml:trace>
  <inkml:trace contextRef="#ctx0" brushRef="#br0" timeOffset="22717.5395">9119 11831 277 0,'-22'0'162'15,"11"0"-71"-15,-2 0-36 16,-14 3-16-16,-17 31-16 16,-11 19-4-16,-2 16 16 15,-8 17-6-15,10 14 12 16,17 1-5-16,19-9-15 15,19-18-4-15,14-23-8 16,56-25-4-16,29-24 4 16,18-2 6-16,-5-21-5 15,-14-17 0-15,-25 0 6 16,-48 9-6-16,-25 2-5 16,-46 8-1-16,-58 9-4 15,-8 8 0-15,19-1-6 16,36 2-31-16,44-9-87 15,13-9-148-15</inkml:trace>
  <inkml:trace contextRef="#ctx0" brushRef="#br0" timeOffset="23557.6707">4039 13938 363 0,'0'-3'134'0,"0"3"-78"15,0 0-9-15,0 0-27 16,-5 0-8-16,-9 3 6 16,1 21 5-16,-12 15 0 15,-8 8-2-15,6 9-8 0,0-4-8 16,16-4-5-1,11-13 0-15,0-18 0 0,57-9 0 16,22-8 0-16,25 0 2 16,2-23 3-16,-16-6-3 15,-16 2-2-15,-22-5-3 16,-20 0-22-16,-18-2-49 16,5 6-78-16,-19 3-57 15</inkml:trace>
  <inkml:trace contextRef="#ctx0" brushRef="#br0" timeOffset="23783.6129">4563 13821 402 0,'-25'0'66'0,"17"0"-22"16,3 25-7-16,-1 11 13 16,-2 14 2-16,-11 15-14 15,0 15-4-15,-22 11-9 16,-11 5-8-16,-13 4-7 15,8-3-4-15,10-7-4 16,20-13-2-16,19-13-5 16,8-20-18-16,0-16-42 15,27-24-60-15,39-4-56 16,21-24-46-16</inkml:trace>
  <inkml:trace contextRef="#ctx0" brushRef="#br0" timeOffset="24134.9039">4988 14117 456 0,'0'20'86'16,"22"9"26"-16,35 0-56 15,17 1-20-15,-14-2-11 16,5-4-19-16,-2-2-5 15,-3-1 0-15,6-7-1 16,-15-4-3-16,9-5-31 16,0 1-69-16,-21-6-149 15</inkml:trace>
  <inkml:trace contextRef="#ctx0" brushRef="#br0" timeOffset="24329.7868">5378 14160 418 0,'-79'65'49'15,"25"12"36"-15,-6 2-32 16,8-6-40-16,0-13-11 16,19-23-2-16,33-15-9 15,0-17-29-15,0-5-103 16,66-25-171-16</inkml:trace>
  <inkml:trace contextRef="#ctx0" brushRef="#br0" timeOffset="24637.3389">6286 13927 365 0,'8'3'151'0,"31"-1"-63"16,12-2-19-16,9 0-45 0,0 0-19 15,-8-13-5-15,-14-1 0 16,-10 5-6-16,-1 3-38 16,-3 6-99-16,-10 0-77 15</inkml:trace>
  <inkml:trace contextRef="#ctx0" brushRef="#br0" timeOffset="24833.404">6469 14183 501 0,'35'-8'105'0,"44"-4"-12"16,-8 0-48-16,-11-4-38 16,-8 6-7-16,-19-3-6 15,-6-3-39-15,6 3-105 16,-3-3-178-16</inkml:trace>
  <inkml:trace contextRef="#ctx0" brushRef="#br0" timeOffset="26121.3312">4964 15695 447 0,'0'28'148'0,"33"33"-92"16,56 16 14-16,4 3-27 15,5-6-7-15,-10-5-10 16,-4-11-16-16,-13-14-10 0,-19-9-2 15,-6-13-19-15,-19-8-53 16,12-13-86-16,-31-1-208 16</inkml:trace>
  <inkml:trace contextRef="#ctx0" brushRef="#br0" timeOffset="26303.3891">5430 15860 383 0,'-74'55'279'0,"4"28"-229"16,-4 8 39-16,14 1-68 16,-16-10-21-16,21-19-1 0,25-25-10 15,27-23-20 1,3-15-38-16,41-16-57 0,52-37-62 16,24-16-87-16</inkml:trace>
  <inkml:trace contextRef="#ctx0" brushRef="#br0" timeOffset="26601.9284">6174 15703 426 0,'0'-3'188'16,"0"-2"-152"-16,55-4 14 16,10-9 5-16,6-5-13 15,-11 1-28-15,-13 5-14 16,-15 5-4-16,-7 5-35 15,10 7-98-15,-24 0-160 16</inkml:trace>
  <inkml:trace contextRef="#ctx0" brushRef="#br0" timeOffset="26783.4625">6360 15970 534 0,'0'0'150'0,"71"-16"-103"16,16-14 18-16,-11-4-43 16,-10 8-22-16,-12 3-3 15,-16 7-31-15,9 6-63 16,-20 2-150-16</inkml:trace>
  <inkml:trace contextRef="#ctx0" brushRef="#br0" timeOffset="27029.5683">7393 15519 423 0,'-16'104'346'0,"2"22"-267"16,14 3-1-16,0-4-55 16,0-18-23-16,0-31 0 0,0-28-30 15,30-43-130-15,17-27-352 16</inkml:trace>
  <inkml:trace contextRef="#ctx0" brushRef="#br0" timeOffset="32497.0396">7442 13644 99 0,'6'0'44'0,"-1"0"-38"16,1-2 8-16,2 0 52 15,-8 2-1-15,0-2-7 16,0 2-14-16,0 0-9 16,0-3-2-16,0 3-4 0,5-5-7 15,9-2 2-15,-6-2 16 16,3 4-5-16,-11 0-4 16,0 5-1-16,0 0-10 15,0 0-6-15,0 0-5 16,0 8 0-16,0 18-4 15,0 6-3-15,-19-1-2 16,0 12 1-16,0 4-1 16,13 0 1-16,6-3-1 15,0-17-1-15,25-20 0 16,21-7 1-16,20-11 0 16,5-26 1-16,-6 1 5 0,-5 10 2 15,-8 8-3 1,-30 10-2-16,-3 6-3 0,-8 2-3 15,-11 0-19-15,13 0-50 16,-7 0-70-16,-6 2-44 16</inkml:trace>
  <inkml:trace contextRef="#ctx0" brushRef="#br0" timeOffset="32811.2473">7939 13558 51 0,'-6'-2'273'16,"-2"2"-170"-16,-3 0-21 15,8 0-11-15,-2 0-19 16,5 31-11-16,0 22 23 16,0 21-22-16,0 26-1 15,0 16-22-15,-6 6-13 16,-26-6-5-16,13-25-1 0,16-23-18 16,3-49-129-1,0-27-313-15</inkml:trace>
  <inkml:trace contextRef="#ctx0" brushRef="#br0" timeOffset="35431.254">11085 12953 278 0,'-14'0'42'0,"1"0"19"16,13 0 4 0,0 0-19-16,0 0 4 0,0 0-4 15,0 0 6-15,0 0 4 16,27 6-11-16,11 14-10 15,3 10-7-15,-3 7-13 16,0 5-7-16,-10 2-4 16,-9-1-4-16,3-4 0 15,-3-6-5-15,0-10-23 16,5-8-46-16,4-12-53 16,-1-3-68-16,-3-13-102 15</inkml:trace>
  <inkml:trace contextRef="#ctx0" brushRef="#br0" timeOffset="35633.213">11688 13035 423 0,'-9'0'101'0,"-10"3"-45"16,0 28 2-16,-8 18-9 16,-6 16-8-16,-10 21-21 15,-12 14-9-15,-10 10-6 16,-6 5-3-16,3-6 0 15,5-12-2-15,17-15-4 16,24-21-32-16,22-21-44 16,0-22-59-16,0-18-86 15</inkml:trace>
  <inkml:trace contextRef="#ctx0" brushRef="#br0" timeOffset="36009.3182">11917 13437 285 0,'0'0'169'15,"13"0"-88"-15,31-1-14 16,8-13-46-16,-3 6-3 15,-11 0-11-15,0 0-7 16,-19 3-2-16,9 5-42 16,-7 0-105-16,-10 5-142 15</inkml:trace>
  <inkml:trace contextRef="#ctx0" brushRef="#br0" timeOffset="36225.6133">11968 13786 346 0,'14'-6'188'16,"24"0"-136"-16,17 0 24 16,-9 3-53-16,-2 3-21 15,-17 0 0-15,11-4-2 16,-5-1-10-16,8 1-47 15,5-7-110-15,11-3-151 16</inkml:trace>
  <inkml:trace contextRef="#ctx0" brushRef="#br0" timeOffset="36720.7393">12958 13198 207 0,'0'-3'248'0,"-5"0"-195"16,5 3-9-16,0-5-18 16,0 1 5-16,0-2 16 15,19-1 5-15,27 0 1 16,6 5 6-16,8 2-12 16,3 0-23-16,-17 0-8 15,-5 6-5-15,-8 19-4 16,-20 13-5-16,-13 20 2 15,0 12-2-15,-60 15-1 0,-11 8 0 16,3 2-1-16,25-8 0 16,21-12-1-16,22-22 1 15,0-21-1-15,52-23-3 16,27-9-3-16,22-2 3 16,8-27 2-16,2 1-9 15,-4-1-23-15,-28 4-16 16,5-1-41-16,-26 5-68 15,-23-11-169-15</inkml:trace>
  <inkml:trace contextRef="#ctx0" brushRef="#br0" timeOffset="37035.2043">14256 13055 325 0,'-46'6'120'0,"-6"24"-76"16,-13 6 17-16,5 12-20 15,-6 7-8-15,14 5-3 0,6 7-2 16,21 3 6-1,17-7 1-15,8-3-11 16,0-8-17-16,19-8-6 0,33-9-1 16,8-9-5-16,0-9-40 15,6-9-39-15,-1-5-54 16,-8-3-83-16</inkml:trace>
  <inkml:trace contextRef="#ctx0" brushRef="#br0" timeOffset="37291.5418">14542 13254 277 0,'0'34'176'16,"0"14"-88"-16,0 14-19 15,0 11-37-15,-10-8-18 16,-10 1-4-16,12-11-8 16,-5-13-2-16,13-11 0 15,0-16-17-15,0-12-45 16,32-3-74-16,20-18-60 16</inkml:trace>
  <inkml:trace contextRef="#ctx0" brushRef="#br0" timeOffset="37523.3111">14853 13032 368 0,'11'0'111'16,"22"14"-54"-16,0 23 1 15,13 15-6-15,-13 19 0 16,-12 11-5-16,-10 13-10 15,-11 9-12-15,0-1-14 16,-13-5-11-16,-31-18 0 16,9-20-22-16,10-27-45 15,17-21-54-15,8-12-102 0</inkml:trace>
  <inkml:trace contextRef="#ctx0" brushRef="#br0" timeOffset="37913.3528">15704 13103 502 0,'0'52'93'0,"-5"14"15"15,5 12-61-15,0-1-30 16,0-13-10-16,0-9-6 16,0-14-1-16,0-11-6 15,0-9-19-15,0-7-61 16,0-8-89-16,0-6-150 0</inkml:trace>
  <inkml:trace contextRef="#ctx0" brushRef="#br0" timeOffset="38101.5903">15532 13493 462 0,'33'-10'110'0,"19"-1"-25"15,2 0-34-15,12-6-20 16,-9 2-31-16,-11-8-5 15,-5 5-69-15,-8 1-120 0</inkml:trace>
  <inkml:trace contextRef="#ctx0" brushRef="#br0" timeOffset="38587.6302">16124 13101 268 0,'-6'0'91'16,"6"0"5"-16,0 0-41 16,0-3 4-16,0-7-6 15,11-2-3-15,22 2 2 16,8-2 2-16,5-2-2 15,6 6-10-15,-8 1-6 16,-3 7-16-16,-22 8-12 0,-19 35 0 16,0 23-2-16,-19 19-3 15,-33 12-2-15,11-2-1 16,27-11 0-16,14-21 0 16,3-20 0-16,82-26-2 15,18-17-13-15,23 0-40 16,10-2-64-16,-30-25-104 15</inkml:trace>
  <inkml:trace contextRef="#ctx0" brushRef="#br0" timeOffset="40581.3286">11052 14868 498 0,'-2'-1'67'16,"2"1"-53"-16,0 0 5 15,0 0-9-15,0 0 2 16,2 4 21-16,42 11 14 16,8 3-6-16,2 11-9 0,6 5-18 15,-13 8-11 1,-9 11-3-16,-14 4 0 0,-2 5-3 16,-16 3-16-16,7-12-27 15,-13-11-36-15,14-18-53 16,-9-24-46-16</inkml:trace>
  <inkml:trace contextRef="#ctx0" brushRef="#br0" timeOffset="40785.5637">11832 14970 450 0,'-33'39'68'15,"-7"14"-17"-15,1 16 25 16,-7 14-42-16,-6 16-13 15,-2 1-10-15,2 6-7 16,6-8-3-16,7-12-1 16,26-16-1-16,13-21-33 15,0-25-60-15,0-9-74 16,13-15-65-16</inkml:trace>
  <inkml:trace contextRef="#ctx0" brushRef="#br0" timeOffset="41091.2774">12048 15437 477 0,'19'-1'43'16,"35"-10"62"-16,36-13-56 16,-5-2-30-16,2 1-14 15,-11 3-5-15,-21 4-7 0,-9 11-36 16,-27 7-100-16,-19 0-141 15</inkml:trace>
  <inkml:trace contextRef="#ctx0" brushRef="#br0" timeOffset="41271.2684">12383 15616 473 0,'65'-22'170'0,"6"-8"-134"0,41-5 38 16,-19-3-74 0,-11-2-4-16,-14 3-84 0,-22 8-99 15,0 4-161-15</inkml:trace>
  <inkml:trace contextRef="#ctx0" brushRef="#br0" timeOffset="41775.3383">13804 14933 289 0,'0'0'212'15,"0"0"-161"-15,0 7-4 0,0 25-1 16,0 15-27-16,-39 17-11 16,-12 7-4-16,4 5-1 15,20-9-1-15,21-20 1 16,6-19-1-16,33-28-1 15,44 0 10-15,10-35 3 16,3-5-6-16,-6-6-8 16,-16 4-7-16,-10 3-40 15,-12 3-84-15,-8-4-128 16</inkml:trace>
  <inkml:trace contextRef="#ctx0" brushRef="#br0" timeOffset="41917.4917">14327 14915 368 0,'-5'59'234'16,"-28"21"-167"-16,6 20 25 16,7 7-38-16,7-1-34 15,13-22-20-15,0-14-15 16,0-32-143-16,27-38-471 16</inkml:trace>
  <inkml:trace contextRef="#ctx0" brushRef="#br0" timeOffset="45811.5738">7696 17558 181 0,'0'-9'259'16,"0"8"-221"0,0-5 13-16,5 3 3 0,-5 0-5 15,0 2-5-15,0-3 6 16,0 4-7-16,0 0-4 16,-5 0-12-16,-22 0-4 15,-31 24-10-15,-15 23-10 16,-12 17-2-16,1 15-1 15,24 2 2-15,27-2 1 16,33-7 0-16,0-21-2 0,46-16-1 16,33-16 0-1,20-18-2-15,4-1-7 0,-5 0-20 16,-16-14-42-16,-11-8-25 16,-11 1-59-16,-27 0-82 15</inkml:trace>
  <inkml:trace contextRef="#ctx0" brushRef="#br0" timeOffset="46193.2941">8154 17861 49 0,'0'0'271'15,"0"0"-202"1,22 5-4-16,8-5-24 0,5 0 9 16,17 0 7-16,-6-21 8 15,6-6-11-15,5-5-16 16,-21 1-20-16,-17 5-12 16,-19 6 1-16,0 5-2 15,0 2 2-15,-41 11 8 16,-19 2-3-16,-11 0-7 15,-5 31-3-15,16 14 1 16,8 10 2-16,19 3-3 16,6-2-2-16,22-3 0 15,5-11-1-15,0-13-5 16,19-11-24-16,46-10-41 0,14-8-17 16,11 0-47-16,-3-22-43 15,-21-6-53-15</inkml:trace>
  <inkml:trace contextRef="#ctx0" brushRef="#br0" timeOffset="46471.3863">8811 17790 400 0,'-14'2'105'0,"14"24"-41"15,0 4-6-15,0-1-34 16,0-1-19-16,0-14-4 15,0-9 0-15,14-5-1 0,24-12 12 16,17-17 9 0,7-6 4-16,12 8 0 0,-17 14 19 15,-10 13-8-15,-6 0-21 16,-22 23-4-16,-19 16-6 16,0 10-5-16,0-2-2 15,-28-8-27-15,18-20-27 16,10-12-29-16,0-7-44 15,10-3-114-15</inkml:trace>
  <inkml:trace contextRef="#ctx0" brushRef="#br0" timeOffset="46711.3397">9591 17319 278 0,'0'4'198'16,"0"24"-117"-16,5 12-11 16,9 5-21-16,-9 12-19 15,-5 10-4-15,0 2-5 16,0 1-11-16,0-2-7 16,0-12-3-16,0-6-1 15,0-11-19-15,0-11-59 16,0-10-74-16,0-16-61 15</inkml:trace>
  <inkml:trace contextRef="#ctx0" brushRef="#br0" timeOffset="46891.5202">9414 17671 223 0,'0'-7'334'0,"0"0"-267"16,24 3 22-16,31 1-43 15,2-2-10-15,8-1-19 16,-5 1-17-16,6-2-7 16,-9 4-52-16,-2 1-81 15,-12-3-127-15</inkml:trace>
  <inkml:trace contextRef="#ctx0" brushRef="#br0" timeOffset="47363.3274">10147 17897 363 0,'0'-6'152'16,"19"-10"-68"-16,36-16-34 15,2-8-5-15,-5-2 3 16,-19-1-9-16,-12 10-23 16,-10 7-7-16,-11 3 1 15,0 11 4-15,0 6 10 16,-32 6-5-16,-20 0-15 15,0 9-2-15,-3 21 0 16,6 12 0-16,17 5 0 16,10 4-1-16,3 2 1 15,13-3 1-15,6-6 1 0,0-11-4 16,0-8-2 0,11-15-9-16,41-10-33 0,2-7-26 15,12-32-2-15,-9-18-22 16,3 6-7-16,-3 3 27 15,-8 11-7-15,-5 11-30 16,-22 12 10-16</inkml:trace>
  <inkml:trace contextRef="#ctx0" brushRef="#br0" timeOffset="47589.3177">10559 17723 86 0,'0'0'168'0,"-11"0"-2"16,3 23-72-16,2 0-10 16,1 9-30-16,5 0-13 15,-3 3-13-15,3-6-2 16,0-7-3-16,0-10-10 15,0-9-6-15,-5-3-4 16,5-22 0-16,0-29-2 0,0-6-1 16,19-1 0-16,33 6 15 15,-1 11 12-15,4 12 3 16,5 15-12-16,11 11-3 16,-6 3-9-16,1 0-2 15,-6 0-4-15,-22 3-24 16,8-2-81-16,-8-1-124 15</inkml:trace>
  <inkml:trace contextRef="#ctx0" brushRef="#br0" timeOffset="48241.7727">11530 17433 475 0,'-14'0'254'16,"14"0"-227"-16,0 0-27 0,0 0-1 15,0 0-73 1,0 0-107-16,5 0-118 0</inkml:trace>
  <inkml:trace contextRef="#ctx0" brushRef="#br0" timeOffset="48495.574">11530 17891 181 0,'-20'0'613'0,"7"4"-563"15,13 1-50-15,0-5-8 16,0 0-114-16,24-30-174 16</inkml:trace>
  <inkml:trace contextRef="#ctx0" brushRef="#br0" timeOffset="51911.1837">12623 16994 181 0,'0'0'60'15,"0"-3"10"-15,0 3-10 16,0 0 5-16,8-7-6 16,3-7 1-16,-3-1-10 15,6-7-7-15,-3 8 0 16,-9 5 0-16,-2 7-6 16,0 2-8-16,-2 12-8 15,-50 45-5-15,-11 29-11 16,-16 27-2-16,5 12-2 15,17 10-1-15,35-11 0 0,22-13 0 16,9-20 0-16,61-20-5 16,4-27-11-16,11-24-31 15,-1-17-27-15,-13-3-69 16,-25-9-117-16</inkml:trace>
  <inkml:trace contextRef="#ctx0" brushRef="#br0" timeOffset="52309.4321">13149 17276 285 0,'0'-2'120'0,"0"-1"-41"15,0 3-22-15,0 0 8 16,0 0 2-16,11 15-9 0,-11 20-14 16,8 12-21-16,-8 11-12 15,0 4-4-15,0 2-7 16,-8-6-1-16,8-9-26 16,0-9-70-16,0-7-108 15</inkml:trace>
  <inkml:trace contextRef="#ctx0" brushRef="#br0" timeOffset="52669.0447">13746 17768 31 0,'0'20'530'0,"0"15"-473"0,-22 10 11 16,-16 5-22-16,6 1-30 16,-9-1-13-16,8-6-3 15,14-13-10-15,19-14-45 16,0-17-100-16,46-19-230 16</inkml:trace>
  <inkml:trace contextRef="#ctx0" brushRef="#br0" timeOffset="53140.8968">14463 17222 228 0,'0'20'185'0,"-16"0"-167"16,0 4-5-16,-3 9-11 15,-14 4-1-15,14 1 2 16,5-6 13-16,14-14 16 16,0-10-17-16,14-8 3 15,46 0 40-15,24-19-7 16,1-6-27-16,-6 6 5 15,-14 2-7-15,-13 6-15 16,-16 6-7-16,-6-1-7 16,-3-1-65-16,-27 1-117 15,0-3-204-15</inkml:trace>
  <inkml:trace contextRef="#ctx0" brushRef="#br0" timeOffset="53402.879">14886 16985 79 0,'0'0'258'15,"0"0"-192"-15,0 11 26 16,0 21-17-16,0 21-12 15,-16 13-21-15,-9 22 4 0,-8 11-8 16,-5 4-8-16,-3-4-9 16,22-8-20-16,14-22-1 15,5-20-72-15,0-44-154 16</inkml:trace>
  <inkml:trace contextRef="#ctx0" brushRef="#br0" timeOffset="53711.2351">15325 16804 144 0,'0'58'425'16,"0"31"-346"-16,0 32 24 16,-33 29-24-16,-35 14-23 15,-36-5-21-15,12-28-35 16,2-39-6-16,11-63-162 15</inkml:trace>
  <inkml:trace contextRef="#ctx0" brushRef="#br0" timeOffset="79631.0372">14943 4187 126 0,'0'0'144'0,"0"0"-127"16,0 0 55-16,0 0-9 15,0-7-17-15,0-3 1 16,6-1 2-16,2 4 2 16,-8 5-6-16,0 2-7 15,0 0-8-15,0 0-20 16,0 0-6-16,0 0-2 16,0 31-1-16,0 20 9 15,0 14-2-15,0 6-2 16,-33 7 1-16,-13 0-1 15,-1 1-6-15,1-8-5 0,8-14-25 16,5-20-71-16,33-21-79 16,0-16-104-16</inkml:trace>
  <inkml:trace contextRef="#ctx0" brushRef="#br0" timeOffset="79846.1813">15429 4130 394 0,'0'37'62'0,"0"14"17"0,0 7-1 16,-9 7-41-16,-2 2-29 16,-2-5-5-16,-6 0-2 15,0-4-1-15,-9-9-4 16,-10-7-15-16,16-8-64 15,-5-8-104-15</inkml:trace>
  <inkml:trace contextRef="#ctx0" brushRef="#br0" timeOffset="80050.9284">15014 4527 552 0,'68'-15'54'0,"17"-3"-39"16,13 0 16-16,-5-7-28 15,-3-8-3-15,2-2-12 16,1 7-48-16,-14 10-105 16,3 11-148-16</inkml:trace>
  <inkml:trace contextRef="#ctx0" brushRef="#br0" timeOffset="80326.7544">15783 4484 118 0,'-41'32'210'0,"11"2"-170"15,17-2 36-15,10-3-19 16,3-8-14-16,0-11-16 15,22-10-1-15,38 0 21 16,10-22-1-16,-4-8-10 16,-22 3-2-16,-17 9 1 15,-19 5-8-15,-8 4-7 16,-8 2-11-16,-36-3-9 16,-5 2-12-16,16 2-30 15,22 4-44-15,11-1-48 16,0-1-83-16</inkml:trace>
  <inkml:trace contextRef="#ctx0" brushRef="#br0" timeOffset="80523.0008">16282 4516 477 0,'-8'0'44'0,"8"0"-3"15,13-6 39-15,67-24-29 16,18-10-25-16,5 3 2 15,-18 5 5-15,-20 12-12 16,-24 8-16-16,-16 6-5 16,-3 5-3-16,-12 1-25 15,10 0-85-15,1 0-144 0</inkml:trace>
  <inkml:trace contextRef="#ctx0" brushRef="#br0" timeOffset="80672.6885">17078 4358 502 0,'-16'37'56'16,"-6"5"57"-16,-5 1-50 15,-3-7-56-15,2-12-7 16,4-7-20-16,21-9-63 16,3-8-130-16</inkml:trace>
  <inkml:trace contextRef="#ctx0" brushRef="#br0" timeOffset="80822.705">17356 4011 605 0,'-8'0'7'16,"8"0"-7"-16,0 0-33 15,0 0-87-15,41 0-277 16</inkml:trace>
  <inkml:trace contextRef="#ctx0" brushRef="#br0" timeOffset="81235.1774">17465 4257 89 0,'0'0'231'16,"0"0"-172"-16,28-3 49 15,23-7-27-15,9-1-9 16,0 3-23-16,-2-1-7 0,-12-3 11 15,-21 7-16-15,-12 5-12 16,-13 0-17-16,0 11-4 16,-30 29-2-16,-38 14-1 15,-8 6-1-15,21-6 1 16,17-7-1-16,30-6 0 16,8-15-2-16,3-6 0 15,48-7-3-15,15-9-8 16,-1-4-9-16,1 0-25 15,-6 0-31-15,11-19-74 16,-6-11-190-16</inkml:trace>
  <inkml:trace contextRef="#ctx0" brushRef="#br0" timeOffset="81616.9423">18259 4254 159 0,'-57'35'228'15,"24"1"-172"-15,14 0 37 16,11-8-35-16,8-9-38 16,0-9-16-16,24-10 14 15,17 0 9-15,11 0 3 16,-14-15-10-16,-11-1-9 16,-8 0 0-16,-5 0 4 15,8 4-6-15,2-1-9 0,4-5 1 16,4 6-1-16,6 1 2 15,-5 4 4-15,0 1 14 16,-14 6 2-16,-11 0-2 16,-8 0-8-16,0 28 10 15,0 9-3-15,0 0-10 16,-19-4-9-16,5-13 0 16,14-14-6-16,0-6-8 15,25 0 3-15,21 0 2 16,1-6-12-16,-20-7-2 15,6 3-14-15,-14-5-52 16,27-12-113-16,6-14-254 16</inkml:trace>
  <inkml:trace contextRef="#ctx0" brushRef="#br0" timeOffset="81796.6752">19420 3772 568 0,'-46'57'52'0,"13"14"39"15,-13 7-23-15,-14 9-24 16,-5 0-11-16,7-2-20 16,-2-4-11-16,8-9-2 15,6-7-8-15,5-14-39 16,11-23-98-16,30-21-109 16,0-7-118-16</inkml:trace>
  <inkml:trace contextRef="#ctx0" brushRef="#br0" timeOffset="81940.8278">18960 4261 150 0,'8'0'394'16,"11"0"-319"-16,19 5 18 15,8 3-37-15,14-6-47 16,-2-2-9-16,10 0-1 16,-11-19-18-16,8-1-73 15,1 8-210-15</inkml:trace>
  <inkml:trace contextRef="#ctx0" brushRef="#br0" timeOffset="82246.973">19726 4242 375 0,'-19'0'99'0,"0"0"-4"15,-9 15-31-15,-24 10-16 16,-5 5-5-16,-3 5 3 16,14-6-20-16,21-12-22 15,23-12-4-15,2-5-1 16,13 0 0-16,34-5 1 16,4-7 1-16,-18 7-1 15,-11 5 2-15,-17 11 1 0,-5 26-2 16,0 8 1-16,-13-4-2 15,-20-13-5-15,28-25-56 16,5-3-101-16,46-43-111 16</inkml:trace>
  <inkml:trace contextRef="#ctx0" brushRef="#br0" timeOffset="82420.8925">20277 3790 324 0,'0'24'247'0,"-11"41"-146"16,-44 21 3-16,-21 24-38 16,-6 10-29-16,-3 2-12 0,6-14-13 15,14-13-12 1,8-25-12-16,32-21-74 0,11-29-165 16</inkml:trace>
  <inkml:trace contextRef="#ctx0" brushRef="#br0" timeOffset="90014.6621">16023 5911 271 0,'0'0'114'16,"0"0"-79"-16,3 2 45 15,-3-2-22-15,0 0-7 16,5 0-6-16,3 0 7 16,-2-2-12-16,-1-3-7 15,-5 5 1-15,0 0-11 16,0 0-5-16,0 0-6 15,-38 0-3-15,-33 0-7 16,-8 16-2-16,0 13 0 16,8 0 0-16,11 7-2 15,0 9 2-15,22 4-1 16,5 5 1-16,11-2-1 0,17-7 1 16,5-11 0-16,0-11 0 15,14-9 1-15,37-14-1 16,23 0 3-16,16-31 0 15,16-25 1-15,-2-7-1 16,-25-2 1-16,-13 1-4 16,-26 16 0-16,-21 10 0 15,-8 18 0-15,-11 18 0 16,0 2 0-16,-19 29-3 16,-13 19 2-16,-1 10 1 15,27-9 1-15,6-11-1 16,0-8 0-16,33-9 0 0,19-8 0 15,19-11-1-15,2-2-4 16,7 0-26 0,-4 0-39-16,11-9-55 0,-30-6-209 15</inkml:trace>
  <inkml:trace contextRef="#ctx0" brushRef="#br0" timeOffset="90478.7083">16923 5754 403 0,'-14'0'87'16,"14"0"-48"-16,0 0 41 15,0 2-10-15,0-2-15 16,33 0 13-16,5 0-23 16,3 0-18-16,5 0-15 15,-8-6-12-15,-10 0 0 16,-1-2-19-16,-2 4-66 15,2 4-95-15,-16 0-121 16</inkml:trace>
  <inkml:trace contextRef="#ctx0" brushRef="#br0" timeOffset="90748.6437">16909 6050 687 0,'0'14'37'16,"0"9"47"-16,0-15-54 0,33-1-30 15,8-7 0-15,16-4-25 16,28-27-107 0,7-14-318-16</inkml:trace>
  <inkml:trace contextRef="#ctx0" brushRef="#br0" timeOffset="99710.4524">18613 5446 190 0,'0'-6'86'16,"0"2"-59"-16,0-1-5 15,0 0-9-15,8 1 22 16,-2-6 13-16,-6 3 11 0,0 6-9 16,0-5-15-16,0 4 6 15,0 2-16-15,0 0-14 16,0-1-1-16,0 1 2 15,0-4 5-15,0 2 5 16,0 2-1-16,0-1 7 16,0 1 3-16,0 0 1 15,0 31-5-15,0 31 4 16,0 29 18-16,-14 20-30 16,-32 12-10-16,-11 4-8 15,-3-3-1-15,8-9-8 16,33-18-64-16,19-18-158 0</inkml:trace>
  <inkml:trace contextRef="#ctx0" brushRef="#br0" timeOffset="110318.4716">17512 7506 375 0,'0'0'36'15,"38"0"-13"-15,8 11 42 16,1 6-31-16,4 6-9 16,-15 1 1-16,-3 3-3 15,-3 4-8-15,-17 2-4 0,-5 3-8 16,3 0-3-16,-11 3-9 16,0-6-28-16,0-1-110 15,0-9-136-15</inkml:trace>
  <inkml:trace contextRef="#ctx0" brushRef="#br0" timeOffset="110572.6088">18240 7557 216 0,'0'-7'264'16,"0"6"-230"-16,0 1 16 0,0 0-23 15,0 13-17 1,-8 21 10-16,-42 24 24 0,-10 17-16 16,-13 19-13-16,-25 13-9 15,5 3-5-15,-2-7-1 16,15-14-2-16,29-20-14 16,23-22-31-16,28-19-50 15,0-28-64-15,28 0-165 16</inkml:trace>
  <inkml:trace contextRef="#ctx0" brushRef="#br0" timeOffset="110992.5497">18403 7901 194 0,'0'-9'265'16,"0"0"-220"-16,33 3 55 16,8 3-59-16,-8 3-15 15,-1-3-14-15,1-2-10 16,-8 1-2-16,16-12-2 15,16 1-14-15,3 4-52 16,-3-2-109-16,-11 1-122 0</inkml:trace>
  <inkml:trace contextRef="#ctx0" brushRef="#br0" timeOffset="111284.5178">18477 8125 426 0,'16'0'115'0,"20"0"-54"16,-4 0-20-16,1 0-41 15,0 0-13-15,0 0-37 16,13 0-107-16</inkml:trace>
  <inkml:trace contextRef="#ctx0" brushRef="#br0" timeOffset="112358.1204">19715 7247 25 0,'0'0'84'16,"-8"0"-14"-16,8-1-2 15,0-1-9-15,0-2-21 16,0 0-6-16,0 1 12 16,0 1 11-16,0 2-10 15,0 0-9-15,-11 0-6 16,11 0-14-16,0 5-8 16,0 26 9-16,-8 7-7 15,-1 5-6-15,-7-3-4 16,8-1-1-16,-6-3-9 0,14-11-34 15,0-2-64-15,0-7-80 16</inkml:trace>
  <inkml:trace contextRef="#ctx0" brushRef="#br0" timeOffset="112710.7796">19524 7368 245 0,'0'-3'175'0,"0"0"-138"15,0 0 11-15,8-8 8 16,41-3-15-16,-8-1-20 16,-3 8-17-16,-16 3-4 15,3 4-5-15,10 0-20 16,-5 0-93-16,-8 0-262 0</inkml:trace>
  <inkml:trace contextRef="#ctx0" brushRef="#br0" timeOffset="113092.3976">19478 7793 212 0,'13'-3'280'16,"6"-2"-241"-16,22 3 32 16,-3-3-42-16,3-3-18 15,3 0-8-15,2 3-3 0,1 0-5 16,13 3-30-16,2-4-154 15</inkml:trace>
  <inkml:trace contextRef="#ctx0" brushRef="#br0" timeOffset="113594.4051">20743 6901 119 0,'-6'0'180'15,"4"0"-131"-15,2 0 24 16,0 2-5-16,0 11-9 16,0 2-19-16,0-1 8 15,0 7-16-15,0 4-13 16,0 4-6-16,0 4-9 16,0-1-4-16,0 5 0 15,0-6-6-15,0 5-15 16,-11-4-48-16,11-2-103 15,0-13-123-15</inkml:trace>
  <inkml:trace contextRef="#ctx0" brushRef="#br0" timeOffset="113902.4762">20650 7175 173 0,'0'-7'246'0,"0"6"-233"16,0-5 31-16,36-4 16 16,13-1-18-16,5 1 9 15,17-7-9-15,-11 3 0 16,5 8-3-16,-13 3-13 16,-11 3-9-16,-8 0-5 15,-22 13-2-15,-11 23-1 0,0 1-2 16,-11 13-3-1,-55 1-3-15,-13-1-1 0,-5-5-1 16,5-11-9-16,19-18-25 16,27-8-40-16,33-8-17 15,0 0-106-15,33-16-79 16</inkml:trace>
  <inkml:trace contextRef="#ctx0" brushRef="#br0" timeOffset="114307.8263">20410 7854 162 0,'0'-9'291'0,"0"1"-252"15,52-1 55-15,27-6-32 16,19-3-16-16,0 2-4 16,-13 2-16-16,-6 4-23 15,-14 3-3-15,-7 3-8 16,-4 4-26-16,3 0-58 16,-10 4-131-16,-15 10-141 15</inkml:trace>
  <inkml:trace contextRef="#ctx0" brushRef="#br0" timeOffset="115050.1997">20887 8195 153 0,'0'0'177'0,"0"0"-161"15,0 0 40-15,0 0-2 16,0 0-12-16,0 0 3 15,0 0 6-15,0 0-9 16,-13 0-14-16,-12 0-6 16,-10 0-13-16,-9 0-5 15,-2 0 4-15,-6 0-1 0,0 12-1 16,-2 7-2-16,2 3 0 16,14 7 1-16,10 0-3 15,9 0 2-15,0 5 1 16,11-8 1-16,8 2-2 15,0-11-1-15,8-6 4 16,49-10 5-16,14-1 9 16,8-8-7-16,6-26-6 15,-3-6-2-15,-11-3-5 16,-11 3 0-16,-22 1-1 16,-19 17 0-16,-11 7 0 15,-8 15-1-15,0 0 0 16,-52 25-10-16,-2 16 8 0,2 1 3 15,25-3 0-15,16-4 1 16,11-11-1-16,0-2 0 16,38-10 0-16,38-8 0 15,11-3-3-15,6-1-23 16,11 0-46-16,13 0-55 16,-19-12-155-16</inkml:trace>
  <inkml:trace contextRef="#ctx0" brushRef="#br0" timeOffset="115770.3808">21803 7633 99 0,'-5'0'86'15,"5"0"-17"-15,0 0-38 16,0-2-1-16,-5 2 8 15,2-4 9-15,-8 3 7 16,3-1-3-16,8-1-6 16,-11 1-4-16,11 2-10 15,-8 0-7-15,8 0-4 16,0 0-6-16,0 0-1 16,0 0-3-16,0 2 9 15,0 16 9-15,41 6-14 16,5-2 2-16,11 8-7 0,-11-1-3 15,6 3-5-15,-14-1-1 16,-2-2-9-16,-6-8-28 16,3-4-41-16,2-3-92 15,-10-5-188-15</inkml:trace>
  <inkml:trace contextRef="#ctx0" brushRef="#br0" timeOffset="116122.4325">22210 7574 437 0,'-44'0'84'0,"-2"30"-6"16,-22 20-8-16,-17 11-29 15,-13 9-25-15,8-1-16 0,11-1-15 16,38-20-87-16,27-25-360 16</inkml:trace>
  <inkml:trace contextRef="#ctx0" brushRef="#br0" timeOffset="146832.0351">20159 9642 268 0,'-5'0'109'16,"-1"10"-20"-16,-7 3-30 15,-1-1-11-15,6 3-22 16,8-3-11-16,-11 0-7 15,11 11 7-15,-8 3-1 0,8 15 4 16,-6 5-4-16,4 7 2 16,2 2-1-16,-6 0-8 15,-5-2 0-15,3-2-3 16,3-12-4-16,-4-14-2 16,9-12-9-16,0-13-23 15,0 0-57-15,0-5-94 16,14-23-128-16</inkml:trace>
  <inkml:trace contextRef="#ctx0" brushRef="#br0" timeOffset="147077.9838">20187 9954 399 0,'0'0'150'0,"0"0"-104"15,0 0 0-15,0 0-11 16,57 0 11-16,41-2 5 15,0-5-11-15,-16 5-7 16,-25 2-7-16,-24 0-16 16,-19 15-6-16,-14 26 1 15,-28 13 3-15,-64 12-6 16,-31-4-2-16,6-12-5 16,10-12-26-16,28-23-39 15,41-12-38-15,38-3-31 16,0 0-111-16</inkml:trace>
  <inkml:trace contextRef="#ctx0" brushRef="#br0" timeOffset="147445.9956">19748 10636 446 0,'46'0'70'0,"30"0"39"16,22-10-28-16,22-7-28 15,6 0-19-15,-9 0-16 16,-22 5-14-16,-15 0-4 16,-7 4-10-16,-13 1-23 15,16 7-100-15,-16 0-143 16</inkml:trace>
  <inkml:trace contextRef="#ctx0" brushRef="#br0" timeOffset="148127.7355">20342 11119 141 0,'8'-2'308'16,"6"-1"-278"-16,-9-2 53 16,3-2-25-16,3 2-8 15,-11-1 0-15,0 6-8 16,0 0-2-16,0 0-7 0,0-1-9 15,0-3-1 1,-19-3 0-16,-27 0-20 0,2 0-2 16,3 3 0-16,3 4 2 15,-8 0-3-15,-6 12 0 16,6 24-1-16,5 10 1 16,-6 3 0-16,28 0 0 15,8-7 1-15,11-7 0 16,0-13-1-16,30-14 1 15,36-8 0-15,13 0 1 16,5-30 0-16,9-12 0 16,-14 0 0-16,-19 8-2 15,-27 5 0-15,-19 15 0 16,-14 6 0-16,0 8 0 16,0 0-3-16,-14 26 0 0,-13 12 3 15,18 6-2-15,9-8-1 16,0-8-5-16,33-14-11 15,35-5-3-15,11-9-27 16,6 0-29-16,8-18-40 16,5-15-112-16</inkml:trace>
  <inkml:trace contextRef="#ctx0" brushRef="#br0" timeOffset="148632.0766">21299 10598 397 0,'0'-3'111'16,"0"3"-14"-16,14-3-23 15,32 1-12-15,11-4-42 16,9-7-14-16,-6-1-4 0,-9 0-2 15,4-3-1 1,-9 5-13-16,-2 1-42 0,-11 9-100 16,-6 2-108-16</inkml:trace>
  <inkml:trace contextRef="#ctx0" brushRef="#br0" timeOffset="148902.0921">21463 10780 423 0,'32'0'146'0,"15"-4"-68"15,4-6-34-15,4 2-33 16,2-8-7-16,3-3-4 16,-8-2-9-16,13-2-31 15,9-1-97-15,2-1-185 16</inkml:trace>
  <inkml:trace contextRef="#ctx0" brushRef="#br0" timeOffset="149831.7714">22360 10090 189 0,'0'-1'160'0,"0"1"-146"16,2 0 22-16,4 0-19 16,-6 0 4-16,0 0 18 0,0 8 13 15,0 10 12-15,-19 5-14 16,0-3-16-16,10-7-11 15,-1-3-7-15,10-8-10 16,0-2 2-16,16 0 9 16,52-15 18-16,22-9 3 15,8-1-6-15,0 4-1 16,1 6 0-16,-20 11 4 16,-19 4-13-16,-28 0-11 15,-13 31-5-15,-19 19 0 16,-19 28 5-16,-73 16-8 15,-45 13-2-15,-7 11-1 0,-6-3-2 16,33-15 1-16,48-31-1 16,31-28 0-16,38-26 1 15,19-15-1-15,69 0 1 16,26 0 1-16,1-15 0 16,-6-2-2-16,-22 5 0 15,-8-2-17-15,3-4-77 16,-14-11-151-16</inkml:trace>
  <inkml:trace contextRef="#ctx0" brushRef="#br0" timeOffset="151217.8077">22068 5945 254 0,'0'0'196'16,"0"0"-177"-16,0 0 34 15,0 0-18-15,0 0-7 16,0 0-4-16,0 0 0 15,0 0 0-15,0 0 3 16,0 10 9-16,-27 2-14 16,-1-2-9-16,9 1-1 15,-5-4-1-15,7 3-1 16,-2 5-4-16,-11 2-4 0,3 5-1 16,-11 6 1-16,-3 4 0 15,-5 5 1-15,-12 8 0 16,-2 4 1-16,0 4 2 15,9-3 0-15,-9-2-1 16,16-5-1-16,11-9 1 16,11-6-4-16,9-13 0 15,7-5 5-15,6-8 1 16,-5-2-1-16,5 0-6 16,0 0 0-16,0 0 0 15,0 0-10-15,0 0-17 0,0 0-76 16,0-5-114-16,5 1-220 15</inkml:trace>
  <inkml:trace contextRef="#ctx0" brushRef="#br0" timeOffset="151599.7964">21176 6509 272 0,'0'9'50'0,"0"0"16"16,0-5-4-16,0-2-7 15,0-2-21-15,0 0 17 16,6 0-21-16,7 5 3 16,-13 5-7-16,14 3 1 15,0 4-3-15,-3-3-15 16,-3 1-6-16,5-4 1 16,12-8-1-16,8 1 1 15,13-4-2-15,-8 0-2 0,22-18 0 16,-14-14-20-16,12 0-58 15,7-7-142-15</inkml:trace>
  <inkml:trace contextRef="#ctx0" brushRef="#br0" timeOffset="152131.7117">23330 5504 303 0,'-27'0'228'0,"-30"5"-204"15,-9 20 37 1,-7 10-21-16,-23-1-16 0,-2 3-3 15,16-3 7-15,11-5-7 16,33-6-5-16,19-10-9 16,19-8-6-16,0-1-1 15,11 2 10-15,44 1 17 16,-12 3-1-16,-7 3 4 16,-17 9 0-16,-19 12-10 15,0 13-4-15,-60 11-9 16,-25-3-5-16,6-18-2 15,19-15-6-15,28-20-19 16,32-2-34-16,0-24-46 16,46-15-51-16,33-7-62 15</inkml:trace>
  <inkml:trace contextRef="#ctx0" brushRef="#br0" timeOffset="152447.9258">23461 5267 120 0,'0'-2'276'0,"0"2"-256"16,0 0 32-1,14 0 2-15,-6 0-9 0,-3 9-3 16,4 17 6-16,-9 8-3 16,0 20-9-16,0 11-2 15,-36 9-8-15,-7 4-6 16,-4-5-19-16,6-7-1 16,14-4-14-16,3-5-40 15,18-4-67-15,6-17-86 16</inkml:trace>
  <inkml:trace contextRef="#ctx0" brushRef="#br0" timeOffset="152762.0877">23548 5848 431 0,'-21'42'61'16,"10"-2"16"-16,11-5-37 15,0-11-25-15,5-13 2 16,42-11 28-16,13 0 16 16,5-28-24-16,6-7-14 15,-19 2-3-15,-20 4-1 16,-23 7-5-16,-9 6-5 0,-22 9-6 15,-36 6-3-15,-1 1-18 16,12 0-22-16,23 1-52 16,15 9-75-16,9-5-135 15</inkml:trace>
  <inkml:trace contextRef="#ctx0" brushRef="#br0" timeOffset="153039.835">24241 5714 368 0,'0'0'35'0,"3"0"10"15,2 0 30-15,6 10-7 16,-3 16-1-16,-2 11-6 15,-6 12-20-15,0 2-9 16,0 5-12-16,0-4-14 16,0 3-6-16,0-3-3 15,-14-1-9-15,-10-1-43 16,-9-13-74-16,6-22-97 16</inkml:trace>
  <inkml:trace contextRef="#ctx0" brushRef="#br0" timeOffset="153317.9391">24301 5771 432 0,'0'-10'14'16,"19"-4"52"-16,33-7-16 15,8 2 2-15,14-3 2 16,-9 3 8-16,-2 9 7 15,-17 7-22-15,-24 3-16 16,-17 0-16-16,-5 25-9 16,-5 19-1-16,-61 5 0 15,-13 3-4-15,-8-10-1 16,11-13-4-16,16-15-30 0,27-14-52 16,33 0-10-16,0-14-84 15,71-15-258-15</inkml:trace>
  <inkml:trace contextRef="#ctx0" brushRef="#br0" timeOffset="153760.0256">25015 5816 360 0,'0'5'59'0,"0"-3"30"16,25-2-5-16,10 0-31 15,9 0 0-15,8-2-13 16,-3-13 10-16,8-7-5 15,-2-1-4-15,-4-2-11 16,-18 3-10-16,-19 5-13 16,-3 3 1-16,-11 0 3 15,0 7-3-15,-52 7-6 0,-22 0-2 16,-10 21 0-16,13 11 0 16,5 7 0-16,26-7-1 15,20-7 1-15,20-6-2 16,0-1-1-16,20-3 2 15,34-1 0-15,-2-4-9 16,-8-4-21-16,-9-1-44 16,11-5-50-16,-27 0-225 15</inkml:trace>
  <inkml:trace contextRef="#ctx0" brushRef="#br0" timeOffset="155095.8978">22551 5417 61 0,'-25'0'304'0,"6"0"-249"16,11 0 23-16,2 0-31 16,-2-12 13-16,3-5-15 15,-4-10-24-15,-10-4 1 0,6-4 1 16,-6 0 2-16,-6 5-5 16,3 1 1-16,-8 2-3 15,-2-3-7-15,10-5 1 16,-6-3 0-16,9-6 2 15,-11-3-5-15,9-2 2 16,-4 5 4-16,-8-1-6 16,6 0-4-16,0 1-2 15,0-6-1-15,10 1-2 16,4-6 2-16,-7 3-2 16,12-3 1-16,-11 3-1 15,0 5 2-15,-3 1-2 0,-10 10 2 16,-1 4 3-16,3 4-1 15,8 2-3-15,3-3-1 16,5 6 0-16,1-2 0 16,13 2 0-16,0-2 0 15,0 0 1-15,0 1-1 16,0-4 0-16,0-1 0 16,0-2 0-16,0 5 0 15,0 3 0-15,0 6 0 16,0-1 0-16,0 4 1 15,0-4-1-15,0-3 0 16,0 4 0-16,0 0 0 16,0 4 2-16,0 6-2 15,0-1 0-15,0 7 0 16,0-1 0-16,0-2 1 0,0 4-1 16,0 0 1-16,0 0 0 15,0 0-1-15,0 0 1 16,0 0 0-16,0 0 2 15,0 0-2-15,0 0 0 16,-19 4-1-16,-28 20 0 16,9 13 1-16,-22 1-1 15,8-5 0-15,20-4 0 16,-1-12 0-16,25-7 0 16,8-10-1-16,0 0 1 15,0-20-1-15,21-23-1 16,18-7-1-16,12 4-1 0,-4 11 2 15,-14 8 1-15,-6 9-2 16,-14 11 2-16,-7 1 0 16,-6 6 1-16,0 0 0 15,0 0 0-15,0 0 0 16,8 13 0-16,3 8 0 16,3-4 0-16,5-2 0 15,8-3-1-15,14-4-5 16,22-5-42-16,29-3-83 15,12 0-103-15</inkml:trace>
  <inkml:trace contextRef="#ctx0" brushRef="#br0" timeOffset="168377.9844">20178 12334 216 0,'0'22'264'15,"0"5"-245"-15,0 4 25 16,0 0-16-16,0 2-4 16,0 11 8-16,0 4 14 0,0-2-7 15,0-2-14-15,0-6-9 16,0-10-14-16,0-13-2 15,0-15-6-15,0 0-25 16,22-15-77-16,8-18-79 16,-3 6-67-16</inkml:trace>
  <inkml:trace contextRef="#ctx0" brushRef="#br0" timeOffset="168671.9164">20247 12638 64 0,'-3'-8'296'0,"3"-1"-234"16,8-8 14-16,38-3-31 16,6-5-8-16,14-2 6 15,4 7 10-15,-4 2-2 16,-6 10 0-16,-14 8-6 16,-13 0-12-16,-19 4-13 15,-14 26-5-15,0 9 0 16,-19 8-2-16,-50-1-8 15,-7-3-1-15,11-8-3 16,-1-14-1-16,33-13-1 16,20-3-3-16,13-5-9 15,0 0-16-15,0 0-24 16,52 0-64-16,8-5-81 0,-14 5-113 16</inkml:trace>
  <inkml:trace contextRef="#ctx0" brushRef="#br0" timeOffset="169015.9336">20004 13105 274 0,'11'0'75'0,"54"-14"49"16,14-8-33-16,6-1-9 15,2 2 3-15,-11 5-15 16,-7 5-25-16,-31 2-25 15,-11 1-17-15,-2 1-3 16,-12-1-2-16,1 3-20 16,-3 5-89-16,-11 0-66 15,0 15-98-15</inkml:trace>
  <inkml:trace contextRef="#ctx0" brushRef="#br0" timeOffset="169277.6888">20309 13401 538 0,'-19'60'96'16,"-5"4"9"-1,2-2-41-15,3-7-30 0,5-13-27 16,9-16-7-16,5-12-5 16,5-14-19-16,61 0-45 15,-1-40-58-15,19-6-124 16</inkml:trace>
  <inkml:trace contextRef="#ctx0" brushRef="#br0" timeOffset="169667.5226">21195 12859 379 0,'0'0'107'16,"0"0"-35"-16,39 0 6 0,7-9-16 15,14-6-1-15,-3 2-7 16,9 0-22-16,-15-1-14 16,-4 0-14-16,-1 4-4 15,-13-5-7-15,-6 10-69 16,-16 5-72-16,-11 0-96 16</inkml:trace>
  <inkml:trace contextRef="#ctx0" brushRef="#br0" timeOffset="169907.6129">21542 12989 400 0,'32'0'78'0,"1"0"15"15,8-2-60-15,5-9-12 16,-7-4-13-16,7 0-7 16,-8-5-1-16,3 3-1 15,3 4-36-15,2-1-120 16,6-9-237-16</inkml:trace>
  <inkml:trace contextRef="#ctx0" brushRef="#br0" timeOffset="170403.8351">22414 12463 163 0,'0'9'231'0,"0"-3"-207"16,0-1 31-16,0-5-6 15,14 0-4-15,38-20 12 16,8-13-5-16,5 1 5 15,11 5-3-15,-2 9-4 16,-9 7-3-16,-18 11-10 16,-14 0-20-16,-14 15-6 15,-19 26-8-15,0 14 2 16,-39 16 0-16,-29 11-3 16,-8 7-1-16,8-7-1 15,24-16 0-15,25-22 1 16,19-21-1-16,5-15 0 0,66-8 0 15,17 0 0 1,10-9 1-16,0-20-1 0,-5 1 0 16,-12-4-7-16,-1-8-36 15,-26-10-115-15,-8-8-241 16</inkml:trace>
  <inkml:trace contextRef="#ctx0" brushRef="#br0" timeOffset="173523.538">20069 14403 235 0,'0'0'110'0,"0"0"-18"15,0 0-18-15,0 0-23 16,-2 0-2-16,-9 0-11 16,11 0-8-16,-3 0-6 15,3 0-11-15,0 0-10 16,0 5-1-16,0 16 5 0,0 9 6 16,0 6 2-16,0 12-2 15,0 11 0-15,0 6 3 16,0 9-5-16,0-1-3 15,0-8-7-15,-11-8-1 16,-8-19-4-16,11-15-10 16,8-15-30-16,0-8-3 15,0-25-33-15,0-17-53 16,8-7-32-16,16 9 57 16,-10 10 44-16,-6 5 22 15,-8 6 24-15,0 12 18 16,0 3 0-16,0 1 92 15,0 3 33-15,0-4-40 16,0-3-2-16,0-4-12 16,0-4-21-16,33-8-3 0,19 3 2 15,19-8-11-15,2 11 5 16,-2 4 0-16,-11 6-12 16,-13 7-14-16,-28 0-4 15,-19 27-2-15,0 24-2 16,-47 12-2-16,-51 5-4 15,-5-4-3-15,10-27-1 16,25-9-19-16,29-17-35 16,15-9-9-16,24-2-29 15,30 0-55-15,52-21-131 16</inkml:trace>
  <inkml:trace contextRef="#ctx0" brushRef="#br0" timeOffset="173875.7121">20958 14653 223 0,'0'-8'355'16,"41"-3"-273"-16,30-3 14 15,8-4-71-15,-14 1-21 16,-24 2-4-16,-16 3-7 15,-6 2-7-15,-5 5-20 16,5 3-57-16,-6 2-138 16,-13 7-146-16</inkml:trace>
  <inkml:trace contextRef="#ctx0" brushRef="#br0" timeOffset="174063.7282">21070 14875 470 0,'14'-7'84'0,"32"0"26"15,6-3-66-15,-6 3-34 16,-13-1-10-16,0 0-6 16,5-1-37-16,22-7-90 15,0-6-127-15</inkml:trace>
  <inkml:trace contextRef="#ctx0" brushRef="#br0" timeOffset="174453.6093">21970 14386 256 0,'0'-1'136'0,"5"-13"-47"16,52-7 3-16,9 4-18 0,2-5 3 15,-3 6 0-15,-2 6-8 16,-16 4-22-16,-20 6-21 15,-8 0-15-15,-19 32-6 16,0 26 4-16,-33 27-2 16,-32 19-4-16,-1 3-2 15,28-15 1-15,38-21-1 16,0-32-1-16,90-35 0 16,41-4-1-16,22-31-1 15,2-13-23-15,9-2-103 16,-66-10-231-16</inkml:trace>
  <inkml:trace contextRef="#ctx0" brushRef="#br0" timeOffset="193123.3282">25651 7301 347 0,'0'-8'20'15,"0"-1"34"-15,8 6 4 16,-8 3-3-16,0-4-2 16,0 4-7-16,0 0-2 15,0 0-11-15,0 0-11 16,-8 16 1-16,-39 37-6 16,-24 26-14-16,-13 24-1 15,-3 19 0-15,10 13-2 16,31-3-1-16,19-11 0 0,27-20-5 15,0-29-17-15,65-29-31 16,14-23-50-16,14-20-82 16</inkml:trace>
  <inkml:trace contextRef="#ctx0" brushRef="#br0" timeOffset="193535.6522">25953 7631 361 0,'0'2'127'0,"19"19"-117"0,14 4 56 16,13 8-16-1,-7 5-9-15,-7 7-9 0,-4 14 4 16,-28 4-15-16,5 1-16 16,-5-5-5-16,6-11-12 15,2-17-32-15,11-12-82 16,0-19-113-16</inkml:trace>
  <inkml:trace contextRef="#ctx0" brushRef="#br0" timeOffset="193759.3471">26272 7801 303 0,'-46'23'165'16,"8"10"-118"-16,-14 7 32 15,0 1-48-15,-8 7-6 16,-5-1-15-16,18-7-9 15,15-10-1-15,26-11-11 16,6-11-26-16,6-8-63 16,59-5-56-16,33-28-190 15</inkml:trace>
  <inkml:trace contextRef="#ctx0" brushRef="#br0" timeOffset="194007.5012">26570 7837 474 0,'24'0'35'0,"31"0"55"16,21-14-35-16,-5-8-14 15,2 8-7-15,-26-1-16 16,-9 5-18-16,-16 0-6 16,2 2-58-16,-5 1-184 0</inkml:trace>
  <inkml:trace contextRef="#ctx0" brushRef="#br0" timeOffset="194255.4828">27360 7405 335 0,'0'13'205'0,"0"32"-165"15,0 16 38-15,-5 11-36 16,-14 3-13-16,-3-2-17 15,3-3-10-15,8-1-2 0,3-2-4 16,8-17-21-16,0-12-91 16,13-32-147-16</inkml:trace>
  <inkml:trace contextRef="#ctx0" brushRef="#br0" timeOffset="194509.2722">27589 7194 269 0,'22'0'259'16,"8"0"-241"-16,25 15 70 16,2 22-37-16,-22 22-1 15,-16 20-9-15,-19 26-7 16,-13 20-7-16,-66 9-17 15,-14 0-10-15,-5-13-2 16,27-27-16-16,30-37-76 16,41-46-111-16,3-24-206 15</inkml:trace>
  <inkml:trace contextRef="#ctx0" brushRef="#br0" timeOffset="195087.1149">28154 7035 243 0,'-6'0'69'16,"-2"0"-9"-16,8 0-7 16,0 0-25-16,0 0 0 15,-5 0 5-15,-1 0 2 16,3 0-8-16,-2 0-2 16,0 0-1-16,5 0-1 15,0 0-6-15,0 0-7 0,0 0 8 16,0 0 5-16,0 0-1 15,46 0 20-15,6 0-8 16,-6 3-11-16,-8 2 2 16,-11 5-6-16,-16 11-5 15,-11 12-8-15,0 16 7 16,-43 9-6-16,-12 1-6 16,23-13-1-16,26-14-1 15,6-28-9-15,85-4-26 16,54-32-66-16,16-20-125 15</inkml:trace>
  <inkml:trace contextRef="#ctx0" brushRef="#br0" timeOffset="195973.4652">25225 8737 422 0,'19'-1'57'16,"69"-6"17"-16,59-9 11 15,44-1-16-15,41-8-2 0,35-8-20 16,0 2-4-16,-5 2-16 16,-31 1-13-16,-34 7-10 15,-28 6-4-15,-49 6-13 16,-30 1-60-16,-17 3-113 15,-40 0-235-15</inkml:trace>
  <inkml:trace contextRef="#ctx0" brushRef="#br0" timeOffset="196797.6383">26640 9078 550 0,'0'37'62'0,"0"24"46"16,0 15-20-16,0 11-41 16,0 0-35-16,0-8-12 15,0-17-2-15,0-11-16 16,0-9-28-16,47-15-76 16,18-19-203-16</inkml:trace>
  <inkml:trace contextRef="#ctx0" brushRef="#br0" timeOffset="198131.3745">28004 8591 324 0,'0'0'244'15,"5"8"-220"-15,66 0 38 16,3-2-8-16,18 1-23 15,-7-7-11-15,-6 0-19 16,-8 0-1-16,3-12-30 16,-4-10-91-16,-15-2-336 15</inkml:trace>
  <inkml:trace contextRef="#ctx0" brushRef="#br0" timeOffset="198567.495">29634 7194 93 0,'0'0'391'15,"0"0"-349"-15,-32 35 46 16,-20 20-17-16,-8 26-21 16,-17 10-10-16,9 15-12 0,3 0-9 15,13 2-12-15,33-13-6 16,19-9-1-16,0-21-7 16,60-14-20-16,30-14-70 15,3-22-134-15</inkml:trace>
  <inkml:trace contextRef="#ctx0" brushRef="#br0" timeOffset="199061.2737">30133 7470 276 0,'0'5'268'15,"0"13"-245"-15,0 9 48 16,25-1-16-16,10 2-25 16,9-1-6-16,-3 3 0 15,2-3-16-15,-2-6-8 16,-8 7-1-16,-6-13-12 0,-2 4-43 16,2-10-135-16,-8-9-209 15</inkml:trace>
  <inkml:trace contextRef="#ctx0" brushRef="#br0" timeOffset="199235.447">30709 7541 240 0,'-20'0'311'16,"1"33"-283"-16,-13 14 59 16,-20 10-42-16,0 13-26 15,-13 5-11-15,-1-1-5 16,6-3-3-16,14-6-11 15,-1-10-32-15,23-11-101 16,21-16-138-16</inkml:trace>
  <inkml:trace contextRef="#ctx0" brushRef="#br0" timeOffset="199459.2817">30842 7824 409 0,'44'-4'126'0,"10"-2"-87"16,12-1 14-16,-9 0-47 0,-5-8-6 15,-11 2-4 1,-17 3-39-16,-5 5-120 0</inkml:trace>
  <inkml:trace contextRef="#ctx0" brushRef="#br0" timeOffset="199669.3119">31442 7527 475 0,'0'1'94'15,"0"40"-79"-15,-5 5 16 16,-42 11-31-16,1 3-3 16,0-7-14-16,7-10-5 15,26-14-15-15,13-15 14 0,0-14-54 16,22 0-17-16,35-12-83 16</inkml:trace>
  <inkml:trace contextRef="#ctx0" brushRef="#br0" timeOffset="199879.1724">31712 7392 256 0,'-25'33'264'0,"9"12"-240"15,-3 9 55-15,-11 11-38 0,3 4-22 16,-6 2-6-16,-8-6-8 15,8 0-5-15,3-5-11 16,17-4-33-16,13-14-110 16,0-21-221-16</inkml:trace>
  <inkml:trace contextRef="#ctx0" brushRef="#br0" timeOffset="200134.6896">32015 7164 526 0,'0'0'31'0,"0"3"-9"16,0 29 19-16,0 9-1 16,0 20-14-16,0 8-17 15,-9 10-6-15,-10 6 0 16,-5-4-1-16,-9-1-2 15,6 1-2-15,-14-9-10 16,-5 4-17-16,-20-4-41 16,3-2-37-16,-2-14-77 15</inkml:trace>
  <inkml:trace contextRef="#ctx0" brushRef="#br0" timeOffset="201125.3635">31390 7809 70 0,'0'0'64'0,"0"0"6"15,-11 0-30-15,-2 0-12 16,5 0-10-16,2 0-14 16,-2 0-3-16,-3 0-1 0,3 0-15 15,-3 0-30-15,3 0 1 16,8 0 36-16,0 0 8 15,0 0 16-15,0 0 22 16,0 0 12-16,0 0 2 16,0 0 5-16,0 0-10 15,0 0-14-15,0 0-5 16,0-2 1-16,0-4 6 16,0-1 13-16,13-2 4 15,20 0-8-15,13-5-7 16,-2 0 13-16,11-2-32 15,-9-1-18-15,-2-3 0 16,-9-4-21-16,14 3-82 16,-22 2-181-16</inkml:trace>
  <inkml:trace contextRef="#ctx0" brushRef="#br0" timeOffset="201919.1894">32094 6980 242 0,'0'0'43'0,"0"0"-8"16,0 0 38-16,0 0-17 16,0 0-1-16,0-7 10 15,32 1-11-15,12 3-1 16,-9-5-11-16,4 0 1 16,4 3-6-16,-7 0-7 15,-6 5-10-15,-14 0-13 16,-10 0-4-16,-6 0-3 15,0 35 0-15,-41 15 0 16,-22 7-6-16,8-5-5 16,28-16-7-16,27-14-15 15,0-13-24-15,36-9 0 0,40 0-40 16,3-10-52-16,-14-4-100 16</inkml:trace>
  <inkml:trace contextRef="#ctx0" brushRef="#br0" timeOffset="202489.236">29896 8556 448 0,'0'0'129'15,"0"4"-88"-15,46-4 58 16,33 0-23-16,47 0-7 16,37-16-14-16,45-14-22 0,4 3-12 15,-2 1-14-15,-35 4-7 16,-36 0-5-16,-33 5-17 15,-21 9-69-15,5-3-91 16,-44 3-249-16</inkml:trace>
  <inkml:trace contextRef="#ctx0" brushRef="#br0" timeOffset="203247.6934">30387 8959 399 0,'-25'3'168'0,"1"27"-151"15,2 9 38-15,-16 5-34 16,5 5-18-16,0 3-2 16,14 2-1-16,11-4 0 0,8-13-4 15,8-13-4-15,44-19-1 16,24-5 2-16,-7-2-2 15,1-30-2-15,-4-5-43 16,8-8-92-16,-23-5-161 16</inkml:trace>
  <inkml:trace contextRef="#ctx0" brushRef="#br0" timeOffset="203411.2735">30749 9056 612 0,'-32'68'45'0,"-1"18"68"16,-13 16-37-16,-6 0-41 0,0 5-27 16,11-10-6-1,8-23-2-15,28-15-16 0,5-15-65 16,0-15-165-16</inkml:trace>
  <inkml:trace contextRef="#ctx0" brushRef="#br0" timeOffset="205189.2981">32015 8354 529 0,'0'0'32'15,"19"0"-17"-15,33 0 5 16,7-3-20-16,-1-6 0 16,-17 2-37-16,16 3-63 15,-24 0-147-15</inkml:trace>
  <inkml:trace contextRef="#ctx0" brushRef="#br0" timeOffset="205391.6598">32001 8622 551 0,'0'0'67'0,"52"0"-21"15,27 0 3-15,5-21-40 16,-10-5-9-16,-9-3-1 16,-13 8-36-16,0-2-104 15,-14 6-229-15</inkml:trace>
  <inkml:trace contextRef="#ctx0" brushRef="#br0" timeOffset="205609.3152">32865 7922 316 0,'-32'76'400'16,"-7"38"-327"-16,-1 36 45 15,-12 16-73-15,-8 7-37 16,-3-10-8-16,17-33-2 15,37-28-27-15,9-42-139 16,47-41-530-16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F8C2-98BE-4184-B2B4-AB4740BC61DE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B922-9DE5-48BB-890F-F22298B9F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54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F8C2-98BE-4184-B2B4-AB4740BC61DE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B922-9DE5-48BB-890F-F22298B9F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05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F8C2-98BE-4184-B2B4-AB4740BC61DE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B922-9DE5-48BB-890F-F22298B9F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2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F8C2-98BE-4184-B2B4-AB4740BC61DE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B922-9DE5-48BB-890F-F22298B9F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8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F8C2-98BE-4184-B2B4-AB4740BC61DE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B922-9DE5-48BB-890F-F22298B9F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4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F8C2-98BE-4184-B2B4-AB4740BC61DE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B922-9DE5-48BB-890F-F22298B9F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6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F8C2-98BE-4184-B2B4-AB4740BC61DE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B922-9DE5-48BB-890F-F22298B9F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5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F8C2-98BE-4184-B2B4-AB4740BC61DE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B922-9DE5-48BB-890F-F22298B9F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3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F8C2-98BE-4184-B2B4-AB4740BC61DE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B922-9DE5-48BB-890F-F22298B9F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2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F8C2-98BE-4184-B2B4-AB4740BC61DE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B922-9DE5-48BB-890F-F22298B9F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9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4F8C2-98BE-4184-B2B4-AB4740BC61DE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B922-9DE5-48BB-890F-F22298B9F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22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4F8C2-98BE-4184-B2B4-AB4740BC61DE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4B922-9DE5-48BB-890F-F22298B9F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4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1330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8.3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9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34" y="249710"/>
            <a:ext cx="11820525" cy="7239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33920" y="695520"/>
              <a:ext cx="10585800" cy="5905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0960" y="686520"/>
                <a:ext cx="10612080" cy="592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568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30" y="80962"/>
            <a:ext cx="10887075" cy="12096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26440" y="1350000"/>
              <a:ext cx="8960040" cy="4768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2760" y="1337400"/>
                <a:ext cx="8990280" cy="479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350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Determine the equation of the hyperbola that has asymptotes of y = 2x + 2 and y = -2x + 6, </a:t>
            </a:r>
            <a:r>
              <a:rPr lang="en-US" smtClean="0"/>
              <a:t>with one vertex at (2, 4).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67400" y="1330920"/>
              <a:ext cx="10764360" cy="51894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2280" y="1315800"/>
                <a:ext cx="10786320" cy="521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213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22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Popper 17: Question 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47352"/>
            <a:ext cx="11887200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942" y="1943915"/>
            <a:ext cx="2686050" cy="847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892" y="2950003"/>
            <a:ext cx="2724150" cy="800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508" y="3113903"/>
            <a:ext cx="63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142" y="3908466"/>
            <a:ext cx="2628900" cy="704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9892" y="4771679"/>
            <a:ext cx="2667000" cy="7334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4628" y="2163157"/>
            <a:ext cx="63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2508" y="3991957"/>
            <a:ext cx="63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2508" y="4953725"/>
            <a:ext cx="63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73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8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Popper 17: Question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005016"/>
            <a:ext cx="11811000" cy="809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360644"/>
            <a:ext cx="1581150" cy="733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227" y="5577016"/>
            <a:ext cx="42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357" y="1934990"/>
            <a:ext cx="1571625" cy="714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970189"/>
            <a:ext cx="1657350" cy="704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357" y="4059062"/>
            <a:ext cx="1552575" cy="7715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4227" y="4260158"/>
            <a:ext cx="42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8070" y="3179422"/>
            <a:ext cx="42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b.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8070" y="2042977"/>
            <a:ext cx="42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74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Example: Find the value of x: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1985319" y="2199503"/>
            <a:ext cx="4572000" cy="1433383"/>
          </a:xfrm>
          <a:prstGeom prst="triangle">
            <a:avLst>
              <a:gd name="adj" fmla="val 35045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93298" y="2463282"/>
            <a:ext cx="774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37927" y="2472612"/>
            <a:ext cx="774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1" y="3289693"/>
            <a:ext cx="774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82878" y="3289693"/>
            <a:ext cx="774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22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Hyperbolas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b="1" dirty="0"/>
              <a:t>hyperbola </a:t>
            </a:r>
            <a:r>
              <a:rPr lang="en-US" dirty="0"/>
              <a:t>is the set of all points, the difference of whose distances from two fixed points is constant. </a:t>
            </a:r>
            <a:r>
              <a:rPr lang="en-US" dirty="0" smtClean="0"/>
              <a:t>Each fixed </a:t>
            </a:r>
            <a:r>
              <a:rPr lang="en-US" dirty="0"/>
              <a:t>point is called a </a:t>
            </a:r>
            <a:r>
              <a:rPr lang="en-US" b="1" dirty="0"/>
              <a:t>focus </a:t>
            </a:r>
            <a:r>
              <a:rPr lang="en-US" dirty="0"/>
              <a:t>(plural = </a:t>
            </a:r>
            <a:r>
              <a:rPr lang="en-US" i="1" dirty="0"/>
              <a:t>foci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focal axis </a:t>
            </a:r>
            <a:r>
              <a:rPr lang="en-US" dirty="0"/>
              <a:t>is the line passing through the foci.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570400" y="4763520"/>
              <a:ext cx="2675160" cy="374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57800" y="4755240"/>
                <a:ext cx="2692080" cy="39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128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Basic “Vertical” Hyperbola: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22" y="1209546"/>
            <a:ext cx="5029200" cy="5476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878" y="1859755"/>
            <a:ext cx="5712351" cy="417645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5007600" y="380520"/>
              <a:ext cx="5703480" cy="1330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95000" y="373320"/>
                <a:ext cx="5731200" cy="135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593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Basic “Horizontal” Hyperbola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94" y="1690688"/>
            <a:ext cx="5324475" cy="5088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892" y="1397901"/>
            <a:ext cx="4815250" cy="538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5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Axis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transverse axis (length 2a) </a:t>
            </a:r>
            <a:r>
              <a:rPr lang="en-US" dirty="0"/>
              <a:t>is the line segment joining the two vertices. The </a:t>
            </a:r>
            <a:r>
              <a:rPr lang="en-US" b="1" dirty="0"/>
              <a:t>conjugate axis (length 2b) </a:t>
            </a:r>
            <a:r>
              <a:rPr lang="en-US" dirty="0" smtClean="0"/>
              <a:t>is the </a:t>
            </a:r>
            <a:r>
              <a:rPr lang="en-US" dirty="0"/>
              <a:t>line segment perpendicular to the transverse axis, passing through the center and extending a distance </a:t>
            </a:r>
            <a:r>
              <a:rPr lang="en-US" i="1" dirty="0"/>
              <a:t>b </a:t>
            </a:r>
            <a:r>
              <a:rPr lang="en-US" dirty="0" smtClean="0"/>
              <a:t>on either </a:t>
            </a:r>
            <a:r>
              <a:rPr lang="en-US" dirty="0"/>
              <a:t>side of the center.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705200" y="3727080"/>
              <a:ext cx="2268000" cy="21985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00880" y="3718800"/>
                <a:ext cx="2276640" cy="221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048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Graphing Hyperbolas:</a:t>
            </a:r>
            <a:br>
              <a:rPr lang="en-US" b="1" dirty="0"/>
            </a:br>
            <a:r>
              <a:rPr lang="en-US" dirty="0"/>
              <a:t>To graph a hyperbola with center at the origin: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42" y="1614616"/>
            <a:ext cx="9811265" cy="48329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905880" y="958320"/>
              <a:ext cx="4900320" cy="2534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99040" y="950400"/>
                <a:ext cx="4920120" cy="254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558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graph a hyperbola with center not at the origin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1981200"/>
            <a:ext cx="11591925" cy="28956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005920" y="4974120"/>
              <a:ext cx="4384080" cy="1481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91520" y="4965840"/>
                <a:ext cx="4411800" cy="150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573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58" y="80447"/>
            <a:ext cx="11620500" cy="10953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17200" y="1234800"/>
              <a:ext cx="10996200" cy="4998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3880" y="1224720"/>
                <a:ext cx="11013120" cy="501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246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195</Words>
  <Application>Microsoft Office PowerPoint</Application>
  <PresentationFormat>Widescreen</PresentationFormat>
  <Paragraphs>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MATH 1330</vt:lpstr>
      <vt:lpstr>Quiz Example: Find the value of x:</vt:lpstr>
      <vt:lpstr>Hyperbolas</vt:lpstr>
      <vt:lpstr>Basic “Vertical” Hyperbola:</vt:lpstr>
      <vt:lpstr>Basic “Horizontal” Hyperbola</vt:lpstr>
      <vt:lpstr>Transverse Axis</vt:lpstr>
      <vt:lpstr>Graphing Hyperbolas: To graph a hyperbola with center at the origin:</vt:lpstr>
      <vt:lpstr>To graph a hyperbola with center not at the origin</vt:lpstr>
      <vt:lpstr>PowerPoint Presentation</vt:lpstr>
      <vt:lpstr>PowerPoint Presentation</vt:lpstr>
      <vt:lpstr>PowerPoint Presentation</vt:lpstr>
      <vt:lpstr>Determine the equation of the hyperbola that has asymptotes of y = 2x + 2 and y = -2x + 6, with one vertex at (2, 4).</vt:lpstr>
      <vt:lpstr>Popper 17: Question 1</vt:lpstr>
      <vt:lpstr>Popper 17: Question 2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1330</dc:title>
  <dc:creator>Matthew Caputo</dc:creator>
  <cp:lastModifiedBy>Mike</cp:lastModifiedBy>
  <cp:revision>5</cp:revision>
  <dcterms:created xsi:type="dcterms:W3CDTF">2016-02-09T15:48:10Z</dcterms:created>
  <dcterms:modified xsi:type="dcterms:W3CDTF">2017-07-31T18:54:25Z</dcterms:modified>
</cp:coreProperties>
</file>