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70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1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1T17:19:36.0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12939 3232 258 0,'-27'-1'125'0,"16"-1"-108"15,8 2 30-15,3-2-16 16,0-4-12-16,0 3-1 16,0-1 16-16,0 1 8 15,0 1-1-15,0 2-7 16,0 0-9-16,0 0-6 15,0 0-7-15,0 0-6 16,0 0-6-16,0 0 0 16,0 18-1-16,33 15 1 15,2 13 2-15,4 6 1 0,-1 8-1 16,-11 4 1 0,-2-2-2-16,-17-4-1 0,5-17-2 15,-13-11-5-15,11-15-23 16,-8-15-49-16,16 0-36 15,11-18-51-15</inkml:trace>
  <inkml:trace contextRef="#ctx0" brushRef="#br0" timeOffset="232.4975">13602 3260 228 0,'-17'-7'347'15,"12"7"-336"-15,-6 0 34 16,-16 36-7-16,-20 25 6 0,-26 29-7 16,-36 11-13-16,-17 19-5 15,-18 2-12-15,-1-4-7 16,3-8 0-16,28-23-19 16,24-27-32-16,33-26-17 15,43-22-23-15,14-12-51 16,66-30-99-16</inkml:trace>
  <inkml:trace contextRef="#ctx0" brushRef="#br0" timeOffset="614.1359">13888 3566 179 0,'0'0'26'0,"0"0"0"16,0 0 35-16,14 0 31 16,18 0-18-16,20 0-6 15,3 0-6-15,-3 3-9 16,-1 2-15-16,-12-2-24 16,-7-1-14-16,-13-2-8 15,3 0-8-15,-3 0-39 16,6 0-138-16,-17 0-129 15</inkml:trace>
  <inkml:trace contextRef="#ctx0" brushRef="#br0" timeOffset="802.4574">13804 3960 544 0,'0'18'6'15,"27"-4"32"-15,71-12 11 16,6-2-21-16,-6-2-21 16,-6-19-7-16,-13-6-12 15,6 2-40-15,5-8-116 16</inkml:trace>
  <inkml:trace contextRef="#ctx0" brushRef="#br0" timeOffset="1252.4836">15148 3693 469 0,'-8'12'68'0,"8"4"-44"16,0-1 38-16,40-6-30 16,4 1-15-16,-11-8-11 15,2-2-6-15,-2 0-2 16,11 0-4-16,10-9-18 15,36-24-132-15,-5-6-175 0</inkml:trace>
  <inkml:trace contextRef="#ctx0" brushRef="#br0" timeOffset="1732.1792">15900 3473 306 0,'0'-6'12'0,"0"-9"23"15,33-3 21-15,8 2 0 16,8-10-7-16,-8 5-1 15,11 0 10-15,-11 2-14 16,24 3-11-16,-8 7-2 16,3-3 0-16,-13 8-12 15,-9 4-10-15,-5 0-4 16,-6 0-2-16,-8 21 2 16,-19 26 0-16,0 27 2 15,-52 22 1-15,-52 13-5 16,-29 7-3-16,-3 0 0 0,5-7-4 15,32-13 1 1,45-27-4-16,29-17-1 0,25-15-3 16,0-9 4-16,39-3 5 15,21-3 2-15,5 1 0 16,14-6 1-16,6 4 0 16,-6-2-1-16,-6-8-7 15,-15-4-53-15,12-7-87 16,-29 0-158-16</inkml:trace>
  <inkml:trace contextRef="#ctx0" brushRef="#br0" timeOffset="2084.1833">16996 3742 141 0,'0'0'220'15,"0"0"-197"-15,0 11 48 16,0 7 8-16,30 1-19 15,17 5-29-15,-1 4 0 0,-5 1-1 16,3 5-9 0,2-4-9-16,0-6-10 0,-5-2-2 15,3-8-5-15,-11-3-5 16,-1-11-12-16,9-6-45 16,22-34-107-16,-17-15-156 15</inkml:trace>
  <inkml:trace contextRef="#ctx0" brushRef="#br0" timeOffset="2264.6041">17629 3554 334 0,'-117'45'227'0,"-6"13"-200"16,-8 23 42 0,-13 13-35-16,-9 3-12 0,3 1-15 15,25-15-4-15,26-20-3 16,48-26-9-16,37-29-21 15,14-8-60-15,65-31-28 16,61-26-94-16</inkml:trace>
  <inkml:trace contextRef="#ctx0" brushRef="#br0" timeOffset="2760.3576">17923 3129 190 0,'0'-3'5'0,"0"3"20"15,0 0 22-15,0-1 11 16,0 1-7-16,0-2-6 0,0 0-9 16,0 2-6-16,0-5-2 15,0 5-3-15,0 0 0 16,0-1-2-16,0-2-2 15,0-1 6-15,0-4-5 16,14-2 0-16,19 0 2 16,8 6 4-16,-3 1 4 15,-11 3 0-15,-8 0-8 16,-11 21-14-16,-8 30-3 16,0 18 10-16,-27 11-9 15,-11-6-5-15,24-12-3 16,14-22-2-16,33-26-12 15,76-14-37-15,55-22-67 0,-1-43-175 16</inkml:trace>
  <inkml:trace contextRef="#ctx0" brushRef="#br0" timeOffset="3884.414">18365 3949 381 0,'33'0'62'16,"70"-2"12"-16,23-10 23 16,-9 3-53-16,-19-2-5 15,-19 10-18-15,-27 1-18 0,-19-2-3 16,-14 2-6-1,-11 0-24-15,6 0-70 16,-14 0-152-16</inkml:trace>
  <inkml:trace contextRef="#ctx0" brushRef="#br0" timeOffset="4116.4323">18837 3792 556 0,'-22'44'8'0,"17"20"27"16,-14 7 9-16,-14 1-25 0,0-2-16 16,0-13-3-16,6-10-4 15,3-14-19-15,24-15-28 16,0-7-60-16,5-11-53 15</inkml:trace>
  <inkml:trace contextRef="#ctx0" brushRef="#br0" timeOffset="4708.1368">20467 3321 408 0,'-73'0'26'0,"-4"0"20"16,-15 23 2-16,-20 6-26 16,-5 2-11-16,5 6 5 15,0 2-1-15,36-9 5 16,21-5 2-16,28-1-14 16,21-4-6-16,6-2-1 0,0 1 5 15,33 2 4-15,41-1 4 16,5 1 13-16,11 4 6 15,-17 0-2-15,7 4-2 16,-23 6-6-16,-16 5-10 16,-17 10-8-16,-24 10-3 15,0 6-1-15,-65 1-1 16,-25-5-1-16,8-14 0 16,11-17-3-16,14-21-3 15,24-10-1-15,14-8 3 16,19-36-2-16,0-20 1 15,44-16 4-15,48-11 1 0,12-4 1 16,16-4-1-16,3 1 1 16,-6 5 0-16,-19 12 0 15,-24 15-1-15,-36 23-5 16,-24 10-26-16,-14 15-23 16,0 8-82-16,0 10-229 15</inkml:trace>
  <inkml:trace contextRef="#ctx0" brushRef="#br0" timeOffset="5084.2966">20598 3726 386 0,'0'31'70'15,"41"6"3"-15,35 13 8 16,-7-1-39-16,-4 0-11 16,-8 1-15-16,3-8-11 15,-21-5-5-15,1 0-3 16,-7-11-5-16,-8-1-24 16,2-10-81-16,-3-15-103 15</inkml:trace>
  <inkml:trace contextRef="#ctx0" brushRef="#br0" timeOffset="5248.1774">21242 3726 222 0,'-131'46'397'16,"-8"29"-375"-16,-11 17 53 0,-22 13-23 15,-2 1-36-15,15-17-16 16,42-20-17-16,65-34-85 15,52-35-193-15</inkml:trace>
  <inkml:trace contextRef="#ctx0" brushRef="#br0" timeOffset="5842.7895">21509 3901 290 0,'0'0'197'0,"0"0"-155"16,0-1 29-16,33-7-11 16,32-2-6-16,33-3-8 15,-5 4-10-15,-9-2-16 16,-13 2-15-16,-11-5-5 16,6-5-21-16,21-9-93 15,-2-6-176-15</inkml:trace>
  <inkml:trace contextRef="#ctx0" brushRef="#br0" timeOffset="6208.4236">22747 3476 325 0,'-63'22'104'0,"17"7"-25"16,10-4-23-16,12-3-41 16,18-7-9-16,6-2-1 15,0-3 22-15,30 4 30 16,19 3 4-16,14 9-2 15,-8 5-14-15,-17 17-6 0,-30 18-11 16,-8 13-9-16,-46 15-6 16,-47-6-9-16,-13-13-4 15,10-26-2-15,28-30-11 16,16-19-46-16,39-31-40 16,13-33-62-16,35-16-105 15</inkml:trace>
  <inkml:trace contextRef="#ctx0" brushRef="#br0" timeOffset="6404.4634">22834 3375 720 0,'71'0'18'0,"68"6"66"16,44-2-34-16,13-4-27 15,0-12-17-15,-18-32-6 16,-15-18-15-16,1-11-75 16,-14-9-137-16</inkml:trace>
  <inkml:trace contextRef="#ctx0" brushRef="#br0" timeOffset="7582.4001">12173 5952 360 0,'-22'0'28'0,"22"3"-6"15,0 1 30-15,0 6-11 16,0 9 15-16,33 2 15 15,21 12-17-15,17 0-4 16,3 6-8-16,16-2-11 16,-11 0-18-16,-19-4-13 15,-8-7 0-15,-6-4-7 16,-13-9-19-16,10-5-54 16,23-8-94-16,-12-15-151 15</inkml:trace>
  <inkml:trace contextRef="#ctx0" brushRef="#br0" timeOffset="7768.1561">13378 6074 505 0,'-93'47'78'0,"9"21"-14"16,-33 18 16-16,-28 22-24 16,-40 15-29-16,-22 6-20 15,2-7-5-15,28-15-2 16,38-23-5-16,54-23-21 15,61-27-43-15,24-30-32 16,57-4-81-16,82-48-254 16</inkml:trace>
  <inkml:trace contextRef="#ctx0" brushRef="#br0" timeOffset="8106.0736">13940 6380 425 0,'0'4'150'16,"8"1"-149"-16,57-5 8 16,20 0-7-16,8 0-2 15,-22-20-20-15,8-1-89 16,-47 3-183-16</inkml:trace>
  <inkml:trace contextRef="#ctx0" brushRef="#br0" timeOffset="8248.2472">13915 6667 630 0,'0'8'94'0,"14"0"-94"16,57-6-3-16,41-2-40 15,-20-50-254-15</inkml:trace>
  <inkml:trace contextRef="#ctx0" brushRef="#br0" timeOffset="9366.2198">16137 5592 290 0,'0'-2'118'0,"0"2"-72"16,0 0 13-16,-13 0-16 16,-14 9 0-16,-12 17-13 15,-26 8-5-15,5 14-2 16,-11 16-6-16,-22 20-3 16,9 20-4-16,-3 21 0 15,10 7 0-15,23 5-1 16,16-13-2-16,38-27-2 15,0-33-5-15,46-35 0 16,47-29-2-16,35-10 2 16,5-41 0-16,17-22-1 15,-13-1 2-15,-39 4-1 16,-44 15 2-16,-43 14-2 0,-11 10 0 16,-76 19 0-16,-49 12-20 15,-6 0-7-15,13 16-19 16,39 6-44-16,41-7-85 15</inkml:trace>
  <inkml:trace contextRef="#ctx0" brushRef="#br0" timeOffset="9726.0911">17040 6067 430 0,'0'35'65'16,"0"12"24"-16,19 5-29 16,27 5-22-16,6-4-11 15,-5-2-14-15,-1-2-6 16,-13-6-5-16,-6-9-2 16,-8-6-5-16,-11-9-23 0,3-6-43 15,-3-13-115-15,11 0-127 16</inkml:trace>
  <inkml:trace contextRef="#ctx0" brushRef="#br0" timeOffset="9922.3307">17763 5977 689 0,'-131'55'11'16,"-3"16"17"-16,-2 8 1 15,-3 1-16-15,21-12-13 0,26-15-2 16,34-25-13-16,31-12-19 16,27-16-29-16,41-5-64 15,76-33-168-15</inkml:trace>
  <inkml:trace contextRef="#ctx0" brushRef="#br0" timeOffset="10266.2856">18482 6061 272 0,'0'3'174'16,"0"1"-113"-16,39 0 53 16,34-4-45-16,20 0-10 0,5 0-19 15,0-4-13 1,-13-5-14-16,-28 0-13 0,-5-4-2 15,-17-4-25-15,3 0-87 16,1-5-154-16</inkml:trace>
  <inkml:trace contextRef="#ctx0" brushRef="#br0" timeOffset="10642.076">19832 5744 457 0,'-84'38'82'0,"24"1"3"15,21-5-47-15,18-6-23 16,21-5-12-16,0-10-3 16,13-4 5-16,42 0 34 15,-3 5 29-15,5 4-19 16,-11 11-7-16,-8 10-3 16,-35 8-14-16,-3 12-10 15,-33 4-9-15,-40-7-6 0,-17-17-3 16,22-32-18-1,24-11-44-15,22-53-63 0,22-23-86 16,22-6-95-16</inkml:trace>
  <inkml:trace contextRef="#ctx0" brushRef="#br0" timeOffset="10866.1285">19892 5664 298 0,'0'-5'253'15,"11"1"-215"-15,43-2 39 16,23 5-21-16,2 1 6 0,27 0-8 16,17 0-16-16,11 0-23 15,-23 0-15-15,-12-8-3 16,10-12-73-16,-30-15-304 15</inkml:trace>
  <inkml:trace contextRef="#ctx0" brushRef="#br0" timeOffset="44092.1847">10796 8562 204 0,'-22'-7'201'0,"3"3"-185"16,19 3 50-16,-5 1-11 15,5-4-23-15,-6 4-1 16,-7 0-9-16,-6 0 3 15,-17 0-2-15,-27 10-18 16,-21 25-2-16,-23 21-2 16,-12 15 0-16,-18 18-1 15,12 15 0-15,8 13 0 16,46 9 1-16,32 0-1 16,39-15 3-16,11-24-3 15,63-30-2-15,30-25 1 16,-1-21 1-16,9-11-1 15,0-15 1-15,-9-27 0 0,-29-1 0 16,-33-8 1-16,-41 11 0 16,0-1-1-16,-79 8-1 15,-41 14-3-15,-30 9-6 16,5 6-8-16,15 4-27 16,45 0-21-16,52 0 2 15,33 4-197-15</inkml:trace>
  <inkml:trace contextRef="#ctx0" brushRef="#br0" timeOffset="44427.6843">11450 9054 420 0,'20'29'15'0,"40"16"48"16,-1 7 0-1,-7 4-36-15,8 2-4 16,-2-4-12-16,2-5-9 0,-14-11-2 16,6-7-4-16,-20-9-24 15,7-7-89-15,-12-15-121 16</inkml:trace>
  <inkml:trace contextRef="#ctx0" brushRef="#br0" timeOffset="44631.8029">12053 8920 365 0,'-98'24'232'0,"0"42"-230"0,-28 29 33 16,-10 15-5-16,-14 3-21 15,11-7-3-15,35-22-6 16,44-32-2-16,55-30-19 15,24-22-69-15,104-6-131 16</inkml:trace>
  <inkml:trace contextRef="#ctx0" brushRef="#br0" timeOffset="44983.5824">13051 9061 419 0,'0'0'132'0,"33"0"-108"0,32 0 70 16,6 0-61-16,-6 0-18 16,1 0-11-16,-1 0-4 15,-5 0-4-15,19-7-36 16,-13-16-179-16</inkml:trace>
  <inkml:trace contextRef="#ctx0" brushRef="#br0" timeOffset="45291.9208">14150 8790 504 0,'-98'40'192'0,"40"8"-192"16,45-20 2-16,13-7-2 16,52-17 1-16,40-4 1 15,12 0 7-15,-6 0 13 16,-13 0 9-16,-34 0 12 16,-29 28-13-16,-22 16-10 15,-46 20 7-15,-66 9-12 16,-19-1-13-16,0-15-2 15,28-25-2-15,29-27-13 16,22-5-37-16,28-33-28 16,24-21-38-16,0-5-49 15,19 0-28-15</inkml:trace>
  <inkml:trace contextRef="#ctx0" brushRef="#br0" timeOffset="45485.9052">14491 8532 639 0,'32'3'10'0,"53"17"68"16,8 0-12-16,-1-4-39 16,1-6-20-16,-3-10-7 15,3 0 0-15,5-2-21 16,5-35-123-16,-15-20-327 0</inkml:trace>
  <inkml:trace contextRef="#ctx0" brushRef="#br0" timeOffset="46243.9959">15737 8888 399 0,'0'0'250'16,"13"4"-239"-16,72-2 43 16,21-2-27-16,-2 0-19 15,-12 0-7-15,-7 0-1 16,-20-14-16-16,-5-9-78 0,-21 0-130 15</inkml:trace>
  <inkml:trace contextRef="#ctx0" brushRef="#br0" timeOffset="46415.9511">16012 9182 396 0,'0'0'332'16,"93"8"-332"-16,38-4 7 16,5-1-7-16,0-3-28 15,-24-43-286-15</inkml:trace>
  <inkml:trace contextRef="#ctx0" brushRef="#br0" timeOffset="47091.996">17585 8776 557 0,'52'-3'19'16,"52"-4"28"-16,13 5 12 15,-5-3-37-15,-25-1-11 16,-22 2-11-16,-7-4-1 16,2 1-19-16,-22-14-121 15,-3-3-292-15</inkml:trace>
  <inkml:trace contextRef="#ctx0" brushRef="#br0" timeOffset="47563.9874">18823 8412 320 0,'-8'5'76'0,"8"-2"-75"15,0-3 25-15,14 0 30 0,65-10 3 16,33-17 0-16,18-2 0 15,7-5-3-15,-6 13-3 16,-20 9 4-16,-26 12-16 16,-25 0-16-16,-38 33-15 15,-22 30-5-15,-41 22 1 16,-90 19-3-16,-52 15-3 16,-16 6-1-16,-3-4-1 15,39-12 1-15,51-19-2 16,60-21-4-16,52-20-10 15,0-14 1-15,85-4 9 16,27-7 3-16,5-4 1 16,3-1 3-16,-11-3-1 15,3-1-2-15,-20-11-45 16,-2-2-73-16,-24-2-103 0</inkml:trace>
  <inkml:trace contextRef="#ctx0" brushRef="#br0" timeOffset="47877.7397">20086 8745 212 0,'-6'6'358'0,"6"9"-350"16,6 13 34-16,54 2 14 15,8 3-15-15,14-3-14 16,-9-2-2-16,-7-5-9 16,-15 1-9-16,-10-5-7 15,-8-1-7-15,5-7-9 16,-10 0-25-16,4-7-60 15,6-4-81-15,3-2-116 16</inkml:trace>
  <inkml:trace contextRef="#ctx0" brushRef="#br0" timeOffset="48059.4604">20658 8729 596 0,'-152'57'49'0,"-23"16"20"15,-10 19 2-15,-12 1-42 16,20-6-23-16,46-16-6 16,52-24-1-16,41-21-21 15,38-26-45-15,38-13-65 16,74-39-129-16</inkml:trace>
  <inkml:trace contextRef="#ctx0" brushRef="#br0" timeOffset="48486.1954">21261 8334 58 0,'-8'1'284'16,"-11"-1"-259"-16,19 0 0 0,0 0 12 16,0 0 15-16,0 0 5 15,19 0 0-15,22 0-10 16,16-1-3-16,3-10 4 15,-14 7-4-15,-8 2-1 16,-19 2-11-16,-10 0-12 16,-9 24-11-16,0 28 0 15,-60 10-3-15,2 4-3 16,12-15-3-16,32-15 0 16,14-18 0-16,60-18-2 15,63-1-5-15,54-45-14 0,33-12-76 16,-19-15-128-16</inkml:trace>
  <inkml:trace contextRef="#ctx0" brushRef="#br0" timeOffset="49356.0703">22223 8872 413 0,'0'8'156'0,"66"4"-152"15,32-4 37-15,-5-2-8 16,-14-1-16-16,-14-1-14 16,-13-3-3-16,-6 3-3 15,12-4-10-15,-7 3-44 16,15-3-141-16</inkml:trace>
  <inkml:trace contextRef="#ctx0" brushRef="#br0" timeOffset="49595.9826">22747 8737 397 0,'-44'27'212'0,"22"14"-211"16,9 13 29-16,-6 10 20 15,5-1-20-15,-11 5-21 16,17-1-8-16,8-11-1 16,0-10-6-16,0-17-27 15,22-8-79-15,30-21-84 0</inkml:trace>
  <inkml:trace contextRef="#ctx0" brushRef="#br0" timeOffset="50112.2347">24636 8290 539 0,'-98'0'16'0,"-8"11"-15"15,-39 15 5-15,-18 5 9 0,-14 6 7 16,7 7 8-16,26-4-6 16,27 6 20-16,43-11-2 15,41-5-28-15,33-7-13 16,0-10-1-16,33 3 2 15,41-8 4-15,16 8 4 16,16 7 8-16,-16 3 7 16,-5 12 6-16,-12 8 0 15,-35 5-3-15,-29 8-12 16,-9 7-10-16,-47 10-4 16,-51 4-2-16,-19-9-1 0,10-13-1 15,28-27-3 1,36-24 0-16,10-7-2 0,25-29 0 15,8-33-9-15,8-24 5 16,77-12 5-16,40-5 3 16,25 0 3-16,19 6 0 15,-3 7 2-15,-5 11-2 16,-16 15 1-16,-34 12-1 16,-26 12-2-16,-30 7-31 15,-12 12-56-15,-21 7-50 16,-11 7-234-16</inkml:trace>
  <inkml:trace contextRef="#ctx0" brushRef="#br0" timeOffset="50542.1137">24740 8764 376 0,'0'16'235'16,"0"16"-228"-16,46 8 64 15,14 2-33-15,6 2-14 16,-14-1-16-16,-1-1-8 15,-12-4 0-15,-7-3-4 16,4-7-4-16,2-8-21 16,0-4-48-16,3-15-102 15,-11-1-261-15</inkml:trace>
  <inkml:trace contextRef="#ctx0" brushRef="#br0" timeOffset="50721.7324">25487 8715 342 0,'-117'34'316'16,"0"29"-283"-16,-31 17 54 15,-15 13-31-15,-12 2-43 16,31-5-13-16,37-13-5 16,50-26-33-16,49-15-68 15,8-29-81-15,84-7-220 16</inkml:trace>
  <inkml:trace contextRef="#ctx0" brushRef="#br0" timeOffset="51035.9335">25945 8786 318 0,'0'0'356'0,"27"0"-333"16,58 0 25-16,8 0-36 15,-3-8-5-15,-11-4 0 16,-6-3-7-16,-2-7-10 16,8-1-53-16,-13-11-156 15</inkml:trace>
  <inkml:trace contextRef="#ctx0" brushRef="#br0" timeOffset="51425.7363">26897 8505 422 0,'-60'33'184'0,"27"-4"-178"16,33-10 13-16,0-4-18 15,38-9 3-15,36 0 24 16,10-4 17-16,-5 12-4 0,-5 7 10 16,-11 18-4-16,-31 13-7 15,-29 17-4-15,-3 9-12 16,-27 9-8-16,-47 4-3 15,-5-13-8-15,-5-17-5 16,21-26-1-16,28-34-16 16,15-10-43-16,20-53-45 15,0-19-73-15,20-16-91 16</inkml:trace>
  <inkml:trace contextRef="#ctx0" brushRef="#br0" timeOffset="51665.878">27308 8312 647 0,'0'0'70'15,"0"5"10"-15,22 1-8 16,16 2-22-16,6 0-34 15,5-5-11-15,14 1-2 16,24-4-2-16,9 0-1 16,10-26-7-16,14-13-100 15,-22-17-249-15</inkml:trace>
  <inkml:trace contextRef="#ctx0" brushRef="#br0" timeOffset="53173.6237">27461 8243 54 0,'0'0'98'15,"-8"0"-48"1,3 0-19-16,2 0 7 0,-8 0-1 16,11 0-7-16,0-2 3 15,-6 2 4-15,6 0-11 16,-2 0-14-16,2 0-1 15,-6 0-3-15,6 0 0 16,-5 0 15-16,5 0 16 16,0 0-19-16,0 0-11 15,-3 0 1-15,-2 0 3 16,-1-1-6-16,-2 1-4 16,-6 0-2-16,-16 0 0 15,9 0 2-15,-7 0-3 16,-10 0 0-16,0 0 0 0,-3 0-1 15,8 0 1-15,3 0-2 16,17 0 2-16,-1 1-1 16,6 1 1-16,2-2-2 15,1 0-2-15,5 0-2 16,-3 0-4-16,3 4 7 16,0-4 2-16,0 0 1 15,0 5 0-15,0 5 0 16,0 5 3-16,-11 9 0 15,-8 6-2-15,-3 1 0 16,-21 5-1-16,2-1-1 16,-5 0-5-16,-1-1-22 15,9-8-88-15,14-22-174 0</inkml:trace>
  <inkml:trace contextRef="#ctx0" brushRef="#br0" timeOffset="75391.677">12898 10265 262 0,'0'0'21'0,"-5"0"-21"16,5 4-11-16,0-3-18 15,0 2-24-15,0 1 23 16,0 2 30-16,0 3 11 16,5-2 7-16,-2 4-5 15,-3-5 5-15,5-6 15 16,-5 0 27-16,0 0-5 15,0 0 34-15,0 0-23 16,0 0-15-16,0 0-12 16,0 0-10-16,0 0-8 15,0 0 2-15,0 0 4 0,0 0 2 16,0 0 3-16,-19 11 5 16,-35 30-11-16,-39 32-21 15,-35 39-3-15,3 27-1 16,13 10-1-16,22-1-1 15,35-7-1-15,36-24 1 16,19-31-2-16,0-37-1 16,27-36-1-16,44-13 2 15,3-48 3-15,24-25 0 16,-22-11 0-16,-29 11 1 16,-39 18 1-16,-8 18 0 15,-27 15-1-15,-58 11-1 16,-8 11-7-16,1 0-11 0,26 3-28 15,28 12-26 1,38 1-87-16,0 0-115 0</inkml:trace>
  <inkml:trace contextRef="#ctx0" brushRef="#br0" timeOffset="75781.6286">13294 10894 633 0,'19'39'11'15,"60"10"38"-15,16 4-7 16,-2 2-14-16,-6-6-14 0,-10 1-10 15,-17-10-4-15,-14-10-5 16,-8-13-12-16,3-16-58 16,16-1-116-16</inkml:trace>
  <inkml:trace contextRef="#ctx0" brushRef="#br0" timeOffset="75958.9767">13654 11010 777 0,'-167'92'10'15,"31"5"11"-15,19-13-17 0,51-32-4 16,28-31-68-16,38-21-122 16,38-40-103-16</inkml:trace>
  <inkml:trace contextRef="#ctx0" brushRef="#br0" timeOffset="76433.8067">15003 10875 575 0,'0'4'23'0,"38"-4"31"16,28 0-11-16,5 0-24 16,-3 0-19-16,-11-8 0 15,-21-5-19-15,-6 1-44 16,-22 5-138-16</inkml:trace>
  <inkml:trace contextRef="#ctx0" brushRef="#br0" timeOffset="76569.5205">15260 11109 578 0,'0'15'150'0,"0"-6"-107"15,43-1-1-15,23-8-42 16,32-10-21-16,-25-48-212 16</inkml:trace>
  <inkml:trace contextRef="#ctx0" brushRef="#br0" timeOffset="77071.6436">16465 10865 749 0,'0'9'76'16,"76"-9"-14"-16,17 0-19 0,19 0-35 15,-14-7-8 1,19-21-18-16,8-31-130 0,-7-19-410 16</inkml:trace>
  <inkml:trace contextRef="#ctx0" brushRef="#br0" timeOffset="77701.0275">17564 10402 577 0,'32'0'42'15,"34"0"19"-15,-12 0-14 16,3 0-15-16,-16 0 8 16,3 0-2-16,-22 14-2 15,-9 15-8-15,-13 16-5 16,0 11-4-16,-51 17-10 16,-23 2-6-16,-13 3-1 15,2-1-2-15,14-3 0 16,20-5 0-16,23-7 0 0,28-12 0 15,0-7 0 1,14-12-2-16,46-1 2 0,5-2-1 16,14-8 1-16,-2-6 0 15,-4-7 0-15,-7-1-2 16,-6-6-14-16,24 0-59 16,-13-37-185-16</inkml:trace>
  <inkml:trace contextRef="#ctx0" brushRef="#br0" timeOffset="78383.453">18687 10827 345 0,'5'0'112'0,"42"2"-36"16,10 25 20-16,27 11-46 15,-4 7 3-15,-1 1 2 16,-8 7-15-16,-11-1-9 16,-1-1-12-16,-12-5-14 15,-9-8-5-15,-19-10-6 16,0-15-15-16,-2-13-52 0,13-10-55 15,16-41-96-15,-5-7-201 16</inkml:trace>
  <inkml:trace contextRef="#ctx0" brushRef="#br0" timeOffset="78555.4808">19445 10809 576 0,'-112'56'89'16,"14"14"-45"-16,-14 14 31 15,-19 11-29-15,9 3-29 16,15-12-16-16,36-21-1 16,25-23-12-16,32-27-28 0,14-15-49 15,66-38-34 1,73-36-98-16</inkml:trace>
  <inkml:trace contextRef="#ctx0" brushRef="#br0" timeOffset="79051.4783">20088 10381 264 0,'-8'0'89'16,"8"0"-65"-16,0 0 24 15,0 0-15-15,0 0-8 16,0 0 0-16,0 0 28 16,0 0 6-16,14 0-11 15,13-4-9-15,19-3 5 0,-2 7-3 16,-8-2-8-16,7 2-9 16,-21 0-11-16,-3 0-3 15,-8 18-2-15,-11 22 3 16,0 12 2-16,-11 9-5 15,-8-8 0-15,3-9-1 16,16-10-7-16,0-17-1 16,35-17-5-16,44 0-14 15,52-29-76-15,5-34-253 16</inkml:trace>
  <inkml:trace contextRef="#ctx0" brushRef="#br0" timeOffset="79659.5077">21149 11061 421 0,'0'0'183'15,"52"0"-171"-15,60 0 56 16,19 0-35-16,13-22-6 15,-8-2-6-15,-29-4-15 16,-36 4-6-16,-25 0-25 16,0 1-55-16,-18-1-187 15</inkml:trace>
  <inkml:trace contextRef="#ctx0" brushRef="#br0" timeOffset="79845.4871">21626 10875 745 0,'-24'71'15'15,"24"13"39"-15,0 3-33 16,0 0-20-16,0-14-1 16,0-17-19-16,0-25-39 15,19-20-58-15,38-11-133 16</inkml:trace>
  <inkml:trace contextRef="#ctx0" brushRef="#br0" timeOffset="80363.5198">23423 10392 450 0,'-84'0'28'16,"-9"12"23"-16,-24 10 4 15,-23 7-19-15,-9 0-8 16,-10 2 1-16,18 9 4 15,26-5-15-15,39-3 8 16,54-7-14-16,22-10-11 16,0 0-1-16,60 0 2 15,46-2 7-15,25 0 9 16,5 4 3-16,1-1 7 16,-31 9 7-16,-32 8-2 15,-28 7-13-15,-46 5-9 16,0 7-6-16,-46 5-5 15,-52-6-3-15,16-10-6 0,5-22-3 16,37-19 3-16,20-24 5 16,20-48-10-16,9-33-6 15,70-16 12-15,24-1 6 16,4 13 2-16,-9 24 1 16,-8 21 2-16,-17 16-1 15,-15 18-2-15,-17 6-7 16,-17 11-86-16,3 3-102 15</inkml:trace>
  <inkml:trace contextRef="#ctx0" brushRef="#br0" timeOffset="80791.593">23606 10759 177 0,'0'24'436'16,"19"14"-404"-16,35 6 52 15,-2 4-17-15,14 2-44 16,-6-3-9-16,-3-3-6 15,8-7-8-15,-24-7 0 16,6-10-9-16,-9-13-21 16,-11-7-65-16,25 0-82 0,-6-39-196 15</inkml:trace>
  <inkml:trace contextRef="#ctx0" brushRef="#br0" timeOffset="80928.4081">24113 10805 716 0,'-139'76'55'0,"0"25"14"16,-11 19-20-16,-6 2-29 16,17-18-20-16,52-29-27 15,43-58-191-15</inkml:trace>
  <inkml:trace contextRef="#ctx0" brushRef="#br0" timeOffset="83627.9628">11230 12837 250 0,'0'-12'160'0,"0"0"-153"0,0 1 51 16,0 2 7-16,0 4-16 15,0 3 10-15,0 2-16 16,0 0-4-16,-14 0-9 15,11 0-5-15,-27 0 2 16,-30 14-8-16,-11 25-14 16,-21 26-4-16,-1 15 1 15,22 9 1-15,30 9 1 16,28-2 1-16,13-14-2 16,8-23-3-16,65-30 0 0,25-23 0 15,33-13 0 1,11-58 2-16,11-21 4 0,-17-22 3 15,-16 2 6-15,-24 9-4 16,-36 12-5-16,-28 16-2 16,-32 8-4-16,0 18 0 15,-32 6 0-15,-39 10-1 16,-28 12-2-16,-7 8-2 16,16 7-8-16,3 0-6 15,30 0-12-15,21-3-8 16,6-8-30-16,30 1-14 15,0 3-69-15,19 0-52 0</inkml:trace>
  <inkml:trace contextRef="#ctx0" brushRef="#br0" timeOffset="84033.4107">13182 12788 526 0,'0'10'23'0,"13"-3"3"15,58 1 32-15,14-4-17 16,8-4-14-16,-1 0-5 15,-7 0-6-15,-22 0-16 16,-28 0-2-16,-16-3-23 16,8-2-66-16,-21-2-162 0</inkml:trace>
  <inkml:trace contextRef="#ctx0" brushRef="#br0" timeOffset="84227.8175">13305 13083 653 0,'79'0'20'16,"46"-6"49"-16,25-12-32 16,-19-11-37-16,-11-3-4 0,-25 0-47 15,-21-1-121 1,-28 4-244-16</inkml:trace>
  <inkml:trace contextRef="#ctx0" brushRef="#br0" timeOffset="84579.3562">14766 12829 121 0,'-14'3'479'0,"14"0"-452"16,0-3 9-16,41 0 11 16,17 0-10-16,-4 0-19 15,-2 0-10-15,-6-10-8 16,-8-1-2-16,-10-1-21 16,4-4-58-16,7-4-210 15</inkml:trace>
  <inkml:trace contextRef="#ctx0" brushRef="#br0" timeOffset="85007.6761">15551 12486 282 0,'-11'0'247'0,"11"0"-245"0,14 0 15 16,38-1 34-16,19-9 21 15,-3 1-11-15,3 4 6 16,-19 1-14-16,-20 4-19 16,-7 0-13-16,-22 15-11 15,-3 25-6-15,0 18-3 16,-69 15-1-16,-21 14-1 15,6 3 0-15,5-1-1 16,13-9 0-16,25-6 2 16,17-7-1-16,5-13 1 15,11-6-1-15,8-17 0 16,0-4-1-16,21-11 1 16,18-1 1-16,12 0 0 0,-4-5 0 15,5 1 0 1,-6-4-1-16,-8-2-10 0,8-5-37 15,6 0-78-15,22-12-110 16</inkml:trace>
  <inkml:trace contextRef="#ctx0" brushRef="#br0" timeOffset="85307.301">16443 12858 285 0,'0'14'245'16,"46"9"-198"-16,20 0 43 15,7 5-48-15,-2 0-12 16,-11-4-6-16,6 2 0 15,-15-3-15-15,-4 1-6 16,-9-2-3-16,-11-4-1 16,-2-6-12-16,2-12-30 15,-5 0-62-15,21-7-84 16,9-28-127-16</inkml:trace>
  <inkml:trace contextRef="#ctx0" brushRef="#br0" timeOffset="85517.4038">17138 12788 70 0,'-98'25'491'15,"0"12"-473"-15,-14 9 26 16,-19 11-2-16,0 20-3 16,-13 1-4-16,2 6-5 15,30 1-5-15,20-21-17 16,37-22-8-16,25-17-9 15,30-25-32-15,0 0-40 16,71-47-44-16,60-32-197 0</inkml:trace>
  <inkml:trace contextRef="#ctx0" brushRef="#br0" timeOffset="86035.3576">17550 12425 265 0,'-11'0'162'0,"11"0"-139"15,0 0 16-15,0 0-3 16,0 0 7-16,0 0-20 15,14-4 26-15,29-7 5 0,-2-1-7 16,16 0-1 0,-2 5-4-16,-11 4-1 0,-9 0-8 15,-24 3-17-15,-11 5-4 16,0 35-2-16,0 19 4 16,-33 8-12-16,-24 3-2 15,24-11 2-15,14-13-1 16,19-17 0-16,0-21-1 15,52-8-1-15,32-13-2 16,9-27-7-16,11-8-20 16,2-3-62-16,-2-14-154 15</inkml:trace>
  <inkml:trace contextRef="#ctx0" brushRef="#br0" timeOffset="87235.7004">18750 12909 120 0,'-11'-2'297'0,"11"2"-257"16,0 0 3-16,0 0 10 16,57 0 15-16,27 0-9 15,28 0-7-15,19 0 8 16,3 0-16-16,-17 0-17 16,-5 0-17-16,-28-7-10 0,-13 0-7 15,-24-6-42-15,-9-3-103 16,-38-3-248-16</inkml:trace>
  <inkml:trace contextRef="#ctx0" brushRef="#br0" timeOffset="87467.4417">19459 12590 650 0,'-14'26'29'0,"3"24"-9"16,-3 22 30-16,-13 12-18 15,-11 3-16-15,5-6-13 16,6-10-3-16,13-12-6 16,14-24-29-16,0-23-77 15,74-12-95-15</inkml:trace>
  <inkml:trace contextRef="#ctx0" brushRef="#br0" timeOffset="87998.725">20407 12393 61 0,'-13'0'323'0,"7"0"-318"16,6 0 10-16,0 0 13 15,19 0 38-15,28-2 27 16,7-13-16-16,12-4-19 0,-1 2-4 16,11 1-5-16,4 1-5 15,-7 4-16-15,-16 9-2 16,-10 2-14-16,-14 0-3 16,-25 30-7-16,-8 23 1 15,-28 23-1-15,-70 12 0 16,-19 6-2-16,-14-3 0 15,6-6-2-15,21-16-2 16,11-19 0-16,42-14-4 16,15-14 1-16,31-5 1 15,5-5 4-15,19 1 2 16,54-5 0-16,20-1 0 16,19 5 0-16,-14-5 0 0,-3-4 0 15,-7-1 0-15,7-2-6 16,-21 0-54-16,13-21-76 15,-11-18-86-15</inkml:trace>
  <inkml:trace contextRef="#ctx0" brushRef="#br0" timeOffset="88277.5705">21528 12478 623 0,'0'16'130'15,"14"-2"-130"-15,65 5 15 16,5 1 25-16,9-1-1 16,5 5-19-16,0-2 5 15,-13 1 2-15,-17 2-15 16,-3-1-12-16,-7-5 0 15,-7-3-13-15,-18-9-29 16,-14-5-52-16,14-2-68 16,-14-9-171-16</inkml:trace>
  <inkml:trace contextRef="#ctx0" brushRef="#br0" timeOffset="88429.4685">22158 12430 473 0,'-164'86'241'0,"-7"19"-209"16,-12 12 51-16,6 3-35 16,21-17-24-16,44-24-24 15,52-26-56-15,47-45-201 16</inkml:trace>
  <inkml:trace contextRef="#ctx0" brushRef="#br0" timeOffset="97475.4371">10810 14886 195 0,'-52'0'279'15,"25"3"-275"1,-6-2 52-16,14 2-17 0,-3 0-18 15,-11 5-4-15,-5 7 3 16,-8 14-8-16,-1 15-9 16,-4 18-1-16,23 19 2 15,9 19 7-15,19 6 5 16,8-3 0-16,50-11-10 16,29-27-3-16,11-33-1 15,25-32-1-15,27-39 7 16,2-56 3-16,-7-29 5 15,-28-12 3-15,-38 3-5 16,-41 24-11-16,-38 24 0 16,0 24-1-16,-46 24 3 0,-49 19 1 15,-20 18-6-15,-13 6-5 16,16 24-8-16,14-4-14 16,38-9-10-16,52-10-36 15,8 0-78-15,33-7-139 16</inkml:trace>
  <inkml:trace contextRef="#ctx0" brushRef="#br0" timeOffset="97827.1302">12334 14875 225 0,'46'0'222'0,"33"0"-172"0,14 0 55 16,5-8-75-16,-13-5-23 15,-25 3-7-15,-22 2-7 16,-30 0-20-16,11 5-81 16,-19 0-216-16</inkml:trace>
  <inkml:trace contextRef="#ctx0" brushRef="#br0" timeOffset="98023.1285">12623 15183 488 0,'41'0'152'0,"16"0"-147"0,17 0 25 15,2 0-30-15,-8 0-7 16,-11-2-40-16,9-10-135 16</inkml:trace>
  <inkml:trace contextRef="#ctx0" brushRef="#br0" timeOffset="98689.256">14472 14517 205 0,'-9'0'84'16,"-2"0"-72"-16,11 0 21 15,-5 0 11-15,5 0-6 16,0 0 11-16,0 0-6 16,0 0-8-16,0 0 7 15,0-2-9-15,0-6-2 16,38-10 4-16,22-10 4 15,30-11-8-15,16-5-4 16,6-7 2-16,11 3 5 0,-3 8 3 16,-11 8-8-16,-44 15-7 15,-24 8-10-15,-30 9-8 16,-11 14-4-16,0 44 1 16,-71 33 2-16,-51 34-3 15,-23 18-2-15,-21 12-1 16,16 4 0-16,38-13 0 15,41-25-1-15,52-31 0 16,19-38-3-16,27-27-3 16,69-25 0-16,2 0 2 15,19-27 1-15,-5-13-38 16,-14 0-66-16,-19-4-117 16</inkml:trace>
  <inkml:trace contextRef="#ctx0" brushRef="#br0" timeOffset="99575.504">13765 14919 313 0,'39'-4'84'0,"20"1"-17"16,18 1 19-16,10-4-14 16,-11 6-15-16,-2-1-22 15,-14 0-28-15,-8-4-7 16,-19 5-12-16,-1-15-74 16,-26-6-295-16</inkml:trace>
  <inkml:trace contextRef="#ctx0" brushRef="#br0" timeOffset="101113.5977">15958 14719 69 0,'-17'-13'424'0,"4"6"-396"0,13 2 50 15,0 5-31 1,0 0-13-16,0 0-10 0,-3 0-6 15,3 0-5-15,0 0 0 16,0 0-2-16,33 25-3 16,40 17 40-16,12 7-21 15,2 5-16-15,-22 1-6 16,-13 0-3-16,-5-3-2 16,-23-2 0-16,-2-9-10 15,-11-13-24-15,-3-19-64 0,3-9-59 16,3-13-65-1</inkml:trace>
  <inkml:trace contextRef="#ctx0" brushRef="#br0" timeOffset="101293.4228">16568 14630 412 0,'-79'17'252'15,"-5"37"-230"-15,-28 17 51 16,-19 15-33-16,0 13-30 15,6-3-9-15,16-3-1 16,24-17-5-16,31-20-18 16,40-36-33-16,14-20-48 15,85-47-100-15</inkml:trace>
  <inkml:trace contextRef="#ctx0" brushRef="#br0" timeOffset="101533.2483">18207 13771 636 0,'-85'57'41'16,"-26"53"-31"-16,-26 42 16 15,4 37-2-15,16 26 13 16,37 2 4-16,48-5-16 15,32-22-13-15,0-35-12 16,52-36 0-16,48-37-31 0,23-34-100 16,-17-36-256-16</inkml:trace>
  <inkml:trace contextRef="#ctx0" brushRef="#br0" timeOffset="105033.3795">18651 14636 217 0,'0'-2'40'0,"0"-2"-40"16,0 4-1-16,0 0-5 15,0 0 5-15,0 0 1 16,0 0 22-16,-5 0 32 16,5 0 2-16,0 0-5 15,-5 0-23-15,5 0 9 16,0 0 3-16,0 0-3 15,0 0-5-15,0 0-7 16,0 0-1-16,0 0-4 16,-9-2-2-16,9 2-5 15,0 0-2-15,0 0-2 0,0 0-4 16,0 0 2-16,0 0 1 16,0 0-2-16,0 0 3 15,0 0 3-15,0-4-5 16,0 4 0-16,0 0 3 15,0 0-2-15,0 0-2 16,0 0-1-16,0 0 0 16,-5-1 0-16,5 1-1 15,0 0 1-15,0 0-1 16,0 0-2-16,0 0-1 16,0 0 2-16,0 0-3 15,0 0 0-15,0 0 1 0,0 0-1 16,0 0 0-16,0 0 2 15,0 0 0-15,-6 0 3 16,6 0-1-16,0 0-2 16,0 0-1-16,0 0 0 15,0 0-1-15,0 0 0 16,0 0 0-16,30 30 1 16,50 18 4-16,26 12 13 15,-3 0-1-15,-10 5-10 16,-16-8-7-16,-23 0 0 15,-16-9-4-15,-11-12-20 16,-16-9-47-16,-11-11-52 16,9-12-88-16,-9-4-127 0</inkml:trace>
  <inkml:trace contextRef="#ctx0" brushRef="#br0" timeOffset="105346.9684">19137 14628 498 0,'-52'19'59'16,"-8"15"32"-16,-25 21-28 15,-32 19-27-15,-14 13-5 16,-13 8-9-16,13-8-20 16,33-18-2-16,38-22-36 15,60-42-93-15,0-12-211 16</inkml:trace>
  <inkml:trace contextRef="#ctx0" brushRef="#br0" timeOffset="106104.5262">19851 14849 437 0,'0'0'108'0,"38"-5"-26"16,22-3 5-16,33-3-23 15,11 5-25-15,2-3-8 16,3-5-16-16,-11 4-15 16,-19-4 0-16,-11-6-19 15,-2-8-66-15,18-8-99 16,-5-7-213-16</inkml:trace>
  <inkml:trace contextRef="#ctx0" brushRef="#br0" timeOffset="107949.3952">21705 14241 244 0,'0'-12'120'0,"0"6"-61"16,0 1 14-1,0 3-18-15,14 2 7 0,0 4-6 16,5 40 9-16,-6 25 14 15,-7 17-32-15,-6 15-26 16,0 7-17-16,0-4-3 16,0-4-1-16,-11-6-7 15,3-11-14-15,-3-4-37 16,11-13-46-16,0-27-88 16,30-32-200-16</inkml:trace>
  <inkml:trace contextRef="#ctx0" brushRef="#br0" timeOffset="108243.1318">22166 13939 701 0,'0'72'35'15,"65"34"63"-15,12 27-23 16,2 24-41-16,-33 14-23 16,-40 12-8-16,-17 23-2 0,-115 8-1 15,-43-5-1 1,-2-16-20-16,40-49-82 0,38-64-169 15</inkml:trace>
  <inkml:trace contextRef="#ctx0" brushRef="#br0" timeOffset="119705.0622">12511 16541 265 0,'-16'0'104'16,"13"5"-82"-16,-2-2 6 16,5 0-25-16,0-3 7 15,0 0 21-15,0 0 24 16,0 0 10-16,0 0-7 15,0 0-19-15,0 0-11 16,0 0-10-16,19 0-1 16,35 0 7-16,9 0-19 15,2 0-5-15,-10 0 0 16,8-11-19-16,-14-6-37 16,-3 8-84-16,-8 3-127 0</inkml:trace>
  <inkml:trace contextRef="#ctx0" brushRef="#br0" timeOffset="120111.065">13228 16210 287 0,'0'0'228'16,"6"0"-210"-16,26 0 25 0,7 0 8 16,12-4-21-1,-15 2-8-15,-6 2 9 0,-14 0-3 16,-5 0-2-16,-3 0 0 16,-2 6 1-16,-6 23 3 15,0 17-6-15,-14 22-14 16,-62 15-6-16,-3 10-4 15,-14 5 0-15,8-8-4 16,31-11 0-16,21-21-2 16,33-17-3-16,0-18-4 15,36-17 4-15,48-6 9 16,33 0 0-16,9 0 1 0,2-13-1 16,-27 2 0-1,-22 2-11-15,-35 7-70 0,-4 0-41 16,-26-3-103-16</inkml:trace>
  <inkml:trace contextRef="#ctx0" brushRef="#br0" timeOffset="120403.1986">14229 16413 553 0,'33'9'34'0,"37"18"53"16,4 5-40-16,-3 3-26 15,-3 2-9-15,-11 2-7 16,-10-4-5-16,-20-6 0 15,-16-3-6-15,-3-8-16 16,-8-6-42-16,0-7-96 16,0-5-55-16</inkml:trace>
  <inkml:trace contextRef="#ctx0" brushRef="#br0" timeOffset="120575.0792">14458 16447 409 0,'-71'12'135'0,"6"29"-110"16,-9 8 33-16,-5 11-41 16,8 1-15-16,6-8-2 15,18-8-6-15,28-18-18 16,19-10-31-16,0-12-56 16,46-5-69-16</inkml:trace>
  <inkml:trace contextRef="#ctx0" brushRef="#br0" timeOffset="120823.4627">15186 16372 207 0,'0'0'268'16,"19"6"-263"-16,27-5 53 15,20-1 9-15,13 0-12 16,5 0-9-16,4-8-10 16,-4-8-4-16,-7 4-23 15,-23 2-9-15,-27 8-13 16,-21 2-30-16,-6 0-93 16,-6 18-140-16</inkml:trace>
  <inkml:trace contextRef="#ctx0" brushRef="#br0" timeOffset="120987.2538">15325 16733 393 0,'44'0'261'0,"35"-10"-231"16,41-24 42-16,24-10-58 15,3-9-14-15,-13 0-26 16,2 6-98-16,-24 4-157 15</inkml:trace>
  <inkml:trace contextRef="#ctx0" brushRef="#br0" timeOffset="121294.3966">16497 16406 530 0,'-54'56'65'16,"48"2"-33"-16,6-13 15 16,20-11-15-16,39-15-1 15,31-19-11-15,17 0-1 16,16-30 13-16,10-23-7 16,12-15 9-16,-17 1-4 0,-33 10-1 15,-43 15-12-15,-52 17-9 16,-33 12-1-16,-92 7-7 15,-28 3 0-15,-2-1-1 16,29 1-3-16,42-10-13 16,37-4-47-16,42 1-79 15,5 4-102-15</inkml:trace>
  <inkml:trace contextRef="#ctx0" brushRef="#br0" timeOffset="122091.3612">14196 17861 608 0,'0'0'42'15,"0"5"-19"-15,38 24 15 16,28 13 4-16,-6 12-17 16,0 7 3-16,-3 4-2 15,-11-1-8-15,-10-12-18 16,-6-12-3-16,2-9-24 16,-4-11-50-16,10-18-75 15,-16-2-133-15</inkml:trace>
  <inkml:trace contextRef="#ctx0" brushRef="#br0" timeOffset="122263.1561">14654 17783 344 0,'-117'60'297'0,"0"19"-287"16,19 8 36-16,-9 2-32 15,31-9-14-15,16-15-3 16,27-23-25-16,20-18-29 15,13-14-50-15,0-10-52 16,70-15-112-16</inkml:trace>
  <inkml:trace contextRef="#ctx0" brushRef="#br0" timeOffset="122495.0924">15322 17873 182 0,'0'0'360'0,"28"0"-333"15,26 0 35-15,22-3-11 16,12-13-13-16,2-2-11 16,-6 3-6-16,3 2-19 15,-16 6-2-15,-13 7-9 16,-23 0-26-16,-24 0-118 15,-11 25-228-15</inkml:trace>
  <inkml:trace contextRef="#ctx0" brushRef="#br0" timeOffset="122675.1034">15532 18200 651 0,'0'0'22'0,"36"-10"-13"16,29-12 32-16,-13-1-36 16,-19 5-5-16,-6 8-64 15,-3 2-70-15,-10-2-291 0</inkml:trace>
  <inkml:trace contextRef="#ctx0" brushRef="#br0" timeOffset="123109.0554">16857 17779 653 0,'-98'66'56'0,"25"20"-34"16,15 14 30-16,12 3-13 15,32-16-2-15,14-23-14 16,0-27-13-16,85-27-4 15,21-10-2-15,44-47 9 16,27-35 7-16,6-22-3 16,-11-4-1-16,-28 8 8 15,-54 22-7-15,-68 20-6 16,-22 21-8-16,-93 21-3 16,-51 16 0-16,-12 0 0 0,17 14-4 15,52 3-31-15,76-17-89 16,11-30-267-16</inkml:trace>
  <inkml:trace contextRef="#ctx0" brushRef="#br0" timeOffset="123823.1804">20947 16315 495 0,'6'53'159'15,"73"9"-101"-15,43-2 35 16,-2-9-53-16,11 0-24 16,-13-9-16-16,-15-9-1 15,-29-4-19-15,-9-13-42 16,-18-5-47-16,-1-11-108 0,-16-12-164 16</inkml:trace>
  <inkml:trace contextRef="#ctx0" brushRef="#br0" timeOffset="124004.1791">21752 16315 631 0,'-145'56'73'0,"41"10"-3"16,-2 10-19-16,16-5-43 16,17-2-8-16,34-11-4 15,20-19-16-15,19-14-45 16,0-13-34-16,33-10-56 15,43-2-90-15</inkml:trace>
  <inkml:trace contextRef="#ctx0" brushRef="#br0" timeOffset="124197.1731">22341 16472 319 0,'21'-5'278'15,"37"-3"-269"-15,26-2 41 16,28-6-13-16,19-8-4 16,0-1 5-16,-11-2-1 15,-22 6-23-15,-27 5-14 16,-33 6-23-16,-22 10-65 16,-16 0-160-16</inkml:trace>
  <inkml:trace contextRef="#ctx0" brushRef="#br0" timeOffset="124647.0935">23731 15774 402 0,'0'0'355'0,"0"36"-336"0,0 32 36 16,0 24-20-1,0 13-18-15,-13 3-13 0,-7 1-3 16,1-15-1-16,6-15-7 15,13-18-21-15,0-14-47 16,0-19-72-16,0-22-204 16</inkml:trace>
  <inkml:trace contextRef="#ctx0" brushRef="#br0" timeOffset="124842.18">24372 16121 764 0,'60'-33'49'16,"46"-10"-24"-16,25-6 2 15,-8 1-16-15,-25 4-5 16,-19 4-6-16,-24 13-10 16,-23 7-25-16,-13 20-96 15,-19 0-186-15</inkml:trace>
  <inkml:trace contextRef="#ctx0" brushRef="#br0" timeOffset="124999.216">24721 16212 357 0,'0'0'462'0,"0"5"-394"0,65-5-2 15,39 0-57-15,2-3-9 16,6-28-23-16,0-8-81 15,0-16-165-15</inkml:trace>
  <inkml:trace contextRef="#ctx0" brushRef="#br0" timeOffset="125285.2726">26032 15810 363 0,'-73'76'333'0,"26"14"-264"16,37 1 26-16,10-11-59 16,19-23-27-16,52-22-7 15,27-25-2-15,19-10 1 16,36-45 9-16,2-27 13 16,-2-13 2-16,-31 6 4 15,-43 15-1-15,-51 12-28 16,-28 9 0-16,-88 8 0 15,-61 7 0-15,-42 12 0 16,13 9 0-16,37-5-10 16,56 4-75-16,58-20-173 15</inkml:trace>
  <inkml:trace contextRef="#ctx0" brushRef="#br0" timeOffset="125846.2166">22815 17379 538 0,'0'0'98'0,"11"18"-41"15,49 15 33-15,33 13-25 16,10 6-14-16,-5 8-16 16,-5 13-11-16,-27 13-7 15,-20 3-9-15,-13-6-8 16,-28-7 0-16,3-18-15 16,-8-17-35-16,0-26-52 15,0-15-60-15,0-26-121 16</inkml:trace>
  <inkml:trace contextRef="#ctx0" brushRef="#br0" timeOffset="126013.1586">23456 17571 681 0,'-90'29'79'0,"-3"23"-14"16,-32 18-25-16,-12 11-30 15,-15 11-10-15,15 1-2 16,25-15-6-16,42-17-20 15,51-31-49-15,19-16-69 16,49-14-137-16</inkml:trace>
  <inkml:trace contextRef="#ctx0" brushRef="#br0" timeOffset="126283.1256">23941 17668 657 0,'0'6'76'0,"0"1"-22"15,38-3-10-15,66-4-16 16,24 0-5-16,27-19-5 15,-5-8-5-15,-11 4-13 16,-35 1-8-16,-30 12-39 0,-22 6-112 16,-52 4-276-16</inkml:trace>
  <inkml:trace contextRef="#ctx0" brushRef="#br0" timeOffset="126476.9624">24386 18039 642 0,'21'-8'189'0,"102"-24"-149"0,27-9 18 16,3-5-26 0,-28 4-32-16,-16 3-1 0,-5-2-52 15,-3 4-75-15,-11-7-177 16</inkml:trace>
  <inkml:trace contextRef="#ctx0" brushRef="#br0" timeOffset="135383.2086">25997 17135 147 0,'0'0'109'16,"0"-2"-33"-16,0-3-35 15,8-3-7-15,3 1-21 16,-3 0 2-16,0 0 13 15,-2 3 8-15,-1 0-5 16,-5 4 0-16,0-3 10 16,0 3-6-16,0 0-10 15,0 0-2-15,0 0 8 16,0 0-1-16,0 30 0 16,14 45 3-16,13 43 26 15,-8 34-22-15,9 30-16 16,-23 6-14-16,-5-9-7 0,0-34-6 15,0-68-134-15,-5-77-526 16</inkml:trace>
  <inkml:trace contextRef="#ctx0" brushRef="#br0" timeOffset="144063.073">1741 5056 342 0,'0'0'36'15,"0"0"26"-15,0 0 15 0,0 0-27 16,0 0-15-16,0 0 5 16,0 0-12-16,0 0-2 15,0 0 2-15,-14 0-7 16,-24 0-1-16,-11 0-16 15,-27 10-4-15,-3 22-5 16,-6 23 4-16,6 19-1 16,25 6 2-16,15 1 1 15,31-13 0-15,8-20-1 16,8-19-2-16,52-22 0 0,19-7 2 16,20-29 0-1,-1-26 4-15,0-18-1 0,-19-2 2 16,-14 4 1-16,-18 9 11 15,-15 19 5-15,-21 20-8 16,-11 12-4-16,0 11 5 16,0 0-5-16,0 0-7 15,0 4-3-15,-5 38-2 16,-22 18 2-16,8 26-1 16,-6 13 2-16,-2 16-1 15,-1 13 4-15,-23 17 2 16,-15 1 5-16,-18-1-2 15,-9-16-5-15,3-25-2 16,11-33-2-16,-14-26-4 16,-5-29-10-16,0-16-22 0,-6-11-43 15,31-31-18-15,54-11-55 16,19-5-133-16</inkml:trace>
  <inkml:trace contextRef="#ctx0" brushRef="#br0" timeOffset="144444.9818">2728 5129 175 0,'0'-6'314'0,"-5"6"-310"16,5 0 67-16,0 0-17 16,-6-2-19-16,-16 2-1 15,-16 0 2-15,-14 27-8 16,-21 35-6-16,-12 28-1 15,6 21-7-15,8 5 3 16,25-9-5-16,19-26-10 0,27-17-2 16,0-29-9-16,27-19-18 15,25-16-28-15,27 0-11 16,8-31-77-16,8-18-153 16</inkml:trace>
  <inkml:trace contextRef="#ctx0" brushRef="#br0" timeOffset="144752.9681">3134 5272 361 0,'-19'31'114'0,"6"16"-79"16,7 3 45-16,6 1-34 15,0-10-21-15,0-13-12 16,6-15 0-16,21-12 8 16,19-1 7-16,-8-7 11 15,0-22-2-15,-21 1-16 16,-12 6 0-16,-5 5-3 16,0 3-4-16,-52-5-9 15,-13-3-5-15,-3-2-8 16,5-6-23-16,22-2-46 15,41 3-38-15,0 0-118 16</inkml:trace>
  <inkml:trace contextRef="#ctx0" brushRef="#br0" timeOffset="145000.8463">3541 5003 553 0,'-11'3'39'0,"11"18"-19"16,0 4 33-16,32 19-7 16,1 11 4-16,0 21 4 15,-20 19-4-15,-13 9-15 16,0-2-19-16,-49-9-15 16,-22-20-1-16,-5-25-14 0,16-24-27 15,19-19-25-15,8-5-28 16,23-7-36-16,10-21-65 15,0-7-159-15</inkml:trace>
  <inkml:trace contextRef="#ctx0" brushRef="#br0" timeOffset="145382.8419">4454 5139 431 0,'0'9'45'0,"5"-4"80"16,55-2-55-16,-2-3-31 15,21 0-15-15,-14 0-14 16,1-18-10-16,-15-4-5 15,-18 2-32-15,-6 3-147 16</inkml:trace>
  <inkml:trace contextRef="#ctx0" brushRef="#br0" timeOffset="145532.7963">4688 5382 625 0,'0'14'31'16,"52"-6"-13"-16,22-8-15 16,16-22-3-16,-6-26-166 0</inkml:trace>
  <inkml:trace contextRef="#ctx0" brushRef="#br0" timeOffset="148306.96">5684 5202 364 0,'-25'6'92'15,"17"1"-40"-15,-3-5 24 16,11 2-38-16,0-4-11 16,0 0-12-16,0 0 0 15,0 0 8-15,0 0-3 16,16 0 9-16,25 1 17 15,11 7-16-15,8-1-17 16,0 1-7-16,-8-6-6 16,-6-2 0-16,-2 0-11 15,-17 0-36-15,19-8-112 16,-13-14-230-16</inkml:trace>
  <inkml:trace contextRef="#ctx0" brushRef="#br0" timeOffset="148674.7738">6472 4971 393 0,'-52'35'34'0,"25"-2"24"16,13-9 21-16,8-2-12 0,6-11-46 16,0-5-15-16,30-2 8 15,25-4 25-15,-3 0 9 16,2 8-6-16,-10 10-5 16,-11 17-5-16,-28 19 2 15,-5 21-11-15,-43 18-13 16,-50-1-7-16,-11-10-3 15,3-24-1-15,11-23-9 16,25-25-19-16,13-10-24 16,19-35-31-16,14-24-27 15,19 0-72-15,0-1-61 0</inkml:trace>
  <inkml:trace contextRef="#ctx0" brushRef="#br0" timeOffset="148870.9159">6322 4901 537 0,'43'-3'71'15,"45"-6"37"-15,23-5-2 16,12 3-35-16,8-5-32 16,-6-3-17-16,-13 1-10 15,-16-6-12-15,-23-5-3 16,-18-3-25-16,-3-10-120 15,-42-5-307-15</inkml:trace>
  <inkml:trace contextRef="#ctx0" brushRef="#br0" timeOffset="151214.5235">1714 7748 196 0,'24'-16'222'16,"-2"6"-194"-16,3-2 65 15,-4 2-35-15,-2 5-30 16,1-3 17-16,7-1 5 16,-14 3-6-16,-2-2-8 15,-2 8-2-15,-9-1-2 16,0 1-10-16,0 0-6 16,0 0-5-16,0 0-2 15,0 0-1-15,0 0-2 16,0 0 0-16,-28 0 3 15,-37 0-5-15,-28 0-4 16,-16 5 0-16,-16 25 0 0,-6 9 0 16,-3 17 0-16,6 10-2 15,30 5 1-15,43 5-2 16,25-3 1-16,30-13 0 16,6-9-2-16,59-8 1 15,20-17 2-15,18-19-1 16,9-7 2-16,8-26-1 15,-3-29 1-15,6-18-1 16,-17-1 1-16,-21 2 1 16,-25 11-1-16,-27 20 2 15,-20 18-2-15,-7 13 0 16,-6 10 0-16,0 0 0 16,0 10 0-16,0 41 0 0,0 25-1 15,0 24 1-15,0 20 1 16,-6 9 0-16,-16 6 1 15,-21 6 1-15,-31 3 2 16,-16-14-1-16,-8-18 0 16,-8-29-4-16,2-27 0 15,-13-36-4-15,-9-20-10 16,6-17-20-16,3-48-23 16,38-17-34-16,46-12-39 15,33-6-125-15</inkml:trace>
  <inkml:trace contextRef="#ctx0" brushRef="#br0" timeOffset="151552.4812">3110 7381 543 0,'-74'78'26'15,"22"9"46"-15,-5 10-27 0,-3 4-15 16,0 12-10-16,14 5-4 15,-1-1-2-15,28-13 0 16,14-23-5-16,5-31-9 16,24-23-12-16,45-27-18 15,34-12-53-15,3-34-179 16</inkml:trace>
  <inkml:trace contextRef="#ctx0" brushRef="#br0" timeOffset="151860.8007">3693 7488 280 0,'-27'46'305'0,"19"11"-290"15,2 15 54-15,1 8-20 16,-3 1-25-16,-3-4-12 16,3-8-10-16,-3-14-2 15,11-14-8-15,0-17-23 16,0-18-67-16,11-6-150 0</inkml:trace>
  <inkml:trace contextRef="#ctx0" brushRef="#br0" timeOffset="152092.0445">3941 7211 612 0,'25'25'11'0,"29"7"55"15,12 23-8-15,-6 20-6 16,-14 29-19-16,-35 30 2 16,-11 24-13-16,-46 16-4 0,-58-3-6 15,-8-16-12-15,20-41-2 16,21-39-12-16,24-46-48 16,28-29-56-16,19-27-54 15,0-38-221-15</inkml:trace>
  <inkml:trace contextRef="#ctx0" brushRef="#br0" timeOffset="152482.6806">4885 7564 298 0,'0'13'235'16,"0"-9"-204"-16,41-4 65 15,30 0-33-15,8-19-29 16,-9-15-21-16,-4 10-4 16,-28 8-7-16,-11 4-2 15,-18 11-18-15,4 1-62 16,-13 0-217-16</inkml:trace>
  <inkml:trace contextRef="#ctx0" brushRef="#br0" timeOffset="152654.6464">5114 7854 410 0,'0'17'372'0,"0"0"-360"15,32-8 31-15,48-9-38 16,12-9-5-16,20-34-32 16,-14-17-180-16</inkml:trace>
  <inkml:trace contextRef="#ctx0" brushRef="#br0" timeOffset="156398.5143">6504 7144 128 0,'0'-4'55'0,"0"4"23"15,0-1-2-15,0 0-10 16,0 1 4-16,0-5-4 16,0 5-7-16,0 0-13 15,0 0-10-15,0 0 2 16,0 0-6-16,14 27 1 16,-14 30 20-16,5 29-7 0,-5 23-15 15,0 12-14 1,0 0-11-16,-13-13-5 0,-12-11-1 15,12-18-6-15,13-11-30 16,0-36-127-16,0-32-335 16</inkml:trace>
  <inkml:trace contextRef="#ctx0" brushRef="#br0" timeOffset="157754.4247">1373 10609 205 0,'8'0'108'16,"-3"-8"-14"-16,9 2-15 16,5-3-23-16,-8 1 0 15,-8 5-27-15,-3 3-6 16,0-2 1-16,0 2 1 15,0 0-2-15,0 0-7 16,0 0 5-16,0 0 0 0,-33 42-1 16,-27 27-14-16,-24 30-2 15,15 15-3-15,12 14 2 16,30 6-1-16,16-1-2 16,11-15 0-16,11-24-2 15,43-33-4-15,26-31-5 16,4-28-23-16,-5-2-47 15,6-32-89-15,-14-21-206 16</inkml:trace>
  <inkml:trace contextRef="#ctx0" brushRef="#br0" timeOffset="158804.4038">3123 10621 118 0,'-2'0'0'16,"2"0"-12"-16,0 0 11 0,0 0-2 15,0 0-11-15,0 0-31 16</inkml:trace>
  <inkml:trace contextRef="#ctx0" brushRef="#br0" timeOffset="158880.197">3123 10621 0 0,'-2'-13'17'16,"2"13"3"-16,0 0 16 15,0 0-36-15,0 0-5 16</inkml:trace>
  <inkml:trace contextRef="#ctx0" brushRef="#br0" timeOffset="164464.4117">2401 10956 402 0,'0'0'11'16,"0"0"33"-16,0-4-12 15,0 4-5-15,0 0 2 16,0 0 4-16,0 0 4 16,0 0 5-16,0 0-3 15,0 0-14-15,0 0-12 16,0 0-3-16,-25 0-1 15,-10 16-7-15,-3 17-1 16,-1 8 0-16,7 8 1 16,18 4 2-16,14 0-1 15,0-6-1-15,6-8-1 16,34-14-1-16,26-15 3 0,18-10 10 16,23-27 11-16,10-25-7 15,6-18-7-15,-12-2-1 16,-18 0 2-16,-33 4-4 15,-35 14-5-15,-25 9 0 16,-11 14 2-16,-71 13 2 16,-22 14-6-16,-13 4-3 15,11 0-4-15,29 4-6 16,37 4-15-16,34 2-24 16,6-1-46-16,6 4-43 15,73-1-57-15</inkml:trace>
  <inkml:trace contextRef="#ctx0" brushRef="#br0" timeOffset="164742.5438">3652 11155 410 0,'0'15'136'0,"-13"20"-97"15,-39 19 19-15,-14 15-34 16,-13 10-13-16,-16 4-9 16,13-12-2-16,11-17-1 0,25-16-9 15,35-27-15-15,11-11-61 16,57-38-69-16,41-39-230 15</inkml:trace>
  <inkml:trace contextRef="#ctx0" brushRef="#br0" timeOffset="165048.1487">4113 10839 308 0,'0'7'142'15,"0"0"-104"-15,44-7 13 16,29 0 7-16,31-4 2 15,-6-27-15-15,8 8-9 16,-35-3-13-16,-11 6-22 16,-16 6-1-16,-3-1-21 15,-3 5-79-15,3 2-176 16</inkml:trace>
  <inkml:trace contextRef="#ctx0" brushRef="#br0" timeOffset="165378.5661">5343 10598 453 0,'-47'34'27'15,"17"-7"13"-15,30-4-5 16,0-15-21-16,30-8-6 0,30 0 28 15,14 0 26-15,-9-3-9 16,-7 3 0-16,-26 0-18 16,-32 26-25-16,0 25 10 15,-32 19 2-15,-58 0-17 16,-17-1-5-16,-4-19-5 16,32-20-1-16,27-15-14 15,14-15-14-15,24-3-22 16,14-32-15-16,0-13-67 15,52-11-40-15,27-11-187 16</inkml:trace>
  <inkml:trace contextRef="#ctx0" brushRef="#br0" timeOffset="165612.5842">5313 10370 419 0,'0'0'95'16,"24"0"-39"-16,50 0 28 15,24-7-31-15,33-19-22 16,5-6-9-16,-10-3-11 16,-4 0-11-16,-34 3-2 15,-12 0-17-15,-21 5-58 16,-12 7-98-16,-21 6-150 15</inkml:trace>
  <inkml:trace contextRef="#ctx0" brushRef="#br0" timeOffset="165806.7518">6313 10068 550 0,'60'92'45'0,"11"35"70"15,-11 25-27-15,-35 18-30 16,-25 8-15-16,-33-5-28 16,-79-16-15-16,-24-33-2 15,-8-32-27-15,26-62-126 16,6-43-200-16</inkml:trace>
  <inkml:trace contextRef="#ctx0" brushRef="#br0" timeOffset="166872.7439">1984 13198 106 0,'0'-8'274'0,"0"8"-229"15,0-3 40-15,0 0-8 16,0 2-24-16,0 1-9 0,0 0 6 15,0 0 10 1,0 0-17-16,-9 0-10 0,-48 23-19 16,-11 34-14-16,-8 34 0 15,2 19 0-15,36 6 0 16,38-2 2-16,0-12-2 16,52-16 0-16,46-17-2 15,14-25 1-15,-1-18-14 16,-7-21-38-16,-6-5-85 15,-19-20-107-15</inkml:trace>
  <inkml:trace contextRef="#ctx0" brushRef="#br0" timeOffset="167156.4901">3175 13206 383 0,'0'0'116'0,"0"0"-89"16,0 26 19-16,0 12 9 16,0 20-27-16,-8 10 0 15,-25 14 2-15,1 5-4 16,-1-3-3-16,-5-3-15 15,10-11-8-15,9-2-5 0,8-11-30 16,11-6-74-16,11-13-86 16,63-15-157-16</inkml:trace>
  <inkml:trace contextRef="#ctx0" brushRef="#br0" timeOffset="167336.43">3909 13984 95 0,'-85'57'505'0,"1"15"-500"0,4 5 11 15,12-4-16 1,17-19-2-16,12-14-29 0,31-22-50 16,8-15-48-16,8-3-81 15</inkml:trace>
  <inkml:trace contextRef="#ctx0" brushRef="#br0" timeOffset="167652.6045">4585 13217 396 0,'0'0'22'15,"0"4"-6"-15,0 31 20 16,0 15-15-16,-22 13-17 16,-16 11 1-16,-9 8 20 15,1-3 17-15,22-4-19 16,10-13-15-16,14-17-8 15,0-17-3-15,0-21-15 16,19-7-31-16,33-11-72 16,2-28-165-16</inkml:trace>
  <inkml:trace contextRef="#ctx0" brushRef="#br0" timeOffset="167892.5697">5166 12887 503 0,'60'74'50'16,"0"41"67"-16,-28 39-30 15,-32 31-19-15,-22 24-12 16,-81-1-21-16,-42-19-21 15,9-38-14-15,-3-51-2 0,41-68-58 16,19-46-196-16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1T18:01:03.6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16713 2791 155 0,'0'4'200'0,"0"-2"-176"15,0 3 37-15,0 3 11 16,0 2-26-16,0-4-13 16,-8 0-9-16,8-6-6 15,-6 0 1-15,6 0 9 16,0 0 5-16,-5 0-4 15,5 0-5-15,0 0-1 16,0 0-6-16,0 0-5 0,-8 0-1 16,8 0 0-1,-11 0 1-15,-3 0-1 0,-13 0-4 16,-25 0-4-16,-8 0-2 16,-11 0 1-16,-8 0-1 15,-11 3 2-15,-3 11-1 16,1 2 0-16,7 5-2 15,6 0 0-15,14 8 0 16,-1 0 0-16,6 6 0 16,-11 3 0-16,6 0 0 15,10-2 0-15,-2-3 0 16,0 3 1-16,10 1 0 16,1 5 0-16,5 1 1 15,8 4 0-15,-5 7-2 16,-3 9 0-16,-2 3 0 0,7 0 0 15,4-4 0-15,2-8 0 16,21-6 4-16,-2-4-1 16,11-2 3-16,0-7-1 15,0 0-3-15,30-3-1 16,22-2-1-16,8-3 0 16,14-1 1-16,19-8-1 15,5-3 2-15,5-3-1 16,6-9 1-16,-8 2 2 15,-3-5 6-15,1 0 2 16,-7 0-2-16,6-12-3 0,-8-12-1 16,3-9-4-16,11-7 0 15,-6-3 0-15,0-6-2 16,-5-1 3-16,-14 6 2 16,-8 2 2-16,-6-3-2 15,-5-4 1-15,0-8-1 16,-13-10-1-16,10-7 0 15,-19-7-2-15,-5 7 1 16,-25 2 0-16,-8 11 0 16,0 3-3-16,-66 9 0 15,-7 2 0-15,-17 4 0 16,-3-7 0-16,-10-3 0 16,-9-10-20-16,33-18-78 15,27-25-239-15</inkml:trace>
  <inkml:trace contextRef="#ctx0" brushRef="#br0" timeOffset="44079.3162">9675 4852 113 0,'6'0'172'0,"-3"0"-148"16,-3 0-13-16,0 0 6 16,10-2-4-16,-10-6 6 15,0 2 23-15,0 2 9 16,0-2-1-16,0 0-5 16,0-1-13-16,0 1-2 15,0 6-7-15,0 0-8 16,0 0-4-16,0 0-5 15,0 0-5-15,0 8-1 16,0 21 1-16,-19 16 2 0,-8 11-2 16,-6 1-1-16,6-7 0 15,8-4 1-15,14-15-1 16,5-22 0-16,0-9 0 16,46-2 1-16,38-32 7 15,20-2 0-15,-6 4-2 16,0 8-3-16,-24 11 0 15,-28 9-1-15,-27-1-2 16,-13 5-3-16,-6 0-11 16,3 0-35-16,-3 0-68 0,0 0-110 15</inkml:trace>
  <inkml:trace contextRef="#ctx0" brushRef="#br0" timeOffset="44499.4531">10292 4784 163 0,'0'0'132'15,"0"0"-97"-15,0 0 20 16,0 0-10-16,5 22 4 15,9 13 5-15,5 11-18 16,-19 12-13-16,0 3 0 16,0 4-6-16,0 8-4 15,0-3-10-15,0-1-3 16,0-5-1-16,0-11-10 16,0-11-30-16,0-15-78 0,0-20-63 15</inkml:trace>
  <inkml:trace contextRef="#ctx0" brushRef="#br0" timeOffset="45421.5071">10965 5076 352 0,'0'0'91'0,"0"17"-85"16,0 6 47-16,0 6 2 16,0 11-25-16,3 7-10 15,2 12 4-15,6 9-3 16,-3 2-3-16,-2-1-8 16,-3-4-7-16,2-8-2 15,9-15-1-15,-14-15-8 16,0-22-8-16,0-5-30 15,5-16-48-15,1-22-59 16,-6-10-132-16</inkml:trace>
  <inkml:trace contextRef="#ctx0" brushRef="#br0" timeOffset="45661.6125">10960 5116 361 0,'19'-15'43'0,"0"0"10"15,22-5 8-15,24 5-15 16,1 3 0-16,-6 4-2 16,-9 8 1-16,-4 0 2 15,-4 8-3-15,-21 27-19 16,-3 9-10-16,-19 17-9 0,-52 10-5 16,-59-14-1-16,-15-12-5 15,23-18-15-15,56-27-39 16,39 0-34-16,8-22-68 15,14-28-180-15</inkml:trace>
  <inkml:trace contextRef="#ctx0" brushRef="#br0" timeOffset="46343.5745">10251 5003 128 0,'0'6'25'15,"0"1"25"-15,0-1-6 16,0-1-6-16,0-3 9 15,22-2 30-15,21 0 0 16,25-2-13-16,17-9-23 16,13 1-18-16,6 6-23 15,-20-4-3-15,-29-6-93 16,-31-14-388-16</inkml:trace>
  <inkml:trace contextRef="#ctx0" brushRef="#br0" timeOffset="47251.0527">11922 5197 481 0,'8'0'17'0,"3"0"62"15,36 0-52-15,18 0-24 16,-5 0-3-16,-41 0-11 16,-19 0-20-16,0 0-58 15,27-12-64-15</inkml:trace>
  <inkml:trace contextRef="#ctx0" brushRef="#br0" timeOffset="47581.5337">12113 5476 385 0,'5'5'123'15,"-5"12"-52"-15,0-4-14 16,14-13-53-16,38 0-4 16,-17-29-8-16,23-5-29 15,12-10-112-15</inkml:trace>
  <inkml:trace contextRef="#ctx0" brushRef="#br0" timeOffset="48442.5321">13239 4787 368 0,'0'0'34'0,"0"0"30"16,0 10-12-16,0 21-28 16,0 13-8-16,0 7-8 15,-24 7-6-15,-31 0 0 16,9-9-1-16,16-16-1 16,30-18 0-16,11-15 0 15,54 0 3-15,14-15 2 16,27-10-4-16,6 8 2 15,-8-4-3-15,-11 8-3 16,-28-5-4-16,-27 0-20 0,-24 2-56 16,-14-7-108-16</inkml:trace>
  <inkml:trace contextRef="#ctx0" brushRef="#br0" timeOffset="48623.2943">13757 4613 220 0,'0'66'277'0,"0"23"-225"16,-57 28 42-16,16 4-47 15,8 5-27-15,9 3-2 16,7-8-5-16,-7-18-12 0,24-19-1 16,0-21-30-16,24-29-153 15</inkml:trace>
  <inkml:trace contextRef="#ctx0" brushRef="#br0" timeOffset="49337.7027">12007 6467 408 0,'0'3'81'0,"0"48"-33"15,-6 9 23-15,6 8-37 16,0 5-12-16,0-3-9 15,0-8-7-15,0-8-4 16,0-14-2-16,0-7-2 16,6-9-7-16,7-14-32 15,-5-10-96-15,-8-22-102 16</inkml:trace>
  <inkml:trace contextRef="#ctx0" brushRef="#br0" timeOffset="49576.1522">12086 6452 478 0,'46'-22'23'0,"6"9"99"15,41-9-52-15,46 10-22 16,2 12-11-16,-34 0-3 16,-47 26-1-16,-44 27-7 15,-16 12-14-15,-52 0-7 16,-70-2-4-16,-28-18-1 15,-3-20-12-15,22-25-16 0,52 0-29 16,65-29-56 0,14-18-66-16,66-10-130 0</inkml:trace>
  <inkml:trace contextRef="#ctx0" brushRef="#br0" timeOffset="50003.5026">13168 6467 418 0,'11'0'58'16,"-11"3"35"-16,14-3-45 15,32 0-24-15,14-1-10 16,-3-16-14-16,-21 2 0 16,-3 2-17-16,-1 4-57 15,1-5-118-15</inkml:trace>
  <inkml:trace contextRef="#ctx0" brushRef="#br0" timeOffset="50319.433">13514 6700 399 0,'20'-17'47'16,"-18"6"37"-16,17 0-52 15,11-5-24-15,6 3-8 0,-17 2-8 16,0 5-29 0,0 5-40-16,8-7-128 0</inkml:trace>
  <inkml:trace contextRef="#ctx0" brushRef="#br0" timeOffset="50693.1265">14117 6482 283 0,'14'0'222'15,"5"-7"-178"-15,8-14 32 16,25-14-33-16,32 11 0 15,-5-5-27-15,-19 12-14 16,-19 14-2-16,-30 3-13 0,-11 0-65 16,0 0-108-16</inkml:trace>
  <inkml:trace contextRef="#ctx0" brushRef="#br0" timeOffset="50979.2182">14799 6032 487 0,'0'32'62'15,"-25"23"47"-15,-16 7-30 16,14 7-8-16,8 13-21 15,0-3-15-15,0-3-18 16,11-15-14-16,8-18-2 16,0-13-1-16,0-9-16 15,8-8-47-15,11 4-58 16,-11 1-91-16,-8 6-144 16</inkml:trace>
  <inkml:trace contextRef="#ctx0" brushRef="#br0" timeOffset="52689.5107">9596 4800 52 0,'0'0'10'16,"0"-3"27"-16,0 3-4 15,0 0-18-15,0 0 9 16,0 0 6-16,0 0 3 16,0 0 3-16,0 0-9 15,0 0 1-15,0 0-3 16,0 0-7-16,0 0-2 15,0-1 9-15,0-2-3 16,0-3-9-16,0 3-4 0,14-5-4 16,-9 0-3-16,4 1 1 15,-4 4 1-15,-5 1 4 16,6 2 0-16,-6 0 2 16,0 0-3-16,0 0-2 15,0 0 1-15,0 0-3 16,0-3-3-16,0 3 0 15,0 0 2-15,2 0 3 16,4 0 0-16,-6 0-3 16,0 0 0-16,0 0-1 15,0 0 2-15,0 0-2 16,0 0 0-16,0 0 3 0,0 0-2 16,0 0 1-16,0 0 3 15,0 5 1-15,5 9-1 16,-5-2 4-16,0 4 4 15,0 3-1-15,0 3-2 16,0 3-1-16,-11 2-1 16,-11-1-1-16,9 0-2 15,-6-1-4-15,0-2 0 16,0-1-2-16,5-3 1 16,-5-4-1-16,11 2 1 15,-3-2-1-15,8 0 0 16,3-2 0-16,0-1 0 15,0-8 0-15,0 3-1 0,0-3 1 16,3-1 2 0,35-3 9-16,14 0 3 0,21 0 6 15,17-3-6-15,22-24 1 16,14-6 12-16,18-6-7 16,11 2 0-16,4-5-5 15,-23 15-4-15,-49 6-4 16,-40 5-6-16,-37 11-1 15,-10 5 0-15,0-4-10 16,-32 4-59-16,-45-6-114 16,4-8-186-16</inkml:trace>
  <inkml:trace contextRef="#ctx0" brushRef="#br0" timeOffset="53169.078">10376 4763 207 0,'0'0'146'16,"0"5"-108"-16,-5 23 49 0,5 12 1 16,0 17-35-16,0 14 2 15,0 11-18-15,24 4-16 16,-5-4-16-16,3-17-5 15,16-13-15-15,9-24-153 16</inkml:trace>
  <inkml:trace contextRef="#ctx0" brushRef="#br0" timeOffset="57077.3449">12806 4927 157 0,'-6'0'227'16,"-8"0"-143"-16,14 0 25 15,0 0-9-15,0 4-16 0,47 1-23 16,18-5-41-16,23 0-20 16,-9-24-23-16,-22-59-229 15</inkml:trace>
  <inkml:trace contextRef="#ctx0" brushRef="#br0" timeOffset="115564.5792">13032 8145 137 0,'0'0'133'0,"0"0"-59"16,0 0-22-16,0 0-17 16,0 0 3-16,0-2 9 15,-3 2 2-15,-8-4 1 16,9 4-14-16,2 0-8 15,-11 0-3-15,11 0-6 16,0 0-5-16,0 0-2 16,0 4-2-16,0 20-1 0,0 13 27 15,32 7-14-15,15 9 2 16,-1 2-4-16,11 1-6 16,3 4-2-16,-2-3-8 15,-4-2-3-15,-10-9-1 16,-9-4 0-16,-10-10-4 15,-12-10-11-15,-2-7-34 16,-11-7-45-16,0-8-58 16,0 0-82-16</inkml:trace>
  <inkml:trace contextRef="#ctx0" brushRef="#br0" timeOffset="115887.1389">13422 8233 348 0,'0'0'141'16,"0"0"-75"-16,0 0 6 0,-25 0-16 16,-21 33 2-16,-33 20-17 15,-25 21-2-15,-8 5-2 16,-5 0-21-16,33-10-16 16,15-23-1-16,39-16-33 15,30-30-119-15,50-7-193 16</inkml:trace>
  <inkml:trace contextRef="#ctx0" brushRef="#br0" timeOffset="121444.3286">14131 8392 105 0,'0'0'31'0,"0"0"-2"0,-6 0 4 15,-7 0 33-15,4 0 8 16,4 0 0-16,0 0-6 16,5 0-14-16,-9 0-12 15,9 0 0-15,-5 0-11 16,5 0-6-16,0 0-4 16,0 0-6-16,19 0 19 15,27-4-8-15,1-1-3 16,-4-1-10-16,-10 2-9 15,0 0-3-15,-11 4-1 0,-3-4-2 16,0 4-19 0,13 0-81-16,-4-3-135 0</inkml:trace>
  <inkml:trace contextRef="#ctx0" brushRef="#br0" timeOffset="121752.7657">14098 8630 569 0,'14'0'37'15,"24"6"21"-15,3 5-9 16,-9-4-39-16,7-4-10 16,1-3-17-16,18 0-118 15,-39-10-267-15</inkml:trace>
  <inkml:trace contextRef="#ctx0" brushRef="#br0" timeOffset="124556.5727">15718 8369 590 0,'-47'114'104'16,"20"18"-90"-16,0 4 5 15,-3-15-19-15,16-20-8 16,14-28-97-16,0-30-326 16</inkml:trace>
  <inkml:trace contextRef="#ctx0" brushRef="#br0" timeOffset="126250.4168">15797 8045 75 0,'0'-5'165'0,"0"-2"-104"16,0-1-29-16,0 0-16 0,0 5-4 15,0-1-8-15,0 4 3 16,0 0-2-16,0 0 7 16,0 0 18-16,0 0-4 15,0 0-12-15,0 0-7 16,0 0 3-16,0 0 1 16,0 0 5-16,0 0-2 15,0 0 3-15,0 0 2 16,0 0-1-16,0 0 0 15,0 0-6-15,0 0-4 16,0 0-5-16,0 4 1 16,0 15 0-16,0 9 3 15,0 14 2-15,0 7 2 0,0 8-3 16,0 3 2-16,0-4-3 16,-3 2-3-16,-8-2 1 15,-3-4 0-15,6 0-1 16,-8-4 0-16,8 3 1 15,2-10-2-15,4-6-2 16,-4-8 0-16,6-8-1 16,0-10 0-16,0-6-1 15,0-3-1-15,0 0 0 16,0 0-8-16,0 0-21 16,6 0-40-16,26 0-76 15,-15 0-147-15</inkml:trace>
  <inkml:trace contextRef="#ctx0" brushRef="#br0" timeOffset="126948.4747">15802 8092 75 0,'-8'-2'297'0,"-8"2"-246"16,16 0-30-16,0 0 1 16,-9 0 12-16,9 0-8 15,0 0 1-15,0 0 8 16,0 0-4-16,-5 12-11 0,2 18 6 15,-8 18-2-15,3 13-7 16,-3 15-5-16,-16 12 1 16,8 9 7-16,-14 8-7 15,6 0-3-15,-11-5-5 16,16-12-2-16,8-21-3 16,-5-25 1-16,19-19-1 15,0-15 0-15,0-8 1 16,0 0-1-16,0-12-1 15,0-22 0-15,0-9-4 16,0-5-4-16,19 4 1 16,-5-5 5-16,5-5-5 15,3-11-10-15,2-13 3 16,-2-21 5-16,11-11 4 16,-6-4 6-16,-2 13 1 0,2 15 1 15,-8 27 4-15,-8 15 0 16,-8 22-1-16,-3 8-2 15,0 9 1-15,0 3 0 16,0 2-4-16,0 0-5 16,0 0-59-16,0 4-167 15</inkml:trace>
  <inkml:trace contextRef="#ctx0" brushRef="#br0" timeOffset="161367.5569">11314 10136 328 0,'0'0'99'0,"0"0"-70"16,0 0 38-16,0 0-1 16,0 0-14-16,0 0 3 0,0 0 3 15,0 0-2-15,0 0-12 16,-19 8-7-16,-27 27-17 15,-28 27-17-15,-16 37-2 16,-8 28-1-16,19 19 0 16,19 4 1-16,33-17-1 15,27-19-1-15,0-29-4 16,21-33-19-16,50-25-39 16,8-24-59-16,14-3-106 15</inkml:trace>
  <inkml:trace contextRef="#ctx0" brushRef="#br0" timeOffset="161728.31">11538 10666 292 0,'0'1'217'0,"0"4"-185"16,0-5 36-16,24 0-6 15,28 0-6-15,8 0-18 16,-14 0-11-16,-7 0-15 16,-1-5-12-16,-11-4-1 15,-8-6-21-15,3 0-62 16,2 0-104-16,9 0-119 16</inkml:trace>
  <inkml:trace contextRef="#ctx0" brushRef="#br0" timeOffset="161931.9821">12315 10295 133 0,'0'0'494'16,"19"0"-477"-16,14 24 51 16,-1 17 19-16,-15 13-46 15,-12 8-14-15,-5 4-13 16,0-2-14-16,-14-12-2 15,6-13-26-15,8-13-79 16,0-12-112-16,41-14-246 16</inkml:trace>
  <inkml:trace contextRef="#ctx0" brushRef="#br0" timeOffset="162112.2537">12735 10975 714 0,'-33'43'58'0,"0"1"20"16,6-2-55-16,-3-5-23 15,3-12-4-15,2-13-35 16,17-12-55-16,8 0-15 16,8-34-93-16</inkml:trace>
  <inkml:trace contextRef="#ctx0" brushRef="#br0" timeOffset="162621.3558">13476 10370 429 0,'-27'16'100'0,"8"0"-29"15,-8 6-14-15,8 9-21 16,0-2-23-16,13 8-4 16,6 3 11-16,0 0 4 15,14 6 2-15,35-6-4 16,5-7-8-16,6-11-8 16,11-6 0-16,-5-11-1 15,5-5 4-15,-11-14 2 16,-9-25 2-16,-10-13 1 15,-22-6-8-15,-19 1-4 16,0-1 1-16,-27 7-2 0,-30 10 0 16,2 12-1-16,23 12-2 15,2 7-12-15,16 3-32 16,0 7-31-16,12 0-20 16,2 0-53-16,0 0-49 15</inkml:trace>
  <inkml:trace contextRef="#ctx0" brushRef="#br0" timeOffset="162868.0497">13910 10087 513 0,'24'-8'118'15,"17"3"-76"-15,25 5 40 16,10 0-17-16,3 30-5 15,0 21-13-15,-13 18-5 16,-15 12-10-16,-23 13-10 16,-28 14-22-16,0 17 0 15,-47 7 0-15,-59-8 0 16,-17-17 0-16,-21-33 0 16,21-43-95-16,11-31-259 15</inkml:trace>
  <inkml:trace contextRef="#ctx0" brushRef="#br0" timeOffset="218997.7413">13356 12414 280 0,'0'-6'193'0,"0"6"-179"16,3-2 22-16,3 2 11 16,-1 0 4-16,-5 0-5 15,0 0-4-15,0 0-3 16,-19 31-10-16,-55 33-21 15,-10 34-6-15,5 22-1 16,16 8 0-16,36 4 0 16,21-6 4-16,6-7-3 0,11-19-2 15,30-23-7 1,5-21-20-16,-2-23-18 0,-17-17-31 16,6-16-80-16,8 0-144 15</inkml:trace>
  <inkml:trace contextRef="#ctx0" brushRef="#br0" timeOffset="219447.7509">13746 12882 427 0,'11'3'48'16,"16"-1"15"-16,12 0-2 16,21 2-12-16,-3-4-12 15,8 0-1-15,-5 0-7 16,-8 0-14-16,-6-6-9 15,-5-9-6-15,-8-7-6 16,-3-3-30-16,-3 0-49 16,-8 5-122-16,0 7-129 15</inkml:trace>
  <inkml:trace contextRef="#ctx0" brushRef="#br0" timeOffset="219741.4568">14635 12516 409 0,'0'4'40'0,"14"20"22"16,-9 5 1-16,-2 10-10 15,8 4-10-15,-11 8 0 16,0 7-4-16,0 0-8 16,-11-3-11-16,-5-11-19 0,-1-9-1 15,14-7-9 1,-2-14-33-16,5-1-43 0,0-2-76 16,0-11-123-16</inkml:trace>
  <inkml:trace contextRef="#ctx0" brushRef="#br0" timeOffset="220025.6747">15060 13093 102 0,'0'27'488'15,"0"23"-428"-15,0 7 3 16,-38 9-12-16,-19 5-18 16,8-14-23-16,-3-13-10 15,6-19-11-15,16-20-37 16,13-5-45-16,17-20-119 15</inkml:trace>
  <inkml:trace contextRef="#ctx0" brushRef="#br0" timeOffset="220521.7926">15502 12726 128 0,'0'0'261'16,"0"0"-196"-16,0 0 1 0,0 0-7 15,0 0 2 1,0 0 0-16,0 0-3 0,0 0-5 16,30 0 8-16,6 0-19 15,2 0-20-15,-5 0 1 16,-6 0-4-16,-8 0-8 16,-5 0-2-16,-9 2-2 15,-5 13-4-15,0 15-1 16,-8 17-1-16,-44 5-1 15,-5 5-1-15,10-5-1 16,20-11 1-16,16-9 0 16,11-10-1-16,0-7 1 0,38-8 0 15,28-2 1 1,5-5 0-16,13 0 0 0,-16-5-6 16,9-24-14-16,-9-7-33 15,-11-8-46-15,0-7-75 16,-21-5-166-16</inkml:trace>
  <inkml:trace contextRef="#ctx0" brushRef="#br0" timeOffset="220731.7865">16260 12298 572 0,'27'2'124'0,"25"33"-43"16,14 23 9-1,5 18-36-15,-11 21-21 0,-28 13-5 16,-32 9-4-16,0 0-7 16,-57-1-17-16,-30-18 0 15,-3-25 0-15,-3-40-6 16,36-35-90-16,57-80-235 16</inkml:trace>
  <inkml:trace contextRef="#ctx0" brushRef="#br0" timeOffset="221817.5665">18212 12305 324 0,'9'-9'87'15,"-9"0"-5"-15,13 3-11 16,-13 4-10-16,0 2-2 16,0 0-16-16,0 0-6 15,-32 45-2-15,-15 24-15 16,-21 24 2-16,5 14 1 16,17 3-12-16,27-8-5 15,11-12-4-15,8-19-2 16,0-15-1-16,0-17-1 0,38-16-7 15,11-12-12-15,16-11-36 16,6 0-45-16,8-4-84 16,0-16-147-16</inkml:trace>
  <inkml:trace contextRef="#ctx0" brushRef="#br0" timeOffset="222185.8528">18575 12649 308 0,'0'2'124'16,"11"-2"-32"-16,44 0-15 15,2 0-38-15,8 0-5 16,-13 0-17-16,-11-10-5 15,-8-2-12-15,-1-1-1 0,-4-6-21 16,10-5-66-16,0 1-123 16</inkml:trace>
  <inkml:trace contextRef="#ctx0" brushRef="#br0" timeOffset="222507.7687">19287 12357 82 0,'0'0'91'0,"0"0"-49"16,0 0 25-16,0 7 4 15,0 8-1-15,0 2-3 16,0 8 2-16,0 9 10 16,0 16-24-16,0 11-13 15,-14 14-14-15,-10 7-10 16,4 0-15-16,-12-10-3 16,13-16-14-16,5-13-53 0,14-18-113 15,0-23-273 1</inkml:trace>
  <inkml:trace contextRef="#ctx0" brushRef="#br0" timeOffset="222875.6512">19767 13061 153 0,'-25'42'541'16,"-10"16"-500"-16,2 5 39 15,-13 3-72-15,2-10-8 16,-2-17-27-16,13-20-38 16,6-19-23-16,16 0-46 15,11-40-115-15</inkml:trace>
  <inkml:trace contextRef="#ctx0" brushRef="#br0" timeOffset="223220.7944">20244 12635 423 0,'0'6'153'16,"0"2"-95"-16,33-2-1 15,21-6-27-15,22 0-9 16,-2 0-4-16,-3-4 3 16,-17-6-11-16,-15-1-9 15,-15 2-10-15,-7-4-62 16,2-3-180-16</inkml:trace>
  <inkml:trace contextRef="#ctx0" brushRef="#br0" timeOffset="223611.567">20994 12369 468 0,'0'0'88'0,"0"-5"-27"15,38 2-6-15,19-8-12 16,11-4-3-16,17-2 4 16,-1-3 18-16,-5 6-8 0,-21 4-15 15,-18 10-20-15,-20 0-10 16,-20 22-7-16,-20 35 4 16,-59 22-5-16,-5 13-1 15,5-2 1-15,32-11-1 16,47-16 0-16,0-21-1 15,33-18-2-15,46-9-1 16,11-15 1-16,17 0 0 16,-4-5 2-16,-10-17-1 15,-9-8-7-15,-10-7-32 16,-17-8-66-16,3-2-94 16,-22-5-200-16</inkml:trace>
  <inkml:trace contextRef="#ctx0" brushRef="#br0" timeOffset="223865.5273">22278 11800 396 0,'16'0'383'0,"31"16"-366"16,7 29 46-16,25 28-7 15,-13 23-12-15,-23 29-15 16,-35 25 0-16,-8 20-23 16,-79 4-6-16,-27-14 0 15,-11-29 0-15,19-39 0 0,32-43 0 16,28-46-73-16,30-14-177 16,8-61-420-16</inkml:trace>
  <inkml:trace contextRef="#ctx0" brushRef="#br0" timeOffset="224915.6742">15284 13649 76 0,'8'-7'151'0,"-8"7"-103"0,0 0 0 15,0 0-12-15,0 0-4 16,0 0 11-16,0 0 6 15,0 0-7-15,0 2 3 16,0 3-3-16,0 3-4 16,0 8 5-16,0 6-5 15,0 13-3-15,-8 10-3 16,-25 15-14-16,-13 12-9 16,-11 4-9-16,10-5 0 15,6-8-2-15,3-17-15 16,19-14-48-16,11-7-45 15,8-12-91-15,0-13-182 16</inkml:trace>
  <inkml:trace contextRef="#ctx0" brushRef="#br0" timeOffset="225275.701">15369 14272 134 0,'60'-17'306'16,"24"-10"-244"-16,9-8 13 16,-14 5-38-16,-22 2-14 15,-30 12-19-15,-18 6 1 16,-9 3 15-16,0 3 0 15,-36 4-16-15,-21 0-4 0,-11 19 1 16,-9 23 1-16,12 11 2 16,13 7 13-16,17-3-8 15,16-8-9-15,8-19-2 16,11-11-6-16,0-19-31 16,38 0-55-16,27-20 0 15,6-18-27-15,14-2 6 16,2 1-8-16,6 4 12 15</inkml:trace>
  <inkml:trace contextRef="#ctx0" brushRef="#br0" timeOffset="225553.6876">16129 14141 73 0,'-32'25'372'16,"-7"-1"-305"-16,12 4 25 15,19 2-29-15,-3 1-27 16,3 0-16-16,2-7 1 15,1-8-6-15,5-6-6 16,0-10-3-16,5 0 9 16,55-10 4-16,25-15-4 15,-1-1 11-15,-4 6-2 16,-20 16 8-16,-28 4-11 16,-13 0-15-16,-19 23-4 15,0 8-2-15,-13 0-3 16,-20-10-26-16,8-9-44 0,25-12-45 15,0 0-22 1,25-24-61-16,40-11-108 0</inkml:trace>
  <inkml:trace contextRef="#ctx0" brushRef="#br0" timeOffset="225853.6851">16923 14156 361 0,'-38'21'206'15,"-9"13"-144"-15,6 1-2 16,-5 4-19-16,0 3-9 16,16-7-4-16,8-8 7 0,16-13-19 15,6-6-12 1,0-8-4-16,0 0 2 0,6 0 6 16,27-8 11-16,7 8 9 15,-7 0-6-15,0 35-3 16,-28 22-5-16,-5 18-5 15,-27 7-8-15,-44-5-1 16,-8-16-10-16,8-18-12 16,11-22-11-16,14-21-22 15,8-3-14-15,32-34-45 16,6-16-84-16,25-12-77 16</inkml:trace>
  <inkml:trace contextRef="#ctx0" brushRef="#br0" timeOffset="226257.3247">17544 13791 599 0,'9'0'37'0,"2"0"6"15,2 26-7-15,-13 15-7 16,0 10-5-16,0 20 11 15,0 8 6-15,-27 4-10 16,-6 0-9-16,3-10-14 16,17-21-8-16,7-13-5 15,6-20-19-15,0-19-12 0,0 0-6 16,0-23-5-16,6-22-2 16,26-3 14-16,-7 9 32 15,-6 14 3-15,-16 13 2 16,2 12 3-16,1 0 1 15,-6 17 10-15,13 14 10 16,-5 0-6-16,3-4-14 16,8-5-5-16,-2-6 0 15,13-5 0-15,-9-3-1 16,7-6-1-16,-9-2-1 16,0 0-16-16,5 0-52 15,-2 0-100-15,8-12-126 16</inkml:trace>
  <inkml:trace contextRef="#ctx0" brushRef="#br0" timeOffset="226693.3116">17923 13912 475 0,'9'-5'80'0,"18"-5"-24"0,-8 0-23 15,6 3-11 1,-6 2-10-16,-11 3 9 0,5 2 7 16,1 0 4-16,5 9 3 15,8 25 1-15,-27 17-2 16,0 12-11-16,0 9-10 15,0 7 0-15,-32-4-5 16,4-6-2-16,15-25-6 16,13-20-2-16,0-18-9 15,0-6-7-15,8-35 0 16,49-18 4-16,9-2 2 16,-6 15 12-16,-3 14 1 0,-3 26 10 15,-2 0 1-15,-5 33-2 16,-17 21 5-1,-22 12-3-15,-8-6-12 0,0-4-2 16,0-14-38-16,0-18-96 16,0-17-144-16</inkml:trace>
  <inkml:trace contextRef="#ctx0" brushRef="#br0" timeOffset="227023.5979">19066 13912 253 0,'0'31'561'15,"0"0"-529"-15,0-8-32 0,0-2-108 16,0-18-209-16</inkml:trace>
  <inkml:trace contextRef="#ctx0" brushRef="#br0" timeOffset="227173.711">19118 14302 394 0,'-33'31'395'0,"14"-9"-307"15,5-13-88-15,1-9-50 16,-1-9-220-16</inkml:trace>
  <inkml:trace contextRef="#ctx0" brushRef="#br0" timeOffset="228087.3365">19930 13699 378 0,'27'-11'142'0,"12"4"-44"15,7 3-23-15,-8 4-14 16,-5 0-5-16,-11 2-21 16,-17 36-2-16,-5 20 4 15,-8 23-16-15,-38 10-11 16,-3 3-10-16,16-8 0 15,30-15-7-15,3-28-18 16,41-28-51-16,38-15-26 16,33-17 37-16,-14-27-39 15,0 0-36-15,-21-3-59 16</inkml:trace>
  <inkml:trace contextRef="#ctx0" brushRef="#br0" timeOffset="228259.7654">20677 13759 211 0,'-38'62'532'0,"-3"32"-469"15,17 17 27-15,-9 22-43 16,0 0-22-16,-8-10-22 16,14-13-3-16,13-20-11 15,14-24-78-15,0-32-223 16</inkml:trace>
  <inkml:trace contextRef="#ctx0" brushRef="#br0" timeOffset="250589.0128">20985 6553 140 0,'-19'0'84'15,"0"0"-81"-15,0 0 23 16,6 0 9-16,4 3-12 16,9-1-2-16,0-2-14 15,0 0 21-15,0 0 1 16,0 0-15-16,0 0 10 15,0 0-1-15,-5 0 0 0,5 0 2 16,0 0-1 0,0 0-5-16,0 0-2 15,-3 0-6-15,3 0 0 0,0 0-4 16,0 0-5-16,0 3-1 16,0-3 1-16,0 0 1 15,3 2 0-15,49 2 8 16,46-2 13-16,46 0-1 15,58-2 0-15,74 0-8 16,86 0 10-16,96-4 8 16,93-28 7-16,90 1-6 15,65-10-7-15,17 2-19 16,-23-1-7-16,-70 2 1 0,-98 3-1 16,-112 9-1-1,-93 10 0-15,-79 9 3 0,-43 7-2 16,-45 0-1-16,-21 18 0 15,-21 3-1-15,-20-4-1 16,-19-3-4-16,-22 0-8 16,-24-11-21-16,-17 2-51 15,-5-5-56-15,-11 0-95 16</inkml:trace>
  <inkml:trace contextRef="#ctx0" brushRef="#br0" timeOffset="251497.7127">25062 4274 119 0,'-8'-6'162'15,"2"4"-146"-15,6 0 35 0,0 2-2 16,0 0-3-16,0 0-8 15,0-3 2-15,0 3 0 16,-5 0 0-16,5 0-3 16,-3 0-11-16,-3 0-5 15,6 0-8-15,0 0-4 16,0 0-5-16,0 0-3 16,0 34 0-16,14 39 1 15,57 69 18-15,27 79 8 16,22 114 11-16,-16 123-12 15,-31 85 4-15,-34 69-9 16,-39 21-12-16,0-28-10 16,0-47 0-16,27-76-1 0,25-93-2 15,5-88-3-15,11-74-4 16,-3-79-6-16,1-60-42 16,5-78-78-16,-38-40-246 15</inkml:trace>
  <inkml:trace contextRef="#ctx0" brushRef="#br0" timeOffset="254585.1913">25632 6491 277 0,'-14'-3'5'16,"0"2"7"-16,1-4-7 16,2-2-5-16,3-5 20 15,-3 4 22-15,3-1 1 16,8-4-2-16,0 2-1 16,0 0-5-16,0-2-1 15,0 4-11-15,0-4-2 16,0 6 6-16,0-3-6 15,0 0 3-15,0 1 9 16,19 1 8-16,0 3-2 16,3 1-5-16,-3 4-11 15,-6 0 2-15,-7 0-7 0,2 2-8 16,-8 22 3 0,0 11-5-16,-8 8-6 0,-50-1 0 15,-10-7-2-15,-8-11 1 16,10-9-1-16,6-15 0 15,22 0 0-15,6-10-2 16,23-19 0-16,9-12-2 16,0 0 2-16,25-1 0 15,29 2 2-15,6 11 1 16,-8 6 1-16,-5 12 5 16,-15 11 5-16,1 0 7 15,-8 16-8-15,-17 29 0 0,-8 14-5 16,0 6-4-1,-33-6-2-15,-27-11 0 0,14-19 0 16,13-13 0-16,-5-16-3 16,16-14 0-16,6-36-5 15,16-12-3-15,0-4 7 16,24 8 3-16,28 17 1 16,-11 13 0-16,-3 13 3 15,-19 15 1-15,-5 2 2 16,-14 43 3-16,0 17 3 15,-6 4-8-15,-40-5-3 16,8-19-1-16,5-22-3 16,6-20-6-16,19-15-32 15,8-27-89-15,13-17-120 16</inkml:trace>
  <inkml:trace contextRef="#ctx0" brushRef="#br0" timeOffset="255959.182">24413 6240 3 0,'-6'-5'331'15,"-7"3"-308"-15,13 2 32 16,-3-2-24-16,3-4-19 16,-5 2-5-16,5-4 1 15,-6 4 1-15,6-2 0 16,-8-1 13-16,8 7 1 16,-6 0 14-16,-2 0 0 15,8 0-17-15,0 0 0 0,0 0-9 16,0 25 9-1,0 9 10-15,0 8-14 0,0 2-11 16,0-2-4-16,0-3-1 16,0-7-13-16,0-9-86 15,0-12-189-15</inkml:trace>
  <inkml:trace contextRef="#ctx0" brushRef="#br0" timeOffset="256513.2579">23508 6301 349 0,'0'14'143'16,"0"5"-97"-16,0 0 16 15,0 4-53-15,0-2-8 0,0-1-1 16,0-4 1 0,0-5-1-16,19-3 0 0,-6-5-14 15,15-3-69-15,4 0-261 16</inkml:trace>
  <inkml:trace contextRef="#ctx0" brushRef="#br0" timeOffset="257271.2338">22651 6340 340 0,'0'35'83'0,"0"12"-43"16,0 6 10 0,0-4-41-16,0 1-9 0,0-10 0 15,0-16-15-15,6-17-85 16,13-7-218-16</inkml:trace>
  <inkml:trace contextRef="#ctx0" brushRef="#br0" timeOffset="258089.1961">26698 6051 347 0,'0'0'57'0,"0"0"-12"16,0 0 5-1,0 0-21-15,-6 0-2 0,6 0 10 16,-5 10-4-16,-3 3-1 16,8-3 4-16,-6 1-6 15,1 8-5-15,5-4-11 16,-8-1-9-16,8-1-4 15,0-5-1-15,0 0-1 16,0-3-3-16,0-1-5 16,0 3-2-16,0-1-25 15,0 1-81-15,0 1-114 16</inkml:trace>
  <inkml:trace contextRef="#ctx0" brushRef="#br0" timeOffset="258703.2405">27663 5969 54 0,'0'0'190'0,"0"0"-170"0,0 0-4 15,0 0 6-15,0 0-14 16,0 0-7-16,5 0 26 16,-5 0 4-16,9 0-4 15,-9 0 18-15,0 0-3 16,5 0-11-16,3 0 1 16,-2 0 1-16,-6 0 0 15,11 16-3-15,-9 5 4 16,-2 8 7-16,0 4-9 15,0 6-10-15,0-3-15 16,0-5-7-16,0-17-4 16,0-6-38-16,14-8-147 15,43-17-349-15</inkml:trace>
  <inkml:trace contextRef="#ctx0" brushRef="#br0" timeOffset="259191.1143">28634 5988 208 0,'-9'10'201'0,"9"4"-123"16,0 1 12-16,-13 4-24 15,7 7-15-15,-2 4-14 16,8 5-7-16,-11 2-14 15,3-5-15-15,8-3-1 16,-5-3-18-16,5-5-65 16,0-6-158-16</inkml:trace>
  <inkml:trace contextRef="#ctx0" brushRef="#br0" timeOffset="260009.1951">25847 5391 93 0,'41'-9'298'15,"3"6"-257"-15,10-1 31 16,-2 1-62-16,-6 3-10 16,-13 0-7-16,-9 0-23 15,-10 0-79-15,-8 0-138 16</inkml:trace>
  <inkml:trace contextRef="#ctx0" brushRef="#br0" timeOffset="260713.1046">25430 4721 20 0,'0'-7'240'0,"0"4"-191"15,0-1 9-15,5 0-29 16,28-1 14-16,0-1 10 15,10 0-7-15,-2-4-16 16,6-3-8-16,-9-1-14 16,0-3-8-16,-11 1-14 15,-5 5-105-15,-11-4-228 16</inkml:trace>
  <inkml:trace contextRef="#ctx0" brushRef="#br0" timeOffset="261244.9931">25212 4074 77 0,'0'0'156'0,"0"0"-63"16,5 0 17-16,36 0-29 16,5 5-4-16,14 6-9 15,17-1-14-15,-4 0-28 16,-2-3-17-16,-11-7-9 16,6 0-13-16,-28-2-142 15</inkml:trace>
  <inkml:trace contextRef="#ctx0" brushRef="#br0" timeOffset="262234.9327">25689 7313 282 0,'0'0'35'0,"0"0"-27"15,0 0-8 1,0 0-3-16,0 0-7 0,0 0 10 16,0 0 22-16,0 0 23 15,0 0 10-15,0 0 1 16,0 0-6-16,8 0 7 15,19-1-14-15,6-6-2 16,11 7-10-16,2-2-4 16,6 0-6-16,-11-1-16 15,-9 1-5-15,1-3-2 16,-14-2-17-16,8 6-67 16,-7 1-156-16</inkml:trace>
  <inkml:trace contextRef="#ctx0" brushRef="#br0" timeOffset="262864.9786">25757 8200 352 0,'0'0'65'0,"0"0"-5"16,5 0-11-16,23 2-13 15,-4-2 4-15,9 2-11 16,-6-2 1-16,1 0-8 16,2 3-4-16,-9-3-3 15,-2 2-11-15,1-2-4 16,-1 2-4-16,2-2-23 0,4 0-93 16,-6 0-125-16</inkml:trace>
  <inkml:trace contextRef="#ctx0" brushRef="#br0" timeOffset="263519.3006">25757 8927 168 0,'19'0'205'16,"14"-3"-108"-16,5-5 21 15,8-2-33-15,1 0-6 16,-1 0-4-16,-8-4-23 16,3 1-34-16,-3-3-18 15,-5-10-12-15,0-15-118 16,-33-17-502-16</inkml:trace>
  <inkml:trace contextRef="#ctx0" brushRef="#br0" timeOffset="290970.8596">25632 6469 302 0,'0'-7'85'16,"0"7"32"-16,0-3-49 15,0 3-16-15,0 0-15 16,0 0-19-16,0 0-13 16,0 0-5-16,11-4-7 15,-11 4-22-15,2 0-76 16,-2-1-198-16</inkml:trace>
  <inkml:trace contextRef="#ctx0" brushRef="#br0" timeOffset="293564.7446">24268 6475 155 0,'0'-16'43'16,"0"3"-21"-16,8 4-8 16,12 2-4-16,-10 1 11 15,-1-1 25-15,2 1 13 16,-3 1-4-16,5-3-6 15,-2 5 6-15,3-5-1 16,5 1-19-16,-11 2-6 16,-2 2 4-16,-4-3-1 15,9 6-10-15,-5-4 4 0,2-2-6 16,0 4-5-16,3 1-3 16,-11 1-2-16,0 0 2 15,0 0-1-15,0 0 2 16,0 0 0-16,0 0-2 15,-14 0-5-15,-18 0-4 16,-15 11-1-16,15-6 0 16,-7-5-1-16,20 0 0 15,6 0 0-15,13-20-4 16,0-6 2-16,13-7 2 16,34 1 1-16,4 7 3 0,1 5 8 15,0 10 6 1,-16 8 5-16,-7 2-5 0,-20 10-5 15,-9 29 1-15,0 15-7 16,-38 6-6-16,-17 0 1 16,-16-9-1-16,6-17 1 15,18-19-2-15,6-15 0 16,9 0-2-16,15-37-1 16,17-18-7-16,0-8 3 15,25 2 5-15,27 8 2 16,-1 14 1-16,-15 17 2 15,-6 10 3-15,-8 12 2 16,-17 0 3-16,-5 39-5 16,0 20 3-16,-57 10-3 0,-25 1-6 15,-2-12 0-15,13-22 0 16,24-22 0-16,28-14 0 16,19-35 0-16,0-17-4 15,28-13 4-15,29 15-1 16,8 22 1-16,-13 26 0 15,-25 2 0-15,-21 32-1 16,-6 13-6-16,0-8-64 16,0-37-208-16</inkml:trace>
  <inkml:trace contextRef="#ctx0" brushRef="#br0" timeOffset="296572.6433">26504 4100 250 0,'-8'0'51'16,"8"0"-19"-16,0 0 0 16,0 0-20-16,0 0 10 0,0 2 11 15,0 1-2-15,0 2-2 16,0 2-1-16,0 1-11 16,0 1-10-16,0 0-6 15,0 0 0-15,0 2-1 16,0-1-2-16,0 2-4 15,0 6-10-15,14 0-9 16,-9 8-19-16,14 1-20 16,-11 1-49-16,11 0-42 15</inkml:trace>
  <inkml:trace contextRef="#ctx0" brushRef="#br0" timeOffset="297135.2172">26589 5109 275 0,'0'9'16'0,"0"-2"19"16,0 0-15-16,0 5-14 16,0 0 10-16,0 3 2 15,0-1-8-15,0-4-4 16,11-3 3-16,-3-5 0 16,0 2-9-16,8 2-21 15,-8 1-47-15,12 8-125 16</inkml:trace>
  <inkml:trace contextRef="#ctx0" brushRef="#br0" timeOffset="297606.5838">26687 6338 227 0,'0'21'34'0,"0"0"-13"15,5-4-8 1,3-3-13-16,3 7 3 0,-8-1 1 16,8 5 6-16,-11 4 9 15,0-2-4-15,0 1-15 16,0-1-24-16,0-4-95 16</inkml:trace>
  <inkml:trace contextRef="#ctx0" brushRef="#br0" timeOffset="298094.7051">26714 7671 196 0,'0'16'150'0,"0"5"-124"15,0 0 14-15,0-2-27 16,0-2-9-16,11-3 6 15,-3 1 4-15,-2-2-13 16,-6 0 1-16,0-2 5 16,0 6-7-16,0 5-3 15,0 0-26-15,0 8-99 16,0 0-175-16</inkml:trace>
  <inkml:trace contextRef="#ctx0" brushRef="#br0" timeOffset="298694.6166">26929 8986 391 0,'0'23'40'0,"0"-4"-24"16,0 2-10-16,0-4-6 16,0-3 4-16,0 4-2 15,0-1 16-15,0 4 5 16,0-3 12-16,0 0-9 15,0 3-20-15,0-7-6 16,0-2-21-16,0-1-48 16,0-1-45-16,0-1-74 0</inkml:trace>
  <inkml:trace contextRef="#ctx0" brushRef="#br0" timeOffset="299212.8471">26921 9946 516 0,'0'21'83'15,"0"4"-11"-15,0 7-30 16,0 8-29-16,0 3-5 16,0 1-8-16,0-4-1 15,0-12-30-15,8-13-114 16</inkml:trace>
  <inkml:trace contextRef="#ctx0" brushRef="#br0" timeOffset="305552.7173">23908 4793 271 0,'-27'3'76'16,"8"1"-62"-16,14-4 0 15,2 0-11-15,3 0-2 16,0 0 11-16,0 0 27 16,0 0 7-16,0 0-4 15,0 0 9-15,0 0-14 16,-6 0-14-16,1 0 3 15,5 0 0-15,0 0-10 16,0 0 0-16,0 0 0 16,0 0-2-16,0 0 2 15,0 0 1-15,0 0 1 0,0 0-7 16,0 0-4-16,0 0-3 16,0 0-2-16,0 0 2 15,0 0-3-15,0 0-1 16,24 0 3-16,4-7-1 15,-28 4 1-15,5 3-1 16,-5 0 2-16,0 0-2 16,0 0 4-16,0 0-3 15,0 0-2-15,0 0-1 16,0 3 0-16,0 7 0 16,0 0 0-16,-5 0-1 15,-14-4 1-15,5 1 0 16,0-2-1-16,9-5 0 0,5 0 0 15,0 0-4 1,0 0 1-16,11-13 3 0,16-9 1 16,6 3 1-16,-6 8 2 15,-16 7 4-15,-3 4 3 16,-8 0 1-16,0 0 1 16,0 0-3-16,0 1-5 15,0 29 2-15,-19 3-1 16,-27 3-5-16,8-3 0 15,5-11-2-15,6-7 1 16,7-10 1-16,12-5-1 16,3 0 1-16,5-7 0 0,0-23-4 15,0-3 2 1,5-2 2-16,42-1 2 0,-1 6-1 16,0 3 1-16,-13 14 2 15,-8 5 2-15,-12 8 0 16,6 0 1-16,-19 13-3 15,0 26 4-15,0 9 1 16,0-1-7-16,-24-12 0 16,-3-14-2-16,13-10 0 15,8-8 0-15,6-3 0 16,0-3 0-16,0-20 0 16,0 2-2-16,0 5 2 15,0 11-1-15,0 5 1 16,6 0 0-16,2 2-1 0,11 19-6 15,-13-5-30-15,26-16-102 16,9-6-140-16</inkml:trace>
  <inkml:trace contextRef="#ctx0" brushRef="#br0" timeOffset="306872.7968">24372 8376 379 0,'-14'1'87'0,"14"-1"-62"15,0 0 24-15,0 0-36 16,0 0-7-16,0 0 6 15,0 0 9-15,0 0-2 16,0 0-6-16,0 0 13 16,0 4-2-16,-5-2-8 15,-20 3-7-15,-2 7-6 16,-19 4-3-16,-1 1 0 16,9-4 0-16,11-7 1 15,16-3 0-15,3-3-1 0,8 0 3 16,0-4 0-16,0-19-2 15,19-5 3-15,27 4 10 16,-5 2 9-16,-3 9 7 16,-5 6 2-16,-14 4-2 15,-11 3-12-15,-2 0-3 16,-6 25 3-16,0 12-4 16,0 5-8-16,-38-5-5 15,10-12-1-15,4-13-1 16,16-12-1-16,-1 0 0 15,9-14-2-15,0-18-5 16,0-5 6-16,28 6 3 16,4 13 2-16,-4 11 4 0,-15 7 2 15,-13 3-4 1,0 28-2-16,0 4-2 0,-2-13-4 16,-18-20-60-16,15-4-139 15</inkml:trace>
  <inkml:trace contextRef="#ctx0" brushRef="#br0" timeOffset="309038.3865">25580 6585 19 0,'0'-4'55'0,"0"4"3"15,0-3-22-15,0 0 4 16,0 3-15-16,0 0 3 16,0-4 0-16,-8 2-16 15,8-6-12-15,-6 3 4 16,1-1 7-16,-3 2-1 16,8 1 6-16,0 0 6 15,0 1-1-15,0-1-6 16,0-1-8-16,-6 0-4 0,3-2-2 15,3 1 0-15,-11 0 0 16,11 0 3-16,-5 3 8 16,5-3-1-16,0 3 3 15,0-3-4-15,-3 5 4 16,3-1 1-16,-5-2 7 16,5 3 0-16,0 0 2 15,0 0-11-15,0 0-9 16,0 0-4-16,-6 0 0 15,4 0 0-15,-4 9 1 16,-5 10 7-16,3 5 0 16,0 5 4-16,-11-2-6 0,8 2-2 15,-3-1-2 1,1 2-2-16,4-4 2 0,-15 1-1 16,10 2-1-16,-5 2 1 15,6-1-1-15,-7 3 0 16,1-5 0-16,11 1 0 15,-3-2 0-15,3-3 0 16,0 4 0-16,-3 1 1 16,-3 1-1-16,1 3 3 15,-6 2 0-15,5-1 4 16,0 4-1-16,1-3-1 16,-6-3-2-16,8-2-1 15,3-3 0-15,-3-3 0 0,-3 4 3 16,6 1-2-1,-6 2 1-15,-5-2-1 0,6 5 1 16,-1-3 2-16,-11 0 1 16,17-5-3-16,-3 0-4 15,-8-6 1-15,6 3-1 16,-1-2 0-16,-5 1 0 16,0 0 0-16,5 6 0 15,1-1 0-15,-1 3 1 16,-5 6-1-16,0-6 0 15,-9 5 0-15,1-2 0 16,8-1 0-16,-5-2 0 16,2-1 0-16,-3 2 0 15,-2-5 0-15,0 4 0 0,-3-3 0 16,11 1 1-16,2 0-1 16,-2 2 0-16,0-1 0 15,-8 0 0-15,-3 5 1 16,8-5 0-16,-5-2 1 15,2-2 0-15,6-3 2 16,-14 2-2-16,6-5-1 16,-6 1 0-16,-5-1-1 15,11 0 0-15,-11 3 0 16,5-1 0-16,-5 1 0 16,2 5 1-16,-10-2-1 15,2 6 0-15,-2-1 0 16,5 0 0-16,-2-3 0 0,2 0 0 15,-6 0 0-15,9 0 2 16,-8-1 1-16,-6-2-1 16,-8 5 4-16,3 1-4 15,-9 5 0-15,1 1-2 16,-14-2 3-16,0 5-1 16,-9 4 0-16,-7-4 0 15,2 6-2-15,-10-4 1 16,5-2 2-16,-3 3-2 15,-8 0 7-15,2 3-5 16,4 2 0-16,-4 1 1 16,9 1 2-16,0-5-4 0,0 2-1 15,-8-6 0-15,7-3-1 16,1 0 0-16,-5-2-1 16,-1 7 1-16,-2 1-1 15,-6 6 1-15,8 3-1 16,6-1 1-16,0 1 0 15,0-2 1-15,0 0-1 16,10 0 0-16,9-9-2 16,3-7 0-16,8-4 0 15,5-9 1-15,-2-2-1 16,13 0 2-16,16-10 0 16,6-2 0-16,17-1 0 15,10-6-2-15,-8 0-4 16,11 0-16-16,0 0-35 15,27 0-102-15,25-37-255 0</inkml:trace>
  <inkml:trace contextRef="#ctx0" brushRef="#br0" timeOffset="312292.5532">25397 6591 50 0,'-8'0'45'0,"8"0"-10"15,0 0-5-15,0 0 19 16,0 0-11-16,0 0 2 16,0 0-10-16,0 0-10 15,0 0 0-15,0 0 0 16,0 0-4-16,0 0 12 16,0 0 8-16,0 0-4 15,-6 0-4-15,6 0-8 16,0 0-6-16,0 0-4 0,0 0 2 15,0 0 0-15,0 0-9 16,-8-6-1-16,8-4 3 16,0 4 2-16,0 0 3 15,0 1-1-15,0-3 6 16,-5 1-6-16,5-3-6 16,0 1-2-16,-6-4 5 15,6 2 4-15,-2-1-4 16,-4 6-1-16,6-1-1 15,0 1 2-15,0 4 4 16,-5 2-3-16,2-4-1 16,3 4-3-16,0-1 0 0,0-7-1 15,-5 0-2 1,-6 2 0-16,2-4 0 0,9 4 1 16,-5 1 2-16,2 1 5 15,-8 0-3-15,11-1-2 16,-8 0 2-16,3 1-1 15,-1-1 1-15,-2 0-3 16,3-2 1-16,-3-1 0 16,2-2-3-16,-8 2 0 15,1 2 1-15,2-2 3 16,8 0 3-16,-2-1 4 16,-1-2-3-16,4 2-4 15,2-1 1-15,-6 5 3 0,1-1-1 16,-1 4-1-1,6-3 1-15,-3-4-5 0,-2-2 0 16,0-4-2-16,-9 1 1 16,14 1 0-16,-8 1 0 15,-3-3 0-15,11-4 0 16,0 5-1-16,0-1 1 16,0 1 0-16,0 0 3 15,-8 7 0-15,2-1 1 16,1 2-3-16,-3-2 1 15,-6-1 0-15,0-4-2 16,14-1-1-16,-11-2 2 16,-2-1-1-16,5 5 0 15,-3 1 0-15,2 2 1 0,4 1-1 16,0 1 4-16,-4 0-2 16,4 0 0-16,-9-4-1 15,-5-1 0-15,0-3-1 16,5 0 1-16,-7 0 0 15,10 1 2-15,-6-2 3 16,-2 3-1-16,6 2-1 16,2-2-1-16,-8 3 0 15,11-2-1-15,-3 0-3 16,-3-1 1-16,0 0 1 16,-5 1-2-16,0 0 0 15,11-1 0-15,0-3 1 16,-3 2 2-16,3-1 0 0,-3-3 0 15,-3 0-1 1,-5 0 2-16,0-5 2 0,3 0-1 16,-3 1-3-16,-11-2 2 15,13 1 0-15,-7 0-1 16,10 1-2-16,0 2 2 16,-5-1-2-16,6 2 0 15,-1 2 1-15,-16 0 1 16,8-2 0-16,-5 2 1 15,-11-6 0-15,5 6-2 16,-13-1 1-16,8-1 0 16,-3 2 1-16,-3-2-1 0,6-1-3 15,-8 1 5 1,-4-1-1-16,-1 0 0 0,-1 0-1 16,5-2-3-16,-4-5 1 15,-7-3 0-15,4-3-1 16,2 0 0-16,-13 2 2 15,5-1 0-15,-6 1-2 16,-10 7 0-16,-6-2 0 16,-13 4 0-16,-17 5 0 15,-8 3 0-15,-16-1 0 16,-1 3 0-16,4-3 0 16,-12 0 0-16,9-6 0 15,-6-1 0-15,22-2 0 16,8 0 0-16,3 1 0 15,16 3 0-15,1-2 0 0,-1-1 0 16,9 3 0-16,-1-1 0 16,6 2 0-16,0-1 0 15,0-3 0-15,8-1 0 16,0 1 0-16,-3 6 0 16,23 2 0-16,4 4 0 15,20 3 0-15,2 2 0 16,12 3 0-16,7-2 0 15,4 5 0-15,-9 0 0 16,11-1 0-16,-14 1 0 16,0-4 0-16,4 2 0 15,-7 2 0-15,-7-1 0 0,10-4 0 16,3 4 0-16,8 1 0 16,-2 0 0-16,-1 0 0 15,4 0 0-15,-4-3 0 16,1 3 0-16,5 0 0 15,-6-1 0-15,6 1 0 16,0 0 0-16,0 0 0 16,0 0 0-16,0 0 0 15,0 0 0-15,0 0 0 16,0 0 0-16,0 0 0 16,0 0 0-16,0 0 0 15,0 0 0-15,0 0 0 16,0 0 0-16,0 0 0 0,0 0 0 15,0 0 0 1,0 0 0-16,0 0 0 0,0 0 0 16,0 0 0-16,0 0 0 15,0 0 0-15,0 0 0 16,0 0 0-16,0 0 0 16,0 0 0-16,0 0 0 15,0 0 0-15,0 0 0 16,0 0 0-16,0 0 0 15,0 0 0-15,0 0 0 16,0 0 0-16,-8 0 0 16,8 0 0-16,0 0 0 0,0 0 0 15,0 0 0 1,0 0 0-16,0 0 0 0,0 0 0 16,0 0 0-16,0 0 0 15,0 0 0-15,0 0 0 16,0 0 0-16,0 0 0 15,0 0 0-15,0 0 0 16,0 0 0-16,0 0 0 16,0 0 0-16,0 0 0 15,0 0 0-15,0 0 0 16,0 0 0-16,0 0 0 16,0 0 0-16,0 0 0 15,0 0 0-15,0 0 0 16,0 0 0-16,0 0 0 15,0 0 0-15,0 0 0 0,0 0 0 16,0 0 0-16,0-3 0 16,-5-4 0-16,-17-4 0 15,3-1 0-15,0 2 0 16,0 6 0-16,10-2 0 16,-1 3 0-16,-7-1 0 15,6-1 0-15,-11-4 0 16,-8 1 0-16,11-1 0 15,3-4 0-15,-3-1 0 16,8 5 0-16,-8 3 0 0,5-1 0 16,6 5 0-1,-3 0 0-15,9 2 0 0,2 0 0 16,0 0 0-16,0 0 0 16,-11 0 0-16,11-4-6 15,-9 1-4-15,4-10-16 16,5-9-29-16,0-7-50 15,71-12-65-15,16-11-155 16</inkml:trace>
  <inkml:trace contextRef="#ctx0" brushRef="#br0" timeOffset="313546.6213">20514 4071 64 0,'0'-4'17'15,"0"4"41"-15,0 0 11 16,0 0-12-16,0 0-16 16,0 0-19-16,0 0-8 15,0 0-1-15,0 0 0 16,0 0-3-16,0 0 4 15,0 0-2-15,0 0 3 16,0 0-5-16,0 0 2 16,0 0 4-16,-6 0-11 0,-7 0 3 15,13 0 3 1,-9 0-6-16,4 0-3 0,5 0-1 16,-5 0 3-16,-9 0 2 15,0 0 2-15,-8 0-2 16,-8 0 1-16,3 0 1 15,-11 0 2-15,3 0-2 16,-17 0-2-16,-5 0-6 16,-9 0 1-16,20 4-2 15,-6 5 0-15,16 3 0 16,-2 4-3-16,6-3 4 16,13-4-1-16,10 0 0 15,4 0-2-15,5 2-3 16,0 4-9-16,41 14 2 15,68 10-8-15,24 8-28 0,31 11-83 16</inkml:trace>
  <inkml:trace contextRef="#ctx0" brushRef="#br0" timeOffset="314602.9064">20252 10507 198 0,'-8'48'4'0,"8"-5"4"16,3-11 6-16,73-18-7 15,27-14-3-15,17-9-4 16,11-36-44-16,6-12-125 16</inkml:trace>
  <inkml:trace contextRef="#ctx0" brushRef="#br0" timeOffset="315526.3621">20167 10189 87 0,'0'-8'157'0,"0"6"-107"16,0-1 28-16,0 3-20 0,-8 0-18 15,3 0 10 1,-1 0-1-16,4 0-4 0,-9 0-12 16,-3 15-8-16,-5 21-8 15,-3 18-9-15,3 7 2 16,19 1 5-16,0 3 4 16,33-10-6-16,73-16-6 15,25-22-7-15,52-17-2 16,40-23-44-16,-2-42-209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1T17:24:22.1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1157 4714 212 0,'-32'1'19'15,"18"-1"7"-15,14 0 45 16,-8 0-59-16,8 0 42 0,0 0-37 16,0 0-1-16,0 0 10 15,0 0 5-15,0 0-6 16,0 0 1-16,0 0 0 15,0 0 0-15,65 9-9 16,167 5 9-16,188 6 43 16,193 2 7-16,154-5-18 15,72-11-25-15,7-6-20 16,-91 0-13-16,-120-16-5 16,-152-3-14-16,-101 7-72 15,-96-8-144-15</inkml:trace>
  <inkml:trace contextRef="#ctx0" brushRef="#br0" timeOffset="18007.7626">2035 6000 153 0,'0'0'159'15,"0"0"-136"-15,0 0 42 16,0 0-2-16,-8 0-8 16,8 0-7-16,0 0-5 15,-5 0-5-15,5 0-6 16,0 0-10-16,-14 0-5 15,9 0 1-15,-3 0-3 16,8 0-3-16,0 0 0 0,0 0 3 16,0 0-2-16,0 0-3 15,0 0 3-15,0 0-1 16,-6 0 1-16,-8 0 3 16,6 0 2-16,-11 5-11 15,8-5-2-15,11 0 0 16,0 0-3-16,0 0 2 15,0 0-1-15,0 0 1 16,0 0-4-16,0 0 1 16,-13 9-1-16,-15 6 2 15,-10 9-2-15,5 7-1 16,6-1 1-16,22 1-2 16,5 3 0-16,0 3 2 0,0 2 0 15,13 1 0-15,26-3 0 16,12 0 2-16,-10-2 0 15,6 1 5-15,-17 1 0 16,-22-1-3-16,-8 9-1 16,-8 3 1-16,-63-5-3 15,-19-7-1-15,-8-14-8 16,10-20-10-16,4-2-32 16,18-11-36-16,20-17-2 15,41 3-39-15,5-6-101 16</inkml:trace>
  <inkml:trace contextRef="#ctx0" brushRef="#br0" timeOffset="18264.2615">2060 5985 342 0,'65'-20'124'15,"23"2"-51"-15,21-6 15 16,-3 7-48-16,-8-6-8 16,-27 5-23-16,-25 4-9 15,-26-1-9-15,1 5-73 0,-21 5-224 16</inkml:trace>
  <inkml:trace contextRef="#ctx0" brushRef="#br0" timeOffset="18659.9644">2684 6240 447 0,'0'21'122'0,"0"11"-94"16,30 5 31-16,17 2-5 16,21 3-9-16,8 2-1 15,3 5-12-15,-5-3-11 16,-3 4-12-16,-6-1-9 0,-24-8 0 16,-16-6-5-16,-12-12-15 15,-13-17-42-15,0-6-39 16,0-25 3-16,0-19-69 15,0-12-51-15</inkml:trace>
  <inkml:trace contextRef="#ctx0" brushRef="#br0" timeOffset="18831.8833">3175 6317 99 0,'-60'0'209'0,"-19"37"-113"15,-19 20 1-15,-19 10-12 16,-9 11-28-16,-2 1-7 15,0-2-17-15,19-9-24 0,16-19-9 16,36-19-3-16,30-24-22 16,27-6-32-16,27-34-68 15,68-32-204-15</inkml:trace>
  <inkml:trace contextRef="#ctx0" brushRef="#br0" timeOffset="19456.0697">3587 5701 143 0,'-11'6'105'15,"8"-1"-78"-15,3-5 21 16,-5 2-4-16,5-2-27 0,0 0-5 16,0 0 21-16,0 0 7 15,0 0-9-15,0 0-6 16,0 0 6-16,0 0 0 16,0 0-6-16,0 0-6 15,0 0-2-15,0 0 0 16,0 0-5-16,0 0 4 15,0 0 4-15,0 0 3 16,19 0 11-16,22 0 0 16,-3 0-5-16,8-7 7 15,-13 3-8-15,-6 1-4 16,-8 3-5-16,-8 0-9 16,-8 0-5-16,2 24-1 0,-5 16-2 15,0 7 4 1,0 0-4-16,0-7-2 0,0-15 0 15,0-8-1-15,14-17-3 16,52 0-2-16,26-27-4 16,20-17-50-16,16-18-89 15,-16-13-167-15</inkml:trace>
  <inkml:trace contextRef="#ctx0" brushRef="#br0" timeOffset="20535.5185">4735 6415 231 0,'-6'0'43'0,"-2"0"29"15,8 0-6-15,0 0-15 16,0 0 2-16,0 0 5 16,0 0-16-16,19 0 0 15,22 0 23-15,25 0-17 0,4 0-18 16,-18 0-14-16,-11 0-10 16,-22 0-6-1,-19 0 0-15,0 0-5 0,0 0-26 16,0 0-94-16,0 0-91 15,0 12-116-15</inkml:trace>
  <inkml:trace contextRef="#ctx0" brushRef="#br0" timeOffset="20715.9239">4866 6664 543 0,'38'0'96'0,"16"0"-31"16,17 0-6-16,-5 0-39 0,-20 0-20 16,-2-19-1-16,-17-19-27 15,19-6-86-15,6-3-174 16</inkml:trace>
  <inkml:trace contextRef="#ctx0" brushRef="#br0" timeOffset="21158.0268">6570 5922 113 0,'-41'21'377'0,"-3"13"-358"15,-10 11 62-15,-12 8-29 16,-5 9-16-16,25-11 0 15,8-13-8-15,38-14-11 0,0-13-9 16,84-6 20-16,15-2 25 16,7 3-1-16,-11 12-14 15,-27 19-14-15,-43 25-13 16,-25 21 1-16,-38 11-7 16,-74-6-5-16,-13-18-3 15,7-36-10-15,20-34-34 16,33-26-39-16,46-48-83 15,19-24-100-15</inkml:trace>
  <inkml:trace contextRef="#ctx0" brushRef="#br0" timeOffset="21321.4924">6766 5894 640 0,'57'27'156'15,"42"-3"-96"-15,45-17-21 16,14-7-39-16,0-54-4 16,11-30-85-16,-10-29-152 15</inkml:trace>
  <inkml:trace contextRef="#ctx0" brushRef="#br0" timeOffset="41669.7812">2540 8491 328 0,'0'0'276'15,"-19"0"-274"-15,19 11-1 16,0 1 1-16,0 3 6 16,30 2 19-16,11 9 15 15,10 6-4-15,1 13-3 16,14 10-4-16,-6 5-15 16,0 6-9-16,-9 4-4 15,-12 3-3-15,-7 0 0 0,-13 5-6 16,-5-8-30-16,-11 1-58 15,-3-24-62-15,0-37-147 16</inkml:trace>
  <inkml:trace contextRef="#ctx0" brushRef="#br0" timeOffset="41893.574">3246 8564 537 0,'-112'44'49'16,"3"20"-21"-1,-11 15 41-15,-2 0-35 0,-4-3-15 16,28-9-7-16,24-22-12 16,22-12-1-16,28-23-7 15,24-10-33-15,0-12-93 16,46-38-160-16</inkml:trace>
  <inkml:trace contextRef="#ctx0" brushRef="#br0" timeOffset="42299.5622">3685 8209 344 0,'-19'0'41'0,"13"2"-25"16,6-2 29-16,-2 0 4 15,-4 0-10-15,6 0-11 16,0 0 16-16,0 0 7 15,14 0-24-15,32-4 13 16,28-7-8-16,-3 5 7 16,-14 6-1-16,-16 0-16 0,-30 10-10 15,-11 31 0-15,-17 22 0 16,-56 14-8-16,-6 3-3 16,19-9-1-16,35-17 0 15,25-18 0-15,28-28-1 16,70-8-3-16,33 0-5 15,5-29-39-15,8-5-69 16,-37-5-116-16</inkml:trace>
  <inkml:trace contextRef="#ctx0" brushRef="#br0" timeOffset="42591.7029">5122 8685 90 0,'0'6'464'15,"24"-1"-460"-15,42 3 45 16,13-6-20-16,-5-2-3 0,-17 0-19 16,-24 0-7-1,-28-10-6-15,-5 8-55 0,0 2-132 16</inkml:trace>
  <inkml:trace contextRef="#ctx0" brushRef="#br0" timeOffset="42755.2521">5016 9062 222 0,'5'0'396'15,"55"0"-334"-15,52-4 11 16,13-8-59-16,-2-3-1 16,-22-8-13-16,-3-6-35 15,-19-9-167-15,-16 6-341 16</inkml:trace>
  <inkml:trace contextRef="#ctx0" brushRef="#br0" timeOffset="42965.9084">6714 8341 807 0,'-60'127'18'0,"9"34"-2"16,-34 9 21-16,-2-2-20 16,2-17-17-16,20-20-2 0,32-24-52 15,14-25-85-15,11-39-159 16</inkml:trace>
  <inkml:trace contextRef="#ctx0" brushRef="#br0" timeOffset="43559.324">2461 10987 224 0,'0'0'244'16,"0"0"-167"-16,0 0-7 15,32 2 14-15,39 27-8 16,22 7-11-16,0 10-13 16,-3 7-22-16,2-1-14 15,-21 3-10-15,-5 1-4 16,-31-8-2-16,-5-2-4 0,-16-5-25 15,-6-8-44-15,-8-11-49 16,0-22-88-16,0-3-109 16</inkml:trace>
  <inkml:trace contextRef="#ctx0" brushRef="#br0" timeOffset="43738.859">3265 10824 574 0,'-71'0'71'0,"-2"50"-1"0,-23 19-16 16,-24 23-3 0,-24 12-18-16,-1 4-26 0,22 1-7 15,25-18-2-15,52-26-42 16,46-34-60-16,5-31-90 16,80-14-152-16</inkml:trace>
  <inkml:trace contextRef="#ctx0" brushRef="#br0" timeOffset="44099.3488">4015 10916 540 0,'0'5'77'16,"38"-1"-23"-16,22-1-29 0,3-3-10 16,-9 0-10-1,-2 0-5-15,-19-12-35 0,-20 5-87 16,-13 7-136-16</inkml:trace>
  <inkml:trace contextRef="#ctx0" brushRef="#br0" timeOffset="44263.9575">4146 11197 781 0,'19'11'8'16,"65"-1"-2"-1,1-10-6-15,-11-5-81 0,-9-49-364 16</inkml:trace>
  <inkml:trace contextRef="#ctx0" brushRef="#br0" timeOffset="45627.7553">5542 10539 183 0,'-3'-15'38'0,"3"1"-31"16,0 1-6-16,0 1 1 16,0 3-2-16,0 0 16 15,0 3 42-15,0 2 22 16,0 4-15-16,0 0-27 15,0 0-10-15,0 0-9 16,0 4 21-16,0 19-13 0,0 7-12 16,0 7 4-16,0 10 5 15,0 5-10-15,0 3-9 16,-11-1-5-16,-11-7-4 16,9-2-42-16,2-14-83 15,3-16-130-15</inkml:trace>
  <inkml:trace contextRef="#ctx0" brushRef="#br0" timeOffset="45854.0408">5468 10694 517 0,'0'0'36'0,"25"0"18"16,29 0-13-16,4 0-25 16,-12 0-13-16,6 0-3 15,-17 0-6-15,3 0-60 16,-24 0-85-16,-14 0-192 16</inkml:trace>
  <inkml:trace contextRef="#ctx0" brushRef="#br0" timeOffset="46063.454">5441 11204 93 0,'54'-7'504'16,"9"7"-474"-16,19 0 52 15,-6 0-56-15,-21 4-19 16,-17-1-7-16,-5-2-36 16,-25-1-152-16</inkml:trace>
  <inkml:trace contextRef="#ctx0" brushRef="#br0" timeOffset="46281.6387">6949 10753 754 0,'-47'126'46'15,"15"14"-45"-15,26-6-1 16,-7-21-3-16,13-29-75 15,0-39-251-15</inkml:trace>
  <inkml:trace contextRef="#ctx0" brushRef="#br0" timeOffset="66827.431">13536 2475 297 0,'0'-5'206'15,"0"5"-189"1,0-1 38-16,0 1-9 0,0 0-12 16,0 0-16-16,0 0 5 15,0 0 0-15,0 0-10 16,0 0-1-16,-41 29-3 16,-32 39-7-16,-17 27-2 15,-8 21 0-15,24 14-1 16,17 5 0-16,30-7-2 15,27-12 0-15,0-21-5 16,8-28-9-16,30-24-20 16,8-24-29-16,14-17-49 15,-3-2-101-15</inkml:trace>
  <inkml:trace contextRef="#ctx0" brushRef="#br0" timeOffset="67225.3141">14294 2426 203 0,'0'0'213'0,"0"0"-204"15,0 3 32-15,0 16 21 16,0 2-29-16,0 7-2 15,0 4 4-15,0 8 0 16,-5 8-6-16,-17 3-9 16,11-6-15-16,-8-9-5 15,16-10-5-15,3-12-20 16,0-12-55-16,0-2-114 0</inkml:trace>
  <inkml:trace contextRef="#ctx0" brushRef="#br0" timeOffset="67427.2395">14033 2626 458 0,'8'1'19'0,"68"-1"93"15,11 0-61-15,3 0-15 16,-11 0-23-16,-13-12-13 0,-14-2-2 15,-6-2-12 1,-13 5-71-16,-6 6-140 0</inkml:trace>
  <inkml:trace contextRef="#ctx0" brushRef="#br0" timeOffset="67646.0554">13934 3109 454 0,'66'0'29'0,"27"0"76"0,10 0-45 16,-5 0-27 0,-19 0-6-16,-32-4-25 0,-15-1-2 15,-7-3-10-15,2-4-56 16,-8-3-168-16</inkml:trace>
  <inkml:trace contextRef="#ctx0" brushRef="#br0" timeOffset="67907.3046">15022 2608 291 0,'-13'38'268'16,"-1"15"-253"-16,-16 20 76 15,3 6-35-15,-14 8-18 16,3-1-21-16,10-5-6 16,1-11-9-16,22-6-2 15,5-13-8-15,0-5-14 16,46-16-46-16,25-28-122 15,-3-6-237-15</inkml:trace>
  <inkml:trace contextRef="#ctx0" brushRef="#br0" timeOffset="68169.6369">15429 2302 225 0,'-14'8'344'0,"14"24"-342"16,0 17 54-16,19 14 0 15,16 14-8-15,4 19-6 16,-26 16 2-16,-13 13-7 16,0 8-11-16,-54 4-13 15,-25 0-11-15,-6-16-2 16,20-31-15-16,21-37-35 0,41-39-70 15,3-23-87-15,33-61-211 16</inkml:trace>
  <inkml:trace contextRef="#ctx0" brushRef="#br0" timeOffset="68649.1044">15941 2220 240 0,'-8'0'182'16,"8"5"-175"-16,0 1 44 16,0-5 3-16,8-1-26 15,44 0 20-15,5-1 7 16,-2-14-13-16,-3 2-6 15,-14 8-10-15,-19 3-5 0,-11 2-5 16,-8 0-11-16,0 32-1 16,-33 26 13-16,-38 16 0 15,3 3-13-15,16-9-1 16,33-19-1-16,19-18-2 16,19-15 0-16,71-16-2 15,25 0 1-15,27-23-18 16,2-19-95-16,1-5-216 15</inkml:trace>
  <inkml:trace contextRef="#ctx0" brushRef="#br0" timeOffset="69273.2615">16792 2872 313 0,'0'0'56'16,"0"0"-46"-16,24 0 57 15,55 0 24-15,9-2-30 16,15-6-13-16,-4 3-8 16,-26-1-26-16,-16 4-14 15,-16-4-3-15,-11-2-32 0,6 1-141 16,-12-3-228-16</inkml:trace>
  <inkml:trace contextRef="#ctx0" brushRef="#br0" timeOffset="69505.6099">17040 2721 469 0,'-52'63'29'16,"25"10"46"-16,-3-2 8 15,-6-5-41-15,4-3-28 16,13-18-14-16,11-16-4 0,8-11-21 16,2-18-45-16,75 0-96 15,10-8-195-15</inkml:trace>
  <inkml:trace contextRef="#ctx0" brushRef="#br0" timeOffset="69782.5026">18005 2617 165 0,'0'29'294'0,"0"2"-261"15,19 5 64-15,28 0-34 16,4-3-15-16,1-3-20 16,6-3-21-16,-18-9-7 15,7-3-3-15,-9-1-3 16,3-11-38-16,5-3-104 15,3-3-75-15</inkml:trace>
  <inkml:trace contextRef="#ctx0" brushRef="#br0" timeOffset="69969.27">18777 2668 292 0,'-66'53'184'0,"-4"17"-104"15,-18 11 22-15,-15 16-37 16,-23 10-12-16,-5 6-15 15,14-2-18-15,11-11-17 16,21-20-3-16,42-27-18 16,29-27-30-16,14-26-32 15,14-24-17-15,70-38-87 16,28-23-177-16</inkml:trace>
  <inkml:trace contextRef="#ctx0" brushRef="#br0" timeOffset="70367.4369">19333 2191 371 0,'-5'7'55'0,"5"1"-27"16,0 2 55-16,0-3-34 15,5-2-28-15,28-1 11 16,21-4 10-16,4 0 0 0,7 0-4 16,-5 0 0-16,-3-7-3 15,-29 2-11-15,-9 5-12 16,-19 0-9-16,0 33-1 15,-11 22 1-15,-44 15 0 16,-2-4-3-16,24-12 0 16,20-16-1-16,13-15-2 15,5-20-2-15,66-3 0 16,22-3-12-16,5-30-41 16,8-4-56-16,6-4-121 15</inkml:trace>
  <inkml:trace contextRef="#ctx0" brushRef="#br0" timeOffset="70711.249">20080 2778 289 0,'0'4'329'0,"6"-4"-297"16,67 0 64-16,25-10-48 15,14-20-20-15,-14-2-18 16,-10-3-10-16,-26 6-1 16,-29 6-12-16,-14 13-60 15,-19 10-137-15,0 0-207 16</inkml:trace>
  <inkml:trace contextRef="#ctx0" brushRef="#br0" timeOffset="70855.6431">20187 2980 462 0,'46'0'209'16,"25"0"-187"-16,27-9 31 15,-5-11-27-15,-9-3-26 16,14-19-37-16,-8-20-275 16</inkml:trace>
  <inkml:trace contextRef="#ctx0" brushRef="#br0" timeOffset="71343.3207">21839 2360 270 0,'0'-2'285'15,"0"2"-261"-15,-8 17 43 16,-52 26-18-16,-17 26-10 16,-10 6-10-16,3 10-12 15,13-6-8-15,24-19-4 16,39-14-5-16,8-23 0 15,33-16 0-15,60-7 0 16,18-5 0-16,7-26-4 16,-7-6-4-16,-21-4-15 15,-30-2-46-15,-5-1-101 16,-22-4-126-16</inkml:trace>
  <inkml:trace contextRef="#ctx0" brushRef="#br0" timeOffset="71521.2601">22354 2315 536 0,'-52'72'53'16,"11"24"69"-16,-35 24-32 15,-17 11-21-15,-13 12-39 16,-11 2-13-16,0 3-2 16,13-12-5-16,17-12-10 15,29-22-8-15,26-15-48 16,32-28-103-16,0-30-250 15</inkml:trace>
  <inkml:trace contextRef="#ctx0" brushRef="#br0" timeOffset="72183.7346">14681 4674 566 0,'0'47'80'0,"0"22"-39"0,0 20 54 15,0 19-40-15,-32 7-43 16,-6 0-11-16,-3-18-1 15,13-22-15-15,28-24-40 16,0-38-111-16,60-13-312 16</inkml:trace>
  <inkml:trace contextRef="#ctx0" brushRef="#br0" timeOffset="73037.1908">16031 4997 571 0,'57'0'36'16,"31"-13"-14"-16,23 0 26 15,-12-6-25-15,-9 2-16 16,-17-3-7-16,-21-2-7 15,0 0-32-15,-11-1-181 0</inkml:trace>
  <inkml:trace contextRef="#ctx0" brushRef="#br0" timeOffset="73261.2097">16347 4686 599 0,'-8'28'38'0,"8"16"-14"15,0 9 39-15,19 8-30 16,-19 7-24-16,0-5-6 0,0-8-3 16,0-12-5-16,0-15-36 15,0-19-88-15,9-9-171 16</inkml:trace>
  <inkml:trace contextRef="#ctx0" brushRef="#br0" timeOffset="73563.6153">17394 4741 592 0,'0'38'4'0,"0"3"40"15,60 3 2-15,11-8-9 16,8-5-21-16,6-4-9 15,-11-8-7-15,-9-3-5 16,-8-12-20-16,9-4-116 16,-1 0-205-16</inkml:trace>
  <inkml:trace contextRef="#ctx0" brushRef="#br0" timeOffset="73749.4554">18390 4749 326 0,'-104'66'299'0,"-8"17"-266"16,-19 19 58-16,-27 14-46 16,3 7-29-16,2-3-10 15,28-19-6-15,40-28-1 16,39-32-18-16,40-28-30 16,6-13-41-16,60-37-38 15,63-35-99-15</inkml:trace>
  <inkml:trace contextRef="#ctx0" brushRef="#br0" timeOffset="74117.2511">18810 4324 245 0,'0'0'143'16,"27"0"-104"-1,25-4 47-15,19-8-20 0,2-1-1 16,-2 4-11-16,-25 5-2 16,-26 4-15-16,-20 0-21 15,0 36-9-15,-39 24 8 16,-48 17-8-16,-17 6-6 15,34-14-1-15,23-17 1 16,47-21-1-16,0-21 0 16,33-10 0-16,51 0 0 15,15-24 0-15,12-13 0 16,-12 1-4-16,-15-2-16 16,3 2-99-16,-10 10-152 15</inkml:trace>
  <inkml:trace contextRef="#ctx0" brushRef="#br0" timeOffset="74387.3929">19622 4681 238 0,'-8'5'239'0,"8"-1"-212"16,0-3 33 0,27-1 12-16,28 0-28 0,10-1-10 15,6-21 8 1,-5 3-17-16,-15 7-22 16,-13 2-3-16,-10 4-10 0,-28 6-42 15,8 0-160-15,-8 24-153 16</inkml:trace>
  <inkml:trace contextRef="#ctx0" brushRef="#br0" timeOffset="74545.3925">19728 4977 574 0,'30'0'136'15,"25"0"-103"-15,30 0 21 0,-1 0-37 16,-5-19-17-16,0-10-11 15,-5 0-56-15,8-6-140 16</inkml:trace>
  <inkml:trace contextRef="#ctx0" brushRef="#br0" timeOffset="74829.0475">20947 4425 287 0,'-65'55'190'15,"5"10"-176"-15,5 3 45 0,-2 3-17 16,5-11-19-16,33-8-18 16,11-19-4-16,8-18 0 15,27-15-1-15,58-2 5 16,7-33 4-16,1-9 4 15,-3-5 1-15,-11-4-8 16,0 2-6-16,-27 1-9 16,-6 7-60-16,-7 3-122 15,-12 9-198-15</inkml:trace>
  <inkml:trace contextRef="#ctx0" brushRef="#br0" timeOffset="74987.4532">21523 4260 396 0,'0'14'153'0,"0"36"-68"15,0 19 19 1,-41 22-17-16,-22 23-29 0,3 7-21 16,-14 4-29-16,3 2-5 15,11-10-2-15,3-13-1 16,25-8-30-16,26-25-92 16,-2-25-172-16</inkml:trace>
  <inkml:trace contextRef="#ctx0" brushRef="#br0" timeOffset="75625.3576">16713 6243 310 0,'-8'11'328'15,"8"17"-319"-15,8 17 23 16,38 11 23-16,11 1-10 16,12-5-15-16,1-1-8 15,-4-3-2-15,-9-10-16 16,-10-6-4-16,4-14-7 16,-2-7-40-16,28-11-91 15,-4 0-154-15</inkml:trace>
  <inkml:trace contextRef="#ctx0" brushRef="#br0" timeOffset="75818.9433">17978 6353 599 0,'-85'62'61'0,"6"23"7"16,-24 26 25-16,-23 14-37 15,-5 12-24-15,-8 1-22 16,17-3-2-16,24-16-6 15,32-29-2-15,39-31-15 16,27-35-40-16,0-24-53 16,76-33-49-16,17-30-150 0</inkml:trace>
  <inkml:trace contextRef="#ctx0" brushRef="#br0" timeOffset="77065.5082">18193 6226 419 0,'0'0'25'0,"0"0"4"16,0 0 6-16,0 0 10 15,28 0 18-15,23-5-7 16,1-7-12-16,-5 4 3 0,-9 3-7 16,-16 5-22-1,-9 0-14-15,-13 22-2 0,0 32 4 16,-13 22 5-16,-34 3-10 16,1-6 0-16,21-12-1 15,25-22 0-15,0-14 0 16,25-18-1-16,46-7 0 15,13-3-3-15,9-28-9 16,0-4-51-16,-1 0-119 16,-21 4-254-16</inkml:trace>
  <inkml:trace contextRef="#ctx0" brushRef="#br0" timeOffset="77305.2591">19058 6596 407 0,'0'2'86'16,"0"0"-34"-16,46-2 35 16,14 0-42-16,5 0-7 15,6 0-14-15,-2-9-7 16,-7-1-12-16,-26 0-5 15,2 0-7-15,-24 7-31 16,-4 1-114-16,-10 2-96 16</inkml:trace>
  <inkml:trace contextRef="#ctx0" brushRef="#br0" timeOffset="77461.2901">19221 6836 410 0,'0'3'192'15,"0"-1"-124"-15,52-2 19 16,16 0-44-16,17-10-35 16,8-25-8-16,-4-4-9 15,-1-4-53-15,-9 1-174 16</inkml:trace>
  <inkml:trace contextRef="#ctx0" brushRef="#br0" timeOffset="77935.3248">20206 6272 181 0,'-28'16'83'15,"4"-3"-2"-15,5-6-3 16,5-3-14-16,14-1-13 0,0-3-13 16,0 0 7-1,0 0-1-15,0 0-2 0,0 0 10 16,46-12 4-16,12-6-17 16,-4 2-4-16,-2 2 1 15,0 6-12-15,-19 8-7 16,-9 0-10-16,-21 22-5 15,-3 21 2-15,-3 11-3 16,-49 2 0-16,6-11-1 16,21-12 0-16,20-15 0 15,5-12-2-15,19-6 0 16,52 0 2-16,3 0 0 16,5 0 1-16,-14 26 1 15,-27 28 8-15,-38 30 8 16,-41 21-3-16,-100 15-15 0,-56-3 0 15,4-29 0-15,18-42-18 16,58-46-68-16,51-32-178 16</inkml:trace>
  <inkml:trace contextRef="#ctx0" brushRef="#br0" timeOffset="78901.558">16961 8773 297 0,'0'-9'201'0,"0"3"-141"15,35 1 12-15,9 3-19 16,8 2-6-16,-6 0-7 16,1 29-6-16,-7 11 4 0,4 10-8 15,-11 4-14-15,-11 3-12 16,2-1-4-16,-16-7-1 16,-2-10-9-16,2-11-13 15,3-20-42-15,-3-8-58 16,25-14-7-16,13-28-150 15</inkml:trace>
  <inkml:trace contextRef="#ctx0" brushRef="#br0" timeOffset="79105.0524">17913 8799 562 0,'-20'11'53'15,"-7"34"-3"-15,-14 20 0 16,-21 17-13-16,-18 17-8 15,-18 19 0-15,-22 15-4 0,3-1-10 16,11-12-9-16,29-16-6 16,37-21-10-16,20-28-26 15,20-20-48-15,0-35-27 16,52-11 7-16,41-50-129 16</inkml:trace>
  <inkml:trace contextRef="#ctx0" brushRef="#br0" timeOffset="79351.4361">18038 9262 215 0,'0'0'244'15,"49"-4"-205"-15,25-13 68 16,10-5-60-16,-5-3-10 16,-19 3-19-16,-22 4-18 15,-10 4-3-15,-28 5-24 16,0 6-122-16,0 3-309 16</inkml:trace>
  <inkml:trace contextRef="#ctx0" brushRef="#br0" timeOffset="79501.2962">18202 9457 613 0,'70'-23'33'16,"53"-12"21"-16,16-8-48 16,0-8-6-16,-21-2-31 15,-7-9-156-15</inkml:trace>
  <inkml:trace contextRef="#ctx0" brushRef="#br0" timeOffset="79771.3003">19679 8650 393 0,'-30'39'90'0,"9"8"-15"15,7 11-6-15,-2-2-33 16,-6 0-16-16,3 0-10 16,-9-9-10-16,9-10 0 15,6-8-20-15,-6-1-47 16,19-18-94-16,-14-10-223 15</inkml:trace>
  <inkml:trace contextRef="#ctx0" brushRef="#br0" timeOffset="79937.4496">19281 8974 489 0,'0'-7'145'0,"41"-9"-115"16,49-5 20-16,8-9-27 15,0 0-11-15,-10-3-12 16,-26 6-12-16,-15 7-56 16,-1 8-149-16</inkml:trace>
  <inkml:trace contextRef="#ctx0" brushRef="#br0" timeOffset="80125.1561">19189 9531 310 0,'0'0'285'15,"60"0"-266"-15,32-3 34 16,12-32-47-16,-11-8-6 16,-9 3-20-16,1-3-159 15,-20 7-170-15</inkml:trace>
  <inkml:trace contextRef="#ctx0" brushRef="#br0" timeOffset="80581.3975">20298 9346 138 0,'-32'35'480'0,"18"15"-475"16,14 4 18-16,0 4-1 0,0-4-1 15,0-12 5-15,14-9 2 16,10-13-22-16,-5-17-5 16,3-3 0-16,8-23 2 15,-3-29 2-15,-5-26-5 16,-6-14 0-16,-16-10-4 15,0-5-1-15,-16-1-2 16,-17 7 1-16,-2 10 3 16,16 13 2-16,5 14 1 15,9 16 1-15,5 9 0 16,0 9 3-16,27 2 4 16,36 0 4-16,24-1 13 15,36-8 11-15,29-2 7 0,39-12-4 16,30 1-11-1,8 0-5-15,-5 7-9 0,-39 12-10 16,-43 4-4-16,-55 10-2 16,-21 1-24-16,-28 6-82 15,-11 7-173-15</inkml:trace>
  <inkml:trace contextRef="#ctx0" brushRef="#br0" timeOffset="81099.1953">21209 8930 157 0,'-22'0'115'16,"11"0"-92"-16,11 0-16 16,-8 0 30-16,3 0 21 15,-4 0-5-15,-1 0-12 16,1-3-7-16,4 3 10 16,5 0-6-16,-8-3-9 15,8 3-17-15,0 0-4 16,0 0 2-16,0 0 7 0,0-1 2 15,0-2-2 1,32-8 5-16,37-2 25 0,7-2-12 16,11 1-5-16,-10 2 0 15,-31 4-6-15,-13 4-11 16,-25 4-11-16,-8 0 0 16,0 20-2-16,-47 26 1 15,-12 7-1-15,12-5 0 16,28-7 0-16,19-12-6 15,19-1 3-15,55-3 3 16,-3 3 0-16,-11 23 3 16,-55 23 5-16,-19 31 2 0,-122 14-10 15,-47 3-6 1,20-46-86-16,46-66-278 0</inkml:trace>
  <inkml:trace contextRef="#ctx0" brushRef="#br0" timeOffset="110415.0867">13888 11859 466 0,'0'-20'45'0,"0"1"8"15,14-1 8-15,-14 5-13 0,0 0-3 16,0 4-4-1,0 2-3-15,0-1-9 0,-6 5-5 16,-46 5-10-16,-27 0-7 16,-46 46-6-16,-20 36-1 15,6 27 0-15,11 7 1 16,60-2-1-16,38-13 0 16,30-19 0-16,30-24-3 15,57-24-6-15,25-25-29 16,16-9-11-16,-8-23-17 15,6-22-43-15,-36-12-82 16</inkml:trace>
  <inkml:trace contextRef="#ctx0" brushRef="#br0" timeOffset="110767.0927">14392 11650 453 0,'0'-2'40'0,"0"2"1"16,6 0-17-16,8 0 9 15,-1 0 19-15,-7 2-35 16,-6 25 0-16,0 16 21 0,0 18-7 16,-39 17-12-1,1-3-12-15,-3-12-3 16,22-23-3-16,19-18-1 0,0-22-1 15,28-4 0-15,42-27 1 16,23-3 9-16,-19 11 5 16,-12 18-4-16,-34 5-6 15,-20 35-1-15,-8 23 5 16,0 5-4-16,-22-6-4 16,-2-20-4-16,15-14-37 15,9-18-43-15,0-5-62 16,14-19-68-16</inkml:trace>
  <inkml:trace contextRef="#ctx0" brushRef="#br0" timeOffset="111058.5494">14976 12141 215 0,'8'0'247'0,"30"0"-212"16,41-29 46-16,14-23-16 15,16-12-13-15,-16-9-15 16,-22 11-1-16,-36 16-15 16,-29 16-13-16,-6 22 1 15,-39 8 7-15,-61 38-9 16,-31 35-7-16,-6 20 0 16,20 6 0-16,38-13 0 15,38-17 0-15,41-15-1 0,0-22-2 16,22-18-9-16,49-14-23 15,22-3-26-15,16-37-68 16,-17-7-75-16,-4-14-128 16</inkml:trace>
  <inkml:trace contextRef="#ctx0" brushRef="#br0" timeOffset="111284.8088">16026 11874 126 0,'-22'1'159'0,"-41"25"-83"15,-16 5 0-15,5-1-14 16,-2 9-15-16,8 0 16 0,16-3-16 16,19 0-10-1,25-4-16-15,8-4-6 0,0-8-2 16,28-8-4-16,32-12-6 16,5 0-3-16,9 0-3 15,-12-5-20-15,-2-15-32 16,-8-1-32-16,-11-8-72 15,-22-9-105-15</inkml:trace>
  <inkml:trace contextRef="#ctx0" brushRef="#br0" timeOffset="111525.1136">16432 11398 408 0,'0'5'54'0,"0"28"21"16,5 15 5-16,-5 16-27 16,0 7-19-16,0 16-9 15,0 7-3-15,-19 3-14 16,-13-5-5-16,4-10-3 16,4-16-2-16,10-21-10 15,14-23-50-15,0-16-52 16,0-6-41-16,38-44-151 15</inkml:trace>
  <inkml:trace contextRef="#ctx0" brushRef="#br0" timeOffset="111741.0478">16811 11871 364 0,'-65'48'170'15,"-20"14"-164"-15,-8 12 30 16,-5 3-12-16,14-4-13 15,10-9 1-15,41-15 8 16,33-14-7-16,0-15-7 16,41-14 0-16,38-6-3 15,19-1-3-15,-8-21 0 16,3-7-3-16,-8 5-28 16,-12-2-85-16,-2-16-149 0</inkml:trace>
  <inkml:trace contextRef="#ctx0" brushRef="#br0" timeOffset="111958.8942">17708 11503 615 0,'0'23'61'0,"0"12"-21"16,0-4-37-16,0-8-3 15,0-1-111-15,0-6-184 0</inkml:trace>
  <inkml:trace contextRef="#ctx0" brushRef="#br0" timeOffset="112064.9568">17913 11701 661 0,'0'22'23'16,"-9"7"-23"-16,-29-16-52 16,-3-13-304-16</inkml:trace>
  <inkml:trace contextRef="#ctx0" brushRef="#br0" timeOffset="113773.167">13634 13543 26 0,'0'0'127'0,"0"0"-46"15,0-2-9-15,0-4-26 16,0 4-7-16,0-1-8 15,6 0-6-15,-6 3-12 16,0-5 10-16,0 3 9 0,0 0-5 16,0 2-5-1,0 0 3-15,0-4-6 0,0 4-6 16,0 0 5-16,0 0 0 16,0 0-7-16,0-1-1 15,0-2 1-15,0 3-3 16,0 0-3-16,0 0 1 15,0 0-4-15,0-2 0 16,0 0 6-16,0-1 7 16,0 3 5-16,0 0-5 15,0-3-6-15,0 3-1 16,0 0-3-16,0 0-4 0,0 0 1 16,0 0-1-1,0 0-1-15,0 0 1 16,-6 0-1-16,-7 18 0 0,-23 29 3 15,-13 26-3-15,0 16 1 16,-3 12-2-16,9 1 0 16,24-13-2-16,19-29-8 15,0-34 3-15,62-26-2 16,39-7 6-16,22-36 4 16,8-3-1-16,-11-1 0 15,-17 7-5-15,-23 8-46 16,-15 3-45-16,-32 6-107 15</inkml:trace>
  <inkml:trace contextRef="#ctx0" brushRef="#br0" timeOffset="113990.996">14322 13428 363 0,'-28'29'113'0,"1"22"-73"15,16 13 46-15,-11 13-43 16,-16 18-11-16,0 8-9 16,-17 10-8-16,-7 1-11 15,2-11-3-15,8-8-1 16,11-12-9-16,22-16-45 16,19-20-88-16,0-27-91 0</inkml:trace>
  <inkml:trace contextRef="#ctx0" brushRef="#br0" timeOffset="114247.0204">14761 13436 500 0,'-112'120'11'0,"14"31"33"0,13 15-9 16,11 9-18-1,42-11 3-15,32-30-11 0,0-37-9 16,52-39-5-16,40-39-19 16,25-19-55-16,-18-29-110 15</inkml:trace>
  <inkml:trace contextRef="#ctx0" brushRef="#br0" timeOffset="114621.291">15251 13544 485 0,'-13'28'40'0,"2"12"22"16,-3 7-17-16,6 4-27 0,-17 7-16 15,4-2-2-15,-9-5 0 16,2-10-12-16,15-3-30 16,-1-9-79-16,0-17-108 15</inkml:trace>
  <inkml:trace contextRef="#ctx0" brushRef="#br0" timeOffset="114800.8509">15050 13844 466 0,'0'0'42'0,"10"-9"4"0,26-2-20 15,16-3 21-15,5-8-30 16,-2-1-17-16,-12 6-5 15,-2 1-40-15,-8 8-102 16,-9 2-118-16</inkml:trace>
  <inkml:trace contextRef="#ctx0" brushRef="#br0" timeOffset="114983.4226">15159 14212 549 0,'68'-31'28'15,"-3"-8"5"-15,1 2-33 0,-15 9-5 16,-23-3-141-16,-23 3-225 16</inkml:trace>
  <inkml:trace contextRef="#ctx0" brushRef="#br0" timeOffset="115212.7756">15895 13533 297 0,'0'10'262'0,"0"34"-227"16,0 22 36-16,0 22-36 15,0 15-14-15,0 4-7 16,-27 3-11-16,-6-5-3 16,6-7-2-16,2-12-24 15,11-3-94-15,6-27-103 16</inkml:trace>
  <inkml:trace contextRef="#ctx0" brushRef="#br0" timeOffset="115520.8816">16143 13421 248 0,'0'0'215'16,"0"0"-194"-16,5 0 54 15,23 23-29-15,10 11-4 16,-11 13 4-16,11 13 0 16,-5 21-12-16,-11 21 2 15,-11 15-13-15,-11 12-11 16,-11-1-5-16,-63-3-4 16,-10-14-3-16,-4-20 0 0,12-28-2 15,35-29-25-15,30-34-72 16,11-30-116-16</inkml:trace>
  <inkml:trace contextRef="#ctx0" brushRef="#br0" timeOffset="116068.918">17165 13149 146 0,'0'0'118'16,"0"0"-48"-16,0 0-34 16,0 0 3-16,0 0 6 15,0 0-13-15,0 0-2 16,0 0 6-16,0-1 2 16,6-9-11-16,8 2 0 15,-6 1 6-15,3 2-11 0,-11 5-10 16,0 0-2-16,0 0-2 15,0 0 0-15,0 0 3 16,0 0-3-16,8 0 4 16,3 0-2-16,-9 5 0 15,15 14 3-15,-9 10 2 16,0 9 1-16,-8 3-3 16,0-1-5-16,11 2 3 15,3-13 0-15,7-5-5 16,23-8-3-16,11-13 2 15,16-3-5-15,-1 0 0 16,1-19-8-16,-16 1-61 16,-28-17-94-16,6-17-315 0</inkml:trace>
  <inkml:trace contextRef="#ctx0" brushRef="#br0" timeOffset="117170.8148">16792 13214 212 0,'-14'3'36'0,"-5"0"3"16,6-2-11-16,-1-1-20 16,8 0-3-16,-7 0 6 15,13 0 11-15,-14 0 8 16,14 0-11-16,-5 0 1 16,5 0 10-16,-8 0-7 15,8 0 1-15,0 0-8 16,0 3 0-16,0-3 3 15,19 0 1-15,22 0 7 16,10 0 2-16,15-17 2 16,2-3 0-16,3 0 1 0,-6 1-6 15,-13 3-12-15,-11 9-5 16,-16 5-2-16,-6 2-3 16,2 0 1-16,-10 0 3 15,3 7 3-15,-6 5-1 16,3 5-6-16,-3-5-1 15,-8 4-3-15,0 4 2 16,0-3-2-16,0 13 0 16,0 4 0-16,-19-1 0 15,-3 4 1-15,3-10-1 16,6-6 1-16,-6-8-1 16,19-10 0-16,0 2 0 0,0-5 0 15,0 0 0-15,0 0 0 16,0 0-1-16,0 0 1 15,0 0 0-15,0 0 0 16,0 1 0-16,0-1 0 16,0 0 0-16,0 0 0 15,65 0 2-15,9 0 20 16,35 0-2-16,2-7-9 16,7 5 9-16,-17-2-3 15,-22 3-13-15,-28 1-3 16,-21 0-1-16,-21 0-3 15,-9 0-32-15,0-6-106 16,0-31-352-16</inkml:trace>
  <inkml:trace contextRef="#ctx0" brushRef="#br0" timeOffset="118182.8437">18068 14206 641 0,'74'-29'89'0,"24"15"-18"0,33-8-1 15,-14 6-50-15,-30 0-10 16,-30 5-9-16,-35 9-1 15,-11 2-4-15,-11-6-34 16,0 5-85-16,0-11-187 16</inkml:trace>
  <inkml:trace contextRef="#ctx0" brushRef="#br0" timeOffset="118482.6155">19734 13132 437 0,'-85'74'102'0,"-13"26"-92"15,-8 21 40-15,-6 10-15 16,8 18 20-16,25 2 15 15,14 0-22-15,27-12-20 16,38-28-9-16,0-27-15 16,38-31-4-16,27-19-2 15,1-10-2-15,5-15-22 16,-3-9-34-16,-3 0-46 16,-21 0-98-16</inkml:trace>
  <inkml:trace contextRef="#ctx0" brushRef="#br0" timeOffset="118918.8539">20290 13161 316 0,'-13'22'80'15,"2"9"10"-15,11 11-23 16,0 3-25-16,0 11-1 0,-9 1-7 16,4-6-7-1,-9-2-20-15,1-9-7 0,7-12 0 16,-2-8-5-16,8-8-39 15,0-3-59-15,-5-9-84 16</inkml:trace>
  <inkml:trace contextRef="#ctx0" brushRef="#br0" timeOffset="119112.9097">20047 13475 309 0,'14'-4'259'16,"19"-3"-229"-16,40-4 46 16,7 1-63-16,-4-5-5 0,-16 2-8 15,-27 6 0-15,-14 3-24 16,-14 4-47-16,-5 0-71 16,0 24-126-16</inkml:trace>
  <inkml:trace contextRef="#ctx0" brushRef="#br0" timeOffset="119286.8457">19968 14018 292 0,'0'0'331'0,"33"-4"-254"16,60-19 4-16,13-6-57 0,3-8-14 15,-22-1-10-15,-7-2-13 16,-29 9-59-16,-4 3-85 15,-17 5-99-15</inkml:trace>
  <inkml:trace contextRef="#ctx0" brushRef="#br0" timeOffset="119660.9631">20833 13839 467 0,'-25'54'121'0,"25"-2"-28"15,0-7-36-15,14-10-27 16,51-16-17-16,6-17 7 0,16-2-1 16,-16-35 6-1,8-25-5-15,-21-16-14 0,-26-6-6 16,-23 3-2-16,-9 0-13 16,-33 0-11-16,-41-2-2 15,-2 12 8-15,10 9 14 16,20 20 6-16,19 19 0 15,21 11 0-15,6 2 1 16,0-5 2-16,19-9 6 16,74-11-6-16,24-7 9 15,33-8 5-15,28 0 3 16,4-4 12-16,1 5-3 0,-19 4-8 16,-50 15-15-1,-24 9-6-15,-49 14-10 0,-17 5-35 16,-15 0-60-16,-9 0-74 15,0 20-155-15</inkml:trace>
  <inkml:trace contextRef="#ctx0" brushRef="#br0" timeOffset="120186.0778">21741 13536 195 0,'0'-3'82'0,"0"3"-74"16,0 0-4-16,-3 0-2 16,-8 0 9-16,-3 0 31 15,1 0 40-15,-1 0-8 16,6 0-10-16,3-3-16 15,5-2-14-15,0 0-4 16,0-2 3-16,0-6 5 16,0 0-21-16,0-3 2 15,13 1 8-15,6 3 5 16,3 4-12-16,11-1-9 16,-3 1-5-16,3-3 2 0,7 7-2 15,-7-2 4-15,-14 6 3 16,0 0-10-16,-11 3-1 15,-8 29-1-15,0 7 3 16,-8 3-2-16,-24 0-1 16,12-18-1-16,15-11 0 15,5-9-1-15,0-4-2 16,19 0 2-16,38 0 1 16,-8 5 0-16,1 16 0 15,-34 17 2-15,-16 25 0 16,-36 16 1-16,-62 5-2 15,-13-9-1-15,21-31-25 16,30-24-74-16,40-20-86 0,20-50-233 16</inkml:trace>
  <inkml:trace contextRef="#ctx0" brushRef="#br0" timeOffset="120448.6364">22722 12764 589 0,'0'46'50'0,"47"21"14"0,18 24-22 16,-2 29 3-16,-17 24-7 15,-29 25 4-15,-17 15-6 16,-36 5-10-16,-62-12-11 15,-25-16-15-15,11-40-1 16,20-43-21-16,21-55-47 16,49-23-44-16,11-78-129 15</inkml:trace>
  <inkml:trace contextRef="#ctx0" brushRef="#br0" timeOffset="120942.8844">23208 12584 269 0,'-9'0'86'15,"9"0"-38"-15,0 0 3 16,0 0-13-16,14 0-2 16,19 0 12-16,19-5 15 15,-6-10-6-15,14 1-3 16,-22 7-5-16,-5 7-8 16,-25 0-8-16,-8 21-20 15,0 31 5-15,-22 16-7 16,-21 0-8-16,10-7 0 15,19-16-3-15,14-18 0 16,19-19-5-16,60-8-29 0,39-24-81 16,-15-35-190-1</inkml:trace>
  <inkml:trace contextRef="#ctx0" brushRef="#br0" timeOffset="121962.8385">24255 13612 671 0,'51'-8'50'0,"23"8"11"16,24-2-35-16,-24 1-26 16,-22-3-14-16,-22 0-69 15,-14-2-56-15,-16 6-54 16</inkml:trace>
  <inkml:trace contextRef="#ctx0" brushRef="#br0" timeOffset="122136.9367">24326 13893 509 0,'13'3'188'0,"20"1"-104"16,32-4-27-16,33 0-49 16,3-25-8-16,-2-19-23 15,-9-12-122-15,-17-9-187 16</inkml:trace>
  <inkml:trace contextRef="#ctx0" brushRef="#br0" timeOffset="122317.2517">26084 13025 429 0,'-41'113'384'16,"-10"37"-338"-16,18 15 14 15,6-2-50-15,-3-11-10 16,8-24-9-16,22-29-119 16,0-56-171-16</inkml:trace>
  <inkml:trace contextRef="#ctx0" brushRef="#br0" timeOffset="124331.9119">15191 15459 456 0,'0'-8'70'16,"0"8"-8"-16,0 0-8 15,0 0-41-15,0 0 2 16,-11 10 8-16,-21 30-2 16,-20 23-1-16,-16 18-16 15,-11 19 0-15,8 3-4 16,14-7-3-16,40-22 2 15,17-29-2-15,27-33-6 16,61-12-26-16,21-17-7 16,3-26 0-16,-14 1-23 0,-44 7-59 15,-29 1-231-15</inkml:trace>
  <inkml:trace contextRef="#ctx0" brushRef="#br0" timeOffset="124551.1735">15508 15656 449 0,'-28'47'54'16,"9"24"21"-16,-13 9-26 0,-1 10-38 15,-13 4-6-15,-12-3 0 16,12-1 1-16,5-10-6 15,16-18-2-15,25-14-21 16,0-30-133-16</inkml:trace>
  <inkml:trace contextRef="#ctx0" brushRef="#br0" timeOffset="124828.695">16451 15508 504 0,'-84'67'27'16,"-9"21"27"-16,3 6-18 15,11 9-25-15,13-3-3 16,31-8 8-16,24-10 1 15,11-19 3-15,5-19-18 16,55-14-2-16,0-16-6 16,25-11-29-16,5-3-70 15,3-4-89-15</inkml:trace>
  <inkml:trace contextRef="#ctx0" brushRef="#br0" timeOffset="125060.6778">16931 15723 331 0,'0'0'160'16,"0"15"-94"-16,0 27 16 15,0 10-36-15,0 14-31 16,0 4-8-16,-16-10-4 15,-4-13-3-15,1-16-2 16,19-10-31-16,0-14-62 0,0-7-83 16</inkml:trace>
  <inkml:trace contextRef="#ctx0" brushRef="#br0" timeOffset="125286.1581">17185 15385 363 0,'40'0'286'0,"23"5"-265"16,35 34 51-16,-5 20-46 15,-22 22-1-15,-36 22 5 16,-35 27-4-16,-8 9-8 16,-82 1-12-16,-11-20-6 0,-16-29 0 15,33-37-8-15,18-37-53 16,33-17-63-16,33-22-100 15,0-35-178-15</inkml:trace>
  <inkml:trace contextRef="#ctx0" brushRef="#br0" timeOffset="125570.6894">18469 15773 544 0,'41'7'153'15,"10"5"-99"-15,39 5-21 16,-10-9-33-16,-7-8-12 16,-21 0-162-16,-25-28-275 15</inkml:trace>
  <inkml:trace contextRef="#ctx0" brushRef="#br0" timeOffset="126072.6005">19505 15436 465 0,'-14'0'55'0,"14"0"13"16,0 0-22-16,0 0-11 16,6-14 4-16,59-21 8 15,14-5 9-15,8 0-6 16,-10 14 1-16,-23 19-15 15,-29 7-21-15,-25 29-8 16,0 30 0-16,-60 21-2 16,-30 1-5-16,5-9-1 15,25-22-1-15,33-20-1 16,27-23-3-16,14-7-6 16,59 0 9-16,12 0 3 0,-1 0 0 15,-13 18 2-15,-38 39 5 16,-33 30 4-16,-30 24-2 15,-90 11-5-15,-22-10-4 16,22-36-9-16,22-37-37 16,41-39-100-16,35-57-238 15</inkml:trace>
  <inkml:trace contextRef="#ctx0" brushRef="#br0" timeOffset="126612.9253">20658 15721 496 0,'38'0'69'0,"28"0"19"16,21-11-34-16,11-9-45 15,-13-2-9-15,-14-3-4 16,-25-1-63-16,-19 15-56 16,-21 0-55-16</inkml:trace>
  <inkml:trace contextRef="#ctx0" brushRef="#br0" timeOffset="126778.7699">20958 15977 545 0,'0'0'227'16,"66"-4"-185"-16,59-23 4 0,11-12-32 15,9-14-14-15,-6-9-35 16,-22 8-100-16,-10-6-68 15</inkml:trace>
  <inkml:trace contextRef="#ctx0" brushRef="#br0" timeOffset="127264.6081">22826 15251 840 0,'-46'66'36'15,"21"54"16"-15,-8 49-22 16,-32 17-24-16,-1-1-5 16,1-20-1-16,24-35-5 15,17-38-44-15,24-29-87 16,0-43-134-16</inkml:trace>
  <inkml:trace contextRef="#ctx0" brushRef="#br0" timeOffset="129050.8594">23186 16176 311 0,'-11'0'163'0,"11"0"-91"16,0 0-5-16,0 0-19 16,0-1 1-16,0-4-2 15,0 5 11-15,19 0-5 16,8 0-17-16,6 23-8 16,5 18-3-16,9-3-3 0,18-14 5 15,39-27-15-15,73-101-7 16,90-74-5-16,57-72 0 15,4-28 0-15,-34 34-130 16,-78 46-278-16</inkml:trace>
  <inkml:trace contextRef="#ctx0" brushRef="#br0" timeOffset="145596.3135">24740 2546 183 0,'-5'0'58'0,"5"0"-23"15,0-1 19-15,0-8-30 16,0 2-9-16,0-6 5 16,0 2 20-16,0 0-1 15,-3 4 15-15,-14 2 8 16,1 5-7-16,-28 0-24 16,-16 16-19-16,-32 42-11 15,-20 30-2-15,-11 19 1 16,17 14 0-16,35 7 0 0,38-2 0 15,33 1 1 1,0-3 1-16,55-14-2 0,27-18 0 16,-1-22-2-16,15-19-2 15,-17-11-10-15,8-5-52 16,-21-12-142-16</inkml:trace>
  <inkml:trace contextRef="#ctx0" brushRef="#br0" timeOffset="147082.7295">25430 2842 202 0,'-8'-3'143'16,"8"3"-117"-16,0 0 44 15,0-4-16-15,0 4-18 16,-6 0 8-16,6 0 3 16,0 0-14-16,0 0-3 15,0 7-5-15,0 23 6 16,6 16 2-16,2 12-18 0,-8 6-4 15,0 8-5 1,0-5-6-16,0 4-3 0,-8-3-22 16,-11-5-53-16,13-10-100 15,6-12-141-15</inkml:trace>
  <inkml:trace contextRef="#ctx0" brushRef="#br0" timeOffset="147494.4557">25959 3518 447 0,'0'0'82'0,"0"2"-53"16,0 27 44-16,0 11-51 16,-19 10-14-16,-22 3-1 15,-11 0-5-15,0-8-2 16,19-13-7-16,28-18-33 16,5-14-103-16,25-4-106 15</inkml:trace>
  <inkml:trace contextRef="#ctx0" brushRef="#br0" timeOffset="148050.7331">26548 3068 404 0,'-11'0'22'0,"8"0"37"15,3 0-8 1,0 22-20-16,0 19 2 0,0 12 10 15,0 13-4 1,0-3-10-16,3 1-6 0,10-4-1 16,7-13-9-16,-10-13-9 15,-1-17-3-15,-4-11-1 16,-5-6 0-16,0-46-1 16,6-30-8-16,-6-20-4 15,0-11-8-15,0 3 1 16,0 1 3-16,0 22 6 15,-6 17 6-15,6 20 3 16,0 13 2-16,0 9 0 16,14 4 1-16,38-1-1 0,13-4 2 15,33-7 4-15,22-3 11 16,11-8 17-16,0-1 12 16,-14 4 7-16,-24 12-10 15,-17 4-27-15,-21 11-14 16,-17 1-2-16,0 4-14 15,-16 6-52-15,11 0-115 16,-28 6-237-16</inkml:trace>
  <inkml:trace contextRef="#ctx0" brushRef="#br0" timeOffset="148521.5704">27186 3038 30 0,'0'-17'411'16,"0"1"-396"-16,30 2 69 16,24-6-2-16,4 4-30 15,-7 8-2-15,-23 2-2 0,-7 6-27 16,-1 0-17-16,-20 24-1 16,0 13 0-16,0 13-2 15,-22-8-1-15,-8-7-1 16,13-18-1-16,17-14 1 15,0-3-1-15,0 0 1 16,17 0 1-16,15 0 4 16,7 0 8-16,-15 8 14 15,-2 34 14-15,-22 21-14 16,0 19-15-16,-19 4-7 16,-27-18-4-16,-1-22-4 15,28-41-20-15,19-19-50 16,0-54-76-16,52-35-116 0</inkml:trace>
  <inkml:trace contextRef="#ctx0" brushRef="#br0" timeOffset="148770.2672">28031 2360 397 0,'0'0'265'16,"0"22"-263"-16,65 36 40 16,25 33 33-16,-5 25-27 15,-17 19-4-15,-38 26-3 16,-30 21-9-16,-52 14-12 0,-65 3-9 16,-27-9-11-16,-1-31-1 15,22-40-25-15,31-55-102 16,21-64-156-16</inkml:trace>
  <inkml:trace contextRef="#ctx0" brushRef="#br0" timeOffset="149774.2182">24544 4517 313 0,'-38'6'68'16,"10"12"13"-16,-10 6-14 15,-3 2-18-15,-5 10-4 0,-1 13-11 16,-10 16-14-16,11 20-7 16,-1 18-7-16,15 17-2 15,21 10 0-15,11-1-1 16,11-11-1-16,41-20-2 16,13-25-1-16,0-21 0 15,1-18-6-15,-6-17-23 16,5-17-118-16,-18-8-167 15</inkml:trace>
  <inkml:trace contextRef="#ctx0" brushRef="#br0" timeOffset="150164.5278">25119 4879 334 0,'-5'8'120'0,"5"5"-44"15,0 3 3-15,0 15-20 16,0 10-14-16,0 22-8 16,0 18 0-16,-9 12-26 15,-21-4-9-15,3-12-2 16,13-17-10-16,14-23-50 15,0-20-124-15,52-13-207 16</inkml:trace>
  <inkml:trace contextRef="#ctx0" brushRef="#br0" timeOffset="150464.6486">25959 5596 577 0,'-52'35'62'15,"6"19"-21"-15,-20 11 9 16,-5 14-45-16,11-10-5 16,14-15-7-16,27-21-26 15,19-29-64-15,14-5-75 16</inkml:trace>
  <inkml:trace contextRef="#ctx0" brushRef="#br0" timeOffset="150824.5913">26313 5071 420 0,'25'3'45'16,"35"-1"90"-16,5-2-61 0,1 0-36 15,-15 0-34 1,-10 0-4-16,-2 0-4 0,-7 0-22 16,15-2-125-16,-9-11-354 15</inkml:trace>
  <inkml:trace contextRef="#ctx0" brushRef="#br0" timeOffset="151214.3605">27000 5448 612 0,'-24'61'29'0,"24"-7"-17"0,24-20 28 16,28-18-34-16,0-16-5 15,13-16 0-15,1-41 1 16,-6-17 1-16,-14-16 0 15,-19-3 1-15,-16 2-2 16,-11 8-1-16,0 13-1 16,-30 15 0-16,-2 16 1 15,-1 13-1-15,6 12 0 16,13 9 0-16,9 3 1 16,5-2-1-16,0 3 0 15,19-7 0-15,46-2 3 16,28-7 19-16,24-6 9 15,8-6 4-15,12-1-3 0,-6-3-1 16,-25 9-23-16,-30 8-8 16,-35 5-10-16,-13 11-31 15,-9 0-104-15,-19 0-152 16</inkml:trace>
  <inkml:trace contextRef="#ctx0" brushRef="#br0" timeOffset="151648.6595">27756 5174 312 0,'-14'0'66'16,"14"0"-37"-16,0 0 28 15,0 0-18-15,0 0-16 16,0 0 17-16,0-7 9 16,19-7 11-16,41-7 3 15,6-2-6-15,-9 5-13 16,-25 12-3-16,-12-3-22 16,-20 9-15-16,0 9-4 15,0 27 0-15,-20 17 0 16,-23 0 0-16,7-11-5 0,12-16-6 15,24-14-4-15,0-12 2 16,14 0 12-16,43 0 1 16,3 0 0-16,-8 0 0 15,-6 24 4-15,-32 28 4 16,-14 21 5-16,-9 11-5 16,-70-4-8-16,0-22-8 15,17-24-31-15,15-34-77 16,47-23-51-16,0-49-223 15</inkml:trace>
  <inkml:trace contextRef="#ctx0" brushRef="#br0" timeOffset="151881.6718">28770 4593 297 0,'0'49'375'16,"0"15"-364"-16,60 14 80 16,5 15-40-16,-18 24-4 15,-36 21-24-15,-11 13-8 16,-39 12-3-16,-59-12-8 16,-22-16-4-16,3-31-46 0,27-40-141 15,11-43-231 1</inkml:trace>
  <inkml:trace contextRef="#ctx0" brushRef="#br0" timeOffset="152496.5325">24424 6883 379 0,'-98'75'123'0,"16"17"-77"15,14 19 14-15,5 17-50 16,22 10-4-16,8-3 19 16,25-18 9-16,8-17-3 0,14-33-19 15,54-25-12 1,27-25-3-16,12-17-7 0,10-19-28 16,0-29-156-16,-30 0-216 15</inkml:trace>
  <inkml:trace contextRef="#ctx0" brushRef="#br0" timeOffset="152744.5926">25024 7298 168 0,'0'3'375'0,"10"-3"-323"16,56 0 64-16,13 0-62 15,0-10-37-15,-5-4-17 16,-3 4-13-16,-6-3-26 16,14 10-75-16,-8-2-153 15</inkml:trace>
  <inkml:trace contextRef="#ctx0" brushRef="#br0" timeOffset="153246.4252">26313 7671 535 0,'-8'8'51'16,"8"8"11"-16,0 7 9 16,-14 16-33-16,-24 17-22 0,-14 11-12 15,-18 5-4-15,1-3-5 16,12-22-18-16,30-19-41 16,27-28-76-16,0-6-92 15</inkml:trace>
  <inkml:trace contextRef="#ctx0" brushRef="#br0" timeOffset="153726.6541">25880 7067 411 0,'-6'23'36'15,"1"4"28"-15,5 5 3 16,0 16-12-16,-8 10-15 15,2 17 1-15,-7 9 0 16,-1-5-7-16,8-10-16 16,6-24-18-16,0-21-3 15,25-24-27-15,46 0-41 16,22-40-88-16,13-17-93 16</inkml:trace>
  <inkml:trace contextRef="#ctx0" brushRef="#br0" timeOffset="154228.5107">26916 7687 227 0,'-14'0'223'0,"1"13"-209"15,13 16 42 1,-11-1-4-16,11 5-22 0,0-7-15 16,0-5 7-16,0-12-7 15,11-9 2-15,16 0 2 16,6-37 1-16,5-28-2 15,-6-15-11-15,-10-6-5 16,-22-3 3-16,0 5-3 16,0 9-1-16,-27 12 0 15,-19 7-1-15,2 20-1 16,22 10 1-16,9 7 0 16,13 2 0-16,0-3 0 0,51-9 0 15,31-3 2-15,27-5 14 16,11-2 25-16,11-4-7 15,11 0 5-15,-9-5-5 16,-2-1-7-16,-8 11-10 16,-30 6-17-16,-28 8 0 15,-21 12-28-15,-31 12-88 16,-13 0-141-16,0 18-245 16</inkml:trace>
  <inkml:trace contextRef="#ctx0" brushRef="#br0" timeOffset="154678.3155">27532 7342 139 0,'-19'0'248'16,"11"6"-148"-16,2-6-21 15,6 0-25-15,0 0-25 16,0 0 0-16,0-14 23 16,25-12 11-16,10 2-11 15,-5 11-8-15,-8 7-7 0,-3 6-20 16,-5 0-14-16,-1 26-2 15,-13 20-1-15,0 9 1 16,0-2-2-16,0-18-3 16,0-16-6-16,0-16-3 15,0-3 5-15,39 0 8 16,7 0 0-16,0 0 1 16,-2 0 3-16,-9 37 7 15,-24 22 3-15,-11 22-2 16,-38 5-11-16,-27-15-1 15,-1-33-23-15,25-38-68 16,41-15-70-16,0-54-160 16</inkml:trace>
  <inkml:trace contextRef="#ctx0" brushRef="#br0" timeOffset="154948.4937">28672 6581 315 0,'0'2'231'0,"13"40"-192"16,58 12 56-16,8 18-34 0,0 13-6 15,-19 17-9 1,-21 20 8-16,-39 25-18 0,-9 11-13 15,-89 11-7-15,-38-5-16 16,-9-21 0-16,-18-27-44 16,18-48-137-16,23-60-250 15</inkml:trace>
  <inkml:trace contextRef="#ctx0" brushRef="#br0" timeOffset="155616.6872">24440 8718 565 0,'-16'23'86'0,"-1"26"-58"16,-10 35 50-16,-19 41-34 16,-14 35-39-16,8 9-5 15,8 1 0-15,36-21-3 16,8-36-15-16,57-32-48 16,63-34-86-16,22-37-97 15</inkml:trace>
  <inkml:trace contextRef="#ctx0" brushRef="#br0" timeOffset="156508.3569">25593 8959 364 0,'0'0'145'16,"11"0"-99"-16,-11 0 5 15,9 0-17-15,-4 0-14 16,-5 3-14-16,0-1-4 16,0-2-1-16,0 0 1 15,0 0 12-15,0 0 13 16,0 0-19-16,0 0-8 0,0 0 1 16,0 0 0-16,0 0 0 15,0 0 3-15,0 0-1 16,0 0-2-16,0 0-1 15,0 0-1-15,0 0-1 16,0 0 1-16,0 0 0 16,0 0-3-16,0 6-2 15,0-1 1-15,0 6 4 16,0-3 2-16,0-3-1 16,0-2 0-16,0 3 0 0,0-4 0 15,0 3 1 1,0-5 1-16,0 2 1 0,0-2 6 15,0 0 0-15,0 0 3 16,0 0 14-16,0 0 9 16,33 0-16-16,5 0-2 15,16 0 9-15,4 0-23 16,2 0-3-16,-14 0 0 16,-8 0-7-16,3 0-18 15,-16 11-80-15,-12 0-128 16</inkml:trace>
  <inkml:trace contextRef="#ctx0" brushRef="#br0" timeOffset="156824.3631">26561 8974 205 0,'-27'49'375'0,"8"18"-351"0,14 19 37 16,-9 5-29-16,0 4-26 15,-10-7-6-15,2-7 0 16,3-15-3-16,19-14-16 16,0-17-39-16,19-18-135 15</inkml:trace>
  <inkml:trace contextRef="#ctx0" brushRef="#br0" timeOffset="157042.2597">27145 9672 480 0,'-41'36'176'16,"8"16"-164"-16,-16 11 13 0,-16 14-25 16,-14 10 0-16,-14-2-4 15,0-9 0-15,17-16 1 16,21-22-7-16,36-24-26 15,19-14-132-15,6-26-248 16</inkml:trace>
  <inkml:trace contextRef="#ctx0" brushRef="#br0" timeOffset="157326.1957">27524 9252 535 0,'0'6'41'0,"0"-6"43"16,33 0 2-16,21 0-35 15,-8 0-34-15,6 0-6 16,-5-9-11-16,-15 1-9 16,1 8-43-16,0 0-159 15,-9 0-328-15</inkml:trace>
  <inkml:trace contextRef="#ctx0" brushRef="#br0" timeOffset="157708.3113">28083 9543 637 0,'0'54'47'15,"0"-7"29"-15,19-10-36 16,14-10-25-16,5-17-11 16,3-10-3-16,-3-11 1 15,8-39 2-15,1-21-4 0,-9-12 0 16,-25-6-1-16,-13-8 1 15,0 3 0-15,-13 11 0 16,-20 16 0-16,0 22 0 16,14 19 1-16,14 5-1 15,5 7 0-15,0-3 0 16,24-3-1-16,36-7 1 16,25 2 1-16,13-8 0 15,22-2 11-15,8 1 27 16,6-1-3-16,-6 2-7 15,-22 8-13-15,-8 7-9 16,-19 3-7-16,-19 8-3 16,-8 7-21-16,-8 0-85 0,-9 4-94 15,-21 21-130-15</inkml:trace>
  <inkml:trace contextRef="#ctx0" brushRef="#br0" timeOffset="158152.5494">29182 9138 345 0,'-44'16'67'15,"22"6"-29"-15,3-8 11 16,5 1-23-16,1-8 1 15,7-2 35-15,6-5 6 16,0 0-13-16,0-2-2 16,52-29 8-16,14 1-16 15,2 0-13-15,-3 7-3 16,-21 8-11-16,-22 9-8 16,-17 6-8-16,-5 33-2 15,-5 31-1-15,-36 13 0 16,-6-8-2-16,15-16-2 15,32-23-7-15,0-18 0 16,0-10 8-16,54-2 4 16,12 0 2-16,5 0-1 15,-1 0 4-15,-15 15 0 0,-17 18 4 16,-32 9-4-16,-6 11-2 16,-25-2-3-16,-35-13-6 15,0-24-43-15,8-14-81 16,52-32-87-16,0-32-181 15</inkml:trace>
  <inkml:trace contextRef="#ctx0" brushRef="#br0" timeOffset="158384.5508">30231 8420 653 0,'33'108'151'0,"27"18"-78"16,-3 15-2-16,-35 14-37 15,-22 3-8-15,-13 1-18 16,-80-6-5-16,-33-16-3 16,-10-29-4-16,5-34-29 15,33-62-104-15,24-34-312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1T17:29:42.0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3838 4381 434 0,'-22'0'120'0,"22"0"-117"16,0 0 12-16,0 0 3 16,0 0-6-16,0 0-5 15,0 2 20-15,22 18 24 0,16 6-9 16,-5 5 3-16,24 7-10 16,-3 9-11-16,12 6-3 15,-6 1-10-15,-3 5-4 16,3 2-6-16,-14-5 0 15,-21-7-1-15,2-16-2 16,-8-12-12-16,-13-12-43 16,2-9-69-16,-8-5-105 15</inkml:trace>
  <inkml:trace contextRef="#ctx0" brushRef="#br0" timeOffset="231.6098">4451 4300 511 0,'-38'-3'96'15,"33"3"-83"-15,-36 15 28 16,-17 31-7-16,-29 25-7 16,-22 17-4-16,-11 15-11 15,-3-8-5-15,12-10-6 16,26-20-1-16,31-29-5 15,34-21-27-15,20-15-43 16,9-15-86-16,67-38-91 16</inkml:trace>
  <inkml:trace contextRef="#ctx0" brushRef="#br0" timeOffset="741.4319">4866 3914 155 0,'-9'0'164'0,"-1"-2"-113"16,10 2 13-16,-9 0-9 15,-2 0-35-15,9 0-9 16,-4 0 0-16,6 0 6 16,0 0 1-16,-13 0 12 15,13-4 10-15,-6 4-8 16,6 0-2-16,0 0-1 15,0 0-7-15,0-1-5 16,0 1 6-16,19-2 18 16,28 2-3-16,-15 0-14 15,-7 0-12-15,-17 7-6 0,-2 25 2 16,-6 12 1-16,0 12-1 16,-14 5-3-16,-16-8-1 15,22-8-2-15,8-19-2 16,0-13 0-16,65-13 0 15,20 0-2-15,32-21-6 16,30-19-55-16,-5-20-127 16,11-27-398-16</inkml:trace>
  <inkml:trace contextRef="#ctx0" brushRef="#br0" timeOffset="1551.9191">6057 4487 380 0,'66'-11'140'0,"13"0"-81"16,13 4 32-16,-13 0-61 15,-13-3-19-15,-28 6-8 16,-5-2-3-16,-6 0-4 16,6-1-30-16,-14 2-108 15,-5 0-131-15</inkml:trace>
  <inkml:trace contextRef="#ctx0" brushRef="#br0" timeOffset="1769.5953">6608 4132 134 0,'0'0'425'0,"-14"20"-396"15,9 23 61-15,-1 9-32 16,-15 8-31-16,-4 1-6 15,-13 5-2-15,8-6-13 16,0-9-4-16,11-11-2 16,11-14-1-16,8-9-21 15,0-13-83-15,27-4-113 16,11-25-152-16</inkml:trace>
  <inkml:trace contextRef="#ctx0" brushRef="#br0" timeOffset="2009.4425">6930 4203 240 0,'19'0'243'0,"3"22"-190"16,21 7 54-16,17 3-50 15,-3 0-20-15,3-3-6 16,-13 0-5-16,-1-7-17 0,-8-7-7 15,-19-3-2-15,3-6-12 16,-3-6-42-16,6 0-72 16,10-11-62-16,-2-19-6 15,11-5-37-15</inkml:trace>
  <inkml:trace contextRef="#ctx0" brushRef="#br0" timeOffset="2167.5447">7669 4237 291 0,'0'0'146'16,"-6"31"-55"-16,-46 19 2 15,-13 15-5-15,-14 12-28 16,-14 15-12-16,-5 5-18 16,-14-5-15-16,14-13-13 0,19-20-2 15,35-19-3-15,31-19-32 16,13-21-68-16,19-21-108 16,65-48-183-16</inkml:trace>
  <inkml:trace contextRef="#ctx0" brushRef="#br0" timeOffset="2579.4233">8222 3835 364 0,'-3'0'15'0,"3"0"6"16,0 1 35-16,0-1 13 16,0 0-4-16,14 0 0 15,19 0-2-15,8 0 1 16,2 0-18-16,-10 0-1 15,-11 0-10-15,-17 0-22 16,-5 4-9-16,0 35-1 16,-32 24 0-16,-28 11-1 15,-6 5-2-15,22-11-1 16,23-15 1-16,21-19 0 0,8-20-2 16,71-14-2-16,19 0-8 15,25-13-15-15,10-13-57 16,15-7-90-16,-28-3-188 15</inkml:trace>
  <inkml:trace contextRef="#ctx0" brushRef="#br0" timeOffset="2925.5758">9007 4408 526 0,'0'-10'66'0,"47"7"5"16,37-5-17-1,9-8-8-15,2 0-14 0,-21 8-26 16,-17 0-6-16,-21 6-20 16,-12 2-87-16,-24 0-186 15</inkml:trace>
  <inkml:trace contextRef="#ctx0" brushRef="#br0" timeOffset="3089.6315">9092 4721 597 0,'5'5'203'0,"64"3"-142"15,26-6-21-15,-2-2-26 0,5-15-14 16,8-27-22-16,-8-21-147 15,-5-8-356-15</inkml:trace>
  <inkml:trace contextRef="#ctx0" brushRef="#br0" timeOffset="3689.5757">11148 4272 447 0,'0'-4'76'0,"0"2"-2"16,0 0-7-16,0-1-12 16,0-1-15-16,-11-3-11 15,-22-1-5-15,-19-2-11 16,-16-1-6-16,-22 11 3 0,-16 0 1 15,-11 18 7-15,-6 25-2 16,3 14-3-16,11 9 4 16,30 9 0-16,24 0-7 15,36-10-4-15,19-18-5 16,19-28-1-16,82-19 0 16,35-23 0-16,23-37-7 15,4-14 0-15,-13-2 2 16,-19 6 4-16,-38 17 1 15,-41 18 2-15,-33 19-1 16,-19 16 1-16,0 33-1 16,-41 45 2-16,-41 31 4 15,-19 16 3-15,-8 0 0 0,8-8-2 16,17-17-7-16,26-29-1 16,39-32-2-16,19-29-46 15,30-15-159-15,36-59-479 16</inkml:trace>
  <inkml:trace contextRef="#ctx0" brushRef="#br0" timeOffset="4379.7164">3838 6592 474 0,'-28'8'23'15,"28"3"10"-15,0-2 38 16,0 6-11-16,0 7-4 16,39 13-3-16,7 9-9 15,8 12-10-15,-2 3 1 16,-14 6-19-16,3-1-11 15,-22-5-4-15,-13-3-1 16,8-11-1-16,-6-9-5 16,3-13-34-16,2-8-89 0,-7-15-96 15</inkml:trace>
  <inkml:trace contextRef="#ctx0" brushRef="#br0" timeOffset="4589.4998">4465 6563 599 0,'-85'29'54'15,"6"24"17"-15,-19 20 16 16,-19 8-40-16,-9 7-29 16,4-2-15-16,29-16-2 15,41-20-1-15,33-26-5 0,19-24-49 16,52-18-65-16,71-38-54 15,29-21-89-15</inkml:trace>
  <inkml:trace contextRef="#ctx0" brushRef="#br0" timeOffset="5047.6509">4997 6293 235 0,'-20'4'95'0,"12"3"-29"16,-3-7-14-16,11 0-13 15,0 0 8-15,0 0 4 16,11 0 14-16,41 0-14 16,8 0-10-16,0-1-1 15,-8-1 9-15,-6 2-14 16,-19 0-18-16,-16 0-1 0,-11 37-4 15,0 23-4-15,-19 19-2 16,-27 5-4-16,0-7-1 16,26-15-1-16,20-18 1 15,0-22-1-15,66-22-4 16,32 0-13-16,22-18-32 16,35-27-89-16,-15-13-172 15</inkml:trace>
  <inkml:trace contextRef="#ctx0" brushRef="#br0" timeOffset="5437.5792">6169 6857 241 0,'0'2'386'0,"0"9"-329"15,22-2 38-15,35-1-57 16,17-4-20-16,-12-4-18 16,7 0-1-16,-18-14-40 15,15-6-68-15,-20-1-131 16</inkml:trace>
  <inkml:trace contextRef="#ctx0" brushRef="#br0" timeOffset="5593.3158">6248 7247 715 0,'0'7'73'0,"65"-6"-58"16,42-1-15-16,10-24 0 15,6-40-108-15,-17-29-267 16</inkml:trace>
  <inkml:trace contextRef="#ctx0" brushRef="#br0" timeOffset="6591.3717">8718 6304 251 0,'0'-1'237'15,"0"1"-214"-15,0 0 33 16,0-2-14-16,0-2 7 0,-24 2 6 16,-23 0-15-1,-26 2-29-15,-17 0-7 0,-8 2 2 16,-3 26 1-16,3 11-5 16,8 10 0-16,2 10-2 15,18 6 0-15,18 0 2 16,24-10-1-16,28-7 4 15,0-22-4-15,20-16 0 16,48-10 6-16,27-27 17 16,11-24-13-16,12-14-4 15,2 0-3-15,-3 4 7 16,-33 15 8-16,-18 14-1 16,-33 12-8-16,-14 12-4 0,-19 6-1 15,0 2-2-15,0 0 1 16,0 0-2-16,0 0 3 15,0 27 0-15,-25 24 0 16,-8 18 3-16,-7 10-4 16,-7 10-2-16,4 0 0 15,-6-1 2-15,5-4-2 16,17-7 0-16,8-5-2 16,-1-19 0-16,12-14 0 15,8-24-4-15,0-15-20 16,0-8-36-16,36-32-60 15,40-7-50-15,9-6-57 16</inkml:trace>
  <inkml:trace contextRef="#ctx0" brushRef="#br0" timeOffset="6853.151">9264 6751 152 0,'0'0'384'16,"0"-2"-324"-16,76-14 42 16,11-3-45-16,-2 1-5 15,-14-1-20-15,-25 6-21 0,-21 6-8 16,-12 5-3-1,-5-3-5-15,11 4-64 0,-5 1-116 16,0 0-191-16</inkml:trace>
  <inkml:trace contextRef="#ctx0" brushRef="#br0" timeOffset="7109.2465">10297 6645 552 0,'14'27'28'16,"38"13"60"-16,7-4-40 16,1 0-16-16,6-4-15 15,-14-5-8-15,-6 2-1 16,-8-10-7-16,-10-4-1 15,2-5-2-15,-9-3-32 16,4-7-107-16,-6 0-189 16</inkml:trace>
  <inkml:trace contextRef="#ctx0" brushRef="#br0" timeOffset="7303.1101">11091 6662 559 0,'-66'41'72'15,"20"17"32"-15,-14 17-29 16,-19 15-36-16,-19 14-20 16,-6 4-5-16,-5-2-5 15,16-13-9-15,28-18 0 16,24-24-15-16,27-26-36 16,14-25-36-16,14-13-21 15,51-44-153-15</inkml:trace>
  <inkml:trace contextRef="#ctx0" brushRef="#br0" timeOffset="7837.5817">11576 6196 195 0,'0'0'28'0,"0"1"13"0,-14 5 12 16,9 0-13-1,5-2 4-15,-8-4 13 0,2 0-7 16,6 0-2-16,-5 0 8 16,5 0-13-16,0 0 1 15,0 0-4-15,0 0-12 16,0 0 1-16,0 0-4 16,19 0 1-16,5-2-2 15,9-3 0-15,8 0-2 16,5 0-4-16,12-3-3 15,-7 1-4-15,-4 0-1 16,-9 5-1-16,-11 2-1 0,-19 0-1 16,-8 0-5-1,0 31-1-15,-8 21 0 0,-38 16 0 16,-6 1-1-16,19-13 0 16,33-13 0-16,0-18 0 15,79-25-2-15,58-3-5 16,29-40-6-16,22-10-66 15,-38-15-186-15</inkml:trace>
  <inkml:trace contextRef="#ctx0" brushRef="#br0" timeOffset="46602.9529">9643 5911 47 0,'-112'78'86'0,"14"-17"-76"16,19-24 7 0,27-29 39-16,19-8 15 0,6-15-32 15,8-30-34-15,5-2-5 16,1 4 0-16,-7 17 1 15,-4 13-1-15,-9 13-1 16,-32 0-72-16</inkml:trace>
  <inkml:trace contextRef="#ctx0" brushRef="#br0" timeOffset="48402.8007">9400 6032 244 0,'0'-8'59'16,"-14"4"-50"-16,9-4 13 15,-9-1-7-15,6-5 8 16,-3 2 8-16,-16-2-5 0,8 2-7 15,-14-2 7-15,0 0-7 16,1 7 3-16,-15-5 5 16,-10-2-20-16,-3 4-1 15,-14 3-2-15,-15-1-2 16,-4 4-1-16,-11 4 4 16,-13 0-1-16,5 0-1 15,0 22 0-15,1 8-2 16,12 2-1-16,1 3 1 15,11-1-1-15,11 2 1 16,2-5 4-16,14-3-2 16,3 0-2-16,2-5 2 15,-2 5 1-15,-8 5 1 16,-6 7 0-16,5 3-3 16,-2 6-2-16,11-7 1 0,-3 3-1 15,22-1 1-15,-9-4-1 16,28-6 0-16,-3-4 0 15,11-7 0-15,3-2 1 16,3 4 0-16,-1 3 0 16,6 5 2-16,0 0 2 15,0 3-4-15,0-4 1 16,25-2-2-16,2-2 3 16,11 1-1-16,9 3 1 15,-9 0 1-15,3 3-1 16,-3-2 0-16,8 1 2 15,6 1 4-15,16 2 6 0,9 1-6 16,10-6-2-16,3 0 5 16,8-5-7-16,6 1 0 15,-3-6-1-15,-3-3-1 16,0-1 0-16,-8 3 0 16,8-4 4-16,3 7-1 15,-3 0-3-15,19 0 0 16,9-1-2-16,-4 1 2 15,-10-7-1-15,5-1 4 16,-18 1 5-16,-7-6-6 16,-7 3 1-16,-6 1 3 15,0-1-1-15,5 4-4 16,1-3 1-16,13-1-2 0,9 2-1 16,23-7-1-16,15 1 0 15,-1-5 0-15,-7 2 0 16,-12-4 0-16,-2-3 0 15,-3 0 3-15,-3 0 2 16,0 0 6-16,-10 0-4 16,-9 0-4-16,-14 2-3 15,6 0 0-15,-16-2-1 16,5 0 1-16,-8 0-1 16,8 0 0-16,0-12 1 15,6-11 1-15,2-1 1 16,-3-6 1-16,6-5 2 0,8-1-3 15,3-6 4-15,17-2-2 16,-15-2-3-16,4-9 0 16,-4-8 1-16,-5-9 1 15,9 0-3-15,-12 3 2 16,-8 5-1-16,-8 3 2 16,-13 8-2-16,-14 2 1 15,-11-3 3-15,-17-1-4 16,-16 6-1-16,-8-1-1 15,0 8 0-15,0 0 0 16,0-3 1-16,-16-1-1 16,-17-4 0-16,-10 5 0 15,-9 1 0-15,0 7 0 16,-3 6 0-16,-10 5 0 0,-6 5 1 16,-8 4-1-16,-5 4 0 15,-1-1 0-15,-2 4 0 16,2-5 0-16,1-4 0 15,-14 5 0-15,-9 2 0 16,-10 0 0-16,-8 3-1 16,7 6 1-16,6 0 0 15,1 0 0-15,7 3-1 16,6 0 2-16,11-5-1 16,-9 1 0-16,4-8 0 15,-1 3 0-15,-11 0 0 16,6 4 0-16,-14 5 0 15,-5 0 0-15,-8 0 0 0,-1 0 0 16,-10 0 0-16,16 0 1 16,-8 0-1-16,21 0 0 15,1 0 1-15,11 0-1 16,2-7 0-16,-5 4 0 16,5-3 0-16,0 6 0 15,14-2 0-15,22 2 0 16,5 0 0-16,11-3 0 15,17 3-2-15,2 0-3 16,11 0-3-16,3 0-18 16,8 0-37-16,0 13-30 15,0 0-11-15,0-4-14 16,0-1-8-16,14-8-101 0</inkml:trace>
  <inkml:trace contextRef="#ctx0" brushRef="#br0" timeOffset="50510.3329">11058 6181 162 0,'-19'-2'54'0,"11"-3"-42"16,8-2 2-16,0-1-6 15,0-9 0-15,0-8 9 16,0-5 39-16,0-6-11 16,21 5-3-16,4-1-10 15,2 2-14-15,6-6-7 16,-6 4-7-16,3 0 4 0,11-8 3 16,5 1 0-16,6-4-8 15,8-1 2-15,-8 1 5 16,-6 4 8-16,6-1-3 15,0-2-2-15,8-4 4 16,5-5 0-16,1-5-5 16,10-2 3-16,-8 2-3 15,9 10 1-15,-17 5-2 16,5 3-7-16,-5 4-2 16,0-2 0-16,11-1 5 15,5-5-2-15,3 0-1 16,0-9-1-16,1 1 0 0,-7-1 0 15,-7-4-2-15,10 7 2 16,-16 0 3-16,0 5 3 16,-3 4-2-16,-10 2 3 15,-1-2-6-15,-8 1 0 16,3-7 0-16,-3-2-2 16,0 1 0-16,-2 6 1 15,-17 9-2-15,5 4 1 16,-10 2 3-16,-6 5-2 15,6-2-2-15,-3 0 0 16,2-4-1-16,-4-2 1 16,-4 5 1-16,0 6 2 15,-5-4 2-15,0 2-2 16,0-5-3-16,0 3-1 16,0-2 1-16,0-3-1 0,0 1 1 15,0-3-1-15,0 1 0 16,0-3 1-16,0-3-1 15,0-2 0-15,0 4 2 16,0-4 0-16,0 6 0 16,0 6 0-16,0-8-2 15,0 5 1-15,0-8-1 16,0 1 1-16,9-6-1 16,-4 2 0-16,3 0 2 15,-8-2 6-15,0 1-2 0,0 1-2 16,0 0 0-16,0 2-2 15,0 2-1-15,0 1-1 16,0 3 1-16,0-4-1 16,0 2 1-16,0 1-1 15,0 5 3-15,0 5 5 16,0 5-2-16,0 0-3 16,0 4 0-16,0-3-1 15,0 0-1-15,0 4-1 16,0-5 1-16,0 0-1 15,0 3 1-15,0-1 0 16,0 6 0-16,6-2 1 16,-1 7-1-16,-5-3 0 15,0-1 0-15,8 0 1 16,-8-6-1-16,0 0 0 0,11-3-1 16,-8 0 0-16,-3 0 0 15,5 2 0-15,4 4 1 16,-4-2-1-16,0 5 1 15,-5-1 0-15,6 2-1 16,-6 0 0-16,0 2 1 16,0 3 0-16,0 0-1 15,0-3 1-15,0 3 0 16,0 0-1-16,0 0 0 16,0 0 0-16,0 0 0 15,0 0 0-15,0 0 0 16,-6 8 0-16,-18 16 1 0,-17 0-1 15,3 0 1-15,0-2-1 16,16 0-1-16,3-10 1 16,0-3 1-16,19-6-1 15,0-3 0-15,0 0 0 16,0 0 1-16,0 0-1 16,0 0 1-16,0-11-1 15,0-7 0-15,19-3-1 16,0 0 1-16,-11 6 0 15,-2 2 0-15,-6 7 0 16,0 6 0-16,0 0-2 16,0 0 0-16,0 0-1 15,0 0 3-15,-6 0-1 0,-2 0 1 16,-3 4 0 0,3 0 0-16,2 1 0 0,6-3 0 15,0-2 0-15,0 0 0 16,0 0 0-16,0 0 0 15,0 0 0-15,0 0-1 16,25 0 0-16,27-15 1 16,8 4 0-16,-3 0 0 15,-16 4 0-15,-8 7 0 16,-14 0 0-16,2 0-1 16,4 0 1-16,-11 0 0 15,5 15 0-15,-11 7 0 0,6 6 0 16,-4 3 0-16,4 0 0 15,0-1 0-15,-1-7 0 16,6-9 0-16,-5-1 0 16,5-10-3-16,19-3-56 15,-10-1-150-15</inkml:trace>
  <inkml:trace contextRef="#ctx0" brushRef="#br0" timeOffset="53426.9075">17585 4552 149 0,'-19'0'179'15,"3"0"-174"-15,16 0 22 16,0 0 15-16,0 0 5 15,0 0-5-15,0 0 5 16,-6 0 0-16,1 0-11 0,-3 0-2 16,8 0-6-16,-6 0-5 15,1 0-7-15,5 0-3 16,-3 0 1-16,3 0-1 16,0 0-3-16,0 0-4 15,0 0-1-15,0 11-3 16,14 12 18-16,40 18 12 15,12 3-20-15,-1 4-1 16,12 1 0-16,-9-6-5 16,-6 1 0-16,-7-5-5 15,-11-6-1-15,-9-2-1 16,3-9-6-16,-11-8-28 16,1-8-68-16,15-6-64 0,-15-6-99 15</inkml:trace>
  <inkml:trace contextRef="#ctx0" brushRef="#br0" timeOffset="53672.8818">18758 4516 381 0,'-27'0'218'0,"2"7"-206"15,-8 33 53-15,-13 13 7 16,-25 21-28-16,-16 9-16 15,-30 10-7-15,-14 14-7 16,-14 8 0-16,1 7-7 16,7-10-6-16,39-12-1 0,30-27-1 15,35-23-9-15,22-18-19 16,11-13-33-16,0-18-29 16,44-1-48-16,21-7-78 15</inkml:trace>
  <inkml:trace contextRef="#ctx0" brushRef="#br0" timeOffset="54063.043">19000 4949 347 0,'0'0'119'0,"0"0"-59"0,47 0 21 16,10 0-48-16,-5 0-8 15,-6 0-12-15,-8-2-10 16,-10 0-3-16,-9-3-1 16,-6 5-11-16,1 0-48 15,0 0-114-15,-14 2-108 16</inkml:trace>
  <inkml:trace contextRef="#ctx0" brushRef="#br0" timeOffset="54242.9163">18979 5217 489 0,'-11'0'70'15,"11"0"-35"1,46 0 29-16,30 0-2 0,12 0-41 15,-4 0-21-15,-13-13-2 16,-5-1-11-16,2-1-58 16,8-2-137-16</inkml:trace>
  <inkml:trace contextRef="#ctx0" brushRef="#br0" timeOffset="54897.119">21528 4593 310 0,'0'-3'167'0,"0"3"-146"16,0-4 12-16,0 3 14 15,0-6-4-15,-25 2-10 16,-34-3 3-16,-26 6-24 16,-19 2-4-16,-7 0 9 15,-20 19-1-15,-14 20-4 0,1 16-4 16,-1 12-3-16,20 3 5 15,13 2 5-15,36-8-5 16,24-13-4-16,44-14-4 16,8-18-2-16,38-12 0 15,60-7 2-15,36-17 0 16,7-26-1-16,4-11 1 16,-20-2 1-16,-7 5 3 15,-31 9 8-15,-22 10 3 16,-27 13-6-16,-19 11-2 15,-10 3-1-15,-9 3 1 16,0 2-1-16,0 0-1 0,5 0 0 16,-5 0 0-16,0 15-4 15,0 29 2-15,-33 21 7 16,-27 12 1-16,-5 11-6 16,-11 12-2-16,-3 4-3 15,-1-1-1-15,1-10 0 16,19-12-1-16,3-22 0 15,24-19-1-15,20-22-1 16,-1-7-5-16,14-9-15 16,0 2-22-16,0-4-21 15,0 0-21-15,52-6-46 16,22-21-95-16</inkml:trace>
  <inkml:trace contextRef="#ctx0" brushRef="#br0" timeOffset="55300.8443">21882 5086 315 0,'-19'-5'208'0,"14"5"-169"16,5-2 8-16,0 2 1 15,11 0-4-15,43 0 19 16,9 0-13-16,11 0-23 16,-3 0 3-16,-6 0-8 15,-5 0-18-15,-19 2-4 16,3-2-1-16,-12 0-12 16,1 0-56-16,8-7-90 15,5-18-121-15</inkml:trace>
  <inkml:trace contextRef="#ctx0" brushRef="#br0" timeOffset="55578.9705">22853 4714 474 0,'-5'0'62'0,"5"0"-23"0,5 0 24 15,28 20-6-15,13 4-26 16,-2 2-1-16,2 9 7 16,14-4-9-16,6 1-10 15,-1 2-9-15,-8-1-5 16,-8-5-4-16,-2-2 0 16,-9-6-8-16,-5-6-25 15,-1-14-52-15,7 0-47 16,21-21-68-16,-14-22-67 15</inkml:trace>
  <inkml:trace contextRef="#ctx0" brushRef="#br0" timeOffset="55781.1458">23881 4652 481 0,'-65'29'106'0,"18"26"-26"15,-18 12 14-15,-6 17-30 16,-14 17-24-16,-21 20-5 15,-17 13-5-15,-10 2-10 16,2-4-11-16,8-11-6 16,6-9-3-16,24-23-4 15,33-16-28-15,22-28-56 16,38-33-77-16,0-12-202 16</inkml:trace>
  <inkml:trace contextRef="#ctx0" brushRef="#br0" timeOffset="56817.0335">24072 5412 401 0,'0'-1'107'15,"0"0"-101"-15,38-9 25 16,30-1 16-16,22 1 4 16,14-5-10-16,-3 4-7 15,-3 2-4-15,-8-1-9 0,-16 0-17 16,-9 3-4 0,-13-2-6-16,-14 8-30 0,-5-1-76 15,-1-7-107-15,-29 1-56 16</inkml:trace>
  <inkml:trace contextRef="#ctx0" brushRef="#br0" timeOffset="57071.2678">24857 5052 168 0,'-24'9'360'15,"16"23"-348"-15,8 13 43 16,-14 14-1-16,0 5-21 0,-5 9-22 16,-19 4 2-16,-3 0 13 15,-8-3-12-15,3-15-9 16,13-9-4-16,14-14-1 16,11-14-5-16,8-15-16 15,0-7-40-15,5 0-96 16,50-33-32-16</inkml:trace>
  <inkml:trace contextRef="#ctx0" brushRef="#br0" timeOffset="57730.5102">24105 4477 9 0,'0'-1'209'16,"0"-3"-163"-16,0 4 1 15,0 0-13-15,-8 0-16 16,2-2-5-16,1 2 7 16,5 0 1-16,-3-1 8 15,-3-3 6-15,6 4-13 0,-5 0-1 16,5 0 5 0,-5 0 2-16,5 0-2 0,0 0-14 15,0 0-8-15,0 0-2 16,0 0 5-16,0-3 7 15,38-1 21-15,13-3-3 16,1-3-3-16,0 6 3 16,-16 1 1-16,-26 3-18 15,-10 0-12-15,0 21 1 16,-32 27 1-16,-39 16-2 16,-8-3-3-16,13-8 1 15,28-15-2-15,35-16 1 16,3-14-3-16,28-8-5 15,59 0-2-15,30-8-23 16,39-19-90-16,-23-6-133 0</inkml:trace>
  <inkml:trace contextRef="#ctx0" brushRef="#br0" timeOffset="58704.9185">25842 4652 121 0,'0'0'103'16,"0"-3"-56"-16,0 3-6 15,0-3-6-15,-9 2-1 16,4 1 6-16,-1-3 5 15,-2 0-11-15,8 3-11 16,-5 0-4-16,-3 0-4 0,8-2 4 16,0-1 12-16,0-3 1 15,0-2-3-15,21-9 1 16,64-4 15-16,24-1 17 16,6 3-16-16,-25 16-5 15,-25 3-4-15,-32 9-16 16,-28 37-8-16,-5 28-9 15,-76 8 3-15,-41 13-4 16,-9-8-2-16,20-15-1 16,49-17 0-16,43-17-2 15,14-13-2-15,46-2 0 16,33 0 3-16,0 2 1 0,-21 19 0 16,-45 20 0-16,-32 25 1 15,-139 14-1-15,-52 1 0 16,-5-36-35-16,32-58-196 15</inkml:trace>
  <inkml:trace contextRef="#ctx0" brushRef="#br0" timeOffset="64682.0891">16857 7132 188 0,'-21'0'96'16,"-4"0"-58"-16,6 0 7 15,5 0-18-15,1 0 17 16,13 0 2-16,0-6-13 0,0-3 5 16,0-1-8-16,-6 0-17 15,-2 6 16-15,8 1 6 16,-11 3-8-16,3 0-9 16,8 0-7-16,0 0-3 15,0 0-2-15,0 0-2 16,0 19 1-16,14 16 18 15,32 10 0-15,11 12-6 16,17 5-2-16,-3 0-6 16,2 1-6-16,6-8-3 15,-2-9 0-15,-4-9-1 16,-2-10-4-16,-5-14-23 0,-15-13-54 16,15 0-57-16,-6-22-66 15,-6-33-166-15</inkml:trace>
  <inkml:trace contextRef="#ctx0" brushRef="#br0" timeOffset="64884.725">18174 7043 473 0,'-103'64'45'15,"10"30"54"-15,-27 20-35 16,-8 16-34-16,-25 6-20 15,9-5-8-15,15-6-1 0,29-22-1 16,42-22-2-16,37-36-10 16,21-29-48-16,46-16-111 15,52-37-110-15</inkml:trace>
  <inkml:trace contextRef="#ctx0" brushRef="#br0" timeOffset="65290.9399">18469 7555 291 0,'0'0'127'16,"0"0"-85"-16,24 0 46 0,31 0-39 16,5-9-21-16,-8-2-4 15,-1 0-20-15,-12-2-4 16,-12 1-4-16,0 10-38 16,-21 2-152-16</inkml:trace>
  <inkml:trace contextRef="#ctx0" brushRef="#br0" timeOffset="65470.6335">18621 7866 592 0,'0'0'62'15,"30"0"-44"-15,44-9-1 16,5-10-17-16,6-5-12 15,26 0-91-15,-21 0-133 16</inkml:trace>
  <inkml:trace contextRef="#ctx0" brushRef="#br0" timeOffset="66526.7165">19982 7327 396 0,'-14'0'62'16,"14"0"-25"-16,14 0 24 15,51-2-1-15,20-4-21 16,2 2 3-16,6 1-17 16,-17-1-19-16,-5 1-6 15,-3 1-1-15,-2 0-13 0,10-1-65 16,-10 3-171-16</inkml:trace>
  <inkml:trace contextRef="#ctx0" brushRef="#br0" timeOffset="66841.9187">21266 7060 369 0,'0'7'67'0,"0"11"-10"16,33 6 22-16,27-1-26 15,5 1-11-15,6 4-19 16,8-1-5-16,-13 0 0 16,-1-4-11-16,-5-7-7 15,-8 3-1-15,0-7-10 16,-6-5-29-16,9-7-77 15,2 0-99-15,-5-32-78 16</inkml:trace>
  <inkml:trace contextRef="#ctx0" brushRef="#br0" timeOffset="67031.0727">22406 7093 503 0,'-128'86'77'0,"8"33"7"16,-36 21-15-16,-10 7-17 15,-3 5-28-15,5-7-16 16,25-17-7-16,41-24-1 16,46-30-4-16,47-30-21 15,5-33-47-15,25-11-45 16,67-32-43-16,20-32-62 16</inkml:trace>
  <inkml:trace contextRef="#ctx0" brushRef="#br0" timeOffset="67570.8867">22834 6851 250 0,'-8'0'91'0,"2"0"-56"15,1-2-4-15,5 2 9 16,0-6-1-16,0 4 4 16,0-4 14-16,33-5 5 15,32-5-12-15,-13 4 0 16,-14 6 1-16,-11 3-25 15,-27 3-17-15,0 0-2 16,0 44-3-16,-32 16 1 0,-23 15-2 16,-8 2-3-16,31-13 1 15,24-18-1-15,8-15-1 16,19-21 1-16,54-10-2 16,6 0 0-16,17-10-12 15,-17-2-72-15,-6 4-106 16,-40-5-188-16</inkml:trace>
  <inkml:trace contextRef="#ctx0" brushRef="#br0" timeOffset="69714.5991">23330 7743 294 0,'0'0'248'0,"74"0"-239"16,38-2 84-16,5-14-57 16,0 1-20-16,-13 3-10 15,-31 5-5-15,-21 0-1 16,-5 2-3-16,-23 5-20 15,12 0-86-15,-31 0-158 0</inkml:trace>
  <inkml:trace contextRef="#ctx0" brushRef="#br0" timeOffset="69948.5516">23854 7433 268 0,'-19'22'293'0,"0"20"-287"0,19 18 51 15,-19 14-17 1,-14 10-31-16,0 1-8 0,-5-3-1 16,16-12 0-16,11-19-6 15,11-16-26-15,0-17-51 16,38-18-120-16</inkml:trace>
  <inkml:trace contextRef="#ctx0" brushRef="#br0" timeOffset="70262.7255">24988 7251 184 0,'-24'0'316'16,"4"17"-293"-16,7 30 18 16,-6 19 20-16,-3 5-13 15,-16 11-26-15,-9 10 1 16,1 2-6-16,-6 0-6 15,14-11-9-15,16-14-2 16,17-20-14-16,5-19-24 16,0-19-52-16,27-11-30 15,30-18 6-15,14-24-54 0</inkml:trace>
  <inkml:trace contextRef="#ctx0" brushRef="#br0" timeOffset="70682.8774">25479 7446 381 0,'-25'-1'45'0,"25"1"-30"15,0 0 3-15,0-4 4 0,0 4 4 16,0 0 11-1,0-3 5-15,0-2-5 0,14-3-3 16,30-3 7-16,-3 2-6 16,10-6-3-16,4 1 6 15,2 0-9-15,3 3 1 16,-8 6-4-16,-6-1-2 16,-18 6-9-16,-12 0-9 15,-16 32-2-15,0 34-1 16,-76 20-1-16,-31 21-2 15,-15 6 1-15,10-9-1 16,41-14 0-16,49-28 0 16,22-27 0-16,27-26 0 15,82-9 0-15,30-27 3 16,11-22-1-16,-16 0-2 0,-17 4-2 16,-32 12-28-16,5-1-118 15,-17-11-265-15</inkml:trace>
  <inkml:trace contextRef="#ctx0" brushRef="#br0" timeOffset="72272.5987">14327 9601 160 0,'-5'0'174'0,"-4"0"-151"15,9 0 4-15,-5 0 9 16,-1 0 9-16,6-1-12 16,-2 1 6-16,2-3 2 15,-6 0-4-15,1 3-1 16,5 0-8-16,0 0-6 0,0 0-3 16,0 0-2-16,33 20 16 15,18 5-4-15,23 8-12 16,2 3 5-16,9 3 0 15,-12 1-12-15,-13-3-8 16,-13-2-2-16,-4-3-2 16,-10-15-16-16,-11-4-42 15,-3-11-63-15,0-2-77 16,0 0-52-16</inkml:trace>
  <inkml:trace contextRef="#ctx0" brushRef="#br0" timeOffset="72490.9579">15369 9639 348 0,'-47'5'223'0,"-10"39"-165"15,-3 25 37-15,-38 19-13 16,-25 21-38-16,-30 20-28 16,-10 6-3-16,-28 0-10 15,8-12-2-15,20-15-1 16,45-20 0-16,53-25-4 15,38-29-12-15,27-22-38 16,19-12-35-16,74-36-32 16,37-25-89-16</inkml:trace>
  <inkml:trace contextRef="#ctx0" brushRef="#br0" timeOffset="72976.7581">15704 9397 210 0,'-5'0'147'15,"2"0"-112"-15,-8-3-9 16,11 0 9-16,0 3-7 16,0 0-2-16,0 0 6 15,0-2 4-15,-8 0 3 16,8-4 13-16,0-5-12 15,8 8 14-15,25-5-3 16,-14 3-17-16,-11 5-15 16,-3 0-12-16,-5 0-2 15,0 14-2-15,0 32 1 16,0 13 1-16,-27 9-2 0,-11-8-3 16,30-9 0-16,8-16 2 15,0-15-2-15,27-12 2 16,38-8 0-16,6 0-2 15,14 0 0-15,2-7-72 16,-41-20-265-16</inkml:trace>
  <inkml:trace contextRef="#ctx0" brushRef="#br0" timeOffset="73944.785">16320 10370 234 0,'-19'0'98'16,"19"0"-30"-16,-14 0-29 15,9 0-4-15,5-2 2 16,-3-3 18-16,3-2 6 0,14-4-10 15,60-2 4-15,29 0 2 16,14-1-12-16,14 4-5 16,-13 4-12-16,-31 1-16 15,-16 5-9-15,-36-1-3 16,-2-1 0-16,-9 2-7 16,-5 0-25-16,-10-8-62 15,-9-7-53-15,5-3-61 16,-5-6-67-16</inkml:trace>
  <inkml:trace contextRef="#ctx0" brushRef="#br0" timeOffset="74162.6077">16988 9945 572 0,'-33'9'85'0,"20"40"-40"16,2 16 31-16,8 18-31 15,-10 6-23-15,-7 3-13 16,-12-8-4-16,5-8-5 16,2-20 0-16,11-15-3 15,14-21-20-15,0-14-33 16,0-6-50-16,52-20-92 16,22-32-72-16</inkml:trace>
  <inkml:trace contextRef="#ctx0" brushRef="#br0" timeOffset="74470.795">17970 9851 443 0,'0'4'48'0,"0"16"-14"15,0 10 54-15,46 8-20 16,9 3-25-16,16 1-3 0,-1 0-1 16,4-3-25-16,5-10-11 15,-13-7-3-15,-9-7-6 16,-11-7-37-16,14-8-82 15,-13 0-129-15,-9-37-138 16</inkml:trace>
  <inkml:trace contextRef="#ctx0" brushRef="#br0" timeOffset="74626.5469">18960 9878 435 0,'-90'68'179'15,"-3"30"-102"-15,-24 18 14 16,-28 16-23-16,-5 2-19 0,-3-3-22 15,12-16-18-15,29-23-9 16,46-27-3-16,39-30-30 16,27-34-96-16,71-13-129 15</inkml:trace>
  <inkml:trace contextRef="#ctx0" brushRef="#br0" timeOffset="75512.8414">19322 10186 175 0,'-8'0'172'16,"-3"0"-147"-16,11 0-6 16,0 0 6-16,0 0 16 15,0 0 15-15,-3 0-1 16,3 0-14-16,0 0-13 16,0 0-3-16,3 0 9 15,46 0-11-15,11 0-9 16,14 0 4-16,10 0 21 15,6 0-10-15,-8 0-12 16,-6-5-14-16,-5 0-3 16,-22 0-5-16,28-6-45 15,-23-8-140-15,-21-12-247 0</inkml:trace>
  <inkml:trace contextRef="#ctx0" brushRef="#br0" timeOffset="75856.5994">20715 9759 355 0,'-10'0'33'0,"10"0"-28"15,0 0 7-15,0 0 20 16,0 0 8-16,0 0 24 16,-3 0 9-16,-13 28-14 15,2 26 0-15,-13 20-9 16,-12 24-13-16,-12 13-10 16,-18 13-7-16,-1-2-7 15,4-7-1-15,14-14-7 16,20-21-5-16,13-28-5 15,19-25-18-15,0-27-58 16,62-16-73-16,23-51-141 16</inkml:trace>
  <inkml:trace contextRef="#ctx0" brushRef="#br0" timeOffset="76224.6248">21285 9824 440 0,'-24'0'129'16,"24"0"-126"-16,0 0 2 16,0 0 6-16,57 0 20 15,22-8 21-15,19-13 9 16,9 0 9-16,-4 4-11 0,-24 4-9 15,-27 6-17-15,-30 7-20 16,-22 47-10-16,-41 44 5 16,-71 37-4-16,-32 17-3 15,-1-4-1-15,47-18 1 16,60-36-1-16,38-35-1 16,46-38-6-16,80-14 0 15,29-22 5-15,22-24-2 16,-5-4-7-16,-16 5-17 15,-17 7-49-15,-3 4-90 16,-30-1-231-16</inkml:trace>
  <inkml:trace contextRef="#ctx0" brushRef="#br0" timeOffset="76592.7931">22747 9995 481 0,'-25'1'182'0,"25"6"-127"16,14-7-10-16,62 0 8 16,17 0-22-16,13-23-20 15,-8-5-10-15,-8-1-1 16,-16 4-21-16,-22 5-56 15,0 9-100-15,-39 3-196 16</inkml:trace>
  <inkml:trace contextRef="#ctx0" brushRef="#br0" timeOffset="76750.6364">22989 10216 714 0,'-5'10'102'15,"5"-5"-63"-15,93-5-26 16,38-4-13-16,24-40 0 16,11-15-84-16,-24-15-268 15</inkml:trace>
  <inkml:trace contextRef="#ctx0" brushRef="#br0" timeOffset="77289.8307">24833 9601 6 0,'-28'-9'519'0,"9"3"-428"16,11 6-33-16,-11 0-20 16,-27 3-9-16,-52 35-16 15,-33 22-6-15,-27 27 26 16,-12 21 12-16,34 23 3 16,38 0-9-16,52-15-26 15,46-29 0-15,65-41-6 0,99-40-3 16,70-24 1-1,69-64 0-15,32-36-2 0,6-24 3 16,-66 5-5-16,-78 21 1 16,-126 23 3-16,-71 32-4 15,-153 29-1-15,-95 32-1 16,-28 1-18-16,50 30-92 16,101-24-327-16</inkml:trace>
  <inkml:trace contextRef="#ctx0" brushRef="#br0" timeOffset="89864.6829">13602 11611 212 0,'0'-14'68'16,"5"-3"-13"-1,-5 5 15-15,14 0-28 0,-14 6 0 16,0 4-10-16,0-4 4 16,0 6 1-16,0-3-4 15,0 3-3-15,0 0 6 16,-14 0-7-16,-32 17-5 16,-39 46-17-16,-21 45-7 15,-17 36 1-15,25 25-1 16,25 3 0-16,45-5 1 15,28-24-2-15,28-27-3 16,102-26-27-16,56-44-120 16,10-43-219-16</inkml:trace>
  <inkml:trace contextRef="#ctx0" brushRef="#br0" timeOffset="90720.4491">17782 11645 54 0,'-14'0'42'15,"6"0"2"-15,-3-3 39 16,3 3 4-16,-3 0-27 15,11 0-9-15,-8-1-4 16,8-3 8-16,0 4 5 16,0 0-6-16,27 0-14 0,38 21 25 15,25 20-7 1,-24 15-26-16,-25 20-3 0,-30 22-12 16,-11 21-9-16,-77 15-5 15,-40 0-3-15,-14-7-2 16,19-27-21-16,52-39-62 15,55-24-55-15,5-37-83 16</inkml:trace>
  <inkml:trace contextRef="#ctx0" brushRef="#br0" timeOffset="91064.6757">19044 11519 373 0,'-65'0'127'0,"-1"31"-81"16,-10 38 15-16,-22 32-4 15,5 31-10-15,22 24-5 0,17 11 9 16,43-2-6-16,11-22-28 16,46-29-17-16,77-38-4 15,54-54-86-15,11-31-274 16</inkml:trace>
  <inkml:trace contextRef="#ctx0" brushRef="#br0" timeOffset="91934.2249">22965 11283 159 0,'-14'16'307'15,"14"23"-275"-15,0 21 71 16,0 21-19-16,0 26-28 16,-27 30-19-16,-49 22-9 15,-31 12-12-15,-29-7-9 16,11-24-7-16,13-30-3 16,38-41-33-16,50-34-72 15,24-35-78-15,73-17-186 0</inkml:trace>
  <inkml:trace contextRef="#ctx0" brushRef="#br0" timeOffset="92301.6519">24287 11794 165 0,'0'-14'425'0,"14"5"-409"16,51 1 62-16,6-5-39 15,-2 5-35-15,-12 1-4 16,-16 4-19-16,-22 3-52 16,0 0-58-16,-19 8-26 0,-8 26-178 15</inkml:trace>
  <inkml:trace contextRef="#ctx0" brushRef="#br0" timeOffset="92452.4487">24372 12095 298 0,'0'0'172'16,"46"-7"-76"-16,33-8-5 16,19-8-65-16,-5-2-13 15,-3-4-13-15,-5 0-49 16,2-4-114-16,-13-7-196 15</inkml:trace>
  <inkml:trace contextRef="#ctx0" brushRef="#br0" timeOffset="92848.4066">26207 11586 96 0,'0'0'64'0,"-11"0"-59"16,-30 16 13-16,-11 15 52 15,-27 13 22-15,-5 9-5 0,-1 22-16 16,-2 8 16-1,30 7-21-15,24-9-32 0,33-25-16 16,0-23-6-16,79-21-3 16,38-12 18-16,47-38 7 15,13-31-4-15,0-22-6 16,-21 3-4-16,-58 14 23 16,-57 16-14-16,-41 15-6 15,-47 15-12-15,-83 10-11 16,-29 15 0-16,15 3-7 15,54 0-32-15,82 0-86 16,8-2-218-16</inkml:trace>
  <inkml:trace contextRef="#ctx0" brushRef="#br0" timeOffset="96404.7346">14215 11745 322 0,'-11'-5'132'0,"11"5"-103"16,0 0 9-16,-8-3-8 0,8 3 4 15,0 0 3-15,0-2 3 16,0 2-13-16,0 0 0 16,0 0-6-16,0 0-7 15,0 0 0-15,0 0 1 16,8 0 0-16,44 24 5 15,14 11-5-15,-1 5-5 16,0 0-6-16,-5 2-3 16,-8-7-1-16,0-5-6 15,-14-8-14-15,3-4-40 16,5-2-76-16,-21-10-143 16</inkml:trace>
  <inkml:trace contextRef="#ctx0" brushRef="#br0" timeOffset="96622.7215">14897 11831 137 0,'-104'48'499'16,"-2"24"-487"-16,8 20 31 15,0 2-12-15,-14 4-26 16,8 1-5-16,-2-8 0 15,8-7-4-15,13-11-5 16,28-17-19-16,38-15-52 0,19-17-69 16,5-24-126-1</inkml:trace>
  <inkml:trace contextRef="#ctx0" brushRef="#br0" timeOffset="96996.5053">15115 12274 13 0,'25'-5'499'16,"7"-6"-425"-16,39 4 19 15,11 1-49-15,-6-4-20 16,-8 3-9-16,-16 3-14 15,-14-1-1-15,-10 3-14 16,-9-3-21-16,5 5-33 16,4-2-89-16,-15-9-99 0</inkml:trace>
  <inkml:trace contextRef="#ctx0" brushRef="#br0" timeOffset="97214.345">15532 12028 372 0,'-11'22'152'16,"11"23"-104"-16,-13 20 42 16,-1 15-39-16,-11 6-19 15,-15 3-21-15,1-10-11 0,7-14-5 16,10-23-28-1,22-14-70-15,0-28-111 0</inkml:trace>
  <inkml:trace contextRef="#ctx0" brushRef="#br0" timeOffset="97617.6057">16713 11831 69 0,'-33'0'362'16,"-5"21"-338"-16,11 12-17 15,-20 5 6-15,9 6 5 16,-16 4 2-16,2-1 8 16,14-6 16-16,-1-10-2 15,31-13 1-15,8-10-29 16,0-8-9-16,52 0 19 16,33 0 1-16,7-19-13 0,-7 7 4 15,-12 2 5-15,-2 6-10 16,-5 1-10-16,-6-2-1 15,-8 3-15-15,-14-8-35 16,-3-9-32-16,3-4-79 16,-10-17-96-16</inkml:trace>
  <inkml:trace contextRef="#ctx0" brushRef="#br0" timeOffset="97754.6493">17258 11785 289 0,'0'0'156'15,"0"25"-85"-15,0 39 24 16,-27 24-22-16,-28 23-21 15,-26 11-7-15,-7 7 16 16,4-3-20-16,-1-15-41 16,39-17-6-16,46-36-98 0,0-58-278 15</inkml:trace>
  <inkml:trace contextRef="#ctx0" brushRef="#br0" timeOffset="98496.6074">19268 11845 347 0,'-19'-4'139'0,"10"4"-84"16,9 0-7-16,0 0-5 15,0 26 2-15,0 8-2 16,22 9 1-16,16 10-3 16,14 5-13-16,-5-1-10 15,-1-5-10-15,6-11-6 16,-11-5-2-16,-3-8-5 15,-11-8-17-15,-2-9-46 16,-4-11-47-16,9 0-48 16,6-37-14-16,7-24-134 0</inkml:trace>
  <inkml:trace contextRef="#ctx0" brushRef="#br0" timeOffset="98646.6841">20080 11874 255 0,'0'-3'113'15,"0"3"-18"-15,-33 38-22 16,-32 31 15-16,-19 21-13 15,-20 17-19-15,-11 10-1 16,-2 6-7-16,0-11-23 16,24-16-25-16,28-26-4 15,46-25-53-15,19-35-128 16,46-17-249-16</inkml:trace>
  <inkml:trace contextRef="#ctx0" brushRef="#br0" timeOffset="99322.6031">20233 12266 306 0,'-27'0'243'16,"21"0"-152"-16,6 0-4 15,0 0-4-15,44 8-15 16,35-3-43-16,24-3-22 16,-7-2-3-16,8 0-14 15,7-30-50-15,20-11-85 16,-14-14-158-16</inkml:trace>
  <inkml:trace contextRef="#ctx0" brushRef="#br0" timeOffset="99868.2608">21419 11846 168 0,'-27'6'136'16,"-1"-2"-56"-16,9 1-33 15,6-3-10-15,7 2-14 16,-2-4-11-16,3 0-6 0,5 0-3 16,-6 1 13-1,6-1 12-15,-13 0-1 16,13 0-1-16,0 0 9 0,-9 0 1 16,9 0-2-16,0-1-4 15,28-15 4-15,37-6-1 16,20 2-6-16,-6 5 3 15,-14 8 7-15,-24 7-7 16,-22 0-15-16,-13 29-10 16,-6 26 0-16,-20 13-3 15,-31-2-2-15,10-11 0 16,35-18-1-16,6-15-3 16,79-16-6-16,39-6 4 15,-7 0 6-15,-12-3 0 16,-34 3 7-16,-51 4 8 0,-20 54 4 15,-125 24-2-15,-68 9-17 16,-16-16-2-16,24-40-66 16,68-35-192-16</inkml:trace>
  <inkml:trace contextRef="#ctx0" brushRef="#br0" timeOffset="100776.6091">14093 13646 0 0,'-28'-2'405'16,"9"-2"-348"-16,19 2-18 15,0 2 0-15,0-3-9 16,0 3 6-16,0 0-6 16,0 0 4-16,0 0-4 15,0 0-6-15,0 5-14 16,27 16-1-16,31 13 25 15,26 9-10-15,-10 7-9 16,-3 6-4-16,-19 0-9 16,-12-2-2-16,-7-10-1 0,-6-8-18 15,-2-15-45-15,8-9-73 16,-1-12-101-16</inkml:trace>
  <inkml:trace contextRef="#ctx0" brushRef="#br0" timeOffset="100978.176">15074 13659 171 0,'0'0'294'0,"-44"14"-233"15,-2 35 7-15,-14 17 10 16,-13 19-26-16,-17 15-19 16,-14 8-17-16,-8 6-7 15,6-5-2-15,8-17-7 0,32-19 0 16,39-25-14-16,27-24-25 15,0-17-45-15,27-7-95 16,39-26-137-16</inkml:trace>
  <inkml:trace contextRef="#ctx0" brushRef="#br0" timeOffset="101384.5638">15227 14079 192 0,'-14'0'110'16,"6"2"-39"-16,8 0 0 15,0 4-1-15,0-1-15 16,27-3 3-16,33-2-6 0,6 0-13 15,-4 0-18-15,-7 0-21 16,-9 0 0-16,-13 0-16 16,0 0-62-16,-3 0-127 15,-28 0-161-15</inkml:trace>
  <inkml:trace contextRef="#ctx0" brushRef="#br0" timeOffset="101578.2805">15409 14329 541 0,'20'0'114'16,"31"0"-70"-16,9 0-20 15,-13 0-24-15,5 0-36 16,-6 5-100-16,-27-5-162 15</inkml:trace>
  <inkml:trace contextRef="#ctx0" brushRef="#br0" timeOffset="101908.2898">16279 13893 599 0,'-5'0'96'0,"5"0"-50"16,52 0 0-16,13 0-19 0,-10 0-27 16,-4 0-8-16,-7-8-25 15,-3-11-37-15,11-3-69 16,8-5-70-16,-22 3-59 16</inkml:trace>
  <inkml:trace contextRef="#ctx0" brushRef="#br0" timeOffset="102202.4713">17212 13572 151 0,'0'0'256'15,"0"0"-213"-15,0 30-7 16,-19 14-7-16,-17 9-21 0,-16 7 2 15,6-2 6-15,8-7 2 16,13-12-9-16,23-19-2 16,2-15-1-16,27-5 25 15,47-7 14-15,24-21-13 16,11-1-19-16,-11-1-5 16,-14 8-4-16,-15 2-4 15,-18-1-12-15,-18 7-48 16,19-9-116-16,-30-8-125 15</inkml:trace>
  <inkml:trace contextRef="#ctx0" brushRef="#br0" timeOffset="102352.535">18038 13495 288 0,'-46'63'361'16,"-14"32"-310"-16,2 27 23 15,-21 12-14-15,-8 3-12 16,-3-6-33-16,22-21-15 15,16-19-16-15,52-42-110 16,0-49-283-16</inkml:trace>
  <inkml:trace contextRef="#ctx0" brushRef="#br0" timeOffset="103132.3233">20416 13727 120 0,'-28'-9'393'15,"17"9"-352"-15,11 0-17 16,0 0 2-16,0 20-5 16,63 16 39-16,11 11-6 15,5 1-11-15,5 8-14 16,1 2-12-16,2-11-13 15,-11-3-4-15,-16-9-5 16,0-9-26-16,-21-13-52 16,7-13-71-16,0 0-70 15,1-44-63-15</inkml:trace>
  <inkml:trace contextRef="#ctx0" brushRef="#br0" timeOffset="103304.1613">21771 13659 258 0,'-85'51'279'15,"-8"35"-204"-15,-16 22 10 16,-11 13-27-16,3 7-24 16,-8-6-17-16,21-11-10 15,14-21-5-15,30-29-2 16,33-20-7-16,27-24-28 16,0-17-59-16,46 0-111 15,39-32-78-15</inkml:trace>
  <inkml:trace contextRef="#ctx0" brushRef="#br0" timeOffset="103642.462">22052 13951 317 0,'-17'0'156'15,"17"0"-112"1,0 0-2-16,11 0-5 0,49 0 27 15,14 0-24-15,16-19-8 16,0-1-5-16,-11-2-15 16,-14 1-12-16,-18 5-10 15,-7 9-65-15,-34 7-155 16</inkml:trace>
  <inkml:trace contextRef="#ctx0" brushRef="#br0" timeOffset="103806.6424">22343 14109 326 0,'-16'0'409'15,"16"0"-346"-15,41 0-24 16,52-13-35-16,18-9-4 16,-13-14-24-16,12-4-112 15,-31-7-185-15</inkml:trace>
  <inkml:trace contextRef="#ctx0" brushRef="#br0" timeOffset="104368.2472">23540 13498 117 0,'-13'2'56'0,"-6"-2"-28"16,13 3 0-16,-8 0 0 15,9-3-11-15,-9 0 10 16,6 0 37-16,8 0-9 0,-5 0-12 16,5 0 5-1,-6 0-3-15,6 0-26 0,-8 0-6 16,8 0 4-16,0 0 7 16,0 0 1-16,0 0 5 15,0-8 13-15,19-7-1 16,36-3-3-16,2-3-1 15,-2 10-3-15,-12 5 6 16,4 6-14-16,-20 0-15 16,-22 16-4-16,-5 31-4 15,0 20-3-15,-57 11-1 16,-3-6-1-16,33-14-1 16,27-17-2-16,0-19-5 15,79-12 2-15,5-2 7 16,-5 7 10-16,-32 24 13 0,-47 37 11 15,-52 44-29-15,-139 30-5 16,-57-3 0-16,19-55-35 16,52-92-392-16</inkml:trace>
  <inkml:trace contextRef="#ctx0" brushRef="#br0" timeOffset="137210.2113">2245 9928 149 0,'0'2'156'16,"0"-2"-139"-16,0 0 0 15,0 0 12-15,0 0-12 16,0 0-8-16,0 0 18 16,0 0 5-16,0 0 0 15,-2 0-2-15,-4 2-6 16,6-2-5-16,-5 0-2 15,5 0-3-15,0 0-4 16,0 0 2-16,0 0-3 0,0 0 0 16,0 0 1-16,0 0 2 15,32 0-5-15,34 0 20 16,18 0 3-16,9 0-7 16,-17 0-1-16,-10 0-1 15,-20 0-12-15,-24 0-9 16,-11 0-19-16,-11 0-70 15,0-4-182-15</inkml:trace>
  <inkml:trace contextRef="#ctx0" brushRef="#br0" timeOffset="137855.9059">3311 9604 120 0,'0'0'144'16,"0"0"-140"-16,0-3 18 15,0 3 32-15,0-1-2 16,9-2-9-16,-9 0-2 16,13-2 5-16,1 2-11 15,5-4 8-15,11 0-16 16,-14 0-10-16,3 2-1 0,-5 5-4 16,-8-3-4-16,-1 3-1 15,-5 0-2-15,0 0 2 16,0 0 0-16,0 6-2 15,0 23 0-15,-14 11 1 16,-18 9-3-16,-12 11-3 16,-2 1 0-16,-1 3 0 15,20-13 1-15,2-14-1 16,25-11-2-16,0-22 2 16,52-4 0-16,33 0 0 15,2-23 0-15,9-3-1 16,-17-1 0-16,-25 5-7 15,-16 3-20-15,-19 7-40 16,0 2-71-16,-10 1-99 0</inkml:trace>
  <inkml:trace contextRef="#ctx0" brushRef="#br0" timeOffset="138096.2197">4105 9245 389 0,'0'0'90'0,"0"24"-71"16,-11 24 53-16,-5 14 5 15,-23 25-34-15,1 14-18 16,-22 20 1-16,-5 20 3 0,-14 4-2 16,-6 0-6-16,1-14-14 15,5-28-7-15,32-32-7 16,20-34-24-16,27-31-56 15,0-6-68-15,46-53-133 16</inkml:trace>
  <inkml:trace contextRef="#ctx0" brushRef="#br0" timeOffset="138807.8922">4459 9791 237 0,'0'-5'81'15,"0"-3"-38"-15,14-5 33 16,19 2 9-16,19 1-9 16,13 3-16-16,6 4-12 15,-6 3-11-15,9 0-10 16,-22 0-20-16,-11 0-7 0,-17-5-13 16,-5-1-32-16,-19 1-99 15,0 5-180-15</inkml:trace>
  <inkml:trace contextRef="#ctx0" brushRef="#br0" timeOffset="138973.9302">4969 9996 601 0,'0'30'80'0,"8"1"-43"16,50-14-5-16,21-17-32 15,-8 0-3-15,2-32-106 0,-18-43-519 16</inkml:trace>
  <inkml:trace contextRef="#ctx0" brushRef="#br0" timeOffset="139805.7345">6065 9739 73 0,'0'0'275'0,"0"0"-243"16,0 0 17-16,0 0 33 15,0 5-24-15,14 10 2 16,19 4-10-16,13 9-6 15,6 9-3-15,13 12 3 16,-2 9-12-16,-8 9-10 16,-9 5-5-16,-8-3-9 0,-5-3-7 15,8-17-1-15,-9-12-5 16,1-17-20-16,-8-18-55 16,-4-2-26-16,18-25-57 15,-15-22-52-15</inkml:trace>
  <inkml:trace contextRef="#ctx0" brushRef="#br0" timeOffset="140029.1104">6682 9760 434 0,'-60'24'44'15,"8"16"-18"-15,-19 10 40 16,-8 8-29-16,-8 6-17 15,-17 4-10-15,19-7-7 16,6-5-2-16,14-19-1 16,32-15-4-16,14-14-19 15,19-8-33-15,0 0-35 16,38-29-37-16,14-11-58 16</inkml:trace>
  <inkml:trace contextRef="#ctx0" brushRef="#br0" timeOffset="140510.0613">7178 9254 153 0,'-6'0'31'16,"6"0"22"-16,0 0 16 15,0 0-29-15,0 0-3 16,0 0 11-16,14 0 18 15,30 0-12-15,16 0 3 16,5-14-8-16,9-1-6 16,-17 0-4-16,-11 7 0 15,-13 6-22-15,-33 2-13 16,0 0-4-16,0 37 1 16,-8 24 1-16,-44 22-1 15,-13-1 0-15,26-10-2 16,15-21 2-16,24-15-2 15,5-19 1-15,61-12 0 0,13-5-2 16,11-5-3 0,3-22-23-16,-9-2-43 0,9-3-87 15,-22 2-170-15</inkml:trace>
  <inkml:trace contextRef="#ctx0" brushRef="#br0" timeOffset="140847.7245">8050 9891 484 0,'0'0'41'0,"41"0"23"16,55-10 3-16,24-13-25 16,11-6 1-16,-1-1-7 15,-12 2-16-15,-34 8-15 16,-29 8-5-16,-17 3-10 15,-27 8-37-15,11 1-79 16,-22 0-151-16</inkml:trace>
  <inkml:trace contextRef="#ctx0" brushRef="#br0" timeOffset="141126.2925">8560 9649 372 0,'-19'23'102'0,"8"20"-54"0,11 1 54 16,-3 13-45-16,-10 8-16 15,-17 8-4-15,-3 2-13 16,0-7-14-16,-2-17-9 15,21-13-1-15,3-16-19 16,11-12-21-16,0-10-28 16,20 0-68-16,20-35-96 15</inkml:trace>
  <inkml:trace contextRef="#ctx0" brushRef="#br0" timeOffset="141605.9451">9335 9379 86 0,'-9'0'204'0,"-2"2"-178"15,3 0 5-15,3-2 2 16,5 0 9-16,0 0-1 16,0 0-7-16,0 0 4 15,0 0 0-15,0 0 2 0,0 0 1 16,46-16 0 0,11-7-9-16,3 1 3 0,6 6 15 15,-9 8-8-15,-8 8-7 16,-11 0-18-16,-29 33-5 15,-9 19 0-15,0 22 7 16,-30 10-14-16,-33-11-4 16,22-10 1-16,22-24-2 15,19-14-4-15,33-9 2 16,40-4 2-16,12 3 1 16,-9 2 1-16,-21 18 5 15,-50 23 7-15,-5 28-3 16,-125 9-9-16,-39 1-2 0,-5-32-7 15,11-29-59 1,54-35-139-16,25-30-406 0</inkml:trace>
  <inkml:trace contextRef="#ctx0" brushRef="#br0" timeOffset="153131.8062">2783 12090 37 0,'-14'-7'253'0,"-5"0"-235"16,11 4 26-16,8-2-2 16,-6-1-18-16,-2 4 18 15,8-3 6-15,0 3-2 0,0 2-6 16,0-3-5-16,0 3 0 16,0 0-1-16,0 0-16 15,0 0-14-15,33 0 3 16,18 0 8-16,12 0-9 15,-6 0-5-15,-5 0-1 16,-11-2-2-16,-3-1-8 16,-10-2-29-16,4-2-59 15,1-5-117-15</inkml:trace>
  <inkml:trace contextRef="#ctx0" brushRef="#br0" timeOffset="153559.9611">3587 11752 291 0,'0'0'41'0,"0"0"14"0,0 3-4 16,0-3-19 0,54 0 10-16,31-8 0 0,27-23-10 15,24-7 2-15,9 1 3 16,-6 7-4-16,-22 11-13 16,-27 7-13-16,-30 12-3 15,-22 0-3-15,-16 22 0 16,-22 29 2-16,-8 19 6 15,-63 23-2-15,-22 20-1 16,-19 11-3-16,-5 2-1 16,19-7-2-16,0-14 0 15,24-23-4-15,17-23-8 16,24-26-10-16,19-20-28 16,14-13-42-16,0-20-4 0,60-28-58 15,36-2-115-15</inkml:trace>
  <inkml:trace contextRef="#ctx0" brushRef="#br0" timeOffset="153873.8748">5067 12001 165 0,'-5'0'182'0,"-9"0"-144"0,14-4 23 16,0 4-34-16,0 0-2 16,0-5 1-16,28-1 14 15,48-13 35-15,22-1-32 16,8-1-19-16,-7 4-15 15,-20 2-9-15,-28 6-1 16,-23 6-16-16,-28 3-50 16,0 0-107-16,-28 24-127 15</inkml:trace>
  <inkml:trace contextRef="#ctx0" brushRef="#br0" timeOffset="154039.1905">5346 12219 158 0,'65'-20'339'16,"30"0"-314"-16,31-4 51 15,10-2-59-15,-16 4-17 16,-22 5-6-16,-27-2-107 16,-30-4-249-16</inkml:trace>
  <inkml:trace contextRef="#ctx0" brushRef="#br0" timeOffset="154375.9265">6491 11909 522 0,'0'23'23'16,"27"6"44"-16,44 2-18 0,13 7-9 15,15 0-15 1,-7 4-12-16,-26 0-3 0,-20 1-8 15,-21-3-2-15,-12-1-3 16,-13-4-19-16,0-6-63 16,0-17-117-16,0-12-164 15</inkml:trace>
  <inkml:trace contextRef="#ctx0" brushRef="#br0" timeOffset="154579.9365">7033 11875 504 0,'-103'54'83'0,"-23"14"-28"15,-16 18-1-15,-10 7-24 0,-4 8-17 16,12-14-5-16,27-8 0 16,35-24-8-16,30-24-11 15,41-17-34-15,11-14-54 16,30-27-55-16,76-32-171 15</inkml:trace>
  <inkml:trace contextRef="#ctx0" brushRef="#br0" timeOffset="155059.9794">7440 11572 93 0,'0'0'46'0,"0"0"14"15,0-4 1-15,0 4-17 16,0 0 5-16,0 0-6 16,0 0-2-16,0 0 5 0,0-3-3 15,0 3 2-15,0 0-3 16,8 0-7-16,19-1-10 16,3 1-1-16,-3-3-1 15,6 3-4-15,-6 0 1 16,-2 0-4-16,8 0 5 15,-12 0-6-15,4 0 3 16,-6 11 2-16,0 11 2 16,-16 13-2-16,-3 16 2 15,0 11-5-15,-22 11-8 16,-11-2-6-16,14-13-3 16,19-21-6-16,33-29-22 0,98-16-99 15,19-59-242-15</inkml:trace>
  <inkml:trace contextRef="#ctx0" brushRef="#br0" timeOffset="173829.8851">3884 13192 39 0,'6'-5'295'0,"-6"5"-266"16,0 0-5-16,0 0 11 16,0 0-5-16,0 0 3 15,0 0-4-15,0 0 1 16,0 5-6-16,0 35 2 16,-14 21 7-16,-24 22-12 15,-22 12-11-15,-11-1-4 16,-3-6-3-16,9-14-1 15,18-30 0-15,15-24-1 16,26-20-1-16,6-46 0 0,6-40-4 16,65-30 2-16,16-13 0 15,16 7 0-15,4 17 2 16,-23 23 0-16,-5 31 4 16,-21 21 1-16,-42 28-2 15,-16 5-3-15,0 63 1 16,-16 35 1-16,-42 31-2 15,-2 9 0-15,22-5 0 16,25-34 0-16,13-27 0 16,0-36 0-16,51-39 0 15,28-17 1-15,33-59 7 16,25-32 13-16,-12-8-16 0,-27 7-3 16,-46 8-1-16,-25 18-1 15,-27 22-4-15,0 13-21 16,0 26-42-16,0 19-150 15</inkml:trace>
  <inkml:trace contextRef="#ctx0" brushRef="#br0" timeOffset="174153.567">4885 13844 274 0,'0'25'202'16,"0"-9"-194"-16,52-16 36 16,32-7-5-16,9-48 13 15,-14-15-2-15,-22-2-12 16,-41 10-13-16,-16 15-3 15,-8 16-10-15,-65 10-7 16,-17 19-5-16,5 2-3 16,25 4-10-16,22 17-10 15,30-6-29-15,8-3-49 0,33-8-24 16,46-4-49 0</inkml:trace>
  <inkml:trace contextRef="#ctx0" brushRef="#br0" timeOffset="174609.326">6142 13149 120 0,'0'0'384'16,"0"0"-364"-16,0 31 17 15,0 26 34-15,-30 18-33 16,-30 19-10-16,-14 10-6 16,-16-2-9-16,25-13-7 15,13-26-6-15,30-31-2 16,22-32-4-16,8-37 2 16,77-52 3-16,27-33 1 15,13-18-2-15,-2 2 1 16,-12 17 1-16,-4 18 0 15,-31 29 1-15,-10 23 3 16,-25 25 4-16,-22 11 8 16,-19 12-1-16,0 3-5 15,0 18-2-15,0 31 3 16,-14 23 2-16,-11 20-5 0,6 12-3 16,11 11 2-16,3-5 1 15,5-11-1-15,0-12-6 16,0-18-1-16,0-20-14 15,0-12-25-15,0-16-54 16,0-11-61-16,-8-10-107 16</inkml:trace>
  <inkml:trace contextRef="#ctx0" brushRef="#br0" timeOffset="174775.5902">6150 13673 618 0,'0'0'66'0,"41"0"-7"16,43 0 1 0,25 0-31-16,6-9-17 0,-11-17-12 15,-12-15-18-15,-7 0-57 16,-14-5-134-16</inkml:trace>
  <inkml:trace contextRef="#ctx0" brushRef="#br0" timeOffset="175217.4666">7216 13379 211 0,'-19'0'208'0,"19"0"-181"16,0 0 40-16,0 4-14 16,0 6-8-16,0 8-8 15,0 14 8-15,0 8-8 16,-6 4-12-16,-7-5-9 15,7-11-12-15,-7-13-3 16,13-15-1-16,0 0-2 0,27-31 2 16,44-17-1-16,8 4 2 15,-14 14-1-15,-18 17 3 16,-20 13 12-16,-8 14-7 16,-19 37 2-16,0 13 0 15,-8 2-10-15,-25-17-7 16,14-19-47-16,19-29-67 15,14-1-86-15,65-48-130 16</inkml:trace>
  <inkml:trace contextRef="#ctx0" brushRef="#br0" timeOffset="175472.0139">7947 13234 369 0,'-68'43'171'16,"-17"12"-116"-16,14 4 27 15,17-13-14-15,29-11-43 16,25-24-25-16,6-11-3 16,59 0 3-16,0-5 2 15,-13-8 8-15,-16 5 25 16,-36 8 2-16,0 4-22 16,-19 35-9-16,-61 11-4 15,-7 2-2-15,8-12-11 16,41-18-27-16,30-16-54 0,8-6-25 15,41-4-42-15,38-24-87 16</inkml:trace>
  <inkml:trace contextRef="#ctx0" brushRef="#br0" timeOffset="175951.6582">8304 13256 10 0,'-11'0'160'0,"3"0"-69"15,8 0-3-15,-11 0-29 0,11 0-4 16,0 0-1-16,-8 0-15 16,8 0 2-16,0 0-5 15,-6 0-7-15,1 0-7 16,5 0 6-16,-3-6-12 15,3 6 9-15,0 0-3 16,0 0-2-16,-5 9-8 16,-1 29-3-16,-2 11 7 15,8 3-1-15,-5-7-10 16,5-16-5-16,0-14 0 16,5-15-4-16,47 0-2 15,2-34 0-15,4-5 2 0,-17 7 1 16,-17 14 2-1,-2 18 0-15,-3 12 0 0,8 33 0 16,6 12 1-16,0-5 0 16,-1-17 0-16,7-26 0 15,7-9-2-15,17-44-1 16,-9-29-9-16,-7-15-26 16,-15-4-10-16,-18 5 8 15,-3 10-19-15,-3 18-63 16,25 12-48-16,5 8-119 15</inkml:trace>
  <inkml:trace contextRef="#ctx0" brushRef="#br0" timeOffset="176366.0146">9231 13475 158 0,'0'0'328'0,"5"-19"-299"0,42-22 33 15,5-5-9-15,-6-7-5 16,-19 4-2-16,-10 9-3 16,-15 11-9-16,-2 11-10 15,0 13-2-15,-22 5-5 16,-43 9-15-16,-11 37-2 16,2 16 0-16,9 13 1 15,24-5-1-15,16-1 0 16,6-18 0-16,19-11-2 15,0-14-15-15,6-19-34 16,48-7-38-16,31-11-63 16,5-28-162-16</inkml:trace>
  <inkml:trace contextRef="#ctx0" brushRef="#br0" timeOffset="176589.5211">9798 13457 365 0,'-24'76'152'15,"4"-5"-65"-15,12-5 10 16,-3-12 9-16,11-22-53 16,0-17-46-16,0-15-7 15,52-61-3-15,19-45 2 16,22-34 1-16,5-15 1 16,-5 16 7-16,5 30 22 15,-8 32 8-15,-25 37-14 0,-10 25-18 16,-9 15-6-1,-2 0-30-15,-3 0-169 0</inkml:trace>
  <inkml:trace contextRef="#ctx0" brushRef="#br0" timeOffset="181643.6368">16811 13421 31 0,'33'-13'55'0,"-1"-7"-55"16,7 3 34-16,-12 3 54 16,-8-2-8-16,-11 7-18 15,-2 4 8-15,-6-1-12 16,0 6-19-16,0 0-6 16,0 0-5-16,-14 20-9 15,-71 43-12-15,-59 36 3 16,-99 42-5-16,-51 36-5 15,-53 23-2-15,-26 8-1 16,18-7 0-16,34-19 2 0,54-26-7 16,57-28-15-16,65-40-38 15,52-53-56-15,61-35-88 16</inkml:trace>
  <inkml:trace contextRef="#ctx0" brushRef="#br0" timeOffset="181883.5728">15712 13657 590 0,'240'73'41'15,"101"35"52"-15,60 22-10 16,-9 11-60-16,-45-4-23 16,-50-15-3-16,-11-21-59 15,-68-29-196-15</inkml:trace>
  <inkml:trace contextRef="#ctx0" brushRef="#br0" timeOffset="186365.4979">3301 15012 139 0,'0'0'144'16,"0"0"-86"-16,0 0-5 16,0 0-12-16,0 0-13 15,0 0-6-15,0 0-6 16,-9 0 8-16,9 0 8 15,-11 0-1-15,9 0-3 16,-4 0-5-16,1 0-2 16,2 0 0-16,3 0-2 15,-5 0-1-15,5 0-2 16,0 0-1-16,0 0 0 0,0 0-2 16,0 0-5-16,0 0-3 15,0-3-1-15,0 3-1 16,0 0 0-16,0-4 1 15,0-6 1-15,32-13 5 16,42-3 9-16,11-10 16 16,5 6-10-16,-11 6-4 15,-19 8-5-15,-20 9-9 16,-20 6-5-16,-15 1-2 16,-5 13 0-16,0 38 0 0,-25 20 3 15,-37 16-3 1,-20 0-1-16,17-13-2 0,18-25 1 15,34-25-4-15,13-15-1 16,0-9 3-16,24 0-1 16,50-16 5-16,16 3 1 15,-17 13-1-15,-13 0 1 16,-35 42 0-16,-25 27 1 16,-11 21-1-16,-95 5 1 15,-33-16-2-15,-17-26-2 16,3-38-21-16,17-15-38 15,32-41-24-15,53-26 15 16,51-6-55-16,43 12-19 16,75 14-79-16</inkml:trace>
  <inkml:trace contextRef="#ctx0" brushRef="#br0" timeOffset="186957.5781">4800 15285 209 0,'0'12'85'0,"0"-2"-22"16,14 0 14-16,29-1-28 16,4-7-10-16,13-2-10 15,-8 0-13-15,-6 0-11 16,-8 0 2-16,-5 0 6 16,2 0-10-16,9 0-3 0,2 0 0 15,-5 0-1 1,3 0-22-16,-9 0-60 0,-10 0-113 15</inkml:trace>
  <inkml:trace contextRef="#ctx0" brushRef="#br0" timeOffset="187175.7253">5005 15641 567 0,'16'7'27'0,"49"-3"56"15,4 0-33-15,-4-4-45 0,-19 0-5 16,-7 0-18 0,-20-4-60-16,0-7-80 0,-6-7-228 15</inkml:trace>
  <inkml:trace contextRef="#ctx0" brushRef="#br0" timeOffset="188561.4339">6308 14977 402 0,'-14'0'95'0,"14"7"-48"15,0 18 22-15,14 7-33 16,32 10-12-16,20-1 3 16,5 5 12-16,0 6 0 15,-11 1-7-15,0 2-12 16,-9-7-16-16,-12-4-4 16,-18-9-9-16,-10-11-28 15,-3-6-76-15,3-18-110 16</inkml:trace>
  <inkml:trace contextRef="#ctx0" brushRef="#br0" timeOffset="188787.3049">6922 15018 569 0,'-85'23'71'16,"-5"24"-69"-16,-16 21 16 15,-36 15-10-15,-16 6-8 16,5-3 1-16,17-9-1 16,43-21 0-16,36-23-1 15,38-14-10-15,19-19-26 16,5 0-39-16,85-28-21 16,25-24-78-16</inkml:trace>
  <inkml:trace contextRef="#ctx0" brushRef="#br0" timeOffset="189191.5121">7112 14788 270 0,'0'0'80'0,"0"0"-45"15,0 0 11 1,0 0-7-16,19 0 7 0,36-2 26 16,16-12-18-16,3-6-5 15,-4 9-4-15,-12 2 2 16,-31 5-17-16,-8 4-23 15,-19 0-5-15,0 24-1 16,-11 27 1-16,-43 13 1 16,-12-5-3-16,28-5 0 15,33-11 0-15,5-18-1 16,70-13 0-16,42-12 0 16,25-12-5-16,-4-18-14 0,-5-4-62 15,-16 0-84 1,-25 2-178-16</inkml:trace>
  <inkml:trace contextRef="#ctx0" brushRef="#br0" timeOffset="189521.4582">8069 15288 305 0,'20'-5'239'0,"67"-14"-189"15,30-5 30-15,8 1-39 16,-2 1-11-16,-17 1-13 16,-26 1-17-16,-18-3-3 15,-21 3-24-15,-16 3-81 16,-3-1-90-16</inkml:trace>
  <inkml:trace contextRef="#ctx0" brushRef="#br0" timeOffset="189731.1955">8620 15038 524 0,'-38'79'103'16,"19"19"-73"-16,5 13 13 15,-5-3-12-15,-8-6-17 16,0-17-14-16,8-13-1 15,10-27-17-15,9-29-48 16,14-16-68-16,71-51-76 0</inkml:trace>
  <inkml:trace contextRef="#ctx0" brushRef="#br0" timeOffset="190219.5872">9405 14864 184 0,'-10'0'0'0,"-4"0"1"15,0 0 6-15,14 0 15 16,0-3 24-16,0 3 16 16,-8 0 2-16,8-3-11 15,0 3-4-15,0 0 0 16,0 0-3-16,0-2-9 16,0-3-15-16,0-6 1 15,41 3 24-15,5-3-3 16,-2 7 3-16,-3 4-6 15,-8 0-6-15,-9 16-16 16,-16 22-8-16,-8 9-4 16,0-4-4-16,-13 1-3 0,7-17 0 15,6-12-5-15,52-9-2 16,33-6 5-16,7 1 2 16,-13 12 0-16,-27 21 3 15,-52 39 5-15,-33 27 3 16,-130 17-11-16,-47-2-1 15,8-38-72-15,44-59-226 16</inkml:trace>
  <inkml:trace contextRef="#ctx0" brushRef="#br0" timeOffset="193523.4122">6911 16558 483 0,'0'0'59'0,"0"0"-11"16,0 0 4-16,38 13 8 16,27 15-14-16,9 7-18 15,10 6-7-15,-7 5-3 16,10 8-1-16,-16 2-3 15,-6-5-10-15,-13 3-4 16,-19-5 0-16,-20-3-6 16,7-8-13-16,-20-16-50 15,0-18-49-15,2-4-81 16,-2-34-176-16</inkml:trace>
  <inkml:trace contextRef="#ctx0" brushRef="#br0" timeOffset="193717.5458">7565 16481 551 0,'-98'45'68'0,"-6"17"-49"16,-16 16 7-16,-11 3-20 16,-5 4-5-16,11-9-1 15,21-21-1-15,39-16-4 16,32-21-13-16,33-18-41 15,0-2-33-15,71-38-55 16</inkml:trace>
  <inkml:trace contextRef="#ctx0" brushRef="#br0" timeOffset="194092.8612">7835 16285 134 0,'0'0'252'16,"0"0"-215"-16,0 0 17 15,0 0-13-15,0 0-13 16,0 0 6-16,52-9 27 15,8-4-7-15,5 0-15 0,-8 10 2 16,-16 3-11-16,-11 0-19 16,-16 33-7-16,-14 26-1 15,0 15-1-15,-52 5-2 16,14-6 0-16,30-20-2 16,8-19 2-16,27-20-2 15,66-14-3-15,-3 0-2 16,2-28-10-16,-12-3-49 15,-29 0-108-15,-37 7-176 16</inkml:trace>
  <inkml:trace contextRef="#ctx0" brushRef="#br0" timeOffset="194699.3372">4958 16948 45 0,'0'-4'301'0,"0"1"-250"16,19-2 28-16,33 1-1 15,19-4-11-15,14 3-15 16,21-3-14-16,-8-1-22 16,-13-2-15-16,-17 2-1 15,-25 1-19-15,-34 3-57 16,-9 5-98-16,0 0-222 15</inkml:trace>
  <inkml:trace contextRef="#ctx0" brushRef="#br0" timeOffset="194873.338">5037 17266 447 0,'0'10'96'16,"39"0"-39"-16,37-10 10 15,22 0-23-15,-11 0-28 16,-2-22-16-16,-33-6-24 16,-25 2-103-16,-27 1-111 15</inkml:trace>
  <inkml:trace contextRef="#ctx0" brushRef="#br0" timeOffset="195323.5963">4203 16837 234 0,'-65'0'145'16,"-20"32"-121"-16,-2 10 35 15,-9 17-18-15,12 18 0 16,10 14 11-16,28 7 3 15,27 0-13-15,19-24-22 16,46-27-12-16,77-36 1 16,49-19 9-16,43-64 9 15,14-38-13-15,-19-10-7 16,-74 6-3-16,-108 20 1 0,-53 30 1 16,-152 20-6-16,-52 19 0 15,-22 17-30-15,60 5-36 16,77-12-154-16</inkml:trace>
  <inkml:trace contextRef="#ctx0" brushRef="#br0" timeOffset="196747.4441">6093 18053 516 0,'0'0'75'15,"19"0"-68"-15,19 0 10 16,33 0 9-16,21 0 6 16,-2 16-7-16,3 7-5 15,-6 2 5-15,-16 6-11 16,0 4-12-16,-16 4-2 15,-23 2-4-15,-18-2-10 16,-14-2-34-16,0-11-33 16,-22 1-40-16,-2-18-95 0</inkml:trace>
  <inkml:trace contextRef="#ctx0" brushRef="#br0" timeOffset="196949.422">6780 17947 275 0,'-98'0'270'0,"-1"44"-259"15,-26 21 40-15,5 13-26 16,-16 6-19-16,13-2-6 16,30-10-4-16,20-21-11 15,34-15-17-15,34-19-24 16,5-15-57-16,52-2-77 15</inkml:trace>
  <inkml:trace contextRef="#ctx0" brushRef="#br0" timeOffset="197183.3379">7407 17944 434 0,'0'0'151'0,"27"0"-151"15,44 0 34-15,16-22 2 0,-2-3-24 16,-12 3-12-16,-21 5 0 16,-14 7-12-16,-29 7-29 15,-9 3-120-15</inkml:trace>
  <inkml:trace contextRef="#ctx0" brushRef="#br0" timeOffset="197368.535">7557 18161 39 0,'0'0'576'16,"41"0"-557"-16,43-19 53 0,14-2-32 15,-10-2-35 1,-17 8-5-16,-20 8-23 0,-29 7-52 16,-3 0-121-16</inkml:trace>
  <inkml:trace contextRef="#ctx0" brushRef="#br0" timeOffset="197693.3321">8495 17779 368 0,'-93'60'251'0,"9"19"-233"16,40 5 34-16,30-8-15 15,14-9-19-15,47-19-5 16,64-28 4-16,31-20-3 15,44-27 5-15,24-46 4 16,19-28-9-16,-28-3-4 16,-42 4 14-16,-75 24-2 15,-76 25-8-15,-35 23-2 16,-112 27-5-16,-57 1-7 16,-6 14-7-16,25 16-13 15,65-10-41-15,79-14-102 16,33-6-263-16</inkml:trace>
  <inkml:trace contextRef="#ctx0" brushRef="#br0" timeOffset="199903.5099">13654 16436 272 0,'5'-3'129'0,"-5"3"-100"16,8-3 8-16,-8 0 9 0,0 1-8 16,0 2 10-1,0-3 6-15,0 3-10 0,0 0-14 16,0 0-2-16,-8 0 1 16,-44 30-10-16,-27 23-17 15,-19 20-1-15,0 16 2 16,27 7-1-16,16 3 0 15,31-2 3-15,24-9-5 16,0-12 0-16,24-13-4 16,36-21-10-16,6-19-21 15,-6-16-30-15,11-7-40 16,0-7-78-16,-6-22-200 16</inkml:trace>
  <inkml:trace contextRef="#ctx0" brushRef="#br0" timeOffset="200309.3355">14545 16607 421 0,'-3'0'13'0,"-21"0"26"16,-3 0-14-16,-6 0-20 16,-5 2 18-16,-3 10 19 0,-11 9 1 15,0 3-11-15,14 9-6 16,5 4-5-16,20 6-10 16,13-7-1-16,0-4-3 15,43-12-4-15,45-14-1 16,29-6 6-16,8-26 5 15,-2-22 13-15,-17-6 0 16,-46-2-17-16,-35 5-4 16,-25 5-1-16,-38 7-1 15,-50 15-3-15,-15 11 0 16,13 13-13-16,24 0-19 16,39 7-27-16,27 16-69 15,0 7-66-15,66 3-196 0</inkml:trace>
  <inkml:trace contextRef="#ctx0" brushRef="#br0" timeOffset="200562.8668">15284 16812 290 0,'0'20'244'0,"0"10"-204"16,0 8 25-16,-24 9-27 0,-23 9-18 16,-18 5 1-16,-1 5 0 15,1-11-15-15,10-18-6 16,25-17-3-16,22-20-18 16,8 0-14-16,27-44-30 15,72-21-73-15,42-19-74 16</inkml:trace>
  <inkml:trace contextRef="#ctx0" brushRef="#br0" timeOffset="201081.096">15895 16455 282 0,'-8'0'19'15,"2"-3"21"-15,6-5-28 16,-5 6-10-16,-3-2 13 16,8 3 35-16,0 1 7 15,0 0-6-15,0 0-10 16,0 0-13-16,0 0-5 15,0-1-5-15,0-5-5 16,13-6 7-16,47-9 20 16,11-5 19-16,14 4-14 0,-12 4 1 15,-21 7-6-15,-33 9-23 16,-5 2-11-16,-14 0-5 16,0 28 1-16,-52 19 1 15,-33 9-2-15,-7-3-1 16,18-11-2-16,22-15-3 15,33-14-3-15,19-11 4 16,6-2-4-16,67 0 8 16,25 0 2-16,1 0 2 15,-15 21 2-15,-38 17 2 16,-32 16-4-16,-14 10 0 16,-93-1-4-16,-24-10-4 15,-16-17-20-15,23-32-43 0,40-4-28 16,42-32-30-16,28-24-113 15</inkml:trace>
  <inkml:trace contextRef="#ctx0" brushRef="#br0" timeOffset="201343.4923">16797 16125 664 0,'0'94'65'0,"9"33"61"16,-9 19-55-16,0 6-26 15,-101 7-22-15,-49-14-19 16,-28-21-4-16,4-32-12 15,35-51-57-15,68-46-158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1T17:35:46.3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5430 4901 623 0,'-74'34'2'15,"-5"25"12"-15,-19 26 26 16,-5 23-25-16,4 22-6 15,15 6 3-15,24 3 6 16,19 3-5-16,22-11-4 16,19-8-4-16,0-27-5 15,33-21 0-15,18-21-8 16,18-20-13-16,10-9-56 16,-8-15-128-16</inkml:trace>
  <inkml:trace contextRef="#ctx0" brushRef="#br0" timeOffset="315.874">5656 5160 397 0,'-19'-4'247'16,"19"4"-241"-16,0 0 41 15,36 18-1-15,29 16 9 16,6 11-24-16,-6 9 3 0,-7 5-1 16,-23 1-18-16,-2-1-10 15,-9-4-5-15,-10-8-2 16,-6-13-12-16,-8-10-42 15,6-20-61-15,18-4-66 16,-10-35-108-16</inkml:trace>
  <inkml:trace contextRef="#ctx0" brushRef="#br0" timeOffset="488.1983">6188 5114 297 0,'-76'24'281'16,"-6"30"-237"-16,-8 12 50 15,-8 7-32-15,-6 6-15 0,3-8-26 16,22-12-18-16,16-17-3 16,42-19-4-16,21-15-24 15,0-8-73-15,65 0-65 16,22-23-82-16</inkml:trace>
  <inkml:trace contextRef="#ctx0" brushRef="#br0" timeOffset="667.912">6341 5388 313 0,'38'0'236'0,"36"0"-172"0,24 0 41 16,13-9-64-16,7-11-5 16,-9-2-27-16,-22-8-9 15,-11-5-8-15,-21 2-50 16,-11-2-130-16,-17-2-281 15</inkml:trace>
  <inkml:trace contextRef="#ctx0" brushRef="#br0" timeOffset="839.9971">7434 4811 652 0,'-41'78'18'16,"36"27"16"-16,-9 10 23 15,-5-3-28-15,0-3-21 16,-6-13-8-16,17-17-14 0,-5-10-38 16,13-26-101-16,0-39-219 15</inkml:trace>
  <inkml:trace contextRef="#ctx0" brushRef="#br0" timeOffset="1049.8362">8061 4292 653 0,'22'41'13'0,"35"50"51"16,-10 35 19-16,-26 30-23 0,-21 31-14 16,-21 18-18-16,-77 8-6 15,-25-8-12-15,-11-35-10 16,31-49-9-16,37-59-95 15,25-62-233-15</inkml:trace>
  <inkml:trace contextRef="#ctx0" brushRef="#br0" timeOffset="1898.1312">8686 4311 170 0,'-9'0'155'16,"-1"0"-115"-16,10 0 4 15,0 0-9-15,0 0-10 16,0 0 2-16,0 0 13 15,0 0-1-15,-9 0 0 16,4 0-9-16,5 0-6 16,0 0-8-16,-6 0 2 15,6 0-2-15,0 0-4 16,0 0 4-16,20 0 14 0,26-4 16 16,17-3-18-16,2-7 1 15,3 2 0-15,-11 2-7 16,-2 6-1-16,-17 4-8 15,-19 0-7-15,-11 4-2 16,-8 36-1-16,0 22 1 16,-13 18-2-16,-47 6-2 15,22-5 0-15,38-15 0 16,0-21-2-16,79-31-4 16,57-14-8-16,55-24-47 15,38-38-117-15,-25-23-206 16</inkml:trace>
  <inkml:trace contextRef="#ctx0" brushRef="#br0" timeOffset="2729.9998">9629 5158 469 0,'74'-19'85'0,"62"5"-45"15,9-9 50-15,-9 9-50 0,-38 5-16 16,-46 6-24-16,-30 3 0 16,-17 0-9-16,-5 0-22 15,0 9-72-15,-24-6-119 16</inkml:trace>
  <inkml:trace contextRef="#ctx0" brushRef="#br0" timeOffset="2926.0002">9858 4879 487 0,'-5'40'15'0,"5"14"95"16,13 12-40-16,6 11-44 16,-13 2-14-16,-6 0-10 15,0-6-2-15,-14-15-1 16,3-7-10-16,11-22-79 15,0-29-190-15</inkml:trace>
  <inkml:trace contextRef="#ctx0" brushRef="#br0" timeOffset="3136.0414">11104 4565 631 0,'-139'149'12'0,"35"22"76"16,17 13-52-16,35-6-15 15,42-15-12-15,10-33-9 16,51-43-5-16,53-36-24 16,30-43-71-16,-4-11-217 15</inkml:trace>
  <inkml:trace contextRef="#ctx0" brushRef="#br0" timeOffset="3705.8481">11889 4916 301 0,'6'46'250'0,"35"19"-207"15,24 9 49-15,-8 3-55 16,3-5-11-16,-8-5-16 15,-11-15-10-15,0-11-2 16,3-10-12-16,2-3-51 16,-13-19-160-16</inkml:trace>
  <inkml:trace contextRef="#ctx0" brushRef="#br0" timeOffset="3890.8324">12258 4931 633 0,'-118'62'18'0,"26"19"64"0,-20 5-9 16,8 4-54-16,11-10-18 15,33-19-1-15,28-23-10 16,32-21-33-16,8-17-62 16,96 0-104-16,21-41-84 15</inkml:trace>
  <inkml:trace contextRef="#ctx0" brushRef="#br0" timeOffset="4080.0231">12964 5027 548 0,'0'0'9'0,"92"0"18"16,20-12-2-16,14-16-7 15,5-1-3-15,-14 0-13 16,-25 1-2-16,-12 4-48 16,-50 2-185-16</inkml:trace>
  <inkml:trace contextRef="#ctx0" brushRef="#br0" timeOffset="4538.0077">13817 4676 247 0,'0'0'97'0,"14"-8"-4"16,43-6 4-16,8 2-8 15,9-2-25-15,-8 7-1 0,-20 6-6 16,-16 1-22 0,-16 4-11-16,-14 31-1 0,0 12 0 15,-52 5-13-15,-19-4-6 16,24-13-3-16,20-18-1 15,27-17-3-15,19 0-2 16,69 0 4-16,2 0 1 16,2 0 0-16,-26 0 1 15,-39 29 1-15,-27 33 6 16,-60 28 7-16,-71 15-5 16,-13-12-10-16,7-23 0 15,45-36-14-15,53-34-70 16,39-17-89-16,19-38-125 0</inkml:trace>
  <inkml:trace contextRef="#ctx0" brushRef="#br0" timeOffset="4777.9421">14542 4416 578 0,'22'54'49'0,"68"31"38"16,-11 19 4-16,-51 17-13 15,-28 18-18-15,-74 18-36 16,-71-1-17-16,-37-12-5 0,-1-28-2 16,39-45-14-16,59-44-85 15,66-27-126-15,19-56-268 16</inkml:trace>
  <inkml:trace contextRef="#ctx0" brushRef="#br0" timeOffset="5258.1627">15279 4158 169 0,'0'0'158'0,"13"0"-81"0,12 0 32 16,-12 0-52-16,1 0 12 16,0 5-27-16,-3 6-7 15,-11 7-5-15,0 8-5 16,0 10 1-16,-44 5-6 15,11-6-3-15,11-7-4 16,17-8-2-16,5-9-8 16,27-11 1-16,58 0 10 15,7-8 3-15,4-15-15 16,-28 6-2-16,-24 6-18 16,8-7-91-16,-36-8-276 15</inkml:trace>
  <inkml:trace contextRef="#ctx0" brushRef="#br0" timeOffset="5857.8709">16372 5079 542 0,'33'-3'3'15,"8"3"-6"-15,-3 0-13 0,-25 0-130 16</inkml:trace>
  <inkml:trace contextRef="#ctx0" brushRef="#br0" timeOffset="6037.1978">16137 5441 278 0,'0'0'450'16,"33"0"-448"-16,38 0 23 15,0 0-15-15,-6-1-10 16,15-28-63-16,-21-3-243 15</inkml:trace>
  <inkml:trace contextRef="#ctx0" brushRef="#br0" timeOffset="6562.0177">16058 5088 264 0,'60'-12'114'0,"25"-1"-46"16,19 2 21-16,-6 4-35 15,-27 1-14-15,-17 4-29 16,-16 2-11-16,-10 0-1 15,10 0-21-15,-6 0-116 16,-12 0-308-16</inkml:trace>
  <inkml:trace contextRef="#ctx0" brushRef="#br0" timeOffset="7006.0379">17615 4578 504 0,'0'0'48'0,"0"13"38"16,0 28-7-16,-30 17-32 15,-30 5-19-15,-24 7-4 16,5 0-15-16,21-16-9 15,45-14 0-15,13-24-2 16,103-16-6-16,56-10 5 16,29-31 3-16,8-6 0 15,-24 0 0-15,-28 0 0 16,-32-3-8-16,-16-4-59 0,-36 6-115 16,-39-4-149-16</inkml:trace>
  <inkml:trace contextRef="#ctx0" brushRef="#br0" timeOffset="7139.2743">18390 4433 381 0,'-25'79'190'16,"25"43"-82"-16,-22 28-5 15,-24 30-27-15,-30 12-28 16,-9-7-39-16,17-22-9 16,24-36-4-16,36-66-122 15,8-61-573-15</inkml:trace>
  <inkml:trace contextRef="#ctx0" brushRef="#br0" timeOffset="12333.9854">5086 7795 284 0,'-5'0'50'0,"0"0"-7"16,5 0 15-16,0 0-28 15,0 0 8-15,-9 0-6 16,9 0-5-16,0 0 11 0,0 0 0 15,0 0-7-15,-5 0-4 16,0 0-5-16,5 0-5 16,0 0-1-16,0 0-3 15,0 5-4-15,0 25-4 16,38 17 12-16,33 14 9 16,8 11-9-16,8 3 1 15,-11 1-10-15,-10 3-4 16,-20-10-3-16,-8-9-1 15,-21-9-3-15,-7-8-21 16,-10-11-41-16,0-10-30 16,0-11-70-16,0-11-60 0</inkml:trace>
  <inkml:trace contextRef="#ctx0" brushRef="#br0" timeOffset="12685.7606">5768 7805 407 0,'0'0'45'16,"0"0"-8"-16,-19 9 24 16,-19 25-12-16,-17 17-5 15,-16 18-4-15,-27 16-4 16,-11 14-8-16,-3 1 0 16,12-11-11-16,15-18-14 15,25-27-3-15,30-23-8 16,22-21-14-16,8 0-17 15,22-44-55-15,76-13-141 16,25-13-92-16</inkml:trace>
  <inkml:trace contextRef="#ctx0" brushRef="#br0" timeOffset="13234.3066">6365 7334 227 0,'-13'0'98'0,"-1"0"-59"16,-2 1 26-16,2 6-31 15,0-3-5-15,14-2 13 16,0-2 1-16,0 0-8 15,0 0-9-15,0 0-4 16,0 0-4-16,0 0-3 16,19 0 18-16,28 0 3 0,-1 0-16 15,-8 3-1-15,-5-1-6 16,-11 5-5-16,-17 14-5 16,-5 16 4-16,0 15 14 15,-27 17-6-15,-30 6-9 16,10-10-4-16,20-9-1 15,27-15-1-15,0-23-1 16,33-11-2-16,46-7 2 16,0 0 1-16,-13-6-6 15,-20-4-35-15,-13-3-111 16,-33 6-152-16</inkml:trace>
  <inkml:trace contextRef="#ctx0" brushRef="#br0" timeOffset="13751.7081">7159 8178 361 0,'0'5'181'15,"0"1"-138"-15,19 7 48 16,41-1-30-16,5-1-18 16,1-4-11-16,-1-7-22 15,-13 0-9-15,-14 0-1 16,-16-14-8-16,16-21-76 16,-11-10-213-16</inkml:trace>
  <inkml:trace contextRef="#ctx0" brushRef="#br0" timeOffset="14215.8676">8042 7691 348 0,'-11'4'190'0,"11"-4"-182"15,0 0 14-15,25 0 21 0,48-4 25 16,26-19-10-1,4 1 8-15,-10 7-13 0,-28 10-12 16,-27 5-19-16,-29 5-14 16,-9 42-1-16,-22 27 11 15,-82 31-11-15,-21 19-7 16,-6 2-2-16,33-8-2 16,32-24 0-16,47-30-2 15,19-27 2-15,6-18 1 16,48-18 2-16,25-1 1 15,17 0 0-15,-17-20 0 16,-6-7-1-16,-26-4-4 0,-14-6-43 16,-3 0-99-1,-14 3-106-15</inkml:trace>
  <inkml:trace contextRef="#ctx0" brushRef="#br0" timeOffset="14591.9966">8956 7743 504 0,'0'1'10'0,"5"17"33"16,47 7 44-16,21 2-38 16,-7 7-1-16,5 10 1 15,-11 2-7-15,-8 7-15 16,-1 1-10-16,-29-9-12 15,-3-5-5-15,-19-13-3 0,0-10-17 16,0-8-46 0,0-9-71-16,6-9-83 0,13-35-115 15</inkml:trace>
  <inkml:trace contextRef="#ctx0" brushRef="#br0" timeOffset="14741.8862">9452 7823 502 0,'-104'65'102'0,"-2"17"-24"16,-11 16-4-16,-20 6-16 16,-2-4-19-16,8-18-36 15,28-24-3-15,43-26-33 16,60-32-72-16,0-24-123 16</inkml:trace>
  <inkml:trace contextRef="#ctx0" brushRef="#br0" timeOffset="15349.9779">10316 7604 396 0,'-5'0'94'0,"-1"11"-34"16,-2 23 19-16,-3 4-23 15,3 5-19-15,3 5-10 16,2 5 4-16,-3 4 3 15,-7 0-13-15,13-2-18 16,-11-10-3-16,-8-8-5 16,5-9-24-16,-8-8-74 0,11-14-87 15,-10-6-130-15</inkml:trace>
  <inkml:trace contextRef="#ctx0" brushRef="#br0" timeOffset="15513.6625">10008 7934 253 0,'0'0'252'0,"0"0"-209"16,33 0 48-16,27 4-1 16,13 2-47-16,17-6-8 15,9 0-13-15,-7-6-10 16,-13-17-12-16,-8-10-4 16,-16-8-56-16,7-6-130 15,-10 3-132-15</inkml:trace>
  <inkml:trace contextRef="#ctx0" brushRef="#br0" timeOffset="15671.8835">11213 7441 446 0,'0'48'137'16,"0"27"-30"-16,0 19 6 16,0 18-30-16,-38 1-48 15,5-3-27-15,-5-13-7 16,19-26-1-16,19-25-32 15,0-44-171-15</inkml:trace>
  <inkml:trace contextRef="#ctx0" brushRef="#br0" timeOffset="17291.8316">12034 7463 383 0,'0'0'20'0,"0"0"13"16,0 0 17-16,0 0-12 0,0 17-6 16,0 16 42-1,0 23-23-15,0 8-10 0,0 11-15 16,0 7-14-16,0-6-9 16,0-6-3-16,-6-10-4 15,-7-16-27-15,5-16-34 16,8-23-84-16,0-5-128 15</inkml:trace>
  <inkml:trace contextRef="#ctx0" brushRef="#br0" timeOffset="17463.7465">11988 7737 619 0,'40'0'23'0,"18"0"90"15,26 7-64-15,-10 1-42 16,-3-8-7-16,-6 0-8 16,22-20-66-16,-7-25-153 15</inkml:trace>
  <inkml:trace contextRef="#ctx0" brushRef="#br0" timeOffset="19271.943">13277 7398 490 0,'0'0'95'16,"17"8"-92"-16,54 31 69 15,21 9-17-15,6 8-15 16,1 3-7-16,-9-3-9 16,-11 0-7-16,0-4-4 15,-19-1-5-15,-9-4-8 16,-23-5-2-16,-9-4-15 16,-19-7-41-16,0-14-53 15,0-17-98-15,0 0-114 0</inkml:trace>
  <inkml:trace contextRef="#ctx0" brushRef="#br0" timeOffset="19481.9535">13896 7289 505 0,'-98'70'70'0,"-8"26"-27"15,-25 18 13-15,-5 12-20 16,-4-5-23-16,23-15-13 0,25-30-2 16,40-25-15-16,33-34-31 15,19-17-65-15,57-38-60 16</inkml:trace>
  <inkml:trace contextRef="#ctx0" brushRef="#br0" timeOffset="20029.4069">14387 7000 177 0,'-8'0'33'16,"8"0"34"-16,0 0 8 15,-6 0-15-15,1 0-5 16,-3 2-12-16,8-2-16 16,0 0-18-16,0 0-1 0,0 0 4 15,0 0 8-15,0 0 3 16,0 0 9-16,19 0 1 16,14-2-1-16,-6-3-9 15,-8 1 4-15,0 1-3 16,-11 1-5-16,-2-3-1 15,-6 5-5-15,2 0-6 16,-2 14 2-16,0 23 25 16,0 13-16-16,0 6-7 15,0-8-2-15,0-5-7 16,0-17-2-16,52-13-1 16,19-13-1-16,19-7 0 15,16-30-22-15,12-23-143 0,-20-17-326 16</inkml:trace>
  <inkml:trace contextRef="#ctx0" brushRef="#br0" timeOffset="20485.7935">15115 7679 620 0,'0'16'69'16,"44"1"-51"-16,24 3 29 16,-3-8-35-16,12-8-12 15,-17-4-5-15,13-18-63 16,-2-28-200-16</inkml:trace>
  <inkml:trace contextRef="#ctx0" brushRef="#br0" timeOffset="20929.5749">16563 7002 443 0,'-66'33'20'0,"-7"6"43"16,-6 19-3-16,-17 14-30 0,-5 15-7 15,11 20 2-15,11 15 11 16,28 4 1-16,18-10-8 15,33-19-10-15,0-26-10 16,46-31-8-16,52-26 0 16,25-14 2-16,22-40 2 15,-6-18-1-15,-22 0 3 16,-46 8 8-16,-63 15 2 16,-16 12-9-16,-110 21-7 15,-45 2-1-15,-6 7-16 16,43 18-7-16,42-9-55 15,68-4-104-15,16-12-114 16</inkml:trace>
  <inkml:trace contextRef="#ctx0" brushRef="#br0" timeOffset="21281.6552">17144 7491 480 0,'0'33'114'0,"21"12"-30"16,45 1-17-16,5 7-22 15,8-6-23-15,5 0-3 16,1-4-11-16,-11-11-8 16,-4-7-2-16,-15-10-13 15,-9-12-52-15,6-3-70 16,-6-14-129-16</inkml:trace>
  <inkml:trace contextRef="#ctx0" brushRef="#br0" timeOffset="21415.5808">17940 7491 434 0,'-107'15'205'16,"-29"36"-154"-16,-3 18 16 16,-5 12-15-16,-12-3-31 15,17-9-21-15,46-22-50 16,50-42-181-16</inkml:trace>
  <inkml:trace contextRef="#ctx0" brushRef="#br0" timeOffset="22045.9678">18534 7179 534 0,'0'5'9'16,"0"25"52"-16,0 11 9 15,0 7-36-15,14 9-16 16,5 2 6-16,-5 7-3 16,-9-8-10-16,3-5-6 15,-8-6-5-15,0-5-9 16,0-7-45-16,0-3-72 15,-33-12-125-15</inkml:trace>
  <inkml:trace contextRef="#ctx0" brushRef="#br0" timeOffset="22195.6297">18253 7601 438 0,'14'-20'194'15,"51"3"-118"-15,34 3 17 16,4 5-44-16,4 1-22 15,10-12-24-15,0-5-3 16,8-22-34-16,-21-22-201 16</inkml:trace>
  <inkml:trace contextRef="#ctx0" brushRef="#br0" timeOffset="22863.7217">20178 7035 108 0,'0'-3'361'0,"0"3"-318"15,-11 0 42-15,-16 0-44 16,-11 0-26-16,-22 0 14 0,-14 0 7 16,-10 3-2-1,-14 32-3-15,-6 17-4 0,11 15-12 16,9 12-5-16,13-1 0 15,22-10-2-15,24-12-3 16,20-22-5-16,5-18 0 16,24-16-3-16,56-3 3 15,18-44 0-15,19-18 0 16,3-13-4-16,3 2 0 16,-17 9 4-16,-16 15 0 15,-36 23 2-15,-21 19 1 16,-8 10 0-16,-17 32 2 15,-8 33 22-15,0 29 11 16,-8 20-21-16,-50 1-8 16,4-2-9-16,8-14 0 0,2-23-5 15,36-18-30-15,8-20-74 16,8-34-80-16</inkml:trace>
  <inkml:trace contextRef="#ctx0" brushRef="#br0" timeOffset="23224.0023">21116 7267 363 0,'0'0'389'0,"14"0"-372"0,70-6 21 15,28-22-30 1,0-6-7-16,0-9-1 0,-14 0-2 16,-27 2-15-16,-30 16-64 15,-30 16-136-15</inkml:trace>
  <inkml:trace contextRef="#ctx0" brushRef="#br0" timeOffset="23357.6808">21340 7438 436 0,'0'7'220'0,"38"3"-44"16,36-10-110-16,16 0-64 15,2-9-2-15,34-45-42 16,-17-35-319-16</inkml:trace>
  <inkml:trace contextRef="#ctx0" brushRef="#br0" timeOffset="24093.5161">22799 7005 481 0,'-49'42'95'0,"-6"20"-56"15,-16 23 23-15,-13 12-37 16,-9 4-20-16,22-8-4 16,36-28-1-16,35-26 0 15,54-39-2-15,102-11 2 16,53-47 4-16,15-17-1 15,-33 5-2-15,-55 14 0 16,-51 14-1-16,-44 9-3 16,-28 3-33-16,-13 0-118 15,0-1-104-15</inkml:trace>
  <inkml:trace contextRef="#ctx0" brushRef="#br0" timeOffset="24221.7898">23423 6921 170 0,'-19'46'424'0,"0"47"-339"15,-22 44 40-15,-24 36-50 16,-39 14-30-16,-2 6-31 16,-3-21-14-16,35-36-10 15,36-56-149-15</inkml:trace>
  <inkml:trace contextRef="#ctx0" brushRef="#br0" timeOffset="34517.3557">5948 10334 204 0,'0'6'85'15,"-14"-4"-80"1,-7 1 3-16,21-3-2 16,0 0 6-16,0 0 10 0,-11 0 19 15,11 0 10-15,-8 0-8 16,2 0-9-16,6 0-4 15,-5 0-14-15,5 0-2 16,0-11 7-16,30-16 18 16,68-10 9-16,41-7-9 15,38-1 4-15,14 0-1 16,-3 16-3-16,-24 11-2 16,-39 12-11-16,-54 6-13 15,-49 27-7-15,-22 36 0 0,-55 33-3 16,-81 24-1-1,-60 27-2-15,-47 9 0 0,25-4-1 16,54-23-1-16,85-33 1 16,79-35 0-16,60-32-3 15,93-25-2-15,40-4 1 16,12 0-13-16,-28-2-13 16,-40 2-39-16,-83 0-80 15,-54 0-111-15</inkml:trace>
  <inkml:trace contextRef="#ctx0" brushRef="#br0" timeOffset="34915.8332">7532 10561 501 0,'19'-6'32'0,"0"6"20"16,41 10 11-16,33 14-20 16,16 13 2-16,6 4-14 15,7 10-9-15,-4 4-11 16,-39-1-9-16,-25-2-2 16,-48-3-4-16,-6-2-23 15,0-4-38-15,0-7-36 16,0-7-68-16,0-17-198 15</inkml:trace>
  <inkml:trace contextRef="#ctx0" brushRef="#br0" timeOffset="35139.4539">8350 10507 555 0,'-109'17'82'0,"-41"39"-57"16,17 19 40-16,7 7-43 16,-21 2-12-16,0-2-7 15,10-22-3-15,47-19 0 16,50-19-5-16,40-16-23 16,0-6-65-16,84 0-105 15,36-37-135-15</inkml:trace>
  <inkml:trace contextRef="#ctx0" brushRef="#br0" timeOffset="35589.6707">8751 10066 247 0,'0'8'58'0,"0"-1"-40"16,-5-1 32-16,2-6-11 15,-22 0-3-15,17 0 7 16,8-15 35-16,0-5-13 16,41 1-9-16,33 3-18 15,5-5-6-15,11 3 7 16,22 0 0-16,-1 12-12 16,-26 6-9-16,-39 0-3 15,-46 41-10-15,0 10 3 16,-19 15-4-16,-8 1-3 0,8-12 1 15,19-13-2 1,0-19 0-16,13-4-17 0,26-19-70 16,31 0-63-16,4-11-157 15</inkml:trace>
  <inkml:trace contextRef="#ctx0" brushRef="#br0" timeOffset="39089.5754">9866 10670 455 0,'11'0'79'16,"36"-3"-78"-16,18 3 41 15,22-1 5-15,-8-3-16 0,6 0-10 16,-14-7-4-16,0-1-8 15,-11-4-3-15,0-13-6 16,-14 0-2-16,-2-4-35 16,2-2-102-16,-24 9-203 15</inkml:trace>
  <inkml:trace contextRef="#ctx0" brushRef="#br0" timeOffset="39719.4421">11739 10066 467 0,'28'-5'62'0,"2"-3"-35"16,-8 1 17-16,-17 3-33 15,-5 1-9-15,0 1 24 16,0-2 29-16,-33 2-22 16,-27 2-5-16,-16 0 0 15,-3 22-8-15,-19 14-7 16,0 7-6-16,5 1 0 16,19 4-1-16,3 1-4 15,20-4-1-15,12-9 0 16,26-9-1-16,13-6 0 0,0-7 1 15,0-2 2-15,65 5 1 16,33-5 10-16,9 7 13 16,10 2 6-16,-19 6-7 15,-8 4-6-15,-16 9-7 16,-23 9-9-16,-18 12 1 16,-27 6-5-16,-6 7 2 15,-39 8-2-15,-40-2 0 16,-13-5-2-16,-6-14-1 15,21-18-2-15,12-22 0 16,18-16-1-16,15-5 2 16,4-14-5-16,28-32 2 15,0-24 5-15,14-24 1 0,60-14 1 16,16-10 1-16,13-10 0 16,-2 8 0-16,-5 17 2 15,-17 16 0-15,-25 27 0 16,-29 29-3-16,-12 13 0 15,-13 14-3-15,0 4-19 16,0 0-72-16,6 0-44 16,13 7-26-16,8 22 1 15,19 4-100-15</inkml:trace>
  <inkml:trace contextRef="#ctx0" brushRef="#br0" timeOffset="40071.3941">12356 10506 338 0,'-14'0'143'0,"6"0"-85"15,2 0 26-15,6 0-26 16,0 0-9-16,0 0-27 16,47 0 37-16,37 4 3 0,14 17-26 15,9 5-7 1,-4 18-3-16,-10 13-13 0,-14 5-9 16,-13-2-1-16,-20-6-2 15,-2-9-1-15,-12-14-2 16,-10-8-4-16,-3-13-12 15,-19-10-35-15,0-4-58 16,0-35-59-16,0-20-132 16</inkml:trace>
  <inkml:trace contextRef="#ctx0" brushRef="#br0" timeOffset="40237.3682">13277 10377 572 0,'-71'39'107'0,"-19"21"-18"15,-10 19-7-15,-31 13-27 16,-14 9-26-16,-10-8-20 16,10-6-9-16,33-23-23 15,47-26-58-15,54-38-131 16,11-34-352-16</inkml:trace>
  <inkml:trace contextRef="#ctx0" brushRef="#br0" timeOffset="45687.5677">14354 10723 81 0,'0'-3'105'15,"0"-3"-100"-15,6 2 12 16,-6-4 16-16,0 3-12 16,0 2 5-16,0 3 9 15,0-2-3-15,0 2-2 16,0 0-3-16,0 0-5 0,0 0-7 15,0 0 6 1,0 0 16-16,0 0 5 0,0 0-2 16,0 0-2-16,0 0-17 15,32 0-8-15,28 0 1 16,25 0 17-16,19 0-4 16,7-13-5-16,1-4-6 15,0-2 3-15,-28-5-6 16,-4 0-7-16,-15-3-6 15,-24-2-21-15,-3-4-70 16,-19 3-165-16</inkml:trace>
  <inkml:trace contextRef="#ctx0" brushRef="#br0" timeOffset="46025.373">15030 10363 387 0,'-27'26'56'0,"8"13"13"0,11 15 13 16,-11 6-14-16,5 13-27 16,-10 14-12-16,-9-1-5 15,0 5-3-15,-8-7-15 16,14-12-6-16,-6-12-11 16,22-18-38-16,-8-24-38 15,19-18-68-15,0-11-82 16</inkml:trace>
  <inkml:trace contextRef="#ctx0" brushRef="#br0" timeOffset="46451.6513">16465 9898 511 0,'0'0'22'16,"0"0"4"-16,-19 4 26 15,-22 17-14-15,-17 10-11 16,-15 18 3-16,-12 12 8 16,-13 23-13-16,0 20-7 15,0 18 0-15,19 11 5 0,24 3 3 16,12-7-8-16,29-22-6 15,14-20-4-15,0-30-4 16,65-26-2-16,14-24-1 16,33-7 0-16,6-35 3 15,-7-21 4-15,-26-11 1 16,-39 5-5-16,-46 8 0 16,-19 15-2-16,-87 18-2 15,-44 21-4-15,-8 10-3 16,8 29-3-16,46 2-12 15,50-17-21-15,40-14-42 16,14-10-54-16,22 0-47 16,68-24-66-16</inkml:trace>
  <inkml:trace contextRef="#ctx0" brushRef="#br0" timeOffset="46758.7889">16885 10386 222 0,'-9'0'221'0,"9"0"-141"15,0 0 11-15,19-8-44 16,55-2 6-16,11-11 0 16,5-1-21-16,2 2-12 15,-7-1-16-15,-12 7-4 16,-7 2-14-16,-28 9-50 16,3 3-83-16,-27 0-182 15</inkml:trace>
  <inkml:trace contextRef="#ctx0" brushRef="#br0" timeOffset="47013.2301">17236 10737 535 0,'0'3'129'15,"6"-3"-73"-15,54 0-26 16,24 0-30-16,9-22-1 16,5-14-51-16,14-2-78 15,-19 7-97-15</inkml:trace>
  <inkml:trace contextRef="#ctx0" brushRef="#br0" timeOffset="47613.2059">19150 10081 425 0,'-40'16'120'0,"-23"19"-53"15,-16 12 3-15,-28 12-2 16,-4 15-10-16,-7 13-5 15,-4 11-4-15,34 3-29 0,23-5-13 16,40-10-5-16,25-20-2 16,6-18 0-16,65-17 0 15,30-17-1-15,21-14 0 16,37-16 2-16,-1-40 0 16,5-23 0-16,-7-9 10 15,-31-6-2-15,-27 6 5 16,-46 22-6-16,-33 13 5 15,-19 17-4-15,0 10-5 16,-43 12 0-16,-45 10-1 16,-29 4-3-16,11 0-4 15,10 0-17-15,28-1-39 0,30-30-92 16,32-18-105-16</inkml:trace>
  <inkml:trace contextRef="#ctx0" brushRef="#br0" timeOffset="83196.943">8064 12745 487 0,'-22'0'13'0,"22"0"3"15,0 0 25-15,0 0-9 16,0 0 6-16,0-2-12 16,3 2 11-16,35 0 17 15,19 0-9-15,-2 13-9 16,5 26-8-16,-3 22-3 0,-11 9-8 16,-18 18-12-16,-9-1-4 15,-6-4 0-15,-13-4-1 16,6-10-5-16,8-19-15 15,-4-21-55-15,10-21-54 16,7-8-76-16,5-40-188 16</inkml:trace>
  <inkml:trace contextRef="#ctx0" brushRef="#br0" timeOffset="83452.9275">8746 12679 330 0,'-33'-7'306'15,"19"7"-294"-15,-18 0 33 16,-28 36-9-16,-44 23-11 16,-27 17-16-16,-22 13-5 15,-5 11-1-15,8-5-3 16,22-8 0-16,35-16-9 15,47-29-26-15,32-26-20 16,14-16-33-16,33-16-52 16,54-36-118-16</inkml:trace>
  <inkml:trace contextRef="#ctx0" brushRef="#br0" timeOffset="83903.1179">9395 12296 155 0,'-9'0'179'0,"9"0"-156"15,-5 2 22-15,5-2 3 16,-8 2-5-16,8-2 1 16,0 0 2-16,0 0-9 15,0 0-13-15,13 0 18 16,28 0 10-16,3 0-22 15,-3 0 0-15,-17 0-3 16,-2 0-14-16,-16 18-7 16,-6 21 8-16,0 14 7 15,-47 9-12-15,1 1-5 16,13-8 0-16,28-15-4 0,5-11 0 16,19-15-3-16,60-14-4 15,27 0-37-15,17-32-145 16</inkml:trace>
  <inkml:trace contextRef="#ctx0" brushRef="#br0" timeOffset="84375.0944">10363 13032 651 0,'0'8'34'16,"59"7"7"-16,34-1 13 16,3-6-29-16,-9-2-16 15,-22-6-9-15,-32 1-1 16,-14-1-12-16,0 0-52 16,3 0-166-16</inkml:trace>
  <inkml:trace contextRef="#ctx0" brushRef="#br0" timeOffset="84674.3558">11595 12751 575 0,'-65'49'80'0,"-6"18"-75"16,-17 8 7-16,-15 7-8 16,10-11-3-16,33-11-1 0,16-20 0 15,44-21-2 1,0-19 0-16,77 0 2 0,37-19 4 16,4-14-2-16,-7 3-1 15,-26 6-1-15,-20-3 0 16,-13 0-11-16,-14-3-136 15,-16-10-226-15</inkml:trace>
  <inkml:trace contextRef="#ctx0" brushRef="#br0" timeOffset="84893.2885">12053 12522 458 0,'0'0'169'0,"-5"22"-144"16,-36 26 18-16,2 19 21 15,-20 9-19-15,-7 14-21 0,-5 6-2 16,-13 16 2 0,-1 4-1-16,6 2-14 0,5-6-9 15,17-19-1-15,11-9-7 16,32-24-28-16,14-19-62 16,0-21-32-16,47-20-80 15,18-4-210-15</inkml:trace>
  <inkml:trace contextRef="#ctx0" brushRef="#br0" timeOffset="85231.1163">12527 12829 499 0,'0'0'113'0,"39"8"-62"16,40 19 25-16,5 5-20 15,6 10-16-15,-3-1-15 0,3 4-14 16,-21-3-9-16,-7-5-2 16,-7-5-8-16,-9-6-37 15,3-7-86-15,-2-7-127 16</inkml:trace>
  <inkml:trace contextRef="#ctx0" brushRef="#br0" timeOffset="85373.2087">13272 12764 648 0,'-137'31'112'16,"7"33"-57"-16,-34 25 3 0,-32 13-20 15,-1 1-38-15,31-11-1 16,68-33-125-16,60-50-245 16</inkml:trace>
  <inkml:trace contextRef="#ctx0" brushRef="#br0" timeOffset="86017.1317">14322 12896 502 0,'122'-14'144'16,"23"-4"-99"-16,27 1 30 15,-22 2-49-15,-39 3-22 16,-37 1-4-16,-30-8-14 16,-17-4-35-16,-8 1-60 15,-19-2-128-15</inkml:trace>
  <inkml:trace contextRef="#ctx0" brushRef="#br0" timeOffset="86227.1978">14676 12638 680 0,'-8'38'36'16,"8"14"20"-16,0 10 6 15,0 6-25-15,0-1-28 16,0-8-9-16,-27-8-11 16,-3-13-21-16,8-13-46 15,22-7-31-15,0-9-112 16</inkml:trace>
  <inkml:trace contextRef="#ctx0" brushRef="#br0" timeOffset="86782.9659">15829 12353 241 0,'0'0'131'15,"0"0"-68"-15,0 0-13 16,0 0-17-16,0 0 29 15,33 0 2-15,5-5-11 16,9-3 6-16,10 2-3 16,-3 4-19-16,-7 2 5 15,-15 0-13-15,-32 8-8 16,0 28-9-16,-40 15 5 16,-53 12-8-16,-16-1-8 15,24-17-1-15,39-19-1 16,43-12-3-16,3-14-6 15,47 0 7-15,32 0 3 16,5 0 2-16,-16 6-1 0,-29 27 4 16,-29 19 7-16,-20 22 5 15,-102 17-4-15,-44 3-11 16,-10-10-2-16,30-28-9 16,51-34-34-16,63-22-60 15,22-26-60-15,79-28-98 16,60-6-88-16</inkml:trace>
  <inkml:trace contextRef="#ctx0" brushRef="#br0" timeOffset="87119.1781">17125 12570 528 0,'19'0'78'15,"49"0"32"-15,30 0-62 16,14-9-19-16,-3 2 0 16,-16-3-20-16,-34 2-9 15,-31 1-11-15,-28 5-46 16,0 2-89-16,0 0-251 16</inkml:trace>
  <inkml:trace contextRef="#ctx0" brushRef="#br0" timeOffset="87285.2098">17250 12786 185 0,'0'7'526'0,"0"0"-462"16,74 2 19-16,48-9-71 16,9 0-12-16,0-11-3 15,-11-21-42-15,-3-4-107 16,-19-4-178-16</inkml:trace>
  <inkml:trace contextRef="#ctx0" brushRef="#br0" timeOffset="87623.1758">18837 12427 592 0,'-74'48'45'15,"28"16"14"-15,-17 16 7 16,9 4 6-16,29-7-14 16,25-18-20-16,0-18-28 15,112-26-10-15,57-15 0 16,41-36 4-16,5-30 5 15,-29-8 6-15,-55-2 4 16,-80 12 14-16,-51 9-30 16,-79 6-3-16,-71 6 0 15,-41 9 0-15,6 5 0 16,24-2-6-16,41-9-172 0,55-11-471 16</inkml:trace>
  <inkml:trace contextRef="#ctx0" brushRef="#br0" timeOffset="106882.8844">7761 14396 761 0,'-103'105'18'16,"-28"43"-15"-16,-3 28 18 15,-2 29-11-15,38 8-7 16,38-14-2-16,60-31-1 16,13-51-84-16,118-71-227 15</inkml:trace>
  <inkml:trace contextRef="#ctx0" brushRef="#br0" timeOffset="107714.9089">12440 14259 90 0,'-19'-18'256'16,"19"6"-206"-16,0 8 31 15,0 2-15-15,0 2-21 16,6 0-9-16,26 32 20 16,23 23 2-16,-3 20-11 15,-6 19 3-15,-35 28-17 0,-11 9-9 16,-44 16-11-16,-57-1-9 15,-27-8-4-15,-11-18-18 16,22-38-45-16,24-40-39 16,9-42-45-16,51-56-84 15</inkml:trace>
  <inkml:trace contextRef="#ctx0" brushRef="#br0" timeOffset="107954.6855">13005 14389 573 0,'-55'57'32'0,"-2"19"20"16,16 18-3-16,-3 14-24 15,12 8 0-15,32 4-2 16,0-8-8-16,0-17-11 15,84-27-4-15,14-33-21 16,20-24-60-16,21-11-124 16,11-23-286-16</inkml:trace>
  <inkml:trace contextRef="#ctx0" brushRef="#br0" timeOffset="108478.4667">17125 13619 619 0,'60'0'109'0,"5"30"-82"15,19 28 32-15,-4 23-27 0,-26 27-1 16,-48 22 9-1,-20 25-13-15,-122 14-9 0,-63 11-5 16,-41-6-9-16,-25-22-4 16,31-38-17-16,51-52-73 15,71-62-125-15,93-37-234 16</inkml:trace>
  <inkml:trace contextRef="#ctx0" brushRef="#br0" timeOffset="109305.0155">8206 14645 373 0,'0'-5'61'0,"0"2"9"15,0 2-12-15,16 1-10 16,17 0 19-16,24 0-3 16,0 26-10-16,12 13-3 15,7 19-16-15,-22 4-15 16,-7 3-6-16,-15 3-10 16,-26-7-4-16,-6-4 0 15,0-12-8-15,0-10-23 16,0-18-28-16,0-17-43 15,-25 0-39-15,-2-45-133 16</inkml:trace>
  <inkml:trace contextRef="#ctx0" brushRef="#br0" timeOffset="109462.7198">8476 14677 423 0,'-126'58'166'16,"-10"24"-133"-16,-9 19 36 15,9 4-61-15,16-1-8 16,41-11-19-16,22-22-57 16,49-29-62-16,8-34-50 15</inkml:trace>
  <inkml:trace contextRef="#ctx0" brushRef="#br0" timeOffset="109904.7233">9307 14923 79 0,'0'0'377'15,"88"-5"-300"-15,29-11 31 16,25-13-66-16,18-4-13 16,-10 3-15-16,-32-1-14 15,-45 4-58-15,-35 10-86 0,-27 1-110 16</inkml:trace>
  <inkml:trace contextRef="#ctx0" brushRef="#br0" timeOffset="110482.9439">10951 14479 346 0,'0'0'95'0,"0"0"-71"16,0 0 20-16,0 0 8 16,0 0-12-16,0 0-16 15,0-1 8-15,9-4 10 16,37-7 2-16,39-3 12 0,18-6-7 15,12 3-17-15,-12 7 1 16,-24 11-4-16,-21 3-6 16,-50 41-9-16,-8 27-5 15,-79 17-4-15,-60 14-4 16,-17-10-1-16,39-24-1 16,52-30-2-16,65-31-4 15,5-7-8-15,85-16 10 16,16-9 5-16,1 13 0 15,-12 12 1-15,-40 17 3 16,-36 50 2-16,-19 31-4 0,-85 10-2 16,-29-6-9-1,-4-36-56-15,23-59-124 0,60-40-321 16</inkml:trace>
  <inkml:trace contextRef="#ctx0" brushRef="#br0" timeOffset="111216.7431">13962 14752 235 0,'0'-16'7'0,"0"12"13"15,-14 0 5-15,0-5-6 16,1 0-16-16,2-12-3 16,-3-1-20-16,6 0 19 0,8-3 1 15,0 6 3 1,0 3 3-16,0 4-6 0,0 9 0 15,0-1 1-15,0 4 17 16,0-3 35-16,0 3 9 16,0-3 4-16,0 3 4 15,0 0-16-15,0 0-7 16,22 0-8-16,35 18 15 16,22 11-5-16,14 9-8 15,16-1-8-15,3 0-7 16,-9 3-7-16,-24-5-7 15,-32-1-7-15,-20-4-5 16,-22-6-11-16,-5-9-22 16,0-8-47-16,0 1-67 15,-32-8-151-15</inkml:trace>
  <inkml:trace contextRef="#ctx0" brushRef="#br0" timeOffset="111396.9763">14420 14570 498 0,'-197'77'295'15,"26"15"-287"-15,7 5 4 16,28-15-12-16,38-16-20 16,51-27-64-16,47-21-49 15,0-18-7-15,79-16-19 0</inkml:trace>
  <inkml:trace contextRef="#ctx0" brushRef="#br0" timeOffset="111658.3933">15017 14616 627 0,'71'0'86'16,"8"0"-49"-16,14 0-28 0,-3-9-9 16,-17-5 0-16,-10-9-29 15,-17 1-52-15,-19-6-84 16,-7-3-293-16</inkml:trace>
  <inkml:trace contextRef="#ctx0" brushRef="#br0" timeOffset="111808.4645">16026 14225 363 0,'-52'92'320'15,"11"20"-255"-15,0 7 17 16,-3-5-64-16,17-17-18 0,14-24-19 15,-12-23-133-15,11-30-274 16</inkml:trace>
  <inkml:trace contextRef="#ctx0" brushRef="#br0" timeOffset="112940.5806">8484 14779 95 0,'0'-11'38'0,"0"10"-35"16,0-2-3-16,0 0-37 15,-8 3 2-15,-6 0 35 0,3 0 26 16,8 0 16-16,3 0-14 16,0-2-18-16,0-5 14 15,0 5 20-15,0-7-2 16,0 3 19-16,0-1-3 15,0-4-36-15,0 4-6 16,9-2 9-16,10 0-8 16,19-9 3-16,8-9 11 15,20-11-2-15,2-1-4 16,8-6-7-16,-5 11 10 16,-16 4 2-16,-15 10-6 15,-1 9-5-15,-20 6-8 0,0 5-6 16,8 0-5-1,-13 0-2-15,-1 0-21 0,-2 0-74 16,-5 0-173-16</inkml:trace>
  <inkml:trace contextRef="#ctx0" brushRef="#br0" timeOffset="113616.8829">18038 14233 297 0,'5'-10'158'0,"9"5"-72"16,19-2-9-16,-1 0-19 15,15-2-16-15,5-1-6 16,13 0-12-16,-8-2-9 16,-2 2-2-16,-3-1-13 15,-20 4-17-15,-13-1-62 16,-10 8-97-16,-9 0-284 16</inkml:trace>
  <inkml:trace contextRef="#ctx0" brushRef="#br0" timeOffset="113826.8815">18245 14436 601 0,'60'-3'48'0,"-8"0"42"16,3 3-53-16,-17 0-37 15,-19 0 0-15,-6 0-40 16,1 0-46-16,0 0-42 0,-3 0-107 16</inkml:trace>
  <inkml:trace contextRef="#ctx0" brushRef="#br0" timeOffset="114200.8339">19562 14046 277 0,'-76'58'281'0,"-3"10"-209"15,13 6-6-15,20-9-52 16,32-7 5-16,14-20 4 16,41-20-5-16,68-18 8 15,36-3-3-15,27-50 6 16,16-21-12-16,-3-14 4 16,-2 0 8-16,-47 7 6 15,-62 16-11-15,-74 14-7 16,-19 11-13-16,-115 14-4 15,-49 14 0-15,-8 12-9 16,22 0-25-16,33 2-82 16,38 5-130-16</inkml:trace>
  <inkml:trace contextRef="#ctx0" brushRef="#br0" timeOffset="115130.7688">8868 16605 412 0,'-13'0'75'0,"7"0"-29"16,6 0 27-16,0 0-32 15,0 0-27-15,6 8 16 16,35 17 16-16,24 4-6 15,6 12-7-15,16 3 4 16,-16 0-10-16,0 2-20 16,-17-4-4-16,-15 0-3 15,-12 0-3-15,-22-5-15 16,-5-5-38-16,0-12-38 16,0-7-46-16,0-13-81 15</inkml:trace>
  <inkml:trace contextRef="#ctx0" brushRef="#br0" timeOffset="115318.5254">9408 16700 550 0,'-49'0'60'0,"-27"11"26"16,-11 18-29-16,-17 12-20 16,-22 5-20-16,1 11-14 15,-22 3 0-15,16-2-2 16,38-13-1-16,41-16-8 15,52-14-46-15,0-8-69 16,39-7-98-16,53-6-180 0</inkml:trace>
  <inkml:trace contextRef="#ctx0" brushRef="#br0" timeOffset="115596.6296">9896 16721 255 0,'-5'4'198'16,"5"1"-139"-16,0 3 19 15,5-1-11-15,36-7-4 16,11 0-26-16,19 0-7 0,-8 0-11 15,-1-2-9-15,4-13-8 16,-25-1-2-16,-3 3-26 16,-16-4-45-16,-22 16-84 15,0 1-141-15</inkml:trace>
  <inkml:trace contextRef="#ctx0" brushRef="#br0" timeOffset="115777.1968">9910 16939 538 0,'0'0'69'0,"33"0"-9"15,35 0-21-15,16 0-7 16,-5-20-13-16,-13 1-12 16,-9-2-7-16,-16-4-29 15,-11 3-85-15,-3 2-127 16</inkml:trace>
  <inkml:trace contextRef="#ctx0" brushRef="#br0" timeOffset="116218.4468">10889 16408 272 0,'-3'0'208'0,"3"0"-162"16,0 0 0-16,0 0-17 15,35 0 15-15,28 0-3 16,3 0 14-16,2 0-2 15,-3 0-3-15,-18 0-2 16,-9 7-9-16,-25 27-17 0,-13 24-8 16,-19 11-7-1,-60 11-3-15,0-6-2 0,27-18-2 16,39-25-1-16,13-26-3 16,46-5-8-16,52-12 10 15,19-17 2-15,-5 6 0 16,-33 15 4-16,-21 8 4 15,-50 25 6-15,-16 37-4 16,-110 16-3-16,-45-2-7 16,-9-14-9-16,17-31-56 15,21-31-154-15</inkml:trace>
  <inkml:trace contextRef="#ctx0" brushRef="#br0" timeOffset="116960.8071">14851 16299 521 0,'0'0'58'0,"35"2"-8"16,22 25-2-16,17 9-12 16,10 8-3-16,6 3-3 15,-16 5 7-15,-14 2 6 16,-16 1-18-16,-23-1-15 15,-15-7-10-15,-6-6-9 16,0-12-40-16,0-9-38 16,0-10-64-16,-8-10-172 15</inkml:trace>
  <inkml:trace contextRef="#ctx0" brushRef="#br0" timeOffset="117148.8171">15429 16304 357 0,'-126'60'324'0,"1"18"-296"16,-12 19 37-16,-7 2-39 15,13-7-26-15,19-12-2 16,41-23-17-16,33-22-10 16,38-19-19-16,0-10-47 15,66-6-72-15,24-9-152 16</inkml:trace>
  <inkml:trace contextRef="#ctx0" brushRef="#br0" timeOffset="117500.5374">16116 16549 409 0,'41'0'182'16,"51"0"-126"-16,17 0 27 15,3-8-69-15,-19-9-14 16,-22-5-40-16,-30-2-77 16,-11-2-98-16</inkml:trace>
  <inkml:trace contextRef="#ctx0" brushRef="#br0" timeOffset="117658.6388">16563 16605 526 0,'5'4'131'0,"47"-1"-75"16,22-3-33-16,10 0-23 15,-5-18-38-15,-13-10-118 16,-6-3-241-16</inkml:trace>
  <inkml:trace contextRef="#ctx0" brushRef="#br0" timeOffset="118686.8208">17926 16047 622 0,'0'80'102'15,"11"25"-4"-15,-11 13-39 16,0 4-43-16,-14-6-16 15,-29-15-12-15,5-22-99 16,10-30-127-16</inkml:trace>
  <inkml:trace contextRef="#ctx0" brushRef="#br0" timeOffset="137580.4169">8530 17999 175 0,'-8'0'69'16,"0"0"-68"-16,8 0-1 15,0 0-1-15,0 3 1 16,0-3 0-16,0 0 0 16,0 0 20-16,0 0 38 15,0 0 49-15,0 0-51 16,0 3-28-16,0 1-18 0,0 6-5 16,16 6 7-1,17 2-3-15,5 11-6 0,-11 0 0 16,3 5-2-16,-2 2-1 15,-9-4-1-15,-6-5-12 16,1-6-45-16,5-10-66 16,0-11-109-16</inkml:trace>
  <inkml:trace contextRef="#ctx0" brushRef="#br0" timeOffset="137842.2933">9046 18099 220 0,'-33'22'267'16,"14"2"-261"-16,0 12 8 16,5 9 12-16,-5 8-16 15,-8 7-4-15,8 8-5 16,-14 6 0-16,0-2-1 15,6-3 0-15,2-9-1 16,6-17-9-16,6-18-30 16,10-14-44-16,3-11-47 15,0 0-148-15</inkml:trace>
  <inkml:trace contextRef="#ctx0" brushRef="#br0" timeOffset="138202.4346">9596 18237 275 0,'0'3'98'16,"0"-3"-61"-16,0 0 11 16,39 0 12-16,29-13 7 15,27-11-22-15,-2-4-20 16,-6 3-5-16,-22 3-16 15,-21 5-4-15,-11 5-13 16,-25 7-61-16,-3 5-71 16,-5 2-92-16</inkml:trace>
  <inkml:trace contextRef="#ctx0" brushRef="#br0" timeOffset="138464.3422">9989 18488 320 0,'0'0'284'0,"54"-17"-259"16,23-13 28-16,16-4 6 15,-3-1-43-15,-17 11-16 0,-13 2-3 16,-22 5-21-16,-5 8-20 16,-14 9-38-16,3 0-114 15</inkml:trace>
  <inkml:trace contextRef="#ctx0" brushRef="#br0" timeOffset="139328.6943">11328 17883 0 0,'-14'-6'243'15,"9"4"-209"-15,2 2-29 16,3 0 2-16,0 0-1 0,0 0 8 16,0-2 3-16,0 2 20 15,0 0 3-15,0 0 5 16,0 0 8-16,-6 0-12 15,-7 0-9-15,13 0-2 16,0 0-14-16,-6 0 1 16,6 0-4-16,0 0-5 15,-2 0 1-15,2 0 8 16,0 0 14-16,0-7 6 16,41-20 7-16,24-4-4 15,9-2-8-15,-9 8-7 16,-21 8-5-16,-17 9-6 15,-13 8-8-15,-9 0-6 0,-5 43 1 16,0 22 1-16,-11 14 0 16,-35 0-2-16,-1-14-1 15,20-25-2-15,16-18 0 16,11-12-1-16,0-10 1 16,0 6 3-16,30 5 0 15,-2 25 1-15,-28 17 0 16,0 26 2-16,-80 0-1 15,-23-12-2-15,-4-27-3 16,18-40-15-16,56-35-98 16,19-70-187-16</inkml:trace>
  <inkml:trace contextRef="#ctx0" brushRef="#br0" timeOffset="147402.524">14840 17773 198 0,'0'-6'155'0,"-9"1"-153"16,-4 4 26-16,7 1-6 16,6 0-18-16,0 0-4 15,0-4 0-15,0 2 0 16,0 0 13-16,0-1 13 16,0 3 23-16,0 0-1 15,0 0 4-15,0 0-8 16,0 0-16-16,0 0-10 15,0 0-5-15,6 18 10 16,40 6 2-16,9 7-5 16,2 4 5-16,-3 2-10 0,4-1-9 15,-6 4-4 1,-12 1-2-16,4-6-6 0,-17 0-14 16,1-4-37-16,-4-2-32 15,-5-7-60-15,-5-11-135 16</inkml:trace>
  <inkml:trace contextRef="#ctx0" brushRef="#br0" timeOffset="147626.5189">15788 17745 621 0,'-70'45'31'0,"-4"23"-11"15,-2 18 20-15,-3 13-34 16,-9 8-6-16,9-1-2 16,3-20-3-16,21-17-8 15,23-27-13-15,13-24-29 16,19-18-57-16,0-5-29 16,40-43-123-16</inkml:trace>
  <inkml:trace contextRef="#ctx0" brushRef="#br0" timeOffset="147874.2111">16320 17958 484 0,'0'0'24'0,"85"-9"62"16,18-21-17-16,9-2-41 16,-14 6-10-16,-19 4-16 15,-38 16-2-15,-22 6-18 16,-8 0-41-16,-11 15-113 16,0 20-183-16</inkml:trace>
  <inkml:trace contextRef="#ctx0" brushRef="#br0" timeOffset="148084.372">16792 18178 662 0,'0'0'25'16,"14"0"-10"-16,56-21 9 15,15-2-24-15,13 2-6 16,-5 4-18-16,-14 10-38 16,-6-4-77-16,-7 2-172 0</inkml:trace>
  <inkml:trace contextRef="#ctx0" brushRef="#br0" timeOffset="148736.4972">18076 17558 157 0,'-5'-3'48'16,"-9"-7"-12"-16,14 1 24 16,-8 4 9-16,8 3-23 15,0 2-17-15,-6 0-16 16,6 0-9-16,0 0-1 16,0 0 10-16,0 0 9 15,0 0 8-15,0 0 1 16,-5 0 2-16,5-1-2 15,0 1-5-15,0 0-8 16,0 0-3-16,0 0-6 0,-8 0-2 16,8 0 2-1,0 0-2-15,0 0-1 0,0 0 1 16,0 0 6-16,-6 0 2 16,6 0 0-16,0 0 1 15,0-3-3-15,0 3-2 16,0-1-5-16,0 1-1 15,0 0-1-15,0-4 4 16,0 4 1-16,0 0 0 16,0 0 2-16,-2 0 1 15,2 0-1-15,0 0-1 16,0 0-2-16,0 0-2 0,0 0-2 16,0 0-1-1,0 0 1-15,0 0 1 0,0 0 0 16,0 28-3-16,2 20 10 15,31 27 10-15,13 21-8 16,-16 12 2-16,-13 8-11 16,2 4-3-16,-14-9-2 15,3-9-19-15,-2-34-81 16,-6-58-237-16</inkml:trace>
  <inkml:trace contextRef="#ctx0" brushRef="#br0" timeOffset="172521.2727">26436 1471 413 0,'-19'-5'109'0,"5"0"-81"0,3-1 74 15,-2 6-69-15,-15 0-21 16,-10 0 0-16,-33 0-1 15,-16 28-2-15,-17 24-1 16,-7 25-3-16,13 13 1 16,24 9 1-16,30 0-5 15,36-11-2-15,8-14 0 16,27-21-8-16,58-24-14 16,8-22-27-16,18-7-44 15,-2-10-74-15,-10-29-118 0</inkml:trace>
  <inkml:trace contextRef="#ctx0" brushRef="#br0" timeOffset="172912.2005">27169 1261 322 0,'-10'-2'140'16,"1"0"-138"-16,4 2 65 16,5-3-23-16,-6 3-22 15,6 0-5-15,0 0-4 16,-8 0 6-16,-5 13-1 0,-17 29 7 16,-17 17 12-16,-7 21-19 15,-12 5-5-15,14-6-4 16,14-9-5-16,16-27-4 15,22-19-4-15,0-21-3 16,60-3 1-16,11-10 6 16,3-7 1-16,-14 9 0 15,-27 8-1-15,-20 15 1 16,-13 26 5-16,0 14 3 16,-8-3-3-16,-16-12-6 0,7-14-23 15,17-26-49 1,3 0-88-16,68-16-78 0</inkml:trace>
  <inkml:trace contextRef="#ctx0" brushRef="#br0" timeOffset="173168.2284">27551 1825 117 0,'0'0'383'0,"0"-9"-374"16,6-11 22-16,59-14 6 15,3-3 9-15,-2-3-11 16,-23 10 4-16,-29 16-8 16,-14 14-7-16,-6 0 7 15,-73 39-8-15,-27 20-22 0,-3 15-1 16,16-7 0-16,41-15-3 16,33-14-13-16,19-20-28 15,0-16-37-15,66-2-24 16,43-5-54-16,11-22-169 15</inkml:trace>
  <inkml:trace contextRef="#ctx0" brushRef="#br0" timeOffset="173400.4497">28252 1707 504 0,'-57'4'7'16,"-3"27"59"-16,5 0-9 15,3 4-33-15,14 0 3 16,19-6-1-16,19-3-13 16,0-13-6-16,46-13-5 15,33 0-2-15,20-7-4 16,-15-19-9-16,-8 2-22 16,-26 3-16-16,-18 4-44 15,-7 0-62-15,8-9-190 16</inkml:trace>
  <inkml:trace contextRef="#ctx0" brushRef="#br0" timeOffset="173648.1419">29078 1108 408 0,'-27'37'35'15,"8"11"56"-15,-9 11-12 16,4 11-34-16,-3 12-13 16,-17 15 4-16,-5 1 1 15,-3-4-6-15,6-10-28 16,8-23-3-16,24-19-15 16,14-22-30-16,0-20-59 15,27-4-81-15,52-43-106 16</inkml:trace>
  <inkml:trace contextRef="#ctx0" brushRef="#br0" timeOffset="173834.0638">29307 1498 510 0,'-98'57'19'0,"5"15"75"16,-10 3-27-16,32-8-34 15,30-11-21-15,41-21-5 16,0-17-7-16,71-16 0 15,35-2 0-15,11 0 0 16,1-15-8-16,-26 10-19 16,-26 1-72-16,-34 4-99 15</inkml:trace>
  <inkml:trace contextRef="#ctx0" brushRef="#br0" timeOffset="174059.2673">26371 2447 633 0,'-58'40'3'0,"58"-4"48"16,98-7 3-16,131-13-7 16,107-16-4-16,100-2-11 15,49-42-11-15,-5-16-8 0,-49-8-13 16,-63 5 0-1,-87 12-36-15,-49 14-96 0,-101 12-244 16</inkml:trace>
  <inkml:trace contextRef="#ctx0" brushRef="#br0" timeOffset="178162.2138">24162 3227 165 0,'0'0'57'0,"0"-3"-11"16,0 3 10-16,0-3-15 15,0 0 2-15,0-1 18 0,0-6 10 16,0 0-14-16,0 5-16 16,0 0-9-16,0 2-2 15,0 3-4-15,0-2-6 16,0 2-1-16,0 0 1 15,-11 0 2-15,-16 10-9 16,-20 33-7-16,-18 38-4 16,-6 32-2-16,6 15 0 15,13 13 0-15,16-1-1 16,17-16 1-16,19-16-2 16,0-27-3-16,28-25-5 15,29-23-18-15,3-19-19 16,19-14-51-16,-14 0-117 0</inkml:trace>
  <inkml:trace contextRef="#ctx0" brushRef="#br0" timeOffset="178723.6228">24669 3502 199 0,'0'0'165'16,"-8"0"-140"-16,-3 0 69 15,11 0-26-15,-3 0-29 16,3 0-14-16,0 0 1 16,0 0-9-16,0-11-2 15,14 4 20-15,27-4 5 16,-3 0-8-16,0 7-1 16,-16-2-6-16,-8 6-7 15,-3 0-6-15,-3 0-9 0,3 6-1 16,-11 20 4-1,0 17 1-15,0 7 1 0,-19 5-3 16,-28-11-5-16,17-13 0 16,14-10-2-16,10-11-2 15,6-10-2-15,0 0 4 16,0 2 2-16,0 0 0 16,19 6 4-16,3 6 0 15,-22 20 2-15,0 12 3 16,-32 15 1-16,-48-3-7 15,-4-8-3-15,10-20-5 16,28-15-12-16,19-13-22 16,27-2-42-16,0 0-23 15,27-17-85-15,57-10-126 0</inkml:trace>
  <inkml:trace contextRef="#ctx0" brushRef="#br0" timeOffset="179078.0996">25670 3616 147 0,'0'10'471'0,"0"3"-465"15,38-4 61-15,49-8 1 16,30-1-44-16,22-6-15 15,-2-31-9-15,-12-6-11 16,-13-1-49-16,-14 1-143 16,-27 8-302-16</inkml:trace>
  <inkml:trace contextRef="#ctx0" brushRef="#br0" timeOffset="180193.4925">26706 3221 73 0,'-6'-19'312'15,"-2"3"-286"-15,-5 9 44 16,13-1-13-16,-6 7-22 16,6-2-1-16,0 0-2 15,0 3-9-15,0 6-4 16,0 35-2-16,-5 31 19 16,-3 22-8-16,-12 18-10 15,-7 5-5-15,-6 3-11 16,-5-6-2-16,11-12-1 15,16-14-17-15,11-20-37 16,0-29-74-16,19-33-135 0</inkml:trace>
  <inkml:trace contextRef="#ctx0" brushRef="#br0" timeOffset="180493.9397">26850 3221 386 0,'-27'-10'276'16,"27"8"-271"-16,0 2-5 16,33 0 10-16,27 9 23 15,11 32-13-15,-17 21-1 16,-16 21 13-16,-32 25-2 0,-6 19 0 15,-52 12-13-15,-46-2-11 16,-14-1-5-16,-5-22-1 16,32-32-7-16,25-29-26 15,41-41-45-15,19-12-30 16,19-38-91-16,60-37-217 16</inkml:trace>
  <inkml:trace contextRef="#ctx0" brushRef="#br0" timeOffset="180905.9896">27355 3121 311 0,'-6'0'52'16,"-2"0"7"-16,3 0-15 16,5 0-3-16,0 0-3 15,0 0 1-15,0 0 4 0,13 0 2 16,20 0 2-1,-8 0 0-15,-12 4-7 0,-5 12-12 16,-8 14-4-16,0 20 0 16,0 12-8-16,-8 5-7 15,-16 1-2-15,7-13-5 16,17-16-2-16,0-11-1 16,3-21-3-16,63-7-7 15,10-6-38-15,44-38-90 16,-8-21-220-16</inkml:trace>
  <inkml:trace contextRef="#ctx0" brushRef="#br0" timeOffset="182602.1812">27611 3882 550 0,'0'8'28'15,"0"2"-9"-15,46-2 37 16,20 3-18-16,-1-4-25 15,-2-4-7-15,-17-2-4 16,-10-1-2-16,-12 0-4 16,4 0-19-16,-9-8-68 15,8-14-101-15,-2-3-80 16</inkml:trace>
  <inkml:trace contextRef="#ctx0" brushRef="#br0" timeOffset="182812.3022">27906 3718 35 0,'-19'0'533'15,"-1"15"-511"-15,12 15 56 16,0 8-31-16,-3 10-31 16,-2 4-11-16,7-2-3 15,-8-6-2-15,6-10-4 16,3-17-12-16,-1-5-34 15,6-10-63-15,0-2-75 16,25-17-153-16</inkml:trace>
  <inkml:trace contextRef="#ctx0" brushRef="#br0" timeOffset="183060.2108">28612 3311 631 0,'-142'96'24'0,"-11"25"8"15,3 14 32-15,14 11-23 16,24 4-32-16,25-11-9 16,41-19-1-16,35-27-1 15,11-36-6-15,32-24-13 0,53-26-17 16,27-7-10-16,5-3-39 15,14-21-84-15,-25-2-194 16</inkml:trace>
  <inkml:trace contextRef="#ctx0" brushRef="#br0" timeOffset="184911.9869">28797 3755 173 0,'-8'0'75'16,"-6"0"-33"-16,9 0 9 15,-9 0-31-15,9 0-12 0,5 0 2 16,-8 0 11-1,8 0 5-15,-11 0-2 0,3 0 7 16,2 0-1-16,-8 0-4 16,6 0-6-16,-11 0 2 15,-5 0 1-15,10 0-4 16,0 0-1-16,1 0-2 16,13 0 0-16,-6 0-4 15,6 0-5-15,0 0-4 16,0 0 1-16,0 0 5 15,0 0-5-15,39-10 4 16,12-9 7-16,15 0 17 16,-1 5 3-16,-5 6-2 15,-24 8-5-15,-6 0-3 0,-22 0-13 16,-8 18-6-16,0 21-1 16,-38 11-1-16,-31-6-4 15,12-5-1-15,11-17-2 16,38-18-2-16,8-4-2 15,27-1 3-15,52-24 3 16,19 3 1-16,-5 11 0 16,-17 11 3-16,-16 7 2 15,-46 44 1-15,-14 20 2 16,-55 16-2-16,-62 0-6 16,-14-16 0-16,33-30-18 15,33-37-47-15,37-5-36 16,28-55-58-16,28-16-137 0</inkml:trace>
  <inkml:trace contextRef="#ctx0" brushRef="#br0" timeOffset="185135.9123">29700 3715 308 0,'0'0'313'16,"41"0"-310"-16,57 0 64 0,5-22-29 15,4-5-21-15,-23-5-17 16,-13-3-9-16,-25 2-32 16,-18 11-81-16,-17 5-162 15</inkml:trace>
  <inkml:trace contextRef="#ctx0" brushRef="#br0" timeOffset="185555.8329">30158 3437 378 0,'-25'0'148'0,"20"0"-144"16,5 0 40-16,0 0-9 16,0-3-23-16,38-8-11 15,14-1 16-15,8-4 21 16,-17 9 14-16,-15 4 15 16,-7 3-10-16,-10 0-23 15,-11 34-15-15,0 20-4 16,-32 1-5-16,-20 1-6 15,19-16-4-15,19-16-2 16,14-15-3-16,14-9 1 0,57 0 4 16,16 0 0-1,-2 0 0-15,-14 4 1 0,-30 32 0 16,-41 28 5-16,0 17 6 16,-93 16-1-16,-33-2-11 15,4-19-3-15,15-27-25 16,37-34-49-16,37-15-49 15,33-26-69-15,13-35-212 16</inkml:trace>
  <inkml:trace contextRef="#ctx0" brushRef="#br0" timeOffset="185811.6528">30946 3070 654 0,'0'82'11'0,"13"25"42"16,-7 15 11-16,-6 13-9 16,-25 5-24-16,-62 5-8 15,-17-4-9-15,-2-16-11 16,11-25-3-16,35-35-17 15,32-37-63-15,28-28-100 0,0-21-142 16</inkml:trace>
  <inkml:trace contextRef="#ctx0" brushRef="#br0" timeOffset="186245.8062">31123 3002 305 0,'-5'0'86'15,"2"0"-15"-15,3 0 5 16,0 0-3-16,0 0-26 16,0 0-5-16,0 0 9 15,0 0-3-15,3 0-8 16,21 10-7-16,-24 18-12 15,0 15-3-15,0 8-5 16,-19 9-7-16,-3-2-3 16,11-16-3-16,11-15-1 15,28-25-11-15,56-2-30 0,28-33-47 16,11-15-111-16,-25-10-234 16</inkml:trace>
  <inkml:trace contextRef="#ctx0" brushRef="#br0" timeOffset="187093.6937">31409 3591 168 0,'0'0'196'16,"0"0"-155"-16,0 3-6 16,0-3-12-16,22 0 16 15,24 0-20-15,-2 0 13 16,11 0 10-16,2 0-16 15,8 0-3-15,-10 0-7 16,-3 0-13-16,-6 0-3 16,-8-3-8-16,-13 1-51 15,-23 2-129-15</inkml:trace>
  <inkml:trace contextRef="#ctx0" brushRef="#br0" timeOffset="187295.9843">31652 3785 540 0,'35'0'32'0,"17"0"56"16,5 0-59-16,-2 0-25 15,2-6-4-15,-16-5-12 16,-8 4-47-16,-14-1-108 15,6 3-94-15</inkml:trace>
  <inkml:trace contextRef="#ctx0" brushRef="#br0" timeOffset="187620.1225">32661 3162 155 0,'0'0'233'0,"-30"27"-192"16,-11 21 44-1,-16 9-42-15,-3 13-25 0,-6-2-3 16,14 2 8-1,6-9-3-15,27-13-3 0,19-16-11 16,0-14-6-16,65-16 0 16,31-2 0-16,5-6-2 15,-11-24-4-15,2-3-27 16,-2-7-54-16,-16-2-102 16</inkml:trace>
  <inkml:trace contextRef="#ctx0" brushRef="#br0" timeOffset="187792.0264">33173 3123 271 0,'-46'52'293'0,"2"26"-242"0,4 22 46 16,-12 12-38-16,0 2-35 16,-8 4-23-16,14-6-1 15,7-9-7-15,18-9-16 16,21-18-69-16,0-24-212 15</inkml:trace>
  <inkml:trace contextRef="#ctx0" brushRef="#br0" timeOffset="195919.5793">22570 3480 188 0,'-19'4'175'0,"8"3"-173"16,11 0 22-16,0 1 24 15,0-2 1-15,0 1-2 16,0 2 0-16,0 4 5 16,0 9-16-16,0 6-5 15,0 8 1-15,11 6-1 16,8-14-8-16,21-11 2 16,53-21-7-16,71-86 7 15,84-70-2-15,60-63-21 16,46-45-2-16,-7-17-52 15,-58 16-195-15</inkml:trace>
  <inkml:trace contextRef="#ctx0" brushRef="#br0" timeOffset="197569.9681">24470 5214 463 0,'0'0'67'0,"-11"0"-25"16,11 0 23-1,-8 0-26-15,8 0-15 0,0 0-8 16,-11 0-3-16,3 0 1 16,-25 18 0-16,-19 45 2 15,-19 31-5-15,-2 26 1 16,2 20-4-16,30 10-2 16,27-4 1-16,14-17 2 15,9-26-8-15,67-30-1 16,-8-19-1-16,8-17-3 15,-16-12-15-15,-19-7-62 16,11-10-91-16,-27-8-134 16</inkml:trace>
  <inkml:trace contextRef="#ctx0" brushRef="#br0" timeOffset="197899.163">25187 5574 463 0,'-27'25'41'16,"19"8"22"-16,8 4 12 0,-11 6-28 16,-8 9-18-16,11 7-4 15,-6 5-6-15,0 1-9 16,3-8-7-16,-8-7-3 16,17-17-16-16,-4-18-47 15,6-15-78-15,14-18-94 16</inkml:trace>
  <inkml:trace contextRef="#ctx0" brushRef="#br0" timeOffset="198109.852">25795 5821 671 0,'19'0'9'0,"55"0"12"16,24 0 11-16,-13 0-21 16,-6-14-11-16,-28 8-8 15,-12-1-12-15,-20 7-47 16,-6 0-151-16</inkml:trace>
  <inkml:trace contextRef="#ctx0" brushRef="#br0" timeOffset="198349.4659">26673 5436 564 0,'-27'27'117'15,"-3"34"-114"-15,14 12 8 16,-4 15-2-16,1 6-5 15,0 0-4-15,0-2 2 16,11-6-2-16,8-13-7 16,0-16-26-16,0-25-65 15,27-24-44-15,25-11-87 0</inkml:trace>
  <inkml:trace contextRef="#ctx0" brushRef="#br0" timeOffset="198575.9338">26812 5283 305 0,'0'0'200'0,"0"8"-166"15,38 25 66-15,14 15-53 16,-5 11-7-16,4 15-3 16,-23 20 11-16,-23 21-7 15,-5 19-20-15,-19 10-10 16,-55-2-11-16,-10-18-1 0,8-26-27 15,7-22-65 1,18-30-36-16,40-25-51 0,11-21-187 16</inkml:trace>
  <inkml:trace contextRef="#ctx0" brushRef="#br0" timeOffset="199002.0096">27453 5081 418 0,'0'0'23'16,"0"0"31"-16,25 0 24 15,10-2-14-15,3-1-23 16,-5 3 0-16,0 0-1 16,-9 0-4-16,-8 0-15 15,-5 0-5-15,11 20 0 16,-16 9-6-16,-6 6-5 15,0 2 0-15,0 9 1 0,0-6-2 16,0-6 0-16,11-4-4 16,2-5-1-16,9-6-2 15,-3 0-12-15,8-3-37 16,-2 4-74-16,2 4-94 16,0-2-171-16</inkml:trace>
  <inkml:trace contextRef="#ctx0" brushRef="#br0" timeOffset="199317.779">28271 5524 430 0,'0'0'55'0,"0"9"-16"16,-5 22 29-16,-15 15-4 16,-12 6-16-16,4 15-18 15,-10 6-14-15,3 5-7 16,-9 1-8-16,6-3-1 15,-3-9-18-15,14-10-48 16,2-19-72-16,6-22-120 0</inkml:trace>
  <inkml:trace contextRef="#ctx0" brushRef="#br0" timeOffset="199481.6851">27966 5900 138 0,'38'-10'310'16,"-6"6"-246"-16,28-2 41 15,11 3-60-15,14-3-3 16,2-7-5-16,3-5-29 16,-5-6-8-16,-12-6-16 15,-15-6-55-15,-7 0-157 16,4-4-132-16</inkml:trace>
  <inkml:trace contextRef="#ctx0" brushRef="#br0" timeOffset="199691.7121">29405 5129 136 0,'-90'49'530'16,"-8"38"-484"-16,-14 27 41 15,-13 23-41-15,-1 6-26 16,23-3-17-16,32-11-1 16,44-19-2-16,27-22-2 15,0-32-5-15,38-27-10 0,46-27-18 16,9-2-39-1,0-25 6-15,-14-10-77 0,-8 6-49 16,-25 3-131-16</inkml:trace>
  <inkml:trace contextRef="#ctx0" brushRef="#br0" timeOffset="202077.9732">29792 5513 125 0,'-13'-8'21'16,"2"4"-20"-16,11-2 4 15,-3 3-5-15,-2 2-8 16,-3-5 4-16,-3 3-3 16,-8 2 7-16,2 1 8 15,1 0-4-15,-1 0-3 16,1 0-1-16,2 0 0 15,6 0 6-15,8 0 50 0,0 0 45 16,0 0-23-16,0 0-17 16,0 0-7-16,0 0-20 15,0 0-16-15,0 11-5 16,0 17 28-16,8 14-4 16,-8 6-12-16,0 11-1 15,0 8-9-15,0 8-10 16,-8 1-4-16,-19 4 1 15,-3-10-2-15,11-12-4 16,16-15-23-16,3-21-79 0,0-22-102 16</inkml:trace>
  <inkml:trace contextRef="#ctx0" brushRef="#br0" timeOffset="202309.9253">30027 5782 234 0,'0'4'366'16,"0"1"-364"-16,60-2 35 15,24-3-5-15,15 0-24 16,1-15-8-16,-15-10-4 0,-33 5-14 15,-25 1-45-15,-16 7-119 16</inkml:trace>
  <inkml:trace contextRef="#ctx0" brushRef="#br0" timeOffset="202721.7577">30624 5398 518 0,'-19'0'43'0,"19"0"-37"16,0 0 16-16,0 6-11 15,19-5-9-15,33-1 9 16,-6 0 18-16,-5 0 24 15,-22 7-4-15,-13 17-13 16,-6 10-14-16,0 23 3 16,-52 6-15-16,-14 0-9 15,20-15-1-15,8-15-3 16,38-19-2-16,0-14-2 16,19 0 4-16,52 0 3 15,8 0 1-15,-5 0 1 16,-23 21 3-16,-32 24 3 15,-19 21 6-15,-19 19-2 0,-73 7-12 16,-12-12-6-16,6-28-44 16,32-28-65-16,47-24-56 15,19-36-116-15</inkml:trace>
  <inkml:trace contextRef="#ctx0" brushRef="#br0" timeOffset="202956.2325">31379 5114 556 0,'0'81'142'16,"11"35"-139"-16,11 21 46 15,-22 11-10-15,-22 15-9 16,-81 1-23-16,-42-7-5 15,1-26-2-15,18-34-20 16,31-41-61-16,48-36-38 16,47-20-72-16</inkml:trace>
  <inkml:trace contextRef="#ctx0" brushRef="#br0" timeOffset="203359.617">31698 4994 427 0,'0'0'35'16,"0"0"-6"-16,0 0 24 15,0 0 8-15,36 0-6 16,7 0 5-16,-4 0-9 0,-23 6-7 16,-5 10-11-16,-11 14-16 15,0 26 5-15,-47 21-4 16,-15 11-13-16,2-5-4 15,33-21-1-15,27-18 0 16,8-31-4-16,82-13-11 16,46-27-14-16,17-24-26 15,-9 0-50-15,-18 11-63 16,-36 14-158-16</inkml:trace>
  <inkml:trace contextRef="#ctx0" brushRef="#br0" timeOffset="203711.9425">32006 5742 312 0,'0'0'221'0,"9"0"-168"15,37 0 35-15,30-10-27 16,3-7-22-16,0 5-21 15,1 1-18-15,-23-3-2 16,-22 7-19-16,-24 2-33 16,-11 5-81-16,0 0-97 15</inkml:trace>
  <inkml:trace contextRef="#ctx0" brushRef="#br0" timeOffset="203877.6841">32110 5937 371 0,'30'6'152'0,"8"2"-60"16,33-7-25-16,3-1-26 15,2 0-26-15,-8 0-15 16,-19-15-24-16,-8-1-138 16,0-7-62-16</inkml:trace>
  <inkml:trace contextRef="#ctx0" brushRef="#br0" timeOffset="204177.9398">32977 5375 421 0,'-19'0'244'0,"5"0"-239"15,9 29 7-15,-17 9 2 16,-2 11-9-16,-4 2-3 16,-4 6-1-16,-7 10 3 15,-1 1-1-15,1-1 1 16,12-7 2-16,16-13 0 16,11-12-5-16,0-19-1 15,52-12-1-15,5-4-2 16,17-8-8-16,-17-24-60 15,3 2-92-15,6-2-79 0</inkml:trace>
  <inkml:trace contextRef="#ctx0" brushRef="#br0" timeOffset="204371.8883">33389 5426 648 0,'-47'59'52'0,"4"20"29"15,-17 26-13-15,-6 13-25 16,-4 14-32-16,1 0-7 16,7-2-1-16,7-16-3 15,31-14-3-15,5-17-13 0,19-11-63 16,0-18-85-16,19-30-176 16</inkml:trace>
  <inkml:trace contextRef="#ctx0" brushRef="#br0" timeOffset="208621.8637">23273 5686 402 0,'-14'0'66'16,"14"3"-64"-16,-5 20 35 15,-9 9 13-15,14 11 8 16,-13 6-26-16,13-5 6 15,0-11 8-15,0-18-9 16,19-15 1-16,112-88-2 16,106-74 2-16,109-68-29 15,52-14-7-15,-35 21-2 0,-107 49-28 16,-125 38-139-16,-117 22-255 16</inkml:trace>
  <inkml:trace contextRef="#ctx0" brushRef="#br0" timeOffset="210043.7513">23987 9992 349 0,'0'-23'206'0,"0"0"-192"16,0 7 40-16,0 3-11 15,0 6-7-15,0 5 1 16,0-1 5-16,0 3 3 15,0 0-7-15,0 0-4 16,0 0-12-16,-8 30-11 16,-57 42-6-16,-14 41 1 15,-19 32-2-15,8 9-4 16,16-5 0-16,36-23-2 16,32-25 1-16,6-40-4 15,19-25-17-15,39-31-26 0,7-5-37 16,33-30-38-16,14-24-115 15</inkml:trace>
  <inkml:trace contextRef="#ctx0" brushRef="#br0" timeOffset="210575.7376">24715 10132 198 0,'-8'0'139'0,"3"0"-96"16,5-3 18-16,0 3-12 15,0 0-5-15,-3-4 2 16,-8 4 1-16,11 0-6 16,-8 0-7-16,8 0-2 15,0-1-3-15,0-4-2 16,0-10-9-16,33-6 3 16,32-1 19-16,3 3-8 15,-19 8-8-15,-21 9-9 16,-20 2-12-16,-8 23 0 0,0 29 1 15,-52 12 3-15,-16 2-7 16,2-16 0-16,34-16-7 16,18-22-7-16,14-12 0 15,0 0 8-15,49 0 6 16,28-5 1-16,-17 3 6 16,-14 2-1-16,-22 17 3 15,-24 35 1-15,-24 23 1 16,-96 13-10-16,-11-7-1 15,3-17-15-15,35-34-49 16,52-30-57-16,41-7-42 16,41-39-192-16</inkml:trace>
  <inkml:trace contextRef="#ctx0" brushRef="#br0" timeOffset="210771.3136">25332 10684 600 0,'-88'43'221'0,"15"11"-216"15,16 1 29-15,10-9-30 16,9-5-4-16,19-18-30 16,16-17-51-16,3-6-19 15,8-13 3-15,71-32-100 0</inkml:trace>
  <inkml:trace contextRef="#ctx0" brushRef="#br0" timeOffset="211259.7886">26005 10208 228 0,'0'-4'116'0,"0"4"-59"16,0 0 12-16,0-1-5 16,0 1-20-16,0 0-9 15,0-2 4-15,0-1 0 16,11-1-3-16,24-7 9 15,17 1 14-15,14 0-8 16,-14 2-9-16,-14 4-9 16,-16 4-19-16,-17 0-10 15,-5 28-3-15,-5 17 2 16,-50 7-1-16,-2-9-2 16,19-13-1-16,24-16-4 15,14-14-4-15,52 0 4 16,32-21 5-16,14 2 1 0,-5 8 0 15,-27 11 2-15,-26 7 3 16,-40 42-1-16,0 22-1 16,-73 14-2-16,-44-8-2 15,5-19-12-15,33-35-40 16,38-23-42-16,41-35-20 16,0-26-56-16,54-11-49 15</inkml:trace>
  <inkml:trace contextRef="#ctx0" brushRef="#br0" timeOffset="211461.8415">27071 9808 555 0,'0'0'210'16,"22"25"-190"-16,30 33 35 15,0 31 4-15,-6 26-29 16,-46 24-9-16,-8 13 2 15,-101 10-13-15,-41-18-10 16,-3-23-3-16,-2-34-20 16,24-40-93-16,52-44-147 15</inkml:trace>
  <inkml:trace contextRef="#ctx0" brushRef="#br0" timeOffset="211971.7895">23431 11853 640 0,'0'3'56'0,"-27"44"5"16,-38 25-13-16,-4 24-13 15,-7 5-4-15,16 8-9 16,22-11-14-16,38-10-7 0,0-23 0 15,33-20-1-15,37-21-4 16,10-13-4-16,12-11-20 16,-2-4-75-16,3-31-100 15,-19-3-252-15</inkml:trace>
  <inkml:trace contextRef="#ctx0" brushRef="#br0" timeOffset="212233.8412">24227 12028 612 0,'0'17'27'15,"0"6"-10"-15,0 12 35 16,0 10-18-16,0 11-10 15,0 10-6-15,-32 10-1 16,-12-7-4-16,-2-6-10 16,13-9-3-16,6-13-11 15,13-6-40-15,14-6-63 16,0-21-149-16</inkml:trace>
  <inkml:trace contextRef="#ctx0" brushRef="#br0" timeOffset="212399.6744">24680 12559 653 0,'-95'64'127'0,"7"11"-119"16,9-2-1-16,14-15-7 16,27-15-36-16,24-22-57 15,14-21-113-15,19 0-131 16</inkml:trace>
  <inkml:trace contextRef="#ctx0" brushRef="#br0" timeOffset="212765.7581">25932 11770 231 0,'8'0'379'0,"19"24"-311"16,-2 33 39-16,7 13-39 16,-13 12-23-16,-11 6-34 15,-8-3-7-15,0-13-4 16,0-15-3-16,0-16-21 16,0-18-47-16,0-14-60 15,0-9-85-15</inkml:trace>
  <inkml:trace contextRef="#ctx0" brushRef="#br0" timeOffset="212954.1557">26602 11645 708 0,'14'56'140'0,"10"24"-67"15,-4 36-15-15,-20 17-28 16,-20 13-16-16,-78 4-14 15,-46-13 0-15,-12-27-17 16,17-34-49-16,47-53-131 16,48-36-387-16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1T17:40:15.3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27873 12066 231 0,'0'0'68'0,"0"0"50"16,0 0-70-16,0 0-5 16,0 0-23-16,0 0-12 15,0 0 0-15,0 0 6 16,0 0 6-16,0 0 3 16,0-4-1-16,-14 4 1 15,6 0-15-15,-22 0 1 16,3 0-4-16,2 0-5 15,-2 0 0-15,8 0 0 16,19 0 1-16,-3 0 1 16,3 0 2-16,0-7 2 15,0-11 4-15,0-4-1 16,22-7 6-16,30-2 8 16,13-1 3-16,14 1 6 15,-13 2-3-15,-6 12 1 0,-28 10-5 16,-12 7-14-16,-10 0-6 15,-7 28 1-15,-3 15 5 16,0 14-6-16,-49 1-5 16,-22-12 0-16,28-17-1 15,21-19-4-15,3-10 5 16,19-30-4-16,0-26-17 16,0-14 14-16,46 4 7 15,11 19 3-15,-5 22 12 16,-25 24 0-16,-18 1 0 15,-9 41-5-15,0 26 0 16,-66 11-10-16,1-17-32 0,-1-40-116 16,39-33-356-16</inkml:trace>
  <inkml:trace contextRef="#ctx0" brushRef="#br0" timeOffset="1355.7316">14919 11992 242 0,'0'-9'82'0,"0"9"2"16,0-5-28-16,5 2-7 16,3 0-8-16,-2-2-12 15,-1 0-3-15,-5 4 3 16,0 1 1-16,0 0-7 16,0 0-3-16,0 0-4 15,0 0-5-15,0 0 1 16,0 0 0-16,0 0-2 15,0 0 3-15,-5 6-4 0,-9-1-1 16,6-3 3-16,3-2-6 16,5 0-3-16,0 0-2 15,0 0 2-15,0-20-1 16,0-13 1-16,19-3-2 16,27-8 1-16,6 10 6 15,2 12 10-15,-16 8 4 16,-10 14-11-16,-9 0 2 15,-14 32 4-15,-5 21 11 16,0 17-16-16,-24 5-6 16,-31-10-4-16,3-21 0 15,14-20-1-15,11-21-2 16,-6-3 0-16,9-34 0 0,16-16-9 16,8-6 5-1,0 13 6-15,5 15 0 0,9 21 2 16,-6 7-2-16,-8 32-3 15,0 14-15-15,0-10-124 16,-33-36-291-16</inkml:trace>
  <inkml:trace contextRef="#ctx0" brushRef="#br0" timeOffset="2877.9312">21457 5352 87 0,'0'-5'170'0,"0"-2"-147"15,0 7 23 1,0 0-35-16,0-6-10 0,0 2 6 15,0-4 19-15,0 3 5 16,0-1 4-16,0 3-4 16,0 0-4-16,0-7 0 15,0-2-8-15,6-6-3 16,2 0 10-16,-3 3 5 16,3 5 5-16,3 3-4 15,-11 7-3-15,8-1-11 16,-8 1-3-16,0 0 0 15,0 0-3-15,0 8 0 16,0 20 7-16,0 5-8 16,0 1-9-16,-19-11-1 0,6-11-1 15,13-11-2-15,0-1 2 16,0 0-8 0,5-12-6-16,42-12 2 0,10-3 9 15,11 6 3-15,-3 12 0 16,-13 9 1-16,-19 0 1 15,-28 40 2-15,-5 13 2 16,-32 5-6-16,-61-11-12 16,-24-29-86-16,19-20-128 15</inkml:trace>
  <inkml:trace contextRef="#ctx0" brushRef="#br0" timeOffset="4121.8166">21607 18484 217 0,'-5'4'117'0,"-4"7"-74"16,4-2 29-16,5 4-36 16,0-2-4-16,-5 0 12 15,-4 0-3-15,-4-2-2 16,2 1-5-16,-3-6-11 15,1 4-7-15,-7 1-6 16,7 2-5-16,5-6-3 16,2-2 0-16,6-3 0 15,0 0 10-15,0 0 5 16,0-13-4-16,0-2 6 16,8 5 2-16,11 5 2 15,-19 5-3-15,0 0-10 16,0 0-2-16,0 0-3 0,0 3-2 15,-13 1-3-15,-14 0-16 16,-6-4-52-16,22 0-64 16,11-22-226-16</inkml:trace>
  <inkml:trace contextRef="#ctx0" brushRef="#br0" timeOffset="5663.9398">21523 5466 118 0,'-9'0'12'0,"-2"0"21"15,11 0-23-15,0 0 3 16,0-3 11-16,0-9-6 16,0-3-4-16,0 2 4 15,0 0-8-15,0-1 10 16,0 6 14-16,0 2 12 16,0 3 0-16,0 3-12 15,0 0-6-15,0 0-3 16,0 0 1-16,0 0-9 15,0 0-4-15,0 0-2 16,0 0 2-16,0-3-1 0,0 2-7 16,0-8 1-16,0-4-1 15,33-6-1-15,14-10-3 16,18-2 7-16,11 4 13 16,-21 12 4-16,-22 8-4 15,-14 7-13-15,-19 0-4 16,0 18 4-16,0 8 7 15,0 1-12-15,0-1-2 16,0-7-1-16,0-3-1 16,0-9-6-16,0-2-4 15,0 1-6-15,0 7-28 16,0 3-37-16,0 6-42 0,5-8-178 16</inkml:trace>
  <inkml:trace contextRef="#ctx0" brushRef="#br0" timeOffset="9141.8228">21640 5314 38 0,'-25'3'54'16,"-2"-2"-13"-16,13 3-18 15,-5 0-19-15,6-4 2 16,7 0 0-16,-2 0 6 16,8 0 16-16,-5 0 2 15,5 0-12-15,-9 0-8 16,9 0 7-16,0 0-12 15,0 0-5-15,0 0 0 16,0 0 0-16,0 0 2 16,0 0 5-16,9 0 9 0,23 0 5 15,15-2 9-15,-1-5-12 16,11-3-1-16,9-2-4 16,2 0-4-16,-3-2-5 15,-7 5 6-15,-20 7-2 16,-3-2-5-16,-2 4 0 15,5 0 6-15,14 0-6 16,2-4-1-16,12-1 4 16,5-3-1-16,-14 7 1 15,8-3 1-15,-18 4 0 16,-6 0-5-16,-9 0 2 16,1 0-1-16,5 0-1 0,-5 7 1 15,5-1 0-15,-2-4 4 16,-4-2 2-16,1 0-6 15,13 0-1-15,-2 0 2 16,8-11-1-16,2 5 2 16,-7 6-3-16,10 0 0 15,3 0 1-15,-8 17-1 16,13 15-1-16,1 6 0 16,-1 4-1-16,1-5 2 15,-6-7-2-15,0-5 0 16,-3-7 1-16,3-5 1 15,-17-7-1-15,4 1 1 16,-6 3 2-16,5 3-1 0,11 7-1 16,3 6 2-1,6 6-1-15,-6-1-1 0,16-2-1 16,-2 0-1-16,2-6 1 16,-8 3-1-16,8-4 1 15,-16 1 3-15,0-8 3 16,0 7-2-16,-8-2-4 15,6 5 5-15,-4 1-3 16,9 3 0-16,2-5-1 16,-5 3-1-16,14-2-1 15,-9-3 0-15,14-4 0 16,-16-4 0-16,-8-1 0 16,-9 0 2-16,0 2-1 15,3 1 3-15,-21 7 1 0,13 0 0 16,-3 0-1-16,8 1-4 15,0 1 1-15,6-1 0 16,-5 0-1-16,4 0 0 16,-12-2 0-16,1-3 1 15,-7 3-1-15,0 5 0 16,-6-1 2-16,3 5 0 16,6-2-1-16,-6 2-1 15,5 2 0-15,3 1 1 16,0-3-1-16,-5-4 1 15,0 1 0-15,-6-2 0 0,-2 0 0 16,2 2 0 0,-8 0 0-16,8 4-1 0,-2 10 1 15,2-4-1-15,6 8 1 16,-1 2-1-16,1-4 0 16,3 5 0-16,7-7 0 15,4-4 2-15,-1 6-2 16,0-2 2-16,1-3 3 15,-15-3 1-15,-2-2 2 16,-2 1 4-16,-9 1-12 16,-6-1 0-16,6 0 0 15,-5 2 0-15,-6 0 0 16,3 4 0-16,-3-1 0 16,-2 0 1-16,7-3-1 0,-7 3 0 15,-3 2 0-15,2-2 0 16,9 1 1-16,5 3-1 15,8-2 0-15,3-1 0 16,-8-1 0-16,-11-3 1 16,8-2-1-16,-11-6 0 15,-3 4 1-15,-2-1-1 16,3 0 0-16,-1 4 1 16,1-7-1-16,2 1 0 15,5-3 0-15,-2-2 0 16,6 2 0-16,2 3 0 15,5 2 1-15,-2 5-1 16,-3 4 0-16,6-5 0 0,2 7 0 16,-2-1 0-1,-9 2 0-15,3 0 1 0,-8-2-1 16,-3 2 1-16,6-2-1 16,-3-2 0-16,-3 0 0 15,3-4 0-15,-3 1 0 16,5 9 0-16,-13-4 1 15,11-2-2-15,-2 2 1 16,4-7 0-16,1 4 1 16,5 4 0-16,-5 0-1 15,5 1 0-15,-6-2 0 16,-2-2 0-16,-8-5-1 0,2-6 1 16,1-6 0-1,-6 2 0-15,8-4 0 0,6 7 0 16,-9 2 0-16,9 5 0 15,-3 6 0-15,-3 9 0 16,0 4 0-16,3 2 1 16,-3-5-1-16,-8-8 0 15,11-3 0-15,8-2-1 16,-3-4 1-16,4-3 0 16,-1 5 0-16,-6 2 0 15,-7-3 0-15,13-5 0 16,-6 5 0-16,-4 1-1 15,10 6 1-15,-19 1 0 16,11-5 0-16,-3 0-1 16,11 2-1-16,-19-3 2 0,0 2-1 15,0 1-1-15,0 2 0 16,0 2 2-16,0 1-2 16,0 1 2-16,0-1 0 15,0-4 0-15,0 4 0 16,0-1-1-16,0 3-2 15,0 6-2-15,8 2 0 16,-3 13-9-16,-5 11 0 16,0 8-28-16,-8 11-14 15,-35 5-58-15,-17-5-160 16</inkml:trace>
  <inkml:trace contextRef="#ctx0" brushRef="#br0" timeOffset="14945.5741">27690 12516 99 0,'0'-44'128'0,"0"9"-126"16,19 8 6-16,14 0-8 15,5-8-12-15,-5 1-27 16,-14-6-34-16,-11-6 12 0,-8-3 61 16,0 2 81-16,0 6 17 15,0 10-73-15,0 11-14 16,0 5-10-16,0 5-1 15,0-2-13-15,-8 1 1 16,-3-3 12-16,3-6 13 16,8 1 1-16,0-10-14 15,0 4-10-15,27-1-13 16,0 1 11-16,-2 6 12 16,2 4 17-16,-8 4 31 15,-5 3 27-15,-3 8-19 16,-3 0-19-16,6 6 13 15,-3 17-4-15,-3 8-25 0,-3 13-2 16,-5 5 9-16,8 13-5 16,-8 13-5-16,0 9-3 15,0 12-2-15,0 6-11 16,-13 6 2-16,-25 1 2 16,5 0 3-16,6-2-1 15,-1-13-5-15,4-8 0 16,-9 2-1-16,-2-2 0 15,-9 16-1-15,-8 10 0 16,3 12 0-16,-8 0-1 16,5 1 0-16,6-6-1 15,8-11-2-15,-3 3 2 16,2-13 1-16,7-8 0 0,4-9 0 16,-10 0 1-1,6-5-1-15,-1 3 2 0,-8 0-2 16,-3 7 0-16,12-2 0 15,-4-1 0-15,6-1-1 16,8-4 1-16,-2-6 1 16,5-2-1-16,5-4 0 15,0-3 0-15,6 1-2 16,3 0 2-16,-9 1 0 16,1-1-2-16,2-3 1 15,2-5-1-15,-10-2 2 16,0 0 0-16,-3-5 0 15,9-1 2-15,-6-2-2 16,0-1 0-16,0 1 0 0,-14 0 0 16,6 1 0-16,-3-3-2 15,2 4 2-15,1-2 0 16,3 0 0-16,2-4 2 16,8-4-2-16,-5-8 0 15,8-4 1-15,-11-1-1 16,3-5-1-16,6 3 1 15,-7 6 0-15,1 0 0 16,-2 4 0-16,-4 2 0 16,11-2 0-16,-5-1 0 15,0-3 0-15,0 2 0 16,6-5 0-16,-9 4 0 16,3 0 1-16,0-6-1 0,-1 4 0 15,1-6 0-15,-2 3 1 16,1 0-1-16,1 4 0 15,-8 0 0-15,8 6 0 16,-6 1-1-16,12 0 0 16,-9 1-2-16,11-2 3 15,-8-5 1-15,0-4-1 16,5 1 0-16,-7-1 0 16,-4-1 0-16,6 7 0 15,-8-6 0-15,13 2 2 16,-5-3-2-16,5 3-2 15,-5-9 1-15,0 3-1 0,0-1 2 16,0-4 0 0,-3 5 0-16,-5 0 0 0,-11 0 0 15,5 0 0-15,0 2 0 16,1-2 0-16,-7 0 0 16,4-3 0-16,-9-1 0 15,-2-1 0-15,13 3 0 16,0 1 0-16,6 1 0 15,3 2 1-15,-4 4-1 16,4-2 0-16,2 3 0 16,-2-12 0-16,2 3 0 15,3-5-1-15,-6 4 1 16,3-2 1-16,-10 1-1 0,7 2 1 16,3-1 0-16,3-2 1 15,-5 1-2-15,4-10 0 16,-1 0 2-16,10-1-1 15,-11 1-1-15,-3-1-1 16,-7 1-1-16,4 2 2 16,1-3 1-16,-6 3 1 15,1 3-2-15,-12 1-1 16,9-4-5-16,-4 3-18 16,-4 3 8-16,-6 14 6 15,-22 10-77-15,-14 11-41 16,6-17-54-16</inkml:trace>
  <inkml:trace contextRef="#ctx0" brushRef="#br0" timeOffset="51233.8922">5010 7452 361 0,'-27'-6'77'16,"8"5"-4"-16,-6-3-16 15,9 4-49-15,-22 0-5 16,5 0 4-16,-13 0-2 15,-20 5 1-15,1 24 1 16,-14 16-2-16,2 12 7 16,-2 7 0-16,19 2-5 15,22-7 2-15,16-2 6 0,22-14-1 16,0-12-6-16,8-16-1 16,44-15 0-16,19 0 8 15,8-35-4-15,0-19-2 16,6-10 5-16,-12 0 0 15,-7 8-2-15,-14 9-4 16,-25 17-3-16,-8 11-1 16,-11 10-2-16,3 8-2 15,-11 1-1-15,0 8-2 16,0 29 3-16,0 12 2 16,0 3-1-16,0-1 2 15,14-11 0-15,10-10-3 16,-2-10 0-16,16-12-3 0,14-8-15 15,14 0-41 1,26-5-105-16,-7-18-183 0</inkml:trace>
  <inkml:trace contextRef="#ctx0" brushRef="#br0" timeOffset="51555.107">5686 7485 364 0,'25'3'45'0,"21"-3"51"16,1 0-40-16,4 0-26 15,-4 0-16-15,-17 0-8 16,-14-6-5-16,-5 6-1 16,-3 0-11-16,3 0-45 15,-3 3-105-15</inkml:trace>
  <inkml:trace contextRef="#ctx0" brushRef="#br0" timeOffset="51765.6144">5888 7712 315 0,'0'0'85'0,"25"0"23"15,10 0-46-15,3 0-19 16,-5 0-16-16,-6 0-25 16,-8 0-2-16,-5-4-5 15,19-4-67-15,-3-1-161 0</inkml:trace>
  <inkml:trace contextRef="#ctx0" brushRef="#br0" timeOffset="52073.3386">6453 7441 260 0,'-60'32'169'0,"32"-12"-162"15,28-9 14-15,0-11-9 16,19 0 27-16,41 0 30 0,0 0-2 15,6-2-7-15,-6 2-5 16,-8 4-2-16,-28 36-20 16,-10 12-14-16,-14 14-10 15,-14 11-5-15,-57-9-3 16,0-13-1-16,11-20-5 16,14-19-10-16,13-16-34 15,11-18-41-15,22-25-40 16,0-18-87-16</inkml:trace>
  <inkml:trace contextRef="#ctx0" brushRef="#br0" timeOffset="52259.4061">6562 7323 328 0,'21'0'186'0,"37"0"-106"16,26-4 21-16,14-7-55 15,9-4-15-15,-4-7-16 16,-10-2-10-16,-22 1-5 16,-11 0-14-16,-22 11-63 15,-30 7-181-15</inkml:trace>
  <inkml:trace contextRef="#ctx0" brushRef="#br0" timeOffset="53355.7897">4230 8795 158 0,'-13'-1'196'15,"-1"-6"-124"-15,14 3 7 16,0 1-14-16,0-1-10 16,0 4-14-16,0 0-13 0,0 0-3 15,0 0-10-15,0 0 1 16,0 29 8-1,14 23 12-15,-1 11-15 0,-13 13-4 16,0 8-7-16,0 2-5 16,0-12-3-16,0-20-2 15,0-21 0-15,0-26-3 16,0-7 2-16,6-43-2 16,21-16-2-16,0-14 2 15,25 3 3-15,0 4 0 16,13 7 1-16,14 11 1 15,-2 13 5-15,-17 13 4 16,-14 20 3-16,-19 2-8 16,-16 24 1-16,-11 32 9 15,0 16-1-15,-30 8-6 0,-57-3-3 16,3-11-3-16,-1-16-2 16,20-20-1-16,24-20-4 15,22-5-3-15,13-5-16 16,6 0-31-16,6-4-58 15,78-21-28-15,22-8-30 16,12-7-261-16</inkml:trace>
  <inkml:trace contextRef="#ctx0" brushRef="#br0" timeOffset="53595.2607">5296 8847 248 0,'0'0'202'0,"9"0"-154"16,51-6 52-16,5-7-44 16,-2 2-11-16,-9 1-7 15,-16 2-26-15,-29 4-12 16,2 4-3-16,-11 0-25 15,0 0-85-15,0 22-143 16</inkml:trace>
  <inkml:trace contextRef="#ctx0" brushRef="#br0" timeOffset="53745.1807">5430 9115 185 0,'0'0'308'0,"11"0"-227"16,49-10 24-16,5-6-76 15,6-6-14-15,-5 1-15 16,-12-4-26-16,4-2-128 16,-23-3-261-16</inkml:trace>
  <inkml:trace contextRef="#ctx0" brushRef="#br0" timeOffset="54661.7249">6444 8642 125 0,'-5'5'137'0,"-9"-2"-96"0,9 1 3 15,5-4-2 1,-8 0-11-16,2 0 5 0,3 0 7 16,-7 0 2-16,10 0-6 15,0 0 0-15,0 0 2 16,0-11-5-16,10-6 8 15,26-2 0-15,2 5-6 16,-11 5-3-16,-2 7-10 16,-11 2-10-16,5 0-8 15,-11 22 0-15,-8 17 6 16,0 9-7-16,0-3-1 16,-8-10-3-16,2-11-1 15,6-12-1-15,0-3-1 16,14-5 1-16,38 10 2 15,8 4 2-15,-14 22 13 0,-27 18 2 16,-19 17-1-16,-65 24-9 16,-61-6-8-16,-18-13-1 15,7-36-7-15,20-44-45 16,43-21-140-16,28-58-410 16</inkml:trace>
  <inkml:trace contextRef="#ctx0" brushRef="#br0" timeOffset="59757.3004">16088 12053 96 0,'-10'-8'333'16,"4"8"-265"-16,6 0 4 15,0 0-25-15,0 0-24 16,-8 0-8-16,8 0-2 16,0 0-3-16,0 0-5 15,-6 0-2-15,-2 5-1 16,-11 13 0-16,-8-3 0 15,-6 5 0-15,-5-8-2 16,-3-5 1-16,8-4 1 16,3-2 0-16,11-1-1 15,17 0 0-15,2 0 6 16,0-26 2-16,0-8 2 16,21-11 9-16,37-2 6 0,15 2 7 15,-7 4-4-15,-1 20 7 16,-27 6-9-16,-10 14-13 15,-9 1-5-15,-11 16-4 16,-8 31-1-16,0 13-1 16,-14 3-3-16,-40-3 0 15,10-16-2-15,11-24 0 16,20-12 0-16,10-8-1 16,-8-20-2-16,11-24-4 15,0-11 4-15,33 1 5 16,19 12 1-16,-12 14 7 15,-1 16 7-15,-20 12 0 16,-19 15-5-16,0 28-6 16,-6 9-4-16,-35-16-12 0,-10-36-149 15</inkml:trace>
  <inkml:trace contextRef="#ctx0" brushRef="#br0" timeOffset="61147.2603">26889 12137 425 0,'-20'0'70'15,"20"0"-25"-15,0 0-10 16,0 0-18-16,0 0-1 16,0 0 20-16,-8 0-2 15,3 0 0-15,-1 0-11 16,-2 0-8-16,-3 0-9 16,3 0-3-16,8 0-3 15,0-5 0-15,0-15 1 0,0-9 0 16,0-4 3-16,27-2 12 15,1 10 16-15,2 7 4 16,-17 7-4-16,-10 8-4 16,-3 3-9-16,0 0-5 15,0 17-5-15,0 29-3 16,-16 4-4-16,-14-6-2 16,8-18 1-16,8-15-1 15,14-11 0-15,0 0 0 16,14-26 0-16,38-9 1 15,-11 6 3-15,-14 12 4 16,-16 12 0-16,-11 5-4 16,0 0-4-16,-11 28-1 0,-44-5-14 15,3-23-129 1,6-41-411-16</inkml:trace>
  <inkml:trace contextRef="#ctx0" brushRef="#br0" timeOffset="62415.1711">21318 8810 264 0,'-24'0'156'16,"24"0"-93"-16,-9 0 8 15,4 0-26-15,-1 0-6 16,6 0-10-16,0 0-3 16,-8 0-2-16,8 0-7 15,-5 0-3-15,-1 0-3 16,-7 0-6-16,-6 0-4 15,-9 2 0-15,15 3 0 16,7-5 1-16,6 0 2 16,0 0-2-16,0 0 0 15,0-22 8-15,38-8 4 0,3 1 7 16,-2 6 4-16,-15 16 3 16,-24 5 0-16,0 2-16 15,0 0-7-15,0 11-4 16,0 17 2-16,-5-5-3 15,-14-9 0-15,19-8-3 16,0-6-6-16,0 0-7 16,5-13-15-16,47-2-28 15,2 2 1-15,4 13 20 16,2 0-20-16,-9 19-82 16,-10 11-83-16</inkml:trace>
  <inkml:trace contextRef="#ctx0" brushRef="#br0" timeOffset="63569.5126">21514 15299 210 0,'-11'0'242'0,"3"0"-189"15,8 0-17-15,0 0-20 16,-5 8-15-16,-3 11-1 15,-3-1 1-15,3-5-1 0,8-5-1 16,0-8 1 0,0 0-1-16,0-14 1 0,0-11 8 15,19-8 26 1,-6 4 18-16,-5 13-4 0,-8 7-6 16,6 5-16-16,-6 4-6 15,0 0-6-15,0 8-6 16,0 17-6-16,0 4-2 15,-6-12-1-15,-7-11-5 16,5-6-1-16,-3-17-9 16,3-24 0-16,2-4 15 15,6 6 1-15,0 7 2 16,0 10 0-16,0 9-1 16,0 8-1-16,0 4 0 0,0 1-15 15,38-14-75 1,-19-23-230-16</inkml:trace>
  <inkml:trace contextRef="#ctx0" brushRef="#br0" timeOffset="70251.175">15985 12080 67 0,'-6'-4'25'0,"6"-1"-6"16,0-4-10-16,0 2 5 16,0-3 5-16,-8 2 3 15,3 7 10-15,5-2 9 16,-6 3-11-16,6-3-3 16,0 3-14-16,0-5-8 0,0 1-2 15,0-2 5 1,0 2 4-16,0-2 2 0,6 2-1 15,-6 0 16-15,0-1 4 16,0 2-9-16,0-5-2 16,0 1-11-16,0-9-4 15,5 2-1-15,-2-1 1 16,-3-4-1-16,0 7 4 16,0 0-3-16,5 0 13 15,-5 1-5-15,0-1 10 16,0-11-12-16,0-5-5 15,0-7-2-15,0-7-3 16,6 2-1-16,2-2-2 16,11-2 0-16,0 5 2 15,-11 2-2-15,11-3 1 0,-5 3 2 16,2 3 4-16,-7-2-1 16,4 2-1-16,-5-1 2 15,11 0 1-15,20 1-6 16,-7-5-1-16,15-3-1 15,-9 6 2-15,-5 0-1 16,-1 0 0-16,-4 4 2 16,-9-1 1-16,8 7 1 15,-2-2 4-15,7-4 1 16,15-8-4-16,13-3-2 0,5-6-3 16,6 3 1-1,-19 4-1-15,0 2 0 0,-12 10-1 16,-1 2 2-16,7 3 0 15,-5-2 6-15,16-2 0 16,3-7-3-16,-3-4-1 16,9-4 2-16,-12-1-1 15,-2 2 3-15,-6 12-1 16,-7 4-2-16,-4 0 4 16,9 4-3-16,-6-3-4 15,8 3-1-15,1-11 0 16,7 2 0-16,9-5 1 15,-9 0 2-15,-2-1-1 16,-5 9 2-16,10-4 0 16,-16 7 0-16,5-2-1 0,0-2 0 15,6 0-1-15,-5 1 0 16,-1-4-1-16,3 4-1 16,-8-1 4-16,0 2-4 15,-3 0 1-15,-5 2-2 16,13 1 1-16,-8-4 0 15,3 1 1-15,11 1-2 16,-6-4 2-16,-8 0-1 16,9 1 2-16,-14 0-1 15,-1 3 1-15,6-4 7 16,-10 5 0-16,4 3-5 16,-13 1-2-16,9 1 1 0,-9 7-3 15,0-6 0 1,8 0 0-16,6-5 2 0,0-4-2 15,-1-1 0-15,7-1 1 16,-7 5 0-16,1 1 1 16,8 2-1-16,-3 2 0 15,0 0-1-15,3 0 0 16,-3 3-1-16,9-7 0 16,-1 0 0-16,6 0 0 15,0-5 1-15,8 1-1 16,5-1 1-16,0-4 0 15,9 5 2-15,2 6 0 0,3-4 2 16,-5 12-2-16,-8 1-2 16,-9 1-1-1,-3 5 1-15,-2-3-1 0,14 0 0 16,-1-1 1-16,6-2 1 16,-3 2 0-16,3-1-2 15,8-2 1-15,11-1 1 16,8 0 5-16,3-2 0 15,-6 6-5-15,-15 2 0 16,-15 4-1-16,0-1 0 16,1 2 1-16,-1 1 1 15,1-1 0-15,-1 5-1 16,-5 0-1-16,19 0-1 16,6 0 1-16,7 9-1 15,7-4 0-15,7-2 0 0,-2 0 0 16,-12-3 1-16,-7 5 0 15,-9-1-1-15,-8 4 0 16,-2 4 0-16,-1 3 0 16,12 4 0-16,-9 3-1 15,8 0 2-15,3 0-2 16,-5 1 2-16,5-5-1 16,5-2 0-16,-5-3 0 15,-2-6 0-15,2 1 0 16,0-1 0-16,-5 4 0 15,-4 3 0-15,-4 7 0 16,5 7 0-16,-6 7 0 0,14 8 0 16,14 2 1-16,5-5-1 15,0-4 0-15,6-3 0 16,2-5 0-16,-16 5 0 16,-3 2 3-16,-16 5 2 15,-5 1 1-15,-1 3 1 16,-10 0-1-16,-3 5-5 15,-1 1 1-15,-4-4-1 16,5 3 0-16,-6-1-1 16,6-2 2-16,0 1 2 15,-12 1 0-15,-7 1-1 16,-8-7-3-16,-4 3 0 16,9-3 0-16,-13-2 0 0,7 0 0 15,4 3 0 1,-9 3 0-16,5 6 0 0,4 1 0 15,-1 1 0-15,6-1 0 16,-3-5 0-16,-3 2 0 16,0-3 0-16,6-3 0 15,-14-3 0-15,8-3 0 16,-8 0 0-16,0 1 0 16,14-9 0-16,0 6 0 15,-1-6 0-15,1-1 0 16,8-1 0-16,-16 0 0 15,7 3 0-15,-4-1 0 0,-4 2 0 16,3-2 0-16,1-2 0 16,-9-5 0-16,0 1 0 15,0-2 0-15,3-3 0 16,2 2 0-16,4-4 0 16,-4 3 0-16,3 4 0 15,1 1 0-15,2 5 0 16,-3 3 0-16,0 6 0 15,6 1 0-15,0-1 0 16,-1 2 0-16,-4-6 0 16,4-4 0-16,-2-2 0 15,-2 0 0-15,-9-5 0 16,8 0 0-16,-8 5 0 16,0 0 0-16,3 1 0 15,-3 9 0-15,-5-3 0 0,-1 2 0 16,6-4 0-16,-8 0 0 15,8 6 0-15,-2-5 0 16,-6 4 0-16,8 0 0 16,-3 0 0-16,3 10 0 15,6-1 0-15,-6-1 0 16,-6 0 0-16,-4-2 0 16,-4-3 0-16,-5 4 0 15,0 5 0-15,0 11 0 16,0-4 0-16,-8 6 0 15,-22-3 0-15,-6 4 0 16,-2 3 0-16,-3 2 0 0,-8 3 0 16,8-4 0-16,-5-2 0 15,-6-3 0-15,-8-3 0 16,8-5 0-16,6 2 0 16,-11-3 0-16,10 2 0 15,-4-2 0-15,-4 2 0 16,3-6 0-16,6 3 0 15,-6-1 0-15,0-8 0 16,0-2 0-16,6-9 0 16,-14 3 0-16,14 1 0 15,-11-1 0-15,-9 10 0 16,6 3 0-16,-5 2 0 16,13-3 0-16,6 2 0 0,-6-10 0 15,5-3 0 1,9-7 0-16,-3-5 0 0,3-5 0 15,-3 2 0-15,-2-6 0 16,-6 3 0-16,-3 6 0 16,8 4 0-16,-2 1 0 15,-1 3 0-15,9-1 0 16,5 1 0-16,-13-4 0 16,13-2 0-16,-7-3 0 15,1-2 0-15,-7-5 0 16,5 5 0-16,-11 5 0 15,9-1 0-15,-9 5 0 16,-8 5 0-16,8-2 0 16,6 0 0-16,-1-8 0 0,6-5 0 15,9-4 0-15,-1-2 0 16,0-8 0-16,1 3 0 16,-1 0 0-16,-5-4 0 15,-9 3 0-15,9-1 0 16,-3 6 0-16,-11 2 0 15,1 3 0-15,-1 6 0 16,-3-2 0-16,4-4 0 16,4-3 0-16,4-5 0 15,2-2 0-15,8 1 0 16,0 0 0-16,-13 1 0 16,2-1 0-16,-2 4 0 15,0 2 0-15,-1 4 0 0,-5 1 0 16,-13 0 0-16,5 0 0 15,3-5 0-15,-9-2 0 16,6-8 0-16,6 1 0 16,-4-3 0-16,7 0 0 15,4 3 0-15,1-3 0 16,-6 4 0-16,11-1 0 16,9-3 0-16,2 1 0 15,2-2 0-15,-13-1 0 16,-5 0 0-16,-17 3 0 15,3-5 0-15,-11 4 0 16,3 2 0-16,-8-3 0 0,2 3 0 16,14 2 0-16,-5-2 0 15,13-3 0-15,-5-2 0 16,-3-2 0-16,-14 0 0 16,3 0 0-16,-8 0 0 15,-5-6 0-15,5-1 0 16,0-2 0-16,8 5 0 15,-3 0 0-15,3-4 0 16,0 0 0-16,-8-6 0 16,-8-1 0-16,-17-2 0 15,6-1 0-15,0 0 0 16,11 3 0-16,5 7 0 16,17-1 0-16,18 4 0 0,1 3 0 15,13 0 0 1,0-3 0-16,1 3 0 0,-28-6 0 15,-19-3 0-15,-14-2 0 16,-11 2 0-16,6-2 0 16,0 1 0-16,5 1 0 15,14 6 0-15,8-2 0 16,0-2 0-16,11 2 0 16,-13 0 0-16,-12-5 0 15,-5-3 0-15,-16-2 0 16,-3-2 0-16,-3-1 0 15,14-2 0-15,11 0 0 0,2 5 0 16,14-2 0 0,-2 0 0-16,-12-1 0 0,6 1 0 15,-5-3 0-15,-15 0 0 16,7-2 0-16,-6-5 0 16,-1-2 0-16,15 4 0 15,10 2 0-15,3 7 0 16,17-4 0-16,-3 3 0 15,16-1 0-15,2 0 0 16,-4-3 0-16,2 0 0 16,3 0 0-16,5 0 0 15,6 0 0-15,-11 0 0 16,10 0 0-16,-13-5 0 0,3-7 0 16,0-4 0-16,-3-3 0 15,8 1 0-15,1 4 0 16,-1 8 0-16,0 0 0 15,14 4 0-15,-8 3 0 16,-6-6 0-16,9 2 0 16,-9-5 0-16,0-11 0 15,-8 0 0-15,3-8 0 16,-8 0 0-16,-6 2 0 16,-8 1 0-16,3 5 0 15,10-5 0-15,1 0 0 16,8-4 0-16,5-7 0 15,-8-10 0-15,3-8 0 16,-16-12 0-16,-4-1 0 0,7 4 0 16,-4-4 0-16,3 5 0 15,0-5 0-15,6-6 0 16,0 1 0-16,13 4 0 16,14 8 0-16,13 5 0 15,6 4 0-15,11-12 0 16,55-4 0-16,26-11 0 15,26 0 0-15,13 6 0 16,19 8 0-16,-11 8-31 16,13-3-155-16,-34-20-263 15</inkml:trace>
  <inkml:trace contextRef="#ctx0" brushRef="#br0" timeOffset="78940.8838">21752 5429 158 0,'-33'-3'40'0,"8"3"-23"16,4 0 26-16,7-3-23 15,3 3-11-15,3 0 9 16,-6 0 29-16,9 0-12 16,-9 0-22-16,9 0-3 15,-4 0-2-15,-4 0 0 0,-6 0 18 16,0-1-2-1,0-2-8-15,-1 3 1 0,-12 0-1 16,-1 0 1-16,6 0-5 16,-6 0-7-16,-5 4 1 15,5 4-2-15,0 1 1 16,-7-3 4-16,7-1-2 16,-5 0 4-16,5 2 0 15,-8-1 0-15,3-1 5 16,5-3-3-16,0 0-7 15,-5 1-2-15,-8 1 0 16,0 2-2-16,-6 4-2 16,11 0 0-16,-6 3 1 0,4 1 0 15,2 4 1-15,3-4 2 16,-3 1-1-16,-3-1-2 16,-2 1 2-16,-9 3 1 15,-10 3 3-15,0-3 6 16,-15 5 0-16,4-2-5 15,8 3-4-15,-3-2-2 16,11-1-2-16,-3-4 0 16,22-2 1-16,-5 1-1 15,8-1 3-15,0 3 1 16,-9 2 4-16,1 5-1 16,-6 2-3-16,-8 5-2 15,-11 1 0-15,-2-1-2 16,-1 0 0-16,-10-1 0 0,7 0 1 15,-2 7-1-15,-5-1 0 16,5-3 0-16,5 0 1 16,3 0 0-16,6-7 1 15,-1-1 2-15,14-2 1 16,3-7 0-16,6 3 0 16,-9 0-4-16,0-2-1 15,-8 9 0-15,-5 2 0 16,-14 6-1-16,8 0 1 15,3-1 0-15,-3 1 1 16,0-6-1-16,3-1 2 16,5 0-2-16,3-6 1 0,5 1 0 15,-2-2 1-15,11 2 0 16,-12 2-1-16,-2 3-1 16,0-2 1-16,3 4-1 15,-3 1 0-15,3 0 1 16,16-2-1-16,0 0 0 15,3-8 1-15,19 0-1 16,-14 1 1-16,0 1 0 16,1 5 1-16,-15 5 3 15,1 4 0-15,8 1-2 16,-8-1-1-16,5-2-1 16,8 0-1-16,-5-4 1 15,-9 1-1-15,15 2 0 16,-12-3 2-16,-10 7-1 15,-4 2 5-15,-21-2 2 0,19 3 1 16,3-2-3-16,-3-2-2 16,14 2-1-16,-12 1-1 15,12-4-2-15,5-1 1 16,3-1-1-16,11-5 0 16,2-2 1-16,-2-1 0 15,2 4 1-15,3-2 2 16,-5 7 0-16,-3 1 1 15,-2 3-2-15,-1 2 1 16,6-1 0-16,5 0 0 16,-3-5-3-16,6-7 1 15,0 3-2-15,5 2 0 0,6 2 2 16,-11 3-2-16,8 6 1 16,-2-3 1-16,4 4 0 15,-4 2-1-15,-12-1 1 16,12 3-1-16,-7-3 1 15,7-4-2-15,7-1 1 16,6-10 0-16,-2-3 0 16,2-6-1-16,-11-1 2 15,11 0-1-15,-8 2 1 16,-3 4 1-16,-3 5-1 0,6 7 1 16,-6 6 0-1,-5 6 0-15,8 0-1 16,-5-1 1-16,5-2-2 0,3-11-1 15,2-7 1-15,1-1-1 16,2-4 0-16,-2 0 1 16,-6 0 2-16,-3-2-1 15,14 3-1-15,-8 7 1 16,-6 4-2-16,9 6 0 16,-3-5 0-16,2 1 0 15,1-5 0-15,5-1 0 16,0-1 0-16,0 5 1 15,0 1-1-15,0-1 1 16,0 3 0-16,0-3-1 16,0-4 1-16,0 2-1 0,0-4 0 15,0 1 0-15,0 0 0 16,0-1 0-16,0 4 0 16,0-2 0-16,0 3 0 15,0 0 0-15,0 0 0 16,13-3 0-16,-2 1 0 15,3-3 0-15,-6 0 0 16,6 2 0-16,-3-5 0 16,2 2 0-16,-4 3 0 15,10-1 0-15,5-1-1 16,-5 2 1-16,3 2 0 16,3 3 0-16,2 0 1 15,-3 5-1-15,4 1-1 0,-1 5 1 16,0-5-1-16,11 0 1 15,-13-2-1-15,-3-1 1 16,-3-3-1-16,0 4-1 16,-11-1 1-16,3-7 0 15,-6 5 0-15,-2-1-2 16,11-10-5-16,5 3-8 16,8 3-14-16,22 9-32 15,0-15-35-15,-11-22-183 16</inkml:trace>
  <inkml:trace contextRef="#ctx0" brushRef="#br0" timeOffset="82693.4308">15186 10662 165 0,'-6'0'29'0,"6"4"6"15,-2 0 1-15,-4 5-3 16,6 4 23-16,-5 2-10 15,5 5-15-15,0 1 7 16,0 4-15-16,-8 12-2 16,-11 6-3-16,-1 4 8 15,-4 5-16-15,2 4 2 16,-2 1 0-16,4 2 5 16,18-5-5-16,2 4-7 15,0-3-1-15,0-1-1 0,0 4 1 16,0-1-3-16,0-2 3 15,0 2 3-15,0 7 1 16,0-6-1-16,0 6-2 16,0-6-2-16,-14-3-2 15,9 0 1-15,5-3 1 16,0 0 0-16,0 1 7 16,0 5-4-16,-6-2 0 15,-2-2-1-15,-3 0-2 16,3-2 1-16,8-1-1 15,0-4 0-15,0-8 5 16,0-1-2-16,0-6 2 0,8-4-4 16,17-1-2-16,-12-1 4 15,-5 8-1-15,3 6 0 16,-2 7 5-16,-9 1-5 16,0 5-1-16,0-10 2 15,0 3-2-15,0-6-1 16,10-3-3-16,-1 3 6 15,-4 3-5-15,1 3 1 16,-4 4 0-16,-2 5 3 16,0 5 3-16,0-4-5 15,0-6 0-15,0-5-2 16,0-5 1-16,0-4 1 0,0 0 0 16,0 4 4-16,6 7 3 15,2 6-7 1,3 5 7-16,-3 12-2 0,6 2-4 15,-3 2 6-15,8-6-6 16,-6-6 0-16,6-8 2 16,-5-1-4-16,13-2 3 15,1 0-1-15,4-1 1 16,6 6 3-16,1 3-4 16,-12 3 2-16,0 2-1 15,6-4-1-15,-3-2-1 16,-3 0-1-16,0 0 0 15,17 0-1-15,2 0 2 0,1-8-1 16,7 0 1 0,-2-3-1-16,5-2 1 0,-2-4 0 15,2 3-2-15,-5 0 0 16,8 2-1-16,0 3 0 16,0 0 2-16,5-3-1 15,-2 2 0-15,2-1 2 16,4 6-2-16,1 0 2 15,-4 8 0-15,-6-3-3 16,-8 1 2-16,-14-2-1 16,8-7-1-16,-18-8 0 15,-4-7 0-15,-5-9 1 0,8 2 1 16,-8-5-2-16,14 9 2 16,8 0 0-16,3 5-1 15,2 6 1-15,0-2-2 16,6 0 1-16,-5-5 0 15,-1-3 0-15,0-4 0 16,-5-4-1-16,3-2 1 16,-11-1-1-16,5-2 1 15,-6 7 0-15,4 4 2 16,2 0 0-16,0 5 0 16,-5-6-2-16,2 2 0 15,4 0-1-15,-1-4 1 16,3 3-1-16,2-1 1 15,-10 4 0-15,2 1 0 16,4 2 1-16,-1 2 0 0,8-3-2 16,6 2 0-16,2 2 0 15,-7-1 0-15,5-2 0 16,-6-2 0-16,0-4 0 16,-7-5 0-16,7 1 0 15,-8 0 0-15,-5-3 0 16,13 5 0-16,-5 0 0 15,11-1 0-15,-6-3 0 16,6 3 0-16,-8-1 0 16,2-3 0-16,8 1 0 15,-15 2 0-15,7 0 0 16,-13 1 0-16,5 1 0 16,-5 1 0-16,-6-2 0 0,-3-1 0 15,9 1 0 1,-14-3 0-16,9-1 0 0,-9-1 0 15,8-1 0-15,6 2 0 16,-1 6 0-16,15 3 0 16,-6 4 0-16,8-4 0 15,-8-2 0-15,5-3 0 16,0-4 0-16,-8 2 0 16,1-4 0-16,-4-5 0 15,-2-2 0-15,-3-3 0 16,-8 1 0-16,-3-2 0 15,0 3 0-15,8-1 0 0,-8-1 0 16,0 0 0 0,8-1 0-16,-2-2 0 0,2 3 0 15,11 2 0-15,-5-1 0 16,0-2 0-16,0 1 0 16,-6-1 0-16,0-4 0 15,6 5 0-15,0-3 0 16,5 2 0-16,14-1 0 15,-6 1 0-15,0 3 0 16,-5-5 0-16,-3-1 0 16,0-1 0-16,3 2 0 15,11 2 0-15,-5-1 0 0,4-2 0 16,9 0 0 0,-13-1 0-16,4 1 0 0,-4-3 0 15,-1 4 0-15,-2-4 0 16,8-1 0-16,-6 0 0 15,6-4 0-15,8 0 0 16,5 0 0-16,1 4 0 16,-1-1 0-16,-5 1 0 15,-3 1 0-15,-10-2 0 16,-6 2 0-16,-3-5 0 16,-11 0 0-16,3 0 0 15,-3 0 0-15,6 0 0 16,0 0 0-16,-1 0 0 15,1 0 0-15,0 0 0 16,13 2 0-16,-8 1 0 0,-5-3 0 16,3 0 0-16,-12 0 0 15,-2 0 0-15,2 0 0 16,-2 0 0-16,3 0 0 16,13 0 0-16,-11 0 0 15,0 0 0-15,12 0 0 16,-12 0 0-16,3 0 0 15,-3 0 0-15,-5 0 0 16,-3 0 0-16,11-3 0 16,-3 3 0-16,12-2 0 15,-4 2 0-15,11 0 0 16,-13 0 0-16,5 0 0 0,-19 0 0 16,3 0 0-16,8 0 0 15,3-2 0-15,0-4 0 16,2-2 0-16,-2 0 0 15,5-3 0-15,-5 0 0 16,-1 3 0-16,1 0 0 16,-6-3 0-16,6 0 0 15,0 0 0-15,-14 3 0 16,14 1 0-16,-9 2 0 16,-2-1 0-16,11-5 0 15,-1 2 0-15,1-2 0 16,0-1 0-16,5 1 0 15,3-3 0-15,-3 0 0 0,0 7 0 16,-2-4 0-16,2 4 0 16,0-5 0-16,3 4 0 15,5-1 0-15,-2-2 0 16,2-4 0-16,1 2 0 16,4 1 0-16,-4-5 0 15,-1 7 0-15,-8-3 0 16,9-1 0-16,10-2 0 15,3 7 0-15,0 1 0 16,5 3 0-16,-7 3 0 16,-12-3 0-16,-5-3 0 15,16 4 0-15,3-1 0 0,-5-5 0 16,7 2 0 0,-10-5 0-16,-3-8-4 0,14-9-25 15,16-13-75-15,-27-14-246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1T17:43:05.2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11753 4743 319 0,'90'0'140'16,"101"18"-118"-16,131 1 109 0,155-9-57 15,134-4-5-15,103-6-5 16,25-6-22-16,-19-23-22 16,-96-11-15-16,-133-2-5 15,-109 2-36-15,-126 0-153 16</inkml:trace>
  <inkml:trace contextRef="#ctx0" brushRef="#br0" timeOffset="2514.0604">11862 5732 394 0,'-38'12'40'0,"24"0"-18"0,9-2 27 16,-1-5-18-16,6-4-14 16,0-1-9-16,0 0 5 15,0 0-1-15,6 0 4 16,46 0 39-16,27 0-3 15,13-16-11-15,20-4-2 16,16-1 1-16,6 0-4 16,-9 1-4-16,-21 8-9 15,-38 6-12-15,-34 6-7 16,-26 18-3-16,-6 42 2 0,-85 29 1 16,-70 23-3-1,-31 14-1-15,-5-1-1 0,41-14-2 16,58-25 0-16,48-23-3 15,44-12-1-15,0-15-3 16,0 0 3-16,30-13 4 16,3-4-2-16,13-10-2 15,1-8-13-15,-1-1-35 16,6 0-48-16,2-3-119 16</inkml:trace>
  <inkml:trace contextRef="#ctx0" brushRef="#br0" timeOffset="2797.9345">12795 6109 271 0,'0'0'266'0,"0"15"-263"15,11 10 56-15,43 5-5 16,-2 2-18-16,13 4-10 16,-10 7 21-16,-3 5 0 15,-6 1-18-15,-16 1-18 16,-3 0-11-16,-21-9-1 16,-4-8-20-16,-2-11-43 0,0-14-68 15,11-8-113 1,-5-35-141-16</inkml:trace>
  <inkml:trace contextRef="#ctx0" brushRef="#br0" timeOffset="2993.9325">13220 6197 542 0,'-98'53'172'0,"0"14"-144"16,-20 11 35-16,-12 2-40 15,-9-2-22-15,8-13-1 0,27-13-15 16,30-19-39-16,50-24-13 16,24-9-3-16,11-24-63 15,90-29-80-15</inkml:trace>
  <inkml:trace contextRef="#ctx0" brushRef="#br0" timeOffset="3413.2452">13700 5769 272 0,'0'-3'157'0,"0"3"-113"15,0-2 12-15,0-1-2 16,24-2-5-16,17-4 9 16,17-2-4-16,-12 4 1 15,-5 2-8-15,-22 3-13 16,0 2-14-16,-19 2-6 15,0 35-4-15,-14 20 5 16,-43 11-10-16,-3-2-1 0,8-9 0 16,20-15 1-16,18-18-5 15,14-12-2-15,0-12-1 16,25 0-2-16,43-3-7 16,30-24-49-16,33-24-105 15,-3-12-278-15</inkml:trace>
  <inkml:trace contextRef="#ctx0" brushRef="#br0" timeOffset="4576.3349">11941 6698 146 0,'0'-2'194'0,"0"-2"-157"16,0 2 11-16,0 2-23 15,0-2-13-15,0 2 4 16,0-3 9-16,0 1 6 0,0-2-3 16,0 0 18-16,0 1-7 15,33-2-5-15,13 5 13 16,1 0-10-16,4 0-9 16,-4 0-14-16,-9 0-10 15,-11 0-3-15,1 5-1 16,-9-5 0-16,0 0-13 15,22-2-78-15,-11-39-187 16</inkml:trace>
  <inkml:trace contextRef="#ctx0" brushRef="#br0" timeOffset="5519.2094">14649 6238 385 0,'-19'0'230'0,"19"5"-227"0,0 6 19 16,19 1-11-16,27 4 12 15,-8-1-4-15,3-1 0 16,-3-8-1-16,-19 0-12 16,1-2-4-16,-12-1-2 15,-3-3-3-15,-5 8-20 16,0 3-113-16,0 12-73 16,0 0-96-16</inkml:trace>
  <inkml:trace contextRef="#ctx0" brushRef="#br0" timeOffset="5699.9065">14804 6469 678 0,'27'6'44'16,"20"-4"-15"-16,13-2 8 15,-3 0-35-15,-11-2-2 16,1-21-17-16,-9-2-59 15,14-4-125-15,-6 11-168 16</inkml:trace>
  <inkml:trace contextRef="#ctx0" brushRef="#br0" timeOffset="6239.4904">15625 5818 477 0,'0'0'54'0,"5"0"12"15,50 0 14-15,5-7-22 16,16-10 3-16,-16 7-11 15,-27 5-7-15,-14 5-16 16,-19 0-17-16,0 32-7 16,0 32 10-16,-27 33-5 15,-50 18-8-15,-29 14 0 16,13-7-1-16,28-23 1 16,32-25-1-16,33-32-1 15,0-21-3-15,60-14 2 0,33-7 3 16,19 0 0-16,5-20 1 15,-19-6-1-15,-13 4-1 16,-20-3-3-16,0-9-33 16,-10-5-63-16,8-4-74 15,-3 3-126-15</inkml:trace>
  <inkml:trace contextRef="#ctx0" brushRef="#br0" timeOffset="6728.038">16838 5794 437 0,'-41'0'80'16,"-5"36"-29"-16,0 17 13 15,-12 19-32-15,-2 15-1 16,14 13-6-16,21-4 6 16,25-16 6-16,14-18-14 15,65-31-15-15,52-27 2 16,24-4 12-16,28-51 1 16,-11-16-4-16,-19-12 4 15,-39 3-6-15,-67 6-2 16,-47 7-10-16,-47 13 0 15,-95 12-5-15,-21 11 0 0,-9 10-11 16,41 13-41-16,58-4-109 16,34-6-171-16</inkml:trace>
  <inkml:trace contextRef="#ctx0" brushRef="#br0" timeOffset="7426.1607">11960 8272 446 0,'-5'0'66'16,"5"0"6"-16,0 0-2 15,0 2-33-15,13 14-2 16,47 11 22-16,11 12-26 16,8 13-5-16,6 10 2 15,-6 6-10-15,-14 2-11 16,-13 0-4-16,-16-5-3 16,-12-3-4-16,14-10-11 15,-5-13-52-15,22-20-91 0,7-19-153 16</inkml:trace>
  <inkml:trace contextRef="#ctx0" brushRef="#br0" timeOffset="7695.969">12519 8381 365 0,'-71'12'178'0,"3"5"-153"16,-8 8 53-16,-17 10-42 16,-5 9-6-16,-14 20-9 15,-5 8 7-15,-8 12 7 16,2-1-16-16,8-12-17 0,25-9-2 16,19-24-2-1,31-11-4-15,26-19-11 0,14-8-39 16,3 0-28-16,87-35-58 15,32-22-145-15</inkml:trace>
  <inkml:trace contextRef="#ctx0" brushRef="#br0" timeOffset="8227.7824">13016 8000 256 0,'-11'0'199'0,"11"0"-195"16,0-4 30-16,13-4-15 15,34-2 24-15,18-4 39 16,11 0-36-16,-5 0 2 16,-16 6 9-16,-14 4-17 15,-11 4-15-15,-8 4-5 16,-12 29-4-16,-10 20 11 16,0 6-13-16,-5 4-8 15,-22-9 2-15,21-11-5 16,6-14-3-16,0-17 0 15,60-12-1-15,11 0-3 0,14-12-4 16,2-18-39 0,17-12-104-16,-20 6-165 0</inkml:trace>
  <inkml:trace contextRef="#ctx0" brushRef="#br0" timeOffset="8694.1153">14458 8370 410 0,'0'7'112'0,"0"1"-39"16,5 0-14-16,36-3-5 16,19-3-24-16,6-2-12 15,-9 0-13-15,-3 0-5 16,-10 0-9-16,2-2-53 15,-13-15-140-15</inkml:trace>
  <inkml:trace contextRef="#ctx0" brushRef="#br0" timeOffset="8925.9659">14676 8776 592 0,'0'14'87'0,"30"-3"-83"16,30-2 11-16,-5-9-10 16,10 0-5-16,-8 0-28 15,-5-9-72-15,3-6-50 16,-4-7-242-16</inkml:trace>
  <inkml:trace contextRef="#ctx0" brushRef="#br0" timeOffset="9345.8928">16255 8085 416 0,'0'0'98'0,"-14"7"-36"16,-5 20 16-16,5 11-15 15,-10 12-9-15,-3 15-16 16,-12 11-3-16,-1 11-10 16,1 3 3-16,-2-2-8 15,14-5-11-15,3-1-9 16,5-10-1-16,5-6-4 15,0-12-12-15,14-16-24 16,0-25-56-16,6-13-34 0,59-13-60 16</inkml:trace>
  <inkml:trace contextRef="#ctx0" brushRef="#br0" timeOffset="9667.9397">16857 8452 319 0,'-46'76'295'16,"32"-3"-247"-16,14-3 2 16,0-15-14-16,41-17-28 0,36-24-8 15,21-14 0-15,22-13 0 16,16-34 3-16,-2-10 16 15,-12 3 32-15,-32 3 4 16,-35 9-6-16,-31 13-27 16,-24 0-9-16,0 13-8 15,-43 4-4-15,-31 0-1 16,3 0-3-16,6-11-16 16,10-10-31-16,6-6-36 15,27 4-30-15,22 2-122 16</inkml:trace>
  <inkml:trace contextRef="#ctx0" brushRef="#br0" timeOffset="10915.8538">12198 10982 604 0,'-11'0'36'15,"11"5"2"-15,0 9-7 16,5 10-8-16,52 13 27 15,17 9-15-15,10 7-17 16,4 10 5-16,-6 4 0 16,-9 6-5-16,-13 3-11 15,-14-2-5-15,-7-2-2 0,-12-5-4 16,-8-7-16 0,-8-18-36-16,-11-26-56 0,14-16-59 15,7-21-89-15</inkml:trace>
  <inkml:trace contextRef="#ctx0" brushRef="#br0" timeOffset="11147.8619">12977 11038 634 0,'-84'15'44'16,"-3"23"7"-16,-12 19 2 15,-31 13-34-15,-7 11-13 16,-7 2-6-16,21-9-3 0,25-15-7 16,30-16-7-16,29-15-16 15,39-17-21-15,0-7-26 16,20-4-17-16,50 0-22 16,37-21-44-16</inkml:trace>
  <inkml:trace contextRef="#ctx0" brushRef="#br0" timeOffset="11455.2229">13621 11229 493 0,'0'7'38'0,"0"4"28"16,38 2 0-16,17-3-30 16,2-6-11-16,14-4-5 15,2 0-11-15,-2-5-8 16,-5-11-1-16,-20-1-12 15,-13 5-59-15,5 9-154 0,-30 3-199 16</inkml:trace>
  <inkml:trace contextRef="#ctx0" brushRef="#br0" timeOffset="11710.0556">13869 11577 447 0,'38'0'96'0,"8"0"-22"0,20 0-23 15,-1-5-46-15,-10 5-5 16,-11-4-3-16,-4 1-9 15,-15 3-36-15,21-9-79 16,-13-4-183-16</inkml:trace>
  <inkml:trace contextRef="#ctx0" brushRef="#br0" timeOffset="12828.0492">15377 10469 317 0,'0'0'56'16,"0"0"1"-16,0 0-9 15,0 0-10-15,0-2-3 16,0 2 3-16,0 0 2 16,0 0-3-16,0 0-13 15,0 26 8-15,0 9 11 16,0 10-24-16,0 3-5 0,11-2-10 16,-11 0-3-16,0-6-1 15,0-5-3-15,0-5-12 16,0-4-26-16,0-9-56 15,0-3-104-15,0-8-106 16</inkml:trace>
  <inkml:trace contextRef="#ctx0" brushRef="#br0" timeOffset="13089.9276">15022 10751 305 0,'0'0'106'16,"0"0"-53"-16,19 0-5 16,28 0 35-16,13 0-22 15,24-2-24-15,-5-2-12 16,-13-1-11-16,-6 0-14 15,-22 0-2-15,-14 5-19 16,9 0-86-16,-25 0-176 16</inkml:trace>
  <inkml:trace contextRef="#ctx0" brushRef="#br0" timeOffset="13458.0505">15172 11390 225 0,'0'-3'396'16,"0"3"-380"-16,52-8 24 16,35 3 32-16,17-9-32 15,-6-1-25-15,-19 5-8 16,-13 3-7-16,-20 5-2 15,-13 2-10-15,-1 0-55 16,9-6-155-16</inkml:trace>
  <inkml:trace contextRef="#ctx0" brushRef="#br0" timeOffset="13951.8805">16110 11326 556 0,'-13'56'38'16,"13"12"1"-16,0-4-2 16,0-6-13-16,0-7-11 15,32-10-5-15,15-12-6 16,-1-14 1-16,6-15 5 15,8 0 7-15,-8-30 10 0,-6-28-17 16,-13-20-8 0,-22-21 0-16,-11-26-1 0,0-11 1 15,-52-11-5-15,-19 6 0 16,-14 16 4-16,12 22 1 16,15 26 1-16,26 27 0 15,5 17-1-15,21 17 2 16,-2 8 0-16,2 4 4 15,6 4-2-15,0-2 1 16,0-3-2-16,47 1-1 16,56-6 7-16,56-6 20 15,37 1-10-15,25-1 4 0,21-8 3 16,15 2-8 0,-6-5-6-16,-22 6-6 0,-41-3-4 15,-52 5-2-15,-43 4-2 16,-33 5-8-16,-28 2-41 15,1 2-83-15,-33-1-139 16</inkml:trace>
  <inkml:trace contextRef="#ctx0" brushRef="#br0" timeOffset="14366.2676">17441 10909 126 0,'-8'-6'365'0,"-3"6"-342"15,11 0 46-15,-8 0-38 16,-6 22 3-16,-11 13 1 0,-2 15 2 16,3 9 2-16,2 16-6 15,-11 6-3-15,6 2-1 16,8-4-15-16,0-10-8 15,5-13-6-15,14-12-5 16,0-16-15-16,0-17-36 16,0-11-43-16,46 0-66 15,39-39-188-15</inkml:trace>
  <inkml:trace contextRef="#ctx0" brushRef="#br0" timeOffset="14688.2889">17959 11018 372 0,'-36'24'82'0,"6"3"-31"16,11 12 2-16,3 0-12 15,5 4-1-15,11-2 1 16,0-6-6-16,0-13-16 15,66-15-15-15,24-7-1 16,16-12 12-16,17-32 7 16,-17-17 1-16,-13 2 5 15,-31 5 14-15,-40 7-4 0,-16 14-19 16,-6 5-10 0,-33 10-8-16,-33 4-1 0,-4 5-2 15,4-3-6-15,20 2-38 16,8-5-83-16,18-13-134 15</inkml:trace>
  <inkml:trace contextRef="#ctx0" brushRef="#br0" timeOffset="26202.013">22158 2475 228 0,'0'0'13'16,"0"0"34"-16,0 0-15 15,0 0-3-15,0-5-6 16,0 5 4-16,0 0 13 15,0 0 9-15,0-1-4 0,0 1-1 16,0 0-1 0,0 0-12-16,0 0-3 0,0 0-1 15,0 0-10-15,-25 20-5 16,-40 39-3-16,-22 34-7 16,-6 22 0-16,11 25-1 15,28 16-1-15,43 10-1 16,11-11-1-16,49-23-16 15,38-40-49-15,11-42-119 16</inkml:trace>
  <inkml:trace contextRef="#ctx0" brushRef="#br0" timeOffset="27183.8641">22703 2649 305 0,'0'13'97'16,"0"6"-44"-16,0 5 8 16,0 10-16-16,0 4-16 15,0 6-7-15,0-1-1 16,-8 0-5-16,-17 1-7 16,6-9-6-16,-8 0-3 15,-6-12-12-15,1-2-40 16,13-10-80-16,-14-11-182 15</inkml:trace>
  <inkml:trace contextRef="#ctx0" brushRef="#br0" timeOffset="27401.9671">22223 3030 477 0,'0'-8'15'16,"41"-2"21"-16,49-2 7 16,14 3-16-16,-3-2-8 15,-3 2-3-15,-22 1-15 16,-21 6-1-16,-28-1-14 16,-11 3-61-16,-7 0-121 15</inkml:trace>
  <inkml:trace contextRef="#ctx0" brushRef="#br0" timeOffset="27715.8038">22518 3434 465 0,'65'0'83'0,"22"3"-40"16,23-3 21-16,-4 0-56 15,-3 0-8-15,-23 0-2 16,-15-18-41-16,-24-9-179 16</inkml:trace>
  <inkml:trace contextRef="#ctx0" brushRef="#br0" timeOffset="28293.9241">23671 3052 242 0,'0'-2'275'0,"0"2"-268"16,0 0 24-16,0 28 11 16,0 3-14-16,0 5-15 15,0 0 7-15,0-8 5 16,0-5-5-16,0-3-3 15,8-15-5-15,-2-5-9 16,-1 0-1-16,-5-15 4 16,0-28-1-16,0-19-5 15,0-7-3-15,0-5-4 16,-19-2 6-16,-5 1 0 16,2 7 0-16,3 11 1 15,13 7 0-15,6 16 0 0,0 3 0 16,0 9-1-16,19 2 1 15,33 0 2-15,27-3 1 16,28-4 6-16,43-4 13 16,27-4 12-16,30-1-8 15,-13 5-5-15,-20 9-11 16,-48 1-10-16,-34 10-2 16,-35 8-17-16,-29 3-58 15,-15 0-140-15,-13 0-248 16</inkml:trace>
  <inkml:trace contextRef="#ctx0" brushRef="#br0" timeOffset="28645.8087">24203 2791 331 0,'-8'0'150'15,"8"0"-117"-15,0 0 25 16,0 0-19-16,0 23 4 15,0 12-6-15,0 9-11 16,0 6-10-16,0 1-7 16,-33-1-7-16,3-4-2 15,3-10-10-15,13-5-21 16,9-14-41-16,5-7-84 16,0-10-94-16</inkml:trace>
  <inkml:trace contextRef="#ctx0" brushRef="#br0" timeOffset="28901.4924">24721 2938 418 0,'-14'35'41'0,"14"-8"-1"15,6-11 4-15,67-15-9 16,20-1-3-16,16-12-8 15,-11-20 7-15,-24 0-6 16,-47 4-4-16,-27 6 5 16,-35 10-4-16,-63 4-22 15,-14 8-9-15,14 0-4 16,21 0-12-16,55 0-53 16,22 0-86-16,33-7-188 15</inkml:trace>
  <inkml:trace contextRef="#ctx0" brushRef="#br0" timeOffset="29155.7188">25997 2065 587 0,'0'0'11'0,"27"34"1"15,44 26 40-15,22 19-2 16,-9 22-21-16,-5 22 13 16,-40 18 6-16,-39 11-12 0,-19 4-16 15,-85 3-16-15,-41-5-4 16,-10-20-25-16,2-27-60 16,47-44-35-16,30-56-91 15</inkml:trace>
  <inkml:trace contextRef="#ctx0" brushRef="#br0" timeOffset="29793.8355">26640 1831 223 0,'0'0'62'16,"0"0"-29"-16,0 0-11 15,0 0 6-15,0 0 16 16,0 0 4-16,0 0-4 16,0 0-4-16,0 0 8 15,0 0-3-15,28 0-6 16,10 0-17-16,14-6-2 0,-14 5 6 16,-3-2-5-1,-24 0-10-15,-3 3-6 0,-8 0-2 16,0 15 1-16,0 17 10 15,-38 7 0-15,11-2-5 16,8-6-5-16,11-9-2 16,8-5-2-16,0-8-1 15,0-4 0-15,22 0-2 16,29 0 0-16,7-2-8 16,-12 3-34-16,-13 7-74 15,8-1-85-15,2 0-203 16</inkml:trace>
  <inkml:trace contextRef="#ctx0" brushRef="#br0" timeOffset="30145.9253">26861 2739 308 0,'0'3'281'16,"55"3"-245"-16,24-5 56 16,14-1-58-16,-3 0-20 15,2 0-14-15,-13-7 0 16,-21-14-20-16,-12-1-78 16,-13-4-226-16</inkml:trace>
  <inkml:trace contextRef="#ctx0" brushRef="#br0" timeOffset="30415.9874">27821 2475 511 0,'19'51'63'0,"28"8"24"15,15 2-27-15,-7-8-38 16,24-4-19-16,-8-13-3 16,2-6-5-16,-15-9-13 15,-12-1-58-15,6-20-137 0</inkml:trace>
  <inkml:trace contextRef="#ctx0" brushRef="#br0" timeOffset="30588.2403">28704 2569 426 0,'-98'88'149'16,"-8"17"-111"-16,-11 5 38 15,-14 12-32-15,-5-7-21 16,24 5-15-16,14-5-8 15,32-11-5-15,28-19-50 16,38-24-114-16,0-44-203 0</inkml:trace>
  <inkml:trace contextRef="#ctx0" brushRef="#br0" timeOffset="31083.6319">28934 2134 292 0,'-28'5'76'0,"17"1"-35"16,3 0 12-16,-3 0 7 15,11-6-31-15,0 0-2 16,0 0 14-16,0 0-12 15,33 0 10-15,11 0 1 0,7 0-10 16,-1 0 2 0,-7 7-1-16,-2 3-3 0,-16 18-11 15,-12 8-8-15,-13 15 1 16,0 2-3-16,-38 5-6 16,-3-10-1-16,22-7 0 15,19-12-5-15,0-11-3 16,5-9-8-16,55-9-24 15,25 0-38-15,27-16-34 16,-6-19-164-16</inkml:trace>
  <inkml:trace contextRef="#ctx0" brushRef="#br0" timeOffset="31886.0782">29168 2821 63 0,'0'0'199'15,"14"3"-145"-15,32-3 46 16,19 0-15-16,23 0-1 15,21 0-30-15,8-10-10 16,-11 0-19-16,-13 6-11 16,-33-1-10-16,-11 5-4 15,-27-4-6-15,-8 2-25 16,-14 2-108-16,0-3-200 0</inkml:trace>
  <inkml:trace contextRef="#ctx0" brushRef="#br0" timeOffset="32103.7833">29413 3073 459 0,'0'0'77'0,"52"0"-52"15,19 0 24-15,3 0-44 16,2-5-5-16,3-16-14 0,0-2-127 16,-19-4-267-16</inkml:trace>
  <inkml:trace contextRef="#ctx0" brushRef="#br0" timeOffset="32529.7833">30297 2510 481 0,'65'-19'14'0,"47"-3"49"15,19-3 1-15,0 4-13 0,-14 7 7 16,-19 14-2-16,-43 28-18 16,-55 57-15-16,-8 37 4 15,-115 31-16-15,-41 21-11 16,-2 7-1-16,35-15-22 16,55-43-133-16,73-62-550 15</inkml:trace>
  <inkml:trace contextRef="#ctx0" brushRef="#br0" timeOffset="35579.6089">22780 4576 1 0,'0'-3'385'15,"0"-1"-362"-15,0 4 45 16,0 0-8-16,0-2 1 0,0 2-14 16,0 0-8-16,0 0-1 15,0 0-3-15,0-2-7 16,0 2-5-16,0 0-8 15,-11 0-10-15,-3 33 0 16,-5 21 23-16,-14 15-5 16,-8 6-16-16,-5 4-1 15,8 4-2-15,0 0-3 16,-3-1 0-16,16-10-1 16,3-17-3-16,17-22-8 15,5-25-20-15,0-8-42 16,5-3-6-16,36-25-33 15,17-2-17-15,-4 4-14 16,9 1-74-16</inkml:trace>
  <inkml:trace contextRef="#ctx0" brushRef="#br0" timeOffset="35977.7008">23548 4738 205 0,'0'0'205'0,"-40"0"-169"15,-12 25 32-15,0 9-23 16,-13 5-9-16,5 10-10 15,13 6 1-15,14 2 1 16,9-3-3-16,24-12-4 16,0-12-9-16,19-15-2 15,41-15 5-15,25-6 21 16,7-38-6-16,6-15-18 16,-13 0 1-16,-28 5-2 15,-30 9-4-15,-27 3-5 16,0 10-1-16,-60 7-1 15,-10 6-9-15,10 9-4 0,13 5-21 16,28 5-50-16,19 0-53 16,0 0-139-16</inkml:trace>
  <inkml:trace contextRef="#ctx0" brushRef="#br0" timeOffset="36337.7915">24484 4894 478 0,'0'11'74'0,"0"-1"-16"16,19 2-1-16,30-3-10 15,14-3-13-15,10-3-9 16,-2-3-11-16,-5 0-12 15,-12 0-2-15,-2-5-15 16,5-8-59-16,-11-2-186 0</inkml:trace>
  <inkml:trace contextRef="#ctx0" brushRef="#br0" timeOffset="36705.9456">25525 4719 325 0,'0'12'164'16,"0"6"-127"-16,3 5 54 15,41-2-37-15,2-3-32 16,14-3-2-16,11-5 4 16,-6 2 4-16,-10-2-15 15,-12-3-11-15,-10-1-2 16,-6-2-2-16,-13-2-22 15,-8-2-52-15,13 0-146 0,13 0-159 16</inkml:trace>
  <inkml:trace contextRef="#ctx0" brushRef="#br0" timeOffset="36923.9625">26351 4714 294 0,'0'0'183'16,"-19"10"-122"-16,-19 19 30 15,-22 11-21-15,-13 15-24 16,-26 16-10-16,-18 16-4 16,-14 16-9-16,0 2-6 15,20-11-5-15,26-7-12 16,25-24-4-16,36-23-18 0,18-20-17 16,6-20-35-1,30-9-16-15,55-37-43 0,26-17-44 16</inkml:trace>
  <inkml:trace contextRef="#ctx0" brushRef="#br0" timeOffset="37733.8892">26646 4431 198 0,'0'0'40'16,"0"0"3"-16,0 0 16 15,0-2 2-15,0-3-13 16,3-1 3-16,16 1-8 16,0 5 1-16,0-2-4 15,8-1 1-15,3 0-7 16,-3 1-5-16,6-3 5 15,-14 2-3-15,17-2-7 16,-4 4 0-16,-2-5-6 16,-13 4 1-16,2-1-2 15,-19 3-8-15,11 0-6 16,-11 0-2-16,0 11 0 0,0 20 1 16,-19 9 0-1,-9-1 0-15,9 2-1 0,0-12-1 16,19 0 1-16,0-14-1 15,0 0-1-15,6-1 0 16,26-11-5-16,4-3-29 16,21 0-105-16,-5-21-205 15</inkml:trace>
  <inkml:trace contextRef="#ctx0" brushRef="#br0" timeOffset="39097.9905">27453 4879 168 0,'-8'3'327'0,"8"4"-322"16,0-2 20-16,0 2 22 16,3 0-3-16,27 0-14 15,5-6 1-15,-2-1-11 16,-3 0-15-16,-9 0-3 15,4 0-2-15,-6 0-8 16,-11 0-32-16,6 0-124 16,-9 7-178-16</inkml:trace>
  <inkml:trace contextRef="#ctx0" brushRef="#br0" timeOffset="39285.8348">27415 5163 596 0,'30'4'33'15,"11"3"9"-15,5-3 4 16,0-3-44-16,-2-1-2 16,-17 0-26-16,-8 0-87 15,9-12-59-15</inkml:trace>
  <inkml:trace contextRef="#ctx0" brushRef="#br0" timeOffset="40079.7034">28396 4532 261 0,'0'0'45'16,"0"0"3"0,0 0-15-16,0 0-24 0,0 0-5 15,0 0 3-15,0 0 22 16,0 0 2-16,0 0 1 16,0 0-3-16,0 0-8 15,0 0-9-15,0 0 2 16,0 0 2-16,0 0 0 15,0 0-4-15,0 0 0 16,0 0 0-16,0 0 0 16,0 0 1-16,0 0-8 15,0 0-4-15,0 0 0 16,0 0 0-16,0 0 3 0,0 0 7 16,39 2 24-1,26 4 0-15,14-5-4 0,22-1-5 16,8 0-6-16,8 0 4 15,-10-1-7-15,-9-12-1 16,-27 2-6-16,-20 1-5 16,-23 3-3-16,-20 7-2 15,-8 0 1-15,0 13 0 16,0 30 0-16,-27 22 3 16,-14 13-3-16,-11 11-1 15,0 13 1-15,-13-3-1 16,7-1 0-16,4-17-1 0,10-16-9 15,17-18-66 1,8-43-152-16</inkml:trace>
  <inkml:trace contextRef="#ctx0" brushRef="#br0" timeOffset="41205.572">22826 6808 203 0,'-6'0'219'16,"1"0"-207"-16,5 0 42 16,0 0-25-16,0 0-6 15,16-2 10-15,12-3 40 16,10 3-9-16,-3-1-4 16,12 3-9-16,15 0-14 15,4 0-18-15,-12 0-11 16,4-3-8-16,-18-3-3 15,-7 1-19-15,-14-4-83 0,0 1-176 16</inkml:trace>
  <inkml:trace contextRef="#ctx0" brushRef="#br0" timeOffset="41633.8342">23914 6484 77 0,'0'0'302'15,"0"0"-268"-15,0 0 17 16,0 0-25-16,19 3 39 16,8 7-15-16,6 2 1 15,0 6 3-15,-1 8-5 16,1 4-12-16,0 5-20 15,-6 0-10-15,0 0-6 16,-2-3-1-16,-1-8-2 0,-2-3-7 16,-11-6-12-16,-3-8-33 15,-2-2-61-15,16-5-65 16,10 0-120-16</inkml:trace>
  <inkml:trace contextRef="#ctx0" brushRef="#br0" timeOffset="41871.6142">24879 6497 479 0,'-35'7'117'16,"-9"29"-60"-16,-16 12 12 16,-11 19-23-16,-35 13-27 0,-25 11-16 15,-27 11 1-15,-11 9 3 16,11 6 7-16,21-6-6 15,39-18-8-15,46-23-1 16,20-27-5-16,23-31-15 16,9-12-37-16,33-39-33 15,65-24-105-15,28-22-126 16</inkml:trace>
  <inkml:trace contextRef="#ctx0" brushRef="#br0" timeOffset="42405.7147">25231 6153 267 0,'0'3'35'16,"-6"0"13"-16,6-3 20 16,0 1-20-16,0-1-7 15,0 0 10-15,28 0 9 16,23 0-9-16,15 0-2 16,24 0-8-16,3 0 6 15,-1 0-9-15,-21-4-8 16,-30 1-15-16,-22 3-9 0,-13 0-2 15,-6 29 0-15,0 13 0 16,-14 3-2-16,-24 3-2 16,16-9 0-16,11-8-1 15,11-14-2-15,0-12-4 16,65-5-7-16,34-5-22 16,12-24-83-16,1-12-164 15</inkml:trace>
  <inkml:trace contextRef="#ctx0" brushRef="#br0" timeOffset="42997.6979">26259 6793 467 0,'0'0'94'0,"13"0"-72"16,47 0 35-16,25 0-18 15,13 0-25-15,8-9-8 16,-13-14-2-16,-22 5-4 16,-19 2-7-16,-33 1-31 15,-6 10-113-15,-13 5-207 16</inkml:trace>
  <inkml:trace contextRef="#ctx0" brushRef="#br0" timeOffset="43193.7334">26398 7078 426 0,'0'0'250'0,"38"0"-233"15,22 0 41-15,-6 0-43 16,4 0-15-16,-6-8-60 15,-12-8-177-15</inkml:trace>
  <inkml:trace contextRef="#ctx0" brushRef="#br0" timeOffset="47235.6286">27799 6667 124 0,'0'0'88'0,"-5"0"-49"15,-1 0 28-15,4 0-28 16,-4 0-4-16,6 0-6 16,-5 0-3-16,-1 0 4 15,6 0-11-15,-8 0 1 16,8 3 10-16,0-3 10 16,0 0 10-16,0 0-8 15,33 0 2-15,46-13 21 16,14-9-30-16,10 5-15 15,-24 5-6-15,-13 4-10 0,-28 2-4 16,-19 5-12-16,-5-2-43 16,5 3-95-16,-6-7-215 15</inkml:trace>
  <inkml:trace contextRef="#ctx0" brushRef="#br0" timeOffset="47775.5611">28724 6383 199 0,'0'1'69'0,"-6"-1"-17"16,6 0 13-16,-8 0-10 15,8 0-17-15,0 0 2 16,0 0 3-16,0 0-6 16,0 0-11-16,0 0 1 15,0 0 1-15,0 0-6 16,0 0 3-16,8 0 8 15,36-4 3-15,24-12-9 16,8 1 2-16,3 4-4 0,-10 0 4 16,-7 7-4-16,-29 4-3 15,-14 0-9-15,-19 4-9 16,0 33-1-16,-25 16 3 16,-54 12-5-16,-11-7 0 15,11-6-1-15,33-16 0 16,32-15-1-16,14-15-2 15,6 0 3-15,48-3 0 16,4 8 2-16,-7 6 0 16,-23 18 1-16,-28 22 4 15,-47 19 0-15,-108 20-7 16,-50-9 0-16,4-28-18 0,29-43-70 16,55-21-155-16</inkml:trace>
  <inkml:trace contextRef="#ctx0" brushRef="#br0" timeOffset="48516.9981">23788 8683 411 0,'0'0'89'0,"0"0"-30"15,0 0 24-15,28 2-16 16,32 21-19-16,5 5-8 15,6 7-12-15,3 4-6 16,2 3-7-16,-11-2-5 16,-16-2-10-16,1-13-2 0,-18-7-10 15,1-16-25 1,8-2-63-16,16 0-101 0,3-18-243 16</inkml:trace>
  <inkml:trace contextRef="#ctx0" brushRef="#br0" timeOffset="48741.4986">24833 8701 703 0,'-101'65'29'0,"3"16"33"15,-6 13-16-15,-19 5-32 0,-16 10-14 16,-5 4 0-1,7-11-9-15,12-16-5 0,46-23-9 16,27-33-26-16,52-22-16 16,0-8-32-16,38-30-61 15,55-25-104-15</inkml:trace>
  <inkml:trace contextRef="#ctx0" brushRef="#br0" timeOffset="49747.4509">25285 8369 3 0,'-8'0'166'0,"0"0"-136"15,3 4 41-15,5-4-38 16,0 0-9-16,0 0-13 0,0 0 3 15,0 0 17 1,0 0 3-16,0 0-4 0,0 0 11 16,0 0-12-16,0 0-4 15,0 0-3-15,0 0-13 16,0 0-5-16,0 0 3 16,0 0-1-16,0 0 2 15,-6 0 7-15,6 0 4 16,0 0-5-16,-5 0-7 15,5 0 1-15,0 0-1 16,0 0-2-16,0 0-1 16,0 0 1-16,0 0-1 15,0 0 3-15,0 0 0 16,0 0 3-16,0 0 1 0,0 0-4 16,0 0 0-16,0 0 2 15,0 0 0-15,0 0 1 16,0 0-4-16,0 0-3 15,0 0-2-15,0 0 0 16,0 0-1-16,0 0 0 16,0 0 1-16,0 0 3 15,0 0 2-15,0 0 3 16,0 0-4-16,0 0-1 16,0 0-2-16,0 0 1 15,0 0-1-15,0 0 1 0,0 0-1 16,0 0 0-1,0 0 6-15,0 0 4 0,0 0 1 16,0 0-5-16,0 0-3 16,0 0-3-16,0 0-1 15,0 0 0-15,0 0-1 16,0 0 0-16,0 0 0 16,0 0-1-16,0 0 0 15,0 0 1-15,0 0 0 16,0 0 0-16,0 0 0 15,0 0 0-15,0 0 0 16,0 0 0-16,0 0 0 16,0 0 0-16,0 0 0 15,0 0 0-15,0 0 0 0,0 0 1 16,0 0-1-16,0 0 0 16,0 0 0-16,0 0 2 15,0 3 2-15,24 4 5 16,36 2 26-16,30-6-16 15,3-3-13-15,10 0-3 16,-2 0-3-16,-11-12-1 16,-24-13-14-16,-20 2-50 15,-13 1-120-15,-33 3-268 16</inkml:trace>
  <inkml:trace contextRef="#ctx0" brushRef="#br0" timeOffset="50129.6364">25520 8801 440 0,'0'0'158'16,"0"0"-105"-16,8 0 35 15,44 0 5-15,0 0-28 16,24 0-22-16,-8 0-31 16,11 0-12-16,6-2-3 15,7-11-21-15,-15-22-121 16,-25-15-370-16</inkml:trace>
  <inkml:trace contextRef="#ctx0" brushRef="#br0" timeOffset="50985.7254">27205 8167 342 0,'0'7'197'16,"-8"14"-187"-16,8 7 33 16,-14 8 8-16,9 4-31 15,-4 0-6-15,-7-2 2 16,2 1-10-16,-5-7-4 15,6-5-2-15,-1-7-4 0,0-8-19 16,1 2-50-16,-12-6-53 16,6 2-5-16,6 6-85 15</inkml:trace>
  <inkml:trace contextRef="#ctx0" brushRef="#br0" timeOffset="51231.881">26897 8470 136 0,'0'-7'237'0,"0"5"-191"16,0-7 8-16,5-3-14 16,42 0-25-16,13-6 13 15,16 3 23-15,-2 3-6 16,2-1-2-16,-16 1-19 15,-6 0-19-15,-10 0-5 16,-11 1-5-16,-6 0-16 16,0 3-66-16,-21 8-141 15</inkml:trace>
  <inkml:trace contextRef="#ctx0" brushRef="#br0" timeOffset="51501.3411">26916 8946 338 0,'0'0'196'0,"8"0"-169"16,44-5 35-16,13-2-21 15,-7 0-15-15,2 0-20 16,-3-2-5-16,-11 1-1 16,-5 1 0-16,-8-1 0 15,-9 6-17-15,-2-3-57 16,-11 5-160-16</inkml:trace>
  <inkml:trace contextRef="#ctx0" brushRef="#br0" timeOffset="52035.8783">27707 8923 360 0,'-11'4'261'0,"11"10"-255"16,0 9-1-1,0 9 15-15,0 12-6 0,0 5-8 16,0 2 17-16,0 3 15 16,0-1-6-16,0-6-4 15,19-13-21-15,0-14-6 16,8-20-1-16,14-2 0 16,11-46 0-16,0-14 0 15,-1-15-3-15,-12-9-5 16,-26-6-4-16,-13-8 2 15,0-15 4-15,0-13-5 16,-13-3-4-16,-12 9 8 0,11 25 6 16,9 28 1-1,2 24 1-15,-2 20 2 0,-1 12 4 16,6 7 1-16,0 6 0 16,0 0 4-16,0 0-2 15,0-4 0-15,0-4-1 16,85-8 1-16,54-11 16 15,38-4 5-15,44-7-2 16,41-4-2-16,13-5-5 16,9 0-4-16,-23 0-16 15,-59 7-2-15,-52 7 0 16,-43 5-8-16,-37 9-28 16,-23 9-76-16,-20 8-117 15,-27 2-297-15</inkml:trace>
  <inkml:trace contextRef="#ctx0" brushRef="#br0" timeOffset="52837.939">28860 8539 274 0,'-11'4'37'16,"11"-3"-1"-16,-8-1-15 15,2 0-4-15,6 0-1 16,-5 0 6-16,2 0 9 16,-2 0 13-16,-9 0-8 15,3 0-9-15,3 2-3 16,-6 2-12-16,9-4 6 16,5 1 6-16,0-1-3 15,0 0-1-15,0 0-2 16,0 0-5-16,0 0-3 15,0 0 5-15,0 0 15 0,0 0 1 16,0 0-12-16,27-8-3 16,-8 0 1-16,-5 2-4 15,-3 5-3-15,-11 1-2 16,0 0-3-16,0 0-3 16,0 0-1-16,0 0 0 15,8-3-1-15,-3-1 0 16,9 0 2-16,5-1 0 15,14-5 6-15,0 3-1 16,8-5 9-16,10 1 2 16,-10 7-7-16,11-3 0 15,11 1-2-15,-3 3-2 0,-6 2-3 16,-2-2-1-16,-14 3-2 16,-30 0-1-16,3 0 0 15,-11 0 0-15,0 7 0 16,0 25 0-16,-62 13 0 15,-12 5-1-15,-5-2 1 16,5-2-1-16,22-14-1 16,20-11 0-16,13-13-2 15,19-4-3-15,0-4 3 16,0 4 3-16,51 7 1 16,9 6 3-16,-21 15-1 15,-18 18 3-15,-21 18 2 16,-87 18-3-16,-76 1-4 0,-34-15-1 15,-4-35-14-15,42-37-94 16,67-84-312-16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1T17:46:15.7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3857 4217 465 0,'-41'0'20'0,"16"0"61"16,-16 9-29-16,-16 29-41 16,-16 16 8-16,-17 21 6 15,2 15 8-15,12 20-5 16,11 16-10-16,18 3-11 15,39 0-3-15,8-13-2 16,5-7-2-16,45-15-1 16,15-15-9-16,-13-18-37 15,19-16-120-15,-19-22-165 0</inkml:trace>
  <inkml:trace contextRef="#ctx0" brushRef="#br0" timeOffset="458.4207">4288 4523 363 0,'0'9'112'0,"54"11"-73"0,31 6 69 15,7 16-56-15,-7 5-10 16,-9 1-4-16,-27 5-23 16,-19-1-12-16,-16-6-3 15,-9 0 0-15,-5-11-5 16,0-11-11-16,0-14-52 15,0-10-82-15,22-1-101 16</inkml:trace>
  <inkml:trace contextRef="#ctx0" brushRef="#br0" timeOffset="712.4568">5100 4420 39 0,'-5'-4'382'0,"-23"4"-365"16,23 0 36-16,-28 17 8 15,-13 20-13-15,-33 13-1 16,-19 8-12-16,-20 13-6 16,-7 4-12-16,13-9-6 15,9-6-6-15,24-12-5 16,13-17-5-16,39-11-19 15,16-14-55-15,11-6-84 16,65-6-16-16</inkml:trace>
  <inkml:trace contextRef="#ctx0" brushRef="#br0" timeOffset="1221.6714">5520 4074 285 0,'0'0'39'0,"0"0"-4"15,0 0 16-15,8 0 5 16,17-3 0-16,-6-3-13 16,3 1-9-16,2-3-6 15,3 0-1-15,12 0-2 16,-12 1 6-16,0 1-6 15,-16 4-12-15,-11 2-9 0,0 0 3 16,0 0-5 0,0 25 5-16,0 19 9 0,-57 9-2 15,-11 0-6-15,-3 1-4 16,19-19 1-16,33-12-3 16,19-11-2-16,0-2 0 15,60-10 0-15,30 0 1 16,3 0 0-16,5 0-1 15,-19 0-5-15,-33-5-28 16,6 0-76-16,-22-3-175 16</inkml:trace>
  <inkml:trace contextRef="#ctx0" brushRef="#br0" timeOffset="1988.1373">6164 4674 150 0,'0'5'230'0,"0"2"-187"16,19-2 63-16,41-5-27 15,30 0-22-15,2 0-20 16,-13-7-17-16,-13-3-16 15,-28-1-4-15,-11 7 0 16,-8-6-12-16,9 0-56 16,-4 3-140-16,-2-1-230 15</inkml:trace>
  <inkml:trace contextRef="#ctx0" brushRef="#br0" timeOffset="2323.9903">6687 4487 270 0,'-5'42'197'16,"-15"22"-106"-16,-7 19 5 16,-25 6-54-16,-21 1-24 15,2-14-16-15,5-14-2 16,15-26-32-16,23-19-101 15,28-17-91-15</inkml:trace>
  <inkml:trace contextRef="#ctx0" brushRef="#br0" timeOffset="7012.3451">7565 4080 275 0,'0'-1'148'15,"0"1"-122"-15,0 0 30 16,0 0-21-16,0 0-16 16,0 0 5-16,0 0 7 15,0 0-6-15,0 0-8 16,0 8 0-16,-14 28 8 16,-32 19-7-16,-6 6-13 15,-8 8-4-15,8-1-1 0,22-15 0 16,28-13 0-16,2-22-1 15,13-11 0-15,42-7 0 16,10 0 1-16,6-22-1 16,-19-2-5-16,-6-4-17 15,-13 3-67-15,-14 6-70 16,-13-2-108-16</inkml:trace>
  <inkml:trace contextRef="#ctx0" brushRef="#br0" timeOffset="7312.6624">7985 3912 214 0,'0'0'212'16,"0"0"-188"-16,0 0 11 15,0 32 24-15,-8 19-9 16,-39 21-17-16,-24 20-4 16,-19 15-6-16,-8 10-4 15,-8 6-8-15,8 3 1 16,8-9-3-16,16-11-9 16,20-21 0-16,24-31-10 0,30-26-26 15,0-28-54-15,38-6-51 16,36-37-110-16</inkml:trace>
  <inkml:trace contextRef="#ctx0" brushRef="#br0" timeOffset="7589.3128">8069 4366 440 0,'0'2'47'0,"28"8"-14"16,37 2 23-16,1 6-18 16,-1 3-8-16,-8 3-16 15,-10 3-2-15,-20-1-9 16,-3 0-3-16,-4 2-2 15,-4-6-15-15,3 3-57 16,0-19-141-16</inkml:trace>
  <inkml:trace contextRef="#ctx0" brushRef="#br0" timeOffset="7770.2443">8484 4318 561 0,'-158'98'25'16,"19"24"27"-16,-17-3 3 16,12-11-46-16,32-23-9 15,41-27-6-15,44-31-56 16,27-27-116-16,46-20-157 16</inkml:trace>
  <inkml:trace contextRef="#ctx0" brushRef="#br0" timeOffset="8302.1067">9059 3905 401 0,'19'0'97'0,"22"44"2"16,-16 37 6-16,-17 45-8 15,-8 36-8-15,-79 26-35 0,-66 20-30 16,-40-6-18-16,-44-9-3 16,0-41-3-16,35-52-12 15,80-95-146-15,114-80-370 16</inkml:trace>
  <inkml:trace contextRef="#ctx0" brushRef="#br0" timeOffset="10154.0186">9937 4458 179 0,'-13'2'65'0,"13"-2"-17"16,0 0 4-16,-11 0-3 15,11 0 2-15,0 0 21 16,24 0-4-16,42-7-15 15,26 0-23-15,-2-2-1 16,-2 9 1-16,-23 0-22 16,-19 0-8-16,-16 0 0 0,-22 0-2 15,-8 9-4-15,0 3-19 16,0 2-78-16,-19-2-90 16,-16-6-124-16</inkml:trace>
  <inkml:trace contextRef="#ctx0" brushRef="#br0" timeOffset="10386.2632">10264 4261 403 0,'0'13'20'16,"0"21"43"-16,0 12-13 15,0 3-34-15,0 6-6 16,-13-3-5-16,-25-5 0 16,-1-5-2-16,4-7-3 15,10-10-6-15,20-8-43 16,5-17-133-16</inkml:trace>
  <inkml:trace contextRef="#ctx0" brushRef="#br0" timeOffset="10620.3377">11347 3722 469 0,'-98'92'34'0,"19"36"19"15,-6 20-1-15,1 16-29 16,10 6 4-16,14-9-3 15,27-20-7-15,33-32-16 16,0-29-1-16,27-37-7 16,33-24-24-16,20-19-95 15,10-11-76-15</inkml:trace>
  <inkml:trace contextRef="#ctx0" brushRef="#br0" timeOffset="11016.1567">11543 4143 326 0,'0'22'77'15,"0"9"-16"-15,14 10 21 16,18 4-26-16,15 3-8 15,-9-2-8-15,0 3-2 16,-11-4-17-16,-7-5-18 16,-7-9-3-16,1-5-2 15,-3-11-12-15,-3-15-39 16,30 0-139-16,3-41-121 16</inkml:trace>
  <inkml:trace contextRef="#ctx0" brushRef="#br0" timeOffset="11195.9281">12304 4173 469 0,'-101'71'84'15,"3"24"-3"-15,-11 12 12 16,-3 2-57-16,0-12-30 16,28-18-6-16,32-26 0 15,25-24-10-15,27-27-16 16,0-2-42-16,70-42-67 15,50-28-68-15</inkml:trace>
  <inkml:trace contextRef="#ctx0" brushRef="#br0" timeOffset="11744.5444">12852 3937 87 0,'0'0'108'16,"0"0"-85"-16,0 0 4 15,0 0 3-15,0 0 6 16,0 0 18-16,0 0-1 16,0 0-17-16,0 0 1 15,0 0-17-15,0 0-7 16,-11 0-2-16,11 0-5 16,0 0 5-16,0 0 7 15,0 0 4-15,0 0-5 16,0 0-6-16,0 0-1 15,0 0 3-15,0 0 5 16,0 0 4-16,0-8-1 16,19 1 11-16,33-7 7 0,8-2-14 15,-3 6 3-15,-16 3-1 16,-8 7-10-16,-20 0-9 16,-13 33-2-16,0 18 7 15,0 11-5-15,-51 4-4 16,4-10-3-16,15-10-1 15,12-17 0-15,20-10 0 16,6-17-6-16,73-2-16 16,30-21-45-16,36-19-110 15,-12-15-189-15</inkml:trace>
  <inkml:trace contextRef="#ctx0" brushRef="#br0" timeOffset="12930.5192">13948 4684 522 0,'0'14'28'0,"19"3"49"15,47 4-28-15,13-8-31 16,5-4-12-16,-5-4 17 16,-13-5-14-16,-20 0-9 15,-13 0-1-15,5-10-35 0,8-22-155 16</inkml:trace>
  <inkml:trace contextRef="#ctx0" brushRef="#br0" timeOffset="13326.3319">15396 4090 234 0,'-66'20'144'16,"6"18"-120"-16,-5 9 53 16,-20 8-1-16,6 6-23 15,-11 15 2-15,9 13-9 16,-4 10-8-16,20-3-10 15,32-11-7-15,27-22-16 16,6-30-4-16,52-26-1 16,46-7 6-16,20-23 4 15,13-29-2-15,-25-6-5 16,-27 0 1-16,-41 14-2 16,-38 11 1-16,-24 15 0 0,-75 12-3 15,1 6-8-15,11 0-20 16,35 0-56-16,47 6-84 15,5-6-180-15</inkml:trace>
  <inkml:trace contextRef="#ctx0" brushRef="#br0" timeOffset="14774.0141">16857 4006 36 0,'0'0'169'0,"-8"0"-103"0,3 0-13 16,-1 0 1-16,4 0 4 15,2 0-30-15,-6 0-14 16,6 0-5-16,0 0 17 16,0 0 11-16,0 0-4 15,0 0-1-15,8 5 7 16,58 35 35-16,5 19-24 15,-6 30-5-15,-32 20-1 16,-33 23-15-16,-11 10-16 16,-90 0-5-16,-30-11-5 15,-19-15-3-15,19-35-6 16,39-32-73-16,67-49-146 16,44-49-349-16</inkml:trace>
  <inkml:trace contextRef="#ctx0" brushRef="#br0" timeOffset="15134.1309">17689 4381 327 0,'0'2'166'0,"0"5"-139"15,41-7 49-15,5 0-41 16,20 0-21-16,-4 0-7 16,-7-17-7-16,-17-2-2 15,-11 4-42-15,-13 6-115 16,-14 4-211-16</inkml:trace>
  <inkml:trace contextRef="#ctx0" brushRef="#br0" timeOffset="15291.9422">17776 4569 475 0,'0'0'155'0,"11"6"-100"16,49-5-14-16,-3-1-31 16,9 0-10-16,2-16-30 15,16-12-165-15</inkml:trace>
  <inkml:trace contextRef="#ctx0" brushRef="#br0" timeOffset="15780.0544">18608 4247 124 0,'-27'10'377'0,"27"-3"-364"15,0-7 26-15,40 0 23 16,50-10-3-16,36-23-9 16,24-7 8-16,0 9 8 15,-19 4-2-15,-33 14-10 16,-44 13-26-16,-43 11-17 16,-11 48-9-16,-103 27 3 15,-55 21-4-15,-39 12-1 16,15-4 0-16,42-15-3 15,64-23-4-15,43-25 1 0,33-24-5 16,33-26-7 0,71-2-10-16,32-14 12 0,17-25-27 15,-11-11-9-15,-3-2-7 16,-19 2-22-16,-3 0-95 16,-33 8-159-16</inkml:trace>
  <inkml:trace contextRef="#ctx0" brushRef="#br0" timeOffset="16386.0204">19878 4115 215 0,'-19'8'55'0,"0"-1"-10"15,6-3 3-15,10 1-30 16,-3-5-6-16,6 0 8 0,0 0 10 16,0 0-3-16,0 0 2 15,0 0 0-15,0 0 0 16,0 0 11-16,0 0 5 16,9-2-9-16,15-1-10 15,9-3 4-15,8-5 2 16,21-1 0-16,12-3-5 15,0 4 3-15,-9-1 2 16,-13 9-9-16,-14 3-3 16,-24 0-9-16,-14 16-6 15,-6 29 1-15,-62 17 2 16,-27 5-7-16,7-1-1 16,28-15-1-16,41-19 0 0,19-15-3 15,47-13 2-15,51-4 2 16,-5 1 4-16,-20 15-2 15,-43 26 8-15,-30 25 11 16,-84 25-2-16,-80 9-14 16,-27-8-5-16,-5-28-9 15,38-37-56-15,54-28-141 16,47-57-343-16</inkml:trace>
  <inkml:trace contextRef="#ctx0" brushRef="#br0" timeOffset="17646.0814">11739 4844 229 0,'-38'21'16'0,"11"-4"22"15,-11-1 12-15,5 1-15 0,-8 3 10 16,-5 9-4-16,-20 4-10 16,9 4-18-16,-16 5-12 15,2 3-1-15,5 1-3 16,6 1-52-16,14-7-105 16</inkml:trace>
  <inkml:trace contextRef="#ctx0" brushRef="#br0" timeOffset="18660.0224">11759 4749 14 0,'-6'0'135'16,"-8"7"-80"-16,6 0 8 16,3 3-36-16,-1 1-12 0,-2 1 2 15,-3 3-1-15,-2 6 20 16,-15 6 5-16,4 7-6 15,-3 8 9-15,-14 4-20 16,3 7-3-16,-22 1-6 16,2 3 0-16,-7-1 12 15,5-10-16-15,13-14-9 16,1-15-2-16,8-17-5 16,13 0-37-16,17-17-130 15</inkml:trace>
  <inkml:trace contextRef="#ctx0" brushRef="#br0" timeOffset="27979.6998">15639 4576 369 0,'-20'0'58'0,"20"0"-50"15,0 0 4-15,0 0 14 16,0 0-10-16,0 0-3 15,0 2 2-15,0-2 9 16,0 0 9-16,0 4-1 16,0-1-17-16,0-2 6 0,6 3-1 15,13-1-1-15,3 7 0 16,-3 0 0-16,19 9-2 16,0 1 0-16,-11 4-4 15,6-2-6-15,-6-1-5 16,-7-2-2-16,4-4-3 15,-16-3-9-15,-8-4-17 16,0-2-53-16,14-6-114 16,-14 0-243-16</inkml:trace>
  <inkml:trace contextRef="#ctx0" brushRef="#br0" timeOffset="28190.0789">16227 4455 285 0,'-24'32'205'15,"-9"21"-158"-15,-8 14 54 16,-24 17-33-16,-25 21-22 16,-16 7-6-16,-12 3-22 15,1 0-18-15,5-16-4 16,52-29-33-16,28-47-174 15</inkml:trace>
  <inkml:trace contextRef="#ctx0" brushRef="#br0" timeOffset="40073.8143">4105 6005 344 0,'-11'-2'110'16,"3"-1"-89"-16,8 1 46 16,0-4-31-16,0 2-14 15,0-3 8-15,0 6 2 16,0-2-1-16,-6 0 0 0,4 3-2 16,2 0-11-16,0 0-9 15,0 0-4-15,0 31 2 16,2 21 0-16,4 17-1 15,-6 18-3-15,0 11-2 16,0 0 0-16,-47-8-1 16,15-22 0-16,13-35 0 15,13-15 0-15,6-18-2 16,0 0 2-16,0-26-1 16,0-16-6-16,25-9 1 15,21 0 1-15,6 9 1 16,0 2 4-16,8 12 0 0,5 2 2 15,-13 9-1-15,-6 10 1 16,-18 7 4-16,-23 0-1 16,-5 9 0-16,0 34 5 15,-65 14 2-15,-34 9-9 16,-4-8-2-16,16-16-1 16,21-17 0-16,33-21-5 15,14-4-10-15,19-9-32 16,0-24-55-16,79-1-61 15,20-4-54-15</inkml:trace>
  <inkml:trace contextRef="#ctx0" brushRef="#br0" timeOffset="40349.9191">4969 6218 460 0,'-5'0'66'16,"5"0"-14"-16,5 0 42 16,36 0-49-16,-3 0-24 15,-19 0-13-15,9 0-8 0,-20 0-1 16,3 0-13-16,8 0-22 15,-19 13-45-15,8 14-35 16,-8 10-14-16,0 2-34 16</inkml:trace>
  <inkml:trace contextRef="#ctx0" brushRef="#br0" timeOffset="40507.8401">5002 6437 444 0,'0'0'72'15,"3"-5"27"-15,59 0-17 16,12-5-43-16,-14-1-15 16,-3 3-22-16,-24 5-2 15,-14 0-24-15,3 3-58 16,-11 0-120-16</inkml:trace>
  <inkml:trace contextRef="#ctx0" brushRef="#br0" timeOffset="40859.802">6038 6064 469 0,'0'0'20'0,"0"0"21"0,0 0 3 15,0 0-21-15,0 8-12 16,-14 15 1-16,-13 1 5 16,-11 6-4-16,0 2-3 15,-3 0-3-15,22-5-3 16,8 2-1-16,11-10 3 16,0-3-3-16,16-8-1 15,39-8-2-15,10 0 4 16,-5 0 2-16,-2 0-6 15,-18-11-2-15,-15-8-12 16,2-5-43-16,6-8-34 16,-14 0-77-16,0-6-116 15</inkml:trace>
  <inkml:trace contextRef="#ctx0" brushRef="#br0" timeOffset="41009.6447">6425 5959 88 0,'0'-4'291'15,"0"4"-192"-15,0 0-22 16,0 26-23-16,-19 28 1 15,-27 21-17-15,-6 18-6 16,-27 12-9-16,0 4-11 16,-6-8-6-16,17-4-6 15,16-14-11-15,28-8-76 16,5-17-159-16</inkml:trace>
  <inkml:trace contextRef="#ctx0" brushRef="#br0" timeOffset="41544.1491">4211 7271 430 0,'0'5'91'0,"0"37"-71"16,0 8 25-16,0 4-29 15,-19 0-12-15,3-3-4 16,-3-7-4-16,13-4-19 16,6-8-40-16,0-7-76 15,0-17-155-15</inkml:trace>
  <inkml:trace contextRef="#ctx0" brushRef="#br0" timeOffset="41789.656">4290 7427 525 0,'25'-9'40'15,"40"3"62"-15,1 4-48 16,-20 2-18-16,-8 0-18 15,-19 12-9-15,-19 12-3 16,0 10-3-16,-24-1-3 16,-36 0-3-16,-11-5-4 15,5-10-11-15,15-3-11 16,10-8-8-16,8-6-4 16,22-1-29-16,3 0-23 15,3 0-84-15</inkml:trace>
  <inkml:trace contextRef="#ctx0" brushRef="#br0" timeOffset="42053.7927">3805 7922 258 0,'0'6'169'0,"0"-4"-144"15,11-2 43-15,49 0 9 16,5 0-22-16,9 0-14 16,-11-8 1-16,-28-2-17 0,-10 7-24 15,-12 3-1 1,1 0-11-16,0 0-32 0,-9 0-60 16,3 3-51-16,-2 9 26 15,-6 4 23-15,0 10 11 16</inkml:trace>
  <inkml:trace contextRef="#ctx0" brushRef="#br0" timeOffset="42359.6865">3849 8247 342 0,'-11'0'141'0,"11"0"-112"0,0 0 18 16,11 0-1-16,30 0 7 15,5 0-5-15,-13 0-3 16,-14 0-28-16,-14 0-15 16,-5 0 0-16,0 22 0 15,0 10-1-15,0 13 1 16,-11 1-2-16,-11-5 0 16,11-11 0-16,3-2 0 15,8-14-2-15,0-10 2 16,38-4 0-16,14 0 0 15,-3 0 1-15,-5 0-1 16,-3 0-10-16,-3 0-35 16,8-14-62-16,-18-13-134 15</inkml:trace>
  <inkml:trace contextRef="#ctx0" brushRef="#br0" timeOffset="42719.8432">5095 7857 165 0,'0'0'321'16,"0"0"-276"-16,5 0 55 15,28 0-59-15,-6 0-35 16,-13 0-6-16,-3 0 0 15,-3 0-8-15,0 0-18 16,22 2-60-16,-30 10-92 16</inkml:trace>
  <inkml:trace contextRef="#ctx0" brushRef="#br0" timeOffset="42894.172">5201 8165 583 0,'11'0'44'0,"27"0"-8"15,-11 0-36-15,9-8-5 16,-6-6-96-16,-17-10-184 16</inkml:trace>
  <inkml:trace contextRef="#ctx0" brushRef="#br0" timeOffset="43493.7073">5757 7824 235 0,'-8'0'81'0,"8"0"-36"16,0 0 1-16,0 0-12 15,0-10-9-15,0 5-12 16,0-3 3-16,0 7 15 16,0-4 12-16,0 4 3 15,0 0-6-15,0 1-11 16,0 0-2-16,0 0-8 16,0 0-1-16,0 0-7 15,0 0-7-15,0-6 3 0,0-2 16 16,33-1 10-1,21-4-1-15,12-1-7 0,10 0 4 16,11 5 0-16,-10 7-5 16,-28 2-3-16,-11 0-14 15,-38 30-3-15,0 27-3 16,-38 30 4-16,-60 19-5 16,-17 8 1-16,11-1-1 15,34-25 0-15,48-20-1 16,22-29 0-16,33-24-3 15,65-15-3-15,19-7-3 16,17-28-9-16,-12-4-15 16,-15-3-32-16,-1-5-79 0,-35-14-156 15</inkml:trace>
  <inkml:trace contextRef="#ctx0" brushRef="#br0" timeOffset="44183.4638">4203 9267 63 0,'0'-5'436'15,"0"5"-404"-15,0 0 4 16,0 22 2-16,0 11-16 16,0 9-5-16,0 9-4 15,0-4 4-15,-11 3-7 16,-2-6-5-16,-1-3-5 16,14-11-5-16,0-8-23 15,0-4-76-15,11-10-65 16,11-8-84-16</inkml:trace>
  <inkml:trace contextRef="#ctx0" brushRef="#br0" timeOffset="44429.6059">4309 9578 379 0,'0'-13'144'0,"47"3"-56"16,10 3-19-16,8 0-39 15,-13 1 2-15,-24 6-17 16,-9 0-6-16,-6 0-4 16,-13 8 2-16,0 27-4 15,-71 7-3-15,-16 3-1 16,-17-3-5-16,6-8-3 16,25-10-9-16,21-3-12 15,27-12-18-15,23 2-70 16,-9-8-87-16</inkml:trace>
  <inkml:trace contextRef="#ctx0" brushRef="#br0" timeOffset="44669.3829">3810 10203 294 0,'0'0'131'16,"14"0"-81"-16,57-9 30 16,13-9-28-16,17-7-11 15,-2 3-8-15,-20 4-4 0,-28 9-24 16,-12 9-5-16,-26 0-15 16,1 0-61-16,-14 5-126 15,-14 12-81-15</inkml:trace>
  <inkml:trace contextRef="#ctx0" brushRef="#br0" timeOffset="44985.5032">3936 10463 498 0,'0'0'23'16,"0"0"24"-16,46 0 1 15,11 0 9-15,9-11-23 16,-25-2 2-16,-3 8-11 16,-30 5-19-16,-8 0-4 15,0 23-1-15,-13 21 0 16,-39 10-1-16,5 4-1 16,1-1-1-16,27-14 2 15,19-16 0-15,0-16-3 16,24-11 0-16,42 0 0 15,13-11 0-15,6-19-9 16,-6-10-20-16,13-2-44 16,-13-8-97-16,-13-7-107 15</inkml:trace>
  <inkml:trace contextRef="#ctx0" brushRef="#br0" timeOffset="45225.8948">5114 9374 474 0,'0'36'50'0,"19"38"-37"16,16 21 21-16,-24 27 15 0,-11 23-7 15,-38 24-18 1,-66 10 7-16,-35-3-14 0,-19-13-13 15,-5-20-4-15,18-32-14 16,28-23-64-16,5-35-127 16</inkml:trace>
  <inkml:trace contextRef="#ctx0" brushRef="#br0" timeOffset="45479.85">3265 9565 267 0,'-90'119'221'0,"11"42"-185"15,33 31 56-15,8 6-26 16,29-14-44-16,9-30-14 15,55-43-8-15,43-42-9 16,47-39-36-16,18-30-49 16,-7-10-109-16</inkml:trace>
  <inkml:trace contextRef="#ctx0" brushRef="#br0" timeOffset="46103.6653">5506 9312 202 0,'-13'0'142'16,"2"0"-92"-16,11 0 6 0,-6 0 10 15,6 0-18 1,-2 0 3-16,-4-6-4 0,6 6-10 15,0-1 6-15,0-3 7 16,0 4-4-16,0 0-12 16,6 0-5-16,-4 0-14 15,-2 30-9-15,0 20-2 16,0 12 1-16,-35 10-4 16,-3-9-1-16,19-14 1 15,19-19 0-15,0-17-1 16,65-13-4-16,28-8-2 15,16-27-16-15,-3-3-47 16,-13 4-50-16,-11 10-44 16,-28 0-124-16</inkml:trace>
  <inkml:trace contextRef="#ctx0" brushRef="#br0" timeOffset="46485.8334">5725 10053 505 0,'0'0'74'0,"0"0"20"15,46-3-18-15,19-10-14 16,-7 0-28-16,-4 2-18 15,-5-3-14-15,-13 10-2 16,-12-4-10-16,3 8-75 16,-21 0-129-16,-6 0-227 15</inkml:trace>
  <inkml:trace contextRef="#ctx0" brushRef="#br0" timeOffset="46619.7152">5725 10053 104 0,'220'158'661'16,"-211"-150"-590"-16,48 11-38 16,11-11-33-16,11-8-70 15,-8-55-349-15</inkml:trace>
  <inkml:trace contextRef="#ctx0" brushRef="#br0" timeOffset="47603.9584">7140 9450 561 0,'0'-4'53'0,"11"1"36"15,16 3-21-15,-8 0-26 16,-11 20-18-16,-8 38-2 16,0 25-7-16,-19 25-11 15,-41 3-3-15,0 3-1 16,16-14-1-16,31-26-9 15,13-25-33-15,0-30-34 16,46-19-41-16,25-21-73 16,0-33-54-16</inkml:trace>
  <inkml:trace contextRef="#ctx0" brushRef="#br0" timeOffset="47789.5712">7557 9521 432 0,'-19'29'195'0,"-14"39"-141"15,14 29 25-15,0 19-16 16,-19 18-19-16,-9 11-15 16,1-5-11-16,-11-4-14 15,2-15-4-15,9-19 1 16,13-19-1-16,28-27-17 16,5-21-78-16,0-21-93 15,19-14-194-15</inkml:trace>
  <inkml:trace contextRef="#ctx0" brushRef="#br0" timeOffset="49679.733">7257 9535 5 0,'0'0'160'0,"-8"0"-120"15,2 0-23-15,6 0-8 16,0 0 4-16,0 0 7 15,0 0 19-15,-5 0 2 16,5 0-6-16,0 0-17 16,0 0-5-16,0 0-2 15,0 0-3-15,0 0 3 16,-8 0 9-16,8 0-3 16,-6 0-9-16,6 0-4 15,0 0 2-15,-5 0 2 16,5 4 2-16,0 8 11 15,-3 7-9-15,-2 5-4 16,-9 9-4-16,3 10 4 0,-3 5 0 16,-13 18-2-16,-6 5 6 15,1 6-5-15,4-2-1 16,-10-8 0-16,19-16-1 16,11-16-3-16,8-12-1 15,0-10-1-15,0-6 0 16,0-6 1-16,35 3 12 15,36-1 28-15,27-2-4 16,20 3-2-16,15-2-13 16,4 4 9-16,-15-4 4 15,-21-1-6-15,-24 3-15 16,-26 0-12-16,-23-1-2 0,-15 0 0 16,-7 2-4-16,-6-1-29 15,0 1-64-15,0-5-143 16</inkml:trace>
  <inkml:trace contextRef="#ctx0" brushRef="#br0" timeOffset="51519.6646">11562 5655 411 0,'-5'-6'77'0,"5"6"-12"16,-8 0 3-16,2 0-24 16,6 0-19-16,-5 0-6 15,5 0-2-15,0 0-10 16,0 0 4-16,0 20 18 15,0 18 5-15,5 9-14 16,9 10-5-16,-14 7-4 0,0 12-6 16,0 0-2-16,0 0-3 15,-14-2 1-15,1-16-1 16,-1-11-4-16,8-17-8 16,-2-12-29-16,8-16-34 15,-11-2 16-15,3 0 7 16,-3-24-6-16,9-7 30 15,2 1 26-15,0-1 2 16,0 3 13-16,0 6 8 16,27 1 18-16,14 5 5 15,-3 4-1-15,-5 2 0 16,-6 1 3-16,-8 9-11 0,-5 0-6 16,-4 0-11-1,10 19-5-15,-12 23 3 0,-8 15-5 16,0 12-7-16,-28-5-4 15,-29-7 0-15,-8-11-2 16,5-20-3-16,13-12-19 16,9-9-13-16,6-5-16 15,23 0-26-15,9-5-27 16,0-5-67-16,22-3-49 16</inkml:trace>
  <inkml:trace contextRef="#ctx0" brushRef="#br0" timeOffset="51841.0136">12467 6059 199 0,'0'0'228'0,"28"0"-171"16,43-2 64-16,5-5-58 0,-11 2-33 15,-5-2-21-15,-21 4-9 16,-12 3-12-16,-19 0-16 15,17 0-53-15,-25 15-96 16,-6 10-87-16</inkml:trace>
  <inkml:trace contextRef="#ctx0" brushRef="#br0" timeOffset="52021.4454">12566 6297 558 0,'27'-2'69'16,"49"-8"10"-16,9-3-14 16,-6 2-38-16,-19 4-21 0,-22 0-6 15,-5 7-17-15,-11 0-38 16,-3 0-53-16,0 0-97 16</inkml:trace>
  <inkml:trace contextRef="#ctx0" brushRef="#br0" timeOffset="52411.8237">13574 6074 248 0,'0'0'239'15,"0"0"-181"1,28 0 26-16,29 1-41 0,8-1-11 16,-13 0 0-16,-5 0-17 15,-1 0-15-15,-8 0-5 16,3 0-15-16,16 0-51 16,3 0-126-16,0-11-86 15</inkml:trace>
  <inkml:trace contextRef="#ctx0" brushRef="#br0" timeOffset="52785.6186">14984 5587 85 0,'-27'0'344'0,"-14"21"-334"15,3 16 10-15,-9 1 13 16,-4 3-16-16,-9 6-6 16,-3 8 18-16,8 9 21 15,-2 9 2-15,16 2-16 16,9 6-1-16,26-12-5 16,6-10-18-16,0-16-6 15,66-18-2-15,13-17 2 16,11-8 11-16,2-6 3 15,-7-26-1-15,-12-6 15 16,-29 7-11-16,-25 1-12 0,-19 4-7 16,-38 11-2-16,-60 13-2 15,-28 2-8-15,-2 8 1 16,27 18-21-16,44-9-45 16,35-14-71-16,22-3-152 15</inkml:trace>
  <inkml:trace contextRef="#ctx0" brushRef="#br0" timeOffset="53641.6074">11647 6926 224 0,'-6'0'104'16,"1"0"-59"-1,5 0-8-15,0-3-4 0,0 1 4 16,0 2 33-16,0 0 4 16,0 0-28-16,0 0-9 15,5 24-8-15,1 17-4 16,-6 5-9-16,0 4-4 15,0 0-6-15,0-6-5 16,0-6-1-16,0-6-1 16,0-7-9-16,8-5-12 15,6-6-46-15,-4-1-61 16,-1-1-27-16,-9-2-20 0</inkml:trace>
  <inkml:trace contextRef="#ctx0" brushRef="#br0" timeOffset="53889.8437">11655 7313 318 0,'0'-17'130'15,"0"-3"-41"-15,65-2 1 16,-7-1-39-16,21 9-1 16,-14 1 1-16,1 6-25 15,-15 7-16-15,-23 0-7 16,-28 0-3-16,0 20-2 0,0 18 0 15,-60 15 2 1,-11 1-7-16,-8-2-3 0,13-10-3 16,14-13-19-16,20-15-20 15,24-7-43-15,-12-3-73 16,10-4-71-16</inkml:trace>
  <inkml:trace contextRef="#ctx0" brushRef="#br0" timeOffset="54135.9767">11431 7735 446 0,'0'0'37'0,"19"0"23"15,55 0 5-15,11 0-23 16,7-10 2-16,4-8-4 15,-17-4-13-15,-19 8-16 16,-28 5-11-16,-12 5-4 16,-7 4-22-16,1 0-45 15,-3 0-85-15,-11 5-35 16,0 11-90-16</inkml:trace>
  <inkml:trace contextRef="#ctx0" brushRef="#br0" timeOffset="54555.7729">11614 8010 303 0,'-11'0'117'0,"3"0"-74"15,8 0-10-15,0 0-19 16,0 0-6-16,0 0 13 15,0 0 12-15,0 0 2 16,0 0 9-16,0 0 0 16,19 0-5-16,3-1-7 15,-3-5-10-15,5 3-4 16,4 3 3-16,-9 0-11 0,8 0-1 16,-8 0-2-16,-5 0-6 15,-3 0 3-15,-3 3-3 16,-8 22 0-16,0 13 2 15,0 8 2-15,-14 9-4 16,-18-3-1-16,4-5 1 16,17-12-2-16,11-13 0 15,0-6 0-15,6-13-1 16,46-3 2-16,8 0-2 16,5 0-8-16,-8-8-37 15,3-13-59-15,-13-5-83 16,-20-13-322-16</inkml:trace>
  <inkml:trace contextRef="#ctx0" brushRef="#br0" timeOffset="54885.6503">12893 7614 457 0,'0'0'57'0,"19"0"53"15,41 0-54-15,-3 0-21 16,-16 0-15-16,-8 0-17 16,-14 0-3-16,-6 0-11 15,1 0-37-15,-3 7-92 16,-11 15-132-16</inkml:trace>
  <inkml:trace contextRef="#ctx0" brushRef="#br0" timeOffset="55051.699">12931 7952 604 0,'35'-12'63'16,"36"8"35"-16,-5-2-75 16,-9 6-23-16,-16 0-29 15,-8 0-90-15,-20-2-179 16</inkml:trace>
  <inkml:trace contextRef="#ctx0" brushRef="#br0" timeOffset="55531.7771">13934 7735 450 0,'19'-3'115'0,"28"3"-19"16,5 0-37-16,-6 0-38 15,0 0-21-15,-7 0-3 16,1 0-42-16,-1-2-38 16,1-13-50-16,-1-2-110 0</inkml:trace>
  <inkml:trace contextRef="#ctx0" brushRef="#br0" timeOffset="55973.6989">14766 7330 231 0,'-33'18'89'16,"1"2"-25"-16,18-12 8 15,14-3 9-15,0-5-40 16,0 0 5-16,0 0 4 16,35 0 7-16,36-13 6 15,6-4-22-15,-15 3-3 16,-10 11 4-16,-8 3-16 15,-31 1-14-15,-13 40-10 16,0 24 1-16,-46 15 0 16,-30 0-3-16,16-17 0 15,32-19 0-15,28-20-7 16,0-15-5-16,22-2 4 0,36-5 8 16,7 7 0-16,0 10 2 15,-18 10 1-15,-39 26 8 16,-8 17-2-16,-101 16-4 15,-54 0-5-15,-17-24-6 16,27-29-63-16,14-35-159 16</inkml:trace>
  <inkml:trace contextRef="#ctx0" brushRef="#br0" timeOffset="57271.4457">11772 9071 348 0,'0'-5'96'0,"0"5"-62"16,0 0 6-16,0 0 3 16,0 0-5-16,0 0-4 15,0 0 4-15,0 12-2 16,0 18-10-16,0 15-6 16,0 4-8-16,0 14-4 0,0 0 1 15,0-2-3-15,0-1-5 16,0-18-1-16,-5-12 0 15,5-12-4-15,0-18-6 16,0 0-10-16,0-26-17 16,24-16 5-16,23-6 21 15,10 1 11-15,3 6 6 16,5 11 2-16,9 7 5 16,-9 8 13-16,-13 10 11 15,-11 5-1-15,-16 0-9 16,-20 18-5-16,-5 24-8 15,0 15 4-15,-63 10-4 0,-24 0-4 16,-17-10-9-16,17-15-1 16,30-15-2-16,16-17-15 15,36-10-30-15,5 0-42 16,0 0-76-16,0-7-81 16</inkml:trace>
  <inkml:trace contextRef="#ctx0" brushRef="#br0" timeOffset="57495.4386">11614 9915 489 0,'0'0'121'0,"46"-2"-108"0,53-23 38 16,7-5-17-16,3 1-16 15,-16 2-9-15,-28 11-9 16,-24 11-2-16,-16 5-15 16,-6 0-66-16,-19 6-114 15,0 23-156-15</inkml:trace>
  <inkml:trace contextRef="#ctx0" brushRef="#br0" timeOffset="57855.5151">11720 10226 478 0,'-19'0'76'0,"19"5"-53"16,0-1 2-16,0 2-4 15,0 5-14-15,19-5 5 16,0-2 24-16,20 3 3 15,-7-7-1-15,9 0-1 16,11 0 7-16,-14 0-8 16,3 0-15-16,-16 0-8 15,2 1-5-15,-3 12-5 16,-15 6-3-16,4 2 1 16,-7 3-1-16,2-1 0 0,3 0-1 15,-3-6-2-15,11-11-8 16,-5-3-10-16,13-3-1 15,17 0-9-15,21-20-31 16,3-11-15-16,22-5-47 16,-16-4-90-16</inkml:trace>
  <inkml:trace contextRef="#ctx0" brushRef="#br0" timeOffset="58133.9509">12996 9435 480 0,'0'-8'76'0,"36"7"-23"16,16-2 6-16,5 3-17 16,-11 0-2-16,-18 43-6 15,-9 26-5-15,-19 21-5 16,0 22-3-16,-41 17-9 15,-36 4-1-15,-15 0-7 16,-1-17-3-16,3-19-1 16,16-30-7-16,28-27-39 15,0-31-53-15,21-9-36 16,-13-20-124-16</inkml:trace>
  <inkml:trace contextRef="#ctx0" brushRef="#br0" timeOffset="58411.8368">11431 9341 596 0,'-38'0'23'15,"-8"23"-8"-15,-6 27-3 16,-13 32-6-16,-4 19-3 0,12 25 6 15,11 21 17 1,27 7 6-16,11 1-13 0,8-18-14 16,19-27-3-16,35-26-2 15,12-21-3-15,4-21-6 16,4-22-9-16,5-19-35 16,0-1-78-16,6-30-115 15</inkml:trace>
  <inkml:trace contextRef="#ctx0" brushRef="#br0" timeOffset="58959.7315">13733 8975 132 0,'-9'-5'245'0,"4"2"-218"16,5 3 4-16,0-3 7 15,0 3 3-15,0-2 7 16,14 2 22-16,-1-5-20 16,6 5-3-16,-8 0 0 15,3 0-11-15,0 0-8 16,-14 0-6-16,0 0-6 15,0 0-9-15,8 2-1 16,-8 20 6-16,0 7-4 16,0 5-4-16,-8 0-2 15,-12 1 0-15,7-2 3 16,7-7 1-16,6-4 1 0,0-9-6 16,0-5 0-1,33-8-2-15,13 0 1 0,20 0-6 16,18-18-27-16,20-11-67 15,-6-21-134-15,-5-12-241 16</inkml:trace>
  <inkml:trace contextRef="#ctx0" brushRef="#br0" timeOffset="59475.5599">14392 9769 497 0,'-19'-6'117'0,"19"6"-41"16,0 0-13-16,0 0-11 16,47-3-22-16,5 0-13 15,-1-5-7-15,9-2-3 16,-22 1-7-16,-5 5-5 0,0 0-29 15,0-2-60-15,-1 5-51 16,-13 1-60-16,-19 0-42 16</inkml:trace>
  <inkml:trace contextRef="#ctx0" brushRef="#br0" timeOffset="59649.5899">14431 10053 574 0,'0'0'102'0,"35"-14"-80"16,41-8 14-16,6-8-3 15,8-3-33-15,-11 4-10 16,-2 6-58-16,-28 9-90 0,-25 0-195 16</inkml:trace>
  <inkml:trace contextRef="#ctx0" brushRef="#br0" timeOffset="60203.8166">15933 9463 47 0,'0'-17'385'16,"0"9"-297"-16,0 5-7 15,0 2-12-15,0-2-7 16,0-1-14-16,0 4-15 15,-38 0-12-15,-22 0-20 16,-11 4 1-16,-22 28-1 16,6 12 3-16,-3 14 3 15,0 6 11-15,22 11 4 16,11-1-5-16,38-6-8 16,19-6-9-16,0-20 0 0,32-18-1 15,45-20-2-15,15-4-3 16,1-20 6-16,5-23-1 15,-13-5 1-15,-6 2 2 16,-8 9 3-16,-25 13 1 16,-19 21 2-16,-8 3 0 15,-5 17-2-15,-14 38 5 16,0 16 9-16,-19 16-6 16,-27 0-7-16,-6-3-6 15,5-11-1-15,12-15 0 0,10-17-11 16,25-15-49-1,0-26-102-15,0-16-271 0</inkml:trace>
  <inkml:trace contextRef="#ctx0" brushRef="#br0" timeOffset="61907.4731">4067 12055 396 0,'0'-10'255'16,"-8"10"-220"-16,-36 3 22 15,-22 29-28-15,-26 29-9 16,-12 19 8-16,3 26-2 15,9 20-18-15,7 5-4 16,22 6-2-16,28-2-1 16,24-15-1-16,11-12-1 15,11-17-11-15,41-21-28 16,-6-25-32-16,9-23-22 16,-12-21-68-16,-7-1-80 15</inkml:trace>
  <inkml:trace contextRef="#ctx0" brushRef="#br0" timeOffset="62291.7195">4249 12587 331 0,'-13'0'124'0,"13"3"-91"16,0 19 46-16,41 7-7 15,16 14-34-15,3 6 3 16,5 6 0-16,1 2-4 16,-14-6-22-16,-6-3-12 15,-13-5-3-15,-14-8-2 16,-6-7-12-16,-13-5-34 16,14-8-54-16,-14-5-69 15,0-10-72-15</inkml:trace>
  <inkml:trace contextRef="#ctx0" brushRef="#br0" timeOffset="62501.3368">5048 12587 534 0,'-84'21'64'0,"5"30"-16"15,-25 9 32-15,-16 11-39 16,3 3-23-16,-6-6-14 15,11-10-4-15,39-15-2 16,35-17-11-16,32-16-16 16,6-10-48-16,57 0-60 0,42-31-21 15,26-13-37 1</inkml:trace>
  <inkml:trace contextRef="#ctx0" brushRef="#br0" timeOffset="62973.5489">5460 12398 191 0,'-30'10'119'0,"3"-3"-104"16,2-1 13-16,3-6 7 15,9 0 4-15,7 0 12 16,6 0 14-16,0 0-14 15,66 0 21-15,18 0-11 16,23 0-12-16,10 0-9 16,-24 0-8-16,-23 0-7 15,-31 4-21-15,-31 16-3 0,-8 18-1 16,-19 15 2-16,-33 12-2 16,-3-2-3-16,31-17-8 15,24-15-9-15,14-16-7 16,81-15-8-16,30 0-29 15,14-28-29-15,11-10-35 16,-24 3-32-16,-36 7-80 16</inkml:trace>
  <inkml:trace contextRef="#ctx0" brushRef="#br0" timeOffset="63325.6126">6564 12822 376 0,'39'0'123'0,"40"0"-7"15,19 0-35 1,5 0-17-16,1 0-19 0,-17 0-28 16,-30 0-13-16,-29 0-4 15,-15 0-11-15,-7 0-29 16,-6-2-39-16,0 2-91 15,0-7-147-15</inkml:trace>
  <inkml:trace contextRef="#ctx0" brushRef="#br0" timeOffset="63535.5741">7009 12672 500 0,'-38'34'111'0,"24"24"-24"0,-8 3-6 16,3 7-32-16,-8 0-36 16,-11-5-13-16,-9-10-1 15,9-10-12-15,19-15-7 16,19-14-19-16,0-6-40 16,0-8-82-16,46-9-119 15</inkml:trace>
  <inkml:trace contextRef="#ctx0" brushRef="#br0" timeOffset="63849.7452">7821 12450 260 0,'0'0'261'15,"-8"22"-240"-15,-36 26 3 16,-21 11-14-16,-9 5-8 16,1-4 3-16,10 1 8 15,28-15 22-15,29-11-12 16,6-13-14-16,33-17 3 16,46-5 16-16,19 0 6 15,-5-5-18-15,-3-12-12 0,-17 2-2 16,-15 2-2-16,-12 4-8 15,-19-4-44 1,-2-1-41-16,-22-6-90 0,2-13-188 16</inkml:trace>
  <inkml:trace contextRef="#ctx0" brushRef="#br0" timeOffset="64059.5086">8318 12376 120 0,'-25'0'379'0,"-2"3"-334"16,13 33 17-16,-5 15 10 16,-6 7-32-16,-7 11-9 0,-4 14-1 15,-13 5 12 1,-11-2-19-16,6 2-16 0,2-12-6 16,6-7-1-16,26-12-16 15,15-14-43-15,5-12-55 16,0-25-160-16</inkml:trace>
  <inkml:trace contextRef="#ctx0" brushRef="#br0" timeOffset="64359.6017">8587 12738 215 0,'0'20'334'16,"0"8"-256"-16,9 11-5 15,29 3-26-15,14-2-16 16,5-3-25-16,-8-5-6 15,3-7-1-15,0-2-5 16,-6-12-23-16,19 0-49 16,-5-11-91-16,-8-6-95 15</inkml:trace>
  <inkml:trace contextRef="#ctx0" brushRef="#br0" timeOffset="64511.7516">8994 12758 380 0,'-104'52'159'0,"-16"23"-109"16,-11 4 26-16,-5 3-17 16,5 2-23-16,25-12-36 15,46-12-34-15,41-25-127 16,19-35-180-16</inkml:trace>
  <inkml:trace contextRef="#ctx0" brushRef="#br0" timeOffset="65948.693">9787 12619 150 0,'0'-5'343'16,"-8"3"-288"-16,8 2 8 15,0 0-28-15,0 0-12 16,0 0 9-16,0 7-1 16,0 23 4-16,14 14-5 15,-9 11-10-15,-2 7-8 0,-3 0-5 16,0-2-6-16,0-5 0 16,-8-7-1-16,-17-6-2 15,3-8-14-15,11-13-38 16,3-11-51-16,-11-4-53 15,-14-6-94-15</inkml:trace>
  <inkml:trace contextRef="#ctx0" brushRef="#br0" timeOffset="66123.8831">9493 12895 469 0,'43'-8'97'0,"50"8"13"16,0 0-38-1,10 0-35-15,-4 0-15 0,-29 0-18 16,-15 0-4-16,-17 0-15 16,-19 0-63-16,3-2-22 15,-17-24-145-15</inkml:trace>
  <inkml:trace contextRef="#ctx0" brushRef="#br0" timeOffset="66394.1386">10769 12536 51 0,'0'0'545'0,"0"0"-522"0,-6 30 4 16,-26 18 13-16,-23 10-30 15,-10-2-9-15,-6 4-1 16,13-5 0-16,31-9 0 15,27-9 0-15,0-15 0 16,93-9 0-16,19-13 0 16,24 0 3-16,-13 0-3 15,-22-8 0-15,-17-7-34 16,-32-5-103-16,-33-3-132 16</inkml:trace>
  <inkml:trace contextRef="#ctx0" brushRef="#br0" timeOffset="66595.477">11235 12566 245 0,'-52'40'272'0,"-8"18"-234"16,14 13 41-16,-11 16-41 16,-3 1-15-16,-6 5-8 15,14-12-8-15,6-3-7 16,8-16 0-16,22-16-6 15,16-10-21-15,0-14-42 16,8-22-86-16,38-7-130 16</inkml:trace>
  <inkml:trace contextRef="#ctx0" brushRef="#br0" timeOffset="66819.4632">11483 12217 601 0,'47'39'54'0,"37"31"25"16,-5 25-29-16,-27 19-14 15,-38 23-6-15,-14 18-12 16,-80 19-2-16,-56 0-5 16,-14-13-10-16,6-25-1 15,18-38-18-15,53-44-64 0,29-34-52 16,44-20-73-16,5-51-235 15</inkml:trace>
  <inkml:trace contextRef="#ctx0" brushRef="#br0" timeOffset="67683.3693">12675 12896 487 0,'49'0'145'0,"22"0"-73"16,21 0-6-16,7 0-58 16,-9 0-8-16,-6 0-9 15,-16 0-49-15,-11-19-63 16,-18-13-67-16</inkml:trace>
  <inkml:trace contextRef="#ctx0" brushRef="#br0" timeOffset="68013.2459">13070 12745 507 0,'0'45'88'0,"-14"23"-4"16,-5 16-10-16,-22 14-18 16,-16 8-21-16,16-7-35 15,14-12-14-15,11-37-176 16,16-50-420-16</inkml:trace>
  <inkml:trace contextRef="#ctx0" brushRef="#br0" timeOffset="68695.5932">14302 12266 479 0,'-87'66'179'0,"11"36"-135"15,8 18 34-15,10 12-20 16,12-5-20-16,41-14-23 16,5-9-13-16,5-16-2 0,47-8-8 15,0-9-27 1,8-4-61-16,-8-10-70 0,-12-10-121 15</inkml:trace>
  <inkml:trace contextRef="#ctx0" brushRef="#br0" timeOffset="69753.7446">14812 12695 146 0,'19'0'397'0,"3"0"-373"16,22 5 73-16,16 21-39 15,0 7-26-15,-3 10-5 16,-16 2-1-16,-8 1-17 15,-3-1-8-15,-17-7-1 16,1-3-2-16,-14-8-21 16,8-10-39-16,3-6-50 15,-8-11-83-15,8 0-110 16</inkml:trace>
  <inkml:trace contextRef="#ctx0" brushRef="#br0" timeOffset="69963.9694">15677 12690 71 0,'0'0'488'0,"-44"33"-435"16,-10 18 39-16,-17 27-12 15,-17 18-32-15,-29 25-18 16,-6 12-15-16,-16 6-13 16,14-5-2-16,21-19 0 15,33-26-1-15,39-27-6 16,32-23-29-16,0-28-40 15,32-11-28-15,45-35-49 16,21-33-98-16</inkml:trace>
  <inkml:trace contextRef="#ctx0" brushRef="#br0" timeOffset="70443.4206">16105 12494 277 0,'-8'0'80'15,"2"0"-7"-15,3 0-27 16,-7 0-24-16,10 0 16 16,0 0 28-16,0 0-7 15,19-9-5-15,46-4-2 16,9 4-4-16,-9 1-8 15,-21 6-10-15,-22 2-13 16,-22 0-12-16,0 14-3 16,-14 31 1-16,-52 16 0 15,-7 3-3-15,16-8-2 0,29-14 0 16,28-13-2-16,0-13-6 16,60-15-22-16,30-1-10 15,8-1-31-15,14-23-45 16,-25-4-88-16,-10 0-150 15</inkml:trace>
  <inkml:trace contextRef="#ctx0" brushRef="#br0" timeOffset="70719.4986">16555 13032 564 0,'0'8'89'16,"0"7"14"-16,46-4-67 15,6-4-24-15,-6-7-10 16,1 0-2-16,-9 0-7 15,8 0-17-15,0-12-44 16,20-6-77-16,-12-3-127 16</inkml:trace>
  <inkml:trace contextRef="#ctx0" brushRef="#br0" timeOffset="71079.2096">17940 12443 67 0,'-79'32'333'16,"-14"17"-279"-16,6 20 18 15,-9 7 18-15,-2 6-23 16,14 6-19-16,18 5 1 0,31-3-21 15,29-21-9-15,6-18-13 16,28-23-3-16,62-28 0 16,16 0 3-16,11-38 14 15,6-17-9-15,-25-6-5 16,-43 9-2-16,-36 9-1 16,-19 11 1-16,-60 15-4 15,-49 12 0-15,-3 5-9 16,19 0-7-16,47 18-49 15,40-3-100-15,6-12-188 16</inkml:trace>
  <inkml:trace contextRef="#ctx0" brushRef="#br0" timeOffset="71409.3163">18174 12909 548 0,'-8'8'81'0,"8"8"-9"15,8 4-30-15,39 1-2 16,18-1-22-16,-5 2-10 16,3 0-1-16,-9-1-7 15,-2 1 0-15,8-5-13 16,-14-4-54-16,12-4-75 16,-20-9-92-16,3-7-31 15</inkml:trace>
  <inkml:trace contextRef="#ctx0" brushRef="#br0" timeOffset="71529.6222">18861 13009 371 0,'-84'45'144'16,"-1"17"-49"-16,-26 12-35 15,-20 6-10-15,0 4-1 16,0-5-15-16,33-9-34 0,51-17-23 16,47-35-146-16</inkml:trace>
  <inkml:trace contextRef="#ctx0" brushRef="#br0" timeOffset="72145.7741">19641 12827 469 0,'-19'0'123'0,"19"0"-90"16,0 20 13-16,0 15-17 15,0 4-8-15,0 12-9 16,0 7-3-16,0-5-7 16,-8-4-2-16,2-6-1 15,6-12-16-15,0-7-45 16,0-7-82-16,-13-10-132 16</inkml:trace>
  <inkml:trace contextRef="#ctx0" brushRef="#br0" timeOffset="72325.5795">19505 13019 578 0,'0'-3'128'0,"0"3"-22"16,38 0-30-16,22 0-49 16,11 0-23-16,3 0-4 15,5 0-6-15,5-13-33 16,6-11-71-16,-5-9-81 15,-12-4-193-15</inkml:trace>
  <inkml:trace contextRef="#ctx0" brushRef="#br0" timeOffset="72752.6188">21103 12590 248 0,'-33'-6'261'16,"-24"6"-221"-16,-9 0-27 16,-40 13 11-16,-11 19 13 15,-3 11 1-15,-8 6 1 16,21 3-7-16,17 0-2 15,25-5 8-15,29-10-23 16,25-13-12-16,11-11-2 16,0-13 2-16,52 0 4 15,33-29 1-15,7-14-7 0,7 1-1 16,-7 8-1-16,-21 10 1 16,-19 17 0-16,-6 7-1 15,-7 19 1-15,-1 30 1 16,-11 12 10-16,-13 15 12 15,-14-1-20-15,0 3 1 16,0-19-4-16,-19-16-2 16,13-20-30-16,6-14-76 15,6-9-74-15,40-25-227 16</inkml:trace>
  <inkml:trace contextRef="#ctx0" brushRef="#br0" timeOffset="72954.6772">21724 12204 480 0,'9'0'218'15,"29"59"-154"-15,3 34 7 16,-22 29-21-16,-19 21-14 16,-33 16-12-16,-79 12-4 15,-32-4-1-15,-39-10-8 16,6-26-11-16,19-37-10 15,54-53-102-15,52-46-247 16</inkml:trace>
  <inkml:trace contextRef="#ctx0" brushRef="#br0" timeOffset="73967.2678">22275 12721 384 0,'0'0'296'0,"0"0"-234"0,60 0-9 15,25 0-46 1,-1 0-7-16,-2 2-2 0,-6-2-15 15,-16 0-35-15,6-2-45 16,-28-13-117-16</inkml:trace>
  <inkml:trace contextRef="#ctx0" brushRef="#br0" timeOffset="74161.4299">22406 12987 235 0,'0'0'619'0,"0"0"-576"15,55 11 14-15,-4 2-47 16,-4-2-10-16,-15-11-10 16,20 0-77-16,-19-8-140 15</inkml:trace>
  <inkml:trace contextRef="#ctx0" brushRef="#br0" timeOffset="75219.2493">23115 12601 397 0,'-19'0'72'0,"19"0"-30"15,0 0 13-15,0 0 19 0,52 0-19 16,32 0-4-16,28-9 12 15,5-12-14-15,9 4-16 16,-42 6-4-16,-24 7-8 16,-27 4-14-16,-33 20-7 15,0 44 2-15,-79 26-2 16,-52 24 0-16,-19 10-6 16,25 2-6-16,59-13 2 15,52-26 0-15,14-29 4 16,74-35-7-16,30-17-8 15,21-6-7-15,-13-7-19 16,5-18-49-16,-38-6-117 16</inkml:trace>
  <inkml:trace contextRef="#ctx0" brushRef="#br0" timeOffset="75835.3953">24260 12638 80 0,'-16'3'93'0,"2"-3"-19"16,11 0 7-16,-13 0-12 15,13 0-16-15,-2 0 0 16,5 0-6-16,0 0-11 16,-8 0 0-16,8 0 7 0,0 0-5 15,0-4 6-15,8-4-4 16,49 0 6-16,9-1 0 16,-20 1-9-16,-11 5-5 15,-10 3-14-15,-25 0-10 16,0 0-6-16,0 15 0 15,0 14-1-15,0 7 1 16,-33-4-2-16,6-4 0 16,21-3 0-16,6-10 0 15,14 2 0-15,43-1 0 16,3 5 0-16,-8 11 0 16,-33 15 1-16,-19 23 7 15,-76 29 10-15,-77 5-13 0,-35-3-5 16,16-28-9-16,55-43-41 15,71-36-116-15,46-80-385 16</inkml:trace>
  <inkml:trace contextRef="#ctx0" brushRef="#br0" timeOffset="76539.3893">25332 12726 22 0,'-14'-13'374'0,"0"10"-273"16,14 3-40-16,-8 0-19 15,8 0-8-15,-11 0 0 16,11 0 10-16,0 0 13 15,0 16 1-15,0 25-6 16,0 14-18-16,-8 8-22 16,-5 0-10-16,-12 3-2 15,3-9 0-15,9-10-3 16,-4-6-13-16,9-13-33 16,8-1-51-16,-8-11-100 15,-22-14-163-15</inkml:trace>
  <inkml:trace contextRef="#ctx0" brushRef="#br0" timeOffset="76711.2742">25043 12926 315 0,'0'-8'362'0,"0"8"-270"16,32 0 14-16,15 7-49 15,24 16-29-15,8-3-23 16,5-1-5-16,9-12-12 15,5-7-88-15,-13 0-120 16,7-35-205-16</inkml:trace>
  <inkml:trace contextRef="#ctx0" brushRef="#br0" timeOffset="77071.4396">26313 12703 235 0,'0'0'275'0,"-41"0"-239"0,11 13 19 15,-16 23 4-15,-22 12-28 16,-17 2-21-16,14-4-1 16,11 2 0-16,28-13-2 15,32-7-7-15,0-13 0 16,46-13 0-16,33-2 2 16,19 0-1-16,-5-8 3 15,-17-1-4-15,-2-8-6 16,5 3-63-16,-22-11-143 15,-2-16-234-15</inkml:trace>
  <inkml:trace contextRef="#ctx0" brushRef="#br0" timeOffset="77259.8574">26968 12477 257 0,'-52'31'353'15,"-22"27"-296"-15,12 25 33 16,-18 9-33-16,1 10-33 15,6-1-20-15,7 2-1 16,14-4-1-16,12-15 0 16,21-17-2-16,19-18-15 15,0-16-52-15,0-19-58 16,46-14-120-16</inkml:trace>
  <inkml:trace contextRef="#ctx0" brushRef="#br0" timeOffset="77657.6118">27270 12752 474 0,'-27'0'87'0,"19"41"-15"16,-11 9-22-16,0 10-20 16,-9 9-19-16,4 2-9 15,-9-1-1-15,9-8-1 16,2-7-8-16,-3-10-33 16,6 0-96-16,-16-22-109 0</inkml:trace>
  <inkml:trace contextRef="#ctx0" brushRef="#br0" timeOffset="77837.71">26929 13011 650 0,'14'0'104'0,"52"0"-12"15,18 0-64-15,9 0-23 16,16 0-5-16,-11 0-14 15,8-21-92-15,-21-13-111 16,-12-13-321-16</inkml:trace>
  <inkml:trace contextRef="#ctx0" brushRef="#br0" timeOffset="78617.3973">28377 12837 387 0,'0'0'97'16,"0"0"-64"-16,0 0-4 16,0 0-24-16,0 0-5 15,0 0 2-15,0 0 13 16,0 0 33-16,0 0-4 15,0 0-7-15,0-2 1 16,-46 2-12-16,-33 0-11 16,-25 0-12-16,-13 0 1 15,-17 21 5-15,12 16 1 16,4 14 7-16,20 19-14 16,17 11-2-16,15-1 1 0,22-5-2 15,44-21 0 1,0-23-2-16,66-25-7 0,46-6-23 15,10-37-5-15,12-27-12 16,-3-15 25-16,-14 2 24 16,-19 17 0-16,-32 8 7 15,-20 22-6-15,-27 9 0 16,-13 9 1-16,-6 7 8 16,0 5 6-16,0 0 4 15,-25 21 12-15,-21 28 23 16,-14 27-13-16,2 20-24 15,-2 20 10-15,-5 7-1 0,0-8-12 16,18-3-15 0,9-14-9-16,16-12-70 0,-8-43-208 15</inkml:trace>
  <inkml:trace contextRef="#ctx0" brushRef="#br0" timeOffset="82591.543">5815 14362 473 0,'8'-19'55'16,"24"1"0"-16,-7 7 18 15,-11 7-28-15,-14 4-23 16,0 0 1-16,0 10 6 16,-44 48-7-16,-49 40 2 15,-38 35-4-15,-13 19-11 0,5 5-4 16,35-11-5-16,50-17 0 15,54-24-18-15,16-28-89 16,74-43-140-16</inkml:trace>
  <inkml:trace contextRef="#ctx0" brushRef="#br0" timeOffset="83551.5078">6453 14599 198 0,'0'-33'188'16,"5"12"-129"-16,14 6 22 15,-11 7-19-15,-2 8-23 16,-1 0-6-16,9 0-6 15,13 19 15-15,19 20 0 16,17 18-4-16,-3 17-5 0,0 17-13 16,-3 0-6-16,-10 11-9 15,-25-6-3-15,-3-2-2 16,-19-5 0-16,0-16-7 16,0-16-18-16,0-19-55 15,5-21-70-15,1-17-114 16</inkml:trace>
  <inkml:trace contextRef="#ctx0" brushRef="#br0" timeOffset="83769.4923">7249 14692 326 0,'-109'37'186'0,"-17"24"-175"16,1 20 46-16,-25 8-10 15,-6 7-26-15,12 2-15 16,13-9-5-16,25-22-1 16,46-26-1-16,35-20-11 15,25-21-33-15,33 0-79 16,46-25-67-16</inkml:trace>
  <inkml:trace contextRef="#ctx0" brushRef="#br0" timeOffset="84017.1593">7440 14961 420 0,'79'-7'67'15,"52"1"43"-15,21 1-59 16,-7-2-27-16,-14 4-2 16,-33 1-16-16,-46 2-6 15,-25 0-11-15,-16 0-27 16,-11 0-111-16,-11 0-185 16</inkml:trace>
  <inkml:trace contextRef="#ctx0" brushRef="#br0" timeOffset="84227.5602">8012 14672 531 0,'-27'43'35'16,"27"21"39"-16,0 8-12 15,-8 3-31-15,-22 6-26 16,-3-5-2-16,-13-7-3 15,10-9-3-15,-2-11-9 16,19-17-29-16,19-8-50 0,0-20-111 16</inkml:trace>
  <inkml:trace contextRef="#ctx0" brushRef="#br0" timeOffset="84595.5358">8601 14803 310 0,'-5'-5'159'16,"5"3"-133"-16,5-6 5 0,41-1 9 15,1-6 0 1,10 1 7-16,-5-4 7 0,0 8-1 15,-11 3-4-15,-22 7-22 16,-19 0-13-16,0 26-9 16,-58 35 6-16,-48 27-3 15,-38 22-7-15,13 7-1 16,46-7 2-16,52-16-1 16,33-24 1-16,60-25-2 15,58-22 0-15,23-13 0 16,-7-10-5-16,2 0-14 15,-16-18-31-15,3-13-66 0,-11-22-101 16,-33-15-150 0</inkml:trace>
  <inkml:trace contextRef="#ctx0" brushRef="#br0" timeOffset="84819.3424">9550 14422 89 0,'0'0'500'0,"19"11"-488"16,49 40 60-16,9 23-19 16,-12 17-1-16,-30 27-2 15,-35 17-7-15,-40 17-9 16,-99 9-20-16,-50-9-11 16,-1-18-3-16,26-40-2 15,47-41-15-15,70-38-44 0,47-15-40 16,14-40-92-16,84-24-51 15</inkml:trace>
  <inkml:trace contextRef="#ctx0" brushRef="#br0" timeOffset="85405.3847">10283 14449 170 0,'-10'-3'180'16,"-4"3"-134"-16,14 0-17 15,-8-3 13-15,-3 3 3 16,11-2 4-16,0 2 0 16,-8-3-2-16,8 3-9 0,0-2-9 15,-11 2-5 1,11 0-4-16,0 0-10 0,0 0-4 15,0 0 6-15,0-3 2 16,0 0 2-16,0 2 2 16,30-1 7-16,-3 2-2 15,-8 0-13-15,-11 0 2 16,3 0 0-16,3 0-3 16,-14 0-2-16,8 0-3 15,-8 11-2-15,11 12 4 16,-11 11-2-16,0 7-1 15,0 3 0-15,-11-1 0 0,3-8 3 16,8-9 1 0,0-6-5-16,46-13 0 0,44-7 0 15,11 0-2-15,-8 0 0 16,-11 0-25-16,-28-23-121 16,-29-29-338-16</inkml:trace>
  <inkml:trace contextRef="#ctx0" brushRef="#br0" timeOffset="86725.2401">11655 15076 37 0,'0'-7'51'15,"0"-2"-51"-15,0-3 6 16,0 5 45-16,0-8 25 15,0 8 4-15,0 3-33 16,0-2-2-16,0 2-16 0,0 1-20 16,0 1-8-16,0 2-1 15,0-3 2-15,0 3 2 16,0-5 17-16,0-3 30 16,0 8-15-16,0-7-10 15,0 7-4-15,0 0-5 16,0-3-9-16,0 3-6 15,0-2 0-15,0 0-1 16,0 2 5-16,0 0 10 16,0 0-2-16,0 0-6 15,0 0-1-15,5 0-2 16,14 0 1-16,22 0 20 0,38 0 16 16,44 0 0-16,35 0-13 15,6 0-18 1,-25 0-8-16,-27 0-3 0,-36 0-1 15,-35 0-12-15,-16 7-58 16,-25 0-92-16,0-7-163 16</inkml:trace>
  <inkml:trace contextRef="#ctx0" brushRef="#br0" timeOffset="86957.3721">12432 14825 548 0,'0'31'43'0,"0"17"41"16,49 15-28-16,-19 14-32 16,-22 6-20-16,-8-6-4 15,0-3-2-15,-13-19-10 16,-15-19-25-16,17-11-63 15,-8-10-46-15,11-15-184 16</inkml:trace>
  <inkml:trace contextRef="#ctx0" brushRef="#br0" timeOffset="87571.36">15050 14200 496 0,'-36'0'62'15,"-40"0"-21"-15,-31 41 3 16,-18 25-12-16,-22 20-1 16,8 16 2-16,8 12-4 15,33 5-10-15,32-2-1 16,44-1-1-16,22-5-10 16,9-14-7-16,56-13 0 15,20-20-10-15,7-21-28 16,1-18-53-16,-17-25-84 15,-16 0-103-15</inkml:trace>
  <inkml:trace contextRef="#ctx0" brushRef="#br0" timeOffset="87797.1067">15232 14560 512 0,'0'13'72'16,"14"19"4"-16,43 6 0 16,17 3-30-16,-14 10-7 15,2-7-14-15,-21 2-22 0,-2-3-3 16,-12-8-4 0,-3-7-19-16,12-13-55 15,-3-7-72-15,-1-8-146 0</inkml:trace>
  <inkml:trace contextRef="#ctx0" brushRef="#br0" timeOffset="87985.3039">16072 14652 229 0,'-106'63'275'16,"-1"12"-174"-16,12 14 6 15,-3 6-63-15,11 3-29 16,7-9-11-16,15-11-4 15,21-20 0-15,31-25-9 16,13-20-27-16,19-13-65 0,65-13-64 16,20-43-57-16</inkml:trace>
  <inkml:trace contextRef="#ctx0" brushRef="#br0" timeOffset="88157.4209">16353 14936 475 0,'0'-5'193'16,"71"-7"-102"-16,54-3-43 15,6 1-43-15,5-1-5 16,-10-6-9-16,-28-8-67 16,0 2-90-16,-32-10-103 0</inkml:trace>
  <inkml:trace contextRef="#ctx0" brushRef="#br0" timeOffset="88525.5785">17348 14602 640 0,'0'0'63'16,"0"0"-37"-16,66-7-1 15,26 0 15-15,-2-3-17 16,-24 2-7-16,-20 4-13 16,-24 4 2-16,-22 4 5 0,0 27 3 15,0 4 0-15,-27-4-6 16,18-6-5-16,9-11-2 16,22-3 1-16,55-4 1 15,10-2 1-15,-8 5 2 16,0 10 5-16,-41 15 8 15,-19 20 9-15,-19 15-15 16,-84 16-8-16,-55 0-4 16,-3-18-2-16,27-27-25 15,39-27-39-15,49-14-28 16,27-31-43-16,38-21-118 16,41-12-129-16</inkml:trace>
  <inkml:trace contextRef="#ctx0" brushRef="#br0" timeOffset="88771.3804">18608 14307 508 0,'0'0'210'15,"0"37"-202"-15,46 26 33 16,6 19 7-16,-27 12-17 15,-25 15 3-15,-14 13 1 16,-90 7-12-16,-32-3-17 0,-17-10-6 16,11-27-1-16,50-37-17 15,40-45-61-15,52-14-54 16,19-63-114-16,60-23-219 16</inkml:trace>
  <inkml:trace contextRef="#ctx0" brushRef="#br0" timeOffset="89215.2932">19393 14314 411 0,'-19'-3'105'16,"19"3"-79"-16,0 0 5 15,0 0 18-15,11 0 4 16,16 0 7-16,0 0-5 15,1 0-13-15,-4 0 0 0,-18 0-12 16,-6 0-12-16,0 0-9 16,0 32-6-16,-47 6 2 15,-10 8-3-15,5-4 0 16,11-13 3-16,36-2-4 16,5-9-1-16,8-6 0 15,63-1 2-15,14-7-2 16,-6-1-1-16,5 0-8 15,-18 1-24-15,21 4-71 16,-11-8-147-16</inkml:trace>
  <inkml:trace contextRef="#ctx0" brushRef="#br0" timeOffset="89657.0856">20672 14844 93 0,'-14'-16'484'0,"14"7"-391"16,0 4-27-16,77 1-6 16,2 4-33-16,13-7-21 15,1 7-3-15,-3-1-3 16,-22 1-33-16,-11 0-73 16,-10-4-67-16,-28 0-120 0</inkml:trace>
  <inkml:trace contextRef="#ctx0" brushRef="#br0" timeOffset="89813.1845">20841 15067 555 0,'0'0'157'16,"46"-3"-71"-16,52-13-49 15,28 2-35-15,5-18-2 16,19-9-99-16,-33-2-177 15</inkml:trace>
  <inkml:trace contextRef="#ctx0" brushRef="#br0" timeOffset="90279.3985">22278 14430 380 0,'-36'0'105'0,"25"13"2"15,11-7-16-15,0-1-63 16,52-3 14-16,33-2 19 15,18 0-3-15,-4 0-9 16,-20 0-13-16,-33 5-7 16,-19 12-16-16,-27 17-12 15,-8 9 1-15,-55 11-2 16,-10-4 0-16,21-15 0 16,44-18-4-16,8-11-10 15,54-6 8-15,31 0 6 16,-1 0 1-16,-24 0 2 15,-13 15 1-15,-47 21 1 16,0 21 4-16,-68 22 3 0,-69 14-7 16,-32-11-5-16,16-22-4 15,36-30-30-15,57-30-45 16,55-30-55-16,24-26-96 16,87-20-37-16</inkml:trace>
  <inkml:trace contextRef="#ctx0" brushRef="#br0" timeOffset="90661.3156">24255 14255 5 0,'0'-7'359'16,"-6"7"-329"-16,-2 0-28 15,-25 0 3-15,-5 0 13 16,-22 11 18-16,-11 15 55 16,-8 11-10-16,-19 19-9 15,0 20 6-15,0 18-14 16,0 16-16-16,13 7-16 16,25 1-15-16,33-16-5 15,27-14-5-15,0-23-7 16,54-24 0-16,36-21 2 15,17-20 2-15,4 0 9 0,-12-31 1 16,-15-13 6 0,-32 4-7-16,-38-1-13 0,-14 0 0 15,-80 6 0-15,-31 1 0 16,-15 9 0-16,14 10-9 16,50 8-76-16,7-10-197 15</inkml:trace>
  <inkml:trace contextRef="#ctx0" brushRef="#br0" timeOffset="112681.364">21032 6931 501 0,'19'-5'54'15,"-19"2"-39"-15,19 1 17 16,0 0-2-16,3-7 3 16,-3 2-7-16,-5 2 9 0,-9 1 1 15,-5 1-2-15,0 3-5 16,0 0-9-16,-27 3-7 15,-50 34-9-15,-34 23-3 16,-15 16-1-16,14 8 1 16,28 3-1-16,27-6 1 15,40-8-1-15,17-16-2 16,0-15-3-16,41-13-18 16,38-22-16-16,0-7-31 15,6-6-45-15,-6-22-52 16,-14 5-185-16</inkml:trace>
  <inkml:trace contextRef="#ctx0" brushRef="#br0" timeOffset="112950.9335">21373 7375 438 0,'32'9'111'0,"7"2"-70"16,31-11 27-16,9 0-42 15,6-36-6-15,2-15 4 16,-16-3 9-16,-19 4 2 16,-25 6-11-16,-27 6-8 15,0 9-10-15,-19 10-2 16,-65 19-3-16,-9 4-1 16,-19 44 0-16,14 20 0 0,13 5-1 15,20-3-13-15,32-2-30 16,20-6-43-16,7-18-99 15,6-21-272-15</inkml:trace>
  <inkml:trace contextRef="#ctx0" brushRef="#br0" timeOffset="113191.1447">21967 7231 548 0,'0'0'72'16,"0"0"-28"-16,14 0 22 15,18 0-46-15,15-2 4 0,13-16-2 16,5 1 7 0,1 5 4-16,-15 12-8 0,7 0-8 15,-23 25-4-15,-2 27-5 16,-22 12-5-16,-11 1-2 16,0-7-1-16,0-11-26 15,0-16-44-15,0-16-39 16,-19-15-56-16,-25-6-123 15</inkml:trace>
  <inkml:trace contextRef="#ctx0" brushRef="#br0" timeOffset="113417.1985">22867 6574 372 0,'11'0'275'16,"-3"22"-261"-16,6 17 44 15,5 16-22-15,-6 9-6 16,6 11-14-16,-19 12-3 16,0 6-2-16,0 0 0 15,0-5-10-15,0-1-1 16,-5-11-12-16,-22-10-41 16,-6-10-55-16,-13-20-83 15,-25-20-201-15</inkml:trace>
  <inkml:trace contextRef="#ctx0" brushRef="#br0" timeOffset="113574.6991">22583 7085 464 0,'66'-13'166'16,"-12"11"-103"-16,23-4 5 16,21-1-55-16,-11-7-4 15,-3-5-9-15,-4-5-11 16,-23-3-52-16,-3 5-104 15,-24-1-273-15</inkml:trace>
  <inkml:trace contextRef="#ctx0" brushRef="#br0" timeOffset="113746.9527">23764 6588 540 0,'-6'19'233'0,"6"12"-233"16,0-8 0-16,0-1-71 15,0 2-172-15</inkml:trace>
  <inkml:trace contextRef="#ctx0" brushRef="#br0" timeOffset="113874.96">23731 6943 714 0,'6'0'51'16,"-6"0"-51"-16,0 0-15 15,0-17-240-15</inkml:trace>
  <inkml:trace contextRef="#ctx0" brushRef="#br0" timeOffset="114467.1717">24969 6145 707 0,'-46'49'6'0,"-25"45"60"16,-14 22-22-16,-13 23-28 16,0 14 0-16,19-6-5 0,27-9-10 15,44-20-1-15,8-33-1 16,19-25-20-16,60-28-49 15,6-17-14-15,13-1-45 16,-19-11-110-16</inkml:trace>
  <inkml:trace contextRef="#ctx0" brushRef="#br0" timeOffset="114751.2155">25184 6843 525 0,'0'0'14'0,"33"0"34"15,35 0 2-15,17 0 0 16,5-2-18-16,-3-8-18 16,-16-2-10-16,-11-1-4 15,-14-1-39-15,-8 2-149 16</inkml:trace>
  <inkml:trace contextRef="#ctx0" brushRef="#br0" timeOffset="115075.1501">25972 6563 549 0,'0'0'24'15,"0"0"-9"-15,66 0 6 16,5-15-5-16,21-6 8 0,-2-2 23 15,-2 6 4 1,-17 12 1-16,-33 5 1 0,-16 10-25 16,-22 44-12-16,-14 20-6 15,-65 24-7-15,-19 0-2 16,13-6 0-16,39-19-1 16,32-22-3-16,14-23-19 15,47-24-23-15,45-4-20 16,12-26-24-16,16-19-99 15,-8-3-117-15</inkml:trace>
  <inkml:trace contextRef="#ctx0" brushRef="#br0" timeOffset="115208.9399">26897 7023 566 0,'-66'62'102'15,"-2"4"-46"-15,5-6-27 16,23-17-29-16,-4-21-40 15,8-17-132-15,4-5-148 16</inkml:trace>
  <inkml:trace contextRef="#ctx0" brushRef="#br0" timeOffset="115621.0936">27186 6561 264 0,'-3'6'165'16,"3"-6"-119"-16,0 0 7 15,3 0-9-15,35 0 17 16,8-6-11-16,14-2 13 15,3 5-6-15,-8 3-2 16,-12 0-13-16,-21 33-8 16,-11 13-13-16,-11 13-13 15,-19 2-5-15,-25-11-1 0,17-20-2 16,27-20-1 0,0-10-7-16,65-23-9 15,33-13 15-15,1 0 2 0,-1 17 0 16,-19 19 0-16,-8 0 4 15,-30 33 3-15,-30 31-1 16,-11 5-5-16,-52 2-1 16,-52-23-33-16,-2-20-94 15,-6-28-140-15</inkml:trace>
  <inkml:trace contextRef="#ctx0" brushRef="#br0" timeOffset="115800.8007">28266 6346 595 0,'13'170'235'15,"-13"21"-152"-15,-60 33 1 16,-52 6-58-16,-38-23-26 16,6-40 0-16,27-63-24 15,10-67-113-15,9-51-257 16</inkml:trace>
  <inkml:trace contextRef="#ctx0" brushRef="#br0" timeOffset="116686.575">21149 8896 589 0,'0'0'38'0,"0"0"22"16,0 10-6-16,27 21-11 15,-2 7-15-15,16 5-5 16,-3 1-3-16,0 2 1 16,-11-1-9-16,-13-8-2 15,0-12-7-15,-14-21-2 16,0-4 0-16,0-19-1 15,0-32-4-15,0-15-4 16,0-14 1-16,5-3 0 16,69 4-4-16,16 9 9 0,8 19 2 15,-5 16 0 1,5 21 3-16,-6 12 0 0,-15 2 1 16,-9 0-4-16,-16 9-7 15,-25 12-62-15,-8 2-96 16,-19 6-136-16</inkml:trace>
  <inkml:trace contextRef="#ctx0" brushRef="#br0" timeOffset="116993.2247">22373 8766 533 0,'52'-2'80'16,"-16"2"3"-16,21 0-31 15,3-5-32-15,-3-1-19 16,-22 2-1-16,-10-4-40 16,-17 8-47-16,-8 0-67 15,-8 0-200-15</inkml:trace>
  <inkml:trace contextRef="#ctx0" brushRef="#br0" timeOffset="117129.4319">22610 9021 585 0,'66'4'77'0,"-1"2"10"16,6-6-87-16,-3 0-3 15,-5-16-86-15,-27-13-158 16</inkml:trace>
  <inkml:trace contextRef="#ctx0" brushRef="#br0" timeOffset="117540.9394">23769 8283 303 0,'-11'0'61'15,"-2"0"-20"-15,-9 11 9 16,11 1 2-16,-11 5 3 16,-2 2-9-16,5 4 14 0,-22 10-10 15,3 9 1 1,-3 13-6-16,-11 19-1 0,0 16-5 16,6 16-11-16,8 9-6 15,18-9-1-15,20-19-5 16,6-27-8-16,73-33-7 15,38-27-1-15,28-22 1 16,5-38-1-16,-19-8 1 16,-33 4 1-16,-60 14-1 15,-38 19 1-15,-76 18-1 16,-64 13-1-16,-15 7-14 16,16 22-32-16,22-8-131 15,32-21-345-15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1T17:51:58.0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2971 6089 153 0,'0'0'201'16,"0"0"-185"-16,0 0 22 15,2 0 8-15,-2 0-10 16,11-2 5-16,-11 2 6 16,0 0 0-16,0 0-11 15,0 0-8-15,0 0-5 16,0 0-5-16,0 0-5 15,0 0-1-15,0 0 5 16,0 0 5-16,0-3 1 16,0 3-4-16,0 0-3 15,0-3-1-15,-11 3-5 16,-5 0-6-16,-9 0-3 0,-15 0 0 16,-12 0 0-1,5 0 0-15,-10 21 0 0,-14 11-1 16,17 15 1-16,-6 7-1 15,2 12 0-15,20-5-1 16,11-1 1-16,27-7-1 16,0-12 1-16,0-11 0 15,27-13-1-15,31-13 1 16,12-4 0-16,23-36 0 16,0-26 4-16,0-15-1 15,-3-4 1-15,-25-4-1 16,-13 15-3-16,-19 16 0 0,-20 20 0 15,-7 17 0 1,-6 16 0-16,0 1 1 0,0 25-1 16,-39 37 0-16,7 17 0 15,4 8 0-15,23-10-1 16,5-11 1-16,0-13 1 16,33-17-1-16,5-13-1 15,8-14 1-15,6-9-6 16,8 0-24-16,5-11-82 15,-10-10-86-15,-11 10-185 16</inkml:trace>
  <inkml:trace contextRef="#ctx0" brushRef="#br0" timeOffset="675.9588">3949 6029 316 0,'-8'0'106'16,"8"0"-54"-16,0 0 5 15,0 0-13-15,0 0-9 16,0 0 3-16,25 0 1 0,10 0 0 15,3 0-11 1,3 0-9-16,6 0-14 0,5-2-5 16,-1-3-2-16,7-8-22 15,2 2-77-15,-3-2-205 16</inkml:trace>
  <inkml:trace contextRef="#ctx0" brushRef="#br0" timeOffset="1080.2134">4039 6404 235 0,'0'0'161'0,"0"0"-88"16,39-3 43-16,10-1-41 16,8-6-15-16,17-2-20 15,-4-1-26-15,-12-3-14 16,7-3-3-16,3 4-40 16,3-4-114-16,-5 3-333 15</inkml:trace>
  <inkml:trace contextRef="#ctx0" brushRef="#br0" timeOffset="3817.8447">5389 5645 39 0,'0'0'127'15,"0"0"-70"-15,0 0 11 16,0 0 0-16,0-2-30 16,-5 2-8-16,-1 0 0 15,6 0 6-15,-2 0-3 16,-9 0-7-16,11 0-4 0,-9 0 1 16,-10 0-3-16,6 0-6 15,-6 0-9-15,10 0-1 16,-1 0 2-16,1 0 1 15,-2 0 8-15,11 0 2 16,0 0 7-16,-8 0-7 16,8 0 1-16,0 0 0 15,0 0 0-15,0 0 2 16,0 0 1-16,0-16 5 16,33-6 1-16,0 4-8 15,-1 11-6-15,-10 1-5 16,11 6-4-16,5 0 2 0,-5 11-3 15,-6 24 1 1,3 9 0-16,-22 11-1 0,-8 8-1 16,0 0-1-16,0 5-1 15,-27-9 0-15,8-9 0 16,0-19 0-16,13-12 0 16,6-11 0-16,0-7-1 15,0 5 1-15,0 5 0 16,0 15 0-16,0 17 1 15,-21 23 0-15,-26 9 0 16,-15 1-1-16,-7-12-1 16,4-13 0-16,-1-22-9 15,15-19-11-15,-7-10-27 16,26 0-24-16,4 0-31 16,20-14-104-16</inkml:trace>
  <inkml:trace contextRef="#ctx0" brushRef="#br0" timeOffset="5729.7586">5179 5779 170 0,'0'0'32'15,"-5"0"-13"-15,5 0 13 16,0 0-16-16,0 0-3 16,0 0 8-16,0-2-4 15,-6 2 4-15,6 0 9 16,0-5-9-16,-2 5-3 0,-4 0-2 16,1 0-8-16,2 0-6 15,-3 0 3-15,1 0 16 16,-3 0 12-16,8 0-3 15,-6 0-3-15,6 0-10 16,0 0-3-16,0 0-2 16,0-1 3-16,0-6-1 15,0-1-7-15,0-4-1 16,0 4-2-16,0 1 0 16,0 0 0-16,0 4 4 15,0-2 4-15,0-2-2 16,14 0 1-16,0-7 0 0,10-1 3 15,-5-1-1 1,9 1 0-16,-15 6-2 0,6-2 0 16,-11 8-3-16,3 3-2 15,11-3-1-15,-3 3 3 16,9-1 8-16,4 1-7 16,-2 0 4-16,-8 0 3 15,8 0-2-15,-16 0-5 16,5 0 0-16,-3 0-2 15,3 0-1-15,-5 0-4 16,2 12 0-16,-2-3 0 16,-1 5 1-16,7-6 0 15,-20 5 1-15,13-4 1 16,-13 2 0-16,0 0-1 16,0-3-2-16,0 6 1 0,0 0-2 15,0 6 4-15,0 1-4 16,0 3 1-16,0 4-1 15,-13-4 2-15,-7 3-2 16,-7 4 0-16,3 1 0 16,-9-1-1-16,6 4 0 15,-6 1 1-15,-5-6-1 16,0 4 0-16,-3-1 1 16,-6-8-1-16,1 5 0 15,-6-2 0-15,14-3 1 0,0-9-2 16,21-7 1-1,7-4 0-15,1-5 0 0,9 0 0 16,0 0 0-16,0 0 0 16,0 0 0-16,0-8 1 15,19-21-1-15,28-5-1 16,5 2 1-16,13-3 0 16,-5 2 1-16,-5 8 2 15,2 9 0-15,-30 7 1 16,-2 9-2-16,-12 0 0 15,6 9-2-15,-5 26 5 16,-14 13-1-16,0 7-1 16,0 11-2-16,-44 2-1 15,-10 3 1-15,-25-4-1 16,2-10 1-16,-10-4-1 0,8-21 0 16,14-17-1-1,13-15-13-15,19-7-42 0,14-30-79 16,19-16-102-16</inkml:trace>
  <inkml:trace contextRef="#ctx0" brushRef="#br0" timeOffset="7245.9123">2829 7888 534 0,'0'0'25'0,"0"0"4"15,0 0 27-15,0 13-26 16,0 3-13-16,0-3 4 15,0 1 5-15,0 1 0 16,0 7 3-16,0 11-4 16,0 14-3-16,0 17-4 15,11 13-3-15,8 8-7 16,-3 1-4-16,3-3-2 0,6-4-2 16,-12-21-2-16,1-17-11 15,5-21-31-15,-19-20-48 16,8 0-29-16,3-18-92 15,-11-17-127-15</inkml:trace>
  <inkml:trace contextRef="#ctx0" brushRef="#br0" timeOffset="7516.237">2905 8400 545 0,'0'0'91'0,"0"-12"-87"15,33-14 11 1,46-11 6-16,25-7-8 0,-4 10-3 16,-10 12 40-16,-24 16 11 15,-14 6-17-15,-17 33-12 16,-16 32-1-16,-19 18-13 16,0 12-13-16,-54 1-5 15,-36-11 0-15,2-20-1 16,4-28-4-16,19-25-12 15,13-12-36-15,24-3-48 16,28-25-63-16,0-5-170 16</inkml:trace>
  <inkml:trace contextRef="#ctx0" brushRef="#br0" timeOffset="7965.9276">4124 8118 490 0,'0'14'76'0,"55"-7"11"15,15-7-24-15,-4 0-32 0,-1-1-26 16,-13-19-5-16,-11-2-22 16,-8 6-37-16,-9 4-115 15,-16 12-185-15</inkml:trace>
  <inkml:trace contextRef="#ctx0" brushRef="#br0" timeOffset="8145.3043">4320 8455 595 0,'0'0'132'16,"28"0"-114"-16,37-11 26 0,0-16-40 15,-5-2-4 1,-21 3-57-16,7 10-65 0,-13 11-132 16</inkml:trace>
  <inkml:trace contextRef="#ctx0" brushRef="#br0" timeOffset="9435.7595">5449 7504 160 0,'0'-7'278'0,"-8"7"-230"15,8 0-6-15,0 0-3 16,0 0-14-16,0 0-4 16,0 0-1-16,-11 30 8 15,3 20 4-15,-30 12-17 16,0 17-10-16,-3 4-3 16,2 8-2-16,7-9 0 15,10-16 0-15,22-18 0 16,0-26-2-16,38-18-3 15,22-4 5-15,8-11 0 16,9-24 1-16,-12 0-1 16,0 0 0-16,-5 3 0 15,-2 0-5-15,-12-3-25 16,9 0-87-16,-12 1-112 0</inkml:trace>
  <inkml:trace contextRef="#ctx0" brushRef="#br0" timeOffset="9629.9618">5940 7604 594 0,'-19'74'83'0,"19"20"10"16,0 14-23-16,0 5-26 16,0 6-23-16,0-5-12 15,0-6-2-15,11-16-4 16,2-16-3-16,9-16-6 0,-3-21-28 15,19-15-89-15,-16-20-127 16</inkml:trace>
  <inkml:trace contextRef="#ctx0" brushRef="#br0" timeOffset="10965.8657">3366 11311 265 0,'0'-3'258'0,"0"3"-226"16,0 0 23-16,0 0 3 16,0 0-20-16,-19 0-10 15,-36 32 5-15,-24 18-13 16,-32 23-15-16,-18 13-1 15,15 7 1-15,16 7-4 16,32-1 0-16,34-1-1 16,32-12 0-16,0-11-2 15,60-23 2-15,24-20-2 0,14-17-1 16,0-15-4-16,3 0-16 16,-5-20-32-16,-15-11-73 15,-15-10-86-15</inkml:trace>
  <inkml:trace contextRef="#ctx0" brushRef="#br0" timeOffset="11571.326">3740 11090 258 0,'-3'0'165'15,"3"0"-131"-15,0 0 13 16,0 0-3-16,8-4-5 16,33-3 7-16,11-3-3 15,0 3-2-15,-1-2-5 16,-4 3-10-16,-15 6-2 16,-13 0-14-16,-19 0-6 15,0 26-1-15,0 20 0 16,-5 12-1-16,-41 1-2 15,13 3 0-15,11-8 0 0,11-8 0 16,11-17 0-16,0-13 0 16,44-16 0-16,10 0 0 15,12-18 0-15,5-17-2 16,2-8-23-16,-2 0-63 16,8 1-137-16</inkml:trace>
  <inkml:trace contextRef="#ctx0" brushRef="#br0" timeOffset="11865.7874">4904 11382 128 0,'-6'8'472'15,"6"5"-449"-15,0-9 30 16,39-4-3-16,15 0-21 16,12-8-20-16,-1-21-8 15,-13-3-1-15,-14 2-10 16,-11 4-41-16,11 10-107 0,-16 10-130 15</inkml:trace>
  <inkml:trace contextRef="#ctx0" brushRef="#br0" timeOffset="12045.9571">5048 11602 658 0,'0'9'86'0,"0"-5"-74"16,47-4-1-16,4 0-11 0,1-4-55 15,8-23-164 1</inkml:trace>
  <inkml:trace contextRef="#ctx0" brushRef="#br0" timeOffset="12869.7675">7243 11231 217 0,'-5'-6'361'16,"-9"6"-339"-16,14 0 30 15,-13 0 4-15,-12 0-20 16,-16 0-20-16,-24 14-9 0,-14 9 22 15,-11 10 1 1,-17 17-8-16,-10 10-5 0,5 9 4 16,14 11-3-16,24-1-5 15,12 4-5-15,34-12-3 16,20-12-2-16,8-17-2 16,3-21-1-16,62-21-1 15,20-12 1-15,13-44-1 16,8-15-1-16,4-11 0 15,-12 2 2-15,-19 11 2 0,-19 16-1 16,-28 23 0 0,-18 18 0-16,-14 12-2 0,0 23 1 15,0 29-1 1,-33 15 1-16,12 5 0 0,15-10-1 16,6-11-3-16,0-12-9 15,14-12-23-15,32-19-25 16,11-8-26-16,28 0-48 15,-11-30-184-15</inkml:trace>
  <inkml:trace contextRef="#ctx0" brushRef="#br0" timeOffset="13229.805">7442 10973 568 0,'-8'0'27'0,"8"0"1"15,0 0 34-15,41-7-13 16,16-13-12-16,9-1 7 15,-6 5 7-15,-14 7-1 16,-2 9-18-16,-17 0-14 16,-19 35-12-16,-8 22-2 15,0 16-2-15,-22 1-2 0,-10-8-1 16,13-15 0-16,19-24-8 16,0-25-29-16,59-2-49 15,31-34-23-15,22-13-67 16,0-2-137-16</inkml:trace>
  <inkml:trace contextRef="#ctx0" brushRef="#br0" timeOffset="13545.1658">8298 11368 357 0,'-13'14'322'0,"13"2"-286"16,27-9 8-16,39-7-24 15,18 0-12-15,1 0-8 16,-4-23 0-16,-4-3 0 16,-12-7-14-16,-5 5-45 0,0 3-90 15,-27 1-141 1</inkml:trace>
  <inkml:trace contextRef="#ctx0" brushRef="#br0" timeOffset="13725.7939">8615 11239 184 0,'-52'69'516'15,"19"10"-443"-15,25 12 3 16,3-5-38-16,5-17-23 16,0-14-15-16,0-23-16 15,5-17-47-15,36-15-64 16,22 0-94-16</inkml:trace>
  <inkml:trace contextRef="#ctx0" brushRef="#br0" timeOffset="14301.7597">9250 10776 19 0,'0'-3'257'0,"-8"2"-165"15,2 1-39-15,1 0 15 16,-3 0-14-16,8 0-9 15,-6 0 1-15,-2-3-5 16,3 3-9-16,-3 0-6 16,-3 0-5-16,2 12 4 15,-1 20 5-15,1 16-3 16,-4 16 7-16,7 19-8 16,-2 17-6-16,-3 10-4 15,11 5 3-15,-8-5-8 16,8-21-10-16,0-26-1 0,0-28-6 15,0-29-7 1,27-12 7-16,25-45 5 0,19-25-2 16,8-15 0-16,6 7 3 15,7 15 2-15,1 18 0 16,-22 26 2-16,-6 19 0 16,-13 6 7-16,-19 12-5 15,-20 40 3-15,-13 20 0 16,-5 20-3-16,-85 7 0 15,-22-2-6-15,-13-18 0 16,8-24 0-16,24-23-6 16,22-32-14-16,30 0-33 0,36-37-42 15,5-15-69 1,38-7-148-16</inkml:trace>
  <inkml:trace contextRef="#ctx0" brushRef="#br0" timeOffset="14738.1014">9932 10851 262 0,'-22'7'158'16,"3"0"-88"-16,13-7 9 15,-2 2-2-15,8-2-29 16,0 0-11-16,0 0 13 16,0 0 10-16,47 0-13 15,-1 0-15-15,-5-6 2 16,8-2-10-16,-14 4-7 15,-16 1 3-15,-10 3-12 16,-4 0-8-16,-5 28 0 0,0 14 0 16,-8 10 0-1,-11-5 0-15,5-8 0 0,14-10 0 16,0-15 0-16,60-14 0 16,14 0 0-16,8-6 0 15,-1-17-14-15,-10-3-27 16,-5-1-80-16,-20-1-157 15</inkml:trace>
  <inkml:trace contextRef="#ctx0" brushRef="#br0" timeOffset="19693.6502">3712 13635 383 0,'0'0'58'16,"25"-9"-11"-16,-3-3 33 0,-3 2-30 16,-6 7-17-16,-7-1 0 15,-6 4-7-15,0 0-3 16,0 0 14-16,-38 15 0 16,-28 34-21-16,-32 25-13 15,-8 19 4-15,13 9 2 16,28-6-1-16,45-5 2 15,20-18 5-15,33-17-9 16,52-23-6-16,16-27 0 16,21-6-3-16,-21-26-5 15,-5-22-18-15,-31-3-47 16,-13 0-41-16,-11 1-100 0,-9 0-186 16</inkml:trace>
  <inkml:trace contextRef="#ctx0" brushRef="#br0" timeOffset="20307.515">4478 13159 220 0,'-13'0'202'15,"13"0"-169"-15,0 0 11 16,0 0-7-16,0 0-22 16,0 0-5-16,0 0 15 0,-11 0 16 15,11 0-4-15,-3 0-5 16,-2 0-10-16,5 0-1 15,0 0 1-15,0 0 0 16,0 0 2-16,27-4 13 16,19-2-5-16,-7 5-3 15,-7-5-5-15,-4 4-6 16,-9 2-6-16,-19 0-4 16,5 0-4-16,-5 0-4 15,0 0 3-15,0 31-2 16,-5 22 4-16,-23 15-1 15,-10 7-3-15,16-9-1 16,17-16 0-16,5-20 0 0,33-25-3 16,51-5-6-16,14-40-26 15,14-23-56-15,14-11-93 16,-23 0-288-16</inkml:trace>
  <inkml:trace contextRef="#ctx0" brushRef="#br0" timeOffset="20787.8785">5558 13604 214 0,'-16'0'260'0,"16"0"-195"15,0 0 8-15,16 0-4 16,31 0-4-16,13-7-17 15,5-8-11-15,-10-2-6 16,-4 0-17-16,-7 2-14 16,-11-4-21-16,2 5-71 15,3 0-161-15</inkml:trace>
  <inkml:trace contextRef="#ctx0" brushRef="#br0" timeOffset="21207.6652">5861 13791 60 0,'0'0'588'16,"0"0"-535"-16,0 0 31 15,41 0-25-15,-3 0-48 16,0-3-11-16,-11-5-34 0,1-4-57 16,18-3-67-1,-13-6-143-15</inkml:trace>
  <inkml:trace contextRef="#ctx0" brushRef="#br0" timeOffset="21635.0113">6630 13341 393 0,'0'0'208'16,"0"0"-177"-16,24 0 7 16,36-5 19-16,6-18 5 15,-1 3-5-15,-13 7 2 16,-6 13-14-16,-21 0-21 15,-25 33-17-15,0 42 0 16,-38 20-5-16,-41 15-2 16,-6-2-2-16,33-16 2 15,25-24-1-15,27-22-2 16,0-23 2-16,60-14 0 16,30-9 1-16,16 0 0 0,3-4 1 15,-10-19-1-15,-7-2 0 16,1-4-7-16,-14-12-38 15,0-2-78-15,-8-14-127 16,-30-7-308-16</inkml:trace>
  <inkml:trace contextRef="#ctx0" brushRef="#br0" timeOffset="21913.571">7737 13221 774 0,'-66'61'48'16,"45"-7"-33"-16,21-11-10 15,0-14-3-15,27-16-2 16,44-7 0-16,2-5 1 16,6 4 23-16,-13 11 20 15,-9 7-3-15,-35 15-13 16,-22 14-15-16,0 9-10 15,-46-5-2-15,-28-8-1 16,-2-23-12-16,10-25-44 16,20 0-82-16,13-43-86 15,11-24-173-15</inkml:trace>
  <inkml:trace contextRef="#ctx0" brushRef="#br0" timeOffset="22071.7075">7996 13093 304 0,'73'0'337'0,"26"0"-234"16,7 0-13-16,6 10-25 16,-14-5-16-16,0-5-40 15,-13 0-9-15,-1-25-25 16,-5-11-47-16,0-2-80 16,-22 1-167-16</inkml:trace>
  <inkml:trace contextRef="#ctx0" brushRef="#br0" timeOffset="22707.9339">4852 15416 188 0,'19'-29'246'0,"14"2"-177"0,2 0 7 16,3-3-19-16,-5 5-14 15,-8 8-10-15,-12 4-9 16,-13 5 14-16,0 8 2 16,0 0-1-16,0 0-1 15,-11 8-17-15,-43 32-9 16,-25 15-7-16,-6 15-1 15,25 11 2-15,22 0 6 16,24 1-2-16,14-14-7 16,6-17-3-16,54-17-1 15,14-15-3-15,5-17-11 16,0-2-10-16,2-2-53 0,-15-23-28 16,2 3-35-16,-22 0-105 15</inkml:trace>
  <inkml:trace contextRef="#ctx0" brushRef="#br0" timeOffset="23143.9263">5686 15285 441 0,'-8'6'131'16,"8"-6"-70"-16,6 0 9 0,35 0-9 15,10-13-19-15,-4-4-18 16,-9-1-16-16,-11 5-8 15,-2 0-6-15,-4 5-30 16,23 5-107-16,-22 1-243 16</inkml:trace>
  <inkml:trace contextRef="#ctx0" brushRef="#br0" timeOffset="23457.1753">5801 15587 452 0,'-11'3'140'16,"11"-3"-94"-16,14 0 19 16,43-7-4-16,-5-20-16 15,13-6-21-15,-24 4-24 16,5 1-2-16,-7 6-21 0,7 5-58 16,14 6-109-16,-22 4-255 15</inkml:trace>
  <inkml:trace contextRef="#ctx0" brushRef="#br0" timeOffset="23841.6455">6804 15161 502 0,'-32'0'109'16,"12"20"-48"-16,-12 21-16 16,-6 11-1-16,5 2 0 15,6-3-10-15,13-10-9 16,14-12-19-16,0-12-6 15,60-4 1-15,19-1 5 16,-3 1 22-16,-2 9 16 16,-22 8-15-16,-25 15-9 15,-27 11-12-15,0 8-6 16,-46-9-2-16,-33-14-6 16,8-29-24-16,-3-12-55 0,36-37-101 15,16-28-160-15</inkml:trace>
  <inkml:trace contextRef="#ctx0" brushRef="#br0" timeOffset="24027.4703">6995 15176 715 0,'57'0'155'16,"36"0"-81"-16,33-17-31 15,-4-11-32-15,-10-12-11 0,-19-4-6 16,-20-6-57-16,4-7-113 16,-23-8-214-16</inkml:trace>
  <inkml:trace contextRef="#ctx0" brushRef="#br0" timeOffset="51383.4715">11380 3541 284 0,'-6'-1'100'15,"3"-4"-44"-15,-2 5 4 0,5-2-18 16,-6-3-4 0,-2 4 3-16,3-2 2 0,-3 3-6 15,-3-4-3-15,11 4-2 16,-8 0-6-16,2 0-15 15,1 0-5-15,5 0 0 16,0 0 4-16,0 0-2 16,0 0-2-16,0 0 0 15,0 0-3-15,0 0-2 16,0 0-1-16,0 4 1 16,0 31-1-16,11 18 5 15,16 20-1-15,0 17 1 16,3 12 0-16,-3 9-1 15,-8 3 1-15,1-12-2 16,-7-21-1-16,6-27-2 0,0-27 0 16,-10-20 0-16,4-7 0 15,20-32 3-15,5-55 10 16,27-39-10-16,15-24-3 16,-1 4 2-16,-14 24-2 15,-27 32 1-15,-5 24-2 16,-19 30 1-16,-14 15-8 15,0 13-30-15,8 8-83 16,-8 0-125-16</inkml:trace>
  <inkml:trace contextRef="#ctx0" brushRef="#br0" timeOffset="51975.2699">12459 3736 264 0,'-11'0'182'0,"3"0"-171"16,0 0 25-16,8 0 7 15,-11 0 5-15,11 2-7 16,0-2 1-16,-8 0-8 15,2 0-3-15,6 0-2 16,0 0-16-16,0 0-5 16,0 0 3-16,0 0 5 15,0 0-7-15,0 0-4 16,0 0-2-16,0 0 1 16,0 0-4-16,-8 4-7 15,-16 17-51-15,24-5-118 16,0-10-209-16</inkml:trace>
  <inkml:trace contextRef="#ctx0" brushRef="#br0" timeOffset="52417.6409">12402 4139 189 0,'-19'-5'378'16,"3"5"-351"-16,10 0 28 16,-8 0-20-16,-5 5-12 15,6 8-9-15,-6-6-2 16,19-1 3-16,-11-4-2 15,8-2 1-15,3 0-8 0,0 0 5 16,0 0 5-16,0 0-9 16,27-4-7-16,14-1-42 15,-35-14-177-15</inkml:trace>
  <inkml:trace contextRef="#ctx0" brushRef="#br0" timeOffset="82211.0545">13752 3189 369 0,'-38'25'70'0,"2"14"-39"15,-2 16 48-15,-3 27-48 16,-3 25-13-16,-2 28 4 16,5 19-2-16,11 19-8 15,22-2-3-15,8-12-5 16,0-28-4-16,27-27-15 16,25-23-49-16,33-29-82 15,-6-18-162-15</inkml:trace>
  <inkml:trace contextRef="#ctx0" brushRef="#br0" timeOffset="82886.407">14302 3403 205 0,'0'-6'117'0,"0"1"-89"16,6 1 27-16,-6 1-16 15,0-1-16-15,0 0 10 16,0 2 2-16,0 0-1 16,0 0 6-16,0 2-9 15,0 0-9-15,0 24-10 16,0 18 18-16,5 16-10 16,-5 3-6-16,0 3-1 0,0-6-9 15,0-3-4 1,0-16 0-16,0-10-7 0,0-9-27 15,0-17-46-15,0-3-64 16,0-2-77-16</inkml:trace>
  <inkml:trace contextRef="#ctx0" brushRef="#br0" timeOffset="83134.805">14169 3693 316 0,'0'0'94'0,"0"0"-75"16,8 0 52-16,49 0-15 16,11 0-2-16,9-8-11 15,-4-7-20-15,-13 2-14 16,-16 3-9-16,-11 4-1 15,-14 4-14-15,-3 2-83 16,-10 0-141-16</inkml:trace>
  <inkml:trace contextRef="#ctx0" brushRef="#br0" timeOffset="83465.1881">14242 4150 501 0,'39'0'14'0,"12"0"107"16,15 0-73-1,-12 0-21-15,-2 0-14 0,-19-2-11 16,-11-3-2-16,8-1-8 16,-11-1-35-16,14 0-121 15,7-3-197-15</inkml:trace>
  <inkml:trace contextRef="#ctx0" brushRef="#br0" timeOffset="84087.0826">15420 3619 204 0,'-5'0'27'0,"-1"0"9"0,6 0 3 16,-5 0-17 0,5 1 13-16,-3-1 5 0,-2 0 9 15,5 0-13-15,0 0-6 16,0 0 5-16,0-8-5 16,0-2 1-16,5-5 6 15,14-2 2-15,3 6-3 16,5-4 0-16,3 3 0 15,-8 0-7-15,11 10-8 16,-3-4-1-16,3 6-6 16,-11 0-7-16,-3 20 0 15,-11 27 3-15,-8 15-1 16,-8 18-2-16,-44 0-5 16,0-2 0-16,19-20-2 15,20-22-2-15,13-17-1 0,24-19 1 16,50 0 2-16,5 0 3 15,0 0 0-15,-27 0 4 16,-20 21 10-16,-32 26-2 16,-8 25 4-16,-82 12-14 15,-21-8-5-15,-7-25-4 16,26-28-20-16,32-23-36 16,30-5-80-16,30-26-76 15,19-2-147-15</inkml:trace>
  <inkml:trace contextRef="#ctx0" brushRef="#br0" timeOffset="84349.1241">16189 4366 363 0,'-5'29'137'0,"-3"10"-49"16,-6 11 28-16,-19 13-28 15,-24 10-21-15,-22-1-16 16,-8 4-23-16,10-21-27 16,17-20-1-16,33-28-28 0,27-7-74 15,0-37-96 1,66-30-399-16</inkml:trace>
  <inkml:trace contextRef="#ctx0" brushRef="#br0" timeOffset="84837.108">17258 3518 340 0,'-27'0'183'16,"-14"10"-141"-16,3 25 45 16,-28 14-36-16,-13 23-8 15,-5 15 5-15,-1 13-6 16,25 7-1-16,33-5-17 16,27-15-7-16,0-25-9 15,55-30-6-15,34-21 1 0,42-11 6 16,19-39 2-16,11-24-5 15,-5-19-4-15,-20-11 8 16,-49 10 2-16,-40 3-6 16,-47 9 0-16,-14 7-5 15,-73 14-1-15,-17 5-4 16,14 13-12-16,25 11-30 16,29-1-63-16,36 1-81 15,0-1-184-15</inkml:trace>
  <inkml:trace contextRef="#ctx0" brushRef="#br0" timeOffset="85068.9069">18180 3005 664 0,'0'75'54'0,"2"29"20"15,37 20 9-15,-7 20-19 16,-32 6-19-16,-5 1-15 16,-82-4-21-16,-36-17-9 15,-30-17 0-15,9-40 0 16,18-50-57-16,36-30-138 16,33-80-427-16</inkml:trace>
  <inkml:trace contextRef="#ctx0" brushRef="#br0" timeOffset="89981.5293">11996 7346 127 0,'0'0'156'0,"0"0"-129"15,0 0 2-15,0 0-13 16,11 0 10-16,10-4 9 16,-1 4-7-16,-1-2 7 15,0 2-4-15,0 0-8 16,8-5-1-16,19-3 1 15,6-11 0-15,14-12 8 0,-1-10-2 16,1-11-4-16,-1 0 10 16,-13 5-7-16,-25 9-7 15,-8 14-6-15,-16 10 0 16,-3 7-1-16,0 4-5 16,-8 3-3-16,-66 0-6 15,-38 39-4-15,-19 26-5 16,-5 21-3-16,19 8 6 15,32-1 1-15,31-10 0 16,40-9 0-16,14-18 4 16,27-12 1-16,52-13 0 15,20-8 2-15,18-10 1 16,3-10-1-16,-8-3-2 16,-17 0 0-16,-27 0-8 0,-16-12-47 15,-33-3-80-15,0-3-89 16,0-4-106-16</inkml:trace>
  <inkml:trace contextRef="#ctx0" brushRef="#br0" timeOffset="90236.8874">13220 6938 536 0,'0'0'65'0,"8"-3"-65"15,-8 3 0-15,6 0-33 16,-6 0-100-16,0 0-188 15</inkml:trace>
  <inkml:trace contextRef="#ctx0" brushRef="#br0" timeOffset="90962.958">13228 6993 146 0,'0'-2'226'0,"0"-1"-194"0,0 3 22 15,0 0-10 1,19 0-7-16,33 0 26 0,14 0-11 16,7 0-10-1,3-2-12-15,-5-3-21 0,-22 4-9 16,-16-5-1-16,-14 6-7 16,-5 0-38-16,0 0-101 15,-14 0-169-15</inkml:trace>
  <inkml:trace contextRef="#ctx0" brushRef="#br0" timeOffset="91352.9984">13438 7395 368 0,'0'9'118'0,"19"-3"-30"16,38 2 9-16,3-1-47 16,6-5-20-16,-20-2-30 15,-8 0-5-15,14-9-67 16,-38-19-205-16</inkml:trace>
  <inkml:trace contextRef="#ctx0" brushRef="#br0" timeOffset="97039.0219">15619 6009 185 0,'0'0'184'15,"0"0"-162"-15,0 0 40 16,-2 0-18-16,-17 0-23 16,5 0-1-16,-11 0-7 15,6 5 4-15,11 3 3 16,-11-3-4-16,19-5-12 15,0 0-3-15,0 0 1 16,8 0 0-16,25 0 12 0,5-5 15 16,0 5 9-16,-10 0-3 15,-20 29 2-15,-8 22 2 16,0 19-13-16,-17 3-2 16,-40 5-12-16,5-21-6 15,11-18-6-15,9-17-2 16,2-22-7-16,2 0-9 15,-4-26-20-15,13-20-19 16,19-5 8-16,0 2-4 16,0-7-37-16,46 3-29 15,11 2-54-15</inkml:trace>
  <inkml:trace contextRef="#ctx0" brushRef="#br0" timeOffset="97292.9037">15625 5750 416 0,'41'0'33'15,"22"9"79"-15,37-9-24 16,29 0-29-16,23-12-10 15,12-13-14-15,-14-3-19 16,-19 3-15-16,-39 4-1 16,-34 0-10-16,-31 7-38 0,-8-2-98 15,-19 9-171-15</inkml:trace>
  <inkml:trace contextRef="#ctx0" brushRef="#br0" timeOffset="97706.9972">14897 6943 63 0,'79'2'543'0,"65"-2"-484"0,58 0 72 16,35-14-63-16,14-19-32 15,-16-6-15-15,-44-4-21 16,-55 4-3-16,-51-5-38 16,-26 1-72-16,-12-2-107 15</inkml:trace>
  <inkml:trace contextRef="#ctx0" brushRef="#br0" timeOffset="98500.1584">15420 7392 73 0,'-5'0'257'0,"5"0"-249"16,0 0 23-16,0 0 7 16,0 0-20-16,0 0-6 15,0 0 14-15,0 0 6 16,0 0-5-16,-6 0-7 15,6 0-8-15,0 0-5 16,0 0-2-16,0 0 5 16,-5 0 8-16,5 0-1 15,0 0-3-15,0 0-2 16,0 0-8-16,0 0-4 16,0-2 1-16,0 2-1 0,0 0 0 15,0 0 1-15,0 0 2 16,0 0 1-16,0-2 2 15,0 2 0-15,0-12 3 16,5 4 5-16,34-9 24 16,12-7 0-16,4 2-12 15,16-6 1-15,3 6-1 16,5 5 3-16,-17 5 2 16,-7 10-14-16,-22 2-9 15,-14 7-4-15,-19 33 4 16,0 23-2-16,-22 13-5 0,-44 3-1 15,-10 1-4 1,22-23-3-16,24-20-2 0,16-21-12 16,14-10-1-16,11-6 8 15,30 0 12-15,16 2 2 16,-11 9 2-16,-24 20 3 16,-22 18 8-16,-41 21 2 15,-76 16-15-15,-36-6-1 16,-21-26-24-16,21-42-72 15,30-13-96-15,44-68-337 16</inkml:trace>
  <inkml:trace contextRef="#ctx0" brushRef="#br0" timeOffset="99572.9073">15666 5853 13 0,'0'-2'5'0,"0"2"37"15,0 0-2-15,0 0-15 16,0 0 7-16,0 0 9 15,0 0 12-15,0 0-15 16,0 0-8-16,0 0-5 16,0 0-6-16,0 0 10 15,0 0 10-15,0 0-3 16,0 0-7-16,0 0-10 16,0 0-4-16,0 0-6 15,0 0-3-15,0-3 7 16,0 3-2-16,0 0-4 15,0 0 0-15,0 0-3 16,-8 0-2-16,2 3 0 16,3 19 5-16,3 9 22 0,-10 5-15 15,-4 4-11-15,-5 0-3 16,-14-3-7-16,14-20-84 16,5-17-296-16</inkml:trace>
  <inkml:trace contextRef="#ctx0" brushRef="#br0" timeOffset="104038.9371">14150 10186 364 0,'-19'0'84'0,"-19"0"-65"0,10 0 54 16,-10 8-40-16,-22 16-22 16,-11 10-5-16,-13 9 1 15,-14 9-5-15,-3 13-1 16,11 7-1-16,24 5 0 15,12-6 1-15,43-16 0 16,11-15 2-16,0-25-3 16,43-15 1-16,36-15 0 15,14-36 4-15,14-24 0 16,-9-2 1-16,-14 2 5 16,-18 18 17-16,-34 21-1 15,-13 22-6-15,-19 14-1 0,0 11-8 16,0 38-10-16,-13 20 1 15,-20 3-1-15,6-7-2 16,16-21-7-16,11-19-18 16,0-23-31-16,11-2-31 15,43-27 0-15,17-24-32 16,8-4-18-16,6-1 75 16,8 2 62-16,-17 4 9 15,11 4 2-15,-13-2-1 16,-12 4-5-16,-15 4-5 15,-14 11 1-15,-28 10 38 16,-5 14 44-16,0 5 20 16,-30 13-20-16,-35 27-32 0,-4 10-3 15,4-3-4 1,19-5-18-16,27-11-10 0,13-10-4 16,6-4-7-16,0-5-2 15,0 1 0-15,0 9 4 16,-5 8-2-16,-50 8-2 15,-16 4-3-15,6-6-10 16,13-10-19-16,33-11-41 16,19-15-47-16,19 0-29 15,57-18-45-15</inkml:trace>
  <inkml:trace contextRef="#ctx0" brushRef="#br0" timeOffset="104406.9842">14938 10218 283 0,'0'22'158'16,"0"7"-125"-16,0-3 42 16,38-2-34-16,3 2-16 15,2-7 4-15,-7-6-13 16,-6-1-14-16,-16-8-2 15,-6-4-2-15,3 0-12 16,-11 0-26-16,19-16-93 16,-3-12-41-16,17 4-21 15,5 1 195-15,8 4 73 0,1 6 14 16,-1 12-36-16,-16 1-16 16,-22 26 7-16,-8 39 35 15,-22 22 4-15,-62 21-46 16,-28 16-16-16,-19 7-4 15,-11-8-3-15,22-14-12 16,36-25-4-16,24-32-34 16,54-31-76-16,6-21-92 15</inkml:trace>
  <inkml:trace contextRef="#ctx0" brushRef="#br0" timeOffset="104968.5898">15876 10204 258 0,'0'0'95'0,"0"0"-64"16,0 0-8-16,0 0 0 16,0 0 5-16,0 0 23 0,0 0 5 15,0 0-3 1,0 0-13-16,0 22-12 0,0 21 22 16,-17 13-15-16,-13 8-18 15,-5-8-9-15,10-16-7 16,1-18-1-16,24-15-3 15,0-7-3-15,19-32 5 16,38-18 1-16,9-4 0 16,-12 18 1-16,-16 17 1 15,-19 12 2-15,-5 7-3 16,-14 14-1-16,0 24 3 16,0 0-1-16,-8-5-2 0,-3-15 0 15,11-12-3 1,0-6-4-16,5-11 4 0,55-20 3 15,0-1 0-15,-2 6 1 16,2 10-1-16,-28 14 0 16,-7 2 0-16,-17 8 0 15,-8 25 0-15,0 7 0 16,-8-3-1-16,-17-8-15 16,12-15-61-16,13-14-53 15,0 0-49-15,0-21-95 16</inkml:trace>
  <inkml:trace contextRef="#ctx0" brushRef="#br0" timeOffset="105148.718">16694 10227 57 0,'38'-16'70'0,"-19"8"67"15,0 8-31-15,-19 0-39 16,0 24 24-16,0 26-17 16,-19 15-36-16,-14 9-15 15,-5 9-10-15,5-2 2 16,-5 5 3-16,5-3-1 15,6-3-17-15,0-5 0 16,-6-6-20-16,20-24-63 16,7-28-148-16</inkml:trace>
  <inkml:trace contextRef="#ctx0" brushRef="#br0" timeOffset="105336.807">16961 10155 310 0,'52'-17'251'0,"-3"15"-229"16,3 2 51-16,-14 19-39 16,-33 29-6-16,-5 11-12 15,-19 9-12-15,-52-5-4 16,-8-7-10-16,6-21-29 16,15-20-58-16,37-15-49 15,21-9-69-15</inkml:trace>
  <inkml:trace contextRef="#ctx0" brushRef="#br0" timeOffset="105742.8201">17839 9381 325 0,'0'0'203'16,"0"18"-193"-16,0 21 44 15,0 21 4-15,0 12-23 16,-25 13-8-16,-7 9-6 16,-20 2-9-16,3 4-12 15,-3-6-4-15,8-8-28 16,9-8-54-16,5-16-73 15,3-20-77-15</inkml:trace>
  <inkml:trace contextRef="#ctx0" brushRef="#br0" timeOffset="106056.2811">17479 10066 287 0,'14'-16'112'15,"18"-1"-25"-15,9-1-14 16,25-8-28-16,5 2 6 15,-1-3-5-15,-15 12 4 16,-11 13-13-16,-23 2-29 16,-10 40-7-16,-11 25-1 15,0 11 1-15,0-5-1 16,0-10 0-16,0-25-1 16,9-17 0-16,37-19 0 15,6 0 1-15,5-29 0 0,-11-13 0 16,-18 5 0-16,-15 4 1 15,-13 9-1-15,-13 11 1 16,-42 4-1-16,-2 4-8 16,19-5-10-16,24-9-40 15,14-5-78-15,11-16-96 16,57-10-113-16</inkml:trace>
  <inkml:trace contextRef="#ctx0" brushRef="#br0" timeOffset="106282.9653">18763 9374 502 0,'-19'7'22'0,"6"35"25"16,-7 20 19-16,-12 20-22 15,-6 16-11-15,-9 15-5 16,1 3 7-16,-6 3-17 15,19-13-18-15,1-9-32 16,10-11-49-16,3-20-48 16,8-24-74-16,11-31-106 15</inkml:trace>
  <inkml:trace contextRef="#ctx0" brushRef="#br0" timeOffset="106702.7446">18305 10125 509 0,'0'0'50'0,"0"0"-15"15,38-6 10-15,31-2 9 16,15-6-39-16,14-8-9 16,-13 8-1-16,-6 3-1 15,-14 3-4-15,-27 8-6 16,-10 0-12-16,-15 0-24 15,-13 30-28-15,0 2 25 16,0 2 17-16,0-4 28 16,0-9 2-16,0-7 13 15,11-5 2-15,11-9 0 0,11 0-4 16,5 0-2-16,0-14-6 16,3-11 0-16,-14 5 23 15,-2 5 28-15,-20 6-9 16,-5 9-2-16,-5 0-10 15,-66 19-22-15,-22 22-13 16,3 5 0-16,30 2 0 16,14-12-4-16,32-6-7 15,14-11-10-15,0-17-32 16,47-2-4-16,32-2-22 16,19-29-70-16,5-4-77 15</inkml:trace>
  <inkml:trace contextRef="#ctx0" brushRef="#br0" timeOffset="106949.1038">19570 10057 407 0,'0'0'144'0,"0"0"-85"15,0 9-7-15,0 14-11 16,0-1-18-16,0 3-5 16,0 2 7-16,0 4 19 15,0 2-3-15,-8 5-15 16,-22-4-13-16,-11 4-3 15,-11-5-2-15,-13-1-4 16,-6-6-2-16,8-5-2 16,20-13-2-16,16-2-7 0,7-6-15 15,20 0-14 1,0 0-19-16,0-24-41 0,0-13-40 16,58-16-110-16</inkml:trace>
  <inkml:trace contextRef="#ctx0" brushRef="#br0" timeOffset="107204.6427">20069 9670 303 0,'-27'14'349'16,"19"-3"-292"-16,8 2 1 15,0 2-51-15,0-4-7 16,0-4-40-16,0 1-51 16,0 6-87-16,8 7-83 15</inkml:trace>
  <inkml:trace contextRef="#ctx0" brushRef="#br0" timeOffset="107338.92">20094 10246 728 0,'-41'23'0'0,"41"-22"-33"15,0-2-276-15</inkml:trace>
  <inkml:trace contextRef="#ctx0" brushRef="#br0" timeOffset="108126.8716">17304 11997 488 0,'-8'0'81'0,"8"16"-30"15,0 7 2-15,38 7-32 0,22 4-9 16,6 3 5-16,-1 1 8 16,-5-2-8-16,6 0-11 15,-9-4-6-15,-5-2-2 16,-6-1-11-16,1 2-29 15,-7-7-64-15,7-7-111 16</inkml:trace>
  <inkml:trace contextRef="#ctx0" brushRef="#br0" timeOffset="108382.8139">18501 11951 335 0,'0'0'307'0,"-13"0"-270"16,-12 30 26-16,-21 22-26 16,-25 18-12-16,-8 19-7 15,-38 17-3-15,-11 21 6 16,-20 9 6-16,-4 3-10 16,7-7-13-16,22-16-4 15,36-18-6-15,22-24-18 16,32-17-16-16,22-25-24 15,11-21-28-15,30-11-46 16,63-33-52-16</inkml:trace>
  <inkml:trace contextRef="#ctx0" brushRef="#br0" timeOffset="108742.8379">18692 12432 405 0,'0'11'84'0,"0"-1"3"15,0-8-16-15,47-2-22 16,10 0-19-16,8-2 4 16,1-17-12-16,-14 3-22 15,-11-4 0-15,-17 5-12 16,-2 5-45-16,-11 8-105 15,-11 2-124-15</inkml:trace>
  <inkml:trace contextRef="#ctx0" brushRef="#br0" timeOffset="108936.6715">18837 12795 605 0,'0'0'32'0,"19"0"13"16,27 0-17-16,-21 0-26 15,2 0-2-15,-8 3-22 16,8-1-76-16,-2-2-100 16</inkml:trace>
  <inkml:trace contextRef="#ctx0" brushRef="#br0" timeOffset="109304.7901">19898 11841 364 0,'0'0'128'0,"0"0"-75"16,-6 18 24-16,6 9-24 15,0 6-4-15,0 10-4 16,0 10-4-16,-3 5-4 15,-2 1-13-15,-9-7-14 16,14-9-10-16,-11-12-8 16,11-5-13-16,0-12-32 15,0-7-51-15,0-7-49 16,0 0-62-16</inkml:trace>
  <inkml:trace contextRef="#ctx0" brushRef="#br0" timeOffset="109544.7008">19622 12221 350 0,'0'0'181'0,"0"-2"-134"16,19-13 32-16,36-5-5 15,21-6-12-15,11-6-23 16,-10 3-21-16,2 0-18 16,-14 1-12-16,-24 12-43 15,5 0-68-15,-26 9-234 0</inkml:trace>
  <inkml:trace contextRef="#ctx0" brushRef="#br0" timeOffset="109828.8062">19775 12673 761 0,'0'3'56'0,"19"-3"16"15,57 0-33-15,-8-4-39 16,17-27-6-16,5-6-61 16,16-15-99-16,-27-8-324 15</inkml:trace>
  <inkml:trace contextRef="#ctx0" brushRef="#br0" timeOffset="110586.587">21176 11529 396 0,'-8'0'107'0,"8"0"-60"16,0 0 8-16,0 10-14 15,0 16-2-15,8 15-4 16,17 6-4-16,-3 8-10 16,-3 2-8-16,-6 2-1 15,6-8-12-15,-8 3-7 16,3-8-24-16,0-8-44 16,-6-11-44-16,3-12-46 15,-3-15-25-15</inkml:trace>
  <inkml:trace contextRef="#ctx0" brushRef="#br0" timeOffset="110872.7305">21397 11820 61 0,'-5'0'438'16,"5"0"-403"-16,0 0 18 15,46 0 7-15,30 0-29 16,12-4-12-16,-17-2 13 16,-11 6 6-16,-22 0-13 15,-25 10-4-15,-13 29 0 16,-5 12 3-16,-69 13-18 16,-29-5-6-16,-4-12-2 0,9-17-6 15,41-18-19 1,11-12-45-16,46 0-13 0,0-19-100 15,46-13-212-15</inkml:trace>
  <inkml:trace contextRef="#ctx0" brushRef="#br0" timeOffset="111148.5732">21266 12483 85 0,'66'0'539'15,"40"-8"-502"-15,25-19 65 16,5-3-64-16,-38 3-38 15,-32 5-2-15,-20 6-22 16,-27 11-45-16,0 3-79 16,-19 2-218-16</inkml:trace>
  <inkml:trace contextRef="#ctx0" brushRef="#br0" timeOffset="111718.64">21896 12735 360 0,'-14'0'135'0,"-5"0"-101"16,-8 0 7-16,-6 0-17 15,-5 0-1-15,-22 0 9 16,3 23-4-16,-8 9-4 16,5 7 1-16,0 9-2 15,21-4-9-15,12 1-4 16,22-10-3-16,5-6 0 16,0-19-6-16,13-10 0 0,45 0 0 15,2-29 2 1,5-16-2-16,-5-3 0 0,-8 12 0 15,-25 12 2-15,-13 11 2 16,-3 13-1-16,-11 0-1 16,0 13-1-16,8 14 3 15,3-3 0-15,8-7-5 16,22-10-2-16,5-7-6 16,19 0-17-16,-7-16-64 15,10-12-112-15,-24-2-139 16</inkml:trace>
  <inkml:trace contextRef="#ctx0" brushRef="#br0" timeOffset="112086.8766">22387 12164 102 0,'0'20'470'0,"0"8"-399"15,46 11 18-15,28-1-27 16,5-1-17-16,5 0-6 16,1-4-17-16,-6-4-20 15,-13-6-2-15,-6-8-6 16,-22-11-13-16,-6-4-41 16,-21-1-42-16,3-33-83 15,-11-7-105-15</inkml:trace>
  <inkml:trace contextRef="#ctx0" brushRef="#br0" timeOffset="112208.8957">22769 12221 666 0,'-145'97'90'0,"20"6"6"16,-12 3-44-16,17-14-52 16,44-27-44-16,43-56-260 15</inkml:trace>
  <inkml:trace contextRef="#ctx0" brushRef="#br0" timeOffset="121466.6849">17596 14570 447 0,'-19'-4'34'0,"8"1"19"0,11 0 7 16,0 3-32-16,0 0-7 16,0-2-1-16,0 2 10 15,0 0 7-15,0 0 0 16,0 0-15-16,11 0-11 15,41 30-5-15,16 22 22 16,11 18-7-16,6 8-7 16,-6 9-10-16,-8-1-2 15,-11 0-2-15,-9-9-1 16,-7-16-4-16,-8-24-17 16,-17-20-54-16,0-17-41 15,8-27-72-15,-16-24-146 0</inkml:trace>
  <inkml:trace contextRef="#ctx0" brushRef="#br0" timeOffset="121692.7261">18510 14701 179 0,'0'0'223'0,"-41"5"-150"16,16 24 10-16,-16 11-10 15,3 7-20-15,-8 20-3 16,-6 9 0-16,-13 23-11 15,-4 13-12-15,-15 0-7 16,5-3-14-16,13-12-6 16,4-20 0-16,26-17-11 0,12-26-22 15,18-19-40 1,6-15-17-16,11-2-44 0,41-31-153 16</inkml:trace>
  <inkml:trace contextRef="#ctx0" brushRef="#br0" timeOffset="122082.4164">18842 15041 10 0,'0'0'200'0,"0"0"-107"15,0 3-8-15,0 0-21 16,0-2-16-16,8-1 20 16,25 5 2-16,11-5-26 15,-3 0-9-15,5 0-24 0,-13 0-10 16,-9 0-1-16,-10 0-17 16,0 0-63-16,-14 0-152 15</inkml:trace>
  <inkml:trace contextRef="#ctx0" brushRef="#br0" timeOffset="122292.8875">18861 15478 501 0,'52'0'39'16,"22"0"20"-16,5-5-38 16,-22-3-21-16,-10 0-48 15,-20 0-179-15</inkml:trace>
  <inkml:trace contextRef="#ctx0" brushRef="#br0" timeOffset="122892.6305">20317 14541 181 0,'0'0'186'0,"0"0"-127"16,52 0 35-16,14 0-25 16,5 0-33-16,-11 0 1 15,-9-4-22-15,-10-1-11 16,-22 3-4-16,6 2-1 15,-17 0-10-15,6 0-38 16,5 6-115-16,0-5-127 16</inkml:trace>
  <inkml:trace contextRef="#ctx0" brushRef="#br0" timeOffset="123258.1568">20724 14381 179 0,'0'0'202'16,"0"0"-164"-16,0 8-17 16,0 4 12-16,-9 2-21 0,9 1 7 15,-5 1 13 1,-3 7 15-16,2 3-3 0,-13 8-8 16,0 3-10-16,0 4-17 15,6 1-4-15,4-3-1 16,4-8-4-16,-1-9-4 15,6-6-20-15,0-6-81 16,0-10-96-16</inkml:trace>
  <inkml:trace contextRef="#ctx0" brushRef="#br0" timeOffset="123498.7844">20279 15076 145 0,'44'0'377'16,"21"-7"-284"-16,33-14 19 15,9 3-54-15,-23 0-37 16,-10 3-21-16,-36 2-16 15,-24 9-81-15,-14-2-113 16</inkml:trace>
  <inkml:trace contextRef="#ctx0" brushRef="#br0" timeOffset="127098.5755">21956 14225 233 0,'0'0'102'0,"0"0"-64"16,11-2-8-16,-8-1 13 0,8-5 9 16,2 3 11-16,-7 2-9 15,-6-1-12-15,2 4-13 16,-2 0-4-16,0 0-13 16,0 0-6-16,0 23-2 15,-8 24 4-15,-33 10-5 16,-8 5-2-16,14-10-1 15,16-9 0-15,19-15 0 16,0-18-2-16,46-7 0 16,33-3 2-16,25-3 0 15,13-21-2-15,-16-2 2 16,-11 0-1-16,-25-1-6 16,-18 4-23-16,-25 6-62 0,-3 0-36 15,-19 4-9 1,0 7-69-16</inkml:trace>
  <inkml:trace contextRef="#ctx0" brushRef="#br0" timeOffset="127338.4677">22586 14089 134 0,'0'-12'121'0,"0"4"-38"16,-14 6-34-16,-7 2-2 15,10 0 5-15,-11 0-2 16,8 27-15-16,1 13 13 15,2 14 1-15,-8 13-7 0,5 11-6 16,-8 4-8 0,-16 10-3-16,-6 2-12 0,-5-3-6 15,-3-4-7-15,1-8 0 16,4-11-17-16,15-14-38 16,7-11-40-16,6-18-89 15,11-11-106-15</inkml:trace>
  <inkml:trace contextRef="#ctx0" brushRef="#br0" timeOffset="127556.6543">21542 15253 268 0,'0'5'330'0,"0"-2"-287"0,84-3 17 16,61-13 14-16,70-36-20 15,41-15-15-15,9-4-3 16,-25 3-15-16,-55 11-13 16,-62 10-8-16,-55 13-8 15,-43 12-32-15,-25 10-92 16,0 9-114-16</inkml:trace>
  <inkml:trace contextRef="#ctx0" brushRef="#br0" timeOffset="128126.5506">22231 15517 275 0,'0'0'58'0,"0"0"18"16,0 0-30-16,0 0-15 0,0 0-2 15,0 0-1-15,-8 0 3 16,8 0 7-16,0 0-7 15,-11 0-9-15,11 0-5 16,0 0-5-16,0 0-4 16,0 0 3-16,0 0 12 15,0-5 14-15,49-6 9 16,11 1 0-16,6 0-6 16,-14 7-2-16,-11 3-8 15,-28 0-16-15,-13 16-11 16,0 31-2-16,-35 13 2 15,-36 4-3-15,11-8-1 0,11-17-1 16,35-17-3-16,14-18-4 16,30-4-2-16,52 0 11 15,16 0 1-15,-13 0 2 16,-39 10 1-16,-35 35 4 16,-11 23 0-16,-76 12-6 15,-36-4-2-15,-5-23-7 16,29-39-40-16,31-19-66 15,57-62-64-15,0-33-158 16</inkml:trace>
  <inkml:trace contextRef="#ctx0" brushRef="#br0" timeOffset="128538.5062">23548 14761 464 0,'0'7'74'0,"0"21"8"15,11 12 33-15,55 14-25 16,21 16-29-16,11 2-19 15,14-3-29-15,-8-7-12 16,-6-16-1-16,0-15-12 16,-14-18-60-16,9-13-115 15,-33-13-165-15</inkml:trace>
  <inkml:trace contextRef="#ctx0" brushRef="#br0" timeOffset="128675.4575">23941 14783 427 0,'-117'75'262'0,"5"37"-190"16,-27 24 50-16,-3 11-81 16,9-15-41-16,43-51-27 15,43-68-405-15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1T17:55:09.3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6341 5237 448 0,'0'0'38'15,"0"0"-6"-15,0 0 34 16,-3 0-20-16,-22 0-34 16,6 6 0-16,0-2 19 15,-8 3-1-15,-11 4-1 16,-14 7-13-16,-13 6-9 15,-9 16-4-15,-11 17-3 0,1 17 0 16,2 12 1-16,6 9-1 16,16-4 0-16,13-8 0 15,23-26 0-15,21-24 1 16,3-23 0-16,0-10 1 16,66-33 1-16,26-38 3 15,26-22-5-15,-4-18-1 16,3 2 2-16,-18 12-2 15,-34 18 0-15,-19 22 0 16,-16 28 0-16,-30 18-2 16,0 11 2-16,0 11-5 15,-11 42-1-15,-8 22 6 16,-8 12 0-16,27 1 0 0,0-11 3 16,8-14 2-1,41-18-2-15,6-18 4 0,5-14-5 16,5-13-2-16,-7 0-2 15,2-21-21-15,-9-16-40 16,-4-13-105-16,-20-3-217 16</inkml:trace>
  <inkml:trace contextRef="#ctx0" brushRef="#br0" timeOffset="291.5538">6897 5331 583 0,'52'13'11'0,"13"-5"74"16,14-8-49-16,6 0-22 16,-20 0-14-16,-5-11 0 15,-32 0-22-15,-23-1-44 16,-5 12-109-16,0 0-225 16</inkml:trace>
  <inkml:trace contextRef="#ctx0" brushRef="#br0" timeOffset="457.5816">7099 5538 634 0,'22'14'49'0,"29"-2"-17"16,1-7 6-16,-19-5-38 15,-11 0-5-15,2-13-50 16,-16-9-130-16</inkml:trace>
  <inkml:trace contextRef="#ctx0" brushRef="#br0" timeOffset="907.6551">8045 4942 105 0,'0'-2'341'16,"0"2"-317"-16,0 0 43 15,0 0-9-15,0 5-23 16,0 23-11-16,0 15-6 16,-22 7-8-16,3 0 3 15,5-8-1-15,9-10-3 16,5-12-3-16,0-15-6 0,38-5 2 15,36 0 3-15,16-28-2 16,8-3-3-16,-14-2-2 16,-15 1-8-16,-12-1-54 15,-11-3-81-15,-5-6-119 16</inkml:trace>
  <inkml:trace contextRef="#ctx0" brushRef="#br0" timeOffset="1087.7869">8844 4671 637 0,'-14'82'34'15,"-13"20"72"-15,-6 14-9 16,-19 9-44-16,1 4-26 16,-4-2-21-16,3-16-5 0,19-12-1 15,20-29-30-15,13-19-102 16,0-27-240-16</inkml:trace>
  <inkml:trace contextRef="#ctx0" brushRef="#br0" timeOffset="4799.941">5842 7231 359 0,'-8'0'59'16,"-3"0"-40"-16,11 0 43 16,0 0-15-16,0 0-6 15,0 0-7-15,0 0-4 0,0 0-2 16,0 0 1-16,0 0-6 16,0 0-2-16,0 0-3 15,0 0-1-15,0 0-3 16,0 0-5-16,0 0-2 15,11 15 1-15,5 12 3 16,8 12 1-16,4 11-5 16,4 18 2-16,1 8 1 15,-14 10-2-15,0 6-2 16,-10-10-1-16,-4-7-3 16,6-17 0-16,-8-21-2 15,10-21-1-15,-13-9 1 16,0-7-3-16,0-2 1 0,6-38-3 15,-1-15-3-15,14-17 5 16,3 2 2-16,3 6 1 16,2 12 0-16,14 15 2 15,-3 5-2-15,0 18 1 16,8 10 0-16,-13 4 1 16,0 18 2-16,-9 38 5 15,-21 17 6-15,-3 18-1 16,-22 11-1-16,-35-2-4 15,-22-13-3-15,8-24-6 16,11-23-1-16,8-27 0 16,17-13-8-16,10-24-15 0,25-30-38 15,0-13-22 1,33-3-34-16,41 2-104 0,5-2-168 16</inkml:trace>
  <inkml:trace contextRef="#ctx0" brushRef="#br0" timeOffset="5099.4349">6976 7186 405 0,'19'0'96'0,"33"0"-17"16,32-2 9-16,9-6-52 16,5-7-11-16,-13-2-15 15,-17-1-10-15,-11 1-2 16,-19 1-27-16,-10 3-85 15,-20 5-204-15</inkml:trace>
  <inkml:trace contextRef="#ctx0" brushRef="#br0" timeOffset="5293.3108">7311 7410 649 0,'52'0'1'16,"19"0"32"-16,0 0-19 15,-11-18-14-15,-19-9-44 16,3-1-116-16,-17 4-130 16</inkml:trace>
  <inkml:trace contextRef="#ctx0" brushRef="#br0" timeOffset="5729.0655">8208 6993 215 0,'0'0'326'0,"0"2"-325"0,30-2 41 16,30-2 24-16,20-25-9 15,12-6-14-15,-2 6 16 16,-11 7-10-16,-19 13-4 15,-13 7-15-15,-23 22-11 16,-24 41-4-16,-5 30-9 16,-74 29-4-16,-20 14-2 15,15-5 0-15,49-20 0 16,35-29 0-16,2-42 0 16,83-32 0-16,37-8 0 15,12-29-3-15,-3-18-4 16,0-2-23-16,-19 4-45 15,-14-5-116-15,-33-5-436 0</inkml:trace>
  <inkml:trace contextRef="#ctx0" brushRef="#br0" timeOffset="79841.0002">5313 9984 392 0,'0'0'26'0,"0"0"-17"16,5 0 22-16,20 0 1 15,8 20 1-15,-1 22-7 16,1 22 8-16,8 7-2 16,-14 10-10-16,3 6-15 15,-11-4-4-15,-2-14-1 0,2-27-2 16,-8-20 0-1,-3-19 0-15,11-3 0 0,8-35 2 16,17-31 5-16,2-16 14 16,0-4 3-16,1 6-8 15,-15 19-2-15,-12 10 3 16,-1 10-5-16,-19 6-9 16,0 3-3-16,0 6-6 15,19 3-39-15,-3 11-89 16,-5 12-77-16,8 0-136 15</inkml:trace>
  <inkml:trace contextRef="#ctx0" brushRef="#br0" timeOffset="80156.9153">6150 10378 26 0,'33'0'358'15,"27"-10"-348"-15,5-28 83 16,0-9-21-16,-13-10-23 16,-8 7 7-16,-36 7-24 15,-8 12-6-15,0 10-2 16,0 8 13-16,-19 9-21 16,-33 4-7-16,-16 0-4 15,-22 40-3-15,6 16-2 0,-1 15-1 16,17 3 1-16,11-5-1 15,24-7 1-15,14-6-2 16,19-17-4-16,0-13-17 16,43-10-30-16,31-14-25 15,0-2-71-15,-3-2-59 16</inkml:trace>
  <inkml:trace contextRef="#ctx0" brushRef="#br0" timeOffset="80350.8267">6150 10378 191 0,'303'137'227'0,"-303"-159"-159"16,0-8 66-16,46-9-54 15,19 0-29-15,-13 1-5 0,0 9-12 16,-14 6-14-16,3 4-9 16,-8 5-11-16,-9 4 0 15,9 8-11-15,0 2-44 16,8 0-66-16,-3 0-77 15,8 0-54-15</inkml:trace>
  <inkml:trace contextRef="#ctx0" brushRef="#br0" timeOffset="80554.708">7279 9579 434 0,'0'48'59'0,"0"9"-39"15,0 10 38-15,0 11-12 16,0 8-7-16,-3 9-13 16,-24-1-11-16,2 3-11 15,6-6-4-15,-8-9-5 16,8-11-39-16,0-31-98 16,-9-24-107-16</inkml:trace>
  <inkml:trace contextRef="#ctx0" brushRef="#br0" timeOffset="80727.0074">7022 10136 335 0,'0'0'253'0,"39"0"-239"16,31 0 34-16,-4 0-21 16,-6 0-7-16,-6 0-15 15,4-4-5-15,2-8-7 16,11 11-32-16,-20 1-113 15,1 0-87-15</inkml:trace>
  <inkml:trace contextRef="#ctx0" brushRef="#br0" timeOffset="80876.9539">7849 10102 347 0,'0'45'131'0,"-3"4"-93"15,-3 3 35 1,1-5-14-16,5-10-41 0,0-6-18 15,0-16 0-15,0-7-16 16,0-8-45-16,0-32-140 16</inkml:trace>
  <inkml:trace contextRef="#ctx0" brushRef="#br0" timeOffset="81004.924">7892 9774 510 0,'0'0'69'15,"0"0"-65"-15,0 0-4 16,8 0-5-16,58 0-48 16,13 0-112-16</inkml:trace>
  <inkml:trace contextRef="#ctx0" brushRef="#br0" timeOffset="81244.7827">8601 10013 393 0,'-84'70'25'16,"5"7"26"-16,19-11 17 16,32-15-29-16,17-16-15 15,11-15-9-15,33-15-13 0,33-5-2 16,13 0-3-16,11-18-15 15,13-12-52-15,-16-4-75 16,6-5-124-16</inkml:trace>
  <inkml:trace contextRef="#ctx0" brushRef="#br0" timeOffset="81581.152">9236 9954 280 0,'-32'0'177'16,"-15"13"-139"-16,-4 16-9 0,-1 14-2 16,-8 5 0-16,22-2 3 15,5-8-4-15,19-15-5 16,9-14-9-16,5-9-10 15,0 0 0-15,43-35 0 16,23-8 9-16,5 7-6 16,-17 11-3-16,-7 18-2 15,-15 7 3-15,-7 18-2 16,-6 26 1-16,-16 0 4 16,8-9-5-16,16-14-1 15,19-21-20-15,1-28-130 16,23-52-285-16</inkml:trace>
  <inkml:trace contextRef="#ctx0" brushRef="#br0" timeOffset="81738.9392">10283 9627 614 0,'-19'189'52'0,"-5"-10"53"16,5-16-60-16,16-22-45 15,3-28-1-15,0-32-97 16,0-41-293-16</inkml:trace>
  <inkml:trace contextRef="#ctx0" brushRef="#br0" timeOffset="89554.9164">15303 4667 353 0,'-11'0'91'15,"11"0"-71"-15,0 0 45 16,0-4-3-16,-8 4-20 16,3-2-7-16,2 0 1 15,-3 2 7-15,-7 0-8 16,-31 0-5-16,-21 39-15 15,-23 35-12-15,-23 31-1 16,-7 41 1-16,20 39 0 16,6 17 4-16,34 1 13 0,20-22-7 15,35-32-11-15,3-46-2 16,33-40-3-16,87-53-37 16,25-31-180-16</inkml:trace>
  <inkml:trace contextRef="#ctx0" brushRef="#br0" timeOffset="90349.9215">20023 4307 231 0,'-19'0'437'16,"19"32"-436"-16,19 18 20 0,52 14 28 15,2 12-3-15,7 19-15 16,-23 15 3-16,-30 15-8 16,-27 19-6-16,-27 11-8 15,-58-5-10-15,-21-10-2 16,-6-31-5-16,17-34-59 15,21-45-159-15</inkml:trace>
  <inkml:trace contextRef="#ctx0" brushRef="#br0" timeOffset="91580.7422">15802 5118 341 0,'0'0'67'0,"0"0"-18"15,0 0-6-15,0 0-4 16,-8-4 9-16,-17-1 10 0,6 2-21 16,-2 3 0-1,-4 0 6-15,-8 0-22 0,-5 26-10 16,-8 20-8-16,10 21 0 16,6 14 1-16,22 15 4 15,8-9 2-15,8-19 3 16,63-28-1-16,36-36-3 15,23-8 11-15,34-57 5 16,0-35-12-16,-20-12 0 16,-32-1-4-16,-41 11-2 15,-52 24-1-15,-19 20-3 16,-46 18-2-16,-53 17-1 0,-4 9-2 16,24 10-20-16,46 0-39 15,33 0-72-15,33-5-95 16</inkml:trace>
  <inkml:trace contextRef="#ctx0" brushRef="#br0" timeOffset="92052.8245">16811 5631 364 0,'0'24'203'0,"-33"21"-133"16,-5 21 45-16,-30 21-53 15,-36 11-37-15,1-4-25 16,-9-18 0-16,33-41-104 16,41-35-247-16</inkml:trace>
  <inkml:trace contextRef="#ctx0" brushRef="#br0" timeOffset="94316.8996">17768 4676 96 0,'-8'0'50'0,"-3"0"-37"15,11 3 19-15,0-3-2 16,0 0-3-16,0 0 10 16,0 0-2-16,0 0-22 15,0-5-11-15,0-1 8 16,0 5 5-16,0 1 5 16,0 0-1-16,0 0 1 0,0 0 1 15,0 0 2-15,0 0 1 16,0 0 9-16,0 12 16 15,0 12-8-15,0 7-4 16,0 7-7-16,0 5-12 16,0 0-10-16,11-3-3 15,-11-9-4-15,3-5-1 16,2-11-2-16,-5-5-9 16,0-9-38-16,0-1-106 15,0 0-110-15</inkml:trace>
  <inkml:trace contextRef="#ctx0" brushRef="#br0" timeOffset="94610.9066">17534 4931 290 0,'0'0'75'0,"0"-2"-30"16,0 2 9-16,16 0 30 0,30 0-24 16,20-2-21-1,-6-2-5-15,5 0-24 0,-5-3-10 16,-3-4 0-16,-2-1-15 15,2-5-108-15,-30-3-283 16</inkml:trace>
  <inkml:trace contextRef="#ctx0" brushRef="#br0" timeOffset="94940.7824">17629 5391 371 0,'8'0'94'0,"58"0"5"15,24 0 3-15,10-2-51 16,-4-18-29-16,-17-9-22 16,-14-4-2-16,-10-2-28 0,-3-1-189 15</inkml:trace>
  <inkml:trace contextRef="#ctx0" brushRef="#br0" timeOffset="95420.8084">18796 4649 502 0,'0'0'16'0,"8"18"44"16,-8 21-1-1,0 16-28-15,-8 4-24 0,-44 8-6 16,6 1-1-16,13-8 0 15,14-17-1-15,19-15-3 16,0-21-2-16,33-7-6 16,32 0 9-16,14-24 0 15,0-11-4-15,-13-5-31 16,13 4-59-16,-14-10-83 16</inkml:trace>
  <inkml:trace contextRef="#ctx0" brushRef="#br0" timeOffset="95614.6503">19249 4516 478 0,'-20'59'52'16,"12"15"39"-16,3 18-8 16,-9 8-36-16,1 6-18 15,-6-1-5-15,13-1-7 16,-8-7-16-16,14-13-1 15,0-10-22-15,0-19-116 16,39-23-332-16</inkml:trace>
  <inkml:trace contextRef="#ctx0" brushRef="#br0" timeOffset="96694.7844">17814 4931 146 0,'0'0'26'0,"0"0"-12"16,0 0 1-16,0 0 0 15,0 0-8-15,0 0-3 16,0 0 20-16,0 0 27 15,0 4-4-15,0 1 4 0,0 2-11 16,0 4-12-16,0 4 8 16,0 6-7-16,0 1-10 15,0 3-5-15,0 0-7 16,0-6-5-16,0-6-2 16,0-5 0-16,0-8-5 15,0 0-113-15</inkml:trace>
  <inkml:trace contextRef="#ctx0" brushRef="#br0" timeOffset="101994.778">15180 7909 434 0,'-13'0'26'16,"13"0"10"-16,0 0 5 15,0 0-22-15,0 0-14 16,0 19-2-16,0 19 27 15,0 17 9-15,0 14-7 16,0 15 0-16,0 8-3 16,0 7-6-16,0-3-6 15,0-18-9-15,0-20-2 0,0-29-4 16,0-26-1-16,0-7-1 16,0-66 0-16,19-41 0 15,22-39-5-15,-3-25-3 16,0 0 1-16,-5 10 7 15,0 22 0-15,-6 41 2 16,-3 43-1-16,-15 29 0 16,-4 30 1-16,-2 7-1 15,2 45 0-15,1 28 6 16,7 20-1-16,-5 10-1 16,3 8 0-16,-2-2 1 15,4-6-2-15,-2-16-3 16,8-17-1-16,0-25-5 0,-2-20-22 15,-1-21-39 1,17-11-72-16,-1 0-112 0</inkml:trace>
  <inkml:trace contextRef="#ctx0" brushRef="#br0" timeOffset="104206.5731">15292 8313 47 0,'0'-1'220'15,"0"-2"-183"-15,0 3-3 0,0 0 0 16,0 0-12-16,0-3-5 16,0 3 3-16,0 0-2 15,0 0 1-15,0 0 1 16,0 0-5-16,0 0 4 15,0-2-2-15,0-6 1 16,0-1 16-16,0-4 8 16,33-2-17-16,19-4-6 15,0-3-1-15,5-6 7 16,-3 5-8-16,-10 5-12 16,-11 1-5-16,-17 7-4 15,-16 2-31-15,0 6-122 16,0 2-293-16</inkml:trace>
  <inkml:trace contextRef="#ctx0" brushRef="#br0" timeOffset="104574.6459">16358 7656 606 0,'0'0'58'16,"0"0"-47"-16,0 0-2 16,0 0-9-16,0 0-19 15,28 0-79-15,-9 6-198 0</inkml:trace>
  <inkml:trace contextRef="#ctx0" brushRef="#br0" timeOffset="104763.051">16489 8085 370 0,'0'12'319'16,"0"5"-319"-16,0-5 0 16,22-6-7-16,-3-6-129 15</inkml:trace>
  <inkml:trace contextRef="#ctx0" brushRef="#br0" timeOffset="111770.8874">14084 7996 152 0,'0'0'60'0,"0"-3"-1"16,0 1-18-16,0-3-19 15,9 3-4-15,-9-4 6 16,0 2 2-16,0 4 7 16,0-4-9-16,0 2 0 15,0 2-2-15,0 0 2 16,0 0-1-16,0 0-5 15,0 0-4-15,0 13-3 0,0 15 7 16,0 7-6 0,0 6-3-16,0 10 0 0,0 2-2 15,0 6 3-15,0 10-4 16,0-1 1-16,0 3-1 16,0-6-1-16,0-7-4 15,5-17-1-15,0-18 0 16,4-12-1-16,-9-8-1 15,5-3-12-15,9 0-30 16,-6 0-21-16,11-19-9 16,0-6-11-16,0-10 3 15,-5-5-55-15</inkml:trace>
  <inkml:trace contextRef="#ctx0" brushRef="#br0" timeOffset="112138.6009">14163 8143 277 0,'-13'-5'39'0,"7"3"12"15,6-4-17-15,-5 6 2 16,5-4-13-16,0 4 0 16,0 0-5-16,0 0-5 15,11 19 38-15,22 8-10 16,-1-3-17-16,9-1-2 15,-8-10-7-15,5-13-9 16,-5-6 7-16,13-40 15 16,6-22-12-16,-6-9-13 15,-8 3-1-15,-10 14 1 0,-9 21 3 16,0 15 5-16,-16 23 0 16,10 1 1-16,4 51 2 15,-1 29 26-15,14 25-26 16,-8 7-6-16,2-9-4 15,-5-6-3-15,0-19-1 16,-2-24 0-16,7-11-15 16,-24-28-96-16,0-15-236 15</inkml:trace>
  <inkml:trace contextRef="#ctx0" brushRef="#br0" timeOffset="144822.1928">18245 7449 158 0,'0'0'129'0,"8"-3"-88"0,6 3 17 16,5-5 6 0,0 2-15-16,8-8-6 0,6-4 19 15,14-7-5-15,4-6-11 16,-13 0-3-16,-5-1-8 15,-14 8-4-15,-16 8-13 16,-3 3 0-16,0 3 0 16,-46 7-6-16,-42 0-10 15,-29 1-2-15,-22 33 0 16,3 2 0-16,19 1 0 16,18 0 0-16,26-6 0 15,29-5 0-15,28-2 0 16,16-2-2-16,0-4 1 0,27 3 1 15,47 2-1-15,10-3 2 16,9 4 0-16,-3-1 4 16,-17 8 7-16,-21 5-2 15,-19 14-5-15,-19 7 0 16,-14 9-3-16,0 13-2 16,-79-1 1-16,-25 8-1 15,-21 2 0-15,-12-16 0 16,25-21 0-16,44-20 0 15,25-31 0-15,43-22 2 16,0-64-2-16,90-36-2 16,62-20 2-16,42 4 0 15,-9 21 0-15,-29 19 2 16,-42 24-1-16,-43 16-1 0,-19 8-4 16,-19 5-49-16,-33-22-124 15,0-19-447-15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3D2E4-35DF-4E4D-9776-F1B8549D9AC7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55B28-E9B9-46B4-80FF-8B0E6557A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740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3D2E4-35DF-4E4D-9776-F1B8549D9AC7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55B28-E9B9-46B4-80FF-8B0E6557A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81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3D2E4-35DF-4E4D-9776-F1B8549D9AC7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55B28-E9B9-46B4-80FF-8B0E6557A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552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3D2E4-35DF-4E4D-9776-F1B8549D9AC7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55B28-E9B9-46B4-80FF-8B0E6557A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48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3D2E4-35DF-4E4D-9776-F1B8549D9AC7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55B28-E9B9-46B4-80FF-8B0E6557A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47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3D2E4-35DF-4E4D-9776-F1B8549D9AC7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55B28-E9B9-46B4-80FF-8B0E6557A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57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3D2E4-35DF-4E4D-9776-F1B8549D9AC7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55B28-E9B9-46B4-80FF-8B0E6557A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199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3D2E4-35DF-4E4D-9776-F1B8549D9AC7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55B28-E9B9-46B4-80FF-8B0E6557A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143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3D2E4-35DF-4E4D-9776-F1B8549D9AC7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55B28-E9B9-46B4-80FF-8B0E6557A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851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3D2E4-35DF-4E4D-9776-F1B8549D9AC7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55B28-E9B9-46B4-80FF-8B0E6557A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867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3D2E4-35DF-4E4D-9776-F1B8549D9AC7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55B28-E9B9-46B4-80FF-8B0E6557A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87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3D2E4-35DF-4E4D-9776-F1B8549D9AC7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55B28-E9B9-46B4-80FF-8B0E6557A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73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customXml" Target="../ink/ink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png"/><Relationship Id="rId7" Type="http://schemas.openxmlformats.org/officeDocument/2006/relationships/customXml" Target="../ink/ink6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0.png"/><Relationship Id="rId4" Type="http://schemas.openxmlformats.org/officeDocument/2006/relationships/image" Target="../media/image17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MATH 1330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Systems: Identifying Equations, Points of Intersections of Equations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43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" r="845"/>
          <a:stretch/>
        </p:blipFill>
        <p:spPr>
          <a:xfrm>
            <a:off x="353583" y="324108"/>
            <a:ext cx="3938331" cy="10858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90880" y="1106280"/>
              <a:ext cx="9800640" cy="54936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9720" y="1092600"/>
                <a:ext cx="9820800" cy="552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179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" r="845"/>
          <a:stretch/>
        </p:blipFill>
        <p:spPr>
          <a:xfrm>
            <a:off x="353583" y="324108"/>
            <a:ext cx="3938331" cy="10858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8014" y="2217652"/>
            <a:ext cx="7362825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46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32" y="298492"/>
            <a:ext cx="4999775" cy="129141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97080" y="788760"/>
              <a:ext cx="10548360" cy="51325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6640" y="776880"/>
                <a:ext cx="10575360" cy="515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9551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32" y="298492"/>
            <a:ext cx="4999775" cy="12914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3060" y="2651533"/>
            <a:ext cx="7271565" cy="365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06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56" y="306860"/>
            <a:ext cx="5343525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60259" y="461319"/>
            <a:ext cx="3229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 Sure to Check your Answers!!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803520" y="950760"/>
              <a:ext cx="8804160" cy="57016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2000" y="936000"/>
                <a:ext cx="8831520" cy="572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714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186" y="315483"/>
            <a:ext cx="4181475" cy="11525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18280" y="398880"/>
              <a:ext cx="10302120" cy="63554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05320" y="390960"/>
                <a:ext cx="10326600" cy="637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697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959" y="848884"/>
            <a:ext cx="10332566" cy="16632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516" y="1985319"/>
            <a:ext cx="7806963" cy="43768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7221" y="387178"/>
            <a:ext cx="7189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Popper 18:  Question 9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77794" y="2965621"/>
            <a:ext cx="71895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dirty="0" smtClean="0"/>
              <a:t>0</a:t>
            </a: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dirty="0" smtClean="0"/>
              <a:t>1</a:t>
            </a: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dirty="0" smtClean="0"/>
              <a:t>2</a:t>
            </a: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dirty="0" smtClean="0"/>
              <a:t>3</a:t>
            </a: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dirty="0" smtClean="0"/>
              <a:t>4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513080" y="1877040"/>
              <a:ext cx="8613720" cy="48240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99760" y="1863720"/>
                <a:ext cx="8642160" cy="485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162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82" y="975155"/>
            <a:ext cx="5524500" cy="838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7221" y="387178"/>
            <a:ext cx="7189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Popper 18:  </a:t>
            </a:r>
            <a:r>
              <a:rPr lang="en-US" sz="2400" smtClean="0"/>
              <a:t>Question 10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2846" y="1915126"/>
                <a:ext cx="7189538" cy="5432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</m:ra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846" y="1915126"/>
                <a:ext cx="7189538" cy="543226"/>
              </a:xfrm>
              <a:prstGeom prst="rect">
                <a:avLst/>
              </a:prstGeom>
              <a:blipFill rotWithShape="0">
                <a:blip r:embed="rId3"/>
                <a:stretch>
                  <a:fillRect l="-1271" b="-19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01082" y="2730671"/>
                <a:ext cx="7189538" cy="5432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</m:ra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,−</m:t>
                        </m:r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082" y="2730671"/>
                <a:ext cx="7189538" cy="543226"/>
              </a:xfrm>
              <a:prstGeom prst="rect">
                <a:avLst/>
              </a:prstGeom>
              <a:blipFill rotWithShape="0">
                <a:blip r:embed="rId4"/>
                <a:stretch>
                  <a:fillRect l="-1357" b="-19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2846" y="3546216"/>
                <a:ext cx="7189538" cy="5432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</m:ra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846" y="3546216"/>
                <a:ext cx="7189538" cy="543226"/>
              </a:xfrm>
              <a:prstGeom prst="rect">
                <a:avLst/>
              </a:prstGeom>
              <a:blipFill rotWithShape="0">
                <a:blip r:embed="rId5"/>
                <a:stretch>
                  <a:fillRect l="-1271" b="-19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2846" y="4340180"/>
                <a:ext cx="7189538" cy="5432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d)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</m:ra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846" y="4340180"/>
                <a:ext cx="7189538" cy="543226"/>
              </a:xfrm>
              <a:prstGeom prst="rect">
                <a:avLst/>
              </a:prstGeom>
              <a:blipFill rotWithShape="0">
                <a:blip r:embed="rId6"/>
                <a:stretch>
                  <a:fillRect l="-1271" b="-19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92846" y="5132512"/>
            <a:ext cx="7189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e) </a:t>
            </a:r>
            <a:r>
              <a:rPr lang="en-US" sz="2400" dirty="0" smtClean="0"/>
              <a:t>No Point of Intersection</a:t>
            </a:r>
            <a:endParaRPr lang="en-US" sz="2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4070160" y="654480"/>
              <a:ext cx="7092360" cy="35834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56840" y="641160"/>
                <a:ext cx="7120080" cy="360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05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34" y="277640"/>
            <a:ext cx="7115175" cy="9810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081080" y="1339920"/>
              <a:ext cx="9135000" cy="42991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8840" y="1330920"/>
                <a:ext cx="9159840" cy="432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83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67" y="163083"/>
            <a:ext cx="8391525" cy="14573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874080" y="1081800"/>
              <a:ext cx="7931520" cy="47260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9320" y="1070280"/>
                <a:ext cx="7953120" cy="475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897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Classifications of Second Degree Equations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009" y="1524000"/>
            <a:ext cx="10047446" cy="383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13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317027"/>
            <a:ext cx="7143750" cy="8858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912680" y="1550520"/>
              <a:ext cx="5406840" cy="22568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04400" y="1538640"/>
                <a:ext cx="5429880" cy="228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818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35" y="267086"/>
            <a:ext cx="7086600" cy="50387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416400" y="943200"/>
              <a:ext cx="6983280" cy="44046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04880" y="932760"/>
                <a:ext cx="7005600" cy="443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048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Sometimes equations that look like they should be conic sections do not behave very well.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20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For example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011" y="2449768"/>
            <a:ext cx="11251798" cy="93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85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059" y="242779"/>
            <a:ext cx="11506895" cy="344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89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14" y="633501"/>
            <a:ext cx="12016004" cy="100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71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816" y="87587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These are all examples of </a:t>
            </a:r>
            <a:r>
              <a:rPr lang="en-US" i="1" dirty="0"/>
              <a:t>degenerate conic sections</a:t>
            </a:r>
            <a:r>
              <a:rPr lang="en-US" dirty="0"/>
              <a:t>. You will not see these very often, but</a:t>
            </a:r>
            <a:br>
              <a:rPr lang="en-US" dirty="0"/>
            </a:br>
            <a:r>
              <a:rPr lang="en-US" dirty="0"/>
              <a:t>you should be aware of them.</a:t>
            </a:r>
          </a:p>
        </p:txBody>
      </p:sp>
    </p:spTree>
    <p:extLst>
      <p:ext uri="{BB962C8B-B14F-4D97-AF65-F5344CB8AC3E}">
        <p14:creationId xmlns:p14="http://schemas.microsoft.com/office/powerpoint/2010/main" val="336125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Systems of Second Degree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11811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When we graph two conic sections or a conic section and a line on the same </a:t>
            </a:r>
            <a:r>
              <a:rPr lang="en-US" dirty="0" smtClean="0"/>
              <a:t>coordinate planes</a:t>
            </a:r>
            <a:r>
              <a:rPr lang="en-US" dirty="0"/>
              <a:t>, their graphs may contain points of intersection. The graph below shows </a:t>
            </a:r>
            <a:r>
              <a:rPr lang="en-US" dirty="0" smtClean="0"/>
              <a:t>a hyperbola </a:t>
            </a:r>
            <a:r>
              <a:rPr lang="en-US" dirty="0"/>
              <a:t>and a line and contains two points of intersection.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385" y="1502118"/>
            <a:ext cx="5137015" cy="451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37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want to be able to find the points of intersection. To do this, we will solve a system </a:t>
            </a:r>
            <a:r>
              <a:rPr lang="en-US" dirty="0" smtClean="0"/>
              <a:t>of equations</a:t>
            </a:r>
            <a:r>
              <a:rPr lang="en-US" dirty="0"/>
              <a:t>, but now one or both of the equations will be second degree equations.</a:t>
            </a:r>
          </a:p>
          <a:p>
            <a:pPr marL="0" indent="0">
              <a:buNone/>
            </a:pPr>
            <a:r>
              <a:rPr lang="en-US" dirty="0"/>
              <a:t>Determining the points of intersection graphically is difficult, so we will do </a:t>
            </a:r>
            <a:r>
              <a:rPr lang="en-US" dirty="0" smtClean="0"/>
              <a:t>these algebraically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84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5373"/>
            <a:ext cx="10515600" cy="174642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Popper 18:									 </a:t>
            </a:r>
            <a:br>
              <a:rPr lang="en-US" dirty="0" smtClean="0"/>
            </a:br>
            <a:r>
              <a:rPr lang="en-US" dirty="0" smtClean="0"/>
              <a:t>(a) Parabola (b) Ellipse (c)  Circle </a:t>
            </a:r>
            <a:br>
              <a:rPr lang="en-US" dirty="0" smtClean="0"/>
            </a:br>
            <a:r>
              <a:rPr lang="en-US" dirty="0" smtClean="0"/>
              <a:t>(d) Hyperbola (e) </a:t>
            </a:r>
            <a:r>
              <a:rPr lang="en-US" smtClean="0"/>
              <a:t>Degenerate Section or </a:t>
            </a:r>
            <a:r>
              <a:rPr lang="en-US" dirty="0" smtClean="0"/>
              <a:t>No Graph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092411"/>
            <a:ext cx="9712411" cy="43953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2551040"/>
            <a:ext cx="5189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69698" y="2485726"/>
            <a:ext cx="5189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3619399"/>
            <a:ext cx="5189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3.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69698" y="3634577"/>
            <a:ext cx="5189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4.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19200" y="5053603"/>
            <a:ext cx="5189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5.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69698" y="5061192"/>
            <a:ext cx="5189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6.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35224" y="6118475"/>
            <a:ext cx="5189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7.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35012" y="6118475"/>
            <a:ext cx="5189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8.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14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213</Words>
  <Application>Microsoft Office PowerPoint</Application>
  <PresentationFormat>Widescreen</PresentationFormat>
  <Paragraphs>37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Office Theme</vt:lpstr>
      <vt:lpstr>MATH 1330</vt:lpstr>
      <vt:lpstr>Classifications of Second Degree Equations</vt:lpstr>
      <vt:lpstr>Sometimes equations that look like they should be conic sections do not behave very well.</vt:lpstr>
      <vt:lpstr>PowerPoint Presentation</vt:lpstr>
      <vt:lpstr>PowerPoint Presentation</vt:lpstr>
      <vt:lpstr>These are all examples of degenerate conic sections. You will not see these very often, but you should be aware of them.</vt:lpstr>
      <vt:lpstr>Systems of Second Degree Equations</vt:lpstr>
      <vt:lpstr>Solving Systems</vt:lpstr>
      <vt:lpstr>Popper 18:           (a) Parabola (b) Ellipse (c)  Circle  (d) Hyperbola (e) Degenerate Section or No Graph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UH Math Dept.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1330</dc:title>
  <dc:creator>Matthew Caputo</dc:creator>
  <cp:lastModifiedBy>Mike</cp:lastModifiedBy>
  <cp:revision>14</cp:revision>
  <dcterms:created xsi:type="dcterms:W3CDTF">2016-02-16T15:43:42Z</dcterms:created>
  <dcterms:modified xsi:type="dcterms:W3CDTF">2017-08-01T18:49:01Z</dcterms:modified>
</cp:coreProperties>
</file>