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6:53:11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2592 1395 320 0,'0'0'5'16,"0"0"11"-16,0 0 39 15,0 0-34-15,0-5-7 16,0 4 3-16,-9-5 11 16,-1 5 7-16,4-1 3 15,-2-2 0-15,0 4-8 16,-3-2 0-16,-3 2-7 0,-5 0-11 15,-19 0-5-15,-17 11-3 16,-10 33-4-16,-14 16 1 16,13 10-1-16,15 11 0 15,32-4 1-15,19-9-1 16,0-10 1-16,19-16 1 16,46-21-2-16,14-21 3 15,25 0 4-15,21-44-1 16,6-22 4-16,0-16 2 15,-25-5 5-15,-29 11 3 16,-36 14-4-16,-36 11-7 16,-5 17-2-16,-44 10 0 15,-35 11-7-15,-19 7-2 16,5 6-4-16,28 0-13 16,43 0-12-16,22 0-42 0,22-24-139 15</inkml:trace>
  <inkml:trace contextRef="#ctx0" brushRef="#br0" timeOffset="1041.343">3088 1790 202 0,'0'0'49'0,"0"0"-24"16,0 0 33-16,0 0-19 15,0 0-8-15,0-5-5 16,0 4-2-16,-6 1 5 16,6 0-7-16,-5 0-3 15,5 0-7-15,-8 0-6 0,8 19 3 16,0 11 9-1,-19-1-2-15,19-2-10 0,-11-16-5 16,11-7 1-16,0-4-2 16,49-24 0-16,30-18 0 15,14-6 3-15,5 2 7 16,-19 22 6-16,-14 15 10 16,-18 9 6-16,-23 16-16 15,-16 28-5-15,-8 9 2 16,0-5-13-16,14-7-1 15,32-41-98-15,25-24-214 16</inkml:trace>
  <inkml:trace contextRef="#ctx0" brushRef="#br0" timeOffset="1663.7044">4729 1357 153 0,'-8'0'153'16,"-11"0"-134"-16,19 0 27 15,-8-4 1-15,8 1-3 16,0-5-10-16,13 2 6 16,47-8 14-16,20-1-19 15,4-4-5-15,22-2-5 16,17 2-3-16,-6-5-9 16,-5 10-6-16,-33 3-3 15,-38 5-4-15,-16 6-2 16,-12 0-19-16,-2 0-51 15,-11 10-63-15,0 3-146 0</inkml:trace>
  <inkml:trace contextRef="#ctx0" brushRef="#br0" timeOffset="1925.8779">5250 1332 349 0,'-16'0'48'0,"16"0"4"16,-3 0 21-16,3 0-34 16,0 0-23-16,0 0-8 15,0 19 1-15,0 25 15 16,-11 13 1-16,-16 16-11 0,-11 7-3 16,-3-3-6-16,-6-4-4 15,9-15-1-15,14-11-4 16,21-11-10-16,3-17-31 15,0-9-71-15,33-10-76 16,18-7-111-16</inkml:trace>
  <inkml:trace contextRef="#ctx0" brushRef="#br0" timeOffset="2331.1458">5749 1668 325 0,'8'-9'22'0,"36"-1"22"16,5-5 19-16,22-3-31 16,-6-10-3-16,6-2 4 15,-5-3 4-15,-20 6-10 16,-19 5-1-16,-13 12-1 15,-14 3-3-15,0 7 1 16,0 0-7-16,-46 0-7 16,-39 9-6-16,-35 32-3 15,-3 9 0-15,-2 7 1 0,19 0-1 16,21-9 0 0,28-5-1-16,16-11 0 0,30-10-2 15,11-9-3-15,0-6-14 16,57-4-5-16,28-3-1 15,21 0-12-15,25 0-36 16,0-16-14-16,-6-3 22 16,-2-3-19-16,-6-7 12 15,0-6-44-15</inkml:trace>
  <inkml:trace contextRef="#ctx0" brushRef="#br0" timeOffset="2579.3112">6739 1512 198 0,'0'-3'77'16,"-33"3"3"-16,-27 0-22 15,-11 16-16-15,6 13 14 0,13-6-17 16,25-9-31-16,16-7-5 16,11-7 7-16,0 0-1 15,11 0 10-15,30 0 20 16,5 0-4-16,-2 8-1 16,-23 27-10-16,-21 15 8 15,0 15 0-15,-40 4-18 16,-45 4-8-16,-19-12-5 15,12-20-1-15,32-16-11 16,41-22-35-16,19-3-15 16,5-17-61-16,63-29-97 15,9-8-55-15</inkml:trace>
  <inkml:trace contextRef="#ctx0" brushRef="#br0" timeOffset="2879.3334">7453 1130 215 0,'0'0'120'15,"0"0"-110"-15,0 0 20 16,0 0 15-16,0 6-19 0,14 17 4 15,-14 5 7-15,5 9-2 16,-5 8-9-16,0 11 4 16,0 8-12-16,-5 8-8 15,-28 2-10-15,-8 7 0 16,11 0-7-16,-2-5-17 16,-9-8-78-16,0-16-71 15,-3-20-135-15</inkml:trace>
  <inkml:trace contextRef="#ctx0" brushRef="#br0" timeOffset="3043.4414">7080 1525 493 0,'0'-24'52'0,"0"12"3"0,32-9-10 15,47-1-24-15,14-6-13 16,24-10-8-16,20-6-4 15,26-14-78-15,28-14-200 16</inkml:trace>
  <inkml:trace contextRef="#ctx0" brushRef="#br0" timeOffset="3629.8311">8129 1266 320 0,'-8'0'60'15,"8"0"-37"-15,0 0 26 16,19-9 14-16,36-9-4 16,24 3-14-16,-3 1-3 15,-29 4-2-15,-15 9-5 16,-13 1-9-16,-19 0-15 16,0 17-1-16,0 33 13 15,-38 16-13-15,-52 31-6 16,-16 13-1-16,-6 0-3 0,33-13 0 15,33-27-1-15,46-26 1 16,0-19-3-16,27-17 0 16,44-8 2-16,16 0 1 15,17-2 0-15,2-18 0 16,-10-1 0-16,-15 7-4 16,4 3-35-16,-25 2-77 15,-11-1-157-15</inkml:trace>
  <inkml:trace contextRef="#ctx0" brushRef="#br0" timeOffset="3982.6201">9157 1221 526 0,'-27'0'124'16,"22"0"-97"-16,5 0 8 16,0 0-25-16,0 0-10 15,0 0-1-15,13 0-26 16,6 17-93-16,-5 2-213 16</inkml:trace>
  <inkml:trace contextRef="#ctx0" brushRef="#br0" timeOffset="4116.4334">9204 1555 4 0,'-28'0'593'0,"9"0"-569"16,19 7 5-16,19-4-29 0,41-3-6 16,-8-34-281-1</inkml:trace>
  <inkml:trace contextRef="#ctx0" brushRef="#br0" timeOffset="5421.9804">3134 3497 5 0,'0'0'191'15,"0"-2"-170"-15,-5 2 22 16,-1-4-4-16,6 4-12 15,0 0-8-15,0-2-11 16,0 2 7-16,0 0 4 16,0-5-1-16,0-3 12 15,44-6 18-15,35-8 6 16,19-6-6-16,9-2-11 16,4-6-12-16,-13 1-4 15,-8 2-9-15,-21 5-9 16,-20 7-3-16,-17 13-1 15,4 8-16-15,-23 0-72 0,-13 6-116 16</inkml:trace>
  <inkml:trace contextRef="#ctx0" brushRef="#br0" timeOffset="5713.9618">3639 3465 240 0,'0'0'58'0,"0"0"-40"15,0 0 26-15,-6 5-13 16,6 1-2-16,0 7-5 16,0 8 0-16,0 1 7 15,0 9-2-15,0 8 0 0,-13 6 4 16,-15 8-14-16,-4 8-10 15,-7-1-3-15,1-4-5 16,11-10-1-16,22-9-5 16,5-13-18-16,0-14-75 15,0-10-75-15,32-7-133 16</inkml:trace>
  <inkml:trace contextRef="#ctx0" brushRef="#br0" timeOffset="6171.6709">4230 3411 225 0,'0'-4'66'0,"0"1"-51"16,0 3 32-16,-8-1-17 15,3 1-14-15,5 0-8 16,0 0 2-16,0 9 8 16,-6 19 9-16,-2 8 3 15,-11 8 3-15,-14 10-6 16,9-4-12-16,2-8-11 16,3-13-3-16,19-10-1 0,0-11 0 15,0-8-1-15,0 0 1 16,52-8 0-16,13-18 0 15,22 1 1-15,-10 5 1 16,-12 4 2-16,-24 13 5 16,-8 3 2-16,-14 2-4 15,-19 29 3-15,0 9 15 16,0 5-5-16,-6-2-9 16,-2-6-8-16,-5-6-3 15,13-13-2-15,0 1-5 16,0-4-7-16,32-6-17 15,15-8-51-15,-1-1-47 0,6 0-49 16</inkml:trace>
  <inkml:trace contextRef="#ctx0" brushRef="#br0" timeOffset="6403.421">5067 3653 352 0,'0'-4'15'0,"0"4"27"15,0 0-6-15,0 0-6 16,0 0-12-16,0 20-11 0,0 4 3 16,0 9-4-16,-19 2-5 15,0-4-1-15,6 3-37 16,-12 0-80-16,11-15-144 15</inkml:trace>
  <inkml:trace contextRef="#ctx0" brushRef="#br0" timeOffset="6614.5606">5122 3473 347 0,'-8'-6'57'15,"-3"6"-18"1,11 0-16-16,0 0-19 0,0 0-4 16,0 0-4-16,11 0-45 15,8 0-85-15,0 3-139 16</inkml:trace>
  <inkml:trace contextRef="#ctx0" brushRef="#br0" timeOffset="6892.2584">5318 3693 224 0,'0'10'11'0,"0"1"31"16,0-3 15 0,0 3-20-16,0-4-11 0,11-2-4 15,3-2 9-15,21-3-5 16,9 0-9-16,16-17 5 15,11-11 2-15,0 6-9 16,-11 4 1-16,-25 11 10 16,-5 7-11-16,-22 0-12 15,-8 25 1-15,0 15 5 16,-8 7-2-16,-30-2-5 16,13-14-2-16,25-10-19 15,0-11-64-15,17-10-84 16,29 0-150-16</inkml:trace>
  <inkml:trace contextRef="#ctx0" brushRef="#br0" timeOffset="7333.8676">6379 3639 93 0,'5'-2'110'0,"-5"2"-98"15,0 0 51-15,0 0-11 16,0 0-10-16,-5 0-18 16,-9 0 1-16,-5 0 6 15,-5 4 1-15,-17 21-14 16,0 2-2-16,-3 6 7 16,12-4-5-16,10-12 0 15,11-6-7-15,11-11-10 0,0 0 0 16,0 0 0-16,0-4 7 15,0-11 2-15,19-1-8 16,0 4 1-16,-5 7 2 16,-1 5 0-16,6 0-2 15,9 11-3-15,4 30 4 16,-13 16 7-16,-8 11 3 16,-11 11 2-16,0 1-2 15,-30 3-1-15,-35-8-1 16,-14-5-2-16,-6-14-1 15,6-18-7-15,6-22-2 16,21-16-2-16,11-2-7 0,25-35-38 16,16-9-48-16,0-6-88 15,57 0-136-15</inkml:trace>
  <inkml:trace contextRef="#ctx0" brushRef="#br0" timeOffset="7634.0189">6902 3670 317 0,'-70'27'54'0,"4"7"7"15,14-8 29-15,11-4-20 16,28-9-40-16,13-7-25 15,0-6-5-15,0 0 0 16,35 0 11-16,9 0 11 16,-3 0-5-16,-9 8 5 15,-12 26 8-15,-20 18 8 16,0 15-6-16,-52 3-18 16,-22-12-14-16,3-22-2 15,39-34-55-15,23-17-155 0</inkml:trace>
  <inkml:trace contextRef="#ctx0" brushRef="#br0" timeOffset="8225.8551">8339 3637 363 0,'-13'0'12'16,"13"0"9"-16,0 0 12 15,5 0 18-15,33 0-3 16,-2 0-9-16,10 6-1 15,6 14-2-15,-8 5-7 16,-9 5-16-16,-5 7-7 16,-16 2-6-16,-6 3-2 15,5 1-9-15,-13 0-40 16,6-16-112-16,8-16-204 16</inkml:trace>
  <inkml:trace contextRef="#ctx0" brushRef="#br0" timeOffset="8421.8269">9054 3684 339 0,'-60'23'101'0,"-19"27"-71"16,-25 22 44-16,-21 21-32 16,-31 14-33-16,4 1-7 15,7-3-2-15,33-17 0 16,47-25-2-16,40-23-10 15,25-25-33-15,19-15-68 0,52-14-111 16</inkml:trace>
  <inkml:trace contextRef="#ctx0" brushRef="#br0" timeOffset="8705.9782">9119 3893 261 0,'-22'33'9'0,"17"-2"71"15,5-10-28-15,8-7-20 0,49-14-1 16,28 0 6-16,21-32-3 16,-8-13 3-16,6 1 0 15,-39 8-3-15,-24 10-3 16,-35 15 0-16,-6 7-8 15,-52 4-2-15,-54 0-21 16,-3 0-1-16,16 15-7 16,41-6-18-16,44-6-62 15,8-3-84-15</inkml:trace>
  <inkml:trace contextRef="#ctx0" brushRef="#br0" timeOffset="9142.1566">10166 3519 155 0,'0'0'83'16,"0"0"-54"-16,0 0 15 16,-11 0-8-16,3 0 0 15,0 0-6-15,2 0-4 16,1 0-8-16,-3 0 3 16,-3 5-4-16,3 18 10 0,-6 14 17 15,3 11-10-15,3-2-3 16,8-3-2-16,0-11-13 15,0-14-12-15,19-18-2 16,41 0 1-16,14-16 5 16,2-13-7-16,-10 0 1 15,-20 20-2-15,-13 9 3 16,-6 0-1-16,6 34 0 16,-9 15 1-16,-10-2-1 15,13-8-2-15,0-14-17 16,22-25-150-16</inkml:trace>
  <inkml:trace contextRef="#ctx0" brushRef="#br0" timeOffset="10079.8222">10755 3346 254 0,'0'-1'44'16,"0"1"-25"-16,0 0 17 16,0 0 4-16,3 0 2 15,13 0-17-15,6 8 7 16,-8 12-6-16,-3 2-7 15,8-2-8-15,-3 2-8 16,-11-1-3-16,9-4 0 16,0-5-6-16,-9 3-26 15,-5-12-153-15</inkml:trace>
  <inkml:trace contextRef="#ctx0" brushRef="#br0" timeOffset="10385.3585">11524 3164 316 0,'0'0'12'0,"0"22"10"15,0 13 25 1,0 18 0-16,0 9-15 0,0 13-8 16,0 5 0-16,0 6-6 15,-14 0-10-15,-5-7-6 16,11-12-2-16,3-27-6 16,5-27-11-16,0-13-26 15,13-30-44-15,26-27-198 16</inkml:trace>
  <inkml:trace contextRef="#ctx0" brushRef="#br0" timeOffset="10581.8604">11968 3115 308 0,'0'0'76'15,"0"10"-57"-15,0 29 64 16,0 18-14-16,0 16-19 15,0 14-25-15,0 2-9 16,-13-5-11-16,-1-14-5 16,14-13-2-16,0-17-26 15,47-25-182-15</inkml:trace>
  <inkml:trace contextRef="#ctx0" brushRef="#br0" timeOffset="11517.9991">13403 3470 169 0,'0'0'54'0,"0"0"-37"16,0 0-6-16,-11 0 10 15,-8 0 8-15,11 0 0 16,-1 0 8-16,4 0 15 16,-1 0-8-16,1 0-11 0,-3 0-4 15,8 0-9-15,-6 0-8 16,4 0-3 0,2 12-2-16,-11 12 12 0,11 11 0 15,-8 3-8-15,2 3 0 16,1 5-2-16,5-9-1 15,0-7-3-15,0-15-3 16,0-10-1-16,0-5-1 16,0 0 5-16,38-27 8 15,8-4-10-15,1 9-3 16,-15 6 1-16,-21 8-1 16,-3 8 0-16,3 0-2 15,-3 7 1-15,1 22 1 16,7 1 1-16,-2-7 0 15,13-11-1-15,6-12-1 0,32-17 1 16,14-38 1-16,25-17 0 16,-6-7 2-16,-19 12 1 15,-27 14 17-15,-25 19-10 16,-22 11-8-16,-5 9-3 16,0-1-2-16,0 5-23 15,9 2-55-15,4 5-79 16,1 3-148-16</inkml:trace>
  <inkml:trace contextRef="#ctx0" brushRef="#br0" timeOffset="11931.8653">14570 3321 132 0,'0'0'200'0,"-38"12"-180"16,-9 13 33-16,-18 9-10 16,5 11-2-16,2 2-7 15,-2 1-16-15,14-3-5 16,13-13 1-16,20-14-6 0,13-4-8 15,0-14-1 1,0 0-1-16,27-7 2 0,25-28 1 16,13-1-1-16,-5-3 0 15,-2 6 1-15,-18 15-1 16,-15 7 0-16,-17 11 0 16,-8 0-2-16,0 20-1 15,0 10 2-15,0-1 1 16,0-1 0-16,0-10-4 15,8-3-21-15,22-8-77 16,-8-7-45-16,3 0-105 16</inkml:trace>
  <inkml:trace contextRef="#ctx0" brushRef="#br0" timeOffset="12155.3022">14878 3462 240 0,'0'-8'152'0,"0"-1"-114"15,0-6 20-15,33-8-16 16,-1 1 5-16,9-3-23 16,-8 6 2-16,-9 7 0 15,-5 4-15-15,-5 8-10 16,-6 0 0-16,3 10-2 16,3 17-1-16,-1 7-5 15,-4 0-10-15,10-11-33 0,-8 1-70 16,2-10-5-1,-5-6-101-15</inkml:trace>
  <inkml:trace contextRef="#ctx0" brushRef="#br0" timeOffset="12441.0325">15644 2938 168 0,'0'0'136'16,"0"0"-122"-16,0 0 8 15,0 0 13-15,0 15-14 0,0 10-1 16,0 6 10-16,0 12 15 16,0 7-5-16,0 10-10 15,-19 10-8-15,0 11-14 16,-3 1-7-16,3 3-1 15,-6-9-6-15,17-12-13 16,-3-11-39-16,-11-16-65 16,9-19-131-16</inkml:trace>
  <inkml:trace contextRef="#ctx0" brushRef="#br0" timeOffset="12605.855">15434 3373 445 0,'0'-19'33'0,"3"6"10"16,59-10-19-16,18 1-21 15,12-12-3-15,6 1-10 16,14-7-99-16,-14-8-270 16</inkml:trace>
  <inkml:trace contextRef="#ctx0" brushRef="#br0" timeOffset="13153.788">16830 3121 39 0,'-14'-6'288'0,"4"3"-276"15,1 3 17-15,-4 0-1 16,-1 0-6-16,-5 17-3 16,0 24 25-16,-8 16 0 15,-3 10-8-15,2 10-8 0,-10 4-9 16,5-5-10-16,-2-2-7 16,-3-3-2-16,0-8-1 15,-3-14-7-15,8-13-25 16,14-21-56-16,14-15-79 15</inkml:trace>
  <inkml:trace contextRef="#ctx0" brushRef="#br0" timeOffset="13625.8782">16312 3556 39 0,'0'-2'176'16,"-5"2"-149"-16,5 0 3 0,-6 0 7 16,-2-2 0-16,2-3-15 15,6-1-6-15,0-2 1 16,0-1 2-16,0 3-2 16,20-7 4-16,18 3 2 15,3-5-4-15,10 2-4 16,9 0-4-16,11 0 0 15,14 2-4-15,2 0 0 16,3-1-3-16,-25 9-2 16,1 3 0-16,-33 0 1 0,-14 11 0 15,-11 22 1 1,-8 8 4-16,0 10 2 0,0-7-5 16,0-4-2-16,0-16-3 15,0-15 0-15,19-9 0 16,36 0 2-16,26-23-1 15,1-14 2-15,16-6 2 16,-21 5 6-16,-17 6 23 16,-22 13-6-16,-35 8-7 15,-3 11 0-15,-74 0-5 16,-38 0-16-16,0 6-5 16,33 4-15-16,27-7-62 15,33-3-121-15</inkml:trace>
  <inkml:trace contextRef="#ctx0" brushRef="#br0" timeOffset="15193.7293">3502 5811 51 0,'0'0'165'0,"-5"0"-157"0,2 0 17 16,-2 0 28-16,-1 0-1 15,6 0-10-15,0-4-7 16,0-2-21-16,0-1 7 16,0 0 2-16,0 6 2 15,0 1-2-15,0 0-5 16,-8 0-2-16,8 0-2 15,0 0-5-15,-11 0-7 16,11 0 0-16,0 0 0 16,0 15 9-16,0 7 8 15,0 10-2-15,0 11 1 16,0 10-1-16,0-1-2 0,11-5-6 16,-3-10-7-16,6-15-2 15,10-12 0-15,-4-10-1 16,12 0 0-16,15-30 1 15,7-2 1-15,-16 4 0 16,-10 13-1-16,-15 13 0 16,-7 2-1-16,7 15-2 15,1 22 3-15,-3 1 0 16,-3-11-1-16,3-14 0 16,11-13-2-16,16-21-5 15,27-33 7-15,14-18 1 16,0 5 1-16,-32 12-1 15,-9 15 2-15,-24 13-2 0,-9 8-3 16,14 9-37-16,-11 4-80 16,-8 6-104-16</inkml:trace>
  <inkml:trace contextRef="#ctx0" brushRef="#br0" timeOffset="15425.837">4492 5940 153 0,'6'0'41'15,"26"0"36"-15,9-18 17 0,6-10-58 16,-4-1 2-16,9 1 13 16,-11 2-11-16,-17 9-19 15,-10 2-11-15,0 5-9 16,5 2-1-16,3 3-4 15,16-1-28-15,-11 6-77 16,0 0-96-16</inkml:trace>
  <inkml:trace contextRef="#ctx0" brushRef="#br0" timeOffset="15591.8753">5133 5784 25 0,'0'15'259'0,"0"2"-240"15,0 4 43 1,0 7-6-16,0 11-32 0,0 0-15 16,0 6-9-16,0-6-2 15,-11-7-12-15,-11-16-78 16</inkml:trace>
  <inkml:trace contextRef="#ctx0" brushRef="#br0" timeOffset="15763.8253">5152 5513 350 0,'-19'-9'125'0,"19"6"-88"16,0-3 0-16,0-1-29 0,8 7-8 16,19 0-3-16,6 0-31 15,11 16-61-15,-12 8-95 16</inkml:trace>
  <inkml:trace contextRef="#ctx0" brushRef="#br0" timeOffset="15987.9538">5847 5411 267 0,'8'0'80'0,"-2"8"-38"15,2 24 12-15,3 15-1 0,-8 7-21 16,-3 11-7-16,0 7-6 16,0 5-4-16,-3 5-11 15,-22-2-4-15,6-10-6 16,6-18-15-16,-9-21-43 16,11-23-88-16</inkml:trace>
  <inkml:trace contextRef="#ctx0" brushRef="#br0" timeOffset="16183.9188">5594 5782 443 0,'0'-11'48'16,"0"1"3"-16,51-4-6 15,23-4-23-15,8 1-11 16,0 2-7-16,2 7-4 15,-13 8-5-15,14 0-26 16,-6 0-112-16,0 19-226 16</inkml:trace>
  <inkml:trace contextRef="#ctx0" brushRef="#br0" timeOffset="16587.6086">6589 5786 339 0,'14'0'8'0,"18"-7"65"16,15-11-33-16,-1-1-7 15,-2-4-8-15,-4 1-2 16,-15-4 10-16,-11 10-8 16,-1-1-9-16,-13 4-6 15,0 5 5-15,0 1 6 0,0 7-9 16,-41 0 6-16,-24 4-11 16,-11 31-6-16,-3 10 6 15,-6 9-1-15,20 9 3 16,5 12 6-16,21-3 9 15,23 2-7-15,16-11-11 16,0-15-2-16,35-14-4 16,50-29-8-16,32-5-26 15,28-29-89-15,5-49-290 16</inkml:trace>
  <inkml:trace contextRef="#ctx0" brushRef="#br0" timeOffset="17533.6837">9185 5617 96 0,'-14'0'193'0,"0"0"-137"16,-5 0-2-16,0 0-7 16,-3 0-9-16,-16 3-6 15,-14 15-14-15,1 8-3 16,-15 11 15-16,-7 10-1 15,7 19-10-15,1 7-1 16,7 9-2-16,26-6-7 16,18-23-6-16,14-22-1 15,30-31-2-15,52-10 5 16,35-58 4-16,14-28-5 16,27-26-4-16,11-10 1 15,-11 0-1-15,-16 3 0 16,-36 13 1-16,-48 22-1 15,-45 24 1-15,-13 26 0 0,0 19-1 16,-24 22 1-16,-17 3-1 16,-5 33 0-16,-20 24-1 15,14 15 1-15,6 12 0 16,13 8 1-16,20 2-1 16,13-9 0-16,0-12-1 15,0-12 0-15,40-9-9 16,12-7-52-16,19-6-99 15,-5-6-103-15</inkml:trace>
  <inkml:trace contextRef="#ctx0" brushRef="#br0" timeOffset="17773.3164">10087 5923 422 0,'8'12'27'15,"63"-12"20"-15,33 0-7 16,10-35-12-16,9-20-9 16,-19 1-4-16,-39 7-5 15,-38 11 6-15,-27 14 4 16,-27 14 6-16,-90 8-22 16,-33 0-4-16,-8 25-3 15,21 6-3-15,45-11-23 16,40-2-68-16,33-6-102 0</inkml:trace>
  <inkml:trace contextRef="#ctx0" brushRef="#br0" timeOffset="18275.8164">10960 5556 39 0,'0'-6'219'0,"0"6"-178"0,0 0-5 16,0 0-17-16,-9 0-8 15,-15 0-5-15,10 12 2 16,-5 6 14-16,0 5 14 15,5 5 15-15,9 12 0 16,-9 3-3-16,12 4-21 16,2-6-1-16,0-7-10 15,0-15-7-15,8-13-7 16,38-6-1-16,28-25 9 16,-3-24-7-16,5 9-2 15,-35 7 0-15,-14 16-1 16,-27 14 0-16,0 3 0 15,0 18-4-15,0 20 4 0,0 6 0 16,0-8 0-16,0-15 0 16,0-19-2-16,11-2-3 15,44-30 5-15,24-22 2 16,-8-12-1-16,0 0 1 16,-17 3-1-16,-21 12 0 15,-14 8-1-15,0 18-5 16,-19 7-71-16,8 11-150 15</inkml:trace>
  <inkml:trace contextRef="#ctx0" brushRef="#br0" timeOffset="18605.7642">11731 5572 185 0,'0'20'256'15,"0"9"-240"-15,0 12 57 16,0-3-26-16,0-2-25 16,0-8-19-16,0-13-1 15,0-8-1-15,0-7 0 16,36-2 0-16,21-34 7 16,22-9-4-16,6 4-2 15,-15 6 14-15,-15 18 16 16,-9 15 7-16,-13 2-25 0,-14 23 2 15,-19 20 5 1,0 9-3-16,0 6-14 0,-19-9-4 16,5-2-7-16,14-6-10 15,0-11-25-15,0-14-58 16,25-11-42-16,16-5-47 16</inkml:trace>
  <inkml:trace contextRef="#ctx0" brushRef="#br0" timeOffset="18883.7967">12920 5296 393 0,'0'0'176'0,"-8"4"-136"16,8 3-8-16,0-3-27 16,0 2-5-16,0-5-14 15,8 12-31-15,3 6-111 16</inkml:trace>
  <inkml:trace contextRef="#ctx0" brushRef="#br0" timeOffset="19012.5934">12939 5664 271 0,'-8'2'182'16,"-3"-2"-147"-16,11 0-35 15,0 0-13-15,0 0-287 16</inkml:trace>
  <inkml:trace contextRef="#ctx0" brushRef="#br0" timeOffset="20263.9269">2532 8487 166 0,'0'-2'197'0,"0"2"-179"0,0-2 21 15,0 2-16-15,0 0-7 16,0 0-5-16,0 0 5 16,0 0 2-16,0 0 1 15,-6 0 0-15,-7 0 0 16,13 0-15-16,0 0-2 16,0 0-1-16,0 0 0 15,0 0 2-15,8-20 0 16,24 3-2-16,7 1 2 15,-20 9 16-15,-11 4 7 16,-3 3-9-16,-5 3-8 16,0 29 17-16,-13 12 2 15,-39 1-16-15,6-5-9 16,2-11-3-16,22-17-4 0,22-11-9 16,0-1-8-16,0 0-40 15,19-22-90-15,41-7-80 16</inkml:trace>
  <inkml:trace contextRef="#ctx0" brushRef="#br0" timeOffset="20795.8197">3475 8157 375 0,'-33'8'21'16,"9"17"4"-16,2 11-2 15,-8 4-8-15,16 11 3 16,9 1 6-16,5 2 4 15,0-2 2-15,0-10 2 16,38-16-12-16,22-23-10 16,16-3 9-16,12-25-3 15,7-33 1-15,3-13-6 16,0-9-2-16,-10 1-6 16,-28 17 7-16,-30 9-5 15,-30 14-3-15,0 5-2 16,-39 11-2-16,1 4-9 0,19 9-22 15,11 8-76-15,8-1-151 16</inkml:trace>
  <inkml:trace contextRef="#ctx0" brushRef="#br0" timeOffset="21245.9154">4309 8299 344 0,'-19'18'44'0,"11"4"11"15,-5 4-2-15,7-3-23 16,1-7-21-16,5-10-8 16,0-6 0-16,0 0 1 15,0 0 5-15,24-15 21 16,28-15-4-16,8 4-7 16,-3 6 4-16,-16 7 7 15,-8 11-14-15,-14 2-8 16,-5 0-5-16,-9 15 3 0,-5 14 1 15,0 6 0-15,0-6-3 16,0-2-2-16,0-14-2 16,0-9-2-16,0 1-4 15,0-5 3-15,14 0-9 16,13 0-27-16,11 0-52 16,3 0-21-16,-3-10-179 15</inkml:trace>
  <inkml:trace contextRef="#ctx0" brushRef="#br0" timeOffset="21447.7723">4964 8232 108 0,'5'-6'288'0,"-5"5"-241"15,8 1 24-15,6 0-41 16,-14 16-3-16,0 12-8 15,0 4-15-15,0-2-4 16,0-3-5-16,-8-4-14 16,-6-6-68-16,9-11-147 15</inkml:trace>
  <inkml:trace contextRef="#ctx0" brushRef="#br0" timeOffset="21627.5467">4939 7991 467 0,'-8'-5'26'0,"8"3"17"16,0 2-39-16,0 0-4 16,0 0-19-16,33 0-71 15,-9 0-214-15</inkml:trace>
  <inkml:trace contextRef="#ctx0" brushRef="#br0" timeOffset="21883.8919">5411 7730 227 0,'11'13'60'15,"-11"20"3"-15,0 11-3 16,0 10-13-16,0 8-23 16,0 12-9-16,0 6 5 15,0 4 4-15,0 4-12 16,0-9-9-16,0-8-3 16,0-15-7-16,0-19-17 15,0-17-78-15,-14-20-245 0</inkml:trace>
  <inkml:trace contextRef="#ctx0" brushRef="#br0" timeOffset="22041.7512">5277 8145 375 0,'0'-9'170'0,"0"-2"-114"15,60-2-4-15,33-9-33 16,35-10-14-16,11-16-5 15,11-3-43-15,-19-7-138 16</inkml:trace>
  <inkml:trace contextRef="#ctx0" brushRef="#br0" timeOffset="22895.8477">7151 7535 381 0,'0'0'10'0,"0"0"29"16,0 0-4-16,0-1-1 16,-11 1-2-16,-3 0 1 15,-19 0 10-15,-13 33-7 16,-33 19-7-16,-25 13-7 15,-13 8-6-15,-8 11-8 16,21 3 2-16,30-1-7 16,23-12 0-16,37-13 2 15,14-15 0-15,14-15-1 0,62-16-2 16,17-15 1-16,27 0-3 16,2-16-1-16,4-19-10 15,5-1-31-15,-20 7-68 16,-40 1-88-16</inkml:trace>
  <inkml:trace contextRef="#ctx0" brushRef="#br0" timeOffset="23158.5051">7761 7894 346 0,'0'34'56'15,"0"2"12"-15,0 6-33 16,0 1-26-16,0-10-5 16,0-1-1-16,0-7-3 15,0-4-3-15,0-9-2 16,0-6-15-16,0-6-48 15,-5 0-191-15</inkml:trace>
  <inkml:trace contextRef="#ctx0" brushRef="#br0" timeOffset="23324.3694">7742 7800 117 0,'-13'-13'349'0,"-1"5"-302"15,14 1-5-15,0 0-38 16,14-1-4-16,13 3-25 16,-3 5-104-16,9 0-262 15</inkml:trace>
  <inkml:trace contextRef="#ctx0" brushRef="#br0" timeOffset="23599.4796">8069 8103 272 0,'0'27'115'15,"0"-10"-103"-15,0-10 15 16,0-7-16-16,28 0-8 16,4-28 0-16,-7-10-2 15,-3-5-1-15,-11 7 31 16,-3 1 30-16,5 6-5 15,7 8-21-15,7 2-15 16,3-3-11-16,5 5-4 16,3-1-5-16,1 7 0 15,12-2-10-15,4 9-24 0,10 4-88 16,6 0-72-16</inkml:trace>
  <inkml:trace contextRef="#ctx0" brushRef="#br0" timeOffset="23811.9057">9013 7823 166 0,'-47'14'164'0,"-4"6"-133"15,-9 5 26-15,-11 10-10 16,14 5-20-16,7-1-18 16,1 3-2-16,22-1-1 15,0-6 15-15,27-6-10 16,0-7-8-16,0-9-3 0,38-13-6 15,8 0-13-15,20 0-32 16,2-26-52-16,3-4-102 16</inkml:trace>
  <inkml:trace contextRef="#ctx0" brushRef="#br0" timeOffset="24365.7976">9329 7427 238 0,'-3'0'75'16,"-2"0"-38"-16,-9 0-10 15,9 0-8-15,5 0-5 16,0 7 21-16,0 11 8 15,0 3-11-15,0-3-16 16,0 8-1-16,-6 0 7 16,-7 5-9-16,13 3-4 15,-14 7 3-15,1 5 0 16,-1 3 6-16,3 7-4 16,3 3 6-16,8 4-7 15,0-7-6-15,0-3-4 0,13-16-1 16,26-9-2-1,15-17 0-15,12-11 1 0,10 0 2 16,3-11 5-16,6-24-4 16,-12-1 0-16,-13-3 0 15,-16 3 2-15,-17 10-1 16,-8 8 6-16,-19 6-1 16,0 10-1-16,-52 2 2 15,-19 0-7-15,-8 23-4 16,14 14 0-16,24 4 1 15,16-9 0-15,25-4 0 16,0-8 1-16,25-11 4 16,68-6 6-16,18-3 2 15,12 0-11-15,-6-17-3 0,-16 5-5 16,-11 1-25-16,-24 1-64 16,-20-4-133-16</inkml:trace>
  <inkml:trace contextRef="#ctx0" brushRef="#br0" timeOffset="25333.7156">2428 10337 136 0,'0'10'181'16,"0"6"-166"-16,0-5 23 15,-8 0-1-15,2-4-8 16,6-6-11-16,0-1-5 16,-5 0 5-16,5 0 13 15,0 0 7-15,0-7-2 16,0-11-21-16,24-1-2 16,-2 4 15-16,-11 11 3 15,-11 4-14-15,0 0-9 16,0 0 0-16,0 19-6 0,0 6 5 15,-5-2-5-15,-9-14-2 16,14-5-2-16,0-4-8 16,0 0-24-16,52-21-75 15,0-12-107-15</inkml:trace>
  <inkml:trace contextRef="#ctx0" brushRef="#br0" timeOffset="26367.3608">3521 10203 83 0,'0'-9'211'0,"0"1"-167"15,0 1 22-15,0-4-7 16,0 6-11-16,0-5-7 15,-10 5 4-15,7 4-13 16,3 1-8-16,0 0-4 16,0 0-10-16,0 0-6 0,0 11-2 15,0 27 0 1,13 21 9-16,26 11-3 0,-12 9-3 16,6 9-2-16,-1-9-2 15,1-18-1-15,2-23 0 16,4-38-2-16,12-12-1 15,15-54 3-15,-1-23 1 16,14-10 0-16,0 2-1 16,-27 16 3-16,-5 21-2 15,-15 23-1-15,-13 19 0 16,1 14-1-16,7 4-21 16,5 0-91-16,7 18-155 0</inkml:trace>
  <inkml:trace contextRef="#ctx0" brushRef="#br0" timeOffset="26803.6544">5234 10238 0 0,'-8'-3'391'16,"-33"3"-383"-16,8 0 22 15,-16 0 5-15,3 6 0 0,-9 15-3 16,-10 4-8-16,13 6 0 16,-8 4-1-16,8-2-3 15,14 2-2-15,10-7-8 16,15-6 1-16,2-11-2 15,11-9-1-15,0-2-5 16,5-10 5-16,47-28-1 16,14-9-5-16,-1 3-2 15,-10 9 0-15,-12 14 1 16,-15 16-1-16,-4 5-1 16,3 15 1-16,-8 26 2 15,9 0 0-15,-20 2-1 0,3-12-1 16,-3-12-3-16,3-17-7 15,8-2-28-15,14-13-61 16,2-18-120-16</inkml:trace>
  <inkml:trace contextRef="#ctx0" brushRef="#br0" timeOffset="27125.5543">5855 9503 264 0,'0'0'138'16,"0"0"-127"-16,-5 0 8 15,5 28 33-15,-3 4-6 16,3 13-11-16,-5 12 5 15,-1 7-4-15,-7 16-5 16,-9 13-2-16,-3 1-10 16,-2 0-11-16,3-8-6 15,4-10-2-15,20-10-2 16,0-16-9-16,0-19-23 16,20-16-45-16,31-15-77 15,-4 0-119-15</inkml:trace>
  <inkml:trace contextRef="#ctx0" brushRef="#br0" timeOffset="27493.6737">6229 10026 251 0,'-8'0'152'15,"-3"0"-133"-15,11 0 8 16,0 0-9-16,-19 3 1 16,11 25 9-16,-6 13 15 15,9 5-1-15,5-4-16 0,0-9-12 16,0-11-10-16,0-8-3 16,0-14-1-16,13 0 2 15,25-14 3-15,22-16 0 16,-8 0-4-16,-14 9 0 15,0 14-1-15,-21 7-1 16,7 0 1-16,1 26 0 16,-9 11 1-16,-5 7-1 15,-11-7 0-15,0-4-1 16,8-14-5-16,6-5-13 16,11-13-68-16,2-1-94 15</inkml:trace>
  <inkml:trace contextRef="#ctx0" brushRef="#br0" timeOffset="27785.5714">6826 10201 487 0,'0'-28'33'15,"71"-13"-15"-15,14-19 17 16,7-5-6-16,-21 3-6 15,-25 17 5-15,-21 20-16 16,-25 20-2-16,0 5 14 16,-76 35-10-16,-31 29-13 0,-10 13-1 15,13 6 0 1,25-8 0-16,28-3 0 0,29-21 1 16,22-8-1-16,0-20 0 15,35-12 0-15,55-11-2 16,36-7-5-16,29-34-44 15,3-16-130-15</inkml:trace>
  <inkml:trace contextRef="#ctx0" brushRef="#br0" timeOffset="29030.3539">7879 9867 292 0,'-20'7'12'0,"20"-6"-8"0,0-1 14 15,0 0 25-15,41 0 5 16,17 0-20-16,7-17 2 16,-5 0-1-16,5-3-17 15,-7 7-8-15,-17 0 0 16,-14 4 17-16,-8 4 14 16,-8 5-7-16,-11 0-18 15,0 0-6-15,0 0-1 16,0 0-1-16,0 0-2 15,0 0 3-15,0 0-2 16,0-3 0-16,0 3 0 16,0 0 3-16,0 0 12 15,0 0 9-15,0 0-3 0,-6 0-5 16,-26 0-4-16,-6 0-10 16,-3 8-3-16,-6 0 2 15,-4 6-1-15,-7 7-1 16,-15 9 1-16,-6 19 0 15,-6 10 0-15,14 5-1 16,11 3 0-16,27-7 0 16,14-7 0-16,19-12-1 15,11-6 1-15,57-4 4 16,22-12 5-16,30-3 5 16,11-15-6-16,0-1-5 15,5 0-3-15,-16 0-1 0,-2-20-23 16,-26-4-74-16,-26-5-146 15</inkml:trace>
  <inkml:trace contextRef="#ctx0" brushRef="#br0" timeOffset="29517.7402">9144 9578 342 0,'-19'0'34'0,"5"11"-6"15,0 4 13-15,1 6-1 16,2 1-18-16,5 3 6 16,-2 7 7-16,-11 13 14 15,5 12-5-15,-10 15-6 16,-3 8-9-16,-6-1-8 16,6-9-12-16,8-24-7 15,19-18-2-15,0-20 0 0,0-8-3 16,13-29 0-16,53-19 0 15,13-4 2-15,-3 12 1 16,-16 19 1-16,-14 21-1 16,-18 0 0-16,-9 30 0 15,-19 22 3-15,0 8 0 16,-14-3-3-16,-13-7 0 16,8-17-5-16,19-17-16 15,0-11-58-15,19-5-72 16,41-15-239-16</inkml:trace>
  <inkml:trace contextRef="#ctx0" brushRef="#br0" timeOffset="29915.6648">10041 9882 325 0,'-19'0'120'16,"-14"0"-91"-16,6 0 20 15,-11 4-20-15,-9 18-7 16,1 7-7-16,-11 7 14 16,-3 8 8-16,0 5-7 15,-3 0-5-15,17 2-9 0,5-13-1 16,16-11-7-16,17-17-6 15,8-10-2-15,0 0-3 16,41-29-2-16,16-20 4 16,17-3 1-16,-9 7-6 15,-24 18 6-15,-11 17 1 16,3 10-1-16,-14 0 0 16,-6 31 0-16,1 6 1 15,-14-1-1-15,0-6-2 16,8-10-20-16,3-7-65 15,11-13-75-15,3 0-125 16</inkml:trace>
  <inkml:trace contextRef="#ctx0" brushRef="#br0" timeOffset="30199.693">10259 10064 105 0,'-19'10'333'16,"-8"23"-292"-16,21 7 6 15,6-4-12-15,0-1-22 16,0-12-9-16,0-6-3 16,0-13-1-16,0-4 0 15,0-7 1-15,14-37 4 16,16-19-5-16,11-6 0 16,-3 3 1-16,0 3 12 15,3 15 8-15,-3 16 1 16,-3 13 1-16,-5 11-11 0,-8 8-9 15,3 0-3-15,-17 0-1 16,19 20-7-16,3 9-25 16,3 4-94-16,-11-8-198 15</inkml:trace>
  <inkml:trace contextRef="#ctx0" brushRef="#br0" timeOffset="30553.9125">10921 9327 244 0,'-2'0'113'16,"-9"8"-102"-16,11 25 12 16,-6 9 6-16,6 4-2 15,0 5-4-15,0 9 18 16,0 7-7-16,0 7-5 16,0 9 2-16,0 1-6 15,0 1-12-15,0-6-11 0,0-7-2 16,0-15-8-16,6-17-13 15,-1-21-40-15,-5-15-46 16,0-4-133-16</inkml:trace>
  <inkml:trace contextRef="#ctx0" brushRef="#br0" timeOffset="30763.7937">10594 9794 227 0,'19'-16'227'0,"44"1"-182"0,35-4 53 15,17-3-50 1,2-7-14-16,0 2-26 0,-27 3-8 16,-16 4-2-16,-14 6-29 15,-27 0-103-15,-33-2-366 16</inkml:trace>
  <inkml:trace contextRef="#ctx0" brushRef="#br0" timeOffset="32075.8041">5468 8764 104 0,'0'-5'69'16,"8"2"-33"-1,3-2 25-15,-3-3-12 0,3 2-5 16,-8 3-18-16,-3-5-12 16,11 0 6-16,-11 2 12 15,0-2 14-15,0 3-7 16,0 2-10-16,0 3-4 15,0 0-8-15,0 0-1 16,0 0 0-16,0 0-5 16,-11 0 0-16,-24 17-6 15,-17 11-4-15,-5 11-1 16,-9 11 1-16,6 6-1 16,6-1 0-16,21-2 0 15,14-10-1-15,13-7 0 0,6-8-1 16,0-8-1-16,19-5 2 15,14-5-3-15,14-9-1 16,13-1-4-16,10 0-24 16,-4 0-95-16,-20 0-192 15</inkml:trace>
  <inkml:trace contextRef="#ctx0" brushRef="#br0" timeOffset="32623.6203">5921 8852 175 0,'0'-2'113'0,"0"2"-84"16,0-3 24-16,-8 1-10 16,-3-2-8-16,3 0-4 15,-3 4 19-15,-3 0-4 16,-13 0-21-16,-11 0-11 16,2 15-1-16,-16 11 3 0,-5 2-7 15,11 4-4 1,-6 3-4-16,11 0 1 0,14-6-2 15,8-4 1-15,8 2-1 16,11-13 0-16,0-2 0 16,0-6 0-16,32-6-1 15,15 0 1-15,24-28 0 16,-11-9 0-16,5-1-3 16,-13 5 2-16,-8 3 1 15,-17 5 0-15,-14 4 0 16,-4 15 0-16,-4-1 1 15,-5 7-1-15,0 0-1 16,0 7 1-16,0 10 0 16,0 1 0-16,0-1 0 15,0-5-1-15,0-6-2 0,0-4-3 16,0 2-20-16,25-4-42 16,10 0-57-16,3 0-51 15</inkml:trace>
  <inkml:trace contextRef="#ctx0" brushRef="#br0" timeOffset="32714.4497">5921 8852 201 0</inkml:trace>
  <inkml:trace contextRef="#ctx0" brushRef="#br0" timeOffset="32945.4119">5921 8852 201 0,'289'-7'122'0,"-289"9"-95"0,0 14 48 15,0 7-19-15,0-3-27 0,0 4-11 16,-14-3-1-16,6-2-4 15,-3-10-10-15,11-2-2 16,0-7-1-16,0 0 2 16,14-11-2-16,38-14 1 15,-1-1-1-15,15-2 2 16,-6 6 4-16,-22 11 11 16,0 5 11-16,-16 6-12 15,-17 2-6-15,-5 25 6 16,0 7-4-16,0-4-8 15,0-5-4-15,-5-4-4 16,5-9-12-16,0-12-36 16,25 0-102-16,26 0-88 0</inkml:trace>
  <inkml:trace contextRef="#ctx0" brushRef="#br0" timeOffset="33365.7964">6995 8843 139 0,'-24'0'50'0,"-4"0"-2"15,-4 2 7-15,-9 12 12 16,-3 7-16-16,3 5-7 16,-5 9 13-16,8-1-12 15,5 0-16-15,19-11-16 16,9-9-9-16,5-14-4 0,0 0 0 15,38-21 0-15,22-18 2 16,5-9-1-16,1-4-1 16,-1-4 0-16,1 2 1 15,-20 0-1-15,-8 15 2 16,-24 13 5-16,-14 11 2 16,0 9-3-16,0 6-3 15,0 0-2-15,0 29 5 16,-14 7 1-16,-5 8 12 15,19 5 2-15,0-8-7 16,0-4-2-16,0-6-5 16,6-14-6-16,26-6-1 15,15-8-5-15,5-3-3 0,8 0-25 16,0-3-46-16,-9-12-70 16,7-7-117-16</inkml:trace>
  <inkml:trace contextRef="#ctx0" brushRef="#br0" timeOffset="33643.6055">7783 8597 244 0,'0'0'95'15,"-8"16"-35"-15,-17 14 3 16,-15 16-14-16,-7 8-14 16,-5 13 2-16,-8 9-1 15,3 0 6-15,3-6-12 16,2-9-23-16,25-18-7 16,16-19-7-16,11-16-22 15,0-8-43-15,32 0-66 16,12-28-120-16</inkml:trace>
  <inkml:trace contextRef="#ctx0" brushRef="#br0" timeOffset="34159.6609">7977 8783 38 0,'-6'0'185'16,"-7"0"-143"-16,-1 0-6 15,-5 0-3-15,-6 4 2 16,4 8-2-16,-9-1-3 16,8 9 3-16,-3 2 3 15,3 6-7-15,9-5-9 16,7 4-2-16,6-7 1 15,0-8-1-15,0-4-3 16,41-8-4-16,6 0 4 16,10-11 0-16,14-18-7 15,-25-1-1-15,0 2 2 0,-26 8 3 16,-18 11 5-16,-2 1-10 16,0 7 0-16,-22-5-7 15,-16-2-9-15,6 4-29 16,10 0-46-16,16 4-77 15,6 0-192-15</inkml:trace>
  <inkml:trace contextRef="#ctx0" brushRef="#br0" timeOffset="34280.3946">7977 8783 11 0</inkml:trace>
  <inkml:trace contextRef="#ctx0" brushRef="#br0" timeOffset="34457.8989">7977 8783 11 0,'341'74'194'0,"-341"-53"-145"0,0-7 38 16,0-3-15-16,0-8-47 15,0-3-24-15,0 0 0 16,0-6 0-16,21-22-1 16,9-7 2-16,3 5 1 15,-6 9 27-15,12 8 20 16,-4 4 3-16,-2 4-5 15,-1 5-8-15,-4 0-33 16,-9 0-7-16,13 0-5 16,7 0-24-16,-12 7-103 0,3 7-296 15</inkml:trace>
  <inkml:trace contextRef="#ctx0" brushRef="#br0" timeOffset="34753.759">9002 8514 517 0,'0'58'82'0,"0"19"0"16,11 8-20-16,22 1-17 15,-1 3-17-15,-24-4-13 16,-8-4-15-16,0-16-2 16,-32-11-15-16,-28-20-75 15,-6-34-217-15</inkml:trace>
  <inkml:trace contextRef="#ctx0" brushRef="#br0" timeOffset="39533.5021">2684 12287 214 0,'0'-3'85'16,"0"-2"-60"-16,0 0 29 15,-8 0-22-15,8-2-10 16,0-1 10-16,0-1 6 16,0 4-4-16,0-1-8 0,-11 6-1 15,9 0-5-15,-4 0 0 16,-13 13-3-16,-14 2-9 15,-5 2-5-15,3-4-2 16,10-5-1-16,3-3 2 16,11-5 0-16,6 0 0 15,2-2 0-15,3-20-1 16,0-11 0-16,0-4 2 16,8 5 2-16,25 8 17 15,-14 10 0-15,0 7 2 16,-11 7-2-16,-8 0-8 15,0 0-4-15,0 24-2 0,0 10 4 16,0 2-5-16,-21 2-4 16,2-12-2-16,-1-13-1 15,20-13 0-15,0 0-2 16,0-31-6-16,20-15-3 16,26 0 8-16,0 8 3 15,-13 23 0-15,-14 15-1 16,0 8-9-16,-19 24-71 15,-38-17-199-15</inkml:trace>
  <inkml:trace contextRef="#ctx0" brushRef="#br0" timeOffset="43629.5034">4151 11978 214 0,'0'-4'46'0,"0"-8"9"15,0 1-9-15,0-6-11 16,0-3-2-16,0 4 11 16,0 4 6-16,0 8-7 15,0 1-9-15,0 3-10 16,0 0-9-16,0 0-10 15,0 0-4-15,0 15 0 16,0 10 1-16,0 10 0 16,6 8 0-16,-6 15 1 0,0 5-1 15,0 3 1-15,0 1-3 16,-19 0 0-16,5-12-20 16,3-18-48-16,-3-22-88 15,1-15-116-15</inkml:trace>
  <inkml:trace contextRef="#ctx0" brushRef="#br0" timeOffset="43823.6878">4348 11673 412 0,'-20'-2'43'16,"20"2"-42"-16,0 0-1 16,0 0-31-16,0 0-69 15</inkml:trace>
  <inkml:trace contextRef="#ctx0" brushRef="#br0" timeOffset="44573.5985">5313 12021 363 0,'-47'-25'28'0,"1"4"33"16,-6 4 7-16,6 13-21 16,-14 4-20-16,-5 4-19 15,-15 35 4-15,10 17 1 16,-18 9 4-16,31 4-6 0,16-2 0 16,3-7-2-1,30-18-3-15,8-15 2 0,0-24-2 16,13-3-1-16,47-36 14 15,25-33-3-15,16-25-9 16,13-18-6-16,-2-5 0 16,0 4-1-16,0 10 5 15,-14 14 9-15,-27 20-4 16,-25 19-3-16,-27 19-4 16,-19 12-1-16,0 16 7 15,0 3 3-15,-19 10-2 16,-44 35-8-16,-10 14-1 15,-6 11-1-15,13 0 0 0,28 2 0 16,11 0 0 0,27 0 1-16,0-5-1 0,19-14-1 15,35-19 1-15,26-20 0 16,4-14 0-16,20-1 0 16,-6-41 0-16,8-10 0 15,-21-5 2-15,-6 0-1 16,-33 18-1-16,-27 14 1 15,-19 13-1-15,0 12 2 16,-27 0 0-16,-47 12-2 16,-21 36-1-16,-3 12 0 15,10 1 1-15,37-3 0 0,18-16 0 16,25-16-3 0,8-9-2-16,0-15-5 0,27-2 1 15,28 0 5-15,10-19 3 16,6-3 1-16,-6 3-1 15,-18 7 1-15,-4 7-7 16,-21 5-21-16,11 0-15 16,-14 0-32-16,-11 0-94 15</inkml:trace>
  <inkml:trace contextRef="#ctx0" brushRef="#br0" timeOffset="44987.5989">6215 12083 375 0,'-13'0'45'0,"2"7"-34"16,8-7 15-16,3 0 0 15,0 0 3-15,0-14 0 16,22-17 16-16,43-9-2 0,12-10-9 16,10 4-1-1,-8 5 2-15,-14 19-3 0,-13 17-10 16,-25 5-11-16,-2 18-7 15,-11 29 3-15,-14 9-3 16,0 12-2-16,-14-1-2 16,-19-9-3-16,1-14-10 15,13-11-16-15,19-17-13 16,0-10-41-16,0-6-74 16,0-20-229-16</inkml:trace>
  <inkml:trace contextRef="#ctx0" brushRef="#br0" timeOffset="45263.8014">7164 11481 199 0,'0'5'128'0,"0"17"-91"15,8 9 2-15,-8 2 3 16,0 8 2-16,0 10-12 16,0 5-2-16,0 9-8 15,0 6-9-15,-8 7-10 16,-5-4-2-16,7-6-1 16,6 4-5-16,0-18-26 0,0-11-60 15,-5-18-42-15,-28-8-108 16</inkml:trace>
  <inkml:trace contextRef="#ctx0" brushRef="#br0" timeOffset="45497.4688">6911 12066 341 0,'19'-30'45'15,"19"5"12"-15,8-5 4 16,-5 4-21-16,11 10-17 0,-14 0-18 16,-5 9-5-16,-6 5 0 15,6 2-6-15,0 0-18 16,5 7-45-16,8 9-44 16,-8-2-32-16,9-4-70 15</inkml:trace>
  <inkml:trace contextRef="#ctx0" brushRef="#br0" timeOffset="45661.694">7630 11954 281 0,'0'4'82'0,"0"16"-32"16,0 3-5-16,9 4-12 0,2 4-2 16,-11 0-14-1,0 4-12-15,0 0-4 0,0 2-1 16,8-10-1-16,-8-6-40 15,0-19-137-15</inkml:trace>
  <inkml:trace contextRef="#ctx0" brushRef="#br0" timeOffset="45833.5018">7644 11648 454 0,'0'-12'74'16,"0"6"-71"0,33-4-3-16,5-4-19 0,-3 2-80 15,-10 7-98-15</inkml:trace>
  <inkml:trace contextRef="#ctx0" brushRef="#br0" timeOffset="46103.6285">8285 11427 69 0,'19'-2'270'0,"-5"2"-232"0,-1 0 28 15,6 11-24-15,-11 27 9 16,3 13-17-16,-11 8-6 15,0 2-3-15,0 7-2 16,0-1-7-16,0 4-14 16,0-3-2-16,0-1 0 15,0-8-18-15,-11-16-48 16,-16-19-69-16,-6-18-63 16</inkml:trace>
  <inkml:trace contextRef="#ctx0" brushRef="#br0" timeOffset="46449.3714">8056 11897 457 0,'0'-23'67'0,"8"5"1"16,57-1-15-16,12 4-18 16,2-4-7-16,-6 1-13 15,-7 3-12-15,-6 8-3 16,-17 3-2-16,12 4-14 15,-3 0-30-15,0 6-45 16,13 9-41-16,-13 3-13 16,-6-7-2-16,-5 0 58 15,-16-3 85-15,2-2 4 16,-13 1 45-16,-14 4 38 0,0 4 19 16,0 3-27-16,0 3 1 15,0 7 0-15,0 5-26 16,0 11-13-16,0 0-6 15,0 4-18-15,0-3-13 16,0-1 0-16,0-12-24 16,0-15-63-16,0-17-99 15</inkml:trace>
  <inkml:trace contextRef="#ctx0" brushRef="#br0" timeOffset="46591.5584">9002 11550 498 0,'-8'0'35'0,"8"0"-34"0,0 0-1 15,0 0-77-15,13 0-171 16</inkml:trace>
  <inkml:trace contextRef="#ctx0" brushRef="#br0" timeOffset="47057.2471">9419 12028 132 0,'6'0'193'0,"15"0"-135"15,18-23 11-15,7-10-28 16,0-16 4-16,12 1-14 15,-18 4-6-15,-7 11 6 16,-19 9-5-16,-14 13-9 0,0 6 0 16,-8 5 6-16,-39 0-17 15,-24 9-5-15,-8 18-1 16,0 10 1-16,8 11-1 16,0 7 1-16,11 3-1 15,14 0 1-15,13-8-1 16,33-6 0-16,0-6 0 15,19-9-7-15,61-19-47 16,23-10-89-16,9-16-155 16</inkml:trace>
  <inkml:trace contextRef="#ctx0" brushRef="#br0" timeOffset="47289.519">9978 11892 287 0,'-41'22'187'16,"8"-4"-96"-16,33-5-31 16,0-3-44-16,20-4-9 15,12 0 6-15,-4 1 16 16,-4 8 5-16,-10 9 13 16,-14 11-10-16,0 12-16 15,-33 7-14-15,-43 1-7 16,-6-11-6-16,-3-18-51 15,1-23-95-15,-1-6-244 0</inkml:trace>
  <inkml:trace contextRef="#ctx0" brushRef="#br0" timeOffset="48377.3149">4127 11708 62 0,'5'-20'40'15,"9"3"47"-15,5-4-26 16,0 0-3-16,-11 0 13 16,-8 10-3-16,0 8-20 15,0 3-15-15,0 0-7 16,0 1-9-16,0 17 4 16,-8-1-15-16,-11-6-4 0,19-4-2 15,0-7 1-15,0 0 0 16,0 0 11-16,0-7 12 15,0-8-10-15,19 0-5 16,0 5-4-16,8 3-2 16,-27 5-3-16,0 2 1 15,6 0-1-15,-6 0 0 16,0 0-2-16,13 3-5 16,7 15-31-16,-7-1-69 15,-13 3-96-15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7:56:34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4596 6297 411 0,'0'-4'30'16,"0"1"4"-16,0 1 14 15,-6-1-9-15,1 0-2 16,-9-2-15-16,-13 0 9 16,2 2-16-16,-29 3 0 15,-6 0-1-15,-25 32-7 16,9 20 0-16,8 10-1 16,16 1 1-16,27 2-1 15,12-12-2-15,13-17-3 0,0-15-1 16,33-21 1-16,27 0 6 15,10-28 7-15,9-19-3 16,6-13-3-16,0-6-1 16,-12 1 4-16,-21 1-5 15,-14 10-1-15,-19 11-3 16,-11 18-2-16,-2 10 1 16,2 10 0-16,-8 5-2 15,0 1 1-15,0 35 0 16,0 15 2-16,0 18 1 15,0 8 0-15,0 8-1 16,-22 15 0-16,-16 12 2 16,0 5 0-16,-28 2 0 0,1 0 0 15,-33 0 0 1,0-4 4-16,-14-10 0 0,-19-7-5 16,0-18-3-16,6-23-2 15,-6-26 2-15,14-25-1 16,10-6-3-16,17-20-6 15,30-19-8-15,47-9-23 16,13-6-28-16,41-7-38 16,35-7-68-16,11-8-242 15</inkml:trace>
  <inkml:trace contextRef="#ctx0" brushRef="#br0" timeOffset="539.9466">5656 6500 339 0,'-11'0'9'0,"11"0"24"15,-8 0-10-15,3 0-6 16,-1 0-6-16,-2 0 4 15,3 0 21-15,-3 0 2 16,8 0-13-16,0 0 2 16,0 6 8-16,0 6-20 15,13-2-1-15,9 0-1 16,11-8 0-16,-1-2-5 16,1 0 10-16,5-5 3 15,-10-12-8-15,-9-2 1 0,0 2-4 16,-14 2-6-16,-5 2 0 15,0 5 0-15,-11-1-4 16,-40 2 0-16,4-1-2 16,1 3-3-16,10-1-2 15,20 4-12-15,16-3-30 16,0-4-56-16,16-10-79 16,33-4-179-16</inkml:trace>
  <inkml:trace contextRef="#ctx0" brushRef="#br0" timeOffset="996.1837">7080 5726 243 0,'0'-14'109'0,"-25"2"-61"16,-8-2-3-16,-2-3-15 16,-3 7-1-16,0 4-2 0,-3 6-7 15,3 0-6 1,-1 0 0-16,-2 3-1 0,3 12-5 15,6 8 1-15,4 2 3 16,9 10 5-16,6 10 7 16,-1 9-4-16,9 14 0 15,5 6 1-15,0 6-7 16,-9 11 0-16,9-2-1 16,-5 5-4-16,-1-2-7 15,-13 0 0-15,-8 0-2 16,0-5 0-16,-6-3 0 15,-5-8-4-15,5-10-5 16,11-13-16-16,3-20-67 0,-5-11-57 16,-4-22-184-16</inkml:trace>
  <inkml:trace contextRef="#ctx0" brushRef="#br0" timeOffset="1205.7637">6196 6454 290 0,'47'-30'140'15,"18"3"-106"-15,30 2 40 16,6 7-26-16,11 2-14 16,-8-4-7-16,-6 6-14 15,-5 0-9-15,-17 4-4 0,11 2-4 16,-10 2-40-16,-12-5-125 15</inkml:trace>
  <inkml:trace contextRef="#ctx0" brushRef="#br0" timeOffset="1446.069">7519 5634 385 0,'21'0'65'0,"23"9"-17"16,11 22 18 0,-9 19-18-16,-8 20-2 0,-27 23-8 15,-11 23-12 1,-30 19-14-16,-52 9-7 0,-27 6-5 16,-11-1 0-16,6-10-12 15,-6-12-46-15,8-16-85 16,0-23-107-16</inkml:trace>
  <inkml:trace contextRef="#ctx0" brushRef="#br0" timeOffset="1917.9243">4680 5446 348 0,'-52'0'41'0,"-5"0"-8"16,-8 10 12-16,-28 26 10 15,-11 22-4-15,-21 23-9 16,-20 22 10-16,-10 34-2 15,2 27-8-15,3 19-4 16,11 14-20-16,30-12-8 16,44-13-7-16,48-31-2 15,17-27-1-15,93-24-4 16,60-17-13-16,57-9-44 16,43-15-90-16,36-22-202 15</inkml:trace>
  <inkml:trace contextRef="#ctx0" brushRef="#br0" timeOffset="2525.8651">8568 5587 357 0,'-65'0'129'16,"-9"0"-118"-16,-5 27 36 16,-24 21-4-16,-23 22-5 15,1 19-3-15,-3 23 5 16,2 16 1-16,14 12-5 15,28-9-6-15,24-11-16 0,33-16-9 16,27-20-5 0,0-15 0-16,46-12-7 15,33-11-24-15,8-15-48 0,3-17-84 16,-5-14-135-16</inkml:trace>
  <inkml:trace contextRef="#ctx0" brushRef="#br0" timeOffset="3013.9916">8448 6089 194 0,'-10'0'150'0,"10"0"-121"16,0 0 15-16,0 0-2 15,46-2-3-15,25-10-13 16,8 1 11-16,5-3-2 0,9 1 9 16,0 0-4-16,-9 3-9 15,-18 5-4-15,-23 5-6 16,-21 0-11-16,-16 7-3 16,-6 30 4-16,-6 24 7 15,-54 14-4-15,-33 16-7 16,-10 9 2-16,-1 2-3 15,3-9-1-15,25-13-5 16,16-17 0-16,41-27-7 16,19-21-21-16,0-15-47 15,79-18-43-15,6-35-128 16</inkml:trace>
  <inkml:trace contextRef="#ctx0" brushRef="#br0" timeOffset="3292.1571">9504 5756 521 0,'0'-2'16'16,"0"2"-5"-16,46 2 31 15,0 19 1-15,6 8 6 16,-16 13-2-16,-6 23 9 15,-17 22-6-15,-13 23 1 0,-33 23-11 16,-73 16-11 0,-49 5-12-16,-22-8-7 15,5-19-6-15,22-30-4 0,46-33-7 16,63-33-33-16,41-31-76 16,22-25-132-16</inkml:trace>
  <inkml:trace contextRef="#ctx0" brushRef="#br0" timeOffset="3854.2474">10526 6174 306 0,'-19'-2'137'15,"5"-3"-99"-15,14 5 10 16,0 0 20-16,0 0-17 16,3 0-8-16,49 0-14 15,19 0-5-15,2-8-8 16,4-6-9-16,-12 11-7 0,-13-1-7 15,-6 4-40-15,-18 0-94 16,-28 7-149-16</inkml:trace>
  <inkml:trace contextRef="#ctx0" brushRef="#br0" timeOffset="4004.2044">10529 6384 568 0,'-3'5'127'0,"3"10"-85"0,33-2-20 16,46-8-18 0,33-5-4-16,-6-11-49 0,11-38-282 15</inkml:trace>
  <inkml:trace contextRef="#ctx0" brushRef="#br0" timeOffset="5188.3435">13149 5764 327 0,'0'-5'114'15,"-8"0"-50"-15,2-1-2 16,1 5-20-16,2-2-11 16,-2 1 3-16,-3-1 10 15,-3-2-8-15,-8-5-2 16,-3 1-15-16,-11 8 5 15,-10 1-8-15,-23 1-9 16,1 34-6-16,5 14 3 16,8 5 0-16,25 1-1 15,21-5-1-15,6-19-2 16,0-11 0-16,14-20 0 16,48 0 2-16,12-32 3 15,5-23 0-15,14-6-4 0,-9-6 0 16,-18 9 3-16,-28 7 2 15,-19 11 3-15,-19 12-2 16,0 10 3-16,0 11-4 16,0 7-2-16,0 0-3 15,-24 21-1-15,-9 25 0 16,-8 19 0-16,-5 12 1 16,7 9 1-16,-1 15-2 15,-12 3 2-15,-14 5 3 16,9 1 3-16,-8-10-4 15,5-7 2-15,0-16-5 16,-6-16-1-16,-5-11 0 0,-8-13 1 16,-19-12-1-16,8-7 0 15,-11-13-1-15,17-5-3 16,13 0-9-16,16-20-13 16,36-15-42-16,19-10-58 15,0-11-67-15,27-9-253 16</inkml:trace>
  <inkml:trace contextRef="#ctx0" brushRef="#br0" timeOffset="5624.1125">15227 4945 434 0,'-33'-14'128'15,"11"14"-99"-15,-10 0 10 16,-15 0-27-16,-32 31 2 16,-24 13 3-16,-23 19 12 0,-5 19 4 15,0 20 17-15,9 11-6 16,23 9-15-16,26-5-15 16,40-10-5-16,28-13-4 15,5-14-4-15,19-14 0 16,46-13-1-16,1-12 0 15,5-6-4-15,2-2-8 16,-7-5-34-16,-15-11-50 16,-18-17-97-16,-11-6-343 15</inkml:trace>
  <inkml:trace contextRef="#ctx0" brushRef="#br0" timeOffset="6358.0157">15971 5182 522 0,'0'-3'24'15,"0"3"30"-15,0 0-12 16,8 0-14-16,-2 0-16 16,-6-5 15-16,0-16 17 15,0-7-23-15,0-4-15 16,0-5-1-16,0-2-3 16,-38 9-1-16,5 5-1 15,-13 8 0-15,7 12 1 16,4 5 2-16,-14 0-2 15,8 18-1-15,-5 11 1 16,7 6-1-16,4-1 0 0,10 11 0 16,6 7 1-16,19 10 8 15,0 6 15-15,0 13-4 16,0 3 0-16,14 2-3 16,0 5-6-16,-14-2-6 15,0-2-5-15,0-1-1 16,-9-1-8-16,-18-7-21 15,-3-14-38-15,17-19-17 16,-9-22-29-16,-8-16-103 16</inkml:trace>
  <inkml:trace contextRef="#ctx0" brushRef="#br0" timeOffset="6583.8854">15186 5694 445 0,'0'-8'80'15,"65"8"1"-15,20 0-27 16,13 0-25-16,0 0-8 16,14 0-15-16,-11 0-3 15,-6 0-3-15,6 0-3 16,-19 0-27-16,-14 0-91 0,-2 3-222 15</inkml:trace>
  <inkml:trace contextRef="#ctx0" brushRef="#br0" timeOffset="6876.0575">16961 5369 413 0,'-57'0'116'16,"-9"14"-83"-16,-21 32 12 15,-11 13 6-15,-19 5-16 16,5 4-20-16,14 1 7 16,21 1 17-16,23-3-2 0,35-7-20 15,19-3-9 1,0-2-4-16,46-15-2 0,19 2 2 15,15-12-4-15,-15 2-1 16,11-2-7-16,-8-6-40 16,-29-4-82-16,-1-18-169 15</inkml:trace>
  <inkml:trace contextRef="#ctx0" brushRef="#br0" timeOffset="7334.4921">16895 5726 222 0,'-10'-2'154'16,"1"0"-90"-16,9-5 11 16,0 6-15-16,14-1-8 15,38-3-9-15,8-8-6 16,24-3-2-16,15-3-7 16,18-2 4-16,3-4-12 15,8 4-3-15,-16 3 0 0,-25 8-4 16,-8 8 2-16,-33 2-13 15,-7 0 0-15,-20 2-1 16,-19 31 1-16,0 13 0 16,-39 12 1-16,-26 12 0 15,-14 2-3-15,24 1 0 16,-2-9 0-16,16-12-1 16,11-17-9-16,22-15-10 15,8-15-12-15,8-5-21 16,58-31-51-16,24-21-97 15,16-12-265-15</inkml:trace>
  <inkml:trace contextRef="#ctx0" brushRef="#br0" timeOffset="7626.162">18305 5305 411 0,'-19'-9'174'0,"19"9"-168"16,0 0 9-16,0 0 32 16,44 0 6-16,5 0-14 15,3 11 1-15,5 16-3 16,-11 15-4-16,-5 16-5 16,-30 17-3-16,-11 15-9 0,0 18-2 15,-57 11-4 1,-22 0-6-16,-6-11-3 0,6-19-1 15,14-28-3-15,26-24-18 16,26-23-24-16,13-14-45 16,0-16-49-16,33-28-113 15</inkml:trace>
  <inkml:trace contextRef="#ctx0" brushRef="#br0" timeOffset="7964.0488">18842 4919 599 0,'-19'-11'65'0,"19"11"16"15,0 0-46-15,14 0-15 16,43 7 7-16,17 25 2 16,10 15-4-16,-5 28 14 15,-40 38-7-15,-39 35-2 16,-20 31-1-16,-110 20-17 16,-48 9-12-16,-13-21 0 15,28-24 0-15,32-53 0 0,74-53 0 16,54-44-61-16,3-29-137 15,22-65-384-15</inkml:trace>
  <inkml:trace contextRef="#ctx0" brushRef="#br0" timeOffset="13679.8402">5520 8962 204 0,'14'0'183'0,"-1"0"-176"0,12 0 31 15,-3 0 8 1,2 5-10-16,-10 2 1 0,-9-2-1 16,-5-3-11-16,0-2 6 15,0 0 12-15,0 0-5 16,0-2-11-16,0-33 4 15,-24-17-23-15,5-16-8 16,-9 0 0-16,4 1 2 16,-9 7-2-16,0 15 1 15,-2 12-1-15,2 14 1 16,-10 8 0-16,-12 11 1 16,-10 0-1-16,-1 17-1 15,1 20 1-15,-1 13 2 16,15 10-2-16,4 14 1 0,1 19-2 15,8 17 1-15,19 14-1 16,-14 13 2-16,19 8 0 16,-19 5-1-16,6-3 0 15,8-11 0-15,-14-12-1 16,14-16-5-16,-8-21-14 16,3-21-31-16,2-17-68 15,-16-22-92-15</inkml:trace>
  <inkml:trace contextRef="#ctx0" brushRef="#br0" timeOffset="13901.5825">4459 9629 586 0,'79'-11'28'15,"33"2"21"-15,16 8-4 16,-21 1-37-16,-23 0-8 16,-24 0-1-16,-3 0-12 15,-10 0-46-15,5 10-77 16,-3 1-128-16</inkml:trace>
  <inkml:trace contextRef="#ctx0" brushRef="#br0" timeOffset="14167.9895">6183 9317 427 0,'0'-4'88'0,"0"4"-42"15,-19 0-13-15,-33 28 0 16,-36 33-7-16,-23 21-4 15,-12 12 9-15,11 9-9 16,19-3-5-16,36-7-7 16,24-9-9-16,33-18-1 0,0-9-4 15,14-14-5-15,49-16-17 16,10-15-62-16,12-12-72 16,-6-8-141-16</inkml:trace>
  <inkml:trace contextRef="#ctx0" brushRef="#br0" timeOffset="14541.9034">6308 9456 361 0,'19'0'56'0,"8"0"-33"16,12 0 5-16,7 0 1 16,0 0 7-16,6 0 1 15,14 0 0-15,13 0 0 16,-3 0-4-16,-8-6-10 16,-2 2-7-16,-15-1-9 15,-18 5-4-15,-8 0-2 16,-12 5 2-16,-13 30 6 15,0 15 14-15,-5 11-5 16,-55 13-13-16,0 9-3 16,-6-1-2-16,9-5 0 15,19-18-6-15,16-16-6 0,22-22-29 16,0-19-62-16,8-2-68 16,50-38-158-16</inkml:trace>
  <inkml:trace contextRef="#ctx0" brushRef="#br0" timeOffset="14803.9991">7361 9273 516 0,'0'0'5'15,"40"0"18"-15,31 0 29 16,3 3 15-16,10 26-23 0,-13 7-5 15,-22 17 0-15,-24 19 2 16,-25 13-5-16,-6 21-14 16,-86 6-17-16,-28 0-3 15,-8-15-2-15,8-25-6 16,27-27-10-16,28-33-28 16,26-12-50-16,26-20-26 15,13-25-159-15</inkml:trace>
  <inkml:trace contextRef="#ctx0" brushRef="#br0" timeOffset="15111.8501">8372 9387 165 0,'0'0'279'16,"33"0"-235"-16,46-4 44 15,-8 0-44-15,2 1 6 16,-2 1-22-16,-5 2-19 0,-20 0-9 15,-8 0-4-15,-13 0-28 16,-17 0-105-16,-8 15-208 16</inkml:trace>
  <inkml:trace contextRef="#ctx0" brushRef="#br0" timeOffset="15245.3264">8522 9608 457 0,'-5'0'151'15,"5"1"-69"-15,5 2-46 16,55-3-27-16,25 0-9 16,18-23-45-16,-18-33-275 15</inkml:trace>
  <inkml:trace contextRef="#ctx0" brushRef="#br0" timeOffset="16026.0654">10447 8729 166 0,'-5'-17'166'16,"5"6"-111"-16,0 4 13 15,0 4-22-15,0-3 9 16,-6 4-4-16,3 1-2 16,-8 1-6-16,11 0-13 15,-8 26 0-15,-3 32 16 16,-29 26-15-16,-20 23-14 15,-30 19-8-15,-17 16 1 16,-10 1-4-16,5-6-5 16,14-15-1-16,13-23-7 15,34-23-23-15,32-26-48 0,19-21-23 16,0-29-81-16</inkml:trace>
  <inkml:trace contextRef="#ctx0" brushRef="#br0" timeOffset="16393.9631">10679 9389 61 0,'-8'0'355'0,"-17"0"-308"0,-8 15-7 15,-2 24 12-15,-14 9-13 16,2 4-16-16,20 5 1 16,8-5 7-16,19-9-4 15,0-9-13-15,46-16-7 16,53-18 9-16,23-13 12 16,31-34-4-16,-17-11-8 15,-24 1-1-15,-41 11-1 16,-44 8 1-16,-27 10-4 15,-38 6-1-15,-55 4-6 16,-13 12-4-16,-3 6-2 16,41 0-7-16,38 0-24 0,30 0-52 15,16 0-43-15,77 0-118 16</inkml:trace>
  <inkml:trace contextRef="#ctx0" brushRef="#br0" timeOffset="17023.6828">12015 9391 220 0,'-8'0'58'15,"8"0"-33"-15,0 0-9 16,0 0 7-16,0 0 23 16,0 0 1-16,0 0 2 15,-11 0 7-15,-11 0-5 16,3 0-11-16,-14 0-13 16,-5 0-14-16,-14 11 0 15,-8 14 4-15,8 11 3 16,-8 11-4-16,14 8 6 15,13 2-8-15,14-7-3 16,14-14-3-16,5-14-6 16,11-15-1-16,35-7 3 15,19 0 13-15,-5-30-1 0,11-7-3 16,3-6-7-16,-22-6 2 16,0 2 3-16,-25 0 3 15,-8 4-1-15,-5 12 4 16,-14 12-5-16,0 11-5 15,0 8-3-15,0 0-4 16,0 11 0-16,0 36 0 16,0 22 1-16,0 25 4 15,0 24 1-15,0 15-4 16,-41 11 1-16,-25 1 1 16,-13-13 2-16,-5-16 1 15,-6-23-2-15,-3-25-4 0,0-23-1 16,-5-24 0-16,-11-21-1 15,-3 0 0-15,0-39-2 16,14-20-6-16,19-13-15 16,52-7-18-16,27 1-19 15,27 4-37-15,77 9-53 16,21 7-104-16</inkml:trace>
  <inkml:trace contextRef="#ctx0" brushRef="#br0" timeOffset="17653.7061">12547 9636 201 0,'-20'0'54'0,"7"0"-12"16,5 0 6-16,-3 3 0 15,3 0-15-15,2-1 1 16,-8 1 7-16,6-1-6 15,-3-2-6-15,11 0 0 16,0 0-8-16,-8 0 7 0,8 0-1 16,0 0-2-1,0 0 0-15,38 0 8 0,22 0-9 16,6 0 8-16,-20-5-6 16,-8 3-7-16,-5-1-6 15,-25 3-7-15,-8 0-4 16,0 31 10-16,0 11 2 15,-41 6-6-15,-2 0-2 16,10-11-5-16,33-8-1 16,0-21 0-16,0-8-2 15,57 0-4-15,22-12-4 16,14-22-65-16,-28-8-139 16</inkml:trace>
  <inkml:trace contextRef="#ctx0" brushRef="#br0" timeOffset="18239.7701">14103 8370 512 0,'0'-1'60'0,"0"1"-5"16,-24 16-19-16,-42 34 16 15,-32 24-8-15,-33 30-4 16,-19 17-5-16,3 25 10 16,19 14-7-16,63-6-20 15,65-13-11-15,0-30-6 16,90-37-1-16,40-24-3 15,15-20-6-15,13-18-19 16,6-10-61-16,-14-2-55 16,-33 0-137-16</inkml:trace>
  <inkml:trace contextRef="#ctx0" brushRef="#br0" timeOffset="19123.8403">14695 8773 253 0,'0'0'117'0,"0"0"-47"16,0 0-12-16,0 0-12 16,0 0-3-16,0 0-13 15,0 0 0-15,11 0 7 16,44 0-5-16,15 0-3 15,23 3-2-15,24-3-1 16,1 0-2-16,-1 0-7 16,-24 0-3-16,-28 0-8 15,-30 0-4-15,-18 0-1 0,-17 10-1 16,0 24 2-16,-6 16 4 16,-54 14-3-16,-30 12-2 15,-8 19-1-15,-14 7 0 16,6 3-1-16,11-7 0 15,7-17-5-15,37-15-9 16,18-22-49-16,19-13-37 16,14-29-99-16,19-4-229 15</inkml:trace>
  <inkml:trace contextRef="#ctx0" brushRef="#br0" timeOffset="19363.7951">15835 8920 108 0,'0'0'331'16,"0"10"-291"-16,0 22 37 16,0 9-16-16,-19 7-27 15,-9 9-12-15,-15 7-9 16,2 0-6-16,-5-2-6 15,7-1-1-15,-1-9-13 16,1-7-29-16,-2-13-101 16,9-17-212-16</inkml:trace>
  <inkml:trace contextRef="#ctx0" brushRef="#br0" timeOffset="19529.8903">15404 9310 334 0,'0'-12'210'0,"0"3"-139"15,30 0-30-15,38-6 6 16,14-3-18-16,0-1-13 16,13-4-4-16,-8 0-9 15,-2 1-3-15,5-5-14 16,-22 4-81-16,-11-4-170 16</inkml:trace>
  <inkml:trace contextRef="#ctx0" brushRef="#br0" timeOffset="19715.8846">16713 8773 355 0,'-19'3'132'0,"5"28"-80"16,-13 19 26-16,-11 16-10 16,-1 7-33-16,-15 14-6 15,-3 7-10-15,-3 4-19 16,8-5-7-16,19-1-23 15,6-19-81-15,27-31-154 16</inkml:trace>
  <inkml:trace contextRef="#ctx0" brushRef="#br0" timeOffset="19950.0427">17095 8463 604 0,'24'0'15'0,"17"32"15"16,11 17 1-16,-6 20 10 15,-13 17 0-15,-22 20 14 16,-11 23-1-16,-11 17-9 16,-57 11-22-16,-17-5-15 15,-13-20-8-15,8-24-19 0,16-33-82 16,23-45-148-16</inkml:trace>
  <inkml:trace contextRef="#ctx0" brushRef="#br0" timeOffset="20563.8445">17940 9089 265 0,'0'-9'145'0,"0"4"-70"16,-3 1 1-16,3-1-13 16,0 0-10-16,0 0-7 15,41 5 5-15,19 0-25 0,-3 0-14 16,-10 0-10-16,4 0-2 16,-4 0-10-16,-20 0-52 15,3 0-88-15,-22-2-201 16</inkml:trace>
  <inkml:trace contextRef="#ctx0" brushRef="#br0" timeOffset="20691.8462">18305 9153 425 0,'0'13'84'0,"0"5"17"16,0 8-10-16,25-4-66 15,43-9-25-15,11-13-10 0,5 0-109 16</inkml:trace>
  <inkml:trace contextRef="#ctx0" brushRef="#br0" timeOffset="21343.9022">19551 8564 365 0,'0'-2'148'0,"0"2"-82"15,0 0-28-15,0 0-28 16,11 0 21-16,-3 7-2 16,-8 21 6-16,0 17 11 15,0 21 3-15,-8 21-13 0,-49 18-11 16,-17 12-8-16,-29 12-8 16,-15-2-5-16,-2-13-4 15,30-13 0-15,17-22-7 16,35-21-22-16,24-21-69 15,14-33-66-15,8-4-155 16</inkml:trace>
  <inkml:trace contextRef="#ctx0" brushRef="#br0" timeOffset="21659.9975">19758 9194 352 0,'-32'16'197'0,"2"14"-189"16,2 14 3-16,9 11-7 15,0-5 7-15,19-4 11 16,0-8 11-16,0-11-5 16,52-14 2-16,24-13 13 15,17 0 0-15,5-32-11 16,-5-11-14-16,-33-4-8 15,-30 4-2-15,-30 0 0 16,0 3-2-16,-63 7-3 16,-16 8-3-16,6 8-7 0,26 7-6 15,28 6-22-15,19 0-61 16,0 0-78-16,79-4-200 16</inkml:trace>
  <inkml:trace contextRef="#ctx0" brushRef="#br0" timeOffset="22183.9382">21176 9058 309 0,'0'-4'102'16,"0"1"-38"-16,0 1-17 0,-27-1-13 15,-11 3-21-15,-22 0 6 16,-6 10 4-16,-13 23 8 16,-13 11 7-16,13 7-1 15,-6 10-5-15,33-8-7 16,20-7-12-16,21-20-12 16,11-13-1-16,5-13-4 15,52 0 4-15,3-4 14 16,19-23 0-16,-2-8-4 15,-9-7-6-15,-3-1 4 16,-18 4 4-16,-15 5 12 16,-18 13-3-16,-8 8-1 15,-6 12-10-15,0 1-5 0,0 0-3 16,0 29-1-16,0 23 1 16,-28 27 2-16,-24 18-2 15,-27 15 4-15,-24 15 0 16,-9 10 5-16,-19 0 2 15,-3-9-5-15,4-17-3 16,12-26-4-16,9-22-1 16,17-26 0-16,7-23-2 15,-2-14-2-15,21-5-6 16,9-33-14-16,35-10-23 16,22-4-34-16,14-4-62 15,70-2-44-15,28 0-149 0</inkml:trace>
  <inkml:trace contextRef="#ctx0" brushRef="#br0" timeOffset="22685.8596">21405 9503 294 0,'-8'0'25'16,"8"0"2"-16,0 0-3 15,0 0 24-15,0 0-9 16,0 0 15-16,0 0 10 16,0 0-14-16,-5 0-7 15,5 0-8-15,0 0 1 0,5-3-7 16,28 1 1 0,0-3-11-16,-25 5-4 0,-3 0-8 15,-5 0 1 1,0 14-2-16,-32 21 8 0,-20 9-3 15,-8-3-9-15,8-3-1 16,25-11 0-16,16-4-1 16,11-12-1-16,0-8 0 15,65-3 1-15,20 0 3 16,5 0-3-16,-17-7-1 16,-7-3-16-16,-14-9-44 15,2-2-89-15,-2-7-234 16</inkml:trace>
  <inkml:trace contextRef="#ctx0" brushRef="#br0" timeOffset="23520.1813">23030 8689 456 0,'0'0'72'0,"0"0"-44"15,0-4-22-15,0 4 3 16,0 0-1-16,-38 0 7 16,-3 0-10-16,-24 0 16 0,-1 0 6 15,-18 11-8 1,-9 8-1-16,-10 7-3 0,2-2-10 16,11 6-3-16,16-5-2 15,22 0 0-15,25-7 0 16,16-1 0-16,11-1 0 15,0-1 5-15,14 4 8 16,38-3 9-16,5 0 6 16,22 1 8-16,8 3-6 15,9 4-4-15,-17 7-5 16,-14 1-8-16,-19 3-6 16,-7 3-2-16,-23 0-4 0,-5 10 2 15,-11-2-2 1,0 7 4-16,-27 5-2 0,-36-3 1 15,-3 1-2-15,-7-2-2 16,2-9 0-16,6-13-1 16,10-6 1-16,9-17 0 15,7-7 0-15,12-2 0 16,8-9 0-16,19-38 0 16,0-28-1-16,27-26-2 15,66-17 2-15,24-6 1 16,9 7 1-16,-14 19 0 15,-14 17 1-15,-33 27 2 16,-32 17 5-16,-28 12 2 0,-5 6-9 16,0 1-2-1,0-3-20-15,-19 6-62 0,6-8-125 16</inkml:trace>
  <inkml:trace contextRef="#ctx0" brushRef="#br0" timeOffset="31955.9922">23769 9328 44 0,'0'-5'388'0,"-5"4"-374"16,5-1 16-16,0-8-1 16,0-3 5-16,0-2-11 15,0 2 2-15,0 4 8 16,0 7 11-16,0-2-5 15,0 4-12-15,0 0-7 0,0 0-3 16,0 0-3 0,0 0 0-16,0 0-6 0,0 0-6 15,0 0-1-15,0 0 0 16,0 0 0-16,0 0 1 16,0 0 0-16,5 0 0 15,28 0 3-15,22 0 20 16,40-2-5-16,30-9-7 15,28 0 10-15,22-7-3 16,-4 0-3-16,-32 6-2 16,-29 2-7-16,-59 8-2 15,-23 2-5-15,-20 0-1 16,-8 0 1-16,0 0-1 16,0 0-2-16,0 0-9 15,0-2-19-15,0-12-20 0,0-2-49 16,11-9-91-16,21-5-136 15</inkml:trace>
  <inkml:trace contextRef="#ctx0" brushRef="#br0" timeOffset="32601.4959">25054 8915 234 0,'-20'0'118'0,"1"0"-99"16,0 0 12-16,19 5-4 15,-8-5-2-15,-3 0 5 16,11 0 14-16,-13 0 17 15,7 0-14-15,3 0-17 16,-2 0-7-16,-1 0-1 16,6 0-3-16,-2 0 1 15,2 0-5-15,-11 0-2 16,11 0-1-16,0 0-3 16,0 0-4-16,0 0-2 0,0 0 1 15,0 0 7-15,0 0 2 16,0 0-1-16,0 0-3 15,-8 0-2-15,8 0 0 16,0 0-2-16,0 0 1 16,0 0-4-16,0 0-2 15,0 0 1-15,0 0 2 16,0 0 1-16,27 0 5 16,19 3 3-16,20 8 2 15,-6 5-5-15,-3 4-3 16,-5 2 1-16,2 1-2 15,-16-10-1-15,-10 3-4 0,-9-6 1 16,-6-2-1 0,-13 3 0-16,0 9 1 0,-8 11-1 15,-63 17 2-15,-35 16-1 16,-6-2-1-16,3 2 0 16,27-12 0-16,12-9-2 15,23-7-1-15,28-16-2 16,8-5-4-16,11-8-10 15,0-7-44-15,30 0-80 16,38 0-158-16</inkml:trace>
  <inkml:trace contextRef="#ctx0" brushRef="#br0" timeOffset="34011.588">26515 8888 363 0,'-11'0'4'16,"3"0"21"-16,-11 0 1 16,11 4 2-16,-3 4 3 15,-3-2 5-15,6 3 9 16,-11-1 3-16,13-4-1 15,-2 0-17-15,3-1-15 16,5-3-5-16,0 0 6 0,0 0 8 16,0 0 2-16,0 0-2 15,0 0 3-15,19-3-3 16,27-8-4-16,25-6 2 16,-3 6-5-16,9-3-1 15,-4-1-3-15,-16 2-3 16,-10 6-4-16,-25 5-1 15,-11 2-2-15,-11 0-1 16,0 0 1-16,0 0-1 16,0 0-1-16,13 14 3 15,-7 5 4-15,-6 10-4 16,0 2-1-16,0 9 2 16,-11 11-4-16,-36 17-1 0,-23 11 0 15,-18 14 0-15,-24 4 0 16,-10 9 0-16,-12 9-2 15,6 6 2-15,-3-2-1 16,25-10-2-16,27-26-5 16,27-34-1-16,25-24 4 15,21-17 3-15,6-3 1 16,0-5 0-16,0 0-3 16,19-7-1-16,41-22 4 15,25-6 0-15,32 0 1 16,14 0 0-16,8 11 0 15,-8 10 0-15,-14 8 0 0,-32 6 0 16,-20 0-1-16,-10 21-9 16,-12 2-50-16,-7 0-68 15,-12-11-104-15</inkml:trace>
  <inkml:trace contextRef="#ctx0" brushRef="#br0" timeOffset="34514.1473">27761 8331 359 0,'-5'0'80'0,"5"0"-45"0,-3 0-13 16,3 0-8-16,-11 4 12 15,11 9-6-15,0 1 21 16,0 9 3-16,0 9 2 16,0 7-7-16,-8 12-9 15,2-2-12-15,1 3-11 16,-3-1-3-16,-11-9-1 15,19-6-3-15,-6-7 0 16,6-9-5-16,0-12-5 16,0-8-12-16,0 0-35 15,0-14-67-15,6-17-145 16</inkml:trace>
  <inkml:trace contextRef="#ctx0" brushRef="#br0" timeOffset="35173.7362">27742 8304 245 0,'0'0'68'0,"0"0"0"16,0 0-28-16,0 0 1 15,0-3-17-15,0 1-7 0,11-1 13 16,5 1 2 0,14 2-6-16,3 0-1 0,22 0-4 15,21 0-3-15,25 0 3 16,21 0-3-16,9 0-3 16,6 0 2-16,-17 0 5 15,-22-7-6-15,-27 1-7 16,-6 2-3-16,-24 4-2 15,-14-3-2-15,-16 1 0 16,3 2-2-16,-14 0 0 16,0 0 0-16,0 0 2 15,0 0-2-15,0 5 5 16,0 22 6-16,0 3-2 16,0 6-5-16,0 6-3 15,0 7 2-15,0-1-2 0,0-1 1 16,0 1-1-16,0-5 1 15,0-1-1-15,0-9 0 16,0-2 0-16,0-11-1 16,0-6 0-16,0-6 0 15,0-4 0-15,0 4 0 16,0 5 0-16,-25 2 1 16,-35 2 2-16,-13-4-1 15,-12-6-1-15,-18-5 0 16,-17-2 0-16,-22 0-1 15,-3 0 2-15,1 0 0 16,27-4 0-16,16-1-2 0,11 5 0 16,19 0-1-16,22 0-2 15,19 0-4-15,16 0-14 16,14 0-54-16,0 0-45 16,0 0-67-16,44 0-207 15</inkml:trace>
  <inkml:trace contextRef="#ctx0" brushRef="#br0" timeOffset="35923.7542">29203 9210 85 0,'-21'-10'361'0,"15"10"-305"15,6 0 16-15,0 0-52 16,0 0-12-16,0 0 13 15,0-6 21-15,0 2 6 16,47-4 1-16,18-2-10 0,6-1-22 16,-6 9-15-16,-13-8-2 15,-3 10-2-15,-11 0-10 16,-5 0-35-16,-8 0-79 16,-25 23-63-16,0 2-208 15</inkml:trace>
  <inkml:trace contextRef="#ctx0" brushRef="#br0" timeOffset="36125.949">29116 9491 419 0,'0'0'99'15,"0"0"-31"-15,0 2 26 16,47-2-45-16,32 0-23 15,5 0-16-15,3 0-10 16,-10-12-6-16,-4-1-36 16,6-5-63-16,1-6-172 15</inkml:trace>
  <inkml:trace contextRef="#ctx0" brushRef="#br0" timeOffset="36965.8756">30370 8900 319 0,'0'0'92'15,"-8"0"-83"-15,3 0 2 16,-3 0-1-16,-3 0 1 15,8 0 15-15,-2 0 17 16,-1 0 7-16,6 0-11 0,0 0-8 16,0 0-7-16,0 0 1 15,0 0 12-15,6-4-5 16,40-5 1-16,11-4 4 16,17-2-4-16,5 1 2 15,-8 3-7-15,2-1-6 16,-15 6-11-16,-26 2-8 15,-18 4-1-15,-6 0-2 16,-8 0 0-16,0 18 0 16,-13 19 2-16,-34 11 0 15,-5 1-1-15,6-11 0 16,27-15-1-16,5-9 0 16,14-14-1-16,0 0 1 0,6 0 1 15,48 0 1 1,4-2 0-16,-12 2-2 0,-8 0 4 15,-19 0-1-15,-11 0-1 16,-8 0 1-16,0 0-1 16,0 3-1-16,0-3 1 15,0 0-2-15,0 0 0 16,6 0 0-16,-6 0-2 16,8 0 2-16,-8 0-2 15,0 0 0-15,0 0-6 16,0 0-20-16,0 0-55 15,0 0-108-15,0-17-295 0</inkml:trace>
  <inkml:trace contextRef="#ctx0" brushRef="#br0" timeOffset="37917.6669">30651 8865 248 0,'14'-2'72'15,"-9"2"-29"-15,14-4 7 16,3 2-14-16,-3-3-18 16,-8 3-2-16,-11-1 16 15,0 1 9-15,0 2 1 16,0 0-2-16,0 0-15 0,0 0-6 15,0 0-2-15,0 0-8 16,0 0-5-16,0-2 1 16,0 2 4-16,0 0 6 15,0-2 3-15,0 2-5 16,0-4-3-16,0 4 6 16,0-2 1-16,-5 2-3 15,-1-1-4-15,-15-3 1 16,-12-2-6-16,0 2-5 15,-5 1 0-15,-8 3 0 16,-6 0 1-16,5 0-1 16,-4 0 0-16,-1 3 0 15,-8 7 0-15,13 1 0 16,-10 3 2-16,11 1-1 16,-6 3 1-16,-2 9 1 0,7-4-1 15,4 6 0-15,7-2-1 16,17-3 0-16,8 2 1 15,11-8-1-15,0 6 2 16,0-2 0-16,19-2 1 16,28-1 4-16,-1-5-1 15,17-3 1-15,5-11-2 16,8 0 2-16,17-2 0 16,10-22-3-16,-10-7-1 15,0 2 2-15,-14-1-1 16,-14-1-2-16,-13 8-1 15,-14-4-1-15,-5 9-1 0,-14-1 1 16,-5 5 1 0,-1-1-2-16,-7 2 0 0,2 4 0 15,-8 0 1-15,0-4 1 16,0 5 0-16,0 1-1 16,0-2 0-16,0 3 0 15,-33 1 1-15,-13-1-1 16,0 4-1-16,-12 0 0 15,-7 2 1-15,5 0-1 16,14 0 0-16,5 0 0 16,3 0-2-16,18 0-2 15,1 0-2-15,19 4-17 16,0 2-46-16,0 7-54 16,0 1-47-16,39 1-133 15</inkml:trace>
  <inkml:trace contextRef="#ctx0" brushRef="#br0" timeOffset="38615.4646">30381 9310 233 0,'0'-4'41'0,"6"3"-17"16,2-6-5-16,6 0 14 16,-1-2 6-16,-2 2-10 15,-3-1 0-15,-8 6-6 16,6-1 4-16,2 1-22 15,-8 2-4-15,5-8-1 16,15 3 1-16,-7-1 0 16,12-3 1-16,-17 7-1 15,6 0 1-15,-14-1 1 16,0 1 8-16,0-2 19 16,0 4-1-16,0-2-11 0,0 2 10 15,0-2 6-15,0 2-7 16,0 0-6-16,0 0 3 15,-6 0-7-15,-8 0-4 16,-13 0-1-16,-11 0-1 16,-17 15-7-16,-15 4 3 15,-1 8 3-15,-8 9 3 16,-6 4 5-16,-2 10-8 16,-3 1-5-16,16 6 1 15,22 0 2-15,25-6-2 16,27-7-3-16,0-11-1 15,41-10-1-15,68-15 9 0,25-8 1 16,43-11 0 0,6-32 0-16,13-11-1 0,-24-7 2 15,-28-3-3-15,-40 5 1 16,-61 6-3-16,-43 0-3 16,-5 5 1-16,-99 8-2 15,-40 10-3-15,-20 17-1 16,6 13 0-16,41 0-1 15,38 0-11-15,52 0-34 16,21 0-65-16,6 0-26 16,14-13-136-16</inkml:trace>
  <inkml:trace contextRef="#ctx0" brushRef="#br0" timeOffset="43435.3017">22905 10892 403 0,'-19'-4'28'16,"19"4"16"-16,-6 0-6 15,4 0-2-15,2-1 10 16,0 1 0-16,0 0-1 16,54 0 1-16,12 0-16 15,5-5-13-15,2 4-11 16,-7-5-6-16,-15 5-1 16,1-2-8-16,-11-1-42 15,-22 4-73-15,-13 0-90 16</inkml:trace>
  <inkml:trace contextRef="#ctx0" brushRef="#br0" timeOffset="43607.6266">22878 11224 607 0,'0'0'108'15,"19"0"-40"-15,54 10-12 16,12-3-45-16,2-2-11 15,-8-5-14-15,-13 0-88 16,-14-7-89-16,-20-27-273 16</inkml:trace>
  <inkml:trace contextRef="#ctx0" brushRef="#br0" timeOffset="44199.4317">23887 10766 361 0,'-6'0'95'0,"1"0"-81"16,5 0 11-16,0 0-12 16,0 0 10-16,-9 0 10 15,9 0 10-15,-5 0 1 16,5 0-4-16,0 0-5 15,5 0-2-15,42 0 2 16,18 0-10-16,14 0 1 16,28-3 9-16,-4-2-4 15,-5 5-9-15,-27 0-4 16,-19 0-9-16,-25 0-5 0,-27 11-2 16,0 15 0-16,-10 9 2 15,-45 14-2-15,-24-3 0 16,13-5-2-16,36-12 0 15,30-12-2-15,20-6-1 16,56-4 3-16,22 1 1 16,-5 7-1-16,-22 5 4 15,-36 21 3-15,-35 27 5 16,-46 24 7-16,-126 16-10 16,-52 7-9-16,-24-18 0 15,38-36 0-15,74-39-33 16,71-26-91-16,51-61-218 15</inkml:trace>
  <inkml:trace contextRef="#ctx0" brushRef="#br0" timeOffset="50407.4008">19851 5605 431 0,'-11'0'61'15,"11"0"-9"-15,0-6 6 0,30 3-27 16,25-6 11-1,-3 4-14-15,-14 0-13 0,-6 5-5 16,-12-3-7-16,-12 3-3 16,3 0-1-16,5 0-10 15,3 0-53-15,8 0-73 16,3 0-37-16,-21 0-132 16</inkml:trace>
  <inkml:trace contextRef="#ctx0" brushRef="#br0" timeOffset="50565.8585">20001 5786 267 0,'0'5'129'0,"0"-2"-52"15,0 5 25-15,41-3-19 0,30-1-35 16,3-4-31-16,18 0-11 16,-2 0-6-16,17-17-3 15,-4 0-59-15,-5-10-177 16</inkml:trace>
  <inkml:trace contextRef="#ctx0" brushRef="#br0" timeOffset="51277.56">22840 5322 309 0,'-9'-11'109'0,"-2"7"-75"15,6 0 16-15,-3-4-4 0,-11 1 10 16,-19-7-27 0,-9 1-1-16,-7 6 4 0,-36 7-10 15,-11 0-11-15,-30 41-7 16,-19 16 3-16,0 10 2 15,25 2 8-15,29 0 5 16,50-12-5-16,27-16-13 16,19-18-2-16,11-12 0 15,43-11 1-15,28 0 5 16,5-27-1-16,6-8-2 16,-17 4 0-16,-21-1 3 15,-12 8 5-15,-24 8-2 0,-10 8 2 16,-4 5 0-1,-5 1-5-15,0 2-4 0,0 0-4 16,0 5-1-16,0 27 1 16,0 17 0-16,0 16 2 15,-11 15 1-15,-22 7-2 16,-7 12 0-16,-18 5-1 16,-7 1 0-16,-22-7 1 15,-12-3 1-15,-12-10 1 16,-15-13-1-16,-5-19-2 15,3-15 2-15,-5-20-2 16,2-18-2-16,8-5-1 16,11-33-10-16,28-6-22 15,48-2-28-15,36 2-48 16,22-6-88-16,71-4-206 0</inkml:trace>
  <inkml:trace contextRef="#ctx0" brushRef="#br0" timeOffset="52010.9919">24083 4793 486 0,'0'-9'18'0,"0"9"50"16,-44 0-22-16,-21 22-4 16,-22 13-24-16,-12 11 5 15,1 14 2-15,-5 16-5 16,4 24-1-16,1 16-3 16,11 11-5-16,16-5-6 15,44-13-4-15,27-21-1 16,0-23 1-16,49-16-1 15,22-18 0-15,8-8 0 16,-8-7-1-16,-11-5-7 16,-8-4-20-16,8 4-57 15,-14-5-96-15,-8-6-221 16</inkml:trace>
  <inkml:trace contextRef="#ctx0" brushRef="#br0" timeOffset="52537.4061">24301 5261 18 0,'-5'-11'252'15,"-4"11"-211"-15,-2 0 15 16,3 0-27-16,8-3-4 16,-13-1 14-16,2-2 15 15,11 5 1-15,0-10-8 16,11-4 0-16,62-3-19 16,23-3 7-16,5 3-4 15,-11 9 4-15,-25 3-1 16,-19 6-8-16,-27 0-15 15,-19 22-4-15,0 19 3 16,-46 8-4-16,-49 8-1 16,7-5-5-16,23-13 0 15,19-15 0-15,40-17 0 0,6-7-4 16,33 0-2-16,60 0 6 16,16-10 0-16,2 8 0 15,-23 2 0-15,-23 9 1 16,-32 31 0-16,-33 14 5 15,0 13 0-15,-85 10-3 16,-40 1-1-16,-1-18-2 16,23-17-3-16,18-27-17 15,44-16-26-15,33-24-24 16,8-22-48-16,79-6-55 16,41-9-42-16</inkml:trace>
  <inkml:trace contextRef="#ctx0" brushRef="#br0" timeOffset="52829.1064">25460 4826 518 0,'0'-6'22'15,"35"6"26"-15,61 0 14 16,21 0 7-16,-3 28-13 16,-4 24 0-16,-37 28-3 15,-54 38-13-15,-38 31-12 16,-144 23-5-16,-80 14-8 0,-24-14-6 16,21-28-8-16,55-41-1 15,74-43-13-15,79-46-67 16,38-28-110-16,93-61-271 15</inkml:trace>
  <inkml:trace contextRef="#ctx0" brushRef="#br0" timeOffset="53287.8284">26294 5404 341 0,'0'-6'205'0,"6"4"-157"16,32 2 15-16,22 0-25 16,11 0-20-16,-3 0-10 15,-3 0-7-15,-18 0-1 16,2 0-10-16,-14 0-56 16,-16 0-115-16</inkml:trace>
  <inkml:trace contextRef="#ctx0" brushRef="#br0" timeOffset="53437.6409">26313 5643 350 0,'0'0'259'16,"11"0"-187"-16,57 5-25 16,22-4-47-16,17-1-5 15,-4-1-121-15,-15-39-471 16</inkml:trace>
  <inkml:trace contextRef="#ctx0" brushRef="#br0" timeOffset="55431.2975">27802 5066 295 0,'-27'-3'40'15,"5"3"-7"-15,-8 0 3 16,3 0-8-16,13 0-7 16,0-5 6-16,9 3 10 15,5-3 1-15,0 3-1 16,0-1-4-16,0-2 8 16,14 1-13-16,51-6 4 15,25-2 6-15,11-1 1 16,-6 5-7-16,-21 7 1 0,-22 1-10 15,-30 1-13-15,-22 39-3 16,-3 17 6-16,-82 19-6 16,-18 10-6-16,5-9-1 15,13-18-1-15,39-19 0 16,32-27-1-16,14-7-2 16,11-6-5-16,57 0 8 15,36 0 1-15,-12 0 1 16,-13 3-1-16,-27 27 2 15,-46 16 5-15,-6 26 2 16,-85 18-3-16,-65 15 0 16,-27-1-6-16,0-13 0 15,19-21 0-15,27-31-3 0,27-20-7 16,31-19-14 0,26 0-22-16,47-36-39 0,0-3-57 15,87-11-122-15</inkml:trace>
  <inkml:trace contextRef="#ctx0" brushRef="#br0" timeOffset="56143.462">28546 4773 9 0,'0'-5'190'0,"-13"0"-74"16,2 3-30-16,-3-3-28 15,6 2-20-15,3 3-19 16,5-4 13-16,0-1-4 15,0-1 9-15,5-4-3 16,22 3 0-16,6 0-6 16,0 0 2-16,8 3-1 15,2-1-2-15,4-2-7 16,-9 2-4-16,-11 0-3 16,0 3-4-16,-21 2-6 15,-1 0-1-15,-5 2 0 16,0 23 3-16,0 7 1 0,-38 3-1 15,-14 3-3-15,6-13 0 16,19-3-2-16,16-14 0 16,11-3-2-16,0-5 1 15,0 0-1-15,43 0 2 16,12 0 1-16,-9 0-1 16,-21 6 1-16,-20 11 3 15,-5 12 3-15,-19 12 10 16,-79 10-7-16,-19 3-6 15,-1-9-4-15,12-14 0 16,35-13-2-16,25-14-6 16,27-4-18-16,19 0-21 15,33 0-53-15,51 0-78 0,20 0-30 16</inkml:trace>
  <inkml:trace contextRef="#ctx0" brushRef="#br0" timeOffset="56548.8752">28887 5423 134 0,'-19'-4'283'15,"11"-3"-209"-15,8 5-13 16,0-3-26-16,46 0 22 0,20 0-14 16,-6-1-15-1,-6 0-10-15,-10 2-13 0,-22 4-5 16,2 0-10-16,3 0-33 16,-7 0-78-16,-20 17-98 15</inkml:trace>
  <inkml:trace contextRef="#ctx0" brushRef="#br0" timeOffset="56713.723">28718 5645 557 0,'0'0'72'0,"66"0"36"0,18 0-81 15,1 0-24 1,-6 0-3-16,-14-2-28 0,6-10-97 15,-16-14-214-15</inkml:trace>
  <inkml:trace contextRef="#ctx0" brushRef="#br0" timeOffset="59413.3913">29923 5093 61 0,'0'0'63'0,"-5"-2"-35"15,5 2 21-15,0 0 7 16,-3 0-5-16,-8 0 0 16,3-3-6-16,-3 0 7 15,3-1 1-15,8-1-11 16,-6 5-1-16,1 0-4 0,5 0-11 15,0 0-9-15,0 0-7 16,0 12 4-16,0 16 7 16,0 4-12-16,0-1-3 15,-3 4 3-15,-10-2-4 16,-4-6 4-16,4 2 0 16,-1-15-6-16,14-5-2 15,0-9-1-15,0 0 0 16,0 0 1-16,0-2 1 15,38-22-1-15,22-11 0 16,19-5-1-16,0 0 1 0,0 3 3 16,-8 10 15-16,-13 7 3 15,-12 10-6-15,-24 5-6 16,-11 5-5-16,-3 0-2 16,-3 23 0-16,-5 19 9 15,0 9-4-15,-13 8-4 16,-26 6-2-16,-21 4-1 15,-16 2-1-15,-17 8 0 16,-27 16 0-16,-10 7 1 16,-20 4-1-16,5 1 0 15,14-16 0-15,28-20-3 16,37-32-3-16,31-21 0 16,16-18 2-16,19-7 0 15,0-23-22-15,27-12 0 0,52 6 16 16,27 4 10-16,25 11 0 15,0 13 0-15,-8 8 2 16,-6 0 1-16,-30 29 1 16,-21 11-3-16,-34 2-1 15,-12 2-2-15,-7-8-16 16,-13-4-64-16,0-13-83 16,0-19-157-16</inkml:trace>
  <inkml:trace contextRef="#ctx0" brushRef="#br0" timeOffset="60067.5865">30921 5274 166 0,'0'-2'55'16,"0"-1"-15"-16,0 3-4 16,0-2 0-16,-2 2-2 15,-4-2-9-15,-8-2 3 16,9 3 0-16,-9-1 5 15,9-2-3-15,2 0-4 0,3 4 3 16,0-3-3 0,0 1-10-16,0 2 1 0,41-6 26 15,25-1-13-15,32-8-5 16,19-7 1-16,3-6 1 16,-3 5 2-16,-24 2 1 15,-22 7-2-15,-33 7-17 16,-19 7-6-16,-16 0-2 15,-3 16-1-15,0 37 5 16,-36 21 2-16,-40 21-5 16,-30 18-3-16,-25 11-1 15,-6 13 0-15,-2-3 0 16,14-13 0-16,35-22-1 16,24-30-8-16,53-27-36 15,13-20-53-15,0-22-60 0,19-7-317 16</inkml:trace>
  <inkml:trace contextRef="#ctx0" brushRef="#br0" timeOffset="60501.3088">31068 5703 292 0,'22'0'356'15,"-3"0"-349"-15,41 23 49 16,6-1-56-16,5-4-1 16,-6-18-93-16,6-2-369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7:58:59.1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2992 4738 215 0,'0'-14'74'16,"11"-3"-9"-16,3 2 16 15,-6-1-42-15,-8 3 4 0,6 2 14 16,-6 1-7-16,0 5-6 16,0 2 0-16,0 3-9 15,-6 0-20-15,-35 5-8 16,-2 19-4-16,7 3 0 16,3-3-2-16,23-2 1 15,10-5 0-15,0-5-1 16,5-4-1-16,47-8 1 15,13-1 10-15,20-35 0 16,-17-9-1-16,-11 3-3 16,-30 4-1-16,-27 3 0 15,0 11-4-15,-8 6-2 16,-38 8-1-16,-6 10-14 0,6 0-20 16,8 0-13-1,19 8-31-15,10 0-29 0,9-7-48 16,0-1-221-16</inkml:trace>
  <inkml:trace contextRef="#ctx0" brushRef="#br0" timeOffset="217.3224">3511 4540 283 0,'19'0'69'16,"0"0"-17"-16,0 27 21 15,-6 9-25-15,-2 6-9 0,-8 5-5 16,-3 10-1-16,0 1-7 16,0 6-12-16,0-4-14 15,-8 6 0-15,-30 3-23 16,10-10-38-16,-4-17-79 16,-1-31-72-16</inkml:trace>
  <inkml:trace contextRef="#ctx0" brushRef="#br0" timeOffset="479.2594">3609 4560 225 0,'49'-33'164'0,"19"0"-148"0,8 4 54 15,17 1-12-15,-6 11-3 16,-10 8-20-16,-31 9-8 15,-19 0-10-15,-27 13 5 16,-5 25 0-16,-63 16-7 16,-42 12-12-16,-1 1-3 15,-1-10-2-15,27-14-7 16,31-12-24-16,27-15-25 16,8-15-23-16,19-1-39 15,0-10-148-15</inkml:trace>
  <inkml:trace contextRef="#ctx0" brushRef="#br0" timeOffset="757.9377">4781 4150 344 0,'0'0'32'0,"0"8"51"16,0 19-25-16,0 13-23 16,0 7-13-16,0 13 20 15,-3 3-12-15,-35 7-7 0,5-1-10 16,1-4-10-16,-6-3-3 16,5-2-13-1,0-9-21-15,-8-16-29 0,9-13-37 16,-7-19-30-16,12-3-71 15</inkml:trace>
  <inkml:trace contextRef="#ctx0" brushRef="#br0" timeOffset="960.0643">4440 4523 363 0,'58'-17'62'0,"2"9"28"0,19-6-19 15,-14 7-24-15,11 0-9 16,-7-1-27-16,-23 4-10 16,-2-1-1-16,-12 3-7 15,1 2-24-15,-6 0-40 16,6 0-73-16,5-10-96 16</inkml:trace>
  <inkml:trace contextRef="#ctx0" brushRef="#br0" timeOffset="1349.8016">5378 4180 127 0,'-13'-2'0'0,"4"-2"-2"16,9 4-42-16,0 0 20 15,0 0 24-15,0 0 23 16,0 0 23-16,0 0 26 16,0 0 25-16,9-7-17 15,4-1-3-15,-7 7-12 16,-1 1-9-16,-5 0-11 15,0 1 0-15,0 25-12 0,0 7 1 16,0 15-10-16,0 4-11 16,-11 8-4-16,-21 3-3 15,-4 2-3-15,3 2-3 16,-5-6-9-16,11 2-33 16,-17-11-47-16,22-4-119 15</inkml:trace>
  <inkml:trace contextRef="#ctx0" brushRef="#br0" timeOffset="1679.6819">5665 4425 697 0,'0'0'0'0,"0"0"-22"16,0 0-55-16,0 8-59 15</inkml:trace>
  <inkml:trace contextRef="#ctx0" brushRef="#br0" timeOffset="1799.5645">5637 4784 291 0,'-65'0'0'15</inkml:trace>
  <inkml:trace contextRef="#ctx0" brushRef="#br0" timeOffset="4231.764">4258 6160 412 0,'24'-11'17'0,"-5"0"31"16,22-1 19-16,11 5-24 15,-6 7 8-15,6 0 0 0,5 10-12 16,-10 21-3-16,-6 12-10 16,-17 4-13-16,-2 4-10 15,-17-4-3-15,-5-3 0 16,0-3-14-16,0-11-39 16,0-15-47-16,0-15-41 15,47-23-117-15</inkml:trace>
  <inkml:trace contextRef="#ctx0" brushRef="#br0" timeOffset="4419.8871">5441 6067 450 0,'-11'0'43'16,"-43"40"25"-16,-23 13 10 16,-21 25-31-16,-8 22-11 15,-31 14-13-15,-15 15-12 16,-17 8-6-16,-3-8-1 15,16-18-4-15,50-26-6 16,54-35-56-16,47-30-47 16,5-20-34-16</inkml:trace>
  <inkml:trace contextRef="#ctx0" brushRef="#br0" timeOffset="4719.8375">5637 6440 477 0,'66'-3'47'0,"-12"-1"-1"16,23-5-4-16,2-9-29 15,-25 7-2-15,-16 3-11 0,-29 8-5 16,-9 0-16-16,-9 0-58 16,-29 14-187-16</inkml:trace>
  <inkml:trace contextRef="#ctx0" brushRef="#br0" timeOffset="4869.9453">5605 6645 667 0,'54'0'36'16,"-8"16"29"-16,31-7-60 15,-17 0-5-15,-41-9-39 0,8-15-172 16</inkml:trace>
  <inkml:trace contextRef="#ctx0" brushRef="#br0" timeOffset="6699.711">7434 5830 335 0,'14'-9'67'0,"-3"2"8"16,-3 0-8-16,0 6-25 15,-8 1-9-15,0 0-4 16,0 20-2-16,0 19 9 0,-8 18-5 16,-30 21-8-16,-17 11-6 15,-16 16-2-15,-13 5-9 16,-4 8-4-16,4-2 0 15,13-9-2-15,17-16-1 16,10-21-10-16,17-19-20 16,2-28-19-16,22-17-37 15,3-6-25-15,0-13-43 16,47-17-77-16</inkml:trace>
  <inkml:trace contextRef="#ctx0" brushRef="#br0" timeOffset="7060.0722">7546 6448 350 0,'0'0'29'16,"0"0"-4"-16,-6 19-2 15,-29 11-1-15,2 8 16 16,3 10 15-16,3-2-3 15,13-3-6-15,14-12-12 16,0-20-12-16,14-11-5 16,57-5 8-16,41-42 1 15,27-8-2-15,3-4-3 0,-36 3-1 16,-35 18 0-16,-44 14-5 16,-27 5-5-16,0 9 1 15,-74 6-4-15,-29 4-5 16,-20 0 0-16,11 0-5 15,11 1-4-15,36 7-19 16,27-3-19-16,30 1-20 16,8-6-33-16,0 0-94 15,46 0-202-15</inkml:trace>
  <inkml:trace contextRef="#ctx0" brushRef="#br0" timeOffset="7608.3099">8915 6258 350 0,'0'0'37'0,"-19"0"19"16,-14 0-22-16,-19 14-7 15,-8 15 12-15,-5 10-3 16,-20 8-3-16,6 6-2 16,5-2-13-16,17-11-11 15,24-15-4-15,25-14-2 16,8-11-1-16,0-11 1 0,36-21 5 16,26-5 8-16,7 2-6 15,-4-6 0-15,-13-1 3 16,-9 7 3-16,-15 5 6 15,-20 11 9-15,-3 14-4 16,-5 5-12-16,0 0-8 16,0 8-5-16,0 22 4 15,0 14 16-15,0 11-5 16,0 10-6-16,-8 11-1 16,-25 19-3-16,-16 6 7 15,-5 10-2-15,-17 5 0 16,-8 2-4-16,-14 2-3 0,-16-14-3 15,-3-17 1-15,-2-27-1 16,5-34 0-16,5-22-1 16,6-6 0-16,5-22-1 15,20-17-12-15,13 0-17 16,30-1-19-16,30-5-29 16,0-4-39-16,24-6-72 15,55-10-220-15</inkml:trace>
  <inkml:trace contextRef="#ctx0" brushRef="#br0" timeOffset="8019.5645">8947 6720 319 0,'28'0'35'15,"37"-24"46"-15,20-2-21 0,-1-4-5 16,-10 8 5-16,-17 18 0 15,-16 4-12-15,-17 0-14 16,-24 6-20-16,0 27 1 16,-19 10 3-16,-46 10-10 15,-25 12-1-15,3 0-1 16,27-9 2-16,35-17-1 16,25-20-7-16,0-19 0 15,66 0-2-15,32-19-6 16,14-7-8-16,-20-3-51 15,-7-11-60-15,-20-8-107 16</inkml:trace>
  <inkml:trace contextRef="#ctx0" brushRef="#br0" timeOffset="8333.9268">10968 5772 508 0,'-74'51'15'0,"-10"20"41"15,-23 15-5-15,4 8-1 16,10 6-4-16,0 8-2 0,28 5-3 15,19-11-7-15,40-14-16 16,6-20-17-16,60-25-1 16,33-17-1-16,16-13-10 15,-8-5-26-15,-11-2-29 16,-44-4-35-16,-21-2-93 16</inkml:trace>
  <inkml:trace contextRef="#ctx0" brushRef="#br0" timeOffset="8589.8105">11385 6114 375 0,'55'12'135'15,"-4"11"-70"-15,-7 10-8 16,-3 1-25-16,-3 0-17 16,17-7-11-16,-12-1-3 15,-2-6-1-15,-16 6-2 16,-6 0-24-16,-11-6-56 16,-8-9-120-16</inkml:trace>
  <inkml:trace contextRef="#ctx0" brushRef="#br0" timeOffset="8777.4611">11996 6087 29 0,'-55'30'400'0,"-16"6"-364"16,-21 14 19-16,7 8-10 15,-13 8-11-15,0 4-17 16,-6-8-11-16,31-15-6 15,34-20-13-15,26-17-67 16,13-10-72-16</inkml:trace>
  <inkml:trace contextRef="#ctx0" brushRef="#br0" timeOffset="8987.6534">12328 6061 420 0,'19'28'64'16,"-19"14"22"-16,0 6-31 15,0 11-25-15,-38 0-10 16,-8-3-14-16,-6-3-6 16,11-7-3-16,11-10-35 15,-5-11-74-15,-3-22-165 0</inkml:trace>
  <inkml:trace contextRef="#ctx0" brushRef="#br0" timeOffset="9143.1573">11941 6323 371 0,'19'0'120'0,"22"0"-42"16,6 0-24-16,23 0-19 15,10 0-25-15,18-5-8 16,-14-1-2-16,-16-5-10 15,-10-2-46-15,-20-9-159 16</inkml:trace>
  <inkml:trace contextRef="#ctx0" brushRef="#br0" timeOffset="9323.7776">13272 5739 404 0,'22'25'130'0,"-22"29"-47"15,0 22-7-15,0 19-17 16,-47 11-17-16,1-4-22 16,5 4-15-16,-16-12-5 15,16-14-40-15,8-24-72 16,0-31-155-16</inkml:trace>
  <inkml:trace contextRef="#ctx0" brushRef="#br0" timeOffset="10487.7025">8830 6369 87 0,'0'0'161'16,"0"0"-152"-16,0 0-1 15,0 0-6-15,0 0 3 16,0 0 18-16,0 0 28 16,0 0 3-16,0 0-5 15,0-3-7-15,0 1-17 16,0 2-10-16,0-2-7 16,0-1-1-16,0 0 13 15,-13 3-1-15,-7 0-3 0,7 0-1 16,-12 0-6-16,9 0-1 15,-9 8 0-15,6 0-4 16,-3 0 1-16,-8-1 3 16,9 3 3-16,-9 2-4 15,-3 6-1-15,6-1 1 16,5 6-3-16,-8-3-1 16,3-1-2-16,8-4 1 15,-1-3-1-15,7-2 3 16,5 3 3-16,8 0 1 15,0 1-3-15,0-1-3 16,0 2-2-16,0-6 0 16,13-4 0-16,6-5 0 0,9 0 3 15,-1 0 3 1,11-14 3-16,-5-1-4 0,-6-3-1 16,3 7-1-16,-8-3 1 15,-3 4-1-15,-5 2-2 16,-1 0-1-16,-7-6 1 15,2 0 0-15,-8-7-1 16,0 2 1-16,0 0 0 16,0-6-1-16,-14-1 0 15,-8 6-2-15,11 5-4 16,11 14-4-16,-19 1-16 16,3 1-28-16,0 14-42 15,16-9-71-15,0-6-239 16</inkml:trace>
  <inkml:trace contextRef="#ctx0" brushRef="#br0" timeOffset="11267.2956">13370 5631 326 0,'14'-4'167'0,"40"4"-131"16,3 0 45-16,9 21-26 16,-6 9-11-16,3 18-4 15,-9 13-8-15,-16 23-7 16,-16 12 5-16,-22 12-10 16,0 3-13-16,-54-7-4 15,-31-11-1-15,-27-17-2 16,-19-17-2-16,-19-21-34 0,-21-20-79 15,26-18-98-15</inkml:trace>
  <inkml:trace contextRef="#ctx0" brushRef="#br0" timeOffset="13727.707">4211 9147 190 0,'-13'0'251'0,"13"0"-240"15,0 0 15-15,5 0 19 16,61 7 23-16,7 9-32 15,6 16 7-15,6 13-2 16,-1 14-10-16,-5 11-6 16,-13 3-11-16,-14-2-8 15,-6-2-5-15,-13 4-1 0,-25 2-3 16,-8-6-17-16,0-5-39 16,0-11-53-16,-22-26-97 15</inkml:trace>
  <inkml:trace contextRef="#ctx0" brushRef="#br0" timeOffset="13959.7528">4937 9147 364 0,'-6'0'203'0,"-27"2"-186"0,-32 49 45 16,-28 9-24-16,-10 19-15 15,-36 8-13-15,-3 7-7 16,-3-5-3-16,14-5-1 16,25-8 1-16,41-22-4 15,40-19-24-15,25-26-47 16,19-9-53-16,71-31-69 16</inkml:trace>
  <inkml:trace contextRef="#ctx0" brushRef="#br0" timeOffset="14333.8573">5705 9236 318 0,'0'0'47'15,"0"0"15"1,0 0-10-16,33 0-5 0,11 0-3 15,-3-8-13-15,10-1 5 16,-12 5-6-16,15-4-16 16,-10 6-14-16,-17 2 0 15,-19 0-15-15,-8 0-45 16,0 5-71-16,0 0-113 16</inkml:trace>
  <inkml:trace contextRef="#ctx0" brushRef="#br0" timeOffset="14529.5942">5705 9236 421 0,'33'178'24'0,"-14"-178"10"16,47 0 32-16,5 0-17 15,2 0-22-15,-16-8 0 16,-2-1-13-16,-3 6-14 15,-39 3-10-15,-7-7-68 16,13-10-148-16</inkml:trace>
  <inkml:trace contextRef="#ctx0" brushRef="#br0" timeOffset="14919.7823">7112 8685 449 0,'19'-7'51'16,"-10"7"3"-16,2 0-6 0,-3 0 3 15,-3 21-19-15,-5 14 1 16,0 18-9-16,-24 19 0 16,-42 19-1-16,-7 15-2 15,-12 14-4-15,6 1-10 16,8-8-7-16,11-16 0 15,14-18-14-15,8-21-44 16,32-25-44-16,6-26-56 16,0-7-167-16</inkml:trace>
  <inkml:trace contextRef="#ctx0" brushRef="#br0" timeOffset="15249.7218">7355 9237 417 0,'0'39'69'0,"-5"16"-7"16,-23 1-16-16,9-2-21 15,19-17-5-15,0-22-3 16,38-15 0-16,50 0 12 15,15-33 0-15,4-16-9 16,-9-14-10-16,-14-3 3 16,-26 7 1-16,-39 13 3 15,-19 16-5-15,-11 21-7 0,-63 9-2 16,-29 0-3-16,-4 21-9 16,23 0-25-16,37-7-18 15,42-3-49-15,5-11-62 16,5 0-199-16</inkml:trace>
  <inkml:trace contextRef="#ctx0" brushRef="#br0" timeOffset="15827.6127">8596 9054 207 0,'0'0'81'16,"0"0"-10"-16,0 0-20 16,0 0-4-16,0 0-9 15,-14 0 4-15,-32 0-15 16,-20 21 8-16,1 14-10 15,-9 14-4-15,3 9 6 16,6 11 0-16,-1 4-6 16,34-18-8-16,18-20-9 15,14-24-2-15,0-11-2 16,27-11 0-16,50-34 5 0,10-13-3 16,-3-2 1-16,-4 4-2 15,-15 2-1-15,-19 9 4 16,-21 7 3-16,-17 12 5 15,-8 17 12-15,0 9 4 16,0 0-15-16,0 9-9 16,0 32-4-16,0 10 4 15,0 20 1-15,0 12 3 16,0 15 2-16,-22 12 2 16,-16 16 2-16,-22 5 3 0,-11 1-5 15,-13-11-7 1,-1-14-3-16,3-26-2 0,-8-19 1 15,6-31-1-15,5-18 0 16,-6-13-2-16,20-30-12 16,-1-30-24-16,45-12-36 15,21-2-34-15,19-2-29 16,60 0-69-16</inkml:trace>
  <inkml:trace contextRef="#ctx0" brushRef="#br0" timeOffset="16291.6561">8936 9567 291 0,'0'0'77'16,"11"-16"-1"-16,36-9-6 15,18-8 0-15,-5 6-17 0,-13 4-13 16,-4 6-2-16,-2 2-2 15,-8 10-13-15,-9 5 1 16,-2 0-5-16,-3 0 3 16,-13 14-3-16,-6 15-2 15,0 15-4-15,-6 13 0 16,-46 13-5-16,-2 5-2 16,16 1 3-16,19-14-3 15,19-13-3-15,0-21-3 16,0-21 0-16,38-7 0 15,27-9 0-15,14-21-8 16,-21-5-40-16,2-17-115 16,-9-24-275-16</inkml:trace>
  <inkml:trace contextRef="#ctx0" brushRef="#br0" timeOffset="16995.6792">10684 8339 288 0,'28'-12'47'15,"4"4"30"-15,-7-2-5 16,-6 0-32-16,-11 5 6 16,-8-1 1-16,0 5-4 15,0 1-3-15,0 0-6 0,0 0-2 16,-38 3 4-16,-30 34-16 15,-28 28-6-15,-16 20 4 16,-7 17-7-16,7 10-6 16,27 7 1-16,28 2 1 15,35-12-4-15,22-13-2 16,0-25-1-16,68-18-3 16,28-12-13-16,-9-7-27 15,-11-10-51-15,12-15-60 16,-23-9-212-16</inkml:trace>
  <inkml:trace contextRef="#ctx0" brushRef="#br0" timeOffset="17469.3606">11071 8535 370 0,'20'0'50'15,"12"0"54"-15,9 0-22 16,-3 0-24-16,-5 0-14 15,11 8-7-15,-9 9-2 0,3 9-3 16,3 10-17-16,-3-1-9 16,-5 2-4-1,-6 3-2-15,-21-10-12 0,-6-8-44 16,0-9-44-16,0-13-67 16,0-5-145-16</inkml:trace>
  <inkml:trace contextRef="#ctx0" brushRef="#br0" timeOffset="17663.7273">11832 8479 363 0,'0'0'123'15,"0"13"-53"-15,-8 23-16 16,-19 5 5-16,-17 19-18 16,-16 10-15-16,-19 9-3 15,-5 8-8-15,-6-8-9 0,10-2-6 16,20-9-1-16,22-17-23 15,25-19-42-15,13-24-37 16,0-8-76-16,38-40-142 16</inkml:trace>
  <inkml:trace contextRef="#ctx0" brushRef="#br0" timeOffset="17865.6407">12099 8593 412 0,'6'29'58'16,"-6"14"18"-1,0 7-31-15,0 11-22 0,-25 4-12 16,-16-6-4-16,-2 0-7 16,2-3 0-16,8-13-13 15,0-8-77-15,6-23-147 16</inkml:trace>
  <inkml:trace contextRef="#ctx0" brushRef="#br0" timeOffset="18032.009">11903 8799 405 0,'46'-4'108'0,"1"4"-34"15,5 0-10-15,-1 4-26 16,1 4-18-16,0-3-17 0,-11 0-3 15,-22-5-35-15,14 0-103 16,13-10-333-16</inkml:trace>
  <inkml:trace contextRef="#ctx0" brushRef="#br0" timeOffset="18219.6407">12986 8461 198 0,'0'30'314'0,"0"18"-256"16,0 21 10 0,-22 14-28-16,-22 4-18 0,3-6-15 15,3-3-6-15,-8 2-1 16,7-14-14-16,12-13-64 16,27-42-147-16</inkml:trace>
  <inkml:trace contextRef="#ctx0" brushRef="#br0" timeOffset="18459.6997">13392 8122 466 0,'76'25'73'16,"-16"35"9"-16,-27 27-5 15,-14 27 1-15,-19 22-14 16,-19 14-25-16,-55 3-22 16,-35-6-12-16,-8-10-4 15,-9-21-1-15,20-32-37 16,8-41-90-16,19-43-134 16</inkml:trace>
  <inkml:trace contextRef="#ctx0" brushRef="#br0" timeOffset="22175.6909">3464 11780 275 0,'0'0'42'0,"0"0"-10"15,0 0-3-15,0 0 16 16,0 0-6-16,11 0 3 15,-3-3 10-15,-8 3-14 16,0 0-2-16,0 0-2 16,0 0-5-16,0 8-11 15,0 7-10-15,0 1-6 16,0-3-1-16,0-3-1 16,0-4 1-16,0 0 0 15,0-5 1-15,0-1-2 0,0 0 1 16,0 0-1-16,6-15 0 15,26-7 0-15,7-6 4 16,1-1 3-16,12-6 10 16,0 5 3-16,-6 2 7 15,9 4 6-15,-3 9-4 16,-14 8-9-16,-11 7-11 16,-8 0-5-16,-19 29 3 15,0 22 4-15,0 20-6 16,-8 20-3-16,-55 20 0 15,-16 8-2-15,-8 11 0 16,-22 6 0-16,-3-3-2 0,-5-22 1 16,19-25-7-16,16-32-7 15,19-36 0-15,28-18-5 16,16 0 4-16,19-36-3 16,8-1 6-16,63-4 10 15,46 4 3-15,17 8 3 16,8 6 2-16,10 14 0 15,-29 9-3-15,-17 3-2 16,-40 34-6-16,-34 3-37 16,-32-7-83-16,0-12-116 15</inkml:trace>
  <inkml:trace contextRef="#ctx0" brushRef="#br0" timeOffset="23233.4566">4623 11109 231 0,'0'-1'52'0,"0"1"-26"16,0 0-19-16,0 0-5 15,-5 0 10-15,5 0 13 16,0-6 25-16,0 1 5 16,0 3-8-16,5-2 2 15,-5 4-20-15,5 0-12 16,-5 0 0-16,9 0-4 16,-4 0 0-16,9 0-1 15,-9 0 0-15,17 0-2 16,8 0 4-16,16 4 3 15,1 5 2-15,4 6 1 16,-4 5-3-16,-12 10-6 16,9 5-1-16,-22 5-2 0,2-2-7 15,-16-2 1-15,3-2-2 16,-11-1-10-16,0-8-31 16,0-8-42-16,-11-11-16 15,-10-6-97-15</inkml:trace>
  <inkml:trace contextRef="#ctx0" brushRef="#br0" timeOffset="23451.2957">5160 11053 305 0,'-14'0'170'16,"-10"12"-117"-16,-31 27 10 15,4 20-15-15,-28 12-7 16,-6 11-17-16,-8 1-15 16,-5-4-8-16,27-23-1 15,19-22-21-15,33-30-98 16,19-18-257-16</inkml:trace>
  <inkml:trace contextRef="#ctx0" brushRef="#br0" timeOffset="24411.7425">6365 11668 292 0,'0'-15'93'0,"0"-5"-40"16,0 0 22-16,8-1-13 15,12 1-10-15,18 6-14 16,16-1 9-16,-2 4-2 16,14 4-3-16,-9 3-9 15,-11 2-26-15,6-2-7 16,-11 4 0-16,-17 0-14 15,-10 4-36-15,-14 19-50 16,0-4-42-16,-33 9-66 16</inkml:trace>
  <inkml:trace contextRef="#ctx0" brushRef="#br0" timeOffset="24583.6423">6431 11885 349 0,'13'0'81'15,"47"-18"44"-15,39-10-37 16,4 4-22-16,-5 3-21 16,9 7-27-16,-31 5-18 15,-30 9-5-15,-27 0-59 16,-19 0-95-16,0 0-244 16</inkml:trace>
  <inkml:trace contextRef="#ctx0" brushRef="#br0" timeOffset="24831.6118">7639 11379 288 0,'43'-5'223'0,"12"5"-181"16,-9 1 51-16,20 23-50 15,-15 17-13-15,-4-2-13 16,-9 3-10-16,-11 1-6 16,-8-6-1-16,0-1-8 15,-19-5-37-15,0-11-45 16,0-7-45-16,0-13-115 16</inkml:trace>
  <inkml:trace contextRef="#ctx0" brushRef="#br0" timeOffset="25019.7524">8476 11440 475 0,'-28'27'69'15,"-10"20"2"-15,-14 18-20 16,-21 17-21-16,-17 12-13 16,-3 10-13-16,3-1-4 15,3-5 0-15,8-10 0 16,27-24-7-16,14-22-58 15,38-30-66-15,0-15-96 16</inkml:trace>
  <inkml:trace contextRef="#ctx0" brushRef="#br0" timeOffset="25341.4592">8765 11534 41 0,'27'-5'434'0,"-2"5"-372"16,-1 0 11-16,-10 7-25 15,-6 22-20-15,-8 8-4 16,0 11-12-16,0 10-4 16,0-1-3-16,-22-2-5 15,-8 0 0-15,-5-4-9 16,-17-10-52-16,8-12-49 16,-2-20-121-16</inkml:trace>
  <inkml:trace contextRef="#ctx0" brushRef="#br0" timeOffset="25513.6641">8639 11803 484 0,'55'-18'105'0,"-17"18"3"16,14 0-46-16,8 0-25 16,0-4-19-16,11 3-18 15,-6-2-2-15,-21 0-29 16,-28-1-53-16,3-14-80 15,-8-7-209-15</inkml:trace>
  <inkml:trace contextRef="#ctx0" brushRef="#br0" timeOffset="25679.4885">9588 11347 425 0,'0'43'192'0,"0"23"-108"16,-24 21-20-16,-9 7-41 15,-5 4-15-15,-3-5-8 16,3-11 0-16,-9-2-23 16,9-11-74-16,5-25-135 15</inkml:trace>
  <inkml:trace contextRef="#ctx0" brushRef="#br0" timeOffset="26713.7191">3301 14620 275 0,'0'0'148'0,"0"-8"-123"16,43-11 14-16,-2-4 27 16,11-4-2-16,0-1-15 15,0 2 2-15,16-4-1 16,-3 4-5-16,11 8-8 15,-10 2-11-15,-12 10-12 16,-10 6-7-16,-17 0-2 0,1 32 0 16,-28 15 0-16,0 18-1 15,-28 22-1-15,-64 18-2 16,-26 10-1-16,-18 11 0 16,5 0-1-16,6-8 1 15,40-25 0-15,52-31-3 16,33-31-1-16,0-18-2 15,90-13 3-15,11 0 3 16,17 0 0-16,12-19 1 16,-12 4-1-16,-20 3 0 15,-14 5 0-15,-24 7-15 16,-41 0-70-16,-19 0-99 16,0 0-305-16</inkml:trace>
  <inkml:trace contextRef="#ctx0" brushRef="#br0" timeOffset="27193.3815">4511 14177 480 0,'38'-5'28'0,"9"5"51"0,-1 0-32 15,14 3-15-15,-14 12 4 16,6 2 0-16,-5 9-10 15,-1 0-10-15,-13 2-7 16,5 2-9-16,-11-3 0 16,-16 0-18-16,-11-5-52 15,0-12-42-15,-19-10-105 16</inkml:trace>
  <inkml:trace contextRef="#ctx0" brushRef="#br0" timeOffset="27364.7058">5114 14096 128 0,'-47'0'452'16,"15"34"-409"-16,-26 24 23 15,-15 9-38-15,2 11-21 16,-3-3-7-16,-10-4 0 16,5-2-2-16,13-18-19 15,34-16-63-15,32-26-103 16</inkml:trace>
  <inkml:trace contextRef="#ctx0" brushRef="#br0" timeOffset="27665.4673">5566 14764 584 0,'47'-18'102'16,"-4"13"-59"-16,31-7 1 15,11 2-13-15,-6-5-20 16,-6 5-9-16,-26 0-2 15,-4 7-5-15,-16 3-18 0,-21 0-38 16,-3-7-59 0,2-9-117-16</inkml:trace>
  <inkml:trace contextRef="#ctx0" brushRef="#br0" timeOffset="27867.3551">6682 14195 632 0,'24'0'23'16,"-10"21"30"-16,-1 22-7 16,-13 23-18-16,0 12-1 15,-5 20 11-15,-41 16-5 16,-14 6-11-16,8-4-11 16,0-7-11-16,3-13-6 15,11-21-81-15,19-45-111 0,19-30-420 16</inkml:trace>
  <inkml:trace contextRef="#ctx0" brushRef="#br0" timeOffset="28385.5855">8285 14350 345 0,'0'-7'160'0,"19"-2"-67"15,8 0-42-15,14-2-5 16,11-1-3-16,19-3-22 16,-6 0-6-16,1 2-7 15,-15 2-7-15,-18 4-1 16,-25 7-24-16,-8 0-78 15,0 0-112-15</inkml:trace>
  <inkml:trace contextRef="#ctx0" brushRef="#br0" timeOffset="28560.0519">8285 14350 386 0,'54'167'237'0,"-7"-172"-163"16,5 1-1-16,37 4-30 15,-1-6-29-15,7-1-13 16,-16-3-1-16,-13 4-14 16,-47 3-67-16,-16-12-96 15,-3-8-249-15</inkml:trace>
  <inkml:trace contextRef="#ctx0" brushRef="#br0" timeOffset="28799.4777">9288 14168 580 0,'60'0'44'0,"-22"0"45"16,22 25-50-16,6 11-11 15,-14 5-13-15,-6-1-11 16,-2-6-3-16,-4-7-1 15,-7-5 0-15,-11-4-15 16,-3-10-37-16,0-8-54 0,14-11-84 16,13-35-109-16</inkml:trace>
  <inkml:trace contextRef="#ctx0" brushRef="#br0" timeOffset="28949.441">10270 14069 260 0,'22'0'161'15,"-22"5"-37"-15,-6 55-13 16,-73 22-41-16,-27 22-14 15,-25 19 1-15,-8 19 2 16,2 5-20-16,12-12-25 16,27-18-14-16,13-18-7 15,34-36-59-15,23-46-109 16,28-28-274-16</inkml:trace>
  <inkml:trace contextRef="#ctx0" brushRef="#br0" timeOffset="37471.7085">3876 16804 13 0,'0'0'20'0,"0"0"46"16,0 0 8-16,0 0 0 16,0 0-18-16,14-1-17 15,5-15 11-15,-6 4-8 16,-13 2-11-16,0 5-5 16,0-3-5-16,0 6-4 0,0 2-1 15,0-3 5-15,0 3 5 16,0 0-4-16,0 0-3 15,0 0 1-15,0 0-2 16,0 0-2-16,0 0-2 16,0 11-4-16,-8-1-3 15,3-3-2-15,5 0 1 16,0-7 0-16,0 0 0 16,0 0-2-16,0 0 0 15,0-3 10-15,24-18 12 16,31 1 6-16,5 3-6 0,-3 4-2 15,-11 9-4 1,-13 4-9-16,0 0-1 0,-20 24-3 16,-7 19 0-16,-6 23-2 15,-33 23-2-15,-46 26-3 16,-38 22 1-16,-14 22-1 16,0-3-2-16,6-3 2 15,16-24-3-15,21-38-3 16,42-39-11-16,35-39-1 15,11-13 7-15,33-4-6 16,43-21-6-16,25-4 23 16,27-5 1-16,-13 10 0 15,-1 10 1-15,-27 3-2 16,-8 11 0-16,-32 0-26 0,-47 18-97 16,-8-11-68-16</inkml:trace>
  <inkml:trace contextRef="#ctx0" brushRef="#br0" timeOffset="38137.4454">5141 16355 182 0,'0'-14'103'16,"0"-5"-41"-16,5 1-7 16,15-1-12-16,-18 6 3 15,4 4-7-15,-6 4-7 16,0 1 0-16,0 4-9 16,0 0 3-16,0 0 2 15,0 0-8-15,0 18-4 16,-8 14-7-16,-25 7-4 15,-5 4-3-15,5-4-1 16,8-7-1-16,23-9 0 0,2-13 0 16,0-10 0-16,51 0 0 15,23-9 5-15,11-13 0 16,-6 0-2-16,-14 6-2 16,-24 4-1-16,-16 11-2 15,-17 1-16-15,-8 0-32 16,-3 7-48-16,-35-4-71 15,5-3-136-15</inkml:trace>
  <inkml:trace contextRef="#ctx0" brushRef="#br0" timeOffset="38347.4647">5618 16156 189 0,'-5'-9'258'16,"5"4"-196"-16,0 5-10 15,0 0-36-15,0 21 25 16,0 17 2-16,-8 19-1 16,-44 16-13-16,-6 11-7 15,4-2-3-15,-3-3-17 16,10-10-2-16,1-15-36 16,0-20-87-16,13-27-101 15</inkml:trace>
  <inkml:trace contextRef="#ctx0" brushRef="#br0" timeOffset="38971.5753">5913 17084 345 0,'0'-3'141'0,"8"-8"-70"15,38 4-22-15,11-1 15 16,12 2-7-16,-4-2-15 16,6 4-12-16,-6 4-23 0,-18 0-6 15,5 0-1 1,-20 0-8-16,-18 4-44 0,-14-4-85 16,0 0-217-16</inkml:trace>
  <inkml:trace contextRef="#ctx0" brushRef="#br0" timeOffset="39285.1153">7099 16565 348 0,'0'-4'138'15,"27"4"-67"-15,-8 0-8 16,-5 10 10-16,-9 32-17 16,-5 26-2-16,0 26 1 15,-43 22-10-15,-23 21-13 16,-7 3-14-16,2-9-18 15,11-10 0-15,13-12-28 16,-10-36-95-16,24-48-154 16</inkml:trace>
  <inkml:trace contextRef="#ctx0" brushRef="#br0" timeOffset="41625.5032">7939 16910 195 0,'-6'-2'16'15,"6"2"-5"-15,-3-4 9 16,3 4 0-16,0-2 6 16,0-3-2-16,0-3 10 15,0 1 16-15,0-1 4 16,0 3-4-16,0 3-5 15,0 2-17-15,0 0 0 16,0 0-2-16,0 0-8 16,9 0-5-16,18 0 7 15,16 0 15-15,26-10 5 16,15-5-14-16,14-8-7 16,-8 3-13-16,-22 2-6 0,-16 2-2 15,-38 6-45-15,-14 7-70 16,0 3-86-16</inkml:trace>
  <inkml:trace contextRef="#ctx0" brushRef="#br0" timeOffset="41879.3382">7977 17214 534 0,'46'-14'86'0,"-5"12"11"16,16-3-39-16,9 5-48 15,-6 0-10-15,-33 0-25 16,-16 0-92-16,-11 0-154 15</inkml:trace>
  <inkml:trace contextRef="#ctx0" brushRef="#br0" timeOffset="42877.2164">9746 16530 338 0,'28'-23'204'16,"-1"10"-158"-16,-16 13 16 15,2 0-30-15,-7 0-12 16,-6 6 15-16,0 31 7 16,0 20-1-16,-52 28-9 15,-43 23-5-15,-12 25-4 16,-18 17-10-16,8 2-11 16,5-9-2-16,33-20-2 15,21-34-21-15,12-30-48 16,27-45-56-16,19-23-68 15</inkml:trace>
  <inkml:trace contextRef="#ctx0" brushRef="#br0" timeOffset="43185.4895">10218 16879 721 0,'-90'41'71'16,"16"20"-47"-16,63-14-12 16,11-14-12-16,25-25-3 15,60-8-5-15,13-6 8 0,3-15 23 16,-11 10 20 0,-17 11-2-16,-29 10-12 0,-36 40-12 15,-8 23-5-15,-55 18-4 16,-62 4-5-16,-38-9-3 15,2-29 0-15,17-30-14 16,24-27-25-16,19 0-40 16,41-31-46-16,52-21-15 15,0-20-96-15</inkml:trace>
  <inkml:trace contextRef="#ctx0" brushRef="#br0" timeOffset="43380.6738">10376 16634 739 0,'19'-21'96'0,"52"17"-28"16,41 0-32-16,13-7-24 16,12-14-10-16,2-9-2 15,-3-4-14-15,-16 3-39 16,-35 10-60-16,-39 9-86 15</inkml:trace>
  <inkml:trace contextRef="#ctx0" brushRef="#br0" timeOffset="45293.7688">9438 16038 214 0,'0'0'101'0,"0"0"-78"15,0 0-9-15,0 3-2 16,0 5-6-16,0-3-3 16,0 1 16-16,0-3 18 15,0 1 0-15,0 4-10 16,0 1-3-16,0 5-5 0,0 6-9 15,-5 9 3-15,-3 10 0 16,-3 16-2-16,-3 14-3 16,-5 18-1-16,-14 21 0 15,-8 21-3-15,-16 19 0 16,-8 32-2-16,-23 22 0 16,-15 18-1-16,5 7 0 15,-9-15-1-15,17-23 1 16,6-33-1-16,29-34 0 15,12-35 0-15,-6-34-9 16,5-30-13-16,6-23-41 16,10-5-66-16</inkml:trace>
  <inkml:trace contextRef="#ctx0" brushRef="#br0" timeOffset="46109.3684">9367 16073 254 0,'-13'0'55'0,"7"0"-10"16,6 0-10-16,0 0-19 15,11-6-5-15,63-12 21 16,29 2 38-16,45-6-5 0,34 2-21 16,47-1 10-16,47-5-3 15,32-6-10-15,14-2-8 16,-14 4-16-16,-41 7-1 15,-52 5-6-15,-51 10-6 16,-44 5-2-16,-44 3-2 16,-24 0 0-16,-25 0 0 15,-13 0 0-15,-14 0 0 16,0 0 0-16,0 13-1 16,8 26-1-16,3 27 2 0,3 25 2 15,-14 22-2 1,0 19 0-16,0 19 0 0,0 21 1 15,0 10-1-15,-28 10 0 16,-4 6 1-16,-1-9 1 16,0-10-2-16,14-21 0 15,5-28 0-15,14-22 0 16,0-22 0-16,14-25 0 16,19-19 0-16,-25-18 0 15,3-11 0-15,-11-6 0 16,0-1 0-16,-33-4-2 15,-70 5 1-15,-50 7 0 16,-68 1 0-16,-82 14 1 16,-81 0-1-16,-88 5 1 15,-40-3 1-15,26-1 1 0,53-12-2 16,73-3 0-16,60-4-22 16,71-11-62-16,76 0-63 15,50-35-213-15</inkml:trace>
  <inkml:trace contextRef="#ctx0" brushRef="#br0">17422 4341 64 0,'-8'0'212'15,"8"0"-208"-15,0 10 15 16,0 10 21-16,0 2-11 16,0 3 14-16,0 3 3 15,8-4-6-15,3 5-6 16,-11 10-4-16,0 8 7 16,0 14-15-16,0 17-5 0,0 9-5 15,0 14-6-15,0 24 1 16,0 16 1-16,19 21 9 15,8 2-2-15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8:00:44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17204 4603 36 0,'0'-21'11'0,"0"-1"-7"15,0 2-3-15,0 3 8 16,0 4 23-16,0 2 31 16,0 6-5-16,0 1-4 15,0 1-14-15,0 0-6 16,0 2-19-16,0 1-15 15,0 0 2-15,0 0 2 0,0 0 1 16,0 0-1-16,0 0 11 16,0 0 23-16,0 0 4 15,-11 0-9-15,3 0-2 16,8 0-8-16,0 9-11 16,0 16 9-16,0 8 0 15,0 7-11-15,0 9-7 16,0 9 0-16,0 8 0 15,0 12-3-15,0 10 4 16,8 12 6-16,3 19 4 16,2 12 1-16,-7 16 4 15,-6 17-4-15,0 12-1 16,0 13-5-16,-19 7 2 16,0 1-2-16,-9-2-5 15,9-9-1-15,6-2-2 0,2-4 1 16,2-2 0-16,9 0 2 15,0 4 4-15,0 3 4 16,0 5-3-16,-10-1-1 16,-7-3-4-16,-7-3-2 15,-4-4-1-15,4 5 0 16,5 13-1-16,-3 2 0 16,3 17 0-16,-8 5 1 15,7 6 0-15,1-3 8 16,6-1 7-16,7-13-9 15,6-5-5-15,-13 7-2 16,-6 1 1-16,0-1-1 0,-9 10 0 16,15-9 2-16,7-5 2 15,-2 5 1-15,8-5-2 16,0-6-2-16,0-6-1 16,19 4 0-16,8 9 0 15,6 6 0-15,0 9 1 16,-1-9-2-16,1-15 2 15,0-12-2-15,8-17 2 16,11-5-2-16,-1 0 1 16,20 4 0-16,3 11 0 15,0-1 0-15,-4-4 0 16,-10-5 1-16,-2-15-1 16,-6-4-1-16,2-12 1 0,-2-5 0 15,-6 2-4 1,6-6-6-16,-6-2 4 0,14-7 0 15,-2-10-5-15,7-11-15 16,-13-6-17-16,-6-6 19 16,-5-18-22-16,-16-21-60 15,-25-30-170-15</inkml:trace>
  <inkml:trace contextRef="#ctx0" brushRef="#br0" timeOffset="10840.1635">18875 4605 156 0,'8'-15'95'15,"11"0"-49"-15,-19 3 40 16,6 1-2-16,-6 0-10 16,0 10-16-16,0 1-21 15,0-2 0-15,-6 2-6 16,-13 0-8-16,-8 0 0 16,-6 0-1-16,-19 29-9 0,-8 20-3 15,-5 14-2 1,13 2 1-16,14 2-3 0,35-19 1 15,3-14-5-15,0-22 2 16,60-12 1-16,6 0 5 16,13-18 2-16,-8-14-6 15,-17-3 1-15,-24-1-3 16,-30 10-1-16,0 4-3 16,-24 0 0-16,-42 5-3 15,1-4-9-15,13 8-10 16,19 7-14-16,20 6-22 15,13 0-33-15,0 0-55 16,32-11-72-16</inkml:trace>
  <inkml:trace contextRef="#ctx0" brushRef="#br0" timeOffset="11066.1875">19439 4540 25 0,'-8'0'437'15,"8"0"-426"-15,0 12 16 16,0 11 42-16,0 12-25 16,0 14-13-16,0 6-4 15,0 11 1-15,0 6-12 16,0 3-8-16,0 1-5 16,0 9-3-16,0 5-9 15,-38-15-35-15,5-28-74 0,14-36-74 16,19-15-30-16</inkml:trace>
  <inkml:trace contextRef="#ctx0" brushRef="#br0" timeOffset="11335.936">19608 4398 441 0,'80'-47'45'0,"-10"26"43"15,10 2-20-15,-7 15-28 16,-7 4-5-16,-20 0-15 16,-16 26-3-16,-30 19-1 0,0 14-5 15,-52 10-2 1,-51 10-4-16,-9-5-2 0,-6-7-2 16,20-20-1-16,25-20 0 15,35-20-9-15,13-7-26 16,25 0-25-16,0-10-27 15,0-19-91-15,85-11-122 16</inkml:trace>
  <inkml:trace contextRef="#ctx0" brushRef="#br0" timeOffset="11605.8471">20735 4121 313 0,'0'-4'100'16,"0"4"-57"-16,0 0 38 15,0 22-35-15,2 19-15 16,-2 5 5-16,0 13-11 16,0 7-1-16,-2 3-9 15,-31 5-7-15,0 5-4 16,-5-3-4-16,5 6-2 15,-13-2-10-15,0-16-49 16,-1-23-70-16,14-28-65 16,23-13-109-16</inkml:trace>
  <inkml:trace contextRef="#ctx0" brushRef="#br0" timeOffset="11838.0319">20323 4484 348 0,'0'-12'62'0,"38"9"-27"15,8-1 25-15,23 4 2 16,7 0-20-16,3 0-15 16,-5 0-11-16,-9 0-10 15,-2 0-6-15,-14 0 0 0,-6 0-13 16,-2 0-30-16,-2 0-36 15,-12 0-52-15,-8 0-83 16</inkml:trace>
  <inkml:trace contextRef="#ctx0" brushRef="#br0" timeOffset="12181.7568">21359 4192 235 0,'0'-11'210'0,"27"0"-182"16,-2 4 27-16,27-6-16 16,8-3 8-16,10-3-20 15,4 4 15-15,-17 5 4 16,-10 7-11-16,-15 3-7 0,-12 8-13 16,-20 27-7-16,0 15-3 15,-52 14 0-15,-33 9-3 16,6 3-2-16,0-4 2 15,27-10-2-15,28-11 1 16,24-16 0-16,0-14-1 16,11-10-2-16,49-11 1 15,-9 0 1-15,1 0-1 16,-5 0 0-16,-7 0-2 16,-1 0-14-16,-12 0-26 15,-13 7-27-15,-14 12-50 16,0 0-103-16</inkml:trace>
  <inkml:trace contextRef="#ctx0" brushRef="#br0" timeOffset="12437.804">22360 4148 430 0,'8'-5'177'0,"-3"5"-155"16,-5 0 5-16,0 16-27 15,0 5-10-15,0 2-58 16,-11 0-100-16</inkml:trace>
  <inkml:trace contextRef="#ctx0" brushRef="#br0" timeOffset="12571.8929">22283 4516 399 0,'-8'-4'253'15,"3"4"-190"-15,-34 8-18 0,4 13-45 16,-17-12-69-16,22-9-265 15</inkml:trace>
  <inkml:trace contextRef="#ctx0" brushRef="#br0" timeOffset="18020.1463">19150 6247 477 0,'0'-14'61'0,"-19"14"-25"16,11 0 19-16,8 0-42 16,0 10-8-16,0 22 10 15,-5 18 16-15,-9 12-3 16,-19 14-7-16,-5 14-3 15,-8 10 0-15,-1-2-11 16,1 0-3-16,13-4-4 16,14-10-1-16,14-9-14 15,5-21-31-15,0-20-65 16,38-25-69-16,8-9-111 0</inkml:trace>
  <inkml:trace contextRef="#ctx0" brushRef="#br0" timeOffset="18394.2098">19859 6729 465 0,'0'-15'14'15,"-8"15"44"-15,-3-5-9 16,-2 5-17-16,-20 0-14 15,-3 3-8-15,-15 33 6 16,-15 9 7-16,20 11 0 0,8 1-8 16,19-5-7-16,19-15-4 15,5-21-2-15,66-16-1 16,30-1 9-16,22-39 3 16,-4-11-4-16,-1-8-4 15,-26 11 7-15,-45 8 6 16,-31 16 2-16,-16 9-7 15,-52 4-3-15,-46 11-7 16,-14 0-3-16,3 0-5 16,36 7-13-16,29 7-22 15,41-3-14-15,3-11-39 16,47 0-75-16,45-18-171 16</inkml:trace>
  <inkml:trace contextRef="#ctx0" brushRef="#br0" timeOffset="18927.7691">21228 6561 281 0,'0'0'42'0,"0"0"43"16,-19 0-29-16,-14-5-15 15,1-1-11-15,-9 6-4 0,-11 0-1 16,-14 13-5 0,6 20-2-16,-10 6-9 15,10 3-4-15,2 1-3 0,17-6-1 16,22-4 7-16,14-11 0 16,5-12-5-16,5-10 2 15,55 0 8-15,17-38 3 16,10-13-9-16,-3-10-4 15,-4 7 2-15,-23 3 5 16,-3 11 2-16,-29 13 6 16,-12 15-4-16,-13 12-1 15,0 0-5-15,0 11-2 16,0 21-2-16,-5 12 0 16,-28 16 2-16,1 17 6 15,-9 15-2-15,-11 14-2 0,-19 27 2 16,-8 14-1-16,-19 11-1 15,0-7-1-15,5-23-3 16,14-25-3-16,13-26 0 16,15-25-1-16,10-23 0 15,-17-23-1-15,-7-6 0 16,0-32-9-16,-9-21-15 16,41-4-25-16,33-2-33 15,0-1-37-15,60-4-83 16</inkml:trace>
  <inkml:trace contextRef="#ctx0" brushRef="#br0" timeOffset="19399.3429">21779 6895 299 0,'0'-8'98'15,"0"0"-46"-15,0 1-2 16,0-1-10-16,0 3-2 16,11 0 3-16,-3 2-3 15,0 3-7-15,-8 0 1 16,0 0-14-16,0 19-4 16,0 14-3-16,-35 12 2 15,-17 6-1-15,11-4-4 16,16-11-5-16,17-11 0 15,8-14-3-15,0-3 0 0,22-1 5 16,16 4 19-16,17-2-3 16,-12 6-14-16,-7-4-4 15,2 0-3-15,8 6-3 16,-2-17-58-16,11 0-121 16</inkml:trace>
  <inkml:trace contextRef="#ctx0" brushRef="#br0" timeOffset="19863.7416">24050 5972 409 0,'-5'-3'193'0,"-80"3"-173"16,1 45 19-16,-42 16-7 15,-18 28-6-15,-12 13-15 16,-7 8 9-16,18 11 14 16,20 0-6-16,51-14-12 15,44-16-10-15,30-16-5 16,0-21-1-16,57-18 0 15,22 0-3-15,20-3-15 16,12-11-31-16,-7-4-53 16,-17-11-80-16,-29-7-167 15</inkml:trace>
  <inkml:trace contextRef="#ctx0" brushRef="#br0" timeOffset="20097.7722">23960 6448 389 0,'14'0'116'16,"-1"21"-41"-16,39 14 2 16,-14 1-47-16,9 5-15 15,-15-1-10-15,-10 1-4 16,3 2 0-16,-17-4 0 15,25 4-1-15,-3-14-20 0,2-14-76 16,1-15-139 0</inkml:trace>
  <inkml:trace contextRef="#ctx0" brushRef="#br0" timeOffset="20277.8423">24623 6415 376 0,'-107'29'122'15,"-29"26"-71"-15,0 15 23 16,-11 1-45-16,2 7-15 16,28-9-6-16,32-9-7 15,47-13-1-15,30-18-15 16,8-19-45-16,46-10-72 16,52-20-88-16</inkml:trace>
  <inkml:trace contextRef="#ctx0" brushRef="#br0" timeOffset="20479.7126">25171 6356 334 0,'-38'39'87'15,"-9"14"-4"-15,-10 12-10 16,-3 7-40-16,3 4-28 15,2-2-4-15,9-8-1 16,13-8-16-16,-10-11-103 0,10-25-197 16</inkml:trace>
  <inkml:trace contextRef="#ctx0" brushRef="#br0" timeOffset="20643.3012">24745 6667 469 0,'14'-10'99'0,"5"10"-16"16,36 0-35-16,2 0-15 16,17 0-19-16,5 0-14 15,5 0-4-15,1 0-61 16,-12 0-87-16,-15-32-129 16</inkml:trace>
  <inkml:trace contextRef="#ctx0" brushRef="#br0" timeOffset="20831.8199">25997 6131 444 0,'0'6'34'0,"-25"38"21"16,6 18 22-16,-8 20-26 16,-19 17-19-16,-20 15-10 15,-5 5-4-15,-8 6-13 16,19-1-5-16,9-13-31 15,26-31-117-15,25-45-141 16</inkml:trace>
  <inkml:trace contextRef="#ctx0" brushRef="#br0" timeOffset="21063.7855">26496 5869 420 0,'0'21'114'16,"0"29"-107"-16,0 24 35 16,8 15 31-16,-8 26-21 15,0 23-10-15,-41 17 14 16,-43 6-21-16,-14-2-14 16,-9-13-17-16,17-24-4 15,30-27-14-15,41-35-59 0,19-59-66 16,0-27-232-16</inkml:trace>
  <inkml:trace contextRef="#ctx0" brushRef="#br0" timeOffset="21453.6452">27139 6463 378 0,'20'-17'89'16,"18"3"21"-16,8 1-33 16,11 11-17-16,-8-4-29 0,-5 1-24 15,-17 3-7 1,1-1 0-16,-9 3-14 0,-6 0-59 15,-13 0-127-15</inkml:trace>
  <inkml:trace contextRef="#ctx0" brushRef="#br0" timeOffset="21612.1705">27139 6463 285 0,'-32'129'274'16,"32"-130"-164"-16,38 1-38 15,22 0-57-15,19 0-7 0,-8 0-7 16,2 0-1-16,4 0-56 16,-23-3-144-16</inkml:trace>
  <inkml:trace contextRef="#ctx0" brushRef="#br0" timeOffset="21933.8741">28443 6103 323 0,'-52'31'188'15,"-35"14"-171"-15,10 19 16 0,-29 8-25 16,2 0-7-16,20-4 0 15,18-7 2-15,31-16 10 16,24-21-6-16,11-21-4 16,57-3 10-16,50-25 13 15,24-11-12-15,-1 0 8 16,-7 7 0-16,-22 7-5 16,-25 9-15-16,3 1-2 15,-24-5-23-15,-3-6-99 16,-9-20-195-16</inkml:trace>
  <inkml:trace contextRef="#ctx0" brushRef="#br0" timeOffset="22107.3185">29032 5829 481 0,'-60'57'95'0,"-17"38"18"15,-21 38-30-15,-14 11-47 16,6 4-27-16,2 2-7 15,6-10-2-15,25-7 0 16,40-14-7-16,0-10-79 16,14-28-192-16</inkml:trace>
  <inkml:trace contextRef="#ctx0" brushRef="#br0" timeOffset="23560.886">21580 6799 201 0,'0'0'14'0,"0"2"-8"16,0 3 6-16,0 1 16 16,0-2 2-16,0-1 3 0,-11 2 4 15,-8 0 7 1,5-3 0-16,1-2-7 0,-7 4-7 15,7-4-4-15,-6 1-7 16,11 6-7-16,-3-1-6 16,-3-1-2-16,14 1-2 15,-8-2 1-15,8-4 0 16,0 0 3-16,-6 0 4 16,6 0 10-16,0 0 6 15,0-10-4-15,0-3-10 16,39 3-3-16,-7 1-1 15,15-1 0-15,-9-1 2 0,-3 2-4 16,-2-1-3 0,-3 1 2-16,-3 5 4 0,-13 1 1 15,-9 3 1-15,-5 0-3 16,0 0-2-16,0 3-2 16,0 12 0-16,0-6 0 15,0 4-2-15,0-3 0 16,0 0 1-16,0 0-1 15,0-3 1-15,0 1-1 16,0 5-1-16,0-4-1 16,0 1 0-16,0 2 0 15,0 1 1-15,0 0-1 16,0 1 0-16,0 4 6 0,0-1-1 16,-11 6-2-16,-8 1-2 15,-8-2 1-15,5 0-2 16,-2 2 1-16,-9-2-1 15,6 3 0-15,-6-1 0 16,8-1 1-16,-2-3 0 16,3-2 0-16,-4-6 0 15,9-3-1-15,-8 0 1 16,8-2-1-16,11-2 0 16,-3 1 0-16,11-6 0 15,0 0 0-15,0 0 0 16,0-10 2-16,0-14 1 15,24 0-3-15,17 1 1 16,17 0 1-16,7 1 9 0,14 5-3 16,19 4 6-16,-5 7 1 15,-9 6-5-15,-13 0-4 16,-11 15-3-16,-21 13-2 16,-12 12-1-16,0-2-1 15,6-8-27-15,-6-19-97 16,6-17-215-16</inkml:trace>
  <inkml:trace contextRef="#ctx0" brushRef="#br0" timeOffset="50777.2811">19761 9712 157 0,'-13'-4'169'0,"-1"4"-136"16,14 0 4-16,0 0-23 16,0 0-4-16,-6 0 0 0,4 0 14 15,-9 0 5-15,3 0 8 16,-17 21-9-16,-2 7-7 15,-6 2-6-15,-5 6-5 16,-3-1-3-16,17-5 3 16,2-10-7-16,11-7-2 15,11-11 0-15,0-2 0 16,0 0 14-16,65-31 33 16,33-15-21-16,39-6 3 15,2-1 5-15,16 7 14 16,-21 21-17-16,-25 15-14 15,-36 10-12-15,-29 19-6 16,-44 46 4-16,0 32-1 0,-98 31-1 16,-66 32 3-1,-37 16-5-15,-15 1 0 0,25-12-3 16,28-29 1-16,43-32 0 16,43-41-6-16,45-33-12 15,24-18-2-15,8-12-3 16,19 0 5-16,73 0 20 15,34-10 0-15,18 1 8 16,1 4 1-16,-3 5 0 16,-12 0-3-16,-23 0-5 15,-23 0-1-15,-13 0-12 16,-11 0-67-16,-19-16-102 0,-22-27-248 16</inkml:trace>
  <inkml:trace contextRef="#ctx0" brushRef="#br0" timeOffset="51707.6136">21765 8671 394 0,'0'-2'44'15,"0"-1"-22"-15,0 3-1 16,0-1-4-16,0 1-8 16,0 0-7-16,0 0 1 15,0 0 2-15,0 0 14 16,0 0 13-16,-5 0-6 16,-3 4-8-16,8-4-8 15,0 0-2-15,0 0-4 16,0 0 2-16,0 0 0 15,0 0-2-15,0 0-2 16,0 0 1-16,0 0 3 0,0 0 0 16,0 0 3-1,-11 0 8-15,11 0-7 0,-3 0-1 16,3 0-1-16,0 0 0 16,0 0-4-16,0 0-1 15,0 0 1-15,0 0 9 16,0 0 2-16,0 0-5 15,-5 0 6-15,5 0-2 16,0 0-3-16,0 0-3 16,0 0-4-16,0 0-3 15,0 0-1-15,0 0 1 16,0 0 0-16,0 0 1 16,0 0-1-16,0 0 0 15,-9 2-1-15,-10 16 1 0,0 13-1 16,-27 14 3-16,-6 6-3 15,0 3 0-15,0-8 0 16,25-7-1-16,8-15-2 16,19-15-1-16,0-5-2 15,52-4 0-15,41 0 4 16,18-6 1-16,-2-1 1 16,-10 2 0-16,-26 5 1 15,-16 0-1-15,-21 0-2 16,-17 0-14-16,-5 0-59 15,-9 0-54-15,1 0-74 16</inkml:trace>
  <inkml:trace contextRef="#ctx0" brushRef="#br0" timeOffset="52225.5883">22185 8613 162 0,'-5'-5'105'0,"2"5"-87"0,3 0 14 16,-11 0 12-1,11 0-6-15,-8 0-1 0,-3 0 13 16,8 0-6-16,-8 5-7 16,3 32 32-16,-11 25-8 15,-19 13-20-15,-30 24-11 16,-9 3-8-16,-7 6-18 15,16-10-4-15,24-12-21 16,22-44-119-16,22-42-401 16</inkml:trace>
  <inkml:trace contextRef="#ctx0" brushRef="#br0" timeOffset="53787.7859">22651 9821 222 0,'0'0'238'0,"0"-15"-218"16,39 8 28-16,31-14-1 15,29 0-2-15,26-7-11 16,6-6 14-16,0 1-5 16,-25 3-23-16,-40 10-16 15,-42 16-4-15,-24 4-15 16,0 0-32-16,8 21-39 16,-8 2-72-16,0 2-84 15</inkml:trace>
  <inkml:trace contextRef="#ctx0" brushRef="#br0" timeOffset="53943.6873">22960 9999 317 0,'0'0'99'0,"24"-15"-16"16,55-9 14-16,25 1-39 16,8 3-18-16,-6 1-18 15,-30 7-21-15,11 8-1 16,-21-3-35-16,-14-5-149 15</inkml:trace>
  <inkml:trace contextRef="#ctx0" brushRef="#br0" timeOffset="54199.4723">24661 9322 214 0,'60'0'320'16,"-3"26"-298"-16,17 25 76 15,5 0-72-15,-3 12-8 16,-21 2-15-16,2-4-2 16,-16 1 0-16,-8 0-1 15,13-2 0-15,-13-8-13 16,-1-12-50-16,-13-17-106 0,-19-23-169 15</inkml:trace>
  <inkml:trace contextRef="#ctx0" brushRef="#br0" timeOffset="54423.7635">25645 9160 574 0,'-73'0'32'0,"-20"63"4"16,-22 11 6-16,-5 12-29 16,-24 16-10-16,-1-1-2 15,-5 1-1-15,14-4 0 0,38-17 0 16,33-13-14 0,32-25-39-16,33-25-45 0,0-18-53 15,62-7-115-15</inkml:trace>
  <inkml:trace contextRef="#ctx0" brushRef="#br0" timeOffset="54761.5441">26351 9058 396 0,'0'-2'60'0,"0"2"-38"16,0 0 12-16,0 0 9 15,14 6-10-15,-14 22 4 16,0 18 15-16,0 15-11 15,0 18-21-15,-33 7-9 16,-18-5-6-16,4-3-4 16,1 2-1-16,8-2-8 15,5-8-37-15,0-20-38 0,6-26-107 16</inkml:trace>
  <inkml:trace contextRef="#ctx0" brushRef="#br0" timeOffset="54933.5232">26057 9515 465 0,'27'-15'162'0,"17"15"-116"16,35 0 35-16,14 0-48 16,5 0-19-16,-8 0-14 15,-8 0-11-15,-12 0-57 16,-12-4-103-16</inkml:trace>
  <inkml:trace contextRef="#ctx0" brushRef="#br0" timeOffset="55137.3787">27494 8915 674 0,'-14'64'33'15,"-13"46"38"-15,-11 13-28 16,-9 17-18-16,-13-1-15 16,-19-5-8-16,9-2-2 15,18-19-14-15,19-16-74 16,19-44-102-16</inkml:trace>
  <inkml:trace contextRef="#ctx0" brushRef="#br0" timeOffset="56007.6742">19938 12161 450 0,'0'-20'63'16,"0"11"10"-16,11 2-15 16,17 0-21-16,-18 4-1 15,4 3-3-15,-14 4-9 16,0 32 12-16,0 14 2 16,-5 26-19-16,-34 14-5 0,-15 16-6 15,-17 14-4-15,0 4-2 16,6 2-2-16,10-7 0 15,22-19 0-15,20-26-16 16,13-27-37-16,0-28-22 16,8-19-23-16,44-26 0 15,13-29-68-15,9-9-141 16</inkml:trace>
  <inkml:trace contextRef="#ctx0" brushRef="#br0" timeOffset="56397.5141">21274 12053 465 0,'-19'0'37'16,"-22"2"-3"-16,9 26 2 15,-20 4-3-15,0 22-11 16,-13 17 7-16,-14 13 9 16,0 19 0-16,8 9 2 15,22 1-2-15,19-7-11 16,30-19-13-16,0-28-11 0,30-30-2 16,38-24-1-16,30-5 1 15,6-43 1-15,2-20-2 16,-22-10 0-16,-26 4 0 15,-37 14 1-15,-21 12 0 16,-32 17 1-16,-56 16-2 16,-15 10 0-16,18 0-4 15,17 21-31-15,38-1-34 16,30-9-47-16,0-7-106 16</inkml:trace>
  <inkml:trace contextRef="#ctx0" brushRef="#br0" timeOffset="56749.8057">22106 12379 377 0,'6'-8'138'0,"13"0"-38"16,8 2-29-16,19 5-33 15,6-5-18-15,-11 6-16 16,-3 0-4-16,-5 0-9 16,-6 6-44-16,-16 7-69 15,-11-3-165-15</inkml:trace>
  <inkml:trace contextRef="#ctx0" brushRef="#br0" timeOffset="56883.6073">22223 12627 517 0,'38'-13'113'16,"3"11"-28"-16,33 2-33 0,24 0-52 15,-13 0-7-15,-6-11-132 16</inkml:trace>
  <inkml:trace contextRef="#ctx0" brushRef="#br0" timeOffset="57341.2934">23816 12219 339 0,'0'-14'263'0,"0"8"-240"15,13 6 21-15,25 0-9 16,22 13 5-16,6 23-17 16,-1 12 13-16,-10 9-11 15,-3 11-15-15,-14 3-7 16,-11 7-3-16,3-10-6 15,6-6-39-15,-4-17-61 16,-13-24-102-16</inkml:trace>
  <inkml:trace contextRef="#ctx0" brushRef="#br0" timeOffset="57535.507">24530 12245 261 0,'-131'39'415'0,"-24"23"-398"16,2 26 28-16,9 7-27 16,-1 6-15-16,28-8-3 15,27-23 0-15,43-18-11 16,39-28-23-16,8-24-44 16,66 0-74-16,40-49-78 15</inkml:trace>
  <inkml:trace contextRef="#ctx0" brushRef="#br0" timeOffset="57730.865">25141 12184 569 0,'-27'43'55'15,"-1"26"6"-15,-15 8-32 16,-4 7-17-16,9-2-9 15,3-5-3-15,2-7 0 16,14-11-18-16,5-16-75 16,-10-26-91-16</inkml:trace>
  <inkml:trace contextRef="#ctx0" brushRef="#br0" timeOffset="57897.4646">24748 12587 313 0,'0'-5'278'15,"0"5"-198"-15,19 0 24 16,47 0-50-16,13 0-37 16,16 0-13-16,3 0-4 15,17-18-10-15,8-17-76 16,-12-16-110-16,-4-12-362 16</inkml:trace>
  <inkml:trace contextRef="#ctx0" brushRef="#br0" timeOffset="58061.4597">26109 12066 528 0,'-47'68'174'0,"-18"32"-91"16,0 16-24-16,-6 6-53 16,-8 3-6-16,32-16-1 15,9-15-53-15,0-22-139 16,22-34-326-16</inkml:trace>
  <inkml:trace contextRef="#ctx0" brushRef="#br0" timeOffset="59299.2442">19977 14788 548 0,'0'-16'62'0,"0"16"4"16,0 0-30-16,13 9 5 15,1 27-1-15,-3 11-13 16,-11 20 4-16,0 17-7 16,-38 14-8-16,-22 16-2 15,-6 3-12-15,9-4-1 0,2-14-2 16,23-14-6 0,21-26-38-16,11-24-42 0,0-32-77 15,62-3-176-15</inkml:trace>
  <inkml:trace contextRef="#ctx0" brushRef="#br0" timeOffset="59569.2584">20803 15072 604 0,'-66'22'48'15,"-13"51"24"-15,27-1-8 16,25-6-44-16,22-11-19 15,5-24-1-15,24-8 0 16,36-10 1-16,-8-3 8 0,0 10 17 16,-25 4 1-16,-13 12-4 15,-14 6-13-15,-19 0-7 16,-55 2-3-16,-16-7 0 16,-8-12-19-16,16-11-26 15,19-14-37-15,28-14-34 16,5-23-82-16,30-16-93 15</inkml:trace>
  <inkml:trace contextRef="#ctx0" brushRef="#br0" timeOffset="59741.6042">20737 15009 549 0,'47'-32'126'15,"24"16"-20"-15,32-2-21 16,28-6-55-16,-6 2-21 15,-13 4-9-15,-14 3-10 16,6 2-44-16,-6 1-56 16,-19-2-83-16,0-1-300 15</inkml:trace>
  <inkml:trace contextRef="#ctx0" brushRef="#br0" timeOffset="59995.7404">22327 15019 595 0,'27'-19'70'16,"25"11"17"-16,13 0-45 15,-5-2-31-15,-8 10-9 16,-25 0-2-16,1 0-13 16,-9 14-50-16,-8 3-68 15,-11-4-164-15</inkml:trace>
  <inkml:trace contextRef="#ctx0" brushRef="#br0" timeOffset="60169.546">22368 15335 676 0,'38'-32'31'0,"41"10"16"16,14-8-37-16,-14 14-10 16,-3 7-17-16,-21 9-101 15,-17-4-158-15</inkml:trace>
  <inkml:trace contextRef="#ctx0" brushRef="#br0" timeOffset="60439.5665">23213 15005 495 0,'27'0'202'0,"6"0"-132"16,24 36-1-16,17 6-43 15,-3 10-15-15,-6 8-7 16,-5-2 0-16,-8-1-4 0,-14-5 0 16,3-5-1-16,-3-5-17 15,3-12-55-15,-16-16-75 16,-17-14-160-16</inkml:trace>
  <inkml:trace contextRef="#ctx0" brushRef="#br0" timeOffset="60589.3695">23723 14950 513 0,'-109'59'225'0,"-36"43"-163"16,-5 22 8-16,-21 13-54 15,26-10-16-15,20-27-45 0,16-42-188 16</inkml:trace>
  <inkml:trace contextRef="#ctx0" brushRef="#br0" timeOffset="61575.3982">19202 14151 169 0,'-19'-16'272'0,"6"6"-245"0,-1 10 43 16,14 0-40-1,0 0-23-15,0 26 25 0,0 21 11 16,27 27 0-16,-2 25-7 16,-4 32-6-16,-1 20-6 15,-20 32 3-15,0 37-7 16,-14 23-3-16,-51 23-9 16,5 1-5-16,8-22-3 15,38-43-3-15,14-66-42 16,0-64-66-16,33-72-57 15,0-49-109-15</inkml:trace>
  <inkml:trace contextRef="#ctx0" brushRef="#br0" timeOffset="62325.509">19333 14054 381 0,'0'-8'93'0,"14"8"-78"16,24 0 57-16,36 0-26 16,29 0-10-16,50 0-5 0,57 0 11 15,71 0-3 1,68 0 2-16,81-16-9 0,56-13 0 15,29-5-8-15,20-6-6 16,-15-5-5-16,-13 1-4 16,-24-1-8-16,-55 4 1 15,-43 11-1-15,-102 9-1 16,-67 15 3-16,-58 6-2 16,-27 0 1-16,-6 14 0 15,-21 4 8-15,-20-1-2 16,-13-5-8-16,-16 0 0 15,-23-5 1-15,6 0-1 16,-10 7 0-16,-9 6 0 16,0 8 0-16,3 6 0 15,-17 13 2-15,-5 11 0 0,0 14 1 16,0 19-1-16,0 19-1 16,-27 26 0-16,8 23-1 15,-19 22 1-15,5 27-1 16,-19 8 0-16,11-5 0 15,3-9 0-15,5-19-1 16,20-11 1-16,-6-19 0 16,16-18-2-16,-8-21-2 15,-3-18-1-15,-5-13 0 16,-8-19 1-16,-6-15-1 16,-5-18 2-16,-8-17-2 15,-14-10 1-15,-25-4 4 0,-18-1 1 16,-36-27-1-1,-25-3 0-15,-38 2 0 0,-60 9 2 16,-59 8 3-16,-80 12-2 16,-76 0-3-16,-79 13 1 15,-96 14 10-15,-87 3 0 16,-41 3-1-16,6-1-5 16,62-5-5-16,120-2-3 15,102-6 0-15,111 4-9 16,122-2-30-16,94-7-67 15,75-14-158-15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8:02:49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24067 3395 368 0,'-28'0'20'16,"28"0"3"-16,0 0 21 16,0 0 9-16,0 0-6 15,44 0 23-15,24 0 2 16,11 0-27-16,-3-3-7 16,-16 3-16-16,-21 0-18 15,-20 0-4-15,-6 0 0 16,9 0-6-16,3 11-20 15,7 4-59-15,-13 7-69 16,-19 3-48-16,0 7-108 16</inkml:trace>
  <inkml:trace contextRef="#ctx0" brushRef="#br0" timeOffset="165.2619">24274 3710 338 0,'-19'5'270'0,"5"2"-240"15,14 7 49-15,8-2-31 16,30-3-26-16,14-3-14 16,3-5-8-16,10 6-8 15,28-6-34-15,5-1-94 16,11 0-161-16</inkml:trace>
  <inkml:trace contextRef="#ctx0" brushRef="#br0" timeOffset="659.609">25790 2934 430 0,'-14'0'7'16,"14"0"10"-16,0 0 14 15,0 0 0-15,19 0 10 16,47 0 3-16,18-8 7 16,36-7-10-16,22-5-1 15,30-7-4-15,10-5-4 16,1 0 3-16,-6 4-3 16,-46 12-4-16,-33 15-13 15,-43 1-6-15,-44 45-4 16,-11 41 5-16,-85 49 4 15,-59 43-3-15,-47 35-7 0,-3 18-3 16,17-9 0-16,33-31 0 16,45-51-1-16,53-51-4 15,46-62-50-15,14-37-200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8:04:03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4440 6323 179 0,'-27'0'274'0,"8"0"-264"16,19 0 36-16,0 0 7 16,0 0-16-16,0 0-16 15,0 0 6-15,0 0 8 16,-8 0-5-16,8 0-10 15,0 15-3-15,0 19-3 16,-11 26 30-16,-8 21-23 16,-28 20-12-16,-4 12-4 15,-9 1-2-15,0-2-3 0,16-15-3 16,9-17-7-16,15-21-19 16,20-22-37-16,0-30-40 15,14-7-39-15,38-16-44 16</inkml:trace>
  <inkml:trace contextRef="#ctx0" brushRef="#br0" timeOffset="285.8803">5231 6492 488 0,'-33'0'29'16,"33"14"11"-16,-13 23 41 15,-4 16-22-15,-18 8-24 16,-3 18-7-16,-28 9 1 16,6 1-9-16,-5-2-17 15,27-13-3-15,-9-8-6 16,15-7-13-16,26-18-24 15,6-8-64-15,11-25-74 16,44-8-190-16</inkml:trace>
  <inkml:trace contextRef="#ctx0" brushRef="#br0" timeOffset="659.7436">5948 6655 318 0,'-46'0'145'0,"-6"12"-141"16,11 17 22-16,-11 2 21 15,-2 14-12-15,-4 7-10 16,18 7 6-16,10 1 4 15,30-4 2-15,0-20-8 0,30-14-9 16,57-19 5-16,30-3 4 16,22-22-3-16,11-25-10 15,-19-11-5-15,-19 2 1 16,-41 8 12-16,-52 11-13 16,-19 6-1-16,-71 6-4 15,-41 3-6-15,-5 11 0 16,16 4-7-16,49 1-17 15,41-1-34-15,11-1-73 16,71-10-84-16</inkml:trace>
  <inkml:trace contextRef="#ctx0" brushRef="#br0" timeOffset="1019.8352">7107 6444 260 0,'-46'0'171'0,"7"19"-139"16,-1 10 36-16,7 7-10 0,14-3-29 15,11-6 0-15,8-9 10 16,0-9-14-16,27-6 2 16,33-3 3-16,-8-3 10 15,-6-16-7-15,-22-2-3 16,-15 7-6-16,-9 3-1 16,-28 7-6-16,-37 4-15 15,5 0-2-15,22 0-16 16,32 0-43-16,6 0-129 15,58-30-428-15</inkml:trace>
  <inkml:trace contextRef="#ctx0" brushRef="#br0" timeOffset="1619.8963">8547 6497 332 0,'-142'64'273'0,"-22"39"-231"16,6 45 57-16,5 51-20 16,25 45-23-16,60 29-10 15,63 19-31-15,24-24-9 16,112-50-6-16,40-52-4 16,31-59-15-16,8-44-79 15,14-29-71-15,-36-19-105 16</inkml:trace>
  <inkml:trace contextRef="#ctx0" brushRef="#br0" timeOffset="2550.0989">14799 6446 520 0,'79'0'20'16,"27"38"81"-16,6 34-31 16,-28 39-17-16,-51 41-7 15,-33 53-11-15,-73 47-8 16,-116 39-3-16,-61 8-13 15,-45-27-11-15,1-48-2 16,32-61-31-16,66-63-111 16,37-75-148-16</inkml:trace>
  <inkml:trace contextRef="#ctx0" brushRef="#br0" timeOffset="3870.1624">8560 7621 332 0,'-11'0'67'15,"11"0"-58"-15,0 0 4 16,0-7 4-16,33-11-3 15,0 0-3-15,5 7 17 16,-5 1 7-16,-6 10-2 16,11 0-5-16,8 0-6 0,1 0 7 15,5 0 1 1,-6 0-8-16,14 0-2 0,-3 0 3 16,9 0-4-16,5 0-2 15,2 0 1-15,6 0 0 16,0 0-6-16,6 0-6 15,-1 0-4-15,4-7 1 16,7 3 0-16,-2-7 2 16,-1-3 0-16,12-1 2 15,-6-2-2-15,6 1 0 16,-11-2-1-16,-6 4-2 16,-8 6 1-16,-8-6 0 0,-14 5 1 15,-11 3-1 1,1-6-1-16,-1 4 0 0,6-4-1 15,2-1 3-15,9-4-2 16,-8 0 1-16,10 7 2 16,-19 7-1-16,6-4-1 15,-5 3 0-15,4-1 0 16,-4 0-2-16,-1-2-1 16,11-1 0-16,-5 0 0 15,0 1 0-15,2 0 0 16,-7 0 1-16,10 4-1 15,3-1 0-15,-3 2 1 16,3 2 0-16,6 0 1 16,-1 0-1-16,1-2-1 0,13-3 1 15,-8 0 1-15,8 0 0 16,5-5 4-16,9-2 0 16,5-1-3-16,6-5 0 15,7-1 0-15,4 0-2 16,0-4 0-16,-9 1-1 15,6 1 0-15,-6 7 0 16,-2 2 2-16,-14 4 1 16,-22 2-2-16,-16 2-1 15,-20 4 0-15,-4 0 0 16,-9-3-2-16,-6 3-5 16,-2-6-23-16,-3 4-55 15,-8-12-79-15,0-4-220 16</inkml:trace>
  <inkml:trace contextRef="#ctx0" brushRef="#br0" timeOffset="4837.9102">9348 7975 234 0,'0'0'35'16,"0"0"20"-16,0 0-16 15,0 0-2-15,0-1 7 16,-8-3 0-16,-3 4 5 0,8 0-2 15,-2 0-14-15,5 0-12 16,-14 0-7-16,14 0 0 16,-5 0-2-16,-1 0 0 15,6 0-4-15,0 5 0 16,0 16 4-16,0 4-4 16,-8 3 1-16,3 8-1 15,-9 5-3-15,-5 11 3 16,-8 6 4-16,8 2-1 15,-9 0-3-15,9-6-6 16,0-8-2-16,6-10-2 16,-1-11-5-16,0-13-7 0,3-12-26 15,11 0-52-15,0-12-95 16,0-22-206-16</inkml:trace>
  <inkml:trace contextRef="#ctx0" brushRef="#br0" timeOffset="5468.2711">10114 7959 278 0,'0'0'139'0,"0"0"-94"16,-8 0 8-16,-11 0-24 16,-8 0-16-16,-11 0 5 15,-6 0 5-15,3 0 2 16,-19 5 5-16,-11 12-12 16,0 8-3-16,11 4 5 15,-5 4-6-15,24-4-10 16,22-7-4-16,5-5 0 15,14-8-1-15,0-2 1 16,9 1 3-16,37-3 13 0,17 4 3 16,-3 2 9-1,13 6 0-15,-7 4-7 0,-6 3-1 16,-3 6-7-16,-16-1-5 16,-3 6-2-16,-19 1 0 15,0 4 0-15,-19 4 2 16,0-3-1-16,0 1-3 15,-46-2-3-15,-11-9-1 16,10-3-1-16,1-10 1 16,13-10 0-16,6-6-1 15,8-2 1-15,5 0-2 16,9-10 0-16,5-25-2 16,0-12-2-16,46-18 0 15,28-5 3-15,16-12 3 0,13 7 0 16,-10-1 0-16,-6 17 1 15,-21 10 2-15,-23 21-1 16,-16 9-1-16,-21 12-1 16,-1 2 0-16,-5 1-2 15,3 4-22-15,11-2-79 16,10 2-46-16,14 0-72 16</inkml:trace>
  <inkml:trace contextRef="#ctx0" brushRef="#br0" timeOffset="5836.2962">11020 8009 330 0,'-36'24'79'15,"-7"11"-40"-15,-4 0 27 16,-13 9-13-16,0 4-21 15,8 0 8-15,14 5 0 16,14-3-4-16,16-8-4 16,8-10-6-16,5-13-10 15,60-19-4-15,20 0 3 16,27-23 0-16,8-28 0 16,2-5-3-16,-15-6-3 0,-42 3 0 15,-24 7 6 1,-35 4-5-16,-6 5-5 0,-33 8-1 15,-52 11 0-15,-7 8-4 16,7 12-3-16,20 4-6 16,24 0-10-16,30 0-30 15,11 0-51-15,0 0-39 16,52 0-112-16</inkml:trace>
  <inkml:trace contextRef="#ctx0" brushRef="#br0" timeOffset="6135.9154">11870 7794 165 0,'-27'30'218'0,"-11"10"-156"15,0 2 13-15,10-4-11 16,9-8-27-16,19-11-10 15,0-12-14-15,19-7 5 16,41-2 16-16,25-35-5 16,-9-5-9-16,-10 0 12 15,-25 11 1-15,-28 9-1 16,-13 12-8-16,-13 5-2 16,-53 5-14-16,-5 0-8 15,11 0-18-15,22-4-38 0,30-11-96 16,3-16-243-16</inkml:trace>
  <inkml:trace contextRef="#ctx0" brushRef="#br0" timeOffset="7035.8758">9831 6492 28 0,'-19'0'381'16,"5"0"-361"-16,14 0 27 15,-11 0-6-15,11 12-2 16,-8 8 14-16,8 6 8 16,0 9-5-16,-5 8-18 15,-15 4-2-15,1 7-11 16,-2 7-10-16,1-2-9 16,-7-2-2-16,3-5-4 15,10-11-1-15,0-17-8 16,14-15-16-16,0-9-54 15,0-9-30-15,28-28-60 16,23-11-29-16</inkml:trace>
  <inkml:trace contextRef="#ctx0" brushRef="#br0" timeOffset="7252.1893">10087 6487 44 0,'0'0'422'0,"0"0"-392"15,0 1 29-15,0 27 25 16,0 6-39-16,0 14-14 16,0 7-7-16,0 4-7 15,0 2-7-15,0 1-7 16,-19-11-3-16,5-11-6 16,3-15-7-16,9-14-20 0,-9-11-44 15,3 0-35 1,-6-17-152-16</inkml:trace>
  <inkml:trace contextRef="#ctx0" brushRef="#br0" timeOffset="7469.8105">9498 6546 413 0,'0'0'64'16,"0"-3"15"-16,52-2 2 15,22-2-14-15,16 0-9 16,16-4-8-16,6-2-25 16,-22 4-9-16,-6 2-13 0,-16 1-3 15,-2-3-9-15,5-1-34 16,2 5-91-16,9 3-97 16</inkml:trace>
  <inkml:trace contextRef="#ctx0" brushRef="#br0" timeOffset="7859.9758">11096 6440 429 0,'0'23'58'0,"-5"13"31"16,-15 3-10-16,7 6-27 16,-6 1-28-16,5 0 2 15,0-3-1-15,4-10-10 16,7-7-11-16,-3-11-2 16,6-15-2-16,0 0 1 15,0-27 3-15,0-26-4 16,0-14-2-16,39-3 2 15,15 11 1-15,3 10-1 16,3 12 4-16,6 11 3 16,-14 9 0-16,-1 6-4 0,-10 10-3 15,-3 1 0-15,3 0-5 16,-2 0-25-16,-1 17-79 16,3 13-73-16,5 0-76 15</inkml:trace>
  <inkml:trace contextRef="#ctx0" brushRef="#br0" timeOffset="8235.2534">12007 6521 86 0,'0'-10'273'0,"0"8"-211"16,0-1 15-16,0-3-11 0,-11 6-14 15,-11 0-6 1,-3 0-4-16,-15 0-7 0,-12 18-19 15,-8 17-2-15,-6 12 4 16,14 6-4-16,1-1-3 16,18-6 7-16,6-13-4 15,16-16-11-15,11-14-3 16,0-3-1-16,32-27 1 16,34-23 2-16,10-5-2 15,-2 1 1-15,-14 11-1 16,-22 16 4-16,-11 14 2 15,-16 11 2-15,-11 2-4 16,0 17-2-16,0 18 10 0,0 5-5 16,0-4-7-1,-5-9-3-15,5-12-15 0,0-13-49 16,46-2-53-16,25-9-15 16,27-25-34-16,0 0-78 15</inkml:trace>
  <inkml:trace contextRef="#ctx0" brushRef="#br0" timeOffset="8497.6231">12664 6424 325 0,'-27'13'159'0,"-50"32"-52"15,-5 13-19-15,6 6-16 16,21-11-11-16,23-14-35 16,32-26-13-16,8-13-3 15,85-39 5-15,43-40-4 0,22-28-7 16,3-15-4-16,-16-2 1 15,-26 15 2-15,-26 22 4 16,-44 26 10-16,-32 35-2 16,-17 26-2-16,0 30-8 15,-36 46-5-15,-2 23 0 16,24 2 0-16,14-21-1 16,14-23-7-16,79-28-25 15,51-26-87-15,20-3-76 16</inkml:trace>
  <inkml:trace contextRef="#ctx0" brushRef="#br0" timeOffset="11357.8108">6823 6714 94 0,'0'-5'69'0,"0"1"-64"16,0 2 16-16,0-1 0 15,0 1 20-15,0 2 6 16,0 0 7-16,0 0-10 16,0-2-27-16,-5-2-3 0,-9 0-1 15,9 1 12 1,-9 1 2-16,14 2-10 0,0 0-2 15,0 0-2-15,0 0-2 16,0 0 8-16,0-21 14 16,52-20 9-16,60-30 22 15,38-24-28-15,8-4-19 16,-27 15-12-16,-14 28-5 16,-38 28-18-16,-41 14-131 15</inkml:trace>
  <inkml:trace contextRef="#ctx0" brushRef="#br0" timeOffset="12241.6498">11614 8088 209 0,'-5'0'145'0,"-15"-6"-99"15,20 3 0-15,0-8-3 16,0 3 14-16,25-3 11 0,16-5 7 16,24-2-13-1,6-6-10-15,22-6-19 0,19-7-13 16,5-4-20-16,28-1 0 16,13-6-42-16,-14-10-112 15,-16-14-296-15</inkml:trace>
  <inkml:trace contextRef="#ctx0" brushRef="#br0" timeOffset="13177.796">16326 7138 412 0,'-6'-8'51'0,"6"4"-23"16,0-4 24-16,33-1-26 15,27 2-3-15,11-5-8 16,0 2-1-16,2-3 2 15,-7 7-6-15,-1 6-10 16,-8 0-1-16,-10 0-30 16,-6 0-126-16</inkml:trace>
  <inkml:trace contextRef="#ctx0" brushRef="#br0" timeOffset="13417.542">16568 7592 511 0,'19'0'31'16,"55"4"51"-16,16-4-35 15,16 0-44-15,-2-22-3 16,-11-17-82-16,-22-5-283 16</inkml:trace>
  <inkml:trace contextRef="#ctx0" brushRef="#br0" timeOffset="14203.7797">20459 5683 385 0,'-24'-5'62'16,"5"-4"-29"-16,19-4 7 16,0 2-8-16,0 4 4 15,0 1 3-15,0 5 2 16,0 1-13-16,0 0-8 16,0 22 1-16,0 19 14 15,0 15-11-15,0 20-10 16,-6 9-5-16,-29 9 2 15,-17-1-6-15,14-5-4 0,-9-8-1 16,34-12-2 0,7-15-12-16,6-21-59 0,0-19-62 15,28-13-90-15,21-15-98 16</inkml:trace>
  <inkml:trace contextRef="#ctx0" brushRef="#br0" timeOffset="14503.1774">21201 5732 28 0,'0'-8'357'0,"0"8"-343"0,0 0 28 15,0 0-2-15,0 0-13 16,0 0 7-16,0 5 12 15,-14 30-3-15,-5 17 4 16,-19 22-8-16,-14 13-8 16,-13 4-8-16,5 7-5 15,8-10-6-15,0-15-12 16,17-8 0-16,24-20-4 16,11-19-15-16,0-20-29 15,32-6-32-15,34-37-47 16,13-20-63-16</inkml:trace>
  <inkml:trace contextRef="#ctx0" brushRef="#br0" timeOffset="14894.0177">22101 5656 68 0,'0'0'280'16,"0"0"-243"-16,-22 0 0 15,-16 10-2-15,-9 7 3 16,6 0-5-16,-10 9-2 16,-1 14 6-16,8 10-6 0,9 9-1 15,2 9-4-15,22-5-1 16,11-5-14-16,0-15 0 15,57-24-2-15,28-19-1 16,32 0 8-16,17-45-3 16,7-16-4-16,-26-8 0 15,-20 4 1-15,-59 12 7 16,-36 14-6-16,-14 16-6 16,-92 8-5-16,-6 7 0 15,-5 8-5-15,27 0-13 16,24 8-44-16,26 13-68 15,7 3-122-15</inkml:trace>
  <inkml:trace contextRef="#ctx0" brushRef="#br0" timeOffset="15306.8401">19840 6941 90 0,'-16'0'255'0,"-14"0"-221"16,22 0 35-16,8-6-19 15,0 2-6-15,84-1 4 16,80 0 22-16,54-3-1 16,63-4-5-16,21-3-15 15,20-11-14-15,-3 2-8 16,-30-4-16-16,-41 4-10 15,-49 5-1-15,-43 5-7 16,-31 2-29-16,-27 2-68 0,-38-10-71 16,-54-1-332-16</inkml:trace>
  <inkml:trace contextRef="#ctx0" brushRef="#br0" timeOffset="15823.8129">20187 7353 94 0,'-33'-18'306'0,"14"8"-240"0,5 3 22 15,14 2-41-15,0 5-10 16,0 0-6-16,0 0-4 16,0 35 4-16,0 16 29 15,0 25-18-15,-8 6-18 16,-25 11-7-16,-5-2-11 15,0-8-5-15,2-10-1 16,6-18-1-16,17-7-16 16,13-17-31-16,0-17-64 15,5-14-92-15,47 0-106 0</inkml:trace>
  <inkml:trace contextRef="#ctx0" brushRef="#br0" timeOffset="16551.9628">21065 7383 267 0,'0'0'71'16,"0"0"-61"-16,0 0-5 15,0 0-4-15,-6 0 0 16,-8 0 7-16,-7 0 26 15,-9 0-19-15,-6-2-9 16,-2-3-5-16,-8 5 0 0,-6 0 2 16,-3 0 3-16,-7 8 2 15,15 12 3-15,6-2-5 16,17 1 2-16,-3 3 13 16,7 4-4-16,-4-2-6 15,-3 6 2-15,8 4 3 16,2-3 8-16,12 0-2 15,5-7-6-15,0-2 4 16,0 0 5-16,22-7-6 16,16 4 5-16,0-3 2 15,3 5-3-15,5 1 1 16,-8 2-2-16,-5-2-3 0,0 3-7 16,-6-2-6-16,-8-2-1 15,-5 4 1-15,-9 5 1 16,-5 9-3-16,0 3-1 15,0 3-1-15,-33-3-1 16,-7 0 0-16,-9-8-1 16,2-8 0-16,1-11-1 15,5-5-1-15,3-10-1 16,5 0 2-16,11 0-2 16,3-10 3-16,8-12-2 15,8-4 2-15,3-14-1 16,0-13-2-16,36-10 2 15,35-13 0-15,13 0 1 0,9-3 1 16,5 2-1 0,-5 5 6-16,-9 5 0 0,-10 12 4 15,-22 5-6-15,-14 14-2 16,-24 14 0-16,-9 8 0 16,-5 9 1-16,0 2-2 15,0-2-1-15,0 1-3 16,0 0-14-16,-5 3-18 15,5 0-26-15,0-5-19 16,13-8-17-16,34 0-51 16,24-5-50-16</inkml:trace>
  <inkml:trace contextRef="#ctx0" brushRef="#br0" timeOffset="16881.7468">22032 7335 184 0,'-46'20'219'0,"-6"9"-174"15,-5 12 33-15,-3 10-13 16,8 14-35-16,0 5 0 16,17-5 3-16,24-12-9 15,11-17-6-15,0-16 2 16,66-20-4-16,32 0 6 15,38-33 6-15,22-32-12 16,6-8-3-16,-20-7 1 0,-37 10 12 16,-56 20 4-16,-40 11-12 15,-11 10-12-15,-71 2-1 16,-35 6-5-16,-17 7 0 16,20 11 0-16,24 3-8 15,38 0-23-15,14 0-78 16,16-8-153-16</inkml:trace>
  <inkml:trace contextRef="#ctx0" brushRef="#br0" timeOffset="18263.5306">23652 6016 212 0,'19'-11'192'0,"3"4"-153"16,-22 1 29-16,5 3-14 15,-5 3-17-15,6 0-12 0,2 0 8 16,-8 20-6-16,0 13-4 16,0 6-9-16,0 9 0 15,0 4-2-15,0 0-3 16,-22-3-6-16,3-13-1 16,0-5-2-16,19-16-3 15,0-15-22-15,0 0-54 16,0-10-67-16,-5-27-83 15</inkml:trace>
  <inkml:trace contextRef="#ctx0" brushRef="#br0" timeOffset="18473.6028">24083 5869 484 0,'14'0'52'0,"-14"2"8"16,0 21-3-16,0 6-11 15,0 15-21-15,0 3-6 16,0 7-9-16,-14 2-7 16,-11-6-3-16,-2 0 0 15,-6-8-9-15,1-5-32 16,-20-13-57-16,0-11-75 16,0-13-156-16</inkml:trace>
  <inkml:trace contextRef="#ctx0" brushRef="#br0" timeOffset="18669.7471">23483 6045 389 0,'0'-23'226'16,"5"23"-158"-16,47 0 4 16,22-8-21-16,43-1 11 15,33-11-35-15,14-7-10 16,-1-3-10-16,-5-5-7 15,-18 3-10-15,-4 1-41 16,-30 8-86-16,-10 3-122 16</inkml:trace>
  <inkml:trace contextRef="#ctx0" brushRef="#br0" timeOffset="23233.2888">25231 7082 486 0,'0'-4'44'0,"0"4"-23"0,22 0 18 15,40 0-2-15,6 0-11 16,28-6-9-16,-9 1 4 16,-8-2-13-16,-8-6-6 15,-5 4-2-15,-6 1-2 16,-3 2-20-16,-16 6-50 16,-9 0-84-16,-32 0-60 15</inkml:trace>
  <inkml:trace contextRef="#ctx0" brushRef="#br0" timeOffset="23405.7393">25553 7406 217 0,'0'-7'286'0,"19"-8"-250"16,60 3 70-16,27-1-49 15,-2 0-38-15,-12-3-14 16,-7 5-5-16,-6-3-13 15,-8 0-57-15,-6-6-147 16</inkml:trace>
  <inkml:trace contextRef="#ctx0" brushRef="#br0" timeOffset="24117.5592">28279 5930 165 0,'-13'-11'260'0,"-7"5"-223"16,20 6 30-16,-8-2-26 15,3 2-16-15,5 0-11 16,0 0 7-16,0 22 23 15,13 14-11-15,7 11-14 16,-15 5-8-16,-5 6-3 16,0-2-3-16,-11 5-1 0,-30-3-3 15,3-6-1-15,5-7-4 16,14-2-11-16,16-9-35 16,3-17-59-16,0-12-55 15,3-5-92-15</inkml:trace>
  <inkml:trace contextRef="#ctx0" brushRef="#br0" timeOffset="24425.9369">28770 5883 360 0,'0'-6'80'0,"0"2"-64"0,0 2 3 16,0 0 5-16,0 2 3 16,0 0 2-16,0 0 2 15,5 17-1-15,9 19 11 16,-14 16-23-16,0 12-6 16,0 15 0-16,-5 1 1 15,-36 11-6-15,-11-3 0 16,6-1-4-16,13-10-3 15,14-13-6-15,5-23-15 16,14-22-36-16,0-19-43 16,27 0-72-16</inkml:trace>
  <inkml:trace contextRef="#ctx0" brushRef="#br0" timeOffset="24763.605">29348 6129 257 0,'0'0'69'0,"0"5"-41"0,0 17 14 15,0 4 3-15,-14 5-2 16,-7 6-1-16,-9 8 5 16,-3 6-10-16,0 0-14 15,-2-4-7-15,5 0-12 16,8-7-2-16,-3-4-2 16,6-5-3-16,11-8-2 15,8-2-6-15,0-13-39 16,0-8-78-16,0 0-42 15</inkml:trace>
  <inkml:trace contextRef="#ctx0" brushRef="#br0" timeOffset="25017.9456">29471 6064 90 0,'0'0'303'0,"-6"0"-292"16,1 17 4-16,2 19 10 16,-11 7-1-16,-5 13 6 15,-19 3 10-15,0 6-9 16,3 1-1-16,-4-2-17 16,7-3-13-16,13-9 0 15,10-17-12-15,4-18-31 0,5-17-36 16,0 0-3-16,0-21-235 15</inkml:trace>
  <inkml:trace contextRef="#ctx0" brushRef="#br0" timeOffset="25273.6402">28882 6177 359 0,'0'-5'52'16,"0"-1"2"-16,52 0 1 16,46-5 13-16,38-9-17 15,44-6 5-15,27-5-1 0,25-3-5 16,-3-1-16-16,-5 1-20 16,-31 5-10-16,-40 5-4 15,-50 6-1-15,-29 10-12 16,-30 4-42-16,-17 4-66 15,-19 0-87-15</inkml:trace>
  <inkml:trace contextRef="#ctx0" brushRef="#br0" timeOffset="25819.7605">27827 7032 355 0,'-6'0'38'16,"6"0"7"-16,0 0 15 16,11 0 21-16,90-5 7 15,68-13-25-15,54-17 2 0,45-1-20 16,21-8-18-1,-14 1-7-15,-19 0-12 0,-54 8-4 16,-49 6-4-16,-44 7-7 16,-25 3-20-16,-10 4-79 15,-36 2-114-15</inkml:trace>
  <inkml:trace contextRef="#ctx0" brushRef="#br0" timeOffset="26239.4013">28358 7318 227 0,'-22'-6'243'16,"11"6"-221"-16,11 0 9 15,0 0-3-15,0 6 17 16,-8 27-1-16,3 14 15 0,-14 11-13 15,-3 13-1-15,-16 9-8 16,0 4-16-16,-9-3-11 16,12-5-8-16,2-7-2 15,17-18-2-15,8-10-7 16,8-17-24-16,0-8-67 16,51-16-65-16,18 0-71 15,21-14-49-15</inkml:trace>
  <inkml:trace contextRef="#ctx0" brushRef="#br0" timeOffset="26855.486">29348 7395 345 0,'-49'0'65'0,"0"0"-46"15,-19 17 1-15,2 1 18 16,9-7-2-16,5 0-23 16,17-4-8-16,-3-2 4 15,13 1-2-15,3-1 6 16,3 2 14-16,0 8-10 16,-3 5-2-16,-8 6 12 15,3 2-4-15,0-7-7 0,8 1-7 16,19-9-2-1,-6-1-4-15,6-1-1 0,0-3 5 16,0 2 4-16,0 0 7 16,14 5-1-16,24 0-2 15,0-1 1-15,3 1 3 16,11 3-5-16,8 5 4 16,-8 0-6-16,-1 6-5 15,-4 3-2-15,-15 0 0 16,-12 3 0-16,-7 6 1 15,-13-1-4-15,0 3 0 16,0-4 0-16,-33-6 0 0,-13-1 0 16,-6-6-2-1,-8-5 0-15,9-2 1 0,-1-10-1 16,19-8 0-16,11-1-1 16,3-3 1-16,14-38-1 15,5-23-2-15,0-21 1 16,57-17-4-16,36-5 4 15,13 1 2-15,3 8 1 16,-8 17 2-16,-22 20 1 16,-35 17 2-16,-31 17-3 15,-13 11 0-15,0 8-3 16,-24 2-8-16,2 3-28 16,11 3-72-16,11 0-101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8:05:41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6144 6153 256 0,'0'-10'184'0,"0"9"-183"15,0-3 36-15,0 4 8 16,0 0-2-16,0 0-5 16,0 0-9-16,0 4-1 15,0 33 13-15,0 22 1 16,-46 28-16-16,-28 25-4 16,-29 26-5-16,-17 22-1 15,-16 6-4-15,5-3-1 16,27-26-6-16,30-40-5 15,42-40-1-15,32-52-2 16,0-30-5-16,32-72 0 16,72-38-11-16,21-23 7 0,28-3 4 15,-3 5 7-15,-5 10 1 16,-9 10-1-16,-11 11 1 16,-7 13 1-16,-26 23-1 15,-13 16-3-15,-40 24 3 16,-7 20 2-16,-24 13-2 15,-8 11 0-15,0 5 1 16,0 5-1-16,0 35 2 16,0 19-1-16,0 24 7 15,0 20 0-15,0 17 1 16,0 17-2-16,-21 16 0 0,-17 8-4 16,-1 2-1-1,-7-5-2-15,5-9 0 0,8-15 0 16,20-22-8-16,2-31-21 15,11-30-31-15,0-30-30 16,0-14-68-16,0-7-146 16</inkml:trace>
  <inkml:trace contextRef="#ctx0" brushRef="#br0" timeOffset="270.0154">5986 6883 225 0,'0'-3'230'16,"0"3"-229"-16,38 0 83 15,28 0-15-15,8 7-20 16,2 0-7-16,-11-6-26 15,-16-1-14-15,3 0-1 16,0 0-2-16,0-12-5 16,2-6-36-16,4 2-59 15,7 6-113-15</inkml:trace>
  <inkml:trace contextRef="#ctx0" brushRef="#br0" timeOffset="578.1081">7276 6614 337 0,'0'6'81'16,"0"-1"-64"0,27-2 60-16,25-3-28 0,8 0-10 15,11 0-14-15,-11 0-17 16,0-3-4-16,-8-8-4 16,0-3-5-16,-12 5-27 15,-10 3-69-15,-8 6-89 16</inkml:trace>
  <inkml:trace contextRef="#ctx0" brushRef="#br0" timeOffset="771.9644">7309 6898 443 0,'0'12'19'0,"0"-1"56"16,41-1-17-16,10-8-23 15,20-2-20-15,-3 0-12 16,-5 0-3-16,3-12-2 16,-6-8-42-16,-6 2-106 15,22-5-269-15</inkml:trace>
  <inkml:trace contextRef="#ctx0" brushRef="#br0" timeOffset="1118.3132">9171 5826 287 0,'0'0'158'15,"0"10"-155"-15,0 29 47 16,0 19 9-16,-14 14-12 16,-18 4-6-16,-1 10-7 0,-19 5-6 15,6-3-16 1,-6-12-11-16,6-11-1 0,18-17-17 15,9-9-39-15,14-13-60 16,5 2-95-16</inkml:trace>
  <inkml:trace contextRef="#ctx0" brushRef="#br0" timeOffset="1388.428">8195 6887 413 0,'0'-4'35'15,"11"-7"-3"-15,57-4-2 16,27-6-3-16,25-7 6 16,11 4 3-16,8-3 5 15,-16 5 3-15,-11 5-8 16,-14 6-18-16,-33 4-15 15,1 3-3-15,-20-2-14 16,0 1-33-16,-7 3-49 16,-7 2-82-16,-4 0-235 15</inkml:trace>
  <inkml:trace contextRef="#ctx0" brushRef="#br0" timeOffset="1846.0518">8285 7273 328 0,'0'0'101'0,"8"-5"-93"15,49-4 66-15,11-6-19 16,9-8-8-16,10-1-15 16,-2 2 0-16,-6 7 13 15,-22 6-13-15,-19 9-5 16,-16 0-5-16,-17 0-14 15,-5 24 1-15,0 18 5 16,-24 18-7-16,-44 16-3 16,-14 12 0-16,3-2-3 15,19-2 1-15,32-16 6 16,28-15-2-16,0-20-4 16,69-26-2-16,34-7-1 0,15-24-5 15,1-24-17 1,12-9-42-16,-2-5-79 0,4-22-306 15</inkml:trace>
  <inkml:trace contextRef="#ctx0" brushRef="#br0" timeOffset="2579.9783">10174 6736 264 0,'-19'-3'1'0,"17"-3"60"16,2 4-3-16,-6-1-4 16,6 1-2-16,-5 2 7 15,5 0 5-15,-3 0-11 16,3 0-12-16,0 0-15 0,0 13-2 15,0 15 11 1,0 15-10-16,0 7-2 0,0 12-4 16,0 2-12-16,-6 3 2 15,-7-5-5-15,-1-15-4 16,9-17 0-16,-1-19-1 16,-2-11 1-16,8-21 0 15,-5-30-2-15,5-21-15 16,0-11 4-16,0-7 8 15,5 6 3-15,36 6 0 16,16 10 1-16,22 16 0 16,-5 15 1-16,16 11 1 15,-16 18 0-15,-9 8 0 16,6 0 0-16,-19 4-1 16,0 11 0-16,-6-8-14 0,0-2-64 15,-5 6-65-15,11-6-134 16</inkml:trace>
  <inkml:trace contextRef="#ctx0" brushRef="#br0" timeOffset="3008.3405">11058 6353 39 0,'-6'0'362'15,"6"0"-352"-15,0 0 35 16,6 0 2-16,51-7 4 16,3-5-6-16,14 1 5 15,-9 5 4-15,-19 6-4 16,-26 0-28-16,-20 15-9 16,0 29 5-16,-9 21 1 15,-53 10-10-15,2 7-6 0,5-10-1 16,44-17-2-16,11-23 0 15,52-24-5-15,52-8-31 16,21-26-40-16,6-15-92 16,13-12-290-16</inkml:trace>
  <inkml:trace contextRef="#ctx0" brushRef="#br0" timeOffset="3629.9022">12996 6138 260 0,'-38'0'229'0,"0"5"-197"16,-11 24 31-16,-22 10-18 16,-22 19 0-16,-21 13-3 15,-6 21 1-15,-11 19-4 16,8 16-8-16,36 2-1 16,41-20-12-16,46-26-8 15,19-31-6-15,95-34-4 16,42-18 2-16,35-18 0 15,19-52-2-15,10-24-2 0,-10-19 2 16,-13-13 0 0,-31-1 2-16,-57 6 5 0,-73 11 11 15,-36 10-9-15,-112 28-5 16,-52 37 1-16,-16 35-5 16,-8 35 3-16,38 52-1 15,38 11 6-15,58 2-2 16,54-13-6-16,2-21 0 15,108-23 0-15,40-28-13 16,35-15-45-16,30-15-102 16,-10-36-219-16</inkml:trace>
  <inkml:trace contextRef="#ctx0" brushRef="#br0" timeOffset="13297.7415">5245 9352 183 0,'0'-4'102'15,"0"4"-75"-15,0-2 9 16,0 0-6-16,0-7 21 15,13-3-2-15,-5-1 4 0,3-6 5 16,-11 4-9 0,0 1-1-16,0 1-6 0,0 1-11 15,-11-6-10-15,-16 6-6 16,-14-1-8-16,-2 9 0 16,-17 4-3-16,-25 0-2 15,-13 27-2-15,-22 18 1 16,-11 15-1-16,8 5 0 15,12 4 0-15,26 1 0 16,25-10-1-16,22 1 0 16,24-13 1-16,14-6-1 15,0-14 0-15,60-15 1 16,30-13 0-16,36-15 1 16,24-33 0-16,0-12 0 0,8-6-1 15,-27 3 0-15,-25 0 1 16,-8 6 0-16,-32 13-1 15,-9 16 0-15,-30 11 0 16,-16 12 1-16,-11 5-1 16,0 0 0-16,0 1 0 15,-11 34 1-15,-35 16 0 16,-20 16 2-16,-5 10-1 16,-2 12 4-16,2 5-4 15,-14 9-1-15,17-4 0 16,-3-5-1-16,20-12 0 15,29-18-1-15,11-14-3 16,11-18-9-16,0-20-34 16,52-12-33-16,13-10 23 15,14-26 4-15,6-7-20 0,-1 3-5 16,-5 5-7-16,-5 1-34 16</inkml:trace>
  <inkml:trace contextRef="#ctx0" brushRef="#br0" timeOffset="13537.8407">5823 9687 234 0,'0'-8'138'15,"0"8"-73"-15,0 0-26 16,0 0-23-16,0 0-1 16,-8 0 2-16,-3 2 3 15,2 25 8-15,-4 16 6 0,-12 14-6 16,6 13-8-16,-14 6-11 15,1 3-6-15,4-2-3 16,7-11 0-16,10-11-5 16,11-16-11-16,0-20-21 15,0-13-67-15,13-6-47 16,20-3-19-16</inkml:trace>
  <inkml:trace contextRef="#ctx0" brushRef="#br0" timeOffset="13777.6459">6188 9693 74 0,'-14'0'267'15,"-2"0"-235"-15,8 29 3 16,2 14 5-16,-21 13-15 15,0 9-14-15,-17 3-6 16,-5 4-2-16,6-8-3 16,10-1-1-16,6-5-12 15,2-4-49-15,3-9-184 16</inkml:trace>
  <inkml:trace contextRef="#ctx0" brushRef="#br0" timeOffset="14028.6411">5422 9794 220 0,'79'-35'207'0,"38"2"-164"16,50 7 46-16,15 3-33 15,20 3-16-15,-19 7-13 16,-17 8-19-16,-24 5-8 16,-22 0-4-16,-22 13-20 15,-14 14-77-15,-24 9-120 0</inkml:trace>
  <inkml:trace contextRef="#ctx0" brushRef="#br0" timeOffset="14385.4059">4590 10773 431 0,'112'-25'38'0,"71"-10"46"16,73-12 13-16,33-10-32 15,30 1-24-15,-30 6-18 16,-52 10-5-16,-68 13-15 15,-57 15-3-15,-33 9-7 16,-19 3-27-16,-3 0-63 16,-16 0-65-16,-11 11-124 0</inkml:trace>
  <inkml:trace contextRef="#ctx0" brushRef="#br0" timeOffset="14812.0648">5343 11117 227 0,'-131'42'291'16,"0"23"-267"-16,33 2 43 16,19-11-45-16,41-16-13 15,38-20-6-15,0-15 0 16,38-5 38-16,35 0 11 16,12 0 1-16,-14 0-14 15,-11 6-12-15,-22 20-15 16,-30 20 1-16,-8 18 3 15,-38 11-7-15,-49 4-7 16,-22-7-1-16,8-13-1 0,11-24-6 16,16-24-13-16,22-11-17 15,25-18-24-15,27-29-19 16,8-14-35-16,71-4-39 16,20 0-75-16</inkml:trace>
  <inkml:trace contextRef="#ctx0" brushRef="#br0" timeOffset="15053.1509">5226 11091 354 0,'0'-19'76'0,"13"0"18"15,61 1-7-15,21 2-11 16,17 1-10-16,8 6-15 16,-3 3-25-16,-19 4-21 15,-19 2-5-15,1 0-7 16,-1 0-36-16,-3 0-96 16,-5-7-197-16</inkml:trace>
  <inkml:trace contextRef="#ctx0" brushRef="#br0" timeOffset="16133.6674">7290 10345 222 0,'-6'-3'219'0,"6"-5"-177"16,0 6 5-16,57-5 6 0,22-2-19 15,-5-5-2 1,-11 1 2-16,-14 7-16 0,-16-1-15 15,-22 7-3-15,-3 0-1 16,-8-6-11-16,0 6-83 16,0 0-174-16</inkml:trace>
  <inkml:trace contextRef="#ctx0" brushRef="#br0" timeOffset="16305.5518">7459 10568 342 0,'0'0'231'0,"35"0"-202"15,36-3 48-15,-6-5-59 0,-10 2-18 16,10-12-11-16,-13-5-69 16,0-13-149-16</inkml:trace>
  <inkml:trace contextRef="#ctx0" brushRef="#br0" timeOffset="16644.1384">9054 9521 526 0,'-22'0'20'16,"22"20"7"-16,0 22 46 15,0 14-40-15,0 9-11 16,-19 12-14-16,-6 5-6 15,-7-2 0-15,-9-6-2 16,16-4-1-16,12-4-7 16,13-7-17-16,0 2-81 0,0-22-106 15</inkml:trace>
  <inkml:trace contextRef="#ctx0" brushRef="#br0" timeOffset="16859.5531">8402 10463 468 0,'0'0'57'16,"49"0"17"-16,63 0-13 16,24 0-36-16,-5-22-10 0,-5-7-11 15,-28 2-4-15,-33 6 0 16,-8 4-5-16,-2 4-32 15,-3 9-90-15,-14 4-151 16</inkml:trace>
  <inkml:trace contextRef="#ctx0" brushRef="#br0" timeOffset="17317.7591">8658 10769 309 0,'-19'3'79'16,"0"5"-49"-16,11-8 5 15,-3 1-1-15,-3-1 8 16,14 0 5-16,0 0 19 15,0 0-7-15,39 0-12 16,21-5 11-16,19-2-24 16,-3 2-10-16,-13 4-9 15,-11 1-5-15,-1 0-2 16,-4 0-2-16,-17 0-2 0,-8 9 1 16,-17 16-1-1,-5 7-1-15,-5 13 0 0,-61 6-1 16,-18 9-1-16,-4 2 0 15,12 5-1-15,27-7 1 16,19-16-1-16,30-11 0 16,0-22-1-16,76-11 0 15,31 0 0-15,29-11 1 16,-11-16 0-16,1 0-12 16,-23-1-30-16,9 0-86 15,-33-11-149-15</inkml:trace>
  <inkml:trace contextRef="#ctx0" brushRef="#br0" timeOffset="18368.0137">10646 9539 285 0,'0'-19'67'16,"0"4"13"-16,0 8-11 15,-8 5 2-15,-6 2-7 16,1 0-16-16,-17 2-17 16,-30 39-7-16,-25 32 7 15,-32 44 3-15,-9 36-6 16,-7 40-12-16,10 24-6 16,17 5-3-16,35-7 1 0,44-23-6 15,27-29-2-15,8-39-1 16,76-33-6-16,15-30-11 15,12-31-65-15,7-25-37 16,-31-5-87-16</inkml:trace>
  <inkml:trace contextRef="#ctx0" brushRef="#br0" timeOffset="19139.8668">11091 10044 333 0,'-33'0'22'16,"14"0"20"-16,0 0-2 15,0 0 0-15,16 0 3 16,-3 0-7-16,6 0 5 15,0-13 10-15,28-3-12 16,37-4-7-16,14-2 10 16,-3 9 3-16,-16 7 3 0,-21 6-10 15,-12 13-21-15,-27 33-8 16,0 15 1-16,-38 9-5 16,-41 2-5-16,-9-5 1 15,18-18 0-15,18-17-1 16,38-19-1-16,14-13 0 15,0 0-2-15,71-7-3 16,16-10 6-16,-2-2 0 16,-6 15 0-16,-27 4 1 15,-20 17 2-15,-23 33-1 16,-9 24 4-16,-36 16-3 16,-59 7-1-16,-31-7-2 0,-5-17 0 15,11-27 0-15,28-19-2 16,26-24-2-16,14-3-3 15,33-16-6-15,19-26-37 16,9-17-34-16,75-7-26 16,41-1-63-16,6-2-122 15</inkml:trace>
  <inkml:trace contextRef="#ctx0" brushRef="#br0" timeOffset="19477.701">11772 9843 79 0,'-27'-7'466'0,"27"2"-425"16,0 3 10-16,52-6-23 15,27 0 34-15,13 4-21 16,-2 4 4-16,-2 15-7 16,-23 43-12-16,-24 29 1 15,-30 27-12-15,-11 22-7 16,-90 15-4-16,-25 5-4 16,-7-6 0-16,10-21 0 15,19-31-2-15,36-26-7 0,24-29-43 16,28-29-54-16,5-14-35 15,0-22-140-15</inkml:trace>
  <inkml:trace contextRef="#ctx0" brushRef="#br0" timeOffset="20055.8805">12328 9565 237 0,'-5'0'40'15,"5"0"-25"-15,-8 0 5 16,2 0 12-16,-7 0-5 15,-6 0 7-15,0 0 2 16,10 0 7-16,4 0-7 16,-9 0-10-16,14 0-5 15,0 0-3-15,0 0 7 16,0 0 20-16,28-2 3 16,37-11-5-16,6 4-2 15,2-1-9-15,-13 0-1 16,-10 10-13-16,-34 0-8 15,-16 21-3-15,0 31 6 16,-66 19-5-16,-13 5-5 0,6-1-3 16,32-17 0-1,41-24-2-15,41-32-6 0,79-2-10 16,41-43-24-16,24-15-73 16,-21-4-112-16</inkml:trace>
  <inkml:trace contextRef="#ctx0" brushRef="#br0" timeOffset="21149.5418">13994 10022 130 0,'0'-15'99'16,"0"-5"-41"-16,11 0 25 16,-3-2-14-16,-8 5 5 15,0 4-4-15,0 8-13 16,0 3-7-16,0 2-12 15,-32 0-9-15,-20 0-26 16,-8 0 6-16,-38 24-1 16,-6 24 0-16,-21 16 2 15,5 16-3-15,11 14 1 16,11 15 5-16,32 9-4 16,47-2-6-16,19-15-2 15,19-26-1-15,79-31 0 0,28-28 3 16,37-16 18-16,39-33-4 15,8-34-7-15,11-22-5 16,-17-20 3-16,-32-9 0 16,-41-1 3-16,-66 4-6 15,-59 7-4-15,-20 15 1 16,-95 28-2-16,-49 35 0 16,-27 30-1-16,-3 59-1 15,5 34 2-15,49 11 0 16,63-7 0-16,66-12 0 15,10-11-2-15,102-23 1 16,29-16-1-16,28-17 0 16,18-14-3-16,-4-4-34 0,4-14-83 15,-32-27-100-15</inkml:trace>
  <inkml:trace contextRef="#ctx0" brushRef="#br0" timeOffset="27181.9077">5332 13722 94 0,'33'0'0'16,"-9"8"-76"-16</inkml:trace>
  <inkml:trace contextRef="#ctx0" brushRef="#br0" timeOffset="27975.3111">5332 13722 124 0,'341'-84'111'15,"-328"77"-70"-15,4 0 42 16,-4 2-32-16,-10 0-17 0,-3 0 3 16,6 0 2-1,-6 3 0-15,0 1 2 0,0-3 4 16,0 4-10-16,0-3 2 16,0 3-4-16,0-1-8 15,0 1 6-15,0 0-1 16,-6-6-6-16,-21-1-2 15,-28-1-15-15,-10-2-7 16,-14 6 2-16,-11 4-2 16,-14 0 0-16,-2 24 0 15,8 17 0-15,5 2 0 16,28 5 0-16,32 2 0 16,14 2-2-16,19-7 1 0,0 1-1 15,52-15 2 1,27-18-1-16,19-13 1 0,27 0 2 15,12-36 3-15,7-13-1 16,-13-8 0-16,-25 4 0 16,-13 6-2-16,-30 8 0 15,-28 7-1-15,-5 10 1 16,-22 10-1-16,-8 9 2 16,0-1-2-16,0 4 0 15,0 0 0-15,0 12 0 16,-46 30 1-16,-20 24-1 15,-13 17 1-15,0 14-2 16,-11 10 2-16,-2 8-1 16,-1-1 0-16,-2-4 0 0,26-17-1 15,23-14 0-15,13-18-3 16,28-25-2-16,-3-12-10 16,8-17-23-16,0-7-15 15,0 0-12-15,13 0-10 16,47-3-24-16,11-13-51 15,3-3-61-15</inkml:trace>
  <inkml:trace contextRef="#ctx0" brushRef="#br0" timeOffset="28297.4616">6308 14052 355 0,'-14'-4'70'16,"14"4"-11"-16,-13 0-25 16,7 0-10-16,-2 13 7 15,-11 16 15-15,0 18-7 16,-19 14-4-16,-3 16-5 15,-25 10-9-15,-7 10-6 16,-6-3-9-16,2-4-5 0,12-14-1 16,24-16-2-1,30-20-10-15,11-23-31 0,0-17-67 16,47-11-50-16,10-33-194 16</inkml:trace>
  <inkml:trace contextRef="#ctx0" brushRef="#br0" timeOffset="28605.4283">6469 14067 272 0,'0'-6'132'0,"0"6"-87"15,-11 0-6-15,6 0-23 16,-17 16-4-16,3 19 13 16,-20 13 1-16,4 12-3 15,-9 7 4-15,6 1-2 16,-3 2-15-16,3-6-8 16,11-2-2-16,0-4 0 15,8 3-2-15,13-7-7 16,6-6-11-16,0-17-75 15,0-13-94-15,0-18-120 16</inkml:trace>
  <inkml:trace contextRef="#ctx0" brushRef="#br0" timeOffset="28883.6203">5771 14134 222 0,'-14'-4'146'16,"14"4"-107"-16,0 0-6 16,47 0 24-16,62-5 13 15,54-15-21-15,36-11 15 0,44-13-12 16,-9-6-16-16,-15 2-16 15,-39 12-20-15,-55 8-4 16,-40 11-26-16,-45 10-64 16,-40 7-108-16</inkml:trace>
  <inkml:trace contextRef="#ctx0" brushRef="#br0" timeOffset="29317.6186">4819 15226 299 0,'-13'0'140'16,"13"0"-110"-16,0 0 5 0,68-4 9 15,49-23 15-15,58-12 0 16,54-18-3-16,35-4 2 16,11 7-13-16,-35 10-23 15,-60 16-21-15,-57 18-1 16,-36 10-13-16,-21 0-29 16,-23 0-62-16,-29 8-84 15,-14 13-247-15</inkml:trace>
  <inkml:trace contextRef="#ctx0" brushRef="#br0" timeOffset="29723.704">5463 15670 290 0,'-85'18'198'16,"31"5"-193"-16,40 1-1 16,14-10-3-16,0 1 2 15,22-10 17-15,49 0 25 0,-6 3 5 16,1 4 11-16,-25 16-19 15,-11 14-9-15,-30 18-1 16,0 14-3-16,-47 9-16 16,-43 0-3-16,-2-13-8 15,12-24-2-15,15-22-2 16,8-24-5-16,10 0-5 16,15-25-1-16,13-18-28 15,19-7-24-15,0-2-31 16,46 2-44-16,6 7 69 15,0 0-125-15</inkml:trace>
  <inkml:trace contextRef="#ctx0" brushRef="#br0" timeOffset="29977.8516">5493 15606 392 0,'-6'-5'62'16,"6"-1"6"-16,8-2-14 15,58 1 17-15,13-2-18 16,19-3-4-16,-2 0-1 16,-9-1-24-16,-11 2-19 0,-21 5-5 15,5 1-1 1,-8-3-10-16,13-1-41 0,11 0-74 15,-8-4-80-15</inkml:trace>
  <inkml:trace contextRef="#ctx0" brushRef="#br0" timeOffset="30383.6422">7074 15009 370 0,'0'0'52'16,"0"0"16"-16,33 0-13 15,19-4 6-15,13-6-18 0,-10-1-15 16,-12 1-23-1,-4 6-5-15,-18 4 0 0,-2 0-10 16,6 0-33-16,-9 0-99 16,9 0-118-16</inkml:trace>
  <inkml:trace contextRef="#ctx0" brushRef="#br0" timeOffset="30608.0312">7257 15288 192 0,'-8'0'332'16,"8"0"-245"-16,0 3 20 16,46 4-49-16,0 0-15 15,6-5-28-15,-11-2-14 16,0 0-1-16,-11 0-14 15,16-2-76-15,-18-22-151 16</inkml:trace>
  <inkml:trace contextRef="#ctx0" brushRef="#br0" timeOffset="33683.7758">9735 13357 68 0,'0'0'15'0,"6"0"-4"16,-1 0-1-16,-2 0 16 15,2-3 21-15,-5-1 16 16,0 3-23-16,0-2-5 15,0 0 7-15,0 1-7 16,0-3-6-16,0-3 3 16,0 1-1-16,14-5-7 0,-3 0 3 15,3 0-1-15,-1 2-9 16,-5 2-1-16,3 3-2 16,-5 2 1-16,-6 0 3 15,0 3-1-15,0 0-3 16,0 0-1-16,0 0 1 15,0 0 3-15,0 0-2 16,0 0-5-16,0 0-3 16,0 0 1-16,0 0 1 15,-30 0 2-15,-11 0-8 16,-11 0-2-16,-13 0 0 16,-1 7 0-16,-13 12-1 15,-11 5 1-15,8 8-1 0,-2 6 0 16,8 1 0-1,10 2 0-15,20-2 0 0,5-4-1 16,30-3 1-16,3-7 0 16,8 0 0-16,0-6 0 15,27 1 1-15,19-7 3 16,25-7 1-16,14-6 4 16,13 0 3-16,14-28-4 15,5-10-1-15,-11-8-3 16,-21-2-2-16,-14-5 1 15,-25 7-2-15,-13 9-1 16,-11 9 1-16,-11 17 2 0,-3 4 10 16,-8 3-6-1,0 4-3-15,0 0-3 0,0 0 0 16,0 0 1-16,0 0-1 16,-19 30 0-16,-17 20 2 15,-21 17 1-15,5 10-4 16,-2 5 1-16,-4 5 2 15,12 6-1-15,0 1 0 16,13-8-2-16,6-11-1 16,8-15 1-16,5-19-5 15,14-17 0-15,0-10-12 16,0-11-39-16,0-3-33 16,27 0-37-16,6 0-99 15</inkml:trace>
  <inkml:trace contextRef="#ctx0" brushRef="#br0" timeOffset="35848.9014">10613 13688 57 0,'0'-11'95'16,"0"-2"-75"-16,0-2 39 15,6 4-16-15,2-8 1 16,3 4 1-16,-3 4-15 15,-2-2 0-15,-6-1 2 16,0 5-2-16,0 2 5 16,0 0 6-16,0-1-6 0,0 3 2 15,0 0-9-15,0 2-13 16,0 1 0-16,0-4 0 16,0 5-5-16,0-2-4 15,0 3 1-15,0 0 10 16,0 0-4-16,-28 0-2 15,-18 12-6-15,-20 16-4 16,-10 4-1-16,11 5 0 16,-1 5 1-16,12 7-1 15,16 9 1-15,10 2 0 16,28-1 1-16,0-3 1 16,47-15 1-16,32-11 4 15,32-18 9-15,15-12-5 0,16 0-5 16,2-35-1-1,6-17 3-15,-11-14-1 0,0-8 2 16,-21-3-4-16,-26-3-1 16,-26 8-4-16,-28 0 0 15,-25 7-1-15,-13 14 1 16,0 5-1-16,-32 14 2 16,-34 16-2-16,-21 13 0 15,-11 3 0-15,-25 14 0 16,-2 23 0-16,-1 10-2 15,4 6 1-15,-4 1-1 16,20 6 1-16,10-8 1 0,42-3 0 16,21-5 0-1,33-1 0-15,0-3 0 0,41-2 0 16,49-15 1-16,30-6 1 16,11-15-2-16,5-2-1 15,-10-2-4-15,-14-19-34 16,-14 3-49-16,-19 7-42 15,-36 1-188-15</inkml:trace>
  <inkml:trace contextRef="#ctx0" brushRef="#br0" timeOffset="36361.4587">9144 14652 377 0,'-6'0'43'0,"6"-3"14"16,58-6-4-16,67-7 18 15,58-1 3-15,59-5-11 16,55-10-1-16,36-6-12 16,-6-1-24-16,-32 4-14 0,-58 9-12 15,-54 4-1-15,-44 10-13 16,-27 6-22-16,-28 0-54 15,-13 1-50-15,-30 1-110 16</inkml:trace>
  <inkml:trace contextRef="#ctx0" brushRef="#br0" timeOffset="37035.5431">9858 15015 264 0,'-14'0'99'16,"9"0"-75"-16,5 0-3 16,0 0-4-16,0 0-1 15,-8 0-1-15,2 0 14 16,1 0 11-16,5 0 5 16,0 0-6-16,0 0-6 15,19 0 3-15,38-10-6 16,22-7-3-16,22-6-2 15,8-4 8-15,-2 4 2 16,-15 4 0-16,-29 9-10 16,-28 6-15-16,-15 4-4 0,-10 0-2 15,-1 0-1-15,-9 33-1 16,0 13 0-16,-28 23-1 16,-56 24 0-16,-22 10-1 15,-12 14 2-15,28-5-2 16,30-18-1-16,47-27 1 15,13-20-1-15,65-22 1 16,52-18 0-16,31-7 0 16,21 0 0-16,0-17-1 15,-11-2-4-15,-5 1-58 16,-39-13-138-16</inkml:trace>
  <inkml:trace contextRef="#ctx0" brushRef="#br0" timeOffset="49067.1333">20467 6787 309 0,'0'0'58'0,"-5"0"-33"0,5 0 2 16,-3 0-17-16,3-3-3 16,-5-1 4-16,-6 1 33 15,8-1 21-15,3 4-26 16,0 0-26-16,0 0-3 15,0 28 26-15,0 18-12 16,0 8-6-16,0 12-7 16,0 6-8-16,0 6-2 15,0-1-1-15,0-6 0 16,0-11-7-16,0-13-22 16,0-13-62-16,0-15-68 15,8-19-97-15</inkml:trace>
  <inkml:trace contextRef="#ctx0" brushRef="#br0" timeOffset="49351.2006">20994 6787 290 0,'0'0'85'16,"0"0"-72"-16,0 21 28 0,0 14-7 15,0 13-9 1,0 6-2-16,-28 11-1 0,1 10-9 16,-6 1-3-16,1-1-8 15,7-10-2-15,11-18-7 16,1-19-33-16,-1-14-95 15,-5-14-179-15</inkml:trace>
  <inkml:trace contextRef="#ctx0" brushRef="#br0" timeOffset="49651.4206">20102 6870 309 0,'-14'-6'74'0,"12"6"-50"15,2 0 5-15,0-4-7 16,0 3 7-16,8-4 10 16,44 0 5-16,21-1-10 15,39-1 12-15,24-3-6 16,23 0-4-16,18-7-12 15,0 2-10-15,-13-3-12 16,-28 3-2-16,-19 3-6 16,-11-2-21-16,-7 1-41 15,-15 4-28-15,-10 4-72 0</inkml:trace>
  <inkml:trace contextRef="#ctx0" brushRef="#br0" timeOffset="50057.2194">20121 7998 360 0,'-8'0'110'16,"-3"0"-83"-16,11 0 14 15,0 0-8-15,57-2 16 16,28-16 10-16,32-8-9 15,8-2-8-15,6-8-7 16,3 5-13-16,-17 2-11 16,-27 2-10-16,-11 5-1 15,-19 8 0-15,-3 4-8 16,-16 5-24-16,-2 5-64 0,-12 0-36 16,-14 0-60-16</inkml:trace>
  <inkml:trace contextRef="#ctx0" brushRef="#br0" timeOffset="50417.6154">20598 8161 476 0,'-43'6'17'16,"29"12"23"-16,-5 8-17 0,-8 10-5 15,-9 0-6-15,-7 4 8 16,21-7 7-16,11-12 0 16,11-3-11-16,0-5 2 15,0-5 8-15,27 4 3 16,6 6-4-16,-9-1 2 16,-10 17-9-16,-14 7-3 15,0 3-2-15,0 8-4 16,-46 3-4-16,-20-7-4 15,-7-7-1-15,7-14 0 16,3-15-4-16,9-12-5 16,8 0-9-16,13-16-21 15,22-20-37-15,11-11-32 0,19-5-71 16,33-1-120-16</inkml:trace>
  <inkml:trace contextRef="#ctx0" brushRef="#br0" timeOffset="50657.4052">20514 8157 278 0,'0'0'151'16,"0"0"-113"-16,38 0 37 0,36-3-7 15,24-4-10 1,0-1-16-16,0 1-32 0,-19 1-10 16,-8 5-2-16,-11-2-13 15,11-1-71-15,2-7-135 16</inkml:trace>
  <inkml:trace contextRef="#ctx0" brushRef="#br0" timeOffset="50993.2153">21812 7703 403 0,'0'-12'110'0,"5"0"-54"16,66-5 21-16,16-9-38 15,6-2-20-15,-3-2-11 16,-17 9-8-16,-15 3-1 15,-4 7-11-15,-10 10-44 0,-6 1-83 16,-35 0-140-16</inkml:trace>
  <inkml:trace contextRef="#ctx0" brushRef="#br0" timeOffset="51173.2818">21929 7950 446 0,'0'0'127'0,"38"-12"-80"16,55-4 13-16,-14-7-42 15,-6 6-18-15,4 1 0 0,-23 7-47 16,-2-2-74-16,-6-4-172 16</inkml:trace>
  <inkml:trace contextRef="#ctx0" brushRef="#br0" timeOffset="51879.528">23876 6769 102 0,'-33'0'325'0,"6"0"-316"15,13 0-4-15,0 0 4 16,-5 8 11-16,-13 5 5 16,-7 11 13-16,-7 11 13 15,-6 11-8-15,0 21-12 16,1 3-4-16,4 13-5 0,20 1-1 16,8-6-8-16,19-13-4 15,0-17 0-15,19-19 4 16,55-14 3-16,16-15 0 15,16 0-6-15,17-29-1 16,2-21-3-16,1-14 1 16,-15-3 1-16,-2-6-2 15,-24 4-3-15,-20 4 0 16,-18 4-1-16,-34-1-2 16,-13 4 2-16,0 9 0 15,-38 6 1-15,-27 11-1 16,-23 10-1-16,-15 9 0 15,-9 11-1-15,8 2-1 0,12 0 0 16,26 21-1-16,1 3 2 16,19 5 0-16,18 4 0 15,9 1 0-15,19 4 0 16,0-1 0-16,0 0 2 16,19-3 0-16,28-5-1 15,13-9 0-15,5-1-1 16,0-3 0-16,-5-8 0 15,-2-2-6-15,10-5-14 16,14-1-80-16,10 0-78 16,-7-11-307-16</inkml:trace>
  <inkml:trace contextRef="#ctx0" brushRef="#br0" timeOffset="52215.0598">23011 7959 455 0,'0'0'46'0,"38"-7"26"0,61-9 2 16,40-11-28-16,16-12-13 15,28-7-9-15,-11 1-4 16,-9 9-3-16,-32 11-9 16,-38 10-8-16,-17 10-7 15,-16 5-22-15,-22 0-70 16,-10 0-80-16,-28 10-261 15</inkml:trace>
  <inkml:trace contextRef="#ctx0" brushRef="#br0" timeOffset="52681.3967">23232 8259 384 0,'-13'0'56'15,"13"0"0"-15,0 0-10 16,27-5 6-16,38-9 2 15,20-3-2-15,2-6-2 0,8-3-4 16,-13 6-10-16,-24 9-13 16,-18 6-13-16,-21 5-5 15,-8 0-3-15,-2 0 0 16,-9 34-1-16,0 19 4 16,-9 9-1-16,-42 7-1 15,7 1-2-15,11-9-1 16,1-5 1-16,32-15 1 15,0-17-2-15,5-6 0 16,66-14 6-16,13-4 2 16,23 0 5-16,5 0-5 15,-6-5-7-15,-8-7-1 0,-8-2-6 16,0 6-24-16,-8-14-105 16,-17-22-246-16</inkml:trace>
  <inkml:trace contextRef="#ctx0" brushRef="#br0" timeOffset="68556.9808">19464 10368 294 0,'0'0'74'0,"0"0"-63"16,0 0 6-16,-5 0 6 15,5 0 13-15,0 0 10 16,0 0-1-16,0 0-7 16,-9 0-9-16,9 0 0 15,0 0-6-15,0 0-7 16,0 0-1-16,0 0 2 15,0 0 3-15,0 0-1 0,47 0-4 16,32-8 29 0,27-5-10-16,-2 0-8 0,-20 6 3 15,-18 5-10-15,-45 2-7 16,-10 2-7-16,-11 35-1 16,-19 25 2-16,-79 26-3 15,-38 11-3-15,-17 6-5 16,17-14 0-16,43-19-1 15,36-21 0-15,49-20 1 16,8-14-3-16,13-10-6 16,47-7 2-16,11 0 4 15,3 0-3-15,-9 2-22 16,-18 4-56-16,-4 3-17 16,-16 10-89-16,-16-4-237 15</inkml:trace>
  <inkml:trace contextRef="#ctx0" brushRef="#br0" timeOffset="68880.9613">20394 10643 443 0,'0'0'52'16,"0"0"-34"-16,0 1 7 15,0 21 22-15,0-6-26 16,0 7-3-16,0 2 14 16,0 14-5-16,0 2-2 15,0 10-14-15,0-2-9 16,0 1-2-16,-11-2-3 15,-3-9-7-15,6-3-28 16,-11-15-49-16,19-16-79 16,0-5-119-16</inkml:trace>
  <inkml:trace contextRef="#ctx0" brushRef="#br0" timeOffset="69105.1199">20795 10598 327 0,'0'0'304'16,"0"0"-273"-16,0 0-14 15,0 17 18-15,0 15-2 16,13 11-29-16,-7 2-2 16,2 3-2-16,-8 3-1 15,0-6-6-15,0-1-17 16,0-4-30-16,-19-14-40 15,0-7-59-15,5-12-47 0</inkml:trace>
  <inkml:trace contextRef="#ctx0" brushRef="#br0" timeOffset="69353.1336">19805 10714 163 0,'-19'-12'444'0,"19"2"-410"16,19-3 10-16,82-4-13 15,46-5 18-15,38-3-9 16,31-1-4-16,2 0 4 0,-8 6-14 16,-27 3-25-16,-20 5-1 15,-32 1-22-15,-27 9-31 16,-25 2-50-16,-28 0-43 15,-18 2-86-15</inkml:trace>
  <inkml:trace contextRef="#ctx0" brushRef="#br0" timeOffset="69683.1746">19314 11732 565 0,'33'-5'55'0,"79"-21"42"15,51-10-21-15,28-10-22 16,30-8-14-16,-22 4-20 16,-22 9-17-16,-49 10-3 15,-40 9-4-15,-23 6-6 16,-13 3-27-16,-6 6-67 16,-2 7-28-16,-3 0-84 0</inkml:trace>
  <inkml:trace contextRef="#ctx0" brushRef="#br0" timeOffset="69998.2857">20167 11914 325 0,'-111'47'330'16,"12"7"-324"-16,64-9 7 15,19-14-9-15,16-10-4 0,16-15 0 16,63-6 6-16,8 0 29 16,3 0 36-16,-30 11-3 15,-19 18-29-15,-35 15-10 16,-6 17-1-16,-55 14-11 16,-54 5-10-16,-16-8-7 15,7-15-2-15,7-22-6 16,32-20-22-16,13-15-27 15,20 0-30-15,8-36-29 16,29-9-33-16,9-4-142 16</inkml:trace>
  <inkml:trace contextRef="#ctx0" brushRef="#br0" timeOffset="70185.1635">20004 11937 623 0,'0'-8'169'0,"52"-7"-130"16,46-5 21-16,25-3-30 15,-12-2-30-15,-4 1-1 16,-23 2-28-16,-13-4-28 16,16-6-67-16,-2-9-210 15</inkml:trace>
  <inkml:trace contextRef="#ctx0" brushRef="#br0" timeOffset="70703.1551">22101 11463 523 0,'0'-3'113'16,"0"-1"-74"-16,11-1-7 0,57 1 2 15,16-7-10-15,20-4-18 16,2-1-3-16,-21-2-3 16,-9 1-4-16,-35 4-29 15,-14 6-46-15,-8 4-110 16</inkml:trace>
  <inkml:trace contextRef="#ctx0" brushRef="#br0" timeOffset="70875.2992">22270 11658 799 0,'0'7'14'16,"51"1"8"-16,34-3 1 15,13-5-23-15,-5 0-20 16,-9 0-102-16,4-20-115 16</inkml:trace>
  <inkml:trace contextRef="#ctx0" brushRef="#br0" timeOffset="71431.2549">24086 10935 375 0,'-36'0'143'16,"-2"0"-118"-16,0 4 17 16,-14 13-14-16,-3 6-8 15,4 8-4-15,-15 13 9 16,-5 16 19-16,-2 16 8 16,15 16-12-16,7 8-17 0,4 4-6 15,15 2 4-15,18-15-1 16,14-16-1-16,0-18-5 15,57-26-9-15,30-21 2 16,36-10 0-16,41-32-1 16,18-40-4-16,9-30-1 15,6-22-1-15,-31-15 1 16,-24-1 0-16,-55 12 4 16,-54 21-2-16,-33 20 0 15,-55 33-3-15,-81 27-2 16,-47 27-6-16,-8 38 8 15,0 36-6-15,41 9 6 0,58-8 0 16,67-15 0 0,25-21-1-16,57-27-1 0,96-12 0 15,54 0 2-15,25-24-7 16,-3-7-54-16,-27 5-64 16,-36-10-168-16</inkml:trace>
  <inkml:trace contextRef="#ctx0" brushRef="#br0" timeOffset="84437.112">25015 7433 350 0,'0'-11'86'0,"0"7"-43"16,0 4 21-16,0 0-36 15,0-4-8-15,0 4 0 16,0 0 2-16,0 0 6 16,0 0-6-16,0 0-7 15,-19 11-6-15,0 9-6 16,6-6-2-16,7-6 0 16,6-8-1-16,0 0 1 15,0 0 1-15,0 0 1 16,0 0 10-16,0 0 1 0,19 0 0 15,-8-4 5-15,-3 4-8 16,-8 0-3-16,0 13 2 16,0 15 2-16,-19 2-5 15,-3-9-7-15,11-9-1 16,11-10-9-16,0-2-41 16,14-12-83-16,52-25-228 15</inkml:trace>
  <inkml:trace contextRef="#ctx0" brushRef="#br0" timeOffset="84887.1343">25945 7102 349 0,'0'0'80'16,"0"0"-50"-16,8-12 22 15,50-6 12-15,21-4-2 0,19-4-5 16,-14 11 4-16,-5 1-8 16,-27 12-21-16,-19 2-14 15,-25 16-8-15,-8 35 6 16,-14 27 0-16,-65 20-10 16,-19 17-4-16,6-7 0 15,34-17-1-15,45-26-1 16,13-26 0-16,79-30 0 15,57-9-2-15,28-27-1 16,-1-18-8-16,-15 0-46 16,-26 10-81-16,-48 4-97 0</inkml:trace>
  <inkml:trace contextRef="#ctx0" brushRef="#br0" timeOffset="85846.9447">18987 8053 225 0,'0'0'121'0,"0"0"-76"16,0 0 3-16,0 0-10 16,-14 0 6-16,9-2 6 15,-9 2-4-15,9 0 0 0,5 0-9 16,0 0-11-16,-9 0-11 16,9 0-1-16,0 0-4 15,0 0-6-15,0 0-3 16,0 0 1-16,0-6 1 15,0-4 9-15,0 3 5 16,9 1-7-16,-9 5 5 16,0 1-2-16,0 0 0 15,0 17-5-15,-14 13 4 16,-8-1-4-16,3-8-8 16,8-14-1-16,11-6-9 0,0-1-6 15,0 0-34 1,0 0-70-16,19 0-93 0,-19 0-242 15</inkml:trace>
  <inkml:trace contextRef="#ctx0" brushRef="#br0" timeOffset="86303.1774">17558 7779 340 0,'-19'0'124'16,"19"0"-102"-16,0 0 16 15,65-3 13-15,28-16 11 16,24-3-16-16,6-3 0 16,-22 13 3-16,-30 7-2 15,-30 5-30-15,-41 17-11 16,0 43 9-16,-41 27 8 15,-52 24-17-15,0 3-3 0,12-11-2 16,53-26 0-16,28-27-1 16,28-31-4-16,62-19-5 15,21 0-1-15,20-19-12 16,0-6-54-16,-5-3-83 16,-23-12-229-16</inkml:trace>
  <inkml:trace contextRef="#ctx0" brushRef="#br0" timeOffset="87061.0168">27445 6484 372 0,'-49'0'143'16,"-17"25"-96"-16,-35 41 46 16,-76 36-27-16,-63 29-26 15,-62 28-12-15,-53 27-13 16,9 3-10-16,57-20-5 16,120-44-17-16,114-77-177 15</inkml:trace>
  <inkml:trace contextRef="#ctx0" brushRef="#br0" timeOffset="87548.9625">25133 7864 667 0,'-235'95'29'16,"-68"60"36"-16,-89 48 2 0,-42 30-45 15,31-10-17-15,106-29-5 16,114-68-44-16,112-91-319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8:08:31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9236 7633 324 0,'0'-6'30'0,"0"0"12"16,6-1 5-16,-6 0-9 15,0 1-5-15,0 3-4 16,0 3 5-16,0-2 8 15,0 2-10-15,0 0-6 16,0 0-4-16,-19 0 1 16,0-5-1-16,-19 3-7 0,-17 2-15 15,-16 0 0 1,-13 22 1-16,-17 29 0 0,-8 12-1 16,2 19 0-16,15 10 0 15,13 9 0-15,21 6 0 16,26-5 0-16,26-15 0 15,6-21 0-15,30-24-1 16,52-29 1-16,41-13 0 16,21-24 3-16,9-34 7 15,-11-11-1-15,-31-2 9 16,-26 12 0-16,-58 11-5 16,-27 16-6-16,-5 9-1 15,-74 12-3-15,-22 11-3 16,-22 0-2-16,11 31-4 0,22 4-6 15,36-11-3-15,35-6-60 16,19-9-17-16,41-9-60 16,49 0-33-16</inkml:trace>
  <inkml:trace contextRef="#ctx0" brushRef="#br0" timeOffset="331.7178">10259 7741 383 0,'-38'0'70'0,"-9"21"-43"16,-13 24 11-16,-5 18 0 16,10 5 3-16,23 3-19 15,26-12-5-15,6-9-7 16,47-29-2-16,59-21 5 15,36-13 22-15,29-45-11 16,7-14-5-16,-20-7-3 16,-41 10-2-16,-51 21 22 15,-53 13-22-15,-13 18 2 16,-93 10-9-16,-46 7-7 16,-24 0-6-16,13 11-9 15,27 2-25-15,50-13-27 0,34 0-52 16,39-6-78-1</inkml:trace>
  <inkml:trace contextRef="#ctx0" brushRef="#br0" timeOffset="795.7849">7729 7441 460 0,'0'0'37'15,"46"0"1"-15,156 0 72 16,139-27-24-16,158-22-2 0,130-13-22 15,48-8-21-15,-4 5-19 16,-65 12-8-16,-109 5-11 16,-134 11-3-16,-127 12 0 15,-99 8-21-15,-63 3-35 16,-21 4-24-16,-23-9-66 16,-32 2-219-16</inkml:trace>
  <inkml:trace contextRef="#ctx0" brushRef="#br0" timeOffset="4469.8201">9335 6247 191 0,'-9'0'46'0,"4"-2"4"15,-1 2-3-15,-2-2-5 16,3-3-2-16,-1-2 6 15,6-6 7-15,0-2-28 16,0-6-8-16,30-1 11 16,30-4 6-16,33-13 13 15,30-5 0-15,10 2-1 0,-10 0 0 16,-17 15-9-16,-40 9-9 16,-36 17-16-16,-22 1-9 15,-8 9-1-15,0 42 2 16,-65 29 3-16,-53 25-4 15,-34 14-2-15,-12 0-1 16,22-12 0-16,41-18 0 16,50-25 0-16,45-21 0 15,6-17-4-15,85-16 2 16,40-10 1-16,20 0 1 16,10 0 0-16,-21-16 0 15,-12 1-2-15,-34 1 0 16,-12-5-27-16,-11 1-57 0,-13-1-49 15,-5-3-101-15</inkml:trace>
  <inkml:trace contextRef="#ctx0" brushRef="#br0" timeOffset="4755.5985">10821 6258 344 0,'2'-11'126'16,"9"4"-100"-16,3 5 22 0,-1 2-22 15,1 0-1 1,-14 0 0-16,0 0 3 0,0 5 7 16,0 29 9-16,0 14-10 15,0 14-8-15,-14 5-10 16,-26 3-12-16,-4-2-3 15,17-7-1-15,-1-11-1 16,28-14-9-16,0-18-31 16,0-18-86-16,28-9-73 15</inkml:trace>
  <inkml:trace contextRef="#ctx0" brushRef="#br0" timeOffset="4995.7681">11213 6126 512 0,'-24'0'37'0,"24"0"6"16,0 12-29-16,0 24 26 16,13 8-26-16,-13 10-8 15,0 12-1-15,0 0-2 16,0 5-2-16,-27-6-1 15,3 1-3-15,10-11-9 16,0-16-30-16,-5-14-87 0,6-25-55 16</inkml:trace>
  <inkml:trace contextRef="#ctx0" brushRef="#br0" timeOffset="5167.7342">10605 6240 678 0,'0'0'57'16,"79"0"14"-16,44 0-38 15,11 0-27-15,21 0-6 16,-2-19-6-16,-3-25-88 16,-11-23-125-16</inkml:trace>
  <inkml:trace contextRef="#ctx0" brushRef="#br0" timeOffset="10855.7225">4334 7085 169 0,'0'0'71'0,"0"0"-7"16,0-3-26-1,0 1-30-15,0 2-6 0,0-2 1 16,0-4 17-16,0 1 12 16,0-1-3-16,0 5 3 15,-6-5 8-15,-7 6-2 16,7-1-4-16,-2 1-1 16,8 0-7-16,-5 0-7 15,-1 0 0-15,6 0-1 16,-2 0 0-16,2 0 2 15,-6 0 0-15,-7-3-3 16,13 3-3-16,-6 0-1 0,6 0-6 16,-5 0-3-16,5 0 0 15,-9 0-3-15,-10 7 0 16,-8 23 0-16,-11 23-1 16,5 21 1-16,6 15 1 15,2 13 1-15,12-1 1 16,5-9 2-16,8-19-3 15,0-22-2-15,21-25 1 16,26-22 0-16,29-4 6 16,22-44 0-16,14-25-7 15,-14-13-1-15,-19 1-1 16,-32 23 1-16,-23 16 1 16,-24 31-1-16,0 11 0 15,0 10 0-15,0 42-1 16,-19 18 1-16,14 10 0 0,5-8 0 15,0-18 0-15,46-16 0 16,19-27 0-16,14-11 3 16,25-22 3-16,13-36 6 15,1-16-4-15,-18-7-3 16,-34-2 1-16,-22 4 0 16,-44 7-2-16,0 6-2 15,-52 9-2-15,-14 10 0 16,20 8-9-16,27 12-24 15,19 4-57-15,0 4-72 16,65-5-216-16</inkml:trace>
  <inkml:trace contextRef="#ctx0" brushRef="#br0" timeOffset="11258.9836">6000 7053 558 0,'5'-26'43'16,"83"9"1"-16,2 0 7 15,-25 5-26-15,-8 8-20 16,-24 4-5-16,2 0-9 0,4 0-30 16,-12 0-93-1,-13 0-194-15</inkml:trace>
  <inkml:trace contextRef="#ctx0" brushRef="#br0" timeOffset="11433.6995">6098 7406 799 0,'0'12'8'0,"76"8"4"16,6-12-12-16,8-8-60 15,-16-42-233-15</inkml:trace>
  <inkml:trace contextRef="#ctx0" brushRef="#br0" timeOffset="16927.537">13640 6991 261 0,'-19'-14'191'15,"11"7"-173"-15,8 1 20 16,27-2-3-16,25-3 14 15,21-1-19-15,4-2 2 16,10 1-1-16,-22 2-17 16,-7 7-10-16,-31 4-3 15,-8 0-1-15,14 0-4 16,-1 0-13-16,9 0-37 16,-3 12-72-16,-24 8-69 15</inkml:trace>
  <inkml:trace contextRef="#ctx0" brushRef="#br0" timeOffset="17121.6014">13888 7246 299 0,'-11'0'64'16,"11"0"-16"-16,0 0 33 15,30-15 11-15,38-2-32 16,9 4-17-16,-26 2-18 15,-15 11-25-15,2 0 0 16,0 0-17-16,3 9-66 16,-16-4-154-16</inkml:trace>
  <inkml:trace contextRef="#ctx0" brushRef="#br0" timeOffset="17737.6896">16282 6211 342 0,'-8'0'78'0,"8"0"-61"16,0 0 2-16,0 0-1 16,0 0 17-16,0 2-10 15,0 3-7-15,0 8 1 16,0 3 2-16,0 12-4 16,0 9-3-16,0 10 1 15,-19 9-5-15,-14 4-6 16,6-2-4-16,-6 1 0 15,19-2-7-15,3-8-21 0,11-14-122 16,0-29-123 0</inkml:trace>
  <inkml:trace contextRef="#ctx0" brushRef="#br0" timeOffset="17969.5455">16811 6197 427 0,'-14'0'48'0,"14"24"-21"16,0 17 14-16,0 8-23 0,-19 2-5 16,-8 2-11-1,2-1-2-15,-7-3 0 0,13 2-1 16,-3-3-17-16,3-1-63 15,-14-9-71-15</inkml:trace>
  <inkml:trace contextRef="#ctx0" brushRef="#br0" timeOffset="18239.594">15502 6389 387 0,'0'-9'71'16,"6"-5"-20"-16,92-4 7 15,57-12 7-15,69-3-12 16,59-12-5-16,36-1-6 16,17-3-12-16,-28 6-12 15,-46 5-9-15,-52 12-9 16,-60 8 0-16,-44 12-9 15,-27 6-26-15,-14 0-50 16,-46 21-49-16,-19 16-78 16</inkml:trace>
  <inkml:trace contextRef="#ctx0" brushRef="#br0" timeOffset="18569.0397">15565 7384 375 0,'0'0'83'15,"33"-16"-23"-15,81-18 30 0,66-17-11 16,65-11-9 0,42-10-15-16,15 1-11 0,-21 4-17 15,-46 18-13-15,-63 10-12 16,-61 14-2-16,-40 7-7 16,-16 10-14-16,-3-4-50 15,-14 9-73-15,-30 3-99 16</inkml:trace>
  <inkml:trace contextRef="#ctx0" brushRef="#br0" timeOffset="19161.4843">15835 7715 190 0,'-19'3'88'0,"11"-1"-47"15,2-2 13-15,1 2-20 16,-4-2-4-16,4 0 8 0,-9 0 13 16,14 0-7-16,0 0-10 15,0 0 3-15,0-7 9 16,19-13-9-16,41-4-9 16,33-11 14-16,-3 3-6 15,-16 9-1-15,-31 9-13 16,-29 9-13-16,-14 5-6 15,0 12-3-15,-14 29 2 16,-46 16 3-16,-24 8-4 16,13-8 0-16,19-14-1 15,30-16-2-15,22-17-1 16,0-10-1-16,22 0-2 16,38 0 5-16,11 0 1 0,-11 0 1 15,-22 20 2 1,-38 43 2-16,0 24 3 0,-87 18-3 15,-55 8-1-15,-21-17-4 16,13-24-2-16,38-27-2 16,25-29-26-16,43-16-27 15,44-16-11-15,14-24-55 16,84-7-80-16,24-7-133 16</inkml:trace>
  <inkml:trace contextRef="#ctx0" brushRef="#br0" timeOffset="19461.5357">16849 7805 208 0,'-98'46'238'0,"0"18"-168"16,13 5 28-16,33 0-28 15,39-12-22-15,13-20-28 16,65-30-11-16,61-7 7 16,48-44 16-16,20-28-12 15,2-9 5-15,-54 4 10 16,-58 20-3-16,-48 21-1 16,-36 21-7-16,-98 15-10 15,-55 0-13-15,-30 22-1 0,39 0-18 16,78-8-53-16,66-14-145 15</inkml:trace>
  <inkml:trace contextRef="#ctx0" brushRef="#br0" timeOffset="39133.309">3974 11039 459 0,'19'-4'14'0,"47"4"-9"16,59-9 2-16,47-2 15 16,35-9 6-16,11 4-9 15,11-3 3-15,38 2 2 16,14 6-7-16,16-4-2 16,31 2-6-16,12 3-5 15,29-3-3-15,10-4 1 16,32-1-1-16,36 1 2 15,44-7-1-15,65-1 23 16,47-7-1-16,32-6-13 16,22-2-1-16,31 2-8 15,34-4 2-15,25-2-3 16,19-5-1-16,-8 1-1 16,-11 1 1-16,-24 1 0 15,5 6 0-15,16-7 0 0,23-4 0 16,21 1 0-16,38-6 1 15,24 1 1-15,28-6-2 16,-11 2 0-16,3 8 0 16,-44 3 0-16,-32 5 2 15,-1 7-2-15,-40 0 0 16,2 8 0-16,-21 5 3 16,-15-2 2-16,20 0 2 15,-5 3-3-15,-6-3 2 16,0 0-1-16,-38 3-2 15,-30-3-3-15,-31 3 0 16,-53 1-4-16,-64 10 2 0,-86 8-13 16,-137 3-58-16,-139 3-124 15</inkml:trace>
  <inkml:trace contextRef="#ctx0" brushRef="#br0" timeOffset="41485.226">7486 12485 419 0,'-57'7'67'15,"-3"13"-38"-15,2 3 36 16,12 3-22-16,19 0-25 15,27-9-12-15,0-5-5 16,46-5 3-16,20 0 11 16,-1 4 16-16,-8 7 7 15,-24 13 1-15,-19 22 0 16,-14 24-1-16,-44 21-5 0,-54 17-13 16,-22 7-15-1,3-21-5-15,18-22-1 0,15-38-19 16,16-41-41-16,2-9-19 15,15-57-19-15,26-18-62 16,25-13-58-16</inkml:trace>
  <inkml:trace contextRef="#ctx0" brushRef="#br0" timeOffset="41905.0136">7080 12508 638 0,'0'0'3'0,"125"0"17"15,33-16 8-15,19-9-9 16,6 1-6-16,-27-1-3 16,-4 0-9-16,-26 3-1 15,-23 1-11-15,-24 11-8 16,-35 8 0-16,-30 2 13 15,-14 31-2-15,0 30 8 16,-39 25 3-16,-12 14 1 16,-1-6 9-16,30-4 7 15,22-21-6-15,0-20-10 16,41-21-3-16,54-28 0 16,12-2 17-16,18-49 23 0,6-20-4 15,-8-8-7-15,-36 8-10 16,-41 7 1-16,-46 17-4 15,-22 15-3-15,-81 11-10 16,-42 11-4-16,-5 6-1 16,30 0-11-16,44-9-42 15,54-16-49-15,41-20-58 16,101-16-281-16</inkml:trace>
  <inkml:trace contextRef="#ctx0" brushRef="#br0" timeOffset="42475.438">10548 12425 169 0,'0'-19'277'16,"0"12"-218"-16,0 6-7 15,0 1-29-15,11 0 6 16,-3 0 18-16,3 0-14 16,-11 16 8-16,0 10-6 15,0 9 7-15,-11-2-21 16,-8-6-8-16,-3-10-9 15,11-13-4-15,8-4 2 16,3 0 1-16,0-21-1 16,36-20-2-16,35-10-3 0,22 4 3 15,-9 4 0-15,-5 11 1 16,-27 11-1-16,-14 13 0 16,-24 5-15-16,-9 3-25 15,-5 0-31-15,0 0-14 16,0 0-62-16,8 3-43 15,11 16 35-15,9 5 56 16</inkml:trace>
  <inkml:trace contextRef="#ctx0" brushRef="#br0" timeOffset="42715.5917">11085 12434 16 0,'0'23'134'0,"0"-5"19"16,0-8-52-16,19-5-30 16,0-5-30-16,33 0 7 0,13-13 27 15,23-21-14-15,2-6-11 16,-11 1 1-16,-19 10-18 15,-41 12-20-15,-19 13-7 16,0 4 11-16,-55 0-7 16,-54 28-6-16,-24 21-4 15,-9 5 0-15,16 2 1 16,36-7-1-16,30-9-2 16,33-14-10-16,16-7-28 15,11-16-24-15,6-3-3 16,67 0-15-16,36-22-99 15,22-10-168-15</inkml:trace>
  <inkml:trace contextRef="#ctx0" brushRef="#br0" timeOffset="42955.0065">11791 12342 521 0,'-24'51'54'16,"16"9"-18"-16,8-4-15 15,0-9-4-15,19-11-5 16,46-27-6-16,14-9 10 16,25-19 21-16,2-34-2 15,6-9-8-15,-22-6-9 16,-25 11-1-16,-32 15-5 0,-25 16 0 16,-8 10-11-1,-19 14-1-15,-41 2-69 0,14 0-70 16,8 0-173-16</inkml:trace>
  <inkml:trace contextRef="#ctx0" brushRef="#br0" timeOffset="43208.9457">13869 11829 243 0,'-85'68'511'0,"-40"46"-448"16,-39 35 11-16,-18 17-38 16,-17 0-27-16,16-21-9 15,38-26-5-15,28-28-54 16,52-31-87-16,65-38-107 15</inkml:trace>
  <inkml:trace contextRef="#ctx0" brushRef="#br0" timeOffset="43525.2035">13784 12350 546 0,'-84'43'229'16,"-14"14"-209"-16,5 2-2 16,14-7-13-16,27-21-5 15,44-24-10-15,8-7-11 16,65-17 21-16,36-13 16 16,22 2 12-16,-17 13 3 15,-29 15 7-15,-36 5-10 16,-41 40-3-16,-14 15-7 15,-90 11-9-15,-40-2-6 16,-1-11-3-16,39-28-25 0,35-30-46 16,44-4-23-16,27-46-60 15,33-5-63-15,65 1-132 16</inkml:trace>
  <inkml:trace contextRef="#ctx0" brushRef="#br0" timeOffset="43770.7214">14093 12527 638 0,'0'9'38'0,"38"-9"-5"15,46 0 2-15,14-20-12 16,-5-18 6-16,-14 5 23 0,-41 3-3 16,-10 14-16-1,-28 16-20-15,-6 0 4 0,-92 16-7 16,-27 30-7-16,-20 9-3 15,20 8 1-15,40-12-1 16,39-9-7-16,32-21-32 16,14-19-52-16,41-2-39 15,71-36-6-15,24-17-98 16</inkml:trace>
  <inkml:trace contextRef="#ctx0" brushRef="#br0" timeOffset="43945.4084">14720 12406 210 0,'60'-15'112'0,"-47"10"-24"16,-13 5-31-16,0 24-19 15,-41 16 47-15,-10 8-2 16,4-2-8-16,14-8-26 16,23-8 13-16,10-7 5 0,24-15-45 15,61-2-15-15,13-6-3 16,-5 0-3-16,-20 0-1 16,-7 0-6-16,-23 0-27 15,12 0-115-15,-25-26-265 16</inkml:trace>
  <inkml:trace contextRef="#ctx0" brushRef="#br0" timeOffset="51167.3019">7055 15565 291 0,'0'-6'34'16,"0"-1"37"-16,0 2-31 15,0-1-9-15,0 1 0 16,0-1 7-16,0 2-2 16,0 1-1-16,0 1-5 15,0 2-1-15,0 0-1 16,0 0 0-16,0 0-5 16,0-2-2-16,0 2-6 15,0 0 3-15,0 0-6 0,0 0 2 16,0 0-1-16,0 0-2 15,0 0-6-15,0 0-3 16,0 0-2-16,0 0 2 16,0 2-2-16,0 29 0 15,0 11 9-15,0 20-1 16,0 12-3-16,0 5-1 16,0-10-2-16,11-11-2 15,16-26 0-15,6-17 0 16,19-15 0-16,8 0 1 15,5-21 1-15,6-3 0 16,-19 10-2-16,-11 14 2 16,-14 17-2-16,3 48 0 0,-3 24 2 15,-8 2-2 1,1-15 0-16,-4-31 0 0,17-24 0 16,18-21-4-16,20-35 4 15,8-39 4-15,6-20-1 16,-20-5 3-16,-24 4 1 15,-27 12-3-15,-14 9-1 16,0 10-2-16,-14 10-1 16,-8 7 0-16,22 7-9 15,0 5-19-15,0 7-43 16,52 5-56-16,30 9-40 16,16 6-67-16</inkml:trace>
  <inkml:trace contextRef="#ctx0" brushRef="#br0" timeOffset="51453.4818">9059 15420 564 0,'14'-16'96'15,"70"-3"-63"-15,20-6 12 0,2 8-28 16,-40 4-17-16,-20 3-7 16,-27 10-15-16,-19 0-15 15,0 0-34-15,0 17-94 16,-13 25-177-16</inkml:trace>
  <inkml:trace contextRef="#ctx0" brushRef="#br0" timeOffset="51595.0329">9283 15659 496 0,'0'0'143'0,"24"0"-76"15,55 0-4-15,14 0-39 0,-3 0-24 16,-11-8-57-16,-5-15-101 15,-22-6-281-15</inkml:trace>
  <inkml:trace contextRef="#ctx0" brushRef="#br0" timeOffset="51947.0801">10703 15347 573 0,'-57'50'77'0,"38"-11"-75"15,19-10-2-15,30-13-1 16,44-11 1-16,5-5 27 15,0 2 38-15,-8 5-3 16,-30 19-16-16,-22 17-11 16,-19 14-8-16,-33 18-11 15,-65 13-11-15,-28-5-5 16,1-23-7-16,8-21-13 16,18-35-32-16,29-4-22 15,23-46-17-15,47-18-79 16,0-12-168-16</inkml:trace>
  <inkml:trace contextRef="#ctx0" brushRef="#br0" timeOffset="52391.1719">10758 15261 492 0,'57'-13'63'16,"22"-5"-3"-16,33-8-20 15,13-4-5-15,-2-5-3 0,-3-3-1 16,-22 6-23-16,-13 1-8 16,-14 2-4-16,-11 8-23 15,-17 3-18-15,-15 9-13 16,-9 9 20-16,-11 0 16 15,-8 29 11-15,0 19 8 16,0 10 3-16,0 9 8 16,-19 13 19-16,11-6 5 15,8-1 2-15,0-15-4 16,19-18 0-16,54-16-3 16,25-19-4-16,28-5 5 15,10-31 3-15,-10-19 4 0,-23-8-8 16,-32-7-13-16,-63 8-3 15,-16 5 5-15,-109 7-13 16,-28 13-3-16,1 6-16 16,27 4-31-16,65-10-68 15,46-25-180-15</inkml:trace>
  <inkml:trace contextRef="#ctx0" brushRef="#br0" timeOffset="53141.3012">13326 15195 426 0,'0'-3'79'0,"0"3"-10"16,0-7-49-16,0 5 5 15,6 2 16-15,-6-2-1 16,0 2 7-16,0 0-7 16,0 0-10-16,0 0-14 15,0 0-11-15,0 8 1 16,0-2-6-16,0-2 1 16,0-4-1-16,0 0 1 15,46-16-1-15,-2 2 12 0,-17 6 3 16,-19 8 0-16,-8 0-6 15,0 13-6-15,-19 17-1 16,-22 1-2-16,9-4-9 16,18-21-56-16,14-6-78 15,41-33-145-15</inkml:trace>
  <inkml:trace contextRef="#ctx0" brushRef="#br0" timeOffset="53673.0278">14229 14933 335 0,'-33'10'118'0,"20"-3"-90"0,13-3 5 15,0-4-24 1,13 0 8-16,47 0 57 0,25-21 9 15,32-9-21-15,27-5 1 16,6 6-6-16,-16 9-11 16,-44 11-19-16,-44 9-17 15,-27 0-7-15,-19 18 0 16,0 29-1-16,-84 21 2 16,-33 30-1-16,-22 7-2 15,8 5-1-15,38-19 0 16,41-31 0-16,47-23-1 15,5-20-2-15,52-13-1 16,46-4 2-16,19 0 2 16,8-21 1-16,-13 6-1 15,-27 6-2-15,-20 2-13 0,-32-2-46 16,-14-1-51-16,3-1-61 16,2-7-199-16</inkml:trace>
  <inkml:trace contextRef="#ctx0" brushRef="#br0" timeOffset="53957.1507">15816 14879 501 0,'0'0'87'0,"5"0"-39"16,-5 23-12-16,0 8 0 16,0 10 1-16,0 11-3 15,-19 13-3-15,-19 7-2 16,-8 4-10-16,13-8-18 16,6-8-1-16,13-14-15 15,3-15-32-15,8-14-48 16,3-17-46-16,0-2-75 15</inkml:trace>
  <inkml:trace contextRef="#ctx0" brushRef="#br0" timeOffset="54161.3508">16208 14856 613 0,'0'0'83'16,"0"24"-49"-16,0 22 8 15,0 20-22-15,0 11-12 16,-19 6-3-16,-22 0-5 16,-2-4-3-16,2-6-10 15,8-9-27-15,-5-11-51 16,5-21-75-16,14-14-147 16</inkml:trace>
  <inkml:trace contextRef="#ctx0" brushRef="#br0" timeOffset="54339.193">15633 14936 548 0,'0'-10'224'16,"33"3"-156"-16,62 7-25 16,12 0-11-16,10 0-19 15,14 0-12-15,-11 0-1 16,-11 0-24-16,-17 4-70 15,1-4-102-15</inkml:trace>
  <inkml:trace contextRef="#ctx0" brushRef="#br0" timeOffset="54813.2387">17493 14919 446 0,'32'-9'164'16,"39"1"-109"-16,16-5-1 0,23-3-24 15,-10 7-20-15,-23-1-10 16,-31 5-6-16,-24 1-23 16,-17 4-40-16,9 0-101 15,-14 0-268-15</inkml:trace>
  <inkml:trace contextRef="#ctx0" brushRef="#br0" timeOffset="54963.0892">17872 15072 609 0,'0'0'84'16,"41"0"-15"-16,43 0-36 15,22 0-22-15,3-3-11 16,-2-18-33-16,-14 3-74 0,-4-15-106 15</inkml:trace>
  <inkml:trace contextRef="#ctx0" brushRef="#br0" timeOffset="55225.0151">19761 14553 599 0,'-65'62'58'15,"-17"17"-12"-15,-16 13-31 16,-25 8-13-16,3-2-1 16,3-6 0-16,32-7 0 15,28-11-1-15,22-12-8 16,24-16-17-16,11-14-45 15,0-16-55-15,46-16-130 16</inkml:trace>
  <inkml:trace contextRef="#ctx0" brushRef="#br0" timeOffset="55546.1824">20113 14819 333 0,'-57'45'164'0,"2"14"-94"15,3 13-19-15,9 0-15 16,29-5-17-16,14-18-11 16,11-18-6-16,68-28 4 15,52-3 16-15,22-47 8 16,16-18-11-16,-6-14-4 15,-26 7 16-15,-64 11 12 16,-32 12-15-16,-41 15-10 0,-35 10-8 16,-69 19-10-16,-19 5-2 15,-2 0-23 1,27 15-37-16,32 3-53 0,53-7-102 16,13-4-156-16</inkml:trace>
  <inkml:trace contextRef="#ctx0" brushRef="#br0" timeOffset="55825.1322">21444 14694 388 0,'-71'56'220'16,"-8"15"-175"-16,32 10-11 15,28-9-13-15,19-8-20 16,19-26-1-16,74-27-6 0,30-11 6 15,21-25 17-15,20-28 18 16,-20-6 20-16,-27 2-1 16,-43 4-2-16,-47 7-18 15,-27 4-11-15,-41 1-14 16,-70 2-9-16,-7 4-10 16,7 3-26-16,45 7-54 15,28 8-44-15,38-1-75 16,38-5-259-16</inkml:trace>
  <inkml:trace contextRef="#ctx0" brushRef="#br0" timeOffset="56117.6153">22788 14694 320 0,'0'7'267'16,"0"11"-206"-16,0 13-10 16,0 5-30-16,0 10-15 15,0 2-4-15,0 5-2 0,-19-6 0 16,0-4 0-16,5-13-6 15,0-16-26-15,14-12-61 16,0-2-94-16,0-9-148 16</inkml:trace>
  <inkml:trace contextRef="#ctx0" brushRef="#br0" timeOffset="56289.2937">23270 14637 498 0,'3'0'136'0,"-3"10"-87"16,0 24-33-16,0 9 4 0,0 12-17 16,0 2-1-16,-33 0-2 15,6 4-7-15,-11-8-34 16,2-4-65-16,-7-6-53 16</inkml:trace>
  <inkml:trace contextRef="#ctx0" brushRef="#br0" timeOffset="56523.522">22657 14647 677 0,'0'0'130'0,"5"0"-75"0,74 0-40 15,39 0 13-15,45 0-16 16,20-11 1-16,-3-20 11 15,-17 4-3-15,-40 2-5 16,-36 8-13-16,-35 10-3 16,-27 0-7-16,-25 7-32 15,0 0-114-15,-11 0-182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8:10:17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8882 8376 332 0,'-19'-3'152'0,"13"0"-150"15,6 3 19-15,0 0 8 16,0 0-4-16,0 0-12 16,0 0-2-16,6 0 19 15,27 25 11-15,7 13-8 16,12 12-4-16,0 17-1 15,-8 17-3-15,-9 11-18 16,-2 6 5-16,0-7-2 16,5-16-4-16,22-29-6 15,5-27 0-15,14-22 0 0,11-33 1 16,8-43 0 0,9-29-1-16,-15-11 0 0,-7 3 0 15,-20 18 0-15,-18 11 1 16,-9 16-1-16,-5 16 1 15,-28 9-1-15,14 10-10 16,-16 10-36-16,11 0-62 16,16 10-101-16</inkml:trace>
  <inkml:trace contextRef="#ctx0" brushRef="#br0" timeOffset="292.0224">11039 8312 474 0,'27'0'70'0,"25"0"-65"16,5-3 36-16,3-7-9 16,-8-1-25-16,-11 4-6 15,-3 3-1-15,-19 1-10 0,-5 3-31 16,-1 0-88-16,-13 7-215 16</inkml:trace>
  <inkml:trace contextRef="#ctx0" brushRef="#br0" timeOffset="441.5109">11306 8572 68 0,'0'0'573'0,"0"0"-543"16,22 0 36-16,30 0-31 16,-1 0-32-16,1 0-3 15,22-21-69-15,-9-18-160 16</inkml:trace>
  <inkml:trace contextRef="#ctx0" brushRef="#br0" timeOffset="2091.8672">13005 8301 338 0,'0'0'94'0,"0"0"-73"16,0 0 25-16,0-2-8 15,0 2-3-15,0-3-9 16,0 3 8-16,0-2-1 15,0 2-11-15,0 0 1 16,0 0-4-16,0 0-2 16,0 0-4-16,0 7-3 15,0 19 0-15,-9 20 6 16,-21 4-8-16,17 10 2 0,-9 3-2 16,11 6 1-16,11-6 2 15,0-7-4-15,0-17-6 16,30-13-1-16,16-15 0 15,9-11 1-15,10 0 1 16,12-34 4-16,15-16 2 16,1-5-6-16,-3 6-1 15,-22 11-1-15,-19 18 0 16,-27 16 0-16,-8 4 0 16,-14 39-3-16,0 28 3 15,5 16 0-15,9-4 1 16,13-19-1-16,20-18-1 15,15-34 1-15,25-8 0 0,17-35 0 16,22-40 1-16,-4-16 0 16,-24 1 0-16,-32 5 0 15,-44 14 4-15,-22 3-3 16,-14 6-1-16,-51 2-1 16,5 7 0-16,13 12-4 15,23 12-17-15,16 8-32 16,8 9-51-16,13 12-67 15,39 0-184-15</inkml:trace>
  <inkml:trace contextRef="#ctx0" brushRef="#br0" timeOffset="2465.7759">14995 8417 385 0,'-11'6'136'16,"-11"17"-120"-1,3 1 19-15,-5 1-5 0,2-11-23 16,22-9-6-16,0-2 0 16,0-3 15-16,0 0 17 15,0 0 4-15,0 0-8 16,0 0 4-16,0 0-5 16,0 0 1-16,-11 18-18 15,-5 2-6-15,-1-8-5 16,15-10-29-16,2-2-78 15,0-18-99-15</inkml:trace>
  <inkml:trace contextRef="#ctx0" brushRef="#br0" timeOffset="2961.8102">15666 8339 328 0,'-14'0'196'0,"6"0"-158"16,3 0 5-16,-1 17 0 15,3 12 5-15,-2 9-2 16,-1 9 5-16,4 15-7 16,-9 5-6-16,-8 5-11 15,5-6-12-15,0-17-8 16,9-23-6-16,5-18-1 15,0-8-1-15,0-49 1 16,52-33-5-16,19-38-3 16,16-10 5-16,-3 0 2 15,-4 21 1-15,-10 23 2 0,4 33 4 16,-17 36 3-16,-10 17-4 16,-1 12-1-16,-8 29-3 15,3 1-1-15,5-3-24 16,12-21-108-16,21-18-187 15</inkml:trace>
  <inkml:trace contextRef="#ctx0" brushRef="#br0" timeOffset="4281.8922">8448 11579 386 0,'-10'0'102'15,"10"0"-70"-15,0-2 20 16,0-3-23-16,0 5 9 15,-9 0 1-15,9 0 3 16,-5-4-1-16,-1 1-1 16,6 3-8-16,0 0-7 15,0 0-7-15,-8 0-3 16,8 0-7-16,0 0-3 0,0 0-4 16,0 14 0-16,28 22 5 15,10 22 4-15,-11 21-3 16,0 25-1-16,-8 21 1 15,-8 13 0-15,-3-6-2 16,6-22-2-16,-9-34-3 16,15-38 0-16,-7-23 0 15,1-15 0-15,29-50 0 16,12-44-2-16,30-50 1 16,13-25 1-16,0-8-1 15,8 9 1-15,11 19 0 16,-5 31 1-16,-33 32-1 0,-35 33 0 15,-17 22 0-15,-21 16 0 16,-6 8-4-16,0 7-22 16,0 0-38-16,21 0-55 15,12 24-39-15,19 27-41 16,13 9-105-16</inkml:trace>
  <inkml:trace contextRef="#ctx0" brushRef="#br0" timeOffset="4581.6472">9964 11841 291 0,'-8'0'258'0,"8"0"-241"16,0 0 19-16,38 0-6 15,36-12 29-15,5-2-14 16,-5-1-21-16,-12 0-18 16,-15 4-5-16,-14 0-1 15,-1-2-4-15,-13 0-29 0,0-1-66 16,-5 14-128-16</inkml:trace>
  <inkml:trace contextRef="#ctx0" brushRef="#br0" timeOffset="4753.6291">10120 12033 703 0,'27'0'69'0,"77"0"19"15,13-3-59-15,-3-16-29 16,-15-11-3-16,-20-6-61 16,-8-8-77-16,-14-6-185 15</inkml:trace>
  <inkml:trace contextRef="#ctx0" brushRef="#br0" timeOffset="6605.7934">12819 10925 283 0,'0'-2'84'16,"0"-4"-64"-16,0-1 3 0,0 0 5 15,22 0 8-15,-8 5 7 16,-9 2 2-16,1 0-12 16,2 6 9-16,-3 26 6 15,-5 11-16-15,0 14-5 16,0 11-12-16,0 6 0 16,-8 3-7-16,-22-5-6 15,8-13-2-15,3-14-1 16,14-21-14-16,5-15-40 15,0-9-37-15,19-27-51 16,38-24-119-16</inkml:trace>
  <inkml:trace contextRef="#ctx0" brushRef="#br0" timeOffset="6815.5467">13280 10935 317 0,'0'0'76'15,"0"0"-48"-15,14 0 29 16,5 4 23-16,0 20-33 16,-19 14-3-16,0 14-18 15,0 9-15-15,0 7-8 16,-33 1-3-16,6-2-5 16,-6-10-15-16,9-14-40 15,4-14-64-15,-7-25-87 0</inkml:trace>
  <inkml:trace contextRef="#ctx0" brushRef="#br0" timeOffset="7041.5459">12440 11039 312 0,'0'-13'167'0,"0"-3"-151"16,47-9 32-16,70-10 0 15,35-6 3-15,45-4-19 16,18 2 0-16,-5 9-7 16,-19 13-17-16,-41 13-8 15,-46 8-6-15,-12 0-30 16,-32 18-25-16,-22 19-62 0,-18 15-98 16</inkml:trace>
  <inkml:trace contextRef="#ctx0" brushRef="#br0" timeOffset="7281.7103">12277 11958 505 0,'163'-32'87'0,"53"-8"15"15,34-12-25-15,4 3-42 16,-30 4-21-16,-53 13-14 16,-67 12-3-16,-39 12-22 15,-24 8-40-15,-8 0-68 16,-14 3-190-16</inkml:trace>
  <inkml:trace contextRef="#ctx0" brushRef="#br0" timeOffset="11769.7278">12099 12505 201 0,'-13'-4'199'15,"-6"1"-133"-15,19-1-11 16,-9 4-26-16,9-4 6 15,0-1-5-15,0-3-13 16,0-2 3-16,28 0 8 16,26-2 7-16,17-1 5 15,14 2-6-15,-6 0-7 16,-6 7-10-16,-15 4-9 16,-20 0 0-16,-16 0 5 15,-17 28 2-15,-5 13 3 16,-14 8-7-16,-56 0-6 15,-4-3-4-15,8-14 0 16,28-11-1-16,11-14-1 16,27-5-3-16,0-2-2 0,79 0 4 15,19 0 2-15,3 0 2 16,-19 0 2-16,-36 0 2 16,-18 27 4-16,-28 16 10 15,-6 8-4-15,-73-1-8 16,-33-2-7-16,-8-16-1 15,3-16-5-15,13-11-17 16,31-5-13-16,21 0-19 16,47-11-26-16,5-10-11 15,46-4-73-15,63-4-110 0</inkml:trace>
  <inkml:trace contextRef="#ctx0" brushRef="#br0" timeOffset="12107.6446">13457 12432 357 0,'-60'34'123'0,"-5"5"-72"15,13 8 14-15,0 2-16 16,36-7-10-16,10-6-8 15,6-17-7-15,33-11-2 16,60-8 5-16,43-19-3 0,22-30-10 16,6-16-3-16,-20 1 13 15,-51 10 6-15,-49 14 1 16,-44 10-14-16,-19 6 2 16,-85 3-13-16,-21 5-6 15,7 6 0-15,34 5-3 16,32-1-10-16,30 1-29 15,22-6-35-15,14-7-56 16,92-4-113-16</inkml:trace>
  <inkml:trace contextRef="#ctx0" brushRef="#br0" timeOffset="12557.5389">14916 11863 389 0,'-11'0'102'15,"3"0"-58"-15,-11 19 0 16,-8 0 0-16,-6-4-21 16,3 6 1-16,8-11 4 15,8 1 3-15,9-8-8 16,5-3-10-16,0 0-2 15,0 0 21-15,0 0-14 16,5-3 5-16,-5 0 4 16,0 3-5-16,0 0-3 15,0 3-11-15,0 13-3 16,-19-4-5-16,0-12-11 16,14 0-50-16,5-42-128 0,38-23-406 15</inkml:trace>
  <inkml:trace contextRef="#ctx0" brushRef="#br0" timeOffset="13801.3436">16844 10894 198 0,'5'-7'254'0,"-5"2"-230"16,0 4 25-1,0-5-1-15,-13-2-3 16,-39 5-30-16,-14-5 0 0,-10 5 18 16,-25 3-3-1,-16 0-8-15,-20 11-2 0,7 22-1 16,-1 9 3-16,19 14-11 16,27 6-7-16,20 2-2 15,24-7 0-15,30-6 0 16,11-21-1-16,11-19-1 15,54-11 5-15,34-10 3 16,26-34-2-16,11-13-2 16,3-2-3-16,-8 4 3 15,-27 11 2-15,-39 11 10 16,-24 17 1-16,-27 11-4 0,-14 5-1 16,0 0 0-16,0 3-3 15,0 29 1-15,0 18 15 16,-8 15-15-16,-17 12-2 15,-8 9-2-15,6 6-1 16,-6-4 1-16,6-16-5 16,22-19-1-16,-9-21-2 15,9-14-4-15,5-14-10 16,0-4-16-16,0-22-41 16,24-14-114-16,28-4-262 15</inkml:trace>
  <inkml:trace contextRef="#ctx0" brushRef="#br0" timeOffset="14185.7153">15745 12053 612 0,'0'7'68'0,"5"-7"-21"16,85 0-8-16,41-27 23 16,35-10-35-16,-2-4-8 15,-28 7-5-15,-24 10-14 16,-46 2-3-16,-9 8-18 16,-30 5-51-16,14 8-107 15,-22 1-252-15</inkml:trace>
  <inkml:trace contextRef="#ctx0" brushRef="#br0" timeOffset="14393.5837">16195 12378 719 0,'-25'47'92'0,"12"13"-15"15,-20 11-36-15,-13 3-23 16,-1-1-17-16,9-9-1 16,5-11-18-16,20-12-59 15,13-25-94-15,0-16-405 16</inkml:trace>
  <inkml:trace contextRef="#ctx0" brushRef="#br0" timeOffset="18419.6313">17615 11789 237 0,'-11'-2'151'16,"11"-4"-126"-16,0 5 5 15,0-5 20-15,0-3 6 16,6-1-11-16,27-3 2 15,13 1-3-15,14-1-13 16,5 2-2-16,14-2-15 16,-2 0-13-16,-9 1-1 15,-11 5-3-15,-10 1-13 16,-9 6-51-16,-6 0-68 16,-23 6-150-16</inkml:trace>
  <inkml:trace contextRef="#ctx0" brushRef="#br0" timeOffset="18575.2856">17861 12008 562 0,'-22'0'120'16,"22"3"-52"-16,0 11-29 16,46 1-18-16,28-5-20 15,5-7-1-15,19-3-75 16,-27-23-136-16</inkml:trace>
  <inkml:trace contextRef="#ctx0" brushRef="#br0" timeOffset="21269.4339">20887 10533 54 0,'0'0'58'0,"-5"0"-31"16,5 0-3-16,0 0-2 16,0 0 11-16,0 0 16 15,-8 0 12-15,2 0-8 16,-2 0-15-16,3 0-11 15,-1 0-5-15,-2 0-1 16,8 0-3-16,-8 0-5 16,-3 0 4-16,-3 0-2 15,9 0 2-15,5-2 5 16,0 2-4-16,-8-3-6 16,8 3 0-16,0 0 2 15,-6 0-6-15,6 0 1 16,-5 0 2-16,5 0-2 15,-3 0-2-15,3 0 0 0,-6 0 2 16,6 0-2-16,0 0-2 16,0 0 0-16,0 0-1 15,0 0 0-15,0 0 3 16,0 0 0-16,0 0-1 16,0 0 3-16,0 0 2 15,0 0-4-15,0 0 1 16,0 0 0-16,0 0-3 15,0 0 2-15,0-2 1 16,0 2 0-16,0-2 0 16,0 2 0-16,0 0 0 15,0 0-2-15,0 0 0 0,0 0-4 16,0 0-2-16,0 0 1 16,0 0-1-16,0-3 3 15,0 0 6-15,39-5 0 16,21 4 5-16,13-5-4 15,-2 2-3-15,0 1 0 16,-11 4 2-16,-8 2-2 16,-11 0 0-16,-9 0-2 15,-12 0-3-15,-15 0 0 16,3 8 0-16,-8 9 0 16,-8 15 0-16,-44 0 0 15,-19-3-2-15,6-3 1 16,24-9-2-16,22-10 0 0,13-7-2 15,6 0 3-15,0 0-5 16,0 0 1-16,39 0 2 16,-1 0 0-16,3 0 2 15,-9 5 0-15,-13 12 3 16,-19 13-1-16,0 10 2 16,-27 10 0-16,-57 7-2 15,-20-6-1-15,-8-8-2 16,20-13 0-16,21-18-6 15,19-8-2-15,19-4 0 16,20 0 2-16,13 0-11 16,0 0-28-16,5 0-52 15,74 0-43-15,19-4-113 16</inkml:trace>
  <inkml:trace contextRef="#ctx0" brushRef="#br0" timeOffset="21605.3734">22079 10692 331 0,'0'0'54'16,"0"0"-38"-16,0 8 22 15,0 12-2-15,0 2-3 16,0 8 5-16,0 7 6 16,-19 5-14-16,-9 4-14 15,-10 0-12-15,14-2-4 16,10-5-3-16,11-11-9 15,3-9-27-15,0-13-102 16,0-6-70-16</inkml:trace>
  <inkml:trace contextRef="#ctx0" brushRef="#br0" timeOffset="21845.3898">22499 10705 262 0,'13'0'185'0,"-4"2"-145"15,1 28 19-15,-10 9-41 16,0 3-13-16,0 5-2 16,0 1-2-16,-27-4 1 15,-3 2-2-15,3-7-1 16,0-5-8-16,2-8-46 15,-8-11-101-15,-2-15-198 16</inkml:trace>
  <inkml:trace contextRef="#ctx0" brushRef="#br0" timeOffset="22085.4061">21659 10802 454 0,'0'-15'45'16,"0"0"9"-16,27 1-17 16,58-2-7-16,21 1 7 15,30 1-1-15,17 3-3 16,24 1-5-16,1 5-7 0,-9 0-12 16,-11 5-6-16,-36 0-3 15,-23 0-8-15,-26 8-16 16,-2 15-76-16,-25-6-108 15</inkml:trace>
  <inkml:trace contextRef="#ctx0" brushRef="#br0" timeOffset="22385.2602">20200 11655 99 0,'-22'13'190'0,"11"-8"-144"16,11-5 36-16,58 0 18 16,78-12 10-16,55-19-42 15,60-10-31-15,30-6-2 16,13-5 6-16,14-4-12 15,-38 9-24-15,-46 5-5 16,-44 10-8-16,-28 10-45 16,-21 13-52-16,-14 9-72 15,-29 0-99-15</inkml:trace>
  <inkml:trace contextRef="#ctx0" brushRef="#br0" timeOffset="22744.9038">21097 12062 473 0,'-19'-2'89'0,"11"2"-24"16,8 0-31-16,0 0-9 15,0 15-1-15,-5 17-1 16,-23 21 3-16,-15 14 2 16,-23 15-13-16,-21 8-6 15,-11 5-6-15,5-7-3 16,3-10 0-16,36-15-8 15,24-19-21-15,30-18-31 16,0-26-34-16,57 0-48 16,22-35-101-16</inkml:trace>
  <inkml:trace contextRef="#ctx0" brushRef="#br0" timeOffset="23009.4978">21667 12134 260 0,'-84'10'248'16,"4"38"-173"-16,7 11 6 16,16 8-17-16,24-6-30 15,33-10-24-15,0-20-7 16,71-25-1-16,46-6 2 16,33-30 10-16,30-28 9 15,-3-12-2-15,-27-5 3 16,-46 7 17-16,-58 17-5 15,-46 9-14-15,-52 9-14 0,-54 11-8 16,-25 7-2-16,27 9-18 16,44 6-70-16,17-8-151 15</inkml:trace>
  <inkml:trace contextRef="#ctx0" brushRef="#br0" timeOffset="25737.3339">24301 11251 396 0,'-5'0'71'0,"-4"0"-35"15,9 0 6-15,0 2-2 16,0 19-17-16,0 3-6 16,0 11 2-16,0 7-11 15,-13-3-6-15,-1 3-1 16,14-7-1-16,0-11-3 15,0-3-5-15,8-15-22 16,30-6-114-16,-5 0-41 0</inkml:trace>
  <inkml:trace contextRef="#ctx0" brushRef="#br0" timeOffset="26023.2304">24503 10973 465 0,'-14'-5'19'0,"3"5"10"15,11 0-20-15,0 0-9 16,0 0-2-16,0 0-6 16,0 0-6-16,14 7-54 15,19 0-71-15,-1 7-101 16</inkml:trace>
  <inkml:trace contextRef="#ctx0" brushRef="#br0" timeOffset="26473.1729">24825 11345 383 0,'0'0'35'0,"0"0"6"16,-14 0-9-16,8 0-7 15,1 0 4-15,2 15-1 16,-2 1 1-16,-1 6-14 16,-2-6 1-16,8-2-9 15,0-8-5-15,0-6-1 0,0 0-1 16,47-20 5-16,23-15 13 15,12-3-8-15,8 5 15 16,-16 13 0-16,-11 8 1 16,-23 12-9-16,-7 0-7 15,-25 1-7-15,-8 33 7 16,0 2-1-16,-8 9-5 16,-25-3-4-16,6-12-3 15,14-13-10-15,13-7-20 16,0-7-30-16,0-3-29 15,40 0-49-15,31 0-71 16</inkml:trace>
  <inkml:trace contextRef="#ctx0" brushRef="#br0" timeOffset="26727.4611">26649 10836 641 0,'-55'13'10'0,"-2"41"40"16,-11 23-16-16,-30 26-20 15,-33 18-13-15,-25 13 0 16,-26 12 0-16,-9 3 0 16,5-2 0-16,31-6-1 15,38-12 0-15,38-19-9 16,46-29-8-16,33-30-40 0,0-29-29 15,46-22-14-15,39-9-61 16</inkml:trace>
  <inkml:trace contextRef="#ctx0" brushRef="#br0" timeOffset="27087.445">26668 11629 309 0,'-98'29'143'15,"-1"12"-96"-15,12 2 8 16,16-4-29-16,30-10-18 16,22-10-7-16,19-14 0 15,0-5 3-15,47 0 25 16,4 0 28-16,-10 0-7 15,-16 0-8-15,-12 5-14 16,-13 31 4-16,0 15 4 16,-59 9-11-16,-26 4-13 15,-19-7-9-15,6-15-3 16,25-16-1-16,21-17-6 16,33-9-5-16,19 0-9 15,0-9-18-15,57-25-46 0,49-2-24 16,39-3-37-16,5 1-70 15</inkml:trace>
  <inkml:trace contextRef="#ctx0" brushRef="#br0" timeOffset="27461.4823">27052 11909 391 0,'0'0'56'16,"52"-12"20"-1,8-6-29-15,11-5 4 0,-3 1-1 16,-11-2-6-16,-16 7-13 16,-22 4-3-16,-13 4-1 15,-6 8 1-15,0 1 1 16,-58 0-8-16,-42 1-18 15,-37 33-2-15,1 12 0 16,10 0-1-16,37-4 1 16,34-7-1-16,30-8-2 15,25-10 0-15,0-5-1 16,33-5-1-16,46 1 1 0,33-5-6 16,16-3-30-1,-2 0-40-15,-4 0-21 0,-29 0-8 16,-19 0-31-16,-17 0-101 15</inkml:trace>
  <inkml:trace contextRef="#ctx0" brushRef="#br0" timeOffset="27687.4799">27867 11903 207 0,'-46'0'334'0,"-14"3"-281"16,6 33-17-16,-12 12 2 16,1 5 7-16,13-1 2 0,27-3 3 15,25-11-27-15,0-16-18 16,77-9-4-16,54-13-1 16,29 0-14-16,23-12-85 15,-19-18-161-15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8:12:55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2663 7874 209 0,'0'-4'78'0,"0"0"-2"16,-6 2-12-16,-8 0-10 15,9-1-6-15,-3-2-16 16,2 2-1-16,6-2-3 15,0 0-1-15,0 2-3 16,19 2 0-16,47 0-5 16,18-4 0-16,9 4-1 15,-6-1-12-15,-2 2-4 16,-22 0-1-16,-17 0-1 0,0 0-1 16,-13 0-12-16,0 9-49 15,-1-1-114-15,-10-8-177 16</inkml:trace>
  <inkml:trace contextRef="#ctx0" brushRef="#br0" timeOffset="254.0892">3802 7656 427 0,'0'0'59'0,"14"8"-25"16,-6 12 12 0,-2 3-20-16,-6 2-17 0,0 8-3 15,0 7-1-15,-20 3 2 16,-12 6-5-16,-1-6-2 16,8 1-3-16,17-13-6 15,8-13-49-15,0-16-106 16,0-2-214-16</inkml:trace>
  <inkml:trace contextRef="#ctx0" brushRef="#br0" timeOffset="450.4076">4277 7598 271 0,'-14'0'176'0,"0"0"-165"16,14 26 38-16,0 13 14 15,-5 5-29-15,-9 4-27 16,-13 2-2-16,8-1-5 16,0-2 0-16,0-4-9 15,0-9-47-15,5-16-146 16</inkml:trace>
  <inkml:trace contextRef="#ctx0" brushRef="#br0" timeOffset="673.4142">3652 7534 347 0,'0'-23'182'16,"22"3"-141"-16,82 5 26 16,54 3-13-16,25 0-19 15,13 1-6-15,8 0-12 16,-43 3-11-16,-35 4-4 15,-34 4-2-15,-21 0-10 16,-24 20-29-16,-1 12-73 16,-32 4-84-16</inkml:trace>
  <inkml:trace contextRef="#ctx0" brushRef="#br0" timeOffset="943.799">3017 8535 327 0,'0'3'103'0,"52"-3"-21"15,65 0 18-15,36-29-22 16,38-8-31-16,19-7-4 15,-9 1-9-15,-15 9-17 0,-44 6-15 16,-36 9-2 0,-27 3-17-16,-14 9-57 0,-7 0-110 15,-20 5-240-15</inkml:trace>
  <inkml:trace contextRef="#ctx0" brushRef="#br0" timeOffset="1342.324">3600 8807 67 0,'-19'0'358'16,"0"0"-319"-16,17 0 7 15,-9 15-12-15,3 10 9 16,-22 9-21-16,-6 12-2 16,-10 2-6-16,2 2-9 15,17-8-3-15,16-6-2 16,11-11 0-16,0-13-2 15,63-8 2-15,21-4 0 16,22-4 1-16,14-15 1 0,-2-1 0 16,-20 2-1-16,-27 2-1 15,-11 10-2-15,-22-4-13 16,-11 3-76-16,-13-12-114 16</inkml:trace>
  <inkml:trace contextRef="#ctx0" brushRef="#br0" timeOffset="1535.6913">4184 8734 276 0,'-52'2'338'16,"6"38"-307"-16,19 21 46 0,-12 17-11 16,1 9-29-16,-8 9-26 15,-20 8-7-15,-2 0-3 16,6-11-1-16,29-19-5 15,19-29-20-15,14-24-92 16,19-21-145-16</inkml:trace>
  <inkml:trace contextRef="#ctx0" brushRef="#br0" timeOffset="1985.834">5378 8225 408 0,'-13'-6'50'16,"13"6"-6"-16,0 0-5 15,0 0 30-15,0 13-27 16,0 20 5-16,0 6-3 16,0 8-18-16,0 10-13 15,-9-2-10-15,-18 3-3 16,-3-4-4-16,8-9-10 16,11-4-34-16,-10-11-92 15,2-15-137-15</inkml:trace>
  <inkml:trace contextRef="#ctx0" brushRef="#br0" timeOffset="2151.8538">5048 8505 427 0,'0'-3'270'16,"0"3"-214"-16,19 0 29 15,47 7-59-15,13-4-24 16,14-3-2-16,13-15-28 15,3-31-152-15,-16-29-294 16</inkml:trace>
  <inkml:trace contextRef="#ctx0" brushRef="#br0" timeOffset="2864.3148">6294 7974 271 0,'-13'0'120'0,"7"0"-82"15,6 0 9-15,0 0 8 16,0 0-20-16,0 0 10 15,11 0 8-15,41-6-4 16,13-1 1-16,4-4-5 16,10 1-14-16,0 4-8 15,-3 2-2-15,-2 4-6 16,-17 0-7-16,-11 0-1 16,-18 22-2-16,-17 12-3 15,-11 18 0-15,-30 13 2 16,-63 20-3-16,-24 1-1 15,5-6 0-15,27-14-1 0,39-16-1 16,27-21-1-16,19-14-2 16,0-4 1-16,33-11-1 15,24 0 2-15,8 0 0 16,9 0-7-16,5 0-23 16,11-11-50-16,-11-4-76 15,-14-9-190-15</inkml:trace>
  <inkml:trace contextRef="#ctx0" brushRef="#br0" timeOffset="3096.1825">7715 8103 468 0,'-14'35'86'15,"-2"16"-11"-15,-6 14-32 16,-11 0-24-16,1-3-17 16,-9-8-2-16,11-10-2 15,16-2-6-15,6-17-19 16,8-9-62-16,0-14-71 16,19-2-172-16</inkml:trace>
  <inkml:trace contextRef="#ctx0" brushRef="#br0" timeOffset="3284.3507">7947 8103 153 0,'0'0'293'16,"0"0"-259"-16,0 27 36 16,0 14-19-16,0 7-29 15,0 10-11-15,-8-1-3 16,-6 2-4-16,0 3-4 15,3-5-9-15,3-2-51 16,-5-9-115-16</inkml:trace>
  <inkml:trace contextRef="#ctx0" brushRef="#br0" timeOffset="3480.0457">7369 8247 474 0,'0'-14'174'16,"0"11"-122"-16,57-4-11 16,22-7 3-16,27-6-24 15,17-8-14-15,-3-7-3 16,16-1-3-16,14-1-10 16,-5-7-85-16,-12-13-218 15</inkml:trace>
  <inkml:trace contextRef="#ctx0" brushRef="#br0" timeOffset="4162.2022">9231 8248 225 0,'-14'0'177'0,"1"0"-145"16,13 4 35 0,0-4 21-16,46 0-38 0,6 0-14 15,19 0-2-15,-11 0-17 16,-8 0-11-16,-6 0-6 15,-8 0-5-15,3 0-57 16,-8 0-130-16</inkml:trace>
  <inkml:trace contextRef="#ctx0" brushRef="#br0" timeOffset="4325.7446">9405 8544 569 0,'0'16'58'16,"41"3"23"-16,44-7-61 16,-6-12-20-16,19 0-1 15,-8-5-82-15,-11-30-136 16</inkml:trace>
  <inkml:trace contextRef="#ctx0" brushRef="#br0" timeOffset="4679.8031">10815 7952 196 0,'0'0'330'15,"8"-2"-294"-15,63 2 52 0,8 0-60 16,-13-5-10-16,-1 4-14 15,-18-5-4-15,4 2-3 16,-4 0-18-16,4-4-81 16,1-8-177-16</inkml:trace>
  <inkml:trace contextRef="#ctx0" brushRef="#br0" timeOffset="4895.764">11865 7752 401 0,'-8'18'67'0,"8"13"16"16,0 16-30 0,-19 14-20-16,-20 4-19 0,-1-1-9 15,-7-6-5-15,14-9-5 16,33-9-9-16,0-11-90 15,0-13-182-15</inkml:trace>
  <inkml:trace contextRef="#ctx0" brushRef="#br0" timeOffset="5106.1319">12500 7718 305 0,'0'7'150'16,"-8"33"-89"-16,3 18 8 16,-23 7-31-16,-15 4-24 15,-12-4-14-15,9-7 0 16,8-8-12-16,5-9-23 16,6-16-103-16,-3-17-267 15</inkml:trace>
  <inkml:trace contextRef="#ctx0" brushRef="#br0" timeOffset="5354.1062">11576 7787 529 0,'0'-11'19'0,"0"1"21"16,60 3-3-16,24 0 4 15,28-2-4-15,11-2-5 16,16 1-3-16,25-4-8 16,-1-3-9-16,6-2-10 15,-24 3-2-15,-20 6-4 16,-19 5-12-16,-10 5-30 16,-31 0-80-16,-24 0-90 15</inkml:trace>
  <inkml:trace contextRef="#ctx0" brushRef="#br0" timeOffset="5669.9223">10842 8643 220 0,'-13'0'234'0,"13"0"-213"15,13 0 46-15,77 0 22 0,36-17-22 16,37-16-23 0,15-4 1-16,12 2-3 0,-1-3-11 15,-7 3-13-15,-29 7-12 16,-36 6-6-16,-19 7-3 15,-19 5-13-15,9 2-54 16,-17 5-100-16,-25 3-165 16</inkml:trace>
  <inkml:trace contextRef="#ctx0" brushRef="#br0" timeOffset="6090.0412">11524 8835 405 0,'-22'0'115'16,"17"0"-52"-16,-1 0-21 15,-7 8 5-15,-15 19-19 16,-10 12-11-16,-22 9-7 0,3 4-7 16,2 0-1-16,9-8 0 15,35-11-1-15,11-12-1 16,0-20 0-16,66-1 3 15,13-6 1-15,24-15 0 16,1-4-3-16,-11 3 0 16,-1 3-1-16,-26 1 0 15,-1 1-4-15,1 3-25 16,-34-1-87-16,1-2-105 16</inkml:trace>
  <inkml:trace contextRef="#ctx0" brushRef="#br0" timeOffset="6275.7821">12007 8799 436 0,'-39'0'88'0,"20"13"3"15,-8 27 4-15,0 11-33 16,-6 8-24-16,-19 10-3 16,1 10-9-16,-9 8-11 15,2 2-10-15,12-8-5 16,13-13-7-16,33-15-43 15,0-28-135-15,6-25-382 16</inkml:trace>
  <inkml:trace contextRef="#ctx0" brushRef="#br0" timeOffset="6763.7364">13356 8430 352 0,'-16'-7'68'16,"16"1"-19"-16,0 1 2 15,0 3 5-15,0 2-2 16,0 0 2-16,0 0-12 16,0 0-4-16,0 13-5 15,5 15-14-15,-5 12 1 16,0 4-10-16,0 5-6 0,0-3-6 16,0 0-2-16,-5-7-6 15,-3 2-20-15,8-7-57 16,0-7-72-16,-6-14-147 15</inkml:trace>
  <inkml:trace contextRef="#ctx0" brushRef="#br0" timeOffset="6952.0238">13116 8626 275 0,'-13'-13'308'0,"13"1"-218"15,0 10-15-15,57-6-26 16,11 1-32-16,3-8-13 16,22 1-4-16,10-6-10 15,9-10-87-15,-19-14-183 16</inkml:trace>
  <inkml:trace contextRef="#ctx0" brushRef="#br0" timeOffset="7941.9955">14752 7476 376 0,'-19'-3'59'15,"19"3"-9"-15,-11 0-36 16,3-3 12-16,3-3 5 0,2 6 3 16,-2-1 1-16,-1-3 5 15,-2 4 4-15,-3 0-5 16,-16 0-2-16,-11 0-5 15,-28 0-26-15,-7 21-2 16,-7 1 0-16,10 4-2 16,10 3-1-16,13-2-1 15,28-3 0-15,0-5-1 16,19-5 1-16,0-5 0 16,0 3 1-16,0-2 1 15,46 2 6-15,25 2 4 16,8-2-2-16,14 0-4 0,0 3 2 15,-3 3 4-15,-17 3 2 16,-7-2-2-16,-9 9-4 16,-16 0-2-16,-16 3-4 15,-12 2 0-15,-13 2-1 16,0 1 0-16,0 3-1 16,-27-3 0-16,-11-5 0 15,-9-5 0-15,-13-8-3 16,-5-7 1-16,-1-9 0 15,1-2-1-15,13 0 2 16,6-10-1-16,13-15 1 16,28-9-4-16,5-8-3 15,0-8-1-15,0-2 0 16,46-2 3-16,20-4 3 16,10-1 3-16,11 2-1 0,3-1 1 15,-11 9 0-15,-13 10 1 16,-31 11 0-16,-5 14 0 15,-30 5-1-15,0 8 0 16,0 1-4-16,0 0-47 16,0 0-66-16,0 0-80 15,14 3-296-15</inkml:trace>
  <inkml:trace contextRef="#ctx0" brushRef="#br0" timeOffset="8271.3061">15243 7836 375 0,'-16'0'93'16,"2"2"-45"-16,14 14 23 16,0 4-15-16,0 5-18 15,0 4-10-15,0 4-5 16,-19 4-6-16,3 0-5 0,-14-4-9 16,8 2-3-16,8-13-1 15,9-4-6-15,5-4-21 16,0-6-83-16,0-8-69 15,33 0-175-15</inkml:trace>
  <inkml:trace contextRef="#ctx0" brushRef="#br0" timeOffset="8489.8069">15666 7700 247 0,'0'0'205'15,"-27"0"-168"-15,13 20 36 16,-13 19-6-16,-3 15-35 16,-6 4-14-16,-7 1-4 15,10 2-13-15,0-12-1 16,11 1-5-16,9-8-10 16,2-3-23-16,3-10-65 15,-3-18-125-15</inkml:trace>
  <inkml:trace contextRef="#ctx0" brushRef="#br0" timeOffset="8705.7998">14962 7870 41 0,'0'-32'447'15,"0"8"-396"-15,98 3 11 16,14-2-17-16,19 1-6 15,3-1-7-15,2 5-7 16,-5-2-4-16,-19 11 0 16,-3-1-16-16,-22 6-5 15,-2 4-27-15,-20 0-85 16,-19 0-128-16</inkml:trace>
  <inkml:trace contextRef="#ctx0" brushRef="#br0" timeOffset="9021.5997">14332 8590 204 0,'28'-28'245'16,"59"-5"-177"-16,36 3 30 15,21-6-33-15,20-1-21 16,-1 3-11-16,-10 0 2 0,-17 7-2 16,-24 13-23-16,-33 3-9 15,-16 9-1-15,-14 2-11 16,-5 0-37-16,-9 0-64 15,-10 0-95-15</inkml:trace>
  <inkml:trace contextRef="#ctx0" brushRef="#br0" timeOffset="9480.026">14821 8701 429 0,'0'-12'107'0,"0"6"-36"0,0 5-24 16,0 1-10 0,0 0-15-16,0 12-7 0,0 23 10 15,-9 12-8-15,-42 7-8 16,-1 3-7-16,0-6-2 15,30-14 0-15,22-9-4 16,0-16-2-16,33-12-4 16,51 0-13-16,23-19-12 15,-4-7-20-15,4-3 4 16,-17-1-1-16,-11 0-27 16,-25 4-39-16,-24-5-145 15</inkml:trace>
  <inkml:trace contextRef="#ctx0" brushRef="#br0" timeOffset="9621.9087">15358 8729 262 0,'-41'5'216'0,"-11"27"-92"16,14 22-28-16,-3 14-24 15,-16 14-17-15,8 6-6 16,-3 7-27-16,8-8-21 16,25-10-1-16,19-20-13 15,0-20-69-15,38-37-196 16</inkml:trace>
  <inkml:trace contextRef="#ctx0" brushRef="#br0" timeOffset="16771.9624">16647 8356 350 0,'0'2'43'15,"0"1"7"-15,0-3-19 16,0 0-8-16,6 0 9 16,35-10 17-16,24-16 3 15,14 7-11-15,-13 7-5 16,-28 5-12-16,-30 7-13 0,-8 0-9 16,0 0-2-16,5 3 0 15,-5 11-6-15,0-1-29 16,0-3-50-16,0-2-79 15,0 3-232-15</inkml:trace>
  <inkml:trace contextRef="#ctx0" brushRef="#br0" timeOffset="16965.458">16516 8666 386 0,'52'-19'159'0,"14"1"-68"16,5 14 0-16,2 4-61 15,-21 0-27-15,-46 0-3 16,-6 11-34-16,0-11-126 16</inkml:trace>
  <inkml:trace contextRef="#ctx0" brushRef="#br0" timeOffset="30061.8165">18150 7491 231 0,'0'-2'24'16,"0"1"15"-16,0 1-9 15,0 0 11-15,0 0-13 16,-8 0-9-16,8 0-1 15,-6 0-8-15,6 0-3 16,0 0 3-16,0 0 10 16,0 0 3-16,0 0-1 0,0 0 7 15,0 0 5-15,46 0-8 16,31 0 2-16,10 0-10 16,11 0-4-16,-8-3 8 15,-11-6-3-15,-13 9-5 16,-6 0-1-16,-3 0-2 15,-11 0-6-15,-8 0-3 16,-10 0-2-16,-9 0 0 16,-6 0 2-16,1 9-2 15,-14 10 1-15,0 12 5 16,-33 19 10-16,-46 14-1 16,-13 7-9-16,-7 4-4 15,4 1-1-15,2-3-1 0,20-11-1 16,7-12-2-1,20-10-4-15,13-14-4 0,20-9-10 16,2-9-27-16,11-8-21 16,0 0-28-16,24 0-127 15</inkml:trace>
  <inkml:trace contextRef="#ctx0" brushRef="#br0" timeOffset="30353.7162">19170 7779 36 0,'8'-1'302'16,"-3"1"-281"-16,1 0 17 15,-6 0-5-15,0 0 3 16,0 5 8-16,0 7 4 15,0 13 7-15,-6 6-17 16,-27 10-15-16,-5 3-12 16,-8 6-6-16,5-5-5 15,8-3-1-15,1-8-11 16,12-9-15-16,7-10-50 16,13-10-59-16,0-5-11 15</inkml:trace>
  <inkml:trace contextRef="#ctx0" brushRef="#br0" timeOffset="30593.6852">19570 7715 368 0,'0'0'106'0,"0"0"-75"16,0 0-20-16,0 17 19 15,0 8-6-15,-8 5-22 16,-22 7 0-16,-5 10-1 16,-3 1-1-16,-1 3-3 0,-12 1-12 15,10-1-25-15,-6-6-23 16,6-9-34-16,17-7-62 16</inkml:trace>
  <inkml:trace contextRef="#ctx0" brushRef="#br0" timeOffset="30855.46">18894 7866 297 0,'0'-2'67'16,"8"0"-28"-16,50 2 23 15,40-3 18-15,33-2-29 16,13 2-6-16,20-3-12 16,-12-2-13-16,-15 1-13 15,-25 1-7-15,-33 2-2 16,-22 4-29-16,-22 0-54 16,-18 0-78-16,-17 11-206 15</inkml:trace>
  <inkml:trace contextRef="#ctx0" brushRef="#br0" timeOffset="31223.8178">18005 8604 156 0,'25'-3'262'15,"2"-5"-211"-15,38 1 22 16,25-4-11-16,30-2-8 0,30-5 1 15,14 3-8-15,0-2-6 16,-6 2-16-16,-41 5-16 16,-24 0-9-16,-31 5-2 15,-2-4-11-15,-5 2-33 16,2 2-52-16,-10 0-74 16,-15 5-211-16</inkml:trace>
  <inkml:trace contextRef="#ctx0" brushRef="#br0" timeOffset="31665.8597">18431 8835 295 0,'0'0'123'15,"0"0"-83"-15,0 0-6 0,0 0 3 16,0 0-4-1,-9 0 2-15,-1 0 2 0,-4 0-13 16,-5 15-2-16,-17 16-2 16,-2 4-11-16,0 4-6 15,16-8-3-15,22-7-2 16,0-9-2-16,41-9-2 16,52-6 6-16,16 0 2 15,-3-16-1-15,-2-3-1 16,-31 9 0-16,-21 5-1 15,-25 3-15-15,-7-3-58 16,-10 1-76-16,-7-4-131 0</inkml:trace>
  <inkml:trace contextRef="#ctx0" brushRef="#br0" timeOffset="31867.6708">18875 8824 375 0,'-14'0'79'0,"14"0"-15"16,-5 0-15-16,-1 4 15 16,6 25 6-16,-8 17-6 15,-11 15-7-15,-27 19-20 16,-20 14-20-16,-18 5-12 16,5-9-5-16,19-18-9 15,33-25-47-15,27-44-130 0</inkml:trace>
  <inkml:trace contextRef="#ctx0" brushRef="#br0" timeOffset="38463.6996">3641 11330 411 0,'-79'15'138'15,"14"15"-129"-15,-9 5 29 16,3 2-11-16,11-3-14 15,9-7-9-15,23-6-3 16,28-7-1-16,0-3-1 16,0-7 1-16,47-1 4 15,26 0 15-15,12-2 3 0,-14 11 8 16,-11 3-6-16,-22 8 6 16,-25 10 6-16,-13 12-9 15,0 12-6-15,-59 9-10 16,-51 3-5-16,-10-12-6 15,3-16 0-15,5-19-5 16,33-14-2-16,22-8-4 16,35 0-14-16,22-21-17 15,0-4-20-15,47-5-39 16,51-9-49-16,-11 4-168 16</inkml:trace>
  <inkml:trace contextRef="#ctx0" brushRef="#br0" timeOffset="38779.6278">4277 11479 467 0,'-14'0'45'0,"14"0"0"0,0 0-3 15,0 5 14 1,0 19-26-16,0 16-8 0,0 6-2 16,0 8-6-16,-5 4-10 15,-9-5-4-15,0-5-6 16,14-16-12-16,0-12-63 15,0-20-90-15,0-3-293 16</inkml:trace>
  <inkml:trace contextRef="#ctx0" brushRef="#br0" timeOffset="38959.486">4309 11124 481 0,'-27'0'143'16,"22"0"-143"-16,5 0-5 15,0 0-2-15,0 0-80 16,0 6-121-16</inkml:trace>
  <inkml:trace contextRef="#ctx0" brushRef="#br0" timeOffset="39393.4345">4729 11370 260 0,'-8'0'87'0,"0"5"-45"15,-3-4 8-15,3 2 14 16,-3 3-10-16,3 4-11 16,-6 7-2-16,-5 5-7 15,5 7-8-15,1-6-9 16,2-3-6-16,11-7-7 0,0-13-2 15,0 0-1 1,71-13 13-16,27-25-1 0,27-2 1 16,6 15-1-16,-14 12 18 15,-24 13-5-15,-22 9-11 16,-38 35-6-16,-30 12 1 16,-3 6-2-16,-22-3-8 15,-36-8-10-15,26-22-33 16,18-16-52-16,14-13-58 15,11-7-204-15</inkml:trace>
  <inkml:trace contextRef="#ctx0" brushRef="#br0" timeOffset="39769.5186">6608 10727 601 0,'-38'0'48'16,"5"0"2"-16,-27 37-20 16,-14 17 17-16,-35 25-4 15,6 27-10-15,5 15-19 16,16 8-4-16,19 0 2 16,36-20-8-16,27-21-4 15,0-26-5-15,57-23-14 16,30-18-45-16,25-14-87 15,-14-7-196-15</inkml:trace>
  <inkml:trace contextRef="#ctx0" brushRef="#br0" timeOffset="41051.6121">7393 10632 353 0,'0'0'82'0,"-5"0"-28"15,-20 0 1-15,-7 0-7 16,-9 20-23-16,-11 4-2 15,5-6-3-15,15 1-4 16,13-10 1-16,19-2-9 16,0-6-3-16,5 6 5 0,47-7 5 15,16 5 2 1,-11 1-4-16,-5 5 3 0,-25 11 1 16,-21 10 2-16,-6 11 2 15,-30 5-7-15,-57 5-12 16,-12-7-2-16,1-19-6 15,33-15-16-15,24-12-30 16,25-7-34-16,16-25-43 16,5-11-55-16</inkml:trace>
  <inkml:trace contextRef="#ctx0" brushRef="#br0" timeOffset="41261.8202">7284 10644 376 0,'0'3'70'0,"52"-3"13"15,13 0-21-15,20 0-29 16,-6 0-4-16,6 0-6 16,-20-12-16-16,-13 3-7 15,-17-4-1-15,3 1-21 16,1 6-76-16,-18 1-148 15</inkml:trace>
  <inkml:trace contextRef="#ctx0" brushRef="#br0" timeOffset="42003.6948">8121 10713 83 0,'0'-3'229'16,"0"3"-173"-16,0 0-12 15,0 0 7-15,0 0-7 0,0 0-1 16,0 0-18-16,0 12 8 16,0 14 1-16,0 6-3 15,0 5-8-15,-11 2-12 16,-16 1-9-16,5-3-2 16,3-2-2-16,0-11-12 15,19-6-55-15,0-9-77 16,0-9-118-16</inkml:trace>
  <inkml:trace contextRef="#ctx0" brushRef="#br0" timeOffset="42213.4852">8405 10714 234 0,'-8'13'220'0,"-6"9"-184"15,9 9 12-15,-15-1 1 16,12 6-32-16,-3-1-16 16,-10-6-1-16,7-4-6 15,3-10-4-15,3-2-42 16,-3-8-74-16,11-5-123 16</inkml:trace>
  <inkml:trace contextRef="#ctx0" brushRef="#br0" timeOffset="42447.5986">8023 10684 463 0,'8'-12'18'15,"52"-2"39"-15,6 0-8 16,15 2-17-16,1 2 5 15,8 3-12-15,3-2-10 16,-14 1-11-16,6 0-4 16,-20 4-7-16,-13 2-59 0,-6 2-102 15,-19 0-256 1</inkml:trace>
  <inkml:trace contextRef="#ctx0" brushRef="#br0" timeOffset="43039.5256">7309 11225 229 0,'0'0'81'16,"0"0"-28"-16,-6 0-16 15,6 0-3-15,0 0-2 16,-8 0 1-16,3-1 5 15,-1 1-3-15,6-3-5 16,0 3 8-16,0-3 5 16,25 3-10-16,35-5-4 15,19-3 5-15,19 0-8 16,25-11-6-16,21 2 3 16,9-5-6-16,2 7-2 15,-2 3-7-15,-30 4-7 16,-31 4-1-16,-21-1-8 15,-16-6-26-15,-17 3-79 0,-11 4-78 16,-27 1-225-16</inkml:trace>
  <inkml:trace contextRef="#ctx0" brushRef="#br0" timeOffset="43863.3141">7756 11436 381 0,'0'0'75'0,"0"0"-13"16,0 0-22-16,0-2-14 15,0 2-13-15,0 0 5 16,0-1 13-16,0 1 4 15,-6 0-4-15,-21 1-9 16,-25 32-7-16,-16 12-8 16,-11 11 10-16,3 12 3 15,2 4-6-15,22 7-5 16,20-7 0-16,21-8-7 16,11-20 0-16,0-15 1 15,43-20-3-15,28-9 2 0,22-9 3 16,0-26 0-1,-14-5-2-15,-27 5 2 0,-28 8 5 16,-24 5 2-16,-11 7-5 16,-82 9-5-16,-18 6-2 15,-7 0-3-15,26 0-2 16,40 8-14-16,33-4-44 16,19-4-49-16,27-4-90 15,49-26-221-15</inkml:trace>
  <inkml:trace contextRef="#ctx0" brushRef="#br0" timeOffset="44261.296">9059 10609 670 0,'0'21'25'0,"0"25"-6"16,27 8 15-16,17 18 23 16,-8 14-25-16,-17 18 4 15,-19 28-3-15,-14 20-10 16,-73 8-4-16,-41 6-10 16,-11-10-9-16,8-28-4 15,19-31-15-15,27-35-67 16,47-47-109-16,25-15-213 15</inkml:trace>
  <inkml:trace contextRef="#ctx0" brushRef="#br0" timeOffset="51916.761">9858 11177 233 0,'0'0'37'0,"0"0"-27"15,0 0 19-15,0 0-10 16,0 0-5-16,0 0 5 16,0 0 11-16,0 0-1 15,0 0-8-15,0 0 0 0,0 0-6 16,0-3-3-16,0-2 6 16,19-9 21-16,41 3 2 15,11-7-3-15,8 4-13 16,-19 4-19-16,-8 10-6 15,-11 0 0-15,-17 0-15 16,-5 7-75-16,-19 3-104 16</inkml:trace>
  <inkml:trace contextRef="#ctx0" brushRef="#br0" timeOffset="52293.53">9844 11594 224 0,'0'0'98'16,"0"0"-51"-16,0 0 18 16,22 0 6-16,16-10-12 15,20-6-3-15,2 6-11 16,5 6-26-16,-10 0-12 15,7 4-7-15,17 0-1 16,-10 0-51-16,-18-8-206 16</inkml:trace>
  <inkml:trace contextRef="#ctx0" brushRef="#br0" timeOffset="61399.4341">14752 962 313 0,'-19'0'95'15,"0"0"-53"-15,-8 0 19 16,-6 0-28-16,-10 3-12 15,-17 17-2-15,-6 9 5 16,-18 8-5-16,-4 13-12 16,4 11-1-16,5 9-2 0,13 18 5 15,15 11 8 1,31 6-8-16,12-4-2 0,8-12-3 16,8-23-1-16,44-18 2 15,22-20 8-15,10-22 7 16,25-6 1-16,11-8-4 15,11-32-2-15,-5-18 2 16,-17-5-6-16,-30-3-6 16,-19-2 0-16,-33 7-2 15,-27 1-1-15,0 5 0 16,-35 14 0-16,-36 2-2 16,-19 14-2-16,-3 6-6 15,6 8-2-15,16 2-22 16,19 9-9-16,33 0-33 15,5 0-57-15,9 5-96 0</inkml:trace>
  <inkml:trace contextRef="#ctx0" brushRef="#br0" timeOffset="61699.2329">14518 1586 258 0,'-6'12'107'16,"-2"13"-86"-16,8-1 40 15,0 6-8-15,0 2-3 16,19 8-1-16,17 2-7 15,-6 0-14-15,-8-3-20 16,-9-4-7-16,12-1-1 16,7-10-8-16,9-1-28 15,11-12-141-15,-5-10-220 16</inkml:trace>
  <inkml:trace contextRef="#ctx0" brushRef="#br0" timeOffset="62200.874">15396 1300 204 0,'-6'0'131'16,"4"0"-107"-16,-9 0 17 15,11 0 14-15,0 0-6 16,0 0 2-16,43-15 13 16,23-3-3-16,7 3-15 15,-7 7-2-15,-20 8-3 16,-13 0-22-16,-33 1-11 16,0 42 3-16,0 22 0 15,-19 34-2-15,-49 17-2 16,-17 5-5-16,22-11 1 15,31-24-1-15,32-24-2 0,24-29-1 16,80-28-1-16,49-5-1 16,43-35-3-16,8-15-24 15,4-1-96-15,-45 1-197 16</inkml:trace>
  <inkml:trace contextRef="#ctx0" brushRef="#br0" timeOffset="68103.0881">27126 2000 397 0,'-8'0'81'0,"2"0"-76"15,6 0 28-15,0 0-3 16,0 0-2-16,38 0 9 16,36 0 12-16,30 0 4 15,59 0-9-15,66-12 1 16,60-10-11-16,52 2 2 15,33-8-9-15,-15 6-12 16,-29-2-4-16,-30 12-6 16,-71 1-4-16,-57 0-1 15,-49 6-1-15,-39 0-5 16,-18 2-23-16,-12-4-67 0,-15-10-79 16,-39-15-104-16</inkml:trace>
  <inkml:trace contextRef="#ctx0" brushRef="#br0" timeOffset="68477.4432">29228 857 290 0,'0'-12'190'0,"-5"7"-153"15,-1 5 53-15,-2 0-46 16,8 0-17-16,0 16-10 16,0 28 7-16,-8 31 20 15,-11 30-6-15,-11 43-5 16,-11 35 0-16,-25 29-7 15,-13 25-6-15,-11-3-9 16,-2-4-4-16,12-23-5 16,29-42-2-16,23-47-1 15,28-41-3-15,0-32-9 16,0-30-35-16,20-15-54 0,26-38-41 16,14-33-166-16</inkml:trace>
  <inkml:trace contextRef="#ctx0" brushRef="#br0" timeOffset="69197.3024">29896 949 83 0,'0'-8'326'16,"0"-1"-298"-16,0 7 40 15,0-1-28-15,0 3-10 16,0 0-3-16,0 0 7 16,0 0 1-16,0 0-11 15,0 0-10-15,0 3-2 16,0 25-3-16,0 18 13 0,-19 15 2 16,-14 18-3-1,-19 16-7-15,1 17-2 16,-9-2-4-16,2-12-5 0,23-27-3 15,10-33-1-15,20-26 0 16,5-12-1-16,0-17 2 16,19-40-1-16,25-24-3 15,21-19 1-15,-10-3-4 16,10 2 3-16,-5 9 1 16,-3 14 2-16,-10 12 0 15,-9 11 1-15,-11 10-1 16,0 10 1-16,-8 12 0 15,-5 7 1-15,-8 3-1 0,-1 8 0 16,-5 5 0 0,0 0 0-16,8 0 0 0,-2 3 0 15,7 25 2-15,12 15 3 16,-9 10-2-16,3 9 0 16,-13 4 0-16,-1 4 0 15,9 3-3-15,-6 2 3 16,-3 1-2-16,4-4-1 15,-4-5 0-15,0-8-2 16,-5-13 0-16,0-9-8 16,0-11-13-16,0-7-69 15,0-7-49-15,-5-12-71 0</inkml:trace>
  <inkml:trace contextRef="#ctx0" brushRef="#br0" timeOffset="69423.3541">29741 1443 42 0,'0'-20'426'0,"0"6"-389"16,13 9 34-16,31 3-29 15,16 2-18-15,-3 0 6 16,-2 0-8-16,-4 0-19 15,7 0-3-15,-4 0 0 16,17 0-20-16,3 0-101 0,-28-3-246 16</inkml:trace>
  <inkml:trace contextRef="#ctx0" brushRef="#br0" timeOffset="70089.2943">28358 1036 127 0,'-27'-2'352'0,"-25"2"-335"15,6 0 29-15,8 17-2 16,-17 3-10-16,22-5-5 15,14-7-3-15,14-8-10 16,5 0-9-16,0 0 10 16,0 0 15-16,19 5-1 15,33 7 13-15,13 6-10 16,-10 5-8-16,-25 16-3 16,-22 9-2-16,-8 22-5 0,-60 10-4 15,-30 2-6-15,-16-6-4 16,13-28-2-16,17-20 0 15,16-21-2-15,8-7 2 16,5-11-3-16,15-15-10 16,26 1-14-16,6 0-35 15,6 2-44-15,67 7-33 16,17 1-60-16,8 7-212 16</inkml:trace>
  <inkml:trace contextRef="#ctx0" brushRef="#br0" timeOffset="70547.1778">27775 2371 166 0,'-14'0'297'16,"9"0"-244"-16,5 0 2 15,57-3 16-15,55-16 8 16,19-11-16-16,19 0-12 16,-17-2-12-16,-29 11-18 15,-25 5-19-15,-33 5-2 16,-8 4 0-16,1 3-8 15,-12 4-26-15,-3 0-67 16,-10 0-38-16,-14 8-36 16,0 18-151-16</inkml:trace>
  <inkml:trace contextRef="#ctx0" brushRef="#br0" timeOffset="70803.4014">28195 2415 310 0,'-9'-6'138'15,"-1"6"-81"-15,10 0-12 0,0 0 1 16,0 17 9 0,-9 24 4-16,-23 15-8 0,-15 18-8 15,-10 2-21-15,-3-1-7 16,14-9-11-16,13-10-4 15,19-15-4-15,14-16-11 16,19-18-55-16,69-7-87 16,23-32-144-16</inkml:trace>
  <inkml:trace contextRef="#ctx0" brushRef="#br0" timeOffset="71133.395">29931 2332 276 0,'0'-5'286'0,"-13"5"-248"15,-20 0 23-15,-19 22-39 16,-27 23-3-16,-13 15 5 16,-12 15 20-16,25 1 17 15,38 2-5-15,41-13-22 16,5-22-19-16,94-20-13 0,34-23-2 16,23 0-3-16,15-19-6 15,1-14-51-15,3-1-98 16,-31-4-165-16</inkml:trace>
  <inkml:trace contextRef="#ctx0" brushRef="#br0" timeOffset="76831.2187">11884 10989 338 0,'0'0'45'15,"0"0"-31"-15,0 0-7 16,0 0 6-16,-8 0 18 16,-3 0 16-16,3 0 2 15,-6 0 2-15,14 0-7 16,-11 0-7-16,3 0-7 16,-19 0-10-16,-17 19 1 15,-16 8-13-15,-5 3-2 16,13 0 2-16,0-1-1 15,19-5-5-15,14-3-1 16,17-8-1-16,2-8 0 16,0-2 0-16,21 1 5 0,23 3 15 15,-3 0 1 1,-3 10-9-16,-16 11 3 0,-22 10-1 16,0 16 6-16,-22 11-5 15,-62 3-12-15,-15-4-1 16,-4-14-2-16,5-16 0 15,16-23-3-15,11-11-4 16,25 0-5-16,21-8-13 16,25-13-17-16,0 7-26 15,44 0-19-15,43-1-70 16,6-1-147-16</inkml:trace>
  <inkml:trace contextRef="#ctx0" brushRef="#br0" timeOffset="77160.9016">12416 11163 376 0,'0'0'153'0,"-9"0"-120"0,9 0-5 16,0 15 25-1,0 11-20-15,0 1 0 0,0 11 2 16,0 6-10-16,0 7-2 16,-13 5-11-16,-25-8-9 15,5-4-3-15,-8-14-1 16,22-11-6-16,14-12-18 15,5-7-51-15,0-3-64 16,38-30-169-16</inkml:trace>
  <inkml:trace contextRef="#ctx0" brushRef="#br0" timeOffset="77431.1719">12658 10875 204 0,'-8'-11'299'0,"-11"3"-271"15,19 5 18-15,0-1-27 16,0-1-1-16,0 2-13 15,0-4-2-15,0 2-3 16,6 5 0-16,13 0-2 16,13 0-40-16,4 1-142 0</inkml:trace>
  <inkml:trace contextRef="#ctx0" brushRef="#br0" timeOffset="77843.1039">12814 11199 371 0,'-14'0'81'15,"9"0"-19"-15,-4 0-20 16,-1 0-2-16,10-2-6 15,-9 2 5-15,9 0 2 16,0 0-21-16,-13 27 2 16,-1 15 19-16,-5 3-18 15,-5-4-6-15,15-14-6 16,9-8-7-16,0-19-4 16,33 0 1-16,46-22 8 15,33-14 11-15,19-5 0 16,-14 16 0-16,-30 7 3 15,-10 18-7-15,-31 0-11 16,-24 35-2-16,-22 15 1 0,0 7-4 16,0-11-1-16,-22-16-12 15,22-18-41-15,0-12-63 16,33 0-50-16,51-22-251 16</inkml:trace>
  <inkml:trace contextRef="#ctx0" brushRef="#br0" timeOffset="78900.9947">14556 10539 265 0,'0'-13'103'15,"0"1"-54"-15,0 4 21 0,-11 5-11 16,3 3 4-16,-6 0-7 15,9 0-10-15,-22 0-8 16,-12 23-12-16,-26 31-8 16,-20 25 1-16,-7 25 6 15,-6 20-13-15,13 19-1 16,11 9 3-16,50-8-5 16,24-19-7-16,0-27-2 15,19-34-4-15,33-22-6 16,13-20-13-16,14-22-66 15,6 0-74-15,-12-16-262 16</inkml:trace>
  <inkml:trace contextRef="#ctx0" brushRef="#br0" timeOffset="80191.3731">15928 10526 491 0,'0'31'55'15,"43"25"32"-15,-2 18-23 16,-14 19-19-16,-27 14-16 15,0 16-5-15,-54 15-7 16,-36 6-7-16,-17-3-10 16,4-20 0-16,16-17-32 15,10-35-146-15</inkml:trace>
  <inkml:trace contextRef="#ctx0" brushRef="#br0" timeOffset="83573.0175">15003 10697 194 0,'0'0'146'0,"0"0"-102"0,0 0-18 16,0 0 1-16,0 0-4 15,0 0 4-15,0 0 7 16,0 0 3-16,0 0-17 16,0 0 0-16,0 17 6 15,0 6-9-15,0 4-5 16,0 4-7-16,0-2-2 15,-8 0-3-15,-11 0 0 16,8-7-4-16,8-1-4 16,3-7-11-16,0-10-37 15,0-4-49-15,0 0-42 16</inkml:trace>
  <inkml:trace contextRef="#ctx0" brushRef="#br0" timeOffset="83812.9245">15238 10707 354 0,'0'0'47'16,"0"0"-26"-16,0 0-6 16,0 3 23-16,0 9-14 15,0 6-1-15,0 1 1 16,0 3-4-16,0 3-12 15,-11-1-7-15,-3 2-1 0,-5-1-4 16,3-6-8-16,-3 2-26 16,-11-7-81-16,13-6-143 15</inkml:trace>
  <inkml:trace contextRef="#ctx0" brushRef="#br0" timeOffset="84060.9935">14780 10723 330 0,'-6'-1'120'16,"6"1"-84"-16,0-4-13 16,57-7 24-16,31-4 9 15,21-1-14-15,11-5 4 0,-3 2-18 16,-13 11-12-16,-17 1-13 15,-22 5-3-15,-13 2-4 16,-6 0-13-16,-13 2-60 16,-14 17-72-16,-19 3-140 15</inkml:trace>
  <inkml:trace contextRef="#ctx0" brushRef="#br0" timeOffset="84391.0593">14458 11328 355 0,'0'-8'72'0,"35"-8"1"16,61-5-9-16,16-6-15 15,18 2-1-15,-10-1-7 16,-2 4-7-16,-28 8-15 16,-11 0-12-16,-25 6-7 0,-7 2-1 15,-9-2-22 1,0 6-69-16,-11 2-89 0,-8 0-208 15</inkml:trace>
  <inkml:trace contextRef="#ctx0" brushRef="#br0" timeOffset="84906.4488">14886 11407 7 0,'0'-9'370'0,"-8"6"-329"15,0 3-4-15,2 0-27 16,1 0 4-16,-1-3-1 16,4 3 6-16,-4 0 4 15,-18 0-3-15,-4 11-6 16,-4 14-2-16,-20 14 7 16,11 8-3-16,-16 11 0 0,5 11 5 15,16 6-5-15,17-2 1 16,19-6-2-16,0-9-5 15,14-21-2-15,57-16-3 16,27-21 2-16,19 0 10 16,3-18 0-16,-14-17-2 15,-29 1 5-15,-36 2-6 16,-30 10-5-16,-11 7 2 16,-47 6-4-16,-62 9-7 15,-24 0-1-15,4 3-1 16,23 18 1-16,46-7-13 15,36-7-79-15,24-7-49 16,0 0-148-16</inkml:trace>
  <inkml:trace contextRef="#ctx0" brushRef="#br0" timeOffset="88140.8579">16536 10989 99 0,'0'-4'118'0,"-6"1"-43"16,-2 3-2-16,2 0-33 16,1-2-14-16,-3 1 6 15,-6-5 5-15,9 1 2 16,-3 0-2-16,2 2 2 15,6 3-2-15,0 0-10 16,0-3 3-16,0 2 2 16,0-3-9-16,27 2 8 15,25-2-4-15,0-3-14 16,0 1-3-16,13-4-7 16,-5 0-1-16,-8 0-1 15,-6 1-1-15,1 2-6 0,-9-5-30 16,-5 4-87-1,-14 2-142-15</inkml:trace>
  <inkml:trace contextRef="#ctx0" brushRef="#br0" timeOffset="88396.5884">16686 11148 427 0,'0'0'134'0,"0"0"-61"16,32 7 6-16,9 7-66 15,-3-6-13-15,1 2 0 16,15-8-20-16,-2-2-94 15,-6-11-253-15</inkml:trace>
  <inkml:trace contextRef="#ctx0" brushRef="#br0" timeOffset="102152.8765">18542 10323 256 0,'0'-5'90'0,"0"3"-64"16,0-2 3-16,0-1-17 15,0-3 10-15,0-2-5 16,0 4 14-16,0-4 3 15,0 2 5-15,0 3-6 16,0 0-16-16,0 2-6 16,0 3-1-16,0 0 0 15,0 0-4-15,0 0-3 0,0 10-1 16,0 20 7-16,0 12 4 16,0 1-10-16,0 4-2 15,0-4-1-15,0-4-2 16,0-2-4-16,0-5-12 15,0-1-61-15,0-9-80 16</inkml:trace>
  <inkml:trace contextRef="#ctx0" brushRef="#br0" timeOffset="102392.8767">18076 10896 457 0,'0'0'36'15,"57"-9"-3"-15,17-3 15 16,24 1-8-16,-8-7-15 16,-8 2-11-16,-17 4-11 15,-13 0-3-15,-14 8-3 16,3 1-23-16,-3 3-98 15,-10 0-180-15</inkml:trace>
  <inkml:trace contextRef="#ctx0" brushRef="#br0" timeOffset="102804.8809">18142 11170 418 0,'-9'0'67'0,"9"0"-28"15,0 0-14 1,0 0-6-16,0-1 11 0,0-7 14 15,41 2 16-15,30-5 8 16,8-2-9-16,-5 8-15 16,-9 3-10-16,-27 2-16 15,-10 0-5-15,-23 0-9 16,3 24 0-16,-8 27 0 16,0 16 0-16,-8 7-3 15,-30-4-1-15,24-16-1 16,14-14-1-16,14-15-8 15,76-15-4-15,30-10-26 16,24-7-20-16,12-26-51 16,8-10-96-16,-34 5-145 15</inkml:trace>
  <inkml:trace contextRef="#ctx0" brushRef="#br0" timeOffset="104642.7864">18627 10173 121 0,'0'0'26'0,"0"-2"-21"15,0-1 8-15,0 1 26 16,0-4 18-16,0 4-24 15,0 2 17-15,0-3-16 16,-6 3-7-16,6 0-3 16,-8 0-10-16,8 0-7 15,0-2-3-15,0 2 0 0,0 0 7 16,-5-2 3-16,5 2-5 16,-8-3-3-16,8 2-4 15,0-2-2-15,0 3 0 16,0 0-1-16,0 0 0 15,-6 0 1-15,6 0 0 16,0-3 0-16,0 3-1 16,0-3 1-16,-8 3 1 15,3 0 1-15,5-2 0 16,0 2 3-16,0-3 2 16,-6 3 0-16,6-1-2 15,0 1 6-15,-8 0 7 0,2-3-1 16,1 3-3-16,2 0-6 15,-8 4-5-15,3 23 12 16,-5 9 5-16,2 8 4 16,-3 5-1-16,6 2-4 15,-3-6-8-15,3-6-5 16,8-6 0-16,-8 2-4 16,-3-12 1-16,-3 1-3 15,9-8-3-15,5-6-4 16,0 0-30-16,0-10-109 15,19 0-387-15</inkml:trace>
  <inkml:trace contextRef="#ctx0" brushRef="#br0" timeOffset="105890.8598">3039 14311 3 0,'-8'-4'14'0,"2"4"-14"15</inkml:trace>
  <inkml:trace contextRef="#ctx0" brushRef="#br0" timeOffset="106294.6238">3039 14311 140 0,'117'-16'130'15,"-106"16"-115"-15,22-8 47 0,-1-2-21 16,-4-4-4-16,-7-1 11 16,9-5 9-16,-8 4 8 15,3 4-2-15,-6 5-11 16,-11 2-13-16,-8 2-13 15,0 3-4-15,0 0-9 16,0 0-8-16,0 0 5 16,-41 0 7-16,-43 22-9 15,-28 21-8-15,-24 18 0 16,5 17 0-16,24 2-1 16,28-4 1-16,33-6 0 15,35-11-2-15,11-11 0 0,38-13-2 16,47-9-1-16,29-13-4 15,28-13-25-15,16 0-44 16,0-24-76-16,-27-20-143 16</inkml:trace>
  <inkml:trace contextRef="#ctx0" brushRef="#br0" timeOffset="106648.5374">4165 14320 297 0,'-14'7'89'0,"-5"0"-46"16,11 8 6-16,-11 4 12 15,0-1-11-15,19 4-10 16,0-1-1-16,0-4-7 15,13-7-13-15,53-10 6 16,38 0 1-16,13-20 1 16,-5-15-5-16,-20-2-9 15,-45 7 0-15,-23 7-5 16,-24 7 0-16,-11 6-1 16,-62 2-6-16,-26 6-1 0,7-1-2 15,15 3-11-15,37-2-27 16,40-1-53-16,0-1-27 15,51-6-96-15</inkml:trace>
  <inkml:trace contextRef="#ctx0" brushRef="#br0" timeOffset="106954.7542">5542 14077 394 0,'-87'0'82'16,"-3"4"-8"-16,2 24 0 16,23 4-12-16,8-7-33 15,35-6-27-15,16-11-1 0,6-6 0 16,14-2 4-16,38 0 21 16,21 3 23-16,4 10-13 15,-12 5-13-15,-24 17-6 16,-35 11-1-16,-6 8-1 15,-52 11-8-15,-41-10-4 16,-19-10-3-16,14-23-4 16,27-20-25-16,25-2-38 15,46-21-33-15,0-13-27 16,65-5-108-16</inkml:trace>
  <inkml:trace contextRef="#ctx0" brushRef="#br0" timeOffset="107258.4021">7164 13357 534 0,'-112'34'115'16,"-18"53"-48"-16,-26 32-2 16,-21 32-11-16,8 20-12 0,16 8-13 15,60-2-22-15,61-25-5 16,32-28-2-16,54-32-3 16,72-31-20-16,29-21-47 15,17-34-101-15,-17-6-287 16</inkml:trace>
  <inkml:trace contextRef="#ctx0" brushRef="#br0" timeOffset="108934.6067">7434 13506 144 0,'-8'-3'239'0,"-11"0"-201"16,19 3-7-16,0 0-10 15,0 0-7-15,0-2 0 16,0-3 7-16,0 2 35 16,27 0-10-16,14 3-2 15,22 0-10-15,2 0-13 16,9-1-7-16,10-6-1 15,1 0-4-15,-12-1-2 16,-7 0-1-16,-28 1-2 16,-5 2-1-16,-25 4 0 15,-8 1 2-15,0 0-3 16,0 0 1-16,0 21-2 16,-33 15 4-16,-13 18-3 0,-25 4 0 15,6 7-1-15,-1-1-1 16,17-2 0-16,5-7-2 15,23-8-7-15,10-13-18 16,11-8-44-16,0-18-53 16,5-8-65-16,36-11-168 15</inkml:trace>
  <inkml:trace contextRef="#ctx0" brushRef="#br0" timeOffset="109174.8611">8457 13543 310 0,'0'-2'130'0,"0"2"-80"0,0 0-14 16,0 2 7-16,0 21-22 16,0 12 6-16,-19 4-4 15,-9 0-7-15,-4 0-5 16,4-1-10-16,17-3-1 15,-2-5-5-15,13-12-7 16,0-11-17-16,0-7-69 16,32-8-116-16</inkml:trace>
  <inkml:trace contextRef="#ctx0" brushRef="#br0" timeOffset="109379.4998">8718 13479 387 0,'-13'0'91'0,"2"0"-51"16,11 21 8-16,0 9-7 15,0 10-25-15,-8 4-8 16,-11 1-6-16,-1 3-2 16,-7-3-3-16,14-9-9 15,-12-1-15-15,3-7-85 16,-2-13-66-16</inkml:trace>
  <inkml:trace contextRef="#ctx0" brushRef="#br0" timeOffset="109580.8191">8206 13601 452 0,'79'-21'57'16,"54"-1"45"-16,36-1-51 15,9-2-15-15,-7 1-8 16,-10-1-16-16,-35 1-8 16,-28 9-4-16,-33 7-8 15,-5 0-42-15,-21 8-80 16,-12 0-90-16</inkml:trace>
  <inkml:trace contextRef="#ctx0" brushRef="#br0" timeOffset="109886.5476">7442 14325 462 0,'0'-15'61'0,"98"-8"21"16,39-8-13-16,35-5-8 15,29-9-21-15,1 4-5 16,-16 1-14-16,-42 7-18 16,-40 9-3-16,-31 5-9 15,-15 2-38-15,-7 3-56 16,-4 10-52-16,-26 4-89 15</inkml:trace>
  <inkml:trace contextRef="#ctx0" brushRef="#br0" timeOffset="110284.6171">7999 14368 308 0,'-14'-8'166'0,"6"3"-116"15,8 5 0-15,-6 0-29 16,-7 0-1-16,2 0-8 15,-6 14 10-15,-15 20 18 16,-17 12-20-16,2 0-13 0,6-4-6 16,17-9 0-16,21-10-1 15,3-14 0-15,0-4 0 16,49-5 2-16,27 0-1 16,4 0 2-16,4 0-1 15,-10 0-2-15,-9 0-2 16,-5 0-3-16,-8-6-33 15,-19-5-49-15,-1-3-77 16,-21-14-149-16</inkml:trace>
  <inkml:trace contextRef="#ctx0" brushRef="#br0" timeOffset="110464.5546">8424 14379 365 0,'-33'0'113'0,"0"2"-63"16,6 25-4-16,8 11 16 15,0 5-15-15,0 5-9 16,-3 10-7-16,-2-1-21 16,-9-3-10-16,14-3 0 15,-3-5-6-15,16-9-21 16,6-4-66-16,0-20-94 16</inkml:trace>
  <inkml:trace contextRef="#ctx0" brushRef="#br0" timeOffset="110773.1139">9340 13457 549 0,'0'0'63'0,"8"21"-18"16,58 23 6-16,13 12-14 15,-3 17-1-15,-2 29 12 16,-33 27-6-16,-31 30-4 16,-10 20-18-16,-84 0-7 15,-41-8-7-15,-12-22-6 0,6-28-6 16,44-28-25-16,30-38-114 15,24-41-141-15</inkml:trace>
  <inkml:trace contextRef="#ctx0" brushRef="#br0" timeOffset="124320.5668">21326 1806 19 0,'0'-3'141'16,"0"3"-94"-16,0-2-3 0,0 0 6 16,0-1-9-16,0-2-13 15,0-1-4-15,0 5 30 16,0-3-17-16,0 2-2 16,0 2-5-16,0 0-7 15,0 0 0-15,0 0-3 16,0 0 1-16,0 0-3 15,0 0-3-15,0 0-5 16,0 0-3-16,0 0-1 16,0-1 3-16,-5 1 5 15,2 0 1-15,-8 0-2 16,-2 0-1-16,-7 0-1 16,-20 14-8-16,-12 20-2 0,0 13-1 15,14 6-1-15,11 5 1 16,13 5 0-16,8 0 0 15,6-5 0-15,0-12 0 16,52-16 1-16,27-16 3 16,19-14 2-16,14 0 2 15,11-26 2-15,-6-21-3 16,-2-14 0-16,-20 0 0 16,-27-7-5-16,-24-1 1 15,-39 4-3-15,-5-2 0 16,-49 11-5-16,-24 12-4 15,-6 24-1-15,5 10-10 0,11 10-6 16,9 0-3-16,16 23-23 16,18 5-34-16,1 7-59 15,19 0-37-15</inkml:trace>
  <inkml:trace contextRef="#ctx0" brushRef="#br0" timeOffset="124612.6931">21514 2058 384 0,'-11'0'18'0,"11"4"17"15,0 15 45-15,6 4-22 16,27 7-12-16,-6 0 7 16,6 4-7-16,-9-1-18 15,-5-4-17-15,3-3-11 16,-3-4-4-16,8-6-7 16,12-8-43-16,-7-1-110 15,1-7-120-15</inkml:trace>
  <inkml:trace contextRef="#ctx0" brushRef="#br0" timeOffset="124942.1032">22387 1778 394 0,'-11'0'59'16,"-3"0"-53"-16,1 13 28 16,-9 14 9-16,-22 11-23 15,3 6-8-15,-16 6 14 16,16-2-3-16,17-11-8 16,18-7-9-16,6-14-1 0,17-9 0 15,62-7 14-15,22 0-1 16,27-4-2-16,-16-15-6 15,-12 0-9-15,-29 1-1 16,-5-5-3-16,-20-2-37 16,-2 3-46-16,-17 0-71 15,-19-7-238-15</inkml:trace>
  <inkml:trace contextRef="#ctx0" brushRef="#br0" timeOffset="125101.0264">22913 1707 450 0,'-16'13'86'0,"16"34"7"16,-11 19-2-16,-8 21-36 16,-14 11-19-16,0 0-20 15,1-5-10-15,10-13-6 16,16-15-19-16,6-19-86 16,0-23-227-16</inkml:trace>
  <inkml:trace contextRef="#ctx0" brushRef="#br0" timeOffset="131285.8669">10515 13962 350 0,'-8'0'49'0,"3"0"-29"15,5 0 24-15,0 0 15 16,0 0 7-16,0-8-3 0,19-1-11 16,8-1-21-1,11 0-15-15,-13 0-11 0,2 2-5 16,-5 1-1-16,-3 4-11 15,14 3-37-15,-14 0-73 16,-8 3-100-16</inkml:trace>
  <inkml:trace contextRef="#ctx0" brushRef="#br0" timeOffset="131466.6945">10613 14299 651 0,'11'8'83'0,"36"-4"-80"15,13-4-3-15,19 0-4 16,-14-1-135-16,-27-39-386 16</inkml:trace>
  <inkml:trace contextRef="#ctx0" brushRef="#br0" timeOffset="135674.4607">12440 13768 325 0,'0'-4'76'15,"8"-8"-27"-15,17-2 5 16,-3-2-16-16,10-3-4 16,7 3 2-16,-20-1 0 15,0 6 3-15,-11 1-2 16,-8 7-12-16,0 3-4 16,0 0-1-16,0 0-4 15,0 0-2-15,0 0-3 16,0 0-1-16,0 0 0 15,0 0-1-15,0 0 3 0,0 0-1 16,-27 3 1-16,-39 27-9 16,-21 18-1-16,-11 18-3 15,-6 14 1-15,14 12 0 16,17-2 0-16,21 1 1 16,25-9 0-16,27-11 0 15,0-13-1-15,19-16 0 16,41-12-1-16,5-13-1 15,20-13-8-15,13-4-18 16,3-9-48-16,8-21-57 16,-3-3-88-16</inkml:trace>
  <inkml:trace contextRef="#ctx0" brushRef="#br0" timeOffset="136012.4986">13305 13968 360 0,'-28'0'130'0,"12"0"-99"15,2 12 17-15,1 9-13 16,7 4-6-16,6 3 8 16,0-1-1-16,0-4-6 15,6-8-6-15,40-9-3 16,14-6 3-16,16 0-6 15,3-13-1-15,-13-16 3 0,-14 0-1 16,-25 5-2-16,-27-2-10 16,0 5-1-16,-41-2-4 15,-49 6-2-15,3 6-2 16,-3 6-3-16,24 0-4 16,28 5-11-16,16-6-20 15,11-1-35-15,11-5-31 16,11 0-44-16,63-4-69 15</inkml:trace>
  <inkml:trace contextRef="#ctx0" brushRef="#br0" timeOffset="136274.3172">14169 13730 346 0,'-57'0'121'15,"-14"23"-51"-15,-3 10 2 16,3 4-11-16,17-4-27 15,24-7-25-15,22-8-7 16,8-9 1-16,8 1 22 16,43 9 20-16,7 3 8 15,-12 8-8-15,0 12-4 16,-32 9-15-16,-14 8-11 16,-14 6-8-16,-70-8-6 15,-22-11-1-15,2-27-11 16,19-19-24-16,12-18-65 15,59-40-113-15,14-23-171 0</inkml:trace>
  <inkml:trace contextRef="#ctx0" brushRef="#br0" timeOffset="136964.822">15499 13066 458 0,'-19'0'75'0,"-5"0"-6"16,-9 7-14-16,-13 31-6 16,-39 22-16-16,-2 31 9 15,-22 23 3-15,8 23-15 16,25 11-5-16,21 1-9 15,31-14-10-15,24-19-5 16,0-24 0-16,46-25-1 16,25-23-3-16,2-13-6 15,17-19-15-15,-5-12-44 16,2 0-89-16,-43-12-198 16</inkml:trace>
  <inkml:trace contextRef="#ctx0" brushRef="#br0" timeOffset="137452.5636">16143 13111 368 0,'0'0'77'16,"0"0"-1"-16,0 0-11 15,0 2-7-15,0 20-23 16,0 13-3-16,0 7-7 0,-6 13-4 15,-15 5-4 1,-4-5-9-16,6-8-8 0,-3-4-5 16,17-15-16-16,-1-14-62 15,6-8-60-15,0-6-77 16</inkml:trace>
  <inkml:trace contextRef="#ctx0" brushRef="#br0" timeOffset="137676.3665">16576 13038 496 0,'-13'0'90'0,"5"2"-67"0,8 27 9 16,-6 13 5-16,-2 10-24 15,-11 17-9-15,-14 3-2 16,-5 3-2-16,0-3-1 15,2-9-6-15,6-7-24 16,9-14-56-16,2-16-75 16,13-26-18-16</inkml:trace>
  <inkml:trace contextRef="#ctx0" brushRef="#br0" timeOffset="137908.4967">16031 13130 412 0,'0'-7'83'15,"47"-5"-20"-15,32 4-6 16,13-4-12-16,17-2-8 16,-2 6-14-16,-4-2 2 15,1 1-14-15,-25 6-11 16,0 2-1-16,-19 1-16 15,0 0-68-15,-16 0-89 16,-17 15-215-16</inkml:trace>
  <inkml:trace contextRef="#ctx0" brushRef="#br0" timeOffset="138194.3447">15630 13878 364 0,'0'0'106'15,"55"0"-11"-15,38-5-7 16,29-17-44-16,23-5-11 0,5-4-11 15,-6 3-4 1,-26 1-8-16,-26 3-10 0,-13 4-6 16,-21 3-27-16,-4 10-85 15,-2 1-94-15</inkml:trace>
  <inkml:trace contextRef="#ctx0" brushRef="#br0" timeOffset="138614.3616">15958 14112 47 0,'-11'-8'440'0,"5"0"-387"16,6 2 16-16,0 5-33 16,0 1-7-16,0 0-10 15,6 0-5-15,-6 23 7 16,0 7 5-16,0 18-11 15,0 1-12-15,-19-3-3 0,5-4-2 16,14-9-1-16,0-14-2 16,14-12-2-16,43-7-5 15,30 0 4-15,3-22 2 16,8-2-12-16,-11-5-21 16,-10 3-23-16,-17 0-46 15,-14 2-45-15</inkml:trace>
  <inkml:trace contextRef="#ctx0" brushRef="#br0" timeOffset="138802.4426">16549 14025 301 0,'-33'0'248'0,"6"16"-145"16,3 24-29-16,2 14-25 16,-3 9-23-16,-7 11-21 15,-1 9 4-15,-8-8 2 16,3 2-7-16,19-18-4 15,13-9-11-15,6-14-40 16,0-11-60-16,44-25-63 16,16 0-147-16</inkml:trace>
  <inkml:trace contextRef="#ctx0" brushRef="#br0" timeOffset="139154.5443">17479 12933 614 0,'0'0'79'0,"0"11"-46"16,65 29 6-16,23 14 16 0,-4 26-22 15,-18 26 11 1,-34 27-6-16,-32 24-5 0,-21 23-9 16,-91 8-10-16,-38-3-12 15,-19-17-2-15,11-28-4 16,13-42-24-16,47-35-53 15,32-44-102-15,34-19-166 16</inkml:trace>
  <inkml:trace contextRef="#ctx0" brushRef="#br0" timeOffset="142372.4415">18038 13699 165 0,'-14'0'220'0,"12"15"-193"15,2 1 9-15,0-1-10 0,2-7 10 16,50-8 11-16,14 0 8 16,13 0-4-16,5-18-3 15,9 1-14-15,-9 2-12 16,-13 4-16-16,-24 3-6 16,-6 1-3-16,-17 2-28 15,-10 5-76-15,-14 0-112 16</inkml:trace>
  <inkml:trace contextRef="#ctx0" brushRef="#br0" timeOffset="142582.4853">18076 14148 466 0,'0'0'174'15,"46"0"-117"-15,44 0 25 16,17-2-46-16,-17-9-32 16,-11 6-4-16,-19 0-17 15,-8 5-63-15,-11-6-71 16,-36-4-268-16</inkml:trace>
  <inkml:trace contextRef="#ctx0" brushRef="#br0" timeOffset="148476.0834">19418 13254 311 0,'-6'0'78'0,"1"0"-44"15,5 0-5-15,-8 0-16 16,8-2 0-16,-6 0 7 0,6-1 13 16,-8 3 3-16,2 0 2 15,6 0-6-15,-5 0-8 16,5 0-9-16,0 0-8 15,0 0-4-15,0 0 1 16,0 20 1-16,19 10 15 16,14 5-7-16,-9 4 2 15,4-2-6-15,-9-5-2 16,3-7-5-16,-9-12 0 16,6-8 1-16,-8-5 1 15,3 0 1-15,-1-4 7 16,1-26-3-16,5-21-7 0,-13-11-2 15,-6-12-2-15,0-5 1 16,0 1-4-16,-6 16-1 16,6 13 0-16,0 16 4 15,0 10 2-15,0 6 0 16,0 6 0-16,0 5 0 16,0 2 0-16,0-3 0 15,0-1 0-15,41-8 0 16,30-3 1-16,13-2 0 15,15 2 2-15,18-1 1 16,-11 3 1-16,6 3 3 0,-14 6-4 16,-8 2-4-1,-16 4-1-15,-28 2-5 0,0 0-22 16,-13 0-58-16,-14 0-61 16,-19 2-179-16</inkml:trace>
  <inkml:trace contextRef="#ctx0" brushRef="#br0" timeOffset="148942.4695">19911 13153 256 0,'-13'2'81'15,"4"4"-57"-15,4-5 2 16,-1-1 5-16,6 0 1 16,0 0 16-16,0 0 8 15,0 0 9-15,44-9-6 16,21-4-6-16,1 0-12 15,2 2-3-15,-2 0-7 16,-20 7-3-16,-13 1-15 16,-22 3-10-16,-11 0-1 0,0 32 0 15,-20 25 4-15,-50 19-5 16,-4 7-1-16,-2-1-10 16,29-15 6-16,39-19 1 15,8-17-1-15,41-12-4 16,49-18-3-16,27-1 4 15,14-4 6-15,-11-20-1 16,-3 6-2-16,-24 3-18 16,-17 7-55-16,-21 8-51 15,-36 0-91-15</inkml:trace>
  <inkml:trace contextRef="#ctx0" brushRef="#br0" timeOffset="149256.6061">19557 14096 466 0,'0'2'78'16,"65"-2"17"-16,71 0-6 16,55-21-21-16,27-18-18 15,22-2-13-15,-8-2-14 0,-30 1-13 16,-44 8-10-16,-27 2-1 16,-47 3-12-16,-4 5-31 15,-29 5-53-15,-18 6-53 16,-25 8-126-16</inkml:trace>
  <inkml:trace contextRef="#ctx0" brushRef="#br0" timeOffset="149750.2083">19990 14282 121 0,'-22'5'258'16,"11"0"-224"-16,3 1 16 15,-3-2-8-15,11 1-6 16,0-1 1-16,0-1 3 15,0 0 11-15,0 0 0 16,0-3-6-16,0 0-5 16,39 0-6-16,18 0-3 0,11-9-3 15,8-7-1 1,-16 0-4-16,-2 7-11 0,-31 6-4 16,-8 0 0-16,-19 3-4 15,0 0-2-15,0 0-1 16,0 13-1-16,0 27 1 15,-30 18 2-15,-25 8-3 16,4 1 0-16,23-9 0 16,28-9-1-16,0-19 1 15,41-10 0-15,38-11 1 16,30-9 0-16,11 0-1 16,-2-15 0-16,7-8-8 15,-21-12-29-15,7-6-79 16,-26-12-198-16</inkml:trace>
  <inkml:trace contextRef="#ctx0" brushRef="#br0" timeOffset="156046.1458">24715 8734 368 0,'-16'-14'68'0,"5"7"-6"16,3 2 7-16,8 1-25 15,0-6-14-15,0-2-2 16,0-4-15-16,0 0-5 16,8 4 8-16,3 4 5 15,-8 8 5-15,-3 0-6 16,0 0 0-16,0 12-8 16,0 24-5-16,0 15 19 15,0 14-11-15,0 0-10 0,-14 3-2 16,6-1-3-1,-3 0 0-15,11-3-8 0,0 1-44 16,0-3-68-16,0-4-115 16</inkml:trace>
  <inkml:trace contextRef="#ctx0" brushRef="#br0" timeOffset="156280.2869">23876 9806 380 0,'-19'0'215'0,"19"-11"-203"15,24-3 20-15,82-8-7 16,39-8 12-16,29-6-19 0,-7 5-1 16,-25 5-4-16,-25 10-12 15,-38 14-1-15,-14 2-4 16,-10 0-23-16,-9 14-65 15,-16 6-95-15,-27 0-241 16</inkml:trace>
  <inkml:trace contextRef="#ctx0" brushRef="#br0" timeOffset="156676.7699">24268 10024 426 0,'-27'0'71'15,"22"0"-60"-15,-1 9 4 16,6 2 6-16,0-5 4 16,0-4 1-16,0-2 11 15,0 0 7-15,44 0 15 16,8 0-2-16,-6 0-22 15,-5 5-6-15,-17 6 0 16,-2 4-1-16,-3 12-14 16,-19 11-4-16,0 15 1 15,-19 11-6-15,-33 3-4 16,3-7 0-16,25-16-1 16,24-13 0-16,8-16 0 0,82-15-1 15,27 0 1-15,22-8-1 16,-2-14 1-16,-18 6-2 15,-23 12-11-15,-17 4-22 16,-14 0-48-16,-24-8-113 16,-8-17-365-16</inkml:trace>
  <inkml:trace contextRef="#ctx0" brushRef="#br0" timeOffset="157006.4003">25959 9328 495 0,'27'-31'279'16,"30"23"-225"-16,3 5 24 0,-2 3-63 16,-12 0-15-16,14 0-7 15,19 0-59-15,-8-10-110 16,22-51-313-16</inkml:trace>
  <inkml:trace contextRef="#ctx0" brushRef="#br0" timeOffset="157726.295">27262 8694 503 0,'-27'0'87'0,"21"14"-85"16,1 23 19-16,5 8 17 16,0-1-21-16,11-11-4 15,24 0 3-15,9-13 1 16,2-13-1-16,-5-7 5 15,6 0-4-15,-1-21-7 0,-8-20-6 16,-5-23-4-16,-20-8 0 16,-13-10-3-16,0-3-6 15,0 10 1-15,-19 11-1 16,3 18 7-16,5 15 1 16,11 10 1-16,0 8 0 15,0-5 0-15,0-2-1 16,11-2 1-16,43-4 0 15,26 2 0-15,12 0 2 16,31 0 3-16,13 8 1 16,9 0 10-16,-6 6 7 0,-36 5-8 15,-18 5-15 1,-39 0 0-16,-13 0-24 0,0 15-79 16,-20 2-131-16</inkml:trace>
  <inkml:trace contextRef="#ctx0" brushRef="#br0" timeOffset="158094.2329">27813 8582 327 0,'0'-18'222'0,"14"5"-193"15,65 6 35-15,5-2-26 16,9 3-2-16,-14 2-11 16,-27 4-14-16,-28 0-9 15,-10 0-2-15,-14 14 2 16,0 29 2-16,-46 11 6 16,-20 9-4-16,14-3-4 15,14-9-1-15,24-14-1 16,14-17 0-16,14-15-1 15,62-5 0-15,36 0 1 16,19-20 1-16,-5 3-1 16,-28 2 0-16,-27 7 0 15,-25 8-1-15,6 0-15 0,-25 4-55 16,-27 21-75-16,0 1-143 16</inkml:trace>
  <inkml:trace contextRef="#ctx0" brushRef="#br0" timeOffset="158320.0947">27268 9410 63 0,'-17'0'541'0,"17"0"-529"16,25 0 13-16,87 0 45 15,43-19-8-15,22-8-18 16,14-6-5-16,-6-1-4 15,-29 10-12-15,-53 3-18 0,-29 10-5 16,-22 11-14-16,-6 0-35 16,6 0-78-16,-11 11-33 15,-16 10-70-15</inkml:trace>
  <inkml:trace contextRef="#ctx0" brushRef="#br0" timeOffset="158672.2596">27723 9723 533 0,'-14'-5'47'0,"14"5"11"15,0 0-12-15,33-2 2 16,27-7-1-16,25-6 4 15,-6 2-11-15,-22 6-10 16,-24 5-4-16,-33 2-14 16,0 0-7-16,0 23 3 15,-47 31-1-15,-13 16-2 16,-11 1-5-16,25-5 0 16,27-16 1-16,19-17-1 15,19-20 0-15,87-13 1 16,36 0 1-16,16-19-1 0,0-2-1 15,-13 6-2-15,-22 9-18 16,-3 4-64-16,-28-16-141 16</inkml:trace>
  <inkml:trace contextRef="#ctx0" brushRef="#br0" timeOffset="163740.2518">25479 12097 348 0,'0'-6'100'16,"0"6"-64"-16,0 0-7 16,0 0-24-16,0-1-1 15,-11-6 7-15,3 0 23 16,2 4 15-16,1 3-10 16,-3 0-13-16,8 0-6 15,0 0-5-15,0 0-5 16,0 0-2-16,0 0 3 15,0 0-1-15,0 10 0 0,0 25 23 16,0 11-6-16,0 11-10 16,0 3-5-16,0 1-8 15,0 3-4-15,-6-7 0 16,-2-4 0-16,8-10-10 16,0-10-62-16,8-13-54 15,11-20-141-15</inkml:trace>
  <inkml:trace contextRef="#ctx0" brushRef="#br0" timeOffset="164025.6079">25768 12432 153 0,'0'-11'337'15,"0"0"-307"-15,41 11 42 16,-3-7-15-16,22 3-20 16,0-2-14-16,5-8 7 15,-2 4-10-15,-8-2-18 16,-17 11-2-16,14 1-23 15,-20 0-90-15,-23 0-174 16</inkml:trace>
  <inkml:trace contextRef="#ctx0" brushRef="#br0" timeOffset="164542.2045">26471 12467 450 0,'0'0'31'0,"0"8"-7"0,0 7 15 15,11 4 14 1,11 4-20-16,-3 4-7 0,6 1-8 15,-3-3-9-15,8 0 6 16,-3-7-1-16,-5-4-4 16,2-10-2-16,1-4 8 15,2 0-2-15,11-13 2 16,-2-20-5-16,-4-17-11 16,-7-13 0-16,-20-14-4 15,-5-7 2-15,0 1-4 16,-5 12 3-16,-28 13 2 15,6 14 1-15,2 18 0 0,6 8 1 16,6 5-2 0,7 10 1-16,6 2 0 0,0 1 0 15,0 0 1-15,0 0-1 16,25-8 2-16,48 1 1 16,31-6 0-16,27 1 0 15,0-1 2-15,0-3-1 16,-14 4-3-16,-38 11-1 15,-25 1-8-15,-15 0-56 16,-39 24-105-16,0-5-341 16</inkml:trace>
  <inkml:trace contextRef="#ctx0" brushRef="#br0" timeOffset="164939.9006">27131 12296 418 0,'-27'2'25'15,"16"0"-3"-15,-3 1 9 16,14-3 11-16,0 0-4 15,0 0 27-15,47-5 2 16,32-1-15-16,16-5-10 0,-2 7-5 16,-14 4-8-16,-27 0-4 15,-19 0-14-15,-31 23-9 16,-2 17 0-16,-27 13 1 16,-38 4-2-16,-9 1-1 15,11-10-3-15,36-7-7 16,27-22-4-16,11-16 4 15,76-3-5-15,36-3 3 16,10-16-11-16,-10 6-19 16,-11 13-9-16,-33 0-30 15,-41 0-121-15</inkml:trace>
  <inkml:trace contextRef="#ctx0" brushRef="#br0" timeOffset="165338.3182">24904 13306 449 0,'-33'0'32'0,"25"0"27"16,8-5-21-16,0 3-1 16,49-5-4-16,54-5 14 15,75-5 15-15,64-4-8 16,61-7-3-16,54-3-3 15,17-4-15-15,-12 0-11 16,-48 13-15-16,-77 4-5 16,-73 16-2-16,-69 2-14 15,-29 0-31-15,-12 0-45 16,-21 2-58-16,-14-2-149 0</inkml:trace>
  <inkml:trace contextRef="#ctx0" brushRef="#br0" timeOffset="165870.271">26005 13748 331 0,'-13'0'104'0,"7"0"-71"16,6-3 17-16,11-1-9 15,57-5 18-15,36-5 1 16,40-5 1-16,6-7 3 16,-5 6-7-16,-39 9-10 0,-40 11-26 15,-47 0-18 1,-19 2-2-16,0 38 1 0,-66 20 1 15,-27 19-1-15,-10 7-1 16,24-8-1-16,51-19 0 16,28-22 0-16,66-24-1 15,65-13-1-15,38-19 2 16,11-26 0-16,-6-3-11 16,-29 11-15-16,-25 12-48 15,-22-1-86-15,-22-10-325 16</inkml:trace>
  <inkml:trace contextRef="#ctx0" brushRef="#br0" timeOffset="170424.0212">24437 11620 3 0,'0'-14'385'0,"14"5"-353"15,-14 9 8-15,0 0 3 16,0 0-11-16,0 0-10 16,0 0 6-16,0 0-6 15,0 0-6-15,0 23 10 16,0 18 0-16,0 11-6 15,0 24-7-15,0 29-4 0,0 25 2 16,0 28 5-16,-27 21 2 16,10 24-3-16,9 28-2 15,3 37-7-15,5 19-2 16,0 20 1-16,19-7-2 16,27-24-2-16,11-30 0 15,-5-31 0-15,-5-34-1 16,-12-22 0-16,-5-30-2 15,-3-28-3-15,-13-24-15 16,-3-39-27-16,-11-23-49 16,0-18-59-16</inkml:trace>
  <inkml:trace contextRef="#ctx0" brushRef="#br0" timeOffset="171705.9198">24478 11565 208 0,'0'0'2'16,"0"-9"35"-16,14-5-3 16,38-7 3-16,8-1 26 15,16 4-3-15,3 5-3 16,14 9-7-16,32-4-19 15,31-4 14-15,34-4-21 0,31-2-6 16,11-5 11-16,3 6-7 16,7-1 9-16,20 6-6 15,3-2 0-15,7-7-9 16,-2-7-5-16,5-3-4 16,15-3-4-16,-1-4 1 15,-3 3 2-15,-24 8-5 16,-33 6 3-16,-33 9 1 15,-24 5-2-15,-3 0 1 16,-17-4-1-16,-2-1 1 16,-11-4-2-16,-21 2-2 15,-34 3 1-15,-24 2-1 0,-16 9 2 16,-22 0-1-16,-11 9 0 16,-11 28 4-16,0 15 3 15,0 17-4-15,0 16-2 16,-6 9-2-16,6 11 0 15,-5 1 0-15,-4 10 0 16,-10 6 0-16,-8 7 1 16,-3 15-1-16,-3 1 0 15,-7 6 1-15,1-6 0 16,7-8-1-16,15-4 0 16,1-9 0-16,8 5-1 15,0 8 1-15,-3 6 0 16,-8 4 0-16,-3 3 0 0,-11 2 0 15,3 0-1-15,3 2 1 16,-6-9 0-16,14-16-1 16,11-12-1-16,2-14 0 15,6-13 0-15,0-16 0 16,0-16 2-16,0-5 0 16,0-8-1-16,0-3 0 15,-5 3-1-15,-9-5-1 16,1 1-4-16,-6-6 1 15,-17 0-1-15,3-7 5 16,-13-11 2-16,-3-3 0 16,3-10 0-16,-14-4 1 0,0 0 0 15,-6 0 0 1,-10-7 0-16,2-6 3 0,-24 0-2 16,-27 3 0-16,-39 3 0 15,-38 7 0-15,-46 0-1 16,-49 15 1-16,-68 29 4 15,-96 24-1-15,-87 24-2 16,-63 22 7-16,-5-2 7 16,32-16-17-16,93-15-1 15,72-23-32-15,78-45-103 16,79-20-227-16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8:17:09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3366 6209 352 0,'0'0'100'0,"0"0"-74"16,0 7 34-16,0 12-23 15,0 7-6-15,0 6-10 16,-35 5 2-16,-23 9-1 16,-2 10-14-16,-19 11-4 15,14 8-2-15,-1 0-1 16,28-6-1-16,25-15 0 15,13-18-1-15,19-18 1 16,68-13 0-16,22-5 3 0,5 0 6 16,9-15 3-16,-25 5-7 15,-27 0-2-15,-24 7-1 16,-26 0-2-16,-10-7-9 16,-5-4-48-16,10-1-81 15,-16-7-107-15</inkml:trace>
  <inkml:trace contextRef="#ctx0" brushRef="#br0" timeOffset="254.0114">3982 6340 407 0,'0'-2'53'0,"0"2"13"0,0 0-17 15,0 0-13-15,0 2 0 16,0 24 0-16,-13 19-5 15,-23 21 0-15,-40 15-5 16,-3 16-9-16,-33 9-4 16,8 5-5-16,6-6-5 15,11-8-3-15,11-11-3 16,35-17-16-16,22-22-18 16,19-27-31-16,0-20-30 15,40-3-59-15,31-39-133 16</inkml:trace>
  <inkml:trace contextRef="#ctx0" brushRef="#br0" timeOffset="584.1404">4680 6524 335 0,'-57'4'81'0,"11"35"-47"15,-12 12 21-15,4 10-12 16,16 8-20-16,24-11-5 16,14-7-8-16,0-21 6 15,60-14 12-15,25-16 9 16,26 0 3-16,1-24-9 16,11-20-5-16,-22-9-4 0,-11 0-6 15,-52 12 4-15,-30 6 0 16,-8 10-3-16,-74 8-9 15,-43 10-8-15,-8 1-4 16,7 6-14-16,48-2-27 16,29-2-42-16,41-3-21 15,27-4-80-15,71-13-241 16</inkml:trace>
  <inkml:trace contextRef="#ctx0" brushRef="#br0" timeOffset="867.9653">5913 6440 337 0,'-118'47'199'0,"9"16"-138"15,28-6 43-15,29-2-56 16,41-14-36-16,11-22-12 16,52-8 2-16,51-11 6 15,4 0 22-15,10 0 10 16,-24 10-2-16,-28 12-7 15,-32 12-15-15,-33 16-4 16,-19 7-3-16,-74 7-5 16,-38-4-3-16,0-12-2 15,11-23-6-15,22-25-28 16,8 0-29-16,38-43-16 0,30-15-25 16,22-6-48-16,22-2-62 15</inkml:trace>
  <inkml:trace contextRef="#ctx0" brushRef="#br0" timeOffset="1072.2302">5945 6432 543 0,'0'0'51'15,"33"0"46"-15,54 0-47 16,25 0-25-16,16-2-8 15,-13-19-8-15,-12-1-6 0,-18-1-3 16,-11 5-1 0,-9-3-28-16,14 7-65 0,-8 6-128 15</inkml:trace>
  <inkml:trace contextRef="#ctx0" brushRef="#br0" timeOffset="1312.1202">7271 6657 777 0,'19'15'16'15,"41"1"31"-15,-3-8-47 16,3-8-1-16,13 0-53 16,-10-24-119-16</inkml:trace>
  <inkml:trace contextRef="#ctx0" brushRef="#br0" timeOffset="2062.325">8947 6527 401 0,'0'-9'73'0,"0"4"22"0,28-2-44 16,18 1 5 0,-8-2 3-16,0 4 3 0,-24 3-14 15,-6-2-17-15,-8 3-14 16,0 0-5-16,0 20-3 16,-22 16 3-16,-21 2-5 15,2-10-7-15,22-13 0 16,19-7 0-16,13-8-4 15,58 0 4-15,17 0 0 16,10 0 1-16,-3 0-1 16,-27 0 1-16,-16 16 6 15,-33 31 5-15,-19 15 2 16,-41 13-4-16,-68 4-6 16,-16-10-2-16,-6-11-2 0,27-19 0 15,20-18 0-15,21-17-2 16,19-4-5-16,25 0-7 15,19-14-14-15,0-7-30 16,33 0-33-16,52-7-38 16,13-10-115-16</inkml:trace>
  <inkml:trace contextRef="#ctx0" brushRef="#br0" timeOffset="2436.2743">10777 6156 409 0,'0'0'109'15,"-27"0"-66"-15,-1 3-13 16,-23 17 3-16,-7 10-9 16,-15 6-8-16,-12 14 16 15,1 14 8-15,-4 10 0 16,18 11-5-16,23-5-7 15,34-8-12-15,13-17-10 16,13-15-2-16,72-21 4 16,2-13 7-16,30-6 0 15,9-6-8-15,-23-21-4 16,-24-3-1-16,-32 6 2 0,-47-2 1 16,0 2 1-16,-79-1-3 15,-28 4-3-15,-10 5 0 16,19 3-2-16,27 10-3 15,49 2-30-15,22-2-39 16,0-5-36-16,60 1-56 16,46-9-86-16</inkml:trace>
  <inkml:trace contextRef="#ctx0" brushRef="#br0" timeOffset="2728.1803">11778 6186 160 0,'-47'0'342'16,"-43"17"-316"-16,6 35 29 16,-23 11 5-16,9 16 1 15,27 1-8-15,25-7-9 16,46-8-23-16,0-23-12 16,93-16-4-16,38-21 11 15,24-5 1-15,3-27-8 16,0-20 2-16,-21-4-1 15,-53 4 1-15,-37 9 3 16,-47 12-1-16,-39 4 2 16,-86 3-15-16,-25 6-1 15,-3 7-6-15,44 1-13 16,49 1-66-16,55-7-58 16,5-7-106-16</inkml:trace>
  <inkml:trace contextRef="#ctx0" brushRef="#br0" timeOffset="5187.9219">8776 6392 82 0,'0'-3'96'0,"0"-2"-26"15,0 4-17-15,-11 1-4 0,-3 0 1 16,9-3 3 0,-9 3-4-16,9-4-9 0,2 3-13 15,3-2-16-15,0 3-7 16,-6 0-3-16,-2 0 3 15,3 0 7-15,-1 0 3 16,1 0-3-16,5 0 5 16,0 0-1-16,0 0-1 15,0 0-1-15,0-3 3 16,0 3-2-16,0 0 3 16,0-3 2-16,0 1-6 15,11-3-6-15,35-5 9 16,0-1 6-16,14-9-7 15,6 5 1-15,5-3 0 0,-6 2-5 16,-5 5-3-16,-8 0 2 16,-14 7 2-16,-5 1-1 15,-6 3-4-15,-8 0 0 16,-5 0 1-16,-1 0-4 16,-2 0 0-16,3 0 0 15,5 0-2-15,3 10 2 16,-3 2-1-16,6 1-1 15,-4 2 0-15,-2-4-1 16,-13 0 2-16,8 2-3 16,-9-4 2-16,-2 6 1 15,-3 2-2-15,0 4 0 16,0 1 0-16,0 1 0 0,-14-1 0 16,-8-6 0-16,11 1-1 15,-16-4 0-15,8 0 1 16,-14 1 0-16,1 2 0 15,-7 2-1-15,-7 4 0 16,5-1 1-16,3-5-1 16,5-4 0-16,1-4 0 15,10-3 0-15,-8-5 0 16,8 4 1-16,3-4-1 16,0 0 0-16,13 0 0 15,-16 0 1-15,3 0-1 16,6 0 0-16,-6 0 0 15,8 0 0-15,3 0 0 0,8 0 0 16,0 0 0-16,0 0 0 16,0 0 0-16,0 0 1 15,0 0-1-15,0 0 0 16,0 0 0-16,0 0 0 16,0 0 0-16,0 0 0 15,0 0-1-15,0 0 0 16,0 0 1-16,0 0-1 15,27 0 1-15,11 0 0 16,8 0 0-16,1-4 0 16,-9-1 1-16,8 5 1 15,1-2 0-15,-9 2 0 0,0 0 1 16,-3 0-2 0,-5 0 0-16,-8 0-1 0,-3 0 1 15,-13 0-1-15,7 0 0 16,1 11 0-16,-9 1 0 15,-2 6 0-15,-3 6 1 16,0 6-1-16,0-2 1 16,0 1-1-16,-13-3 0 15,-9 1 0-15,-3 0 1 16,-21-2-1-16,-14 8 0 16,-6 1 0-16,-10-1 0 15,-11 2 0-15,8-12 2 16,-6-6-2-16,6-13-2 15,14-4 2-15,7 0-4 16,7-4-19-16,15-13-47 0,17-9-77 16,19-6-117-16</inkml:trace>
  <inkml:trace contextRef="#ctx0" brushRef="#br0" timeOffset="8760.1163">13403 6615 418 0,'0'3'46'16,"41"0"-15"-16,43-3 31 15,14 0-30-15,9 0-15 16,-17-7-12-16,-25-9-2 16,-19 3-3-16,-13 2-6 15,13 4-49-15,-26 7-69 16,-20 0-121-16</inkml:trace>
  <inkml:trace contextRef="#ctx0" brushRef="#br0" timeOffset="8948.0504">13468 6935 221 0,'0'0'279'0,"0"0"-227"16,36 0 14-16,40 0-11 15,3-4-25-15,-14-6-21 16,-24 2-9-16,-2 3-1 16,-12 5-32-16,11 0-69 15,-24 0-179-15</inkml:trace>
  <inkml:trace contextRef="#ctx0" brushRef="#br0" timeOffset="9308.5585">14951 6444 464 0,'0'0'48'15,"0"0"-19"-15,-2 8-15 16,-31 22 14-16,-30 9-11 15,-19 9-13-15,-21 4 4 0,-1 12 7 16,12-10 4-16,32-6-5 16,35-16-7-16,25-16-6 15,14-15-1-15,76-1 11 16,35-7 13-16,11-21-4 16,-2 4 1-16,-25 8-4 15,-22 4 0-15,-29 11-10 16,-26-3-7-16,-18 4-1 15,-14 0-10-15,5-5-27 16,-5 1-55-16,0-2-97 16,0-1-59-16</inkml:trace>
  <inkml:trace contextRef="#ctx0" brushRef="#br0" timeOffset="9540.5517">15396 6500 330 0,'0'-3'146'0,"-6"3"-72"15,6 0-23-15,0 0-13 16,0 0-2-16,-2 0-9 16,-9 9-3-16,-8 25 17 15,-22 24-2-15,-19 11-27 16,-19 12-4-16,-11-3-4 16,11-1-3-16,8-7-1 15,19-8-2-15,17-10-11 16,24-21-39-16,11-16-26 0,5-15-39 15,74 0-60-15,19-34-91 16</inkml:trace>
  <inkml:trace contextRef="#ctx0" brushRef="#br0" timeOffset="9826.2923">15928 6591 373 0,'-99'16'144'0,"39"17"-91"16,14-11 23-16,27-1-55 16,19-14-21-16,0-7 1 15,60 0 15-15,5 0 28 0,6 0 12 16,-5 0-1 0,-20 2-11-16,-27 24-10 0,-19 10-14 15,0 16-3-15,-71 7-11 16,-41 7-4-16,1-16-2 15,7-11-5-15,30-21-14 16,28-18-27-16,32-18-35 16,14-35-75-16,0-8-34 15,41-9-77-15</inkml:trace>
  <inkml:trace contextRef="#ctx0" brushRef="#br0" timeOffset="10014.0132">15928 6591 561 0,'-33'-75'94'16,"104"75"45"-16,41 0-68 16,46 0-16-16,11 0-29 15,13-3-17-15,-29-19-7 16,-30-2-2-16,-25-2-2 16,-30 4-3-16,-5 0-24 15,-11 9-70-15,-44 4-105 16,-8-7-354-16</inkml:trace>
  <inkml:trace contextRef="#ctx0" brushRef="#br0" timeOffset="15173.9891">21234 4779 458 0,'-6'0'46'16,"1"0"-22"-16,5 0 19 16,0 0-16-16,-9 0-14 15,9 0 5-15,-19 0 1 0,-8 1-2 16,-19 30-12-16,-11 8 1 15,-9 16 2-15,6 11 4 16,8 8-9-16,20 4-1 16,18 0 0-16,8-3 2 15,6-1 5-15,0-14 2 16,0-10 3-16,14-6-1 16,24-8 0-16,-5-6-5 15,-6-4-4-15,-2-9-4 16,-12-9 0-16,1 2-4 15,0-10-16-15,5 0-41 16,19-6-65-16,-16-20-141 0</inkml:trace>
  <inkml:trace contextRef="#ctx0" brushRef="#br0" timeOffset="15556.2134">21752 4993 363 0,'0'-5'44'0,"0"5"16"16,0 0-1-16,-14 0-17 15,-5 14-11-15,-14 15-9 16,6 9-9-16,-6-5-8 16,22-3-2-16,11-14-1 15,0-8-1-15,0-8 1 16,33 0 15-16,24-18 17 16,28-11-5-16,-12 5-6 15,-13 0 3-15,-13 8-2 16,-4 2-19-16,-21 6-5 15,3 2-15-15,-6 6-47 0,0 0-44 16,-5 0-73 0,-14 0-144-16</inkml:trace>
  <inkml:trace contextRef="#ctx0" brushRef="#br0" timeOffset="15803.9596">22264 4836 367 0,'-3'-1'144'16,"-2"1"-82"-16,0 0-4 16,5 0-34-16,0 0-12 15,0 1 0-15,-9 34 17 16,-10 10-3-16,-24 20 0 16,-17 10-5-16,0 8 3 15,-6 3-7-15,6-11-14 0,22-16-3 16,5-20-10-16,28-14-25 15,5-22-48-15,0-3-29 16,57-16-62-16,-2-22-64 16</inkml:trace>
  <inkml:trace contextRef="#ctx0" brushRef="#br0" timeOffset="16126.414">22425 5045 386 0,'-57'31'100'0,"30"-5"-55"16,16-3 13-16,11-10-43 15,0-7-13-15,11-6 0 16,43 0 11-16,22-6 30 16,-7 0 13-16,-7-1 5 15,-15 7-11-15,-26 0-11 16,-10 33-4-16,-11 19-9 15,0 10-13-15,-57 6-8 16,-16-8-5-16,2-14-2 16,5-18-14-16,12-17-15 15,5-11-3-15,16 0 2 16,19-32-6-16,14-9-32 16,0-7-13-16,30-9-1 0,30 0-53 15,0-1-87-15</inkml:trace>
  <inkml:trace contextRef="#ctx0" brushRef="#br0" timeOffset="16224.7711">22425 5045 402 0</inkml:trace>
  <inkml:trace contextRef="#ctx0" brushRef="#br0" timeOffset="16329.9142">22425 5045 402 0,'115'-116'118'0,"-115"116"-24"0,19-2-14 16,32-2-14-16,15-7-12 15,5-3-20-15,-6-5-22 0,-10 4-12 16,2-8-4 0,-2 1-18-16,-4-4-46 0,1 9-61 15,-19 6-101-15</inkml:trace>
  <inkml:trace contextRef="#ctx0" brushRef="#br0" timeOffset="16621.8392">23330 4779 261 0,'-11'18'150'0,"-5"5"-101"16,16-1 15-16,0 1-11 15,0-6-29-15,0 1-3 0,0-8 9 16,22-5-2-16,19-5 2 15,2 0 10-15,9-5-6 16,-5-18-3-16,-20 0-19 16,-14 0-5-16,-13 2-2 15,0 1 0-15,0 4-5 16,-40-5-10-16,15-1-16 16,3 0-36-16,22 0-51 15,0-1-85-15</inkml:trace>
  <inkml:trace contextRef="#ctx0" brushRef="#br0" timeOffset="16846.2689">23895 4503 422 0,'0'0'71'0,"5"13"8"15,36 5-8-15,-3 8-25 16,0 17-8-16,-10 15 7 15,-15 19 21-15,-13 20-18 16,-8 10-9-16,-68 9-23 16,-31 1-6-16,-15-9-10 15,-4-19-10-15,4-30-44 16,10-21-85-16,-14-26-164 16</inkml:trace>
  <inkml:trace contextRef="#ctx0" brushRef="#br0" timeOffset="17934.2104">16587 6211 338 0,'-19'22'42'0,"19"-1"10"16,0-14-15-16,0-7-29 15,0 0-6-15,28-18 11 16,-9-22-8-16,8-10 5 16,-8-8 21-16,14-10-1 15,-1-7-14-15,20-2-9 16,8 1 3-16,6 6-2 16,5 12-1-16,-20 14 9 0,9 13-6 15,-13 5-7-15,10 12-2 16,22 3 0-16,14 8 0 15,19 3-1-15,24 0 1 16,17 0-1-16,7 0 2 16,7 8 2-16,2 5 9 15,-6-2 3-15,9-3-5 16,-8-5-3-16,-1-3-1 16,-7 0-2-16,-4 0 1 15,-7 0-4-15,-9 0 1 16,-5-3-1-16,0-2-1 15,14 0-1-15,5-4 1 0,2-4-1 16,-10 1 0-16,-22 1 0 16,-27 0 1-16,-28 8 1 15,-27 3 2-15,9 0 0 16,-20 0-2-16,-3 0-2 16,-4 0 0-16,-7 0-1 15,-7 0-5-15,-6 0-1 16,0 0 0-16,0 0 3 15,0 0-2-15,0 0-12 16,-19 0-46-16,8-8-59 16,-6-12-107-16</inkml:trace>
  <inkml:trace contextRef="#ctx0" brushRef="#br0" timeOffset="18166.0131">20639 5382 429 0,'-13'9'110'0,"13"-2"-79"15,5-1 8-15,41-6-9 16,1 0-9-16,4 0 0 16,-12 0 8-16,-12 0 2 15,-13 0-6-15,-14 27 2 16,0 16-1-16,-33 7-18 15,-22-5-8-15,-2-11-42 16,5-23-122-16</inkml:trace>
  <inkml:trace contextRef="#ctx0" brushRef="#br0" timeOffset="27981.1966">13719 1433 407 0,'-19'-4'15'0,"19"0"22"16,0 2 15-16,0 0-14 16,0-1-3-16,0-1-1 15,0 1 14-15,0 1-6 16,0 2-9-16,-8-2-7 16,8-1-3-16,0 3-9 15,0-2-3-15,0 2-1 16,-6-3 1-16,6 3 1 15,-8 0-2-15,-3 0-3 16,-2 0 0-16,-20 0-3 16,-3 0-3-16,-21 10-1 0,-8 12 0 15,-1 13 0-15,1 8 0 16,13 7 0-16,6 16 0 16,7 11 0-16,12 17 1 15,19 6-1-15,8-6 2 16,0-15-1-16,22-17-1 15,35-20 4-15,9-13 2 16,13-15 5-16,13-14-1 16,20 0 3-16,0-3-4 15,-8-26-2-15,-1-11 2 16,-24-10-4-16,-13-10-2 16,-15-15-1-16,-23-4 0 15,-28-5-1-15,0 5 1 0,-6 9-2 16,-48 18 0-1,-12 16-2-15,-5 16-2 0,0 8-3 16,-8 12-1-16,19 0 1 16,-5 0-5-16,8 4-13 15,16 12-17-15,8-4-31 16,19 15-30-16,14 4-74 16,0 8-94-16</inkml:trace>
  <inkml:trace contextRef="#ctx0" brushRef="#br0" timeOffset="28281.7423">13569 2051 250 0,'0'0'111'0,"0"0"-63"16,0 0 33-16,0 6-18 16,33-1-2-16,16 7-9 15,0 1 3-15,-3 6-6 16,-2 3-9-16,2 1-16 16,-5 5-10-16,-8-4-11 15,-9-4-3-15,9-5-4 16,-14-4-18-16,28-9-60 0,-7-2-102 15,-10 0-243-15</inkml:trace>
  <inkml:trace contextRef="#ctx0" brushRef="#br0" timeOffset="28679.8114">14733 1732 294 0,'0'-5'190'15,"-11"5"-159"-15,11 0 28 16,0 0-21-16,-8 12-7 15,-11 22-13-15,-19 11 1 16,-3 9-4-16,-19 10-8 16,8-2-2-16,11-10-4 15,22-14-1-15,19-14-1 16,3-17-2-16,62-7 3 16,31 0 0-16,10-4 2 15,11-17 0-15,-18 4 2 0,-12 2 6 16,-22-1-6-1,-21 4-4-15,-11-7-3 0,-6-4-27 16,-8 1-98-16,-11-5-142 16</inkml:trace>
  <inkml:trace contextRef="#ctx0" brushRef="#br0" timeOffset="28875.7981">15317 1649 501 0,'-25'2'61'0,"25"33"60"16,0 12-25-16,-8 19-34 0,3 7-20 16,2 13-7-16,-13 6-13 15,-1-1-9-15,-2-7-8 16,0-8-5-16,8-9-3 16,11-9-27-16,0-20-136 15,0-33-284-15</inkml:trace>
  <inkml:trace contextRef="#ctx0" brushRef="#br0" timeOffset="29797.9493">31006 501 412 0,'-22'0'90'15,"22"16"-87"-15,0 13 33 16,0 9 17-16,0 19-24 16,0 15 0-16,0 19 12 15,0 10-16-15,0 23 3 16,-5 21-5-16,-34 8-4 16,-7 10-14-16,-6 2-4 15,-2-4-1-15,2-19-4 0,14-20-11 16,5-35-13-16,11-34-26 15,11-20-25-15,3-29-47 16,-3-4-105-16</inkml:trace>
  <inkml:trace contextRef="#ctx0" brushRef="#br0" timeOffset="30045.9915">30027 1498 264 0,'0'-11'369'0,"22"5"-365"0,100 3 54 15,50-7-17-15,38-3-17 16,19-11 8-16,14-5-8 16,-22-5-1-16,-25 3-7 15,-43 7-10-15,-50 3-6 16,-24 11-1-16,-32 8-9 15,-9 2-36-15,-3 0-64 16,-29 2-88-16</inkml:trace>
  <inkml:trace contextRef="#ctx0" brushRef="#br0" timeOffset="30667.7209">31587 659 25 0,'-25'-10'410'15,"17"10"-360"-15,2 0 14 16,1 0-9-16,-3 0-26 0,8 0 0 16,0 18 5-1,-14 7-7-15,0 14-6 0,-5 5-5 16,-11 8-4-16,-2 9 3 16,-4-2-6-16,-2 1-5 15,5-13-4-15,6-18-1 16,22-13-2-16,5-16-1 15,0-13-1-15,5-32-8 16,41-17-2-16,14-10 4 16,-8 0 2-16,0 4 8 15,0-2 0-15,-6 7-2 16,-5 12 1-16,-8 8 2 16,-9 15 0-16,-15 11 2 0,-4 10 0 15,-5 4 1 1,5 3 0-16,-5 0 0 0,0 0-2 15,0 0 1-15,3 0 0 16,8 22 2-16,3 14 6 16,-6 9-2-16,3 4-1 15,2 6 1-15,-13 1 0 16,9 0-1-16,1-3-6 16,-10-1-1-16,0 1-5 15,0-6-5-15,0-2-22 16,0-13-23-16,0-10-8 15,0-7-47-15,-19-2-55 16,-8-11-156-16</inkml:trace>
  <inkml:trace contextRef="#ctx0" brushRef="#br0" timeOffset="30869.6982">31314 935 327 0,'0'-8'166'16,"0"3"-144"-16,44-5 57 16,21 3-32-16,9-5-20 15,2-2 0-15,-16 2-12 16,-6 5-13-16,-7 1-2 16,-15 2-18-16,7 4-64 15,-26 0-119-15</inkml:trace>
  <inkml:trace contextRef="#ctx0" brushRef="#br0" timeOffset="31365.6618">30670 669 218 0,'-46'0'207'0,"22"0"-183"16,-12 6 42-16,-8 16-23 16,-2 1-16-16,5 0-7 15,17 1 8-15,10-8 0 16,14-3-13-16,0 0-5 16,14-8 26-16,32 7 7 15,0 0-2-15,-7 4-3 16,-15 2-8-16,-16 7 1 0,-8 8-6 15,-5 9-9-15,-55 0-9 16,-33-5-6-16,0-9-1 16,3-21-2-16,11-7-10 15,22 0-20-15,22-6-18 16,24 2-15-16,11 3-38 16,0 1-72-16,24 0-220 15</inkml:trace>
  <inkml:trace contextRef="#ctx0" brushRef="#br0" timeOffset="31717.6988">29961 1876 400 0,'0'0'57'15,"0"0"30"-15,60-11-10 0,33-5-22 16,11-15-1-1,8-3 1-15,-1-1-14 0,-32 6-20 16,-21 7-18-16,-23 9-3 16,-10 8-3-16,2 2-24 15,-16 3-55-15,11 0-55 16,-22 3-87-16</inkml:trace>
  <inkml:trace contextRef="#ctx0" brushRef="#br0" timeOffset="31927.6724">30291 1904 475 0,'-32'16'208'0,"23"22"-172"16,9 4 41-16,-5 9-61 15,5 0-13-15,-5-3-3 16,2-10-3-16,-3-8-5 15,6-10-13-15,0-5-38 16,0-13-61-16,39-2-105 16</inkml:trace>
  <inkml:trace contextRef="#ctx0" brushRef="#br0" timeOffset="32189.8553">31450 1702 346 0,'-65'9'234'0,"-14"40"-200"16,-6 12 59-16,-13 14-52 16,11 5-9-16,21-6 22 15,36-9-17-15,30-16-27 16,30-22-5-16,77-16 4 15,37-11-1-15,14-11-7 0,-2-28-1 16,-25-4-25 0,-11 3-87-16,-36-4-127 0</inkml:trace>
  <inkml:trace contextRef="#ctx0" brushRef="#br0" timeOffset="38439.7464">22158 1436 455 0,'-38'0'36'15,"16"5"-4"-15,-16 20 28 16,-9 13-27-16,-4 9-8 0,-15 8-1 16,-13 19-5-1,-5 8 1-15,18 10-1 0,25 6 3 16,22-6-4-16,19-13-10 15,0-16 0-15,52-26 3 16,41-22 4-16,13-15 0 16,30-18-4-16,9-36-3 15,-6-13 1-15,-11-4 5 16,-35 1-1-16,-33 5-5 16,-36 3 0-16,-24 2-4 15,-11 0-1-15,-70 5-3 16,-23 11-2-16,-5 13-7 15,16 9-1-15,28 6-12 16,24 12-20-16,30-2-36 0,11 6-37 16,0 0-58-16</inkml:trace>
  <inkml:trace contextRef="#ctx0" brushRef="#br0" timeOffset="38723.46">22079 2072 524 0,'0'27'40'15,"13"10"71"-15,39 1-59 16,0 1-11-16,-6-1-25 16,-13-3-10-16,-11-4-6 15,8-1-1-15,-3-2-13 16,14-9-70-16,3-13-197 16</inkml:trace>
  <inkml:trace contextRef="#ctx0" brushRef="#br0" timeOffset="38980.0006">23063 1512 641 0,'-33'69'69'16,"20"36"37"-16,-15 15-39 16,-10 4-45-16,0-10-18 15,22-17-4-15,16-22-8 16,0-13-32-16,54-30-110 16,12-32-404-16</inkml:trace>
  <inkml:trace contextRef="#ctx0" brushRef="#br0" timeOffset="45751.8378">3549 9381 272 0,'0'-2'140'16,"0"2"-72"-16,-8 0 10 15,-3-3-13-15,2 3-13 16,-4 0-8-16,-20 0-11 15,-19 26-20-15,-13 6-9 16,-12 5 5-16,-2-3 8 0,25 0-6 16,10-10-3-1,28-12-2-15,10-8-1 0,6-4 0 16,0 0 16-16,0 4 4 16,9 5-8-16,23 8 7 15,12 8-8-15,-17 18-8 16,-8 17 3-16,-19 19-4 15,-11 10-5-15,-43 2 1 16,-17-12-3-16,11-25-1 16,14-25-3-16,16-24-3 15,8-5-3-15,8-15-14 16,3-21-29-16,11-2-1 16,11 1-20-16,41 4-9 15,22 9-48-15,-3-2-111 0</inkml:trace>
  <inkml:trace contextRef="#ctx0" brushRef="#br0" timeOffset="46013.6631">3900 9662 221 0,'0'-7'295'0,"0"1"-250"16,0 6 21-16,22 0-19 16,-3 0-12-16,-5 6-3 0,-3 18-10 15,-11 12-1-15,0 6-7 16,-11 10-9-16,-30 6-5 16,11-2 0-16,3-12-9 15,8-16-31-15,19-19-67 16,0-9-77-16</inkml:trace>
  <inkml:trace contextRef="#ctx0" brushRef="#br0" timeOffset="46187.5216">3979 9265 677 0,'-30'0'16'15,"30"0"-12"-15,0 0-4 16,0 0-22-16,0 0-80 16,17 0-143-16</inkml:trace>
  <inkml:trace contextRef="#ctx0" brushRef="#br0" timeOffset="46531.7755">4230 9639 393 0,'0'8'62'0,"0"7"29"16,0 0-26-16,0 3-13 15,0 3-12-15,0-3-8 16,0-8-3-16,0-5-14 15,0-5-11-15,0 0 8 16,47-20 13-16,24-9-10 16,2-5 1-16,4 10 4 15,-17 16 16-15,-14 8-10 16,-13 18-11-16,-9 30 1 0,-24 11-6 16,0 6-2-16,0-8-8 15,0-21-4-15,0-21-17 16,0-15-59-16,60-30-71 15,38-27-266-15</inkml:trace>
  <inkml:trace contextRef="#ctx0" brushRef="#br0" timeOffset="47821.6739">6221 8708 312 0,'0'-2'110'0,"-6"0"-72"15,1 2 9-15,-9-3-2 16,-5 3 9-16,-8 0-18 16,-11 11-11-16,-28 18-9 15,6 17 11-15,-13 14-1 16,2 9-3-16,11 17 3 16,16 5 3-16,22 9-10 15,22 1-6-15,0-1-7 16,22-9-4-16,25-13-2 15,4-14-1-15,-4-19-3 16,2-9-9-16,-3-10-29 0,-13-11-50 16,2-15-60-1,-16 0-195-15</inkml:trace>
  <inkml:trace contextRef="#ctx0" brushRef="#br0" timeOffset="49441.698">6485 9010 152 0,'0'-1'165'16,"-8"1"-123"-16,8 0 6 16,-8 0 5-16,-3-1-16 15,11 1-10-15,0 0 0 16,0-5 2-16,-5 5 9 16,5 0-7-16,-9-1-10 15,4 1 3-15,5 0-6 16,0 0-2-16,0 0 5 15,0 0-10-15,0 0-3 16,0-3 0-16,0 0 3 0,-8 3-3 16,8 0-3-16,0 0 0 15,-6 0 1-15,6 0-2 16,-5 0-2-16,5 0 1 16,0 0 2-16,0 0-2 15,0 0-1-15,0 0 2 16,0 0 7-16,0 0-2 15,0 0-1-15,0 0-1 16,0 0-2-16,0 0-4 16,0 0 1-16,0-2-1 15,0 2-1-15,0 0 1 16,0 0 0-16,0 0 2 16,0 0 2-16,0 0 0 0,0 0 3 15,0 0-4-15,0 0-1 16,0 0 0-16,0 0-2 15,-8 0 0-15,8 0 0 16,0 0 0-16,0 0-1 16,-6 0 0-16,6 0 0 15,0 0 0-15,0 0 0 16,0 0 1-16,0 0-1 16,0 0 0-16,0 0 0 15,0 0 1-15,0 0-1 16,0 0 0-16,0 0 0 15,0 0 0-15,0 0 0 16,0 0 0-16,0 0 0 16,0 0 1-16,0 0-1 15,0 0 0-15,0 0 0 0,0 0 0 16,0 0 0-16,0 0 0 16,0 0 1-16,0 0-1 15,0 0 0-15,0 0 0 16,0 0 0-16,0 0 0 15,0 0 0-15,0 0 0 16,0 0 0-16,0 0 1 16,0 0-1-16,0 0 0 15,0 0 0-15,0 0 0 16,-3 0 0-16,3 0 1 0,-10 0-1 16,10 0 3-1,0 0-3-15,0 2 0 0,0 1 0 16,0 0 0-16,0-3 0 15,0 1 0-15,0-1 0 16,0 0 0-16,0 0 0 16,0 0 0-16,0 0 0 15,0 0 0-15,0 0 0 16,0 0 1-16,0 0-1 16,0 0 0-16,0 0 0 15,0 0 0-15,0 0 0 16,0 0 0-16,0 0 0 15,0 0 0-15,0 0 0 0,0 0 0 16,0 5 0 0,0-3 0-16,0 3 0 0,0-2 0 15,0 0 0-15,0-1 0 16,0-2 0-16,0 0 1 16,0 0-1-16,0 0 0 15,0 0 1-15,0 0-1 16,0 0 0-16,0 0 0 15,0 0 0-15,0 0 0 16,0 0 0-16,0 0 1 16,0 0-1-16,0 0 0 15,-9 0 1-15,9 0-1 16,-5 0 1-16,5 0-1 16,0 0 0-16,0 0 1 0,0 0-1 15,0 0 1-15,0 0-1 16,0 0 0-16,5 0 0 15,31 0 2-15,13 0 5 16,0 0 3-16,-16 0-4 16,-1 0 2-16,-21 0-4 15,-2 0-4-15,-9 0 1 16,0 14 0-16,0 5 0 16,-28 11-1-16,-10-1 1 15,0 0-1-15,16-13-1 16,17-8-1-16,5-6-1 15,0 0 0-15,27-2-2 16,30 0 5-16,-5 5 1 0,0 2-1 16,-11 9 0-1,-17 14 2-15,-10 15 1 0,-14 14 2 16,-11 18-1-16,-68 8-1 16,-33-9-2-16,6-14-1 15,8-19-3-15,13-19 1 16,39-18-6-16,18-6-5 15,4 0-7-15,24-3-16 16,0-22-30-16,38-5-42 16,49 1-35-16,3-5-121 15</inkml:trace>
  <inkml:trace contextRef="#ctx0" brushRef="#br0" timeOffset="49907.6453">7448 9051 128 0,'0'-7'249'0,"-8"3"-192"16,2 4-5-16,-2 0-2 15,2 0 2-15,-7-1-7 16,7 1 0-16,-2 0-6 15,-8 0-10-15,-6 7-15 16,-11 27-3-16,-10 11 15 16,2 12-2-16,0 13 0 0,8 1 4 15,20-5-5-15,13-9-9 16,0-15-10-16,21-20-1 16,37-12 2-16,23-10 1 15,9-7-3-15,9-33 0 16,-1-15-1-16,-11-4 0 15,-5-2 0-15,-36 8 1 16,-24 5 0-16,-22 10-1 16,0 4 0-16,-66 7-2 15,-2 12 1-15,6 5-2 16,7 4 1-16,22 5-4 16,20 1-8-16,7 0-17 0,6 0-22 15,0 0-34-15,38-4-50 16,50 0 2-16,4 2-1 15,17-3-124-15</inkml:trace>
  <inkml:trace contextRef="#ctx0" brushRef="#br0" timeOffset="50221.3282">8418 8986 189 0,'-60'23'230'0,"-13"12"-211"16,16 1 33-16,5 12 20 15,16 8-9-15,6 9-4 16,22 6-4-16,8-10-4 0,0-7-16 16,27-16-18-1,52-18-1-15,20-17-3 0,23-3 2 16,12-21-3-16,-11-23-6 16,-12-8 0-16,-31-4 3 15,-23 2 0-15,-44 2-1 16,-13 1-1-16,-32-2-2 15,-66 1-5-15,-6 9-1 16,17 10-2-16,16 5-3 16,38 8-18-16,28-1-38 15,5-1-39-15,13 8-34 16,53 4-56-16,5-1-142 0</inkml:trace>
  <inkml:trace contextRef="#ctx0" brushRef="#br0" timeOffset="50649.6786">9512 8678 163 0,'0'0'82'16,"-8"0"-7"-16,-17 0 15 15,-2 7-12-15,-6 16-18 16,0 5-4-16,6 2-6 15,16-1-14-15,3-4-8 16,8-10-12-16,0-7-5 16,27-8 19-16,31 0 4 15,2-15-12-15,-9-8-7 0,-18 4-3 16,-14-1 2 0,-19 10-4-16,0-5-10 0,-5 3-1 15,-28-4-36-15,0 2-31 16,33 9-60-16,0-6-134 15</inkml:trace>
  <inkml:trace contextRef="#ctx0" brushRef="#br0" timeOffset="50927.6171">9970 8440 478 0,'-6'0'36'16,"6"23"37"-16,0 16 5 0,25 9-21 15,-3 15-23-15,10 13 5 16,-7 18 5-16,-25 17 3 16,0 20-4-16,-14 20-17 15,-62 1-8-15,-30 1-10 16,-25-20-6-16,0-24-2 15,14-31-5-15,29-38-30 16,31-40-83-16,24-28-173 16</inkml:trace>
  <inkml:trace contextRef="#ctx0" brushRef="#br0" timeOffset="51653.549">10624 8994 270 0,'-13'0'166'0,"7"0"-111"0,6 0-12 16,0 0 12-16,0 0 3 15,6 0-10-15,40 0 5 16,9 0-17-16,-4 0-7 16,1-2-11-16,-19 2-17 15,-6-4-1-15,-8 2-9 16,0 2-41-16,9-1-86 15,-18-3-190-15</inkml:trace>
  <inkml:trace contextRef="#ctx0" brushRef="#br0" timeOffset="51863.6646">10643 9348 436 0,'0'11'177'16,"0"4"-72"-16,36 0-40 15,16-7-34-15,5-8-22 16,-5 0-9-16,2 0-15 16,12-29-83-16,-28-5-172 15</inkml:trace>
  <inkml:trace contextRef="#ctx0" brushRef="#br0" timeOffset="59289.7902">11895 9254 491 0,'-11'0'58'16,"11"0"-6"-16,0 0-9 15,0 0 6-15,19 0 12 16,46 0-1-16,25 0-7 0,30 0-7 16,11 6-17-1,0 3-9-15,-19 2-12 0,-22 0-7 16,-25-1-1-16,-16-5-12 15,1-5-81-15,-34-24-201 16</inkml:trace>
  <inkml:trace contextRef="#ctx0" brushRef="#br0" timeOffset="60131.3735">13842 9133 447 0,'-25'0'48'0,"6"0"15"16,-8 0-15-16,-6 13-6 15,-19 2-8-15,-13 13 1 16,-20-2 1-16,-7 13-5 16,-7 8-4-16,12-2-12 15,22-4-14-15,21-17 1 16,36-8-2-16,8-2 1 16,0-2 1-16,60 1 16 15,16-1 0-15,3 3 2 16,-5 2 2-16,-17 6 2 15,-21 7 0-15,-12 4-8 0,-24 8-2 16,0 6-10-16,-33-9-4 16,-37-5 1-16,-1-13-2 15,3-15 1-15,10-6-13 16,12 0-9-16,27-22-15 16,19-6-33-16,5-5-36 15,66 1-29-15,11 4-115 16</inkml:trace>
  <inkml:trace contextRef="#ctx0" brushRef="#br0" timeOffset="60385.3171">14196 9346 517 0,'0'6'70'0,"0"6"28"16,8 3-36-16,3 3-12 16,-11 3-26-16,0 11-6 15,0 6-9-15,0 7-5 16,-24-3-4-16,-4-5 0 16,23-10-11-16,5-11-21 15,0-9-66-15,0-7-65 16,0 0-109-16</inkml:trace>
  <inkml:trace contextRef="#ctx0" brushRef="#br0" timeOffset="60565.7997">14275 9008 104 0,'-41'-9'623'16,"22"9"-608"-16,19 0 10 15,0 0-25-15,0 0-8 16,22 0-37-16,22 0-46 16,16 0-23-16,5 0-140 15</inkml:trace>
  <inkml:trace contextRef="#ctx0" brushRef="#br0" timeOffset="60859.4934">14621 9356 412 0,'-19'33'196'0,"6"5"-149"15,13 3 11-15,0-11-22 16,0-10-21-16,13-12-4 16,9-8 6-16,30 0 12 15,19-23-2-15,13-14-9 16,23 5 7-16,-4 8 4 15,-24 11 3-15,-8 13-11 0,-19 5-6 16,-30 36-4-16,-17 12 0 16,-5 8-3-16,-10 0-8 15,-23-17-4-15,11-14-17 16,11-21-47-16,11-9-95 16,19-22-180-16</inkml:trace>
  <inkml:trace contextRef="#ctx0" brushRef="#br0" timeOffset="61563.597">16195 8771 250 0,'0'-13'288'16,"-11"11"-203"-16,3-1-10 15,-6 3-14-15,-5 3-6 16,-8 40-28-16,-25 28 14 16,-8 29-7-16,3 31-15 15,2 15-11-15,11 4-2 16,31-16-2-16,13-26-4 15,0-24 0-15,33-21-7 0,27-18-14 16,5-21-48-16,47-13-80 16,-14-11-154-16</inkml:trace>
  <inkml:trace contextRef="#ctx0" brushRef="#br0" timeOffset="62209.6586">18193 8562 561 0,'0'0'68'16,"0"0"-22"-16,60 10 23 0,11 15-10 15,0 14-22-15,-5 14 4 16,-17 14-1-16,-17 20-10 15,-32 14-7-15,0 22-12 16,-73 10-6-16,-31-2-5 16,-2-13-6-16,8-25-37 15,27-21-111-15,19-26-167 16</inkml:trace>
  <inkml:trace contextRef="#ctx0" brushRef="#br0" timeOffset="66761.3116">16686 8944 60 0,'8'-3'225'16,"-8"3"-186"-16,0 0 6 15,0 0-14-15,0-3-2 16,0 3-3-16,0 0 0 16,0 0 3-16,0 0 4 15,0 0-2-15,-8 0-1 16,2 0-7-16,1-1-3 0,2 1-4 15,-3 0 1 1,1 0 4-16,-3 0-2 0,-11 0-4 16,-6 0-5-16,-16 14-5 15,3 10-1-15,-8 9-1 16,-1 3-3-16,9 6 3 16,6 12-1-16,-9 13 1 15,8 6 3-15,8 1 5 16,6-5 2-16,11-14-8 15,8-13-2-15,0-14 2 16,14-11 3-16,32-10 1 16,20-7 2-16,-1 0 4 15,0-2-6-15,-13-18-4 0,-14-2 4 16,-5-3-1-16,-19 0-1 16,-1-3-3-16,-13 1-2 15,0 3 0-15,0 1 0 16,-5 6-1-16,-28 2-1 15,0-1 0-15,-2 11 0 16,2 4-1-16,-5 1-2 16,5 0-2-16,9 0-3 15,10 6-9-15,1 0-11 16,13-5-14-16,0-1-19 16,19 0-12-16,41 0-30 15,24-8-4-15,-5-9-62 16,6-2-89-16</inkml:trace>
  <inkml:trace contextRef="#ctx0" brushRef="#br0" timeOffset="67241.2787">17302 9002 51 0,'0'-8'280'0,"0"8"-239"16,0-2-8-16,0 2 2 16,0-4 3-16,0 4 1 15,0 0 10-15,0 0-11 0,0 0-15 16,-6 0-4-16,-2 0-2 16,-11 0 0-16,-19 6 0 15,-3 18 4-15,-5 7 6 16,-12 9-9-16,1 7-2 15,8 10 4-15,0-3 2 16,22 0-9-16,13-7-2 16,14-6-5-16,0-12-1 15,0-4-1-15,33-11 1 16,24-11 2-16,17-3 1 16,16-14 4-16,-3-26-4 15,3-7-4-15,-17-7 0 16,-21-4 1-16,-30 1-2 0,-22 3 0 15,0 4 0 1,-46 10-1-16,-9 12-2 0,-8 12 0 16,17 8-4-16,11 2-3 15,5 4-21-15,27 1-23 16,3-3-42-16,0 4-24 16,14 0-77-16,40 0-137 15</inkml:trace>
  <inkml:trace contextRef="#ctx0" brushRef="#br0" timeOffset="67727.1741">17923 8741 320 0,'-19'0'52'0,"8"0"-25"0,-10 0 3 16,2 8 0-16,-9 2 7 16,-4 9 23-16,2 2-2 15,-3-4-16-15,25 1-19 16,-3-5 5-16,11-1-9 16,0-4-4-16,19-5 5 15,33-3 2-15,8 0 0 16,2-13-7-16,-7-7 1 15,-22 3 3-15,-22 4-1 16,-11 5-4-16,0-4-2 16,-25 3-5-16,-21-3-7 15,-1 4-5-15,15 1-22 0,12-3-45 16,20-2-80-16,0-11-188 16</inkml:trace>
  <inkml:trace contextRef="#ctx0" brushRef="#br0" timeOffset="83743.4109">19170 8955 280 0,'0'0'73'0,"-6"-4"-13"16,6 3-8-16,0-3 17 15,0 2-7-15,0 2-13 16,0 0-4-16,0 0-17 16,14 0-9-16,10 7-7 15,3 6-8-15,12-2-4 0,-4-1 0 16,22-9-8 0,9-1-52-16,-14 0-103 0,2-11-208 15</inkml:trace>
  <inkml:trace contextRef="#ctx0" brushRef="#br0" timeOffset="84027.1249">19047 9297 260 0,'-3'1'39'0,"3"2"17"16,0-3 10-16,0 0-7 16,41 0 20-16,38-4-17 15,14-11-19-15,2-2-30 16,12 10-13-16,-23-10-10 15,-24-1-212-15</inkml:trace>
  <inkml:trace contextRef="#ctx0" brushRef="#br0" timeOffset="88073.3378">20448 8654 175 0,'-8'0'49'15,"3"-4"-12"-15,-14 3-1 16,13 1-13-16,3-2-17 16,-8-2 13-16,9 4 21 15,-9-1-6-15,5-3-9 16,-2 2 8-16,3 2 6 16,2-2 4-16,-8 2-3 15,11 0-2-15,0 0-4 16,0 0-3-16,27 0 6 15,39 0 14-15,13 9-29 16,5-3-15-16,1-1-7 16,5-5-3-16,11 0-59 0,-17-18-101 15</inkml:trace>
  <inkml:trace contextRef="#ctx0" brushRef="#br0" timeOffset="89745.2169">21444 8649 297 0,'-6'-6'55'0,"6"6"-21"16,0 0-8-1,-8 0-3-15,2 0-5 0,6 0 4 16,-5 0 2-16,5 6 5 15,0 17-3-15,0 13-4 16,0 7-6-16,25 1-6 16,7-2 4-16,6-7-5 15,-2-4-5-15,-3-14 0 16,5-7 1-16,-14-10 14 16,17 0 17-16,-3-14-15 15,9-22-9-15,-15-10-10 16,-4-12 0-16,-23-3-2 15,-5-4 1-15,0 6-1 16,-5 7-2-16,-28 10 0 16,0 8 2-16,-5 11 0 0,11 6 0 15,-6 4 0 1,14 7 0-16,11 0 1 0,2 1-1 16,6-3 0-16,0-1 0 15,0-9 1-15,33-1-1 16,27-7 1-16,30 1 1 15,16 2 7-15,6 5 2 16,-3 4 3-16,-11 7 1 16,-10 6-6-16,-23 1-6 15,-21 0-3-15,-9 0-6 16,-5 7-12-16,-3 8-34 16,1-3-65-16,-9 1-54 0,0-8-66 15</inkml:trace>
  <inkml:trace contextRef="#ctx0" brushRef="#br0" timeOffset="90263.321">22112 8560 189 0,'-6'0'98'0,"6"0"-8"0,0 0-32 16,-5 0-17-16,2 0-10 16,3 0 4-16,0-10 9 15,0-1-13-15,27 1 4 16,6 2 6-16,0 1-10 15,-12 5 5-15,-2 2-15 16,-19 0-13-16,11 0-3 16,-11 0 0-16,0 20 5 15,0 8 2-15,-38 3-5 16,0 0-1-16,5-10-5 16,20-5-1-16,7-9 0 15,6-4 0-15,0-3 0 0,30 0 0 16,36 0 5-16,-1 0 5 15,-10 0 1-15,-17 0-1 16,-19 14 4-16,-19 23 10 16,0 8-9-16,-52 10-8 15,-32-5-4-15,-1-14-3 16,11-12-2-16,23-17-10 16,10-7-32-16,22-7-24 15,13-23-40-15,6 2-57 16,0 6-92-16</inkml:trace>
  <inkml:trace contextRef="#ctx0" brushRef="#br0" timeOffset="90577.2518">21130 9443 225 0,'-19'7'279'0,"0"0"-258"16,19-1 25-16,5-6 25 16,85 0 1-16,55-17-15 0,46-23-10 15,27-4-10-15,16 2-10 16,-29 2-7-16,-31 9-14 15,-43 12-6-15,-38 1-1 16,-28 8-6-16,-13 2-30 16,-6 4-62-16,-7 4-43 15,-20 0-70-15</inkml:trace>
  <inkml:trace contextRef="#ctx0" brushRef="#br0" timeOffset="91027.0321">21607 9769 365 0,'-5'0'74'0,"5"0"-24"16,0 0-21-16,0 0 6 16,19 0 6-16,19-4 5 15,3-2 10-15,19-2-7 0,-3 1 1 16,8 0-8-16,-13 0-8 15,-16 7-10-15,-12 0-8 16,-5 0-5-16,-10 19-3 16,-9 23 2-16,0 8 0 15,0 3-5-15,0-2-3 16,0-18-2-16,13-15 0 16,77-15-5-16,41-3-1 15,19-15-11-15,-5-17-42 16,-1 3-66-16,-27-6-70 15,-24-10-285-15</inkml:trace>
  <inkml:trace contextRef="#ctx0" brushRef="#br0" timeOffset="102125.1686">4519 11809 337 0,'0'-4'98'0,"0"2"-57"15,0-1 16-15,0 1-16 16,0 2-5-16,0-4 10 16,0 4 10-16,-8 0-11 15,-11 0-10-15,-8 0-11 16,-25 0-8-16,-33 35-13 15,-32 24-3-15,-8 20 0 16,18 9 1-16,23 1 0 16,27-5 1-16,49-12-2 0,8-9 0 15,0-12-1-15,54-15-4 16,36-17-15-16,35-19-56 16,25 0-23-16,33-24-66 15,0-22-83-15</inkml:trace>
  <inkml:trace contextRef="#ctx0" brushRef="#br0" timeOffset="102446.6188">5572 11875 476 0,'-71'-1'23'0,"19"1"21"16,-2 0 0-16,-9 18-22 15,8 9 1-15,-10-1 7 0,13 3-14 16,19-11 2-16,9-2-14 16,24-3-3-16,0-6 0 15,30 1 15-15,35 1 9 16,14 5 0-16,0 3 1 16,-13 14 0-16,-47 11-2 15,-19 11-2-15,-11 8-7 16,-76 2-7-16,-22-10-8 15,-3-17 0-15,19-19-8 16,14-17-29-16,41-2-46 16,38-30-23-16,11-9-61 0,71 0-117 15</inkml:trace>
  <inkml:trace contextRef="#ctx0" brushRef="#br0" timeOffset="102680.5862">6240 11916 431 0,'-63'0'159'15,"-2"35"-148"-15,-17 19 10 16,-14 16 1-16,-2 4 17 16,11 1-6-16,35-12-7 15,33-12-13-15,19-16-9 16,25-17-4-16,62-16 0 0,36-2-5 15,21-8-11-15,9-24-45 16,2 0-32-16,-21-5-90 16</inkml:trace>
  <inkml:trace contextRef="#ctx0" brushRef="#br0" timeOffset="102980.3981">7775 11340 474 0,'-46'0'144'0,"-1"1"-106"15,-13 40-5-15,-30 21-12 16,-13 15 8-16,-4 17 7 15,1 18 8-15,16 12-13 16,38-8-11-16,30-10-15 16,22-19-4-16,14-20-1 15,65-20-5-15,19-16-12 16,28-15-64-16,10-11-68 16,-19-5-123-16</inkml:trace>
  <inkml:trace contextRef="#ctx0" brushRef="#br0" timeOffset="104254.932">8176 11556 203 0,'-14'-2'98'0,"9"2"-18"15,-4 0-38-15,1 0-13 16,-11 0-6-16,0 0 1 15,8 0 3-15,-2 0 1 16,4 0 13-16,4 0-9 0,2 0-4 16,3 0 0-1,0 0-4-15,0 0-5 0,0 0-6 16,0 0 0-16,0-5 5 16,17-10 5-16,53-4-2 15,10 1 6-15,-4 2-6 16,-22 9-5-16,-10 7-1 15,-17 0-3-15,-8 7-7 16,-19 26 3-16,0 11 1 16,-38 9-1-16,-33 1-6 15,6-9-1-15,19-15-1 16,26-15 0-16,20-11 0 16,0-4-1-16,20 0-2 15,50 0 1-15,15 0 2 16,2 0 0-16,-10 0 0 0,-28 21 0 15,-30 27 0-15,-19 18 3 16,-19 15 0-16,-88 10-1 16,-24-9-1-16,1-20-1 15,12-24-4-15,20-23-5 16,33-15-18-16,32-1-18 16,33-34-37-16,5-10-54 15,85-3-47-15,30-3-81 16</inkml:trace>
  <inkml:trace contextRef="#ctx0" brushRef="#br0" timeOffset="104661.1797">9386 11539 397 0,'-32'0'68'0,"13"0"-16"16,-14 3-23-16,-8 20-9 15,-11 9 3-15,0 7 1 16,1 10 10-16,4 3 5 16,1 11-2-16,35-4-3 15,11-4-7-15,0-11-9 0,44-19-5 16,62-16-1-1,25-9 3-15,19-25-1 0,5-23-8 16,-21-15 1-16,-36 1 4 16,-41 10 7-16,-43 3 0 15,-14 6-8-15,-52 8-5 16,-52 9-4-16,-21 9-1 16,5 9-1-16,16 8-4 15,53 0-15-15,31 0-33 16,20 0-40-16,11 0-23 15,58 0-54-15,26 0-33 16</inkml:trace>
  <inkml:trace contextRef="#ctx0" brushRef="#br0" timeOffset="104952.758">10316 11499 304 0,'-57'16'136'0,"-9"23"-74"16,6 2-20-16,-5 5-8 15,19 6 2-15,2 5 20 16,30-2-5-16,14-7-13 16,0-7-22-16,71-19-7 15,27-15 6-15,20-7 6 16,26-17-6-16,-5-28-3 16,-8-7-3-16,-27 2 2 0,-44 8 4 15,-33 5 2-15,-27 5-5 16,-35 4-2-16,-64 5-10 15,-18 6-1-15,14 5-13 16,29 5-28-16,41 0-45 16,33 1-36-16,0-8-78 15,47-5-252-15</inkml:trace>
  <inkml:trace contextRef="#ctx0" brushRef="#br0" timeOffset="105266.8543">11213 11316 139 0,'0'0'136'0,"0"0"-50"16,-11 2-24-16,-8 18-16 15,11 6 1-15,-3 2-2 16,11-8-23-16,0-7-15 15,19-5 17-15,19-8 27 16,9 0-9-16,-6 0-1 16,-11-12-8-16,-9 1-2 15,-21 4-7-15,0 3 4 16,0-3-5-16,-27 2-14 16,-11 0-9-16,11-1-13 0,13 0-28 15,14-7-66 1,0-9-59-16,33-9-112 15</inkml:trace>
  <inkml:trace contextRef="#ctx0" brushRef="#br0" timeOffset="105470.7287">11699 10888 408 0,'0'0'137'0,"21"25"-45"15,4 30-32-15,8 15-25 16,-1 23 22-16,-10 22-5 15,-22 21 4-15,0 14-15 16,-54-2-16-16,-23-6-14 0,-15-19-9 16,-1-23-2-1,8-30-5-15,6-36-30 0,14-34-94 16,18-20-185-16</inkml:trace>
  <inkml:trace contextRef="#ctx0" brushRef="#br0" timeOffset="106392.8503">13095 11629 111 0,'0'-9'235'15,"-19"4"-172"-15,13 3 2 16,6 0-22-16,0-3-3 16,6 0 16-16,40-1 5 15,0 3-13-15,14-3-10 16,-11 6-15-16,-13-2-18 16,2 2-5-16,-5 0-4 15,13 0-10-15,0 0-48 16,-8 0-85-16,-10 0-116 0</inkml:trace>
  <inkml:trace contextRef="#ctx0" brushRef="#br0" timeOffset="106564.7524">13062 11863 410 0,'0'4'185'16,"41"3"-100"-16,57 4-17 15,14-10-48-15,0-1-18 16,-14 0-2-16,0-11-46 16,-14-13-87-16,-5-17-194 0</inkml:trace>
  <inkml:trace contextRef="#ctx0" brushRef="#br0" timeOffset="107285.2523">14602 11183 295 0,'0'7'181'16,"0"11"-71"-16,33-1-11 16,33 2-61-16,4-4-26 15,-1-12-9-15,2-3-3 16,-17 0 0-16,11 0-12 15,12-18-83-15,-6-14-137 16</inkml:trace>
  <inkml:trace contextRef="#ctx0" brushRef="#br0" timeOffset="107764.7793">15461 10900 20 0,'-13'0'325'0,"7"0"-310"15,6 0-4-15,0 0 20 16,0 0 36-16,27 0 4 16,25-13-7-16,11-7-6 15,24 4 2-15,11-1-7 16,9 0-7-16,-23 5-7 16,-32 4-18-16,-25 8-13 15,-21 0-6-15,-6 13-2 16,-14 35 6-16,-70 17-1 15,-23 16-5-15,-15 5 0 16,23 1 0-16,31-11 0 16,30-18 0-16,38-19-1 15,0-25-4-15,66-14-3 0,40 0 5 16,17-4 3-16,10-18-5 16,-2 4-3-16,0-3-23 15,-22 5-55-15,-16 7-65 16,-47-5-137-16</inkml:trace>
  <inkml:trace contextRef="#ctx0" brushRef="#br0" timeOffset="108005.3392">14943 11845 425 0,'0'7'119'15,"33"8"-54"-15,79-11 8 16,32-4-20-16,33 0-12 16,20-18-6-16,5-13 4 15,2 2-16-15,-32-1-10 16,-30 7-11-16,-44 6-2 16,-19 0-14-16,-19-1-42 15,-8 3-93-15,-14 0-102 16</inkml:trace>
  <inkml:trace contextRef="#ctx0" brushRef="#br0" timeOffset="108498.1966">15388 12148 330 0,'-19'7'155'15,"8"17"-122"-15,11 14 29 16,0 11-19-16,0 3-14 16,0 1-10-16,0-3 12 0,30-4-11 15,2-8-11-15,15-8-2 16,-6-13 8-16,2-8-1 15,-10-9 6-15,8 0-3 16,-14-25-6-16,-8-19-7 16,-19-18-4-16,0-4-3 15,-5 5 1-15,-42 5-4 16,1 11 4-16,5 9-1 16,3 11 2-16,13 10 0 15,12 8 0-15,13 6 1 16,0-5 0-16,0-1-3 15,30-1-4-15,38-6 7 16,36-1 2-16,32-5-1 16,11 0 0-16,9 0 5 15,2 1 6-15,-27 2-2 0,-28 3-9 16,-43 10-1-16,-22 4-8 16,-10 0-25-16,-9 0-83 15,0 0-90-15</inkml:trace>
  <inkml:trace contextRef="#ctx0" brushRef="#br0" timeOffset="108978.793">15778 12332 112 0,'-9'0'274'16,"4"0"-210"-16,5 0-17 15,5-11-8-15,42-1 21 16,13-1-20-16,5-2 6 15,-13 4 7-15,-14 7 0 16,-11 1-25-16,-27 3-21 16,0 0-3-16,0 0 3 0,0 14 0 15,0 7 3 1,-8-3-8-16,8-7-2 0,0-6-1 16,22-5 0-16,30 0 1 15,19 0 3-15,2 0 1 16,-21 14-1-16,-5 11 11 15,-47 18 16-15,0 12-9 16,-60 11-12-16,-44-8-7 16,-8-10-2-16,14-23-3 15,30-25-14-15,19 0-40 16,32-43-31-16,17-7-57 16,9-9-82-16</inkml:trace>
  <inkml:trace contextRef="#ctx0" brushRef="#br0" timeOffset="109827.0897">17146 11499 212 0,'-8'0'68'0,"8"0"12"16,-5 0-18 0,5 0-27-16,0 0-17 0,0 0 2 15,0-5 9-15,0 2 3 16,13-4 8-16,12 7 15 15,8 0-10-15,5 0-28 16,-11 0-15-16,8 0-2 16,-2 0-7-16,11 0-48 15,-11 0-148-15</inkml:trace>
  <inkml:trace contextRef="#ctx0" brushRef="#br0" timeOffset="110028.7189">17204 11777 588 0,'0'8'73'0,"19"7"-5"15,35-6-44-15,6-3-23 16,17-6-1-16,15-6-65 15,-21-29-172-15</inkml:trace>
  <inkml:trace contextRef="#ctx0" brushRef="#br0" timeOffset="110966.2771">18501 10900 217 0,'-19'0'135'0,"-2"0"-120"16,10 0 3-16,5 0 5 0,-2 0 22 16,3 0 16-1,5 0-1-15,0 0-10 0,0 0-9 16,30 0 7-16,38 0-13 15,11 0-8-15,-8 0 0 16,0 0-12-16,-25 0-14 16,-5 0-1-16,-8 0-2 15,-1 0-18-15,6 9-78 16,-5-9-140-16</inkml:trace>
  <inkml:trace contextRef="#ctx0" brushRef="#br0" timeOffset="111462.9232">19355 10682 251 0,'-14'0'97'0,"1"0"-64"15,7 0-9-15,-2 8-7 16,8-1 9-16,0-4 4 16,0-1 23-16,0 1 2 0,19-3 6 15,27 0-1-15,14 0-10 16,6 0-5-16,-9 0 2 15,-11 0-20-15,-13 8-18 16,-14 2-3-16,-16 15-2 16,-3 7 1-16,0 9 2 15,-49 9-5-15,-8 2-2 16,-9 4 0-16,14-5 0 16,12-9 0-16,26-5 0 15,14-9-1-15,0-12 0 16,22-3 0-16,35-1 0 15,8-3 1-15,4 3 0 16,-4 1 0-16,-13-4 0 16,-6 1-1-16,6-5-27 15,5-5-91-15,3 0-89 0,0-12-236 16</inkml:trace>
  <inkml:trace contextRef="#ctx0" brushRef="#br0" timeOffset="112099.3764">20342 10939 87 0,'-19'0'284'0,"0"-4"-235"16,19 4-15-16,-6-2-5 15,4 1-2-15,-4-3 7 16,-5 1 11-16,11 3-11 16,-2 0-3-16,2 0 0 15,0 0-9-15,0 10 13 16,0 18-4-16,0 4-5 15,0 8-16-15,27-6-5 16,0-3-4-16,3-12 1 16,-14-7-2-16,-5-6 1 0,-3-6 2 15,3 0 8-15,8-20 3 16,-2-21-7-16,2-10-7 16,-14-11-1-16,-5-7 0 15,0-4-3-15,0 5 1 16,0 12 0-16,0 18 3 15,0 14 0-15,-5 10 0 16,-14 8 0-16,2 0-1 16,1 3 0-16,0-3 1 15,10-2 0-15,6 0 0 16,0-8-2-16,0 1 2 16,41 1 0-16,25-1 2 0,13 1 0 15,5 3 3-15,14-4-2 16,14 2 3-16,-14-1 2 15,-13 4-2-15,-14-1-5 16,-17 3-1-16,-16 4-3 16,-10-1-2-16,4 5-18 15,12-3-74-15,-3 3-32 16,-3 0-36-16,3 0-67 16</inkml:trace>
  <inkml:trace contextRef="#ctx0" brushRef="#br0" timeOffset="112646.5423">20882 10776 231 0,'-14'0'75'16,"6"4"-17"-16,3-4-26 15,5 1-2-15,-6-1-2 16,6 0 5-16,0 0-3 16,-8 0 3-16,8 0 2 15,0 0 3-15,0 0 9 0,27-1 3 16,25-6-22-16,8 6 8 15,-3-2 5-15,-5 0-13 16,-11 3-11-16,-17 0-14 16,-21 0-3-16,-3 0 1 15,0 17 1-15,0 6 2 16,-41 0-2-16,3-6-1 16,19-2 0-16,11-11-1 15,8-2-1-15,0-2 0 16,8 0 0-16,44 0 1 15,13 0 1-15,1 0 0 0,-14 0 1 16,-6 0 4 0,-27 12 5-16,-19 22 3 0,0 10 0 15,-74 14-7-15,-16-5-6 16,-13-7-1-16,10-16-1 16,14-15-7-16,19-15-20 15,14 0-31-15,27-4-42 16,19-10-65-16,0 4-132 15</inkml:trace>
  <inkml:trace contextRef="#ctx0" brushRef="#br0" timeOffset="113044.002">19202 11606 295 0,'-19'0'107'15,"6"0"-75"-15,7 5-7 16,6-3 9-16,0 0 3 15,0-2 23-15,0 4-7 16,44-3 6-16,43-1-8 16,36 0-10-16,40 0-6 15,42-19 0-15,32-3-1 0,38-8 1 16,6-4-11-16,0 0-12 16,-44 3-10-16,-40 2-2 15,-53 7 0-15,-59 8-4 16,-15 3-8-16,-18 1-42 15,-11 6-57-15,-3 4-68 16,-29 0-163-16</inkml:trace>
  <inkml:trace contextRef="#ctx0" brushRef="#br0" timeOffset="113658.8665">19761 12075 283 0,'-13'0'93'0,"7"0"-52"0,6 0-33 15,0 0-4-15,-3 0-1 16,-2 0 24-16,-3 0 25 16,2 0-2-16,1 0-2 15,-3-2-9-15,8 2-8 16,0 0-9-16,19 0 1 15,30-5 12-15,14-3-15 16,10 1 13-16,3-3-7 16,-7 3-2-16,-12 4 0 15,-30 3-6-15,-8 0-7 16,-11 0-6-16,-8 7-1 16,0 21 0-16,0 7 0 0,-46 3-2 15,0-13-2-15,13-9 0 16,14-11 0-16,19-5-1 15,0 0 1-15,0 0 0 16,14 0 0-16,24-5 2 16,8 5 1-16,0 0 1 15,-16 10 11-15,-30 30-3 16,0 17 0-16,-76 4 0 16,-30 4-7-16,-11-17-5 15,13-21 0-15,17-27-7 16,10-4-29-16,50-34-64 15,19-19-116-15,8-8-361 16</inkml:trace>
  <inkml:trace contextRef="#ctx0" brushRef="#br0" timeOffset="154644.736">4432 14282 458 0,'0'0'47'0,"0"0"-1"15,0 0-23-15,0 0-1 16,-19 0 12-16,0 0 17 16,-14 0-14-16,-19 13-21 0,-8 14-5 15,-24 1 3-15,5 14-6 16,-6 2-3-16,6 4-1 15,14 0 4-15,24-2 5 16,22-8-9-16,19-2-2 16,0-4-2-16,0-6-1 15,27-7-7-15,25-4-11 16,8-7-7-16,5-8-16 16,1 0-35-16,13 0-12 15,-3 0-17-15,17-13-19 0,24-11 48 16,-5 1-6-1</inkml:trace>
  <inkml:trace contextRef="#ctx0" brushRef="#br0" timeOffset="154966.2068">4926 14563 316 0,'-41'0'87'0,"3"0"-24"16,-3 0-37-16,16 0-19 15,17 0 8-15,8 3 13 16,0 7-4-16,0 2-6 15,8-1 9-15,49-1-1 16,22-4 0-16,14-6-2 16,19 0 1-16,-3-13-5 15,-11-9-3-15,-19-3-3 16,-27 7 0-16,-38 3 5 0,-14 5 1 16,0 0-2-16,-52 3-2 15,-33 3-5-15,-2 2-9 16,-3-3-1-16,25-3 0 15,5-2-1-15,27-6-5 16,8-1-15-16,17-1-15 16,8-8-23-16,14 5-18 15,51-3-33-15,39 7-45 16,10 7-121-16</inkml:trace>
  <inkml:trace contextRef="#ctx0" brushRef="#br0" timeOffset="155236.3867">6196 14311 412 0,'-103'29'111'0,"-4"2"-38"16,23-1-12-16,29-4-27 16,31-12-30-16,24-6-4 15,0-7 3-15,32-1 7 16,34 0 13-16,-1 4 17 15,-5 3-1-15,-16 10-7 16,-36 17-3-16,-8 7 0 16,-52 8-9-16,-49 1-15 15,-8-13-5-15,11-20-16 16,33-17-37-16,29-2-50 16,36-32-35-16,22-6-114 0</inkml:trace>
  <inkml:trace contextRef="#ctx0" brushRef="#br0" timeOffset="156458.3864">7606 13735 465 0,'-16'0'39'0,"-9"0"43"15,0 0-38 1,-10 13-21-16,-22 25 0 0,-9 15 5 16,-13 24-4-1,-27 21-5-15,8 9-9 0,13 1-5 16,28-8-1-16,30-10-1 15,27-20-2-15,0-14-1 16,27-13-3-16,30-15-10 16,3-8-25-16,6-19-46 15,-9-1-59-15,11 0-161 16</inkml:trace>
  <inkml:trace contextRef="#ctx0" brushRef="#br0" timeOffset="157020.3906">8187 13905 211 0,'19'-9'156'0,"-11"3"-94"15,-3 3 2-15,-2 3-21 16,-3 0-27-16,0 0-3 16,0 0 10-16,0 0-5 15,0 3-2-15,-14 26 11 16,-37 17 9-16,-17 14-21 15,2 2-9-15,-13-1-5 0,27-9-1 16,19-19 0-16,20-13-1 16,13-18-5-16,33-2-8 15,46-2 7-15,27-22 7 16,6 1 0-16,-14 2 0 16,-14 4-1-16,-24 5-1 15,-16-3-6-15,-17 4-47 16,-13 2-65-16,-14 5-63 15</inkml:trace>
  <inkml:trace contextRef="#ctx0" brushRef="#br0" timeOffset="157260.3513">8811 13875 357 0,'0'0'72'0,"0"0"-21"16,-14 0-33-16,-5 12-5 15,0 17 25-15,-16 9 14 16,-9 14 4-16,-21 14-17 16,-14 10-9-16,-19 11 0 15,-9 3-17-15,14-4-11 16,9-13-2-16,19-14-1 16,32-22-13-16,8-18-24 15,25-19-27-15,30-6-64 16,57-39-106-16</inkml:trace>
  <inkml:trace contextRef="#ctx0" brushRef="#br0" timeOffset="157554.7612">9026 14127 4 0,'-103'29'585'16,"21"-2"-519"-16,58-10-24 15,24-6-42-15,27-11-6 16,44 0 6-16,16 0 8 16,-3 0 25-16,-13 12 22 15,-24 18-17-15,-34 15-1 16,-13 14-3-16,-13 9-13 16,-80-2-11-16,-11-4-7 0,-7-16-3 15,12-17-2-15,20-23-21 16,28-6-13-16,23-25-24 15,28-21-54-15,0-5-7 16,66-2-68-16,18-5-170 16</inkml:trace>
  <inkml:trace contextRef="#ctx0" brushRef="#br0" timeOffset="157705.1362">9026 14127 282 0</inkml:trace>
  <inkml:trace contextRef="#ctx0" brushRef="#br0" timeOffset="157824.276">9026 14127 282 0,'281'-136'154'0,"-281"136"-120"0,41-1 20 0,16-15-23 15,23-4 1-15,12-4 1 16,15-6 0-16,2-1-16 15,-25 9-16-15,-10 6-1 16,-17 6-10-16,-16 5-24 0,-8 5-63 16,-14 0-74-1,-11 0-114-15</inkml:trace>
  <inkml:trace contextRef="#ctx0" brushRef="#br0" timeOffset="158094.4658">10311 13856 327 0,'-8'0'73'0,"2"4"0"15,6 9-20-15,0-1-21 16,0 0 1-16,0-2-2 16,33-2 7-16,13-7-8 15,6-1-6-15,-6 0-1 16,-8 0-1-16,-21 0-13 0,-17 0-6 15,0-4 1 1,-8-4 17-16,-31-6-21 0,-1 2-6 16,12 0-9-16,9-3-31 15,8-1-23-15,11 2-53 16,0 2-62-16</inkml:trace>
  <inkml:trace contextRef="#ctx0" brushRef="#br0" timeOffset="158326.3494">10894 13562 365 0,'14'12'100'0,"5"33"-50"0,19 17 25 16,-16 21-9-16,-8 14 0 15,-14 22-9-15,-9 6-2 16,-81 5-23-16,-38-3-14 15,-22-17-15-15,-8-24-3 16,22-28-7-16,13-27-32 16,36-31-52-16,49-10-70 15,38-51-291-15</inkml:trace>
  <inkml:trace contextRef="#ctx0" brushRef="#br0" timeOffset="158814.0834">11647 14090 287 0,'-11'0'290'16,"11"0"-260"-16,0 4 2 15,0-4-16-15,43 0 18 16,17-4-17-16,0-9-13 0,-16-3-4 15,-11 9 0 1,-6 1-6-16,-13 4-33 0,10 2-69 16,-10 0-158-16</inkml:trace>
  <inkml:trace contextRef="#ctx0" brushRef="#br0" timeOffset="159038.3694">11609 14355 456 0,'5'0'215'15,"17"2"-195"-15,-3-2-12 16,5 0-8-16,-4 0-24 15,1 0-109-15,-2-2-185 16</inkml:trace>
  <inkml:trace contextRef="#ctx0" brushRef="#br0" timeOffset="162250.441">13528 13873 132 0,'0'-7'33'0,"0"1"10"15,6-3 0 1,7-3 8-16,9-3 10 0,-6 1 7 16,-7 7-11-16,-9 0-9 15,0 4-15-15,0 3-10 16,0-2-10-16,0 2 2 15,0 0 7-15,0 0-2 16,0 0-7-16,0 5-2 16,0 20 6-16,0 7 3 15,0 11-11-15,8-4-2 16,11 0 0-16,0-2 0 16,14-7 0-16,-6-10-4 15,-3-14 0-15,17-6 1 16,-8 0 3-16,13-35-2 0,12-14-5 15,-12-15 0-15,6-8-2 16,-19 0-2-16,-14 4 1 16,-11 7 3-16,-8 16 0 15,0 10 0-15,0 17 0 16,0 6 1-16,0 9-1 16,-19 0 0-16,11 0-2 15,-6 3 1-15,8-2 1 16,6-1 0-16,0-6 0 15,14-9 0-15,71-2 0 16,37-11 3-16,42 2 1 16,8-1-1-16,-1 2 1 15,-26 6 3-15,-17 7-5 16,-46 11-2-16,-38 4-6 16,-25 12-25-16,-19 24-49 0,-33 6-79 15,-43 5-194-15</inkml:trace>
  <inkml:trace contextRef="#ctx0" brushRef="#br0" timeOffset="162686.5551">14308 13860 280 0,'0'0'91'16,"0"0"-84"-16,0 0-5 15,0 0 6-15,0 0 23 16,14-7 26-16,10-7 13 16,9 7 1-16,8-1-15 15,11 0-14-15,21-8-12 16,12 2-4-16,-6 2 0 15,-3-1-5-15,-30 8-13 16,-24 5-5-16,-16 0-2 16,-6 22-1-16,-28 21 4 15,-51 11-3-15,-24 10 0 16,-4-2-1-16,23-8 0 0,32-13 0 16,38-18-2-1,14-17-4-15,33-6-5 0,65 0 4 16,28-23 4-16,-4-2-8 15,-15 7 3-15,-28 13-19 16,-41 5-38-16,-30 0-43 16,-8 18-119-16</inkml:trace>
  <inkml:trace contextRef="#ctx0" brushRef="#br0" timeOffset="162970.3144">13425 14566 450 0,'65'-13'78'0,"6"5"18"16,41-1-36-16,32-7-22 15,33-10-1-15,44-12 0 16,27-10 6-16,9 0-8 15,-26 8-12-15,-42 7-16 16,-45 16-7-16,-40 10-6 16,-36 7-18-16,-22 0-32 15,-16 9-20-15,-30 18-42 16,0-1-48-16,-19-1-130 16</inkml:trace>
  <inkml:trace contextRef="#ctx0" brushRef="#br0" timeOffset="163390.1317">14237 14802 312 0,'0'0'71'0,"0"-4"-20"16,5-11 6-16,28 0 1 15,14-1 13-15,4 3 4 16,23-4-22-16,11-4-5 16,7 8-4-16,-10 2-9 15,-22 6-7-15,-27 5-20 16,-28 0-6-16,-5 22-1 15,-11 19 6-15,-49 7-4 16,-16 2-1-16,21-4-1 16,36-10-1-16,19-8 1 15,47-21-1-15,84-7 0 16,24-4 1-16,17-27 0 0,-9 2-1 16,-37 7-4-16,-34 12-25 15,-48 10-48-15,-44 0-91 16,0 0-434-16</inkml:trace>
  <inkml:trace contextRef="#ctx0" brushRef="#br0" timeOffset="165368.3271">4871 16492 212 0,'33'-12'87'15,"0"2"-54"-15,7-5-2 16,-1-3 2-16,-7 2 9 16,-13 1 10-16,-10 2 22 15,-9 11-14-15,0 2-4 16,0 0-9-16,0 0-15 15,-41 3-4-15,-25 24-3 16,-32-1-7-16,5 1 0 0,17-1-8 16,11-11-3-16,32-7 1 15,25-5-3-15,8-3-3 16,0 0-1-16,8 3 1 16,49 3 10-16,11 5 0 15,3 14 0-15,-19 9-1 16,-11 13-1-16,-30 9-1 15,-11 4-4-15,-6-1-2 16,-59-7-3-16,-20-13 1 16,-7-21-1-16,-6-18-4 15,5 0-10-15,22-16-14 16,25-13-11-16,26 11-29 0,20 5-25 16,20 7-58-16,53 2-115 15</inkml:trace>
  <inkml:trace contextRef="#ctx0" brushRef="#br0" timeOffset="165773.672">5656 16752 440 0,'0'-14'83'0,"0"12"10"0,17-4-64 16,13-1 2 0,16-12 5-16,20-4-3 0,2-6 1 15,3-7 7-15,-14 8-7 16,-22 6-14-16,-24 8-10 16,-11 8 1-16,0 1-1 15,0 1-3-15,-11 2-2 16,-38 2-1-16,-35 0-1 15,-34 17-3-15,-18 19 3 16,-3 14-1-16,3 8 6 16,29 1-4-16,31 1-2 15,41-8-2-15,29-9 0 16,6-14-1-16,38-5 1 16,60-6-3-16,17-14-2 0,21-4-20 15,9 0-30-15,-14 0-51 16,-20 0-20-16,-26 0-92 15</inkml:trace>
  <inkml:trace contextRef="#ctx0" brushRef="#br0" timeOffset="166066.2542">7243 16636 327 0,'0'-5'230'0,"-24"5"-191"15,-55 25 20-15,-28 22-11 16,-10 8 4-16,0 6 4 16,24 2-12-16,36-16-28 15,38-13-13-15,19-13-1 16,52-16-1-16,51-5 0 15,23 0-1-15,-4-16-6 16,4 2-30-16,-20-1-41 16,-30 4-52-16,-16-3-142 15</inkml:trace>
  <inkml:trace contextRef="#ctx0" brushRef="#br0" timeOffset="166598.16">8677 15881 429 0,'17'-17'141'0,"-17"17"-73"16,0 10-36-16,-36 35-4 0,-40 19 16 15,-22 18-3-15,-8 16 6 16,2 8-19-16,25 1-10 15,24-5-7-15,36-11-7 16,19-18-4-16,0-19-2 16,27-14-12-16,33-13-32 15,-2-4-38-15,2-13-30 16,-17-7-90-16,-2-3-163 16</inkml:trace>
  <inkml:trace contextRef="#ctx0" brushRef="#br0" timeOffset="166922.1227">9209 16232 432 0,'0'0'78'0,"0"22"-16"15,-52 17-36-15,-8 9-17 16,-11 2-7-16,1-3 4 16,10-4 19-16,27-9 6 0,27-23-17 15,6-11-9 1,39 0-1-16,59-34 6 0,14-1-5 16,5-1-5-16,-11 3 1 15,-27 13-1-15,-22 7 0 16,-24 13-2-16,-27 0-13 15,-6 0-51-15,0 0-66 16,-11 0-167-16</inkml:trace>
  <inkml:trace contextRef="#ctx0" brushRef="#br0" timeOffset="167137.9353">9798 16083 313 0,'3'0'151'16,"-3"0"-103"-16,0 15-21 15,0 16 9-15,0 10 0 0,-27 3 11 16,-20 11 10-16,-5 12-15 16,-13 3-12-16,-9-2-12 15,9-1-13-15,19-3-5 16,7-11-9-16,20-8-29 16,11-15-30-16,8-16-19 15,0-14-30-15,14 0-13 16,59-32-8-16</inkml:trace>
  <inkml:trace contextRef="#ctx0" brushRef="#br0" timeOffset="167416.1517">10349 16226 294 0,'-11'0'250'0,"-22"0"-204"0,-32 31-11 15,10 5 2-15,17 2-15 16,30-14-12-16,8-8-1 15,14-9 5-15,51-6 17 16,9 8 1-16,-3 0-5 16,-12 15 0-16,-20 10 5 15,-34 11-12-15,-5 14-6 16,-52 5-3-16,-43 2-6 16,-3-12-5-16,5-16-1 15,19-28-19-15,23-10-21 16,12-12-24-16,18-34-20 15,21-8-31-15,0-13-76 16,13-1-61-16</inkml:trace>
  <inkml:trace contextRef="#ctx0" brushRef="#br0" timeOffset="167522.3661">10349 16226 396 0</inkml:trace>
  <inkml:trace contextRef="#ctx0" brushRef="#br0" timeOffset="167633.5424">10349 16226 396 0,'-11'10'45'0,"87"-18"31"0,-8-3 16 16,-2-2-37-16,10-2-11 15,-8 2-2-15,-10 4-29 16,-20-2-13-16,-3 7-2 0,-10 4-22 16,2 0-74-16,-13 0-86 15,5 0-77-15</inkml:trace>
  <inkml:trace contextRef="#ctx0" brushRef="#br0" timeOffset="167858.1505">11352 16065 214 0,'-19'26'215'16,"14"4"-114"-16,-3 4-22 16,8-3-46-16,0-5-8 15,27-14 6-15,25-12-2 16,13 0 0-16,-5 0-1 15,-8-25-3-15,-14 1-4 0,-16-2-14 16,-22 2-5 0,0-3-1-16,-8 4-1 0,-44-3-4 15,19 5-21-15,6 11-32 16,2 10-33-16,-2-3-59 16,-6-1-131-16</inkml:trace>
  <inkml:trace contextRef="#ctx0" brushRef="#br0" timeOffset="168106.2571">11810 15695 429 0,'0'-13'111'0,"55"13"-60"15,-11 4-22-15,15 27 7 16,-20 25-5-16,-18 19 29 15,-21 31 11-15,-2 17-10 16,-83 14-14-16,-32 2-19 16,-19-2-15-16,-17-6-11 15,-8-19-2-15,17-18-6 16,-1-24-32-16,-13-47-95 16,41-23-169-16</inkml:trace>
  <inkml:trace contextRef="#ctx0" brushRef="#br0" timeOffset="169262.3258">12577 16250 306 0,'2'-11'149'16,"23"-2"-64"-16,-17 8-28 15,-8 5-23-15,0-4 9 16,11-1-1-16,-3-3-14 15,6-3-13-15,-3 1-1 16,10 2 1-16,9 0-4 16,11 4-4-16,19-4-5 15,11 5-1-15,0 3-1 16,-16-3 0-16,-4 3-12 16,-12 0-36-16,-20 0-28 15,-19 15-49-15,0 4-70 16,0 4-158-16</inkml:trace>
  <inkml:trace contextRef="#ctx0" brushRef="#br0" timeOffset="169447.5662">12547 16457 436 0,'0'-8'165'16,"46"8"-50"-16,17 0-26 15,21 0-46-15,-2 0-30 16,-3 0-13-16,-22 0-7 16,-19 0-60-16,-38 0-49 15,0 0-99-15</inkml:trace>
  <inkml:trace contextRef="#ctx0" brushRef="#br0" timeOffset="170716.0516">14360 15710 168 0,'0'-7'127'0,"0"0"-55"16,0 4-17-16,8 0-22 15,-3-1-14-15,-5 0-9 0,0 4 5 16,0-2 20-16,0 0 3 16,0-1-1-16,0 0 1 15,0 3-12-15,0 0-6 16,0 0-9-16,0-2 0 16,14 0-4-16,19-3 8 15,10-6 15-15,17 0 2 16,28-7-6-16,10 1-5 15,5 1-6-15,-10 6-2 16,-22 3-1-16,-25 7-7 16,-18 0-4-16,-18 0 0 15,-10 22-1-15,0 14 3 16,-57 13-3-16,-35 9 1 0,-15 8-1 16,9-3 0-16,33-15 0 15,32-12 0-15,33-11 0 16,3-12-1-16,73-11 0 15,22-2 1-15,22 0 0 16,-3-18 0-16,-13 3-2 16,-17 11-9-16,-24 4-35 15,-36 0-53-15,-27 14-44 16,0 11-131-16</inkml:trace>
  <inkml:trace contextRef="#ctx0" brushRef="#br0" timeOffset="170994.5427">14117 16437 379 0,'41'-15'142'15,"5"8"-36"-15,25 5-27 16,27-5-40-16,33-8-3 15,41-12 4-15,16-4-6 16,-2-3-5-16,-12 0-8 16,-40 10-9-16,-36 11-12 0,-33 13-4 15,-13 0-11 1,-6 6-23-16,-21 18-49 16,-25 6-29-16,0-8-38 0,-11 1-222 15</inkml:trace>
  <inkml:trace contextRef="#ctx0" brushRef="#br0" timeOffset="171526.2184">14275 16897 328 0,'0'0'53'0,"0"0"11"16,0 0-17-16,0 0 3 16,0 3 0-16,0 26 11 15,0 10-12-15,6 9-17 16,7 0-10-16,1 4-2 15,5-8-2-15,8-11-6 16,-2-12-8-16,16-13 0 16,-9-8 7-16,7-20-2 15,2-26-7-15,-14-7-2 16,-3-9-1-16,-18-1-1 0,-6 5 2 16,0 7-5-16,0 8 3 15,0 4 1-15,0 12-1 16,0 7-1-16,0 5 3 15,0 5-4-15,8-1 2 16,25-2-2-16,24-3 4 16,27-6 1-16,23-4 1 15,24-7 2-15,19-3-1 16,21-6 4-16,-15 7 5 16,-17 9-1-16,-41 7-11 15,-33 10-5-15,-24 9-28 16,-22 0-49-16,-19 17-72 0,0 11-154 15</inkml:trace>
  <inkml:trace contextRef="#ctx0" brushRef="#br0" timeOffset="172020.1653">14924 16996 104 0,'0'0'295'0,"0"-5"-230"16,6-8-22-16,13-2-27 15,8 0 26-15,19-1 10 16,14-5 13-16,17 1-5 16,15-2-7-16,-7 7 2 15,-20 5-16-15,-24 8-16 16,-22 2-16-16,-19 8-6 15,0 26 4-15,0 11 1 0,-52 7-1 16,-13 5-2-16,5-4-3 16,22-6 0-16,19-8 0 15,19-11 1-15,0-19-1 16,57-9 0-16,36-7 0 16,10-26-2-16,1-11-12 15,-17 6-26-15,-8 16-35 16,-32 9-39-16,-15-2-180 15</inkml:trace>
  <inkml:trace contextRef="#ctx0" brushRef="#br0" timeOffset="172808.5681">16563 16254 744 0,'46'-11'82'0,"-21"4"-7"16,-6 7-45-16,0 0-30 15,-19 11-2-15,3 5-30 16,-3 0-40-16,0 1-29 0,-41-6-59 16</inkml:trace>
  <inkml:trace contextRef="#ctx0" brushRef="#br0" timeOffset="173970.6291">16628 16336 85 0,'0'0'122'0,"0"0"-65"16,0 0-33-16,0 0-14 16,0 0-2-16,0 0 2 15,0-3 9-15,0 1 5 16,0-3 10-16,0-1 14 0,0 4-14 15,-8-1-18-15,3 1-7 16,-1 2-1-16,-2 0 6 16,-6 0 13-16,14-3-2 15,0 0 5-15,0 0-7 16,0-5-2-16,0 0 10 16,19-4-3-16,36-1-9 15,16 0-1-15,3-1-1 16,5 2-1-16,-3 5 4 15,-16 2-7-15,5-1-10 16,-26 6-3-16,-7-2-5 16,-4-1-8-16,-20-1-13 0,3 4-13 15,-11 0-19 1,0 0-94-16,0 0-183 0</inkml:trace>
  <inkml:trace contextRef="#ctx0" brushRef="#br0" timeOffset="174232.1015">16634 16565 423 0,'0'-12'101'0,"38"11"14"0,-5 1-36 16,13 0-24-16,14-3-20 16,5-5-18-16,1-3-14 15,-14-3-3-15,-17 3-11 16,-2 3-50-16,-33 5-73 16,0-1-297-16</inkml:trace>
  <inkml:trace contextRef="#ctx0" brushRef="#br0" timeOffset="175096.2011">17893 15621 235 0,'0'0'36'0,"0"-4"2"15,0 3-16-15,0-3 2 16,0 1 12-16,0-5 11 16,0 2 4-16,0 1-1 15,0 2-16-15,0 3-8 16,0 0-8-16,0-4-6 16,0-1-1-16,0-2 12 15,20 1 13-15,26-3 10 16,0-4 1-16,20 4-14 15,5-6-10-15,-1 2 1 0,4 2 3 16,-28 10-8-16,-21 1-15 16,-25 0-4-16,0 10 0 15,-14 22 2-15,-62 15 0 16,-17 11-1-16,-13 4-1 16,8-1 2-16,21-3-2 15,31-12 0-15,32-10 0 16,14-14-1-16,25-7 0 15,40-8 1-15,17-4-1 16,0-3 1-16,-8 0-1 16,-14 0 0-16,-14 0-17 15,-8 0-47-15,-11 3-42 0,-27 3-94 16,0 2-301-16</inkml:trace>
  <inkml:trace contextRef="#ctx0" brushRef="#br0" timeOffset="175552.2818">18706 15874 407 0,'0'-7'108'0,"11"7"-33"15,11 0-35 1,-17 16-6-16,9 10-18 0,-14 1-3 15,5-1-7-15,17-4 1 16,-3-5 4-16,14-15 1 16,5-2 6-16,8 0 0 15,1-27-6-15,5-8-9 16,-14-9-2-16,-11-5 0 16,-22-3 0-16,-5-6-1 15,0-2-2-15,0-9-2 16,-19 1-10-16,6 10 0 15,2 11-1-15,11 18 12 16,-3 12 3-16,-2 12 2 16,-1 5 0-16,-2 0-2 0,8 0-2 15,0 0 2 1,0 6-2-16,27-3 2 0,39 0 0 16,13-3 5-16,11 0 2 15,2 0 3-15,-4 0-1 16,-4 0-3-16,-27 0-6 15,-16 0-3-15,-27 0-35 16,-14 19-53-16,0 2-113 16</inkml:trace>
  <inkml:trace contextRef="#ctx0" brushRef="#br0" timeOffset="175995.92">19189 15760 318 0,'0'0'57'0,"0"0"-28"16,21-14-7-16,31-5 21 15,0-5-2-15,3 7 32 16,7-6-4-16,4 5-2 16,-6 4-18-16,-14 6-8 15,-8 2-23-15,-16 6-15 0,-11 0-3 16,-11 7 0-16,0 21 0 16,0 6 1-16,-33 3 0 15,-10 8 1-15,7-6-2 16,12-2 2-16,15-7 1 15,9-14 0-15,0-8 0 16,33-8-1-16,27 0 5 16,25 0-5-16,2-20-2 15,-11 2-1-15,-10 2-3 16,-15 11-20-16,-34 5-36 16,-17 0-23-16,0 13-76 15,-36 3-312-15</inkml:trace>
  <inkml:trace contextRef="#ctx0" brushRef="#br0" timeOffset="176369.5018">18076 16484 333 0,'0'0'106'0,"0"0"-56"16,0-3 12-16,0 0-18 16,27-5 4-16,58-7 18 15,32-3-3-15,55-10-10 16,30-5-12-16,21-4-4 15,6-1-7-15,-27 6-5 16,-19 10-14-16,-58 7-11 16,-27 7-1-16,-32 8-6 15,-12 0-21-15,-10 0-36 16,-22 4-25-16,-22 11-29 16,0-1-42-16,0-2-8 15,0-2-106-15</inkml:trace>
  <inkml:trace contextRef="#ctx0" brushRef="#br0" timeOffset="176858.2587">18553 16675 312 0,'-11'0'123'15,"11"-5"-80"-15,0-2 15 0,0-3-24 16,11 2-5-16,-3 8 4 16,6-1-2-16,-3 1-8 15,-3 0 0-15,6 0 7 16,-9 0 4-16,14 0 2 15,3 0 0-15,22-10-14 16,8-1 0-16,21 0 1 16,-13-5-5-16,-3 6 3 15,-10 5-3-15,-20 5-8 16,-16 0-4-16,-11 0-3 16,0 15-3-16,-25 23 2 0,-40 10 0 15,-14 8-2 1,0-3-1-16,19 0 1 0,22-15 1 15,32-9 0-15,6-14-1 16,14-12 0-16,57-3 1 16,21 0-1-16,18-21 0 15,-12-3 0-15,-6 5-6 16,-2 4-22-16,-30 7-74 16,-8-17-219-16</inkml:trace>
  <inkml:trace contextRef="#ctx0" brushRef="#br0" timeOffset="177668.0773">20252 16239 12 0,'25'-11'78'15,"-17"7"-24"-15,3 1-7 16,-11 3-4-16,2-2-23 16,9 2-14-16,3-5-6 15,-6-3 0-15,11 3-5 16,-19-3-7-16,11 4 12 16,-11 4 13-16,0 0 18 15,0 0 9-15,0 0-7 16,0 0-14-16,0 0-2 0,0 0-4 15,0 0 4-15,0 0 6 16,0-6 19-16,0 4 17 16,8 0 3-16,6-1-13 15,10 3-3-15,9 0 1 16,22-1-6-16,2-4-10 16,8-1-4-16,-5 5-17 15,-13-3-10-15,-28 4-2 16,-6 0-22-16,-7 0-41 15,-6 8-30-15,0 16-40 16,-27 6-65-16</inkml:trace>
  <inkml:trace contextRef="#ctx0" brushRef="#br0" timeOffset="177832.4759">20296 16437 404 0,'0'-1'223'15,"54"-5"-107"-15,25 3-41 16,14 1-41-16,-9-2-33 16,-13-4-1-16,-5 4-60 15,-39 3-90-15,6-10-161 16</inkml:trace>
  <inkml:trace contextRef="#ctx0" brushRef="#br0" timeOffset="178401.9506">21378 16284 432 0,'0'0'91'16,"0"15"-5"-16,0 25-29 15,0 5-20-15,0 1-4 16,0-2-6-16,19-5-8 15,22-11-8-15,24-16-6 16,-7-12-2-16,26 0 1 16,-2-33 5-16,-3-22 2 15,-8-10-9-15,-25-4-1 16,-16-8-1-16,-21-2 0 16,-9-12-3-16,0 3-4 15,0 7-5-15,-9 10 3 16,-10 19 5-16,19 14 3 0,0 9 1 15,0 7 0-15,0 5-2 16,14 1 2-16,32-2 2 16,28-3 1-16,24-4 9 15,19-3 9-15,14 2 11 16,14-5-9-16,-1 5-6 16,-27 4-9-16,-24 8-8 15,-27 6-1-15,-34 8-24 16,-13 0-57-16,-19 15-65 15,0 18-142-15</inkml:trace>
  <inkml:trace contextRef="#ctx0" brushRef="#br0" timeOffset="178808.2883">22251 16054 290 0,'-20'13'120'0,"20"-5"-107"16,0-6 5-16,0-2 7 15,0 0 6-15,11-4 25 16,25-15 34-16,21 6 1 15,14-5-28-15,16-4-16 0,6 4-12 16,-3 3 2-16,-19 5-12 16,-30 7 0-16,-28 3-18 15,-13 5-6-15,-13 36 1 16,-53 16 0-16,-7 6-1 16,2-5 0-16,19-11-1 15,44-16 0-15,8-17 1 16,41-14-1-16,68 0-2 15,24-28-1-15,9-5-21 16,-22 2-64-16,-41 4-87 16,-35-4-279-16</inkml:trace>
  <inkml:trace contextRef="#ctx0" brushRef="#br0" timeOffset="182497.9345">18515 15069 260 0,'0'0'160'16,"0"19"-126"-16,-52 63 43 15,-46 39 8-15,-27 36-31 16,-20 28-13-16,-5 4-26 16,19-5-15-16,-2-19-41 15,62-57-184-15</inkml:trace>
  <inkml:trace contextRef="#ctx0" brushRef="#br0" timeOffset="183037.9605">19131 16513 422 0,'0'-4'208'0,"0"15"-138"16,0 45 36-16,-79 42-32 15,-60 32-28-15,-54 28-17 16,-26 13-23-16,-29-12-6 15,63-54-125-15,68-82-603 16</inkml:trace>
  <inkml:trace contextRef="#ctx0" brushRef="#br0" timeOffset="201611.2152">24988 11039 58 0,'-11'0'214'0,"3"0"-195"16,8 0-4-16,0 6 17 15,0-1 1-15,0-2-31 16,0-3 29-16,-5 0-12 16,-1 0 12-16,3 0 5 15,-2 0-1-15,-1 0-6 16,6 0-14-16,0 0 0 15,0 0-3-15,0 0 10 16,33-3 14-16,33-9-6 16,18-3-5-16,6 4-6 15,-3 2-11-15,-16 2-5 16,-5 3-3-16,-12-1-13 16,17 5-74-16,-33-5-135 15</inkml:trace>
  <inkml:trace contextRef="#ctx0" brushRef="#br0" timeOffset="202317.8127">25972 10647 234 0,'6'-7'131'0,"2"2"-91"16,-8 0 17-16,6 1-19 15,7 0 0-15,14 1-1 16,6-7-8-16,11 2 0 16,8-3 1-16,13 1-3 15,-5-2 9-15,0 5-8 16,-14 1-8-16,-2 6-1 15,-22 0-7-15,-3 0-7 16,-8 8 2-16,-11 18 2 16,0 11 0-16,-25 9 0 0,-48 11-6 15,-17 6-1-15,-3-2-2 16,17 2 0-16,21-9 0 16,22-5 0-16,28-11-1 15,5-9-1-15,0-3 1 16,46-8 0-16,11-7 1 15,9-5 0-15,-1-6-4 16,9 0-13-16,-3 0-61 16,-6-8-77-16,-10-12-193 15</inkml:trace>
  <inkml:trace contextRef="#ctx0" brushRef="#br0" timeOffset="202759.9181">26796 10861 432 0,'0'0'17'16,"0"10"3"-16,3 13 35 16,21 0-21-16,-5-1-19 15,8-1-10-15,-7-8 4 16,-1-6-1-16,-3-7 5 15,9 0-4-15,2-5 1 16,16-27-3-16,-10-15-5 0,0-10-2 16,-14-6 0-1,-11 0-3-15,-8-3 2 0,0 11 0 16,0 9 0-16,0 14 1 16,-5 11 1-16,-14 6-1 15,5 6 0-15,6 3 0 16,2 0 1-16,6 4 0 15,0-6-1-15,6-7 3 16,59-7-2-16,33-3 7 16,14-6 11-16,14 4 16 15,-4-1-4-15,-15 10-4 16,-15 6-17-16,-29 5-9 16,-27 7-1-16,-17 0-9 15,-14 3-34-15,-5 29-84 16,0 1-151-16</inkml:trace>
  <inkml:trace contextRef="#ctx0" brushRef="#br0" timeOffset="203547.6586">27453 10652 140 0,'0'0'150'0,"0"0"-109"15,0 0-9-15,0 0-7 16,0 0 5-16,0 0-9 15,-8 0 8-15,-3 0 8 16,3 0 2-16,8 0-11 16,-6 0-11-16,6 0-9 15,0 0-3-15,0 0 3 16,0 0 5-16,0 0 6 16,0 0-9-16,0 0 2 15,0 0 7-15,0 0-4 16,0 0 2-16,0 0-1 15,-5 0-3-15,5 0-6 0,0 0-2 16,0 0 0-16,0 0-2 16,0 0 0-16,0 0 1 15,0 0 1-15,0 0 3 16,0-8 9-16,13-1 0 16,26 2-7-16,-7-6-4 15,12 4 4-15,2-7 0 16,9-1 0-16,-3 5 1 15,-6 2-2-15,-19 5 4 16,-8 2-3-16,-8 3-7 0,-11 0-1 16,0 0-1-1,0 0 0-15,0 18 0 0,-11 11 4 16,-35 9-3-16,0-4 0 16,-9-4-2-16,11-8 0 15,17-9 1-15,16-10 0 16,11-3-1-16,0 0 0 15,0 0-1-15,30 0 0 16,17-8 1-16,-6 0 2 16,-3 8-2-16,-19 0 2 15,0 0-1-15,-11 16 5 16,-8 20-2-16,0 8 1 16,-33 4 2-16,-27-2-7 15,0-11 0-15,-2-8 0 16,7-14-9-16,-8-13-15 0,17 0-32 15,-6 0-52-15,30-11-57 16,9-5-202-16</inkml:trace>
  <inkml:trace contextRef="#ctx0" brushRef="#br0" timeOffset="203938.0599">25795 11479 274 0,'0'-5'191'0,"0"2"-177"16,0 0 2-16,0 2-8 16,0-3 13-16,19 1 28 15,47-6 29-15,46-2-3 16,46-11-12-16,38-6-16 16,28-6-6-16,29-2-6 15,-10 4-10-15,-20 6-5 0,-40 8-11 16,-33 3-8-16,-44 7-1 15,-32 5-4-15,-22 3-17 16,-28 0-53-16,-5 0-63 16,-19 0-101-16</inkml:trace>
  <inkml:trace contextRef="#ctx0" brushRef="#br0" timeOffset="204537.7657">26515 11807 245 0,'0'0'107'16,"-5"0"-76"-16,5 0-6 15,-6 0-2-15,-2 0-7 16,0 0 16-16,2 0 12 16,-5 0-3-16,9 0 0 15,2 0-4-15,0 0-11 16,0 0-12-16,0 0 2 0,0 0 1 15,0 0 0-15,13-2 12 16,28-5 14-16,16-4-9 16,-10 4-3-16,-6 1-9 15,-9 3 2-15,-18 3-11 16,-3 0-4-16,-11 0-6 16,0 0 1-16,0 16 2 15,0 6 1-15,0 0-4 16,0-7-1-16,0-5-2 15,0-7 0-15,0-3-1 16,41 2 1-16,16 4 1 16,9 2 1-16,-12 14 1 0,-21 13 0 15,-22 14 9-15,-11 15 1 16,-47 10-3-16,-51 2-7 16,-11-13-3-16,3-21 0 15,21-24-4-15,12-18-14 16,21-9-21-16,33-37-59 15,19-18-98-15,46-17-206 16</inkml:trace>
  <inkml:trace contextRef="#ctx0" brushRef="#br0" timeOffset="205151.5956">28724 11256 423 0,'32'-5'86'0,"34"-2"1"16,7-3-43-16,6 1-38 15,-2 0-6-15,-12-2-1 16,-13 10-8-16,-11-4-47 15,-14 0-172-15</inkml:trace>
  <inkml:trace contextRef="#ctx0" brushRef="#br0" timeOffset="205415.9571">29097 10992 409 0,'0'0'89'15,"0"0"-52"-15,0 12 32 16,-11 22-2-16,3 11-19 16,-19 19-1-16,-6 7-15 15,0 6-17-15,1-9-13 0,13-21-2 16,19-14-15-1,0-20-36-15,19-13-91 0,41-6-166 16</inkml:trace>
  <inkml:trace contextRef="#ctx0" brushRef="#br0" timeOffset="206286.0666">29833 10759 346 0,'0'0'84'15,"0"0"-52"-15,0 0-5 16,-8 0 15-16,3 0 16 16,-9 0-5-16,6 21-13 15,-3 8-7-15,3 6-15 16,-3-4 4-16,11-2-9 15,0-5-9-15,0-6-3 16,0-12 1-16,24-6-1 16,17 0 11-16,3-19 5 15,2-17-9-15,-8-10-8 16,-16-6-1-16,-16-7-3 16,-6 1 1-16,0 6-2 15,0 8 3-15,-8 11 0 0,-12 8 0 16,1 4 2-1,8 13 0-15,11 1 0 0,0 0 1 16,0 4 1-16,0-8-1 16,30 1 0-16,36-6 0 15,27-5 3-15,18-1 5 16,15-2 3-16,-3 6 2 16,-12 0 10-16,-13 8-10 15,-38 3-10-15,-21 7-4 16,-12 0-21-16,-13 0-78 15,-14 7-79-15,0 15-246 16</inkml:trace>
  <inkml:trace contextRef="#ctx0" brushRef="#br0" timeOffset="206705.8669">30185 10687 330 0,'0'0'39'0,"0"0"3"15,41 0 26-15,11-3 6 16,0-5-17-16,8-2 7 0,-3 2-7 15,3 2-8-15,-22 6-12 16,-16 0-23-16,-3 0-12 16,-19 0-1-16,0 27-1 15,-38 8 1-15,-30 14-1 16,-9-3-4-16,12 3 4 16,18-4-1-16,15-13 2 15,23-4-2-15,9-16 1 16,0-7-4-16,41-5 1 15,30 0 1-15,22-1 1 16,-3-12-4-16,-11 3-5 16,-5 4-16-16,-23 3-22 0,-12 3-59 15,-31 0-82-15</inkml:trace>
  <inkml:trace contextRef="#ctx0" brushRef="#br0" timeOffset="206997.752">29741 11434 444 0,'0'0'150'16,"0"0"-93"-1,24 0 3-15,61 0 3 0,26-16-12 16,42-15-12-16,11 0-4 16,-9-7-9-16,-16 3-13 15,-35 11-13-15,-31 1 0 16,-15 5-7-16,-17 4-38 16,-14 7-45-16,-8 7-59 15,-19 0-115-15</inkml:trace>
  <inkml:trace contextRef="#ctx0" brushRef="#br0" timeOffset="207237.9053">30321 11586 302 0,'-11'16'270'16,"-2"19"-165"-16,13 16-6 16,-19 11-15-16,0 10-24 15,-14-2-21-15,0-4-22 16,14-16-17-16,19-15-10 16,0-30-71-16,38-25-205 15</inkml:trace>
  <inkml:trace contextRef="#ctx0" brushRef="#br0" timeOffset="214643.7377">25512 13832 231 0,'-6'0'156'0,"1"0"-106"16,5 0 2-16,0 0-6 15,32 0 6-15,28 0 3 16,6 0-4-16,-9 0-23 16,3 0-13-16,-8 6-12 15,-11 2-3-15,11 4-8 0,13 3-48 16,-27-3-145-16</inkml:trace>
  <inkml:trace contextRef="#ctx0" brushRef="#br0" timeOffset="215115.6976">26141 13699 416 0,'-13'0'44'0,"13"0"-21"0,0 0-11 16,0 0 2-16,0 0 14 15,0 0 18-15,0 0 12 16,0 0-6-16,0 0-14 15,13 0-3-15,28 0-5 16,-8 0-7-16,11 0 0 16,10 0-6-16,-16 0-4 15,1 0 6-15,-4 10-7 16,-16 3-6-16,-5 3-1 16,-3 10 1-16,-11 3-2 15,0 13-3-15,-11 13-1 16,-57 6 1-16,-9 6-1 0,-10-4 0 15,22-7-2-15,32-12 2 16,22-14-2-16,11-8-1 16,5-9 0-16,42-6-1 15,18-5-1-15,6-2-5 16,-5 0-26-16,-1 0-40 16,3 0-57-16,-24 0-94 15</inkml:trace>
  <inkml:trace contextRef="#ctx0" brushRef="#br0" timeOffset="215549.7255">26831 14011 550 0,'-8'0'44'0,"8"8"-5"15,14 25 1-15,18-2-26 16,-12-1-8-16,-1-2-6 16,-3-10 0-16,0-9 0 15,-7-9 1-15,10 0 3 16,8-5 13-16,6-33-2 16,5-15-13-16,-19-13-2 15,-11-1-4-15,-8-4 3 0,0 6 1 16,0 7 0-1,0 7 0-15,0 8-1 0,-5 11 1 16,2 10 1-16,-3 7 0 16,6 7 1-16,0 6 2 15,0 0 4-15,0-3-3 16,47-4 0-16,24-6-1 16,21-4 5-16,12 0 5 15,2 2 13-15,-8-1-15 16,-13 6-12-16,-14 5 0 15,-30 7-11-15,-14 0-48 16,3 2-85-16,-14 18-128 16</inkml:trace>
  <inkml:trace contextRef="#ctx0" brushRef="#br0" timeOffset="216089.6228">27453 13774 378 0,'-8'6'22'0,"-3"0"-17"0,11-1 0 15,-6-3 2 1,4-2-2-16,-4 0 27 0,-2 0 28 15,-3 0-13-15,6 0-13 16,5 0-6-16,0 0-7 16,0 0-1-16,0 0 3 15,0 0 6-15,0 0-3 16,16 0 1-16,17-5-3 16,0-3 1-16,2 2 4 15,3 0-3-15,-5 3-8 16,-6 3-5-16,-13 0-6 15,-3 0-4-15,-11 0-1 16,0 0-2-16,0 15 3 16,0 14 2-16,-14 8-1 15,-30-1-2-15,12-2-1 0,10-12 0 16,22-9-2 0,0-13 1-16,0 0-2 0,41 0 2 15,19 0 2-15,-8 0 0 16,-6 3-1-16,-27 16 0 15,-19 5 0-15,0 11-1 16,-85 5 0-16,-13 0-1 16,-8-17-9-16,8-12-49 15,27-11-54-15,25 0-63 16,13-9-153-16</inkml:trace>
  <inkml:trace contextRef="#ctx0" brushRef="#br0" timeOffset="216443.7775">25972 14601 411 0,'0'0'141'0,"0"0"-99"16,33 0-14-16,79 0 43 0,43-13-17 16,55-12 0-16,33-8 3 15,19 1-8-15,-33 3-20 16,-33 9-15-16,-51 7-14 15,-45 7-1-15,-37 5-7 16,-14-1-27-16,-16-3-58 16,-8 2-70-16,-25-1-174 15</inkml:trace>
  <inkml:trace contextRef="#ctx0" brushRef="#br0" timeOffset="217049.7225">26698 14890 284 0,'0'0'97'15,"0"0"-71"-15,0 0-11 0,0 0-8 16,0 0-6 0,-6 0 12-16,-7 0 45 0,13 0 2 15,-6 0-8-15,1-1-7 16,5 1-9-16,0 0-14 15,0 0-3-15,0 0-2 16,0-3-1-16,0-1 8 16,11 1 2-16,35-1 4 15,6 2-7-15,2 0-1 16,-16 2-1-16,1 0-6 16,-23 0-7-16,-5 0-2 15,-11 4-1-15,0 23-1 0,0 2 4 16,-27 1-4-16,-12 1-2 15,12-14-2-15,8-7-1 16,19-10 1-16,0 0-1 16,19 0 1-16,36 0 1 15,5 0 0-15,11 0 0 16,-25 11 1-16,-27 23 0 16,-19 19 10-16,-22 8 2 15,-73 9-7-15,-12-13-7 16,4-18 0-16,16-21-7 15,16-18-22-15,33-19-39 16,38-33-87-16,30-24-112 16</inkml:trace>
  <inkml:trace contextRef="#ctx0" brushRef="#br0" timeOffset="217635.9823">28882 14609 281 0,'-6'0'139'0,"6"0"-86"16,0 0-6-16,11 0 17 15,49 0-6-15,-8-2-4 16,13 0-15-16,-5 2-22 16,-2-3-17-16,-4 3-5 15,-10 0-40-15,-3-1-104 0,-14-10-133 16</inkml:trace>
  <inkml:trace contextRef="#ctx0" brushRef="#br0" timeOffset="217846.5744">29236 14401 86 0,'-19'0'502'0,"5"0"-426"15,14 14-26-15,0 25 8 16,-2 9-36-16,-23 5-18 16,-13 1-4-16,5-5-3 15,6-8-4-15,13-11-24 16,9-7-65-16,5-8-89 0</inkml:trace>
  <inkml:trace contextRef="#ctx0" brushRef="#br0" timeOffset="218467.7117">29708 13853 165 0,'0'-2'212'15,"0"2"-164"-15,0 0-14 16,0-4-2-16,0 3 14 16,0-1 14-16,0-3-1 15,24 4-14-15,4-2 2 0,-1 0 4 16,3 3-25-16,-14 0-17 16,3 0-2-16,0 0-2 15,-5 0-3-15,-3 3 3 16,-11 18 4-16,0 8 3 15,0 2 0-15,-30 4-1 16,3-10-8-16,19-6-1 16,2-10-2-16,6-4-1 15,0-5 1-15,6 5 2 16,26 2 9-16,1 4-1 16,-11 5-5-16,-17 10-1 15,-5 9 5-15,-27 4 0 0,-52 3-3 16,-16-7-6-1,15-10 0-15,26-12-8 0,16-12-10 16,13-1-18-16,22 0-10 16,3 0-33-16,0-5 2 15,36-6-22-15,40-4-48 16,3-6-51-16</inkml:trace>
  <inkml:trace contextRef="#ctx0" brushRef="#br0" timeOffset="218857.3737">30259 14102 271 0,'-9'7'238'0,"-4"11"-210"16,2 6 21-16,3 2-11 16,2 1-22-16,6-11-6 15,0-3 18-15,0-7-9 16,47-6 4-16,4 0 2 15,15-21-1-15,-9-14-8 16,-2-7-11-16,-17-5-3 16,-30-3-2-16,-8 3-2 15,0-3-3-15,0 7 1 16,-14 0 3-16,1 13 1 16,-6 8-1-16,11 4 1 15,8 7 0-15,0-1-1 16,8 0 1-16,44 0 0 0,13-2 1 15,33-2 1-15,14-4 1 16,-6 3 10-16,9 1 15 16,-23 6-4-16,-18 3-14 15,-30 5-10-15,-3 2-8 16,-36 0-54-16,-5 4-115 16,0 20-200-16</inkml:trace>
  <inkml:trace contextRef="#ctx0" brushRef="#br0" timeOffset="219277.6926">30698 14009 350 0,'0'5'55'16,"0"6"-50"-16,0-6 6 16,0-1 12-16,0-4 6 15,0 0 42-15,0 0 21 16,13 0-21-16,31 0-19 16,2 0-7-16,1 0-13 15,-20 0-5-15,-8 0-15 0,0 0-8 16,-19 18 1-1,0 4 0-15,0 9 2 0,-27 10-2 16,-30 1-2-16,-3-2-3 16,21-9 1-16,20-8-1 15,19-10-1-15,0-10-4 16,52-3 4-16,27 0 0 16,11 0 0-16,3-3-7 15,-14-7-11-15,-14 2-20 16,-13 8-54-16,-27 0-72 15,-25 0-178-15</inkml:trace>
  <inkml:trace contextRef="#ctx0" brushRef="#br0" timeOffset="219585.6029">29550 14719 483 0,'0'0'115'16,"0"0"-60"-16,0 0-15 16,60 0 4-16,52 0 4 15,43-13 6-15,47-23-10 16,16-10-5-16,11 2-13 0,-19 7-7 15,-33 8-9-15,-32 9-8 16,-47 5-2-16,-27 12-5 16,-20 3-21-16,-15-3-71 15,-12 3-68-15,-24 0-59 16</inkml:trace>
  <inkml:trace contextRef="#ctx0" brushRef="#br0" timeOffset="220169.2318">30114 14856 14 0,'-13'0'254'0,"13"0"-180"15,-6 0-33-15,6 0-11 16,0 0-11-16,0 0-2 16,0 0 14-16,-8-2 15 15,0-1 2-15,-3 1-3 0,11-2 2 16,-6 3-13-16,6 1-10 15,0-4-9-15,0 4-6 16,0 0 0-16,0 0 3 16,0 0 8-16,0 0 5 15,0-1 0-15,17-2 2 16,18 0-2-16,9 2-2 16,-9-3-4-16,3 1 0 15,-10 3-5-15,-23 0-6 16,1 0-5-16,-6 7-3 15,0 19 3-15,0 9 0 16,-20 3-1-16,-18-2-1 16,11-8-1-16,16-14 0 15,11-8 0-15,0-3 0 16,44-2 1-16,2 6 2 0,-5 8 5 16,-30 8 0-16,-11 19 4 15,-52 13-7-15,-60 6-5 16,-27-5 0-16,-8-24 0 15,35-25-19-15,66-7-131 16,46-53-336-16</inkml:trace>
  <inkml:trace contextRef="#ctx0" brushRef="#br0" timeOffset="223511.6162">26332 16401 319 0,'-13'0'49'0,"13"0"-36"16,-6 0-10-16,6 0-2 16,0 0 1-16,0 0 7 15,-8 0 24-15,3 0 3 0,-1 0 0 16,3 0-9-16,-2 0-1 15,0 0 7-15,5 0-2 16,0 0 4-16,5 0-1 16,60 0 25-16,28 0 1 15,11 0-14-15,-3 0-15 16,-6 0-21-16,-40 0-8 16,-12 0-2-16,-16 8-13 15,-7 8-70-15,-20-5-119 16,0-9-316-16</inkml:trace>
  <inkml:trace contextRef="#ctx0" brushRef="#br0" timeOffset="223977.6736">26987 16257 400 0,'-11'0'81'16,"11"0"-46"-16,0 0-25 0,0 0-5 15,0 0 19 1,0 0 45-16,19 0 17 0,38 0-22 15,11-8-5-15,9 2-19 16,-26 6-16-16,-15 0-10 16,-6 0-6-16,-22 0-5 15,-2 15 0-15,-6 12 0 16,0 14 3-16,-20 9-2 16,-45 4-1-16,-14 6-2 15,0-4 0-15,16-3-1 16,28-16 0-16,24-10 0 15,11-15 0-15,19-6-1 16,38-5 1-16,17-1 2 16,5 0-2-16,-14 0 0 0,-5 0-3 15,-22 0-18-15,6 0-63 16,-3 0-86-16,-14 0-128 16</inkml:trace>
  <inkml:trace contextRef="#ctx0" brushRef="#br0" timeOffset="224406.0109">27788 16455 507 0,'0'0'92'15,"0"19"-57"-15,0 14 5 0,14-1-17 16,5-2-16-1,0-7 1-15,-5-10 7 0,-9-9 6 16,3-1 6-16,3-3 0 16,3-3-4-16,13-28-4 15,-2-10-16-15,-12-12-3 16,-4-1-1-16,-9-5-1 16,0 1-2-16,-9 8 2 15,-15 6 2-15,10 11 0 16,1 3 0-16,13 9 1 15,0 6-1-15,0 0 0 16,0 1 1-16,5 0-1 16,50 0 0-16,21-4 1 15,30-1 3-15,17-4 0 0,2-3 8 16,-13 9 5-16,-14 5-10 16,-32 8-7-16,-14 4-2 15,-14 0-6-15,-11 0-26 16,0 0-57-16,-2 10-54 15,2-2-140-15</inkml:trace>
  <inkml:trace contextRef="#ctx0" brushRef="#br0" timeOffset="224981.3474">28500 16292 370 0,'-11'0'61'15,"11"0"-32"-15,0 0-19 0,0 0-1 16,-8 0 3 0,8 0 25-16,-6 0 13 15,6 0-1-15,0 0 0 0,0 0-11 16,25-8-6-16,16 0-11 16,11 1 12-16,-6-4-8 15,-5 3-4-15,-11 7-2 16,-16-1-10-16,-14 2-6 15,0 0-1-15,0 3-1 16,0 23 8-16,-20 5 2 16,-18 1-7-16,-3-8-3 15,28-11-1-15,7-5-1 16,6-8-1-16,0 0-1 16,14 0 3-16,19 0 1 15,10 0 2-15,-7 2-2 0,-12 6 2 16,-10 16 1-16,-14 7 9 15,0 12 0-15,-66 2-7 16,-18-1-5-16,-3-12-1 16,16-14-7-16,19-15-10 15,19-3-29-15,33-7-28 16,0-19-62-16,52-4-55 16,27-2-234-16</inkml:trace>
  <inkml:trace contextRef="#ctx0" brushRef="#br0" timeOffset="225281.4592">29326 16350 427 0,'0'0'93'0,"0"0"-49"15,47 0-1-15,26 0-2 16,17-7-3-16,8-10 0 16,0-3-3-16,-13 2-22 15,-25 9-13-15,-6 1-3 16,-15 6-23-16,-12 2-75 0,-8-4-64 15,-14-3-187-15</inkml:trace>
  <inkml:trace contextRef="#ctx0" brushRef="#br0" timeOffset="225485.2768">29825 16156 470 0,'-8'0'89'15,"-3"23"-21"-15,-3 15 18 16,-5 8-35-16,-2 9-12 0,-18 3-15 16,-2-7-19-16,3-6-5 15,6-10-3-15,26-13-12 16,6-10-63-16,0-12-88 16,57-4-181-16</inkml:trace>
  <inkml:trace contextRef="#ctx0" brushRef="#br0" timeOffset="226369.325">30223 16152 185 0,'-19'-3'209'15,"14"3"-157"-15,5 0-22 0,0-2-9 16,-6-1 17-16,6-1 22 16,0-2 1-16,11-3 7 15,44 2-10-15,-4-5-10 16,1 4-10-16,0 8-6 16,-25 0-14-16,1 0-7 15,-17 0-6-15,-11 8-3 16,0 18 1-16,0 6 0 15,-47-3-2-15,-5 2-1 16,9-8 0-16,10-8 0 0,17-6-1 16,5-1 1-1,-3-3-1-15,9 4 1 0,5 5-1 16,-14-1 1-16,9 6 0 16,-4-8 1-16,9-4-1 15,0-1 1-15,0-5-1 16,0-1 1-16,0 0-1 15,0 0 1-15,0 0-1 16,0 0 2-16,0 0-1 16,0 0 0-16,0 0 0 15,0 0 1-15,0 0 1 16,0 0-2-16,0 0-1 16,0 0 0-16,0 0 2 15,0 0-2-15,0 0 0 16,0 0 0-16,0 0 0 0,0 0 0 15,0 0 0-15,0 0 0 16,0 0 0-16,0 0 0 16,0 0 0-16,0 0 0 15,0 0 0-15,0 0 0 16,0 0 1-16,0 0-1 16,0 0 1-16,0 0 0 15,0 0 0-15,0 0-1 16,0 0 1-16,0 0-1 15,0 0 0-15,0 0 0 16,0 0 2-16,0 0 4 16,28-3 4-16,18-8-6 0,11 2-1 15,-5 1 0-15,-11 3-1 16,-3 3 3-16,-5 2-3 16,-6 0-2-16,-2 13 0 15,-3 11 1-15,-17 7 0 16,-5 5 0-16,0-1 0 15,-52 2-1-15,-21-2 0 16,-17-3 0-16,-3-5 0 16,0-7 0-16,9-9-1 15,26-11-2-15,9 0-10 16,25 0-10-16,18-18-30 16,6-3-56-16,14-1-88 15,57-5-193-15</inkml:trace>
  <inkml:trace contextRef="#ctx0" brushRef="#br0" timeOffset="226870.689">30913 16433 298 0,'-14'-6'274'15,"9"6"-215"-15,5 0-45 16,0 9-9-16,0 10 17 16,0 6 2-16,0 2 17 15,0 3 5-15,0-2 0 16,0-7-23-16,0-8-10 15,25-7-7-15,15-6-3 16,7-4 0-16,5-31 2 16,-6-8-4-16,-16-6-1 15,-16 0-1-15,-6-4 1 16,-8-4-2-16,0 0 1 16,0 16-2-16,0 7 1 15,0 18 1-15,0 12 1 16,0 0 0-16,0 4 0 0,5-4-2 15,28-4-4-15,27-10 5 16,19-5 1-16,14 1 1 16,16-8 1-16,-11 4 2 15,-5 1 1-15,-14 3-3 16,-3 7-2-16,-30 9-7 16,-13 6-49-16,-25 0-80 15,-8 0-142-15</inkml:trace>
  <inkml:trace contextRef="#ctx0" brushRef="#br0" timeOffset="227329.8116">31390 16355 68 0,'-5'0'186'0,"-1"0"-92"16,-2 0-21-16,8 0 18 16,0-2-4-16,0-2-32 15,0 4-5-15,19-6 1 0,17-4-17 16,7-3-7-16,9-3 2 15,3-3-2-15,2 5 3 16,-19 5 1-16,-11 5-7 16,-18 4-12-16,-4 0-4 15,-5 11-8-15,0 24 1 16,0 11 1-16,-14 5-2 16,-13 5 0-16,3-6 0 15,10-5 0-15,14-11 0 16,0-8 0-16,19-9-1 15,46-8-2-15,4-5-7 16,7-2-9-16,3-2-11 0,-24 0-32 16,10 0-50-16,-32 0-63 15,-33 0-350-15</inkml:trace>
  <inkml:trace contextRef="#ctx0" brushRef="#br0" timeOffset="228335.7895">26444 17411 212 0,'11'-14'46'15,"22"6"-22"-15,2-2-7 16,12-1 2-16,-15 5 16 16,6 0 14-16,-18 1-6 15,7-1-2-15,-3 3-4 16,9-2 2-16,3 2-7 16,15 3-10-16,7 0 13 15,10 0 0-15,27 0-11 16,-2 0-3-16,19 0 8 15,10 3-9-15,4-3 7 16,5 0-4-16,8 0 0 0,5 0-7 16,-7 0 2-1,2 0-4-15,5 0-4 0,-2 0-4 16,-11 0-5-16,13 0 0 16,-13-7 1-16,14-2-2 15,13-4 1-15,0-2 4 16,6-2 6-16,-4-4 0 15,-12 5-3-15,-7-1-3 16,4 2-3-16,-11 1-1 16,7 6-1-16,-15-3 1 15,5 5 0-15,0 1 1 16,-6-3 6-16,-2 6-2 16,2-6-3-16,-2 3-2 15,-9 5-1-15,-16-2 0 16,1 2 0-16,-20 0-1 0,-17 0 0 15,-26 0 0-15,-12 0 0 16,-15 9-4-16,-9 4-15 16,0 3-40-16,0 0-71 15,0-3-45-15,-41-11-211 16</inkml:trace>
  <inkml:trace contextRef="#ctx0" brushRef="#br0" timeOffset="228965.4497">29097 17875 295 0,'0'-2'83'0,"0"-3"-61"15,0-2-17-15,0 7 1 0,-11-3 19 16,8-1 7-1,-2 4 30-15,-3-1 13 0,8-2-25 16,0 3-19-16,0 0-15 16,-6 0-6-16,6 0-6 15,0 0 1-15,0 0 2 16,0 0 10-16,0 0 5 16,0-2 10-16,0-7-1 15,6 1-5-15,40-8-8 16,14-7-7-16,6-1-4 15,7 1 12-15,-7 1 5 16,-9 8-2-16,-24 7-9 0,-14 4-7 16,-19 3-3-1,0 0 0-15,0 7-1 0,0 23 1 16,-25 7 0-16,3-6-3 16,12-4-2-16,10-8 0 15,0-8 0-15,19 1 2 16,27-1 1-16,-8 10 2 15,-19 8 3-15,-19 14 10 16,-33 22-3-16,-84 2-13 16,-27-1 0-16,-6-20 0 15,5-33-25-15,28-13-86 16,43-1-192-16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7:08:04.5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18687 3260 120 0,'0'-1'61'0,"0"1"1"16,0 0-4-16,0 0 0 15,0 0-33-15,0 0 2 16,0 0 3-16,0 0-9 16,0 0-4-16,0 0 12 15,0 0 13-15,0 8-20 16,0 6-8-16,0-1-5 16,0 1 2-16,0-7-2 0,0-1 3 15,0-4 8 1,0 0 5-16,0 2-1 0,0-2-2 15,0 0-6-15,0-2 2 16,0 0-6-16,-8-15 1 16,-20-22-11-16,4-7-2 15,-3 1 1-15,8 4-1 16,5 5 0-16,0 7 1 16,3 3-1-16,3 4 0 15,-16 3 0-15,2 1 0 16,-5 4-1-16,-3 1 1 15,-3 4 0-15,6 6 1 16,8 1 0-16,-3 0 0 16,-3 0 3-16,-8 1-3 0,6 20-1 15,3 11 0-15,-4 13 0 16,9 11 1-16,-5 19-1 16,7 15 1-16,-7 11-1 15,2 10 0-15,3 10 0 16,-6 4 0-16,4 4-2 15,-4-4 1-15,6-15-6 16,0-22-6-16,5-32-9 16,9-24-14-16,-3-25-20 15,-11-7-36-15,-9-3-81 16</inkml:trace>
  <inkml:trace contextRef="#ctx0" brushRef="#br0" timeOffset="204.2147">17624 3886 574 0,'70'0'9'0,"42"-7"88"16,14 3-46-16,-9-6-30 15,-5 0-10-15,-14-3-11 16,-19-3-6-16,-5 4-35 15,7-1-75-15,-18 6-214 16</inkml:trace>
  <inkml:trace contextRef="#ctx0" brushRef="#br0" timeOffset="526.1564">19434 3415 365 0,'-49'0'102'0,"-8"26"-92"0,-14 17 24 15,-16 8-11 1,2 18-5-16,0 5 2 0,12 9 6 15,21 9 0-15,14-1-8 16,24-5-12-16,14-8-6 16,0-16 0-16,6-11 0 15,40-11-2-15,0-6-3 16,6-12-12-16,-5-2-52 16,-1-14-111-16</inkml:trace>
  <inkml:trace contextRef="#ctx0" brushRef="#br0" timeOffset="803.731">19584 3733 192 0,'11'0'297'16,"-3"24"-282"-16,17 5 59 16,15 3-32-16,-1-3-7 15,12 1-23-15,-4-2-9 16,-1-3-3-16,1 4 0 16,-7-7-3-16,4-4-18 15,-11-4-58-15,8-11-85 0,5-3-166 16</inkml:trace>
  <inkml:trace contextRef="#ctx0" brushRef="#br0" timeOffset="1014.0701">20266 3697 172 0,'-60'0'397'0,"-11"6"-392"15,-3 29 48-15,-10 10-16 16,5 8-17-16,-1 11-10 15,1 1-8-15,3 0 0 16,8-8-2-16,16-14-3 0,19-15-15 16,20-13-21-16,13-15-32 15,0 0-39-15,32-6-20 16,34-16-91-16</inkml:trace>
  <inkml:trace contextRef="#ctx0" brushRef="#br0" timeOffset="1313.7721">20598 3643 283 0,'0'0'92'0,"0"0"-47"0,0 0 13 15,0 0 3-15,0 10-9 16,0 21 1-16,0 7-16 16,-19 18-6-16,-8 6-8 15,-3 5-6-15,-6-1-6 16,-2-1-8-16,0-8-3 16,16-9-7-16,3-13-18 15,-8-17-34-15,8-6-52 16,5-12-67-16,-5 0-101 15</inkml:trace>
  <inkml:trace contextRef="#ctx0" brushRef="#br0" timeOffset="1478.2785">20178 4027 426 0,'0'0'77'0,"19"0"0"15,31-6 4-15,26 1-35 16,3-3-16-16,0-1-8 15,-8-2-17-15,-11-4-5 16,-3-1-25-16,9-4-74 16,2-3-199-16</inkml:trace>
  <inkml:trace contextRef="#ctx0" brushRef="#br0" timeOffset="1936.0088">21253 3465 313 0,'0'0'75'0,"0"0"-42"15,0 0 14-15,0 0-15 16,0 0-17-16,0 8 8 15,0 14 28-15,0 10-10 16,-6 7-10-16,-7 11-3 0,-20 10 2 16,8 4 0-1,-21 10-5-15,5 2-7 0,3-3-9 16,0-13-7-16,10-18-2 16,23-19 0-16,-3-13 0 15,8-10-3-15,8-3 3 16,44-25 1-16,27-5-1 15,-3 2 0-15,-8 9 0 16,-10 12 0-16,-12 10 1 16,-8 0 1-16,-16 21 7 15,-3 21 5-15,-19 3-5 16,6-1-8-16,-6-8-1 16,13-6-8-16,6-6-15 15,-5-19-44-15,10-5-40 16,23 0-79-16,7-37-94 0</inkml:trace>
  <inkml:trace contextRef="#ctx0" brushRef="#br0" timeOffset="2183.9444">22092 3207 444 0,'14'-5'33'15,"27"5"15"-15,16 0 25 16,-5 7-28-16,-11 41-6 16,-3 28 7-16,-24 31 10 0,-14 30-4 15,0 22-9-15,-71 6-6 16,-22-2-16-16,-5-24-19 16,13-35-2-16,39-35-20 15,24-34-61-15,22-35-102 16,79-40-353-16</inkml:trace>
  <inkml:trace contextRef="#ctx0" brushRef="#br0" timeOffset="2956.1768">22703 3882 235 0,'-8'0'19'0,"8"0"66"16,0 0-8-16,0 0-34 15,8 0 23-15,25 0 20 16,19 0-19-16,13-3-23 16,25-1-7-16,-3-2-3 15,-2-3-21-15,5-7-13 16,-16-2-13-16,-9 1-50 15,14-6-89-15,-19-2-363 16</inkml:trace>
  <inkml:trace contextRef="#ctx0" brushRef="#br0" timeOffset="3473.9261">24825 3196 435 0,'0'0'25'0,"0"0"26"15,-11-4-7-15,-3-18-22 16,-8-3-16-16,3-5-1 16,-14 2 7-16,-5 6 4 15,-8 1-7-15,-1 10 3 16,9 6-6-16,-3 5-2 15,-16 0-3-15,11 0 0 16,5 22 0-16,3 11 0 16,10 5 0-16,9 11 0 15,6 12 9-15,7 11 10 16,-2 13 14-16,3 3-3 16,5 5-4-16,-6-1-13 15,-2-3-7-15,-6-3-7 16,-10 0 0-16,-9-9-9 0,6-9-8 15,-11-12-23-15,0-21-44 16,2-19-75-16,3-16-159 16</inkml:trace>
  <inkml:trace contextRef="#ctx0" brushRef="#br0" timeOffset="3659.3492">24067 3715 624 0,'76'-18'17'16,"36"2"76"-16,5-2-44 0,-11 3-23 15,-8-6-22-15,-5 0-4 16,-3-4-15-16,3 0-32 16,5 4-66-16,8 10-149 15</inkml:trace>
  <inkml:trace contextRef="#ctx0" brushRef="#br0" timeOffset="3916.0583">25730 3267 437 0,'-33'0'67'0,"-19"27"-31"0,-8 20 23 16,-11 9-17-1,-8 12-19-15,0 7-6 0,8 1 6 16,17 3-4-16,27-2 0 16,10-9-8-16,17-8-11 15,0-11 0-15,25-10-1 16,32-11-3-16,6-6-17 16,2-14-30-16,-13 6-68 15,5-9-115-15</inkml:trace>
  <inkml:trace contextRef="#ctx0" brushRef="#br0" timeOffset="4185.8404">25822 3584 139 0,'11'0'282'0,"-2"0"-263"16,10 10 64-16,0 7-33 16,8-1-12-16,6 5-15 15,13 0-3-15,-8-5-2 16,3 4-4-16,-3-3-7 16,9 1-7-16,-15-1-2 15,-7-6-13-15,-3-4-23 16,-3-4-88-16,19-3-87 0</inkml:trace>
  <inkml:trace contextRef="#ctx0" brushRef="#br0" timeOffset="4366.3968">26253 3584 400 0,'-98'42'91'15,"-14"5"-51"-15,-5 6 21 16,0 4-28-16,16-5-20 15,11-5-12-15,38-7-1 16,30-15-15-16,22-15-22 16,0-10-50-16,49 0-29 0,66-27-148 15</inkml:trace>
  <inkml:trace contextRef="#ctx0" brushRef="#br0" timeOffset="4589.8582">26580 3336 513 0,'36'0'5'0,"27"17"57"16,2 33-17 0,-24 22 0-16,-22 16 1 15,-19 22-6-15,-24 17 0 0,-69 10-13 16,-33-7-27-1,-5-12 0-15,-13-24-55 0,13-22-79 16,0-30-190-16</inkml:trace>
  <inkml:trace contextRef="#ctx0" brushRef="#br0" timeOffset="5895.8489">18068 4768 9 0,'54'0'244'16,"26"0"-216"-16,4-5 52 15,20-9-37-15,2 3-9 0,11 1 3 16,1 3-4-16,1 0 1 15,-1 4-5-15,-1 3-8 16,-5 0-4-16,-9 0-6 16,4 0 0-16,5 0 0 15,10-4 0-15,12-5-1 16,16 2-2-16,11-5 0 16,0 1-1-16,2 2 4 15,-13-1 3-15,-19 3-3 16,-14-1 3-16,-5 2-4 15,0-1-3-15,0-1 2 16,5 2-6-16,0-2 0 0,8 0-2 16,-2-1 2-16,-8 0 3 15,2-4 4-15,-5 0 2 16,-3 0-3-16,-3 3-1 16,6 3-7-16,5 2 6 15,-10 3-4-15,7 2 2 16,-13-4-4-16,3 4 1 15,7-7-2-15,15 6 0 16,2-3 1-16,-3 2-1 16,6 2 1-16,-5 0 0 15,-9 0-1-15,-5 0 2 16,13 0-1-16,-16 0-1 16,17 0 2-16,-1-8-2 15,6 4 3-15,0 1-3 16,8 2 1-16,-8 1 3 0,13 0-3 15,-16 0 0-15,11-6 0 16,14-4-1-16,11-9 0 16,13 2 1-16,6-6-2 15,13 3 2-15,0 3 1 16,-5 4-1-16,3-1 2 16,-3-5-3-16,-9 5 1 15,-18-4-1-15,-31 6 0 16,-23-1 0-16,-37 3-1 15,-16 6 1-15,-16-1 0 16,6 5-1-16,-1 0 0 16,-2 0-1-16,-9 0-3 0,-16 0-4 15,-5-3-12-15,-14 1-35 16,0-2-51-16,-14 4-196 16</inkml:trace>
  <inkml:trace contextRef="#ctx0" brushRef="#br0" timeOffset="6645.6842">22504 5076 23 0,'0'-7'278'0,"0"1"-230"15,0-1 32-15,0 0-40 16,0-3-21-16,0 5 6 16,0 0 12-16,0 3-8 0,0 2 3 15,0 0-1-15,0 0-9 16,0 0-3-16,0 0 0 15,0 0-6-15,0 0-8 16,0 0-1-16,0 10-4 16,0 19 6-16,0 14 11 15,0 11-5-15,0 13 4 16,0 10 5-16,-5 7-5 16,-9 3-5-16,0-13-4 15,4-13-7-15,10-26 0 16,0-24-2-16,0-11-4 15,51-19-5-15,28-24 11 0,14-2-2 16,3 20 2-16,-23 22 0 16,-2 3 0-16,-25 50 0 15,-24 24-1-15,-16 7-4 16,-6-16-92-16,0-43-413 16</inkml:trace>
  <inkml:trace contextRef="#ctx0" brushRef="#br0" timeOffset="46785.2761">2984 7337 14 0,'0'5'2'0,"-19"4"-4"16,-5 0 4-16,15-1 5 16,4-1-6-16,5 8-1 15</inkml:trace>
  <inkml:trace contextRef="#ctx0" brushRef="#br0" timeOffset="47639.199">3320 7340 108 0,'0'-3'154'15,"0"3"-119"-15,0 0 22 16,0 0-6-16,0 0-20 16,0 0 1-16,0-3 0 15,0-6 7-15,-9 2-3 16,-1 1-4-16,-10-8 2 16,7-3-5-16,-4-13-6 15,-13-4-21-15,-5-8-1 16,-3-1-1-16,-8 1 0 15,7 5 0-15,-2 4 0 16,3 8 1-16,19 7-1 0,0 8 0 16,0 10 0-16,-3 0 0 15,-2 0 1-15,-4 10-1 16,4 18 1-16,16 6-1 16,-6 14 2-16,14 16 1 15,0 16 1-15,5 12 5 16,31 19 3-16,-3 12 2 15,-9 13-3-15,-2 12-6 16,-8-1-1-16,-9-9-3 16,1-17-1-16,-6-26 0 15,13-25-10-15,-13-26-31 16,0-17-89-16,0-27-143 0</inkml:trace>
  <inkml:trace contextRef="#ctx0" brushRef="#br0" timeOffset="47819.3334">2703 8114 188 0,'47'-26'353'0,"10"6"-349"16,60 10 59-16,-10-8-32 15,10 11-18-15,-11 2-11 16,-2-6-2-16,-17 8-56 15,-2-15-179-15</inkml:trace>
  <inkml:trace contextRef="#ctx0" brushRef="#br0" timeOffset="48105.3507">4157 7614 389 0,'-118'57'10'0,"1"13"26"16,19 17 34 0,11 9-40-16,24 2-14 0,30-2-8 15,25-19-5-15,8-10-1 16,0-20-1-16,41-10 0 15,25-13-1-15,13-11 0 16,11-11-18-16,-6-2-77 16,-10 0-127-16</inkml:trace>
  <inkml:trace contextRef="#ctx0" brushRef="#br0" timeOffset="48435.7442">4440 7877 224 0,'6'5'107'0,"7"5"-69"16,12 3 40-16,10-3-20 16,-5 4-18-16,17 1 2 15,-6 9-5-15,2 4-19 16,-2 4 0-16,-8 8-10 0,-9-1-7 16,-2 3-1-16,-16-2-6 15,7-11-34-15,-13-11-84 16,0-14-122-16</inkml:trace>
  <inkml:trace contextRef="#ctx0" brushRef="#br0" timeOffset="48637.7992">4939 7801 407 0,'-73'40'56'15,"-15"25"-34"-15,-7 4 19 16,-25 9-5-16,11 1-23 16,3-7-12-16,27-17-1 0,40-20-1 15,26-17-19-15,13-18-77 16,32 0-101-16</inkml:trace>
  <inkml:trace contextRef="#ctx0" brushRef="#br0" timeOffset="48959.2929">5296 7785 166 0,'0'0'166'0,"0"0"-125"16,0 0 5-16,0 8 10 15,-10 15-10-15,-10 12-17 16,-1 8 8-16,-12 15-1 16,6 4-7-16,-6 3-9 15,3-6-14-15,3-7-6 16,8-2 0-16,10-9-4 0,9-5-32 15,-5-14-109 1,-9-15-182-16</inkml:trace>
  <inkml:trace contextRef="#ctx0" brushRef="#br0" timeOffset="49130.9689">4997 8196 355 0,'0'-11'108'0,"0"-2"-47"15,32-10 24-15,39-1-36 16,8 2-10-16,-19-1-22 16,0 4-14-16,-3 9-3 15,-2-3-14-15,8 6-83 16,-17-9-194-16</inkml:trace>
  <inkml:trace contextRef="#ctx0" brushRef="#br0" timeOffset="49545.3482">5782 7720 225 0,'0'0'55'0,"0"0"-3"16,0 10 1 0,-25 10 15-16,-2 9-20 0,2 8-8 15,-15 11 5-15,12 7-6 16,-4 1-6-16,2 0-9 16,16-12-10-16,6-12-9 15,8-17-4-15,0-15-1 16,22 0 1-16,48-26 7 15,10-10-2-15,10 11-3 16,-11 12 3-16,-14 13 3 16,-10 9 2-16,-31 35 0 15,-16 19 3-15,-8 8-2 0,0-3-8 16,-8-6-4 0,8-28-12-16,0-24-50 0,8-10-67 15,30-29-82-15</inkml:trace>
  <inkml:trace contextRef="#ctx0" brushRef="#br0" timeOffset="49807.4727">6420 7464 367 0,'24'0'37'0,"9"6"23"16,13 26 2-16,-5 15 8 16,-2 15-2-16,-20 25-4 15,-11 22-5-15,-8 18 0 16,-27 7-23-16,-53-2-25 16,15-26-11-16,13-35 0 15,39-32-42-15,13-39-92 16,27-51-181-16</inkml:trace>
  <inkml:trace contextRef="#ctx0" brushRef="#br0" timeOffset="50519.4857">7186 7922 165 0,'-14'0'88'0,"1"0"4"16,5 0-26-16,8 0-14 15,0-16-12-15,0 2 14 16,35 2 3-16,17 3-6 0,5 8-9 16,-11 1-21-16,-10 0-16 15,2 0-5-15,-5 0-6 16,13 0-56-16,-13 0-163 16</inkml:trace>
  <inkml:trace contextRef="#ctx0" brushRef="#br0" timeOffset="50789.5701">7205 8219 536 0,'0'6'81'15,"0"5"-25"-15,0-6-7 16,38-5-22-16,22 0-20 16,6 0-7-16,13-18-25 15,-14-20-167-15</inkml:trace>
  <inkml:trace contextRef="#ctx0" brushRef="#br0" timeOffset="51779.4995">8260 7664 136 0,'-13'0'232'0,"-1"0"-204"16,14 0 14-1,0 0 4-15,0 0 18 0,33-10-23 16,21-3-3 0,12-2 13-16,16 0-12 0,5 5-5 15,-8 1-2-15,-8 9-9 16,-25 0-8-16,-19 12-8 16,-21 27-1-16,-6 21 2 15,-57 24-1-15,-44 23-5 16,-22 13-2-16,6 2 1 15,35-22-1-15,30-23 0 16,52-25-2-16,0-25-1 16,87-19-2-16,25-8 2 15,19 0 3-15,5-15-4 0,1-5-11 16,-17-4-26 0,-3-4-44-16,-13-13-100 0</inkml:trace>
  <inkml:trace contextRef="#ctx0" brushRef="#br0" timeOffset="52055.7312">10155 7265 479 0,'-171'111'45'16,"-7"33"46"-16,7 20-4 15,7 16-11-15,47 7-29 16,46-13-37-16,44-30-9 16,27-45-1-16,92-42-31 15,72-43-93-15,18-18-145 16</inkml:trace>
  <inkml:trace contextRef="#ctx0" brushRef="#br0" timeOffset="52717.3514">10204 7776 295 0,'0'0'46'0,"3"0"33"16,22 0-16-16,13 0-9 15,11 2 4-15,16 15-9 16,12 12 0-16,-4 4-18 16,4 4-8-16,-9 5-15 15,-16 0-6-15,-9 2-2 16,-7 7 0-16,-4-5-2 15,1-8-17-15,-6-15-59 16,-10-14-82-16,-17-9-169 0</inkml:trace>
  <inkml:trace contextRef="#ctx0" brushRef="#br0" timeOffset="52935.1751">10875 7762 208 0,'-33'0'178'16,"-13"25"-157"-16,-19 16 35 15,-6 14-6-15,-22 14-15 16,-5 10-8-16,-3-3-18 0,-8-3-7 16,16-13-1-16,36-23-1 15,35-15-16-15,22-20-77 16,0-2-77-16</inkml:trace>
  <inkml:trace contextRef="#ctx0" brushRef="#br0" timeOffset="53271.0953">11412 7641 301 0,'0'9'41'16,"-8"9"-8"-16,-11 5 39 15,-6 4-17-15,-7 3-18 16,13 9 0-16,-9 10-12 15,-4 7 5-15,-4 4-7 16,6 5-8-16,-2-7-7 16,12-3-5-16,12-11-3 15,8-9 0-15,0-12-14 0,0-15-63 16,0-8-92 0,0-4-171-16</inkml:trace>
  <inkml:trace contextRef="#ctx0" brushRef="#br0" timeOffset="53475.4206">11020 8073 216 0,'0'-5'178'16,"0"-2"-140"-16,0-1 32 16,51-7 1-16,15-6-21 15,-1 4-6-15,14 3-11 16,-21 3-12-16,-12 10-19 15,-5 1-2-15,-8 0-14 0,10-4-73 16,-2 2-78-16,-16-7-292 16</inkml:trace>
  <inkml:trace contextRef="#ctx0" brushRef="#br0" timeOffset="53931.5356">11936 7541 233 0,'0'0'94'0,"0"0"-53"0,0 0-10 16,0 5-1-16,-19 6 4 15,5 1-2-15,-5 3 3 16,-3 2 5-16,3 3-6 15,0 5-7-15,0 5 0 16,5 6-3-16,-5 9 2 16,-8 12-5-16,2 9-3 15,-7 6-5-15,-1-3-3 16,14-8-5-16,5-21-4 16,6-17-1-16,8-23 0 15,0-2 0-15,33-38 0 16,40-12 0-16,6-3 0 15,6 11 0-15,-1 11 1 0,-4 20-1 16,-23 13 1 0,-11 3 0-16,-24 40 0 0,-17 11 8 15,-5 8-1-15,0 0-8 16,-5-7 0-16,2-10-2 16,3-13-28-16,0-17-41 15,14-9-66-15,21-6-45 16,14-21-154-16</inkml:trace>
  <inkml:trace contextRef="#ctx0" brushRef="#br0" timeOffset="54195.3342">12637 7323 393 0,'0'0'73'0,"0"12"-44"16,32 25 37-16,9 10-12 16,-16 22 1-16,-6 21 1 15,-19 27-2-15,0 24-17 16,-38 4-4-16,-36 4-21 16,-8-17-11-16,3-24-1 15,25-26-4-15,29-32-51 16,25-31-46-16,0-19-68 0,25-42-176 15</inkml:trace>
  <inkml:trace contextRef="#ctx0" brushRef="#br0" timeOffset="54771.5507">13195 7186 89 0,'0'0'67'0,"-8"4"-1"16,-11 13-4-16,0-7-9 15,5-1-18-15,6-2-5 0,-3-2-12 16,9-3-6 0,-9 2 13-16,11-2 2 0,0-1-6 15,0-1 0-15,0 0 17 16,0 0 3-16,27 0-7 16,36 0-11-16,-9-9 10 15,4 9-6-15,-12 0-3 16,-32 13-10-16,-14 37-5 15,0 19 7-15,-41 13-5 16,-11 0-6-16,8-15-3 16,36-19-2-16,8-25 0 15,38-17-3-15,60-6-23 0,41-16-46 16,20-32-108 0,-15-16-339-16</inkml:trace>
  <inkml:trace contextRef="#ctx0" brushRef="#br0" timeOffset="55416.4584">13953 8157 342 0,'0'0'98'0,"0"-8"-14"16,33-3 9 0,54-1-20-16,17-4-12 0,8-2-15 15,-14 1-16-15,-22 3-23 16,-27 13-6-16,-10 1-1 16,12 0-13-16,4 0-59 15,10 0-124-15</inkml:trace>
  <inkml:trace contextRef="#ctx0" brushRef="#br0" timeOffset="55807.5813">15232 7776 528 0,'-84'40'49'0,"43"8"-15"16,30-20-27-16,11-11-6 15,0-17 1-15,52 0 23 16,27 0 22-16,11-12-10 15,-3 7-2-15,-16 5-4 16,-33 25-12-16,-30 28 4 0,-8 21-6 16,-35 8-9-16,-55 3-4 15,-14-8-3-15,3-14-1 16,11-22-3-16,17-23-21 16,21-16-20-16,8-2-18 15,17-19-26-15,27-20-43 16,0-14-124-16</inkml:trace>
  <inkml:trace contextRef="#ctx0" brushRef="#br0" timeOffset="56025.4267">15270 7621 312 0,'47'-20'161'0,"5"0"-95"16,46-4 17-16,0 6-49 16,3-4-3-16,-17 2-16 15,-5 8-14-15,-13 7-1 16,-1 5-10-16,1 0-81 16,-14 0-130-16</inkml:trace>
  <inkml:trace contextRef="#ctx0" brushRef="#br0" timeOffset="56301.1496">16983 7190 183 0,'0'0'327'0,"-68"24"-291"16,-11 35 10-16,-44 23 4 15,-22 15-14-15,-24 20-13 16,-3 9 12-16,23 16 4 16,37 5-8-16,38-9-5 15,44-13-17-15,30-26-9 16,0-28 0-16,71-18-1 16,8-18-8-16,38-15-19 0,14-16-34 15,0-4-43-15,-11 0-84 16</inkml:trace>
  <inkml:trace contextRef="#ctx0" brushRef="#br0" timeOffset="56631.468">17029 7823 380 0,'0'0'16'16,"0"1"52"-16,0 12-3 15,30-2-7-15,16 5-20 16,6 0 2-16,3 1-3 15,2 5-18-15,-11-1-16 16,1 9-1-16,-15-2-2 16,7-1-5-16,2-1-32 15,5-11-49-15,-8-8-59 16,0-7-209-16</inkml:trace>
  <inkml:trace contextRef="#ctx0" brushRef="#br0" timeOffset="56840.7445">17703 7715 316 0,'-74'10'28'16,"-16"24"13"-16,-16 8 18 16,-12 11-12-16,7 5-8 15,2-2-12-15,16 1-15 16,19-7-8-16,22-13-4 15,20-10-1-15,32-14-36 0,0-8-59 16,32-5-89 0</inkml:trace>
  <inkml:trace contextRef="#ctx0" brushRef="#br0" timeOffset="57135.3631">18114 7633 224 0,'0'6'114'0,"0"11"-73"15,-19 11 28-15,-5 6-7 16,2 5-21-16,-3 13-1 15,4 3-10-15,-12 5 1 16,14 0-14-16,5-11-13 16,9-2-4-16,5-9 0 15,0-11-16-15,0-7-74 16,0-14-120-16</inkml:trace>
  <inkml:trace contextRef="#ctx0" brushRef="#br0" timeOffset="57315.7664">17694 8021 297 0,'0'-12'121'0,"47"-6"-50"16,37-3-8-16,-5-4-38 16,9 4-8-16,-12-2-14 15,-8 4-3-15,-2-1-1 16,-9 3-80-16,-11-4-218 15</inkml:trace>
  <inkml:trace contextRef="#ctx0" brushRef="#br0" timeOffset="57756.9808">18720 7392 309 0,'0'0'43'0,"0"0"-32"16,0 6-3-16,-9 15 18 16,-15 9-3-16,-9 3 19 0,0 2 3 15,-2 3 5 1,2-2-9-16,1 4-16 15,4 5 0-15,-4 1 1 0,2 10-3 16,-3 2-6-16,14-11-4 16,5-8-6-16,14-17-6 15,0-16 0-15,0-6-1 16,25-6 0-16,29-26 2 16,3 0 1-16,3 6-3 15,-8 13 0-15,-14 10 1 16,-2 3 1-16,-17 10 0 15,-5 25 12-15,-9 11 6 16,-5 0-12-16,0 0-8 16,6-9 0-16,7-7-15 15,6-15-37-15,14-6-65 0,-6-9-77 16</inkml:trace>
  <inkml:trace contextRef="#ctx0" brushRef="#br0" timeOffset="58027.4197">19360 7102 205 0,'0'0'249'0,"0"0"-215"16,6 30 45-16,-3 14-15 15,-3 24 2-15,0 23-16 16,0 26 1-16,-14 16-2 0,-46 19-5 16,-19 3-14-16,-6-7-20 15,1-14-10-15,24-31-1 16,41-34-42-16,19-46-108 16,0-34-184-16</inkml:trace>
  <inkml:trace contextRef="#ctx0" brushRef="#br0" timeOffset="58589.2961">19622 7957 26 0,'0'-12'264'0,"0"5"-217"16,0 3-13-1,0-8 39-15,0-4-5 0,6-2 9 16,48 0-2 0,25 2-13-16,19 3-31 0,11-4-9 15,-2 2-6-15,-4 0-13 16,-4 4-3-16,-26 0-16 15,6 4-38-15,-27 1-80 16,-19-1-166-16</inkml:trace>
  <inkml:trace contextRef="#ctx0" brushRef="#br0" timeOffset="58851.4095">20304 7585 262 0,'-38'6'149'0,"-3"27"-93"16,-6 7 18-16,1 14-8 15,-11 11-20-15,5 3-2 16,11 5-13-16,8-6-16 15,6-14-11-15,27-12-4 16,0-16-17-16,27-10-74 16,39-15-90-16</inkml:trace>
  <inkml:trace contextRef="#ctx0" brushRef="#br0" timeOffset="59047.5542">21359 7146 612 0,'-38'71'73'15,"16"46"7"-15,3 16-48 16,-14 8-14-16,0-5-8 16,6-16-9-16,27-25-1 15,0-29-48-15,41-38-125 16</inkml:trace>
  <inkml:trace contextRef="#ctx0" brushRef="#br0" timeOffset="114427.9224">6458 10226 203 0,'0'-2'207'0,"0"2"-163"16,0 0-8-16,-5 0-8 15,5 0 3-15,-9 0-8 16,9 0 5-16,0 0 3 15,-5 0-2-15,5-5-7 16,0 5-1-16,0 0-2 16,0 0-5-16,38 0 2 15,22 0 4-15,-14 0-14 16,-7 0-6-16,-7 0 0 16,-13 0-16-16,-10 0-35 15,-4 0-30-15,3 0-70 16,-8 22-123-16</inkml:trace>
  <inkml:trace contextRef="#ctx0" brushRef="#br0" timeOffset="114594.8611">6439 10503 466 0,'0'11'36'15,"0"-4"48"-15,30-4-43 16,19-3-10-16,3 0-22 15,-6-18-9-15,-2-6-38 16,2-11-96-16,-5-2-237 16</inkml:trace>
  <inkml:trace contextRef="#ctx0" brushRef="#br0" timeOffset="115500.8275">7598 10189 238 0,'0'0'116'0,"0"0"-84"16,0 0 9-16,0 0 9 15,0 0-15-15,0 0-7 16,0 0 6-16,5 0 15 15,22 0-3-15,25 0-3 16,8-13-6-16,11-3-6 16,3 7 0-16,-22 6-10 0,-14 3-7 15,-19 7-6 1,-19 41-1-16,0 22 6 0,-71 27-5 16,-41 23-7-16,-5 3-1 15,13-1-1-15,31-21 1 16,48-24 0-16,25-27-2 15,6-24-2-15,64-14-1 16,31-12 1-16,22-12-3 16,-3-21-8-16,22-10-52 15,-3-9-86-15,-27-7-326 16</inkml:trace>
  <inkml:trace contextRef="#ctx0" brushRef="#br0" timeOffset="115921.019">9517 9881 243 0,'-13'-15'354'0,"-26"15"-329"15,-12 9 37-15,-23 44-28 16,-43 32-18-16,-20 26 16 16,-7 20 9-16,5 16 3 15,22 2-10-15,46-16-18 16,43-20-14-16,28-29-2 16,66-37-30-16,57-28-73 15,57-19-72-15,35-24-294 16</inkml:trace>
  <inkml:trace contextRef="#ctx0" brushRef="#br0" timeOffset="116550.8197">9727 10284 359 0,'-13'0'60'16,"13"0"-23"-16,0 0-14 15,0-1 8-15,0 1 8 16,0 0 3-16,0-2 8 15,0 2-12-15,0 0-3 16,19 0 11-16,27 14-13 16,14 10-10-16,5 10-7 15,-5-1-1-15,6 5-8 0,-14-1-7 16,-20 1-1-16,-7-1-6 16,-9 0-21-16,-5-2-47 15,-3 4-36-15,-8-14-96 16</inkml:trace>
  <inkml:trace contextRef="#ctx0" brushRef="#br0" timeOffset="116760.5623">10382 10151 33 0,'-44'0'485'0,"-24"12"-449"0,-17 33 5 15,-18 17-2 1,-36 15-5-16,-11 2-9 0,0-2-20 16,24-12-5-16,42-20-7 15,37-28-37-15,47-17-96 16,33-11-80-16</inkml:trace>
  <inkml:trace contextRef="#ctx0" brushRef="#br0" timeOffset="117376.9051">10657 9943 128 0,'-11'0'162'16,"3"0"-114"-16,8 0-18 15,0 0-6-15,0 0 7 16,0 0-6-16,0 0 18 16,0 0 17-16,0 0 11 15,22 0-14-15,10 0-13 0,-2 0 0 16,-8 0-12-16,-11 3-18 16,-11 16-4-16,0 15 2 15,0 19 4-15,-24 14-6 16,-17 5-3-16,-3-3-5 15,17-13-2-15,27-19 0 16,0-20-3-16,33-17-9 16,37 0-12-16,31-16-27 15,17-20-78-15,-9-6-176 16</inkml:trace>
  <inkml:trace contextRef="#ctx0" brushRef="#br0" timeOffset="117774.5215">11085 10439 422 0,'0'0'56'16,"30"0"14"-16,38 0-5 15,3 0-16-15,8-15-20 16,-13 3 4-16,-15 2-9 16,-10 5-20-16,-8 0-4 15,-8 5-8-15,-12 0-28 16,6 0-42-16,3 0-100 16,-22 0-229-16</inkml:trace>
  <inkml:trace contextRef="#ctx0" brushRef="#br0" timeOffset="117968.8191">11393 10235 277 0,'-22'17'218'15,"-2"23"-149"-15,-3 17 17 16,-14 13-21-16,-22 4-29 15,3-4-27-15,8-11-9 16,25-9-42-16,27-28-133 16</inkml:trace>
  <inkml:trace contextRef="#ctx0" brushRef="#br0" timeOffset="118817.2863">11909 10234 92 0,'0'0'106'0,"0"-3"-37"16,0 3-30-16,0 0-14 15,0-4-6-15,0 4-2 16,0 0 3-16,0 0 14 15,0 0 8-15,0 0-3 0,0 0-4 16,0 0-13-16,0 0-2 16,0 0 13-16,0 0 7 15,32 0 8-15,34 0-5 16,13-1-3-16,8-1 0 16,8-4-7-16,-21 6-12 15,-14 0-12-15,-30 16-6 16,-30 27 3-16,0 17-3 15,-57 19-1-15,-55 11-2 16,-19-1 0-16,14-5-1 16,38-21-5-16,46-22 0 0,25-15-6 15,8-17-5-15,27-9 6 16,52 0 5-16,19 0 2 16,14-16-2-16,5-5-9 15,-5 3-23-15,-14 0-26 16,1 0-58-16,-29 1-151 15</inkml:trace>
  <inkml:trace contextRef="#ctx0" brushRef="#br0" timeOffset="119168.5812">12920 10414 364 0,'0'0'85'0,"0"7"-12"16,0 4-10-16,19 2-21 15,19-1-12-15,14 5 8 16,-11 1-2-16,11 0-5 16,-6 5-13-16,-8 1-5 0,3 3-12 15,-11-2-1 1,-2-2-9-16,-7 0-16 0,-7-6-37 16,2-7-46-16,-2-10-80 15,-6 0-205-15</inkml:trace>
  <inkml:trace contextRef="#ctx0" brushRef="#br0" timeOffset="119370.5838">13435 10385 95 0,'-76'0'368'0,"-3"27"-329"15,0 8 29-15,-8 8-27 16,-9 3-16-16,-10 4-18 15,16-6-5-15,11-2-1 0,33-9-1 16,13-11-8-16,33-12-34 16,0-7-58-16,24-3-79 15,44-11-118-15</inkml:trace>
  <inkml:trace contextRef="#ctx0" brushRef="#br0" timeOffset="119948.599">13850 10095 152 0,'0'0'97'0,"0"0"-56"16,-6 0 2-16,4 0-6 15,-4 0 3-15,1 0 2 16,-3 0-17-16,8 0 3 16,0 0 2-16,-6 0-8 15,6 0 12-15,0 0-9 16,0 0-8-16,0 0-3 0,-5 3-4 15,-3 9 1-15,8-2 2 16,0 6 5-16,-6-1-4 16,-2 2-1-16,8 4 2 15,-6 1 1-15,6 8 4 16,0 12-4-16,0 5-4 16,-19 9-4-16,0 5-3 15,-3-1-2-15,-2-4-3 16,16-21 0-16,8-18-1 15,0-17-3-15,0 0-3 16,52-20 6-16,8-12-3 16,5 2 4-16,-5 11-3 0,-14 11 3 15,-8 8 1 1,-18 0 0-16,-7 12 0 0,-13 18 3 16,0 8 0-16,0-2-4 15,-5-8-8-15,-3-2-40 16,8-12-31-16,0 1-54 15,0 2-51-15</inkml:trace>
  <inkml:trace contextRef="#ctx0" brushRef="#br0" timeOffset="120331.0128">14654 10151 301 0,'0'0'99'0,"0"9"-41"0,0 14-7 15,0 6 6-15,-5 7-22 16,-9 5 4-16,3 7-4 16,-2 1-7-16,-1 4-14 15,0-8-14-15,1-3-2 16,7-5-19-16,1-8-39 15,5 0-69-15,0-15-84 16</inkml:trace>
  <inkml:trace contextRef="#ctx0" brushRef="#br0" timeOffset="120518.8261">14431 10426 447 0,'0'-5'125'16,"13"-2"-61"-16,36-1-18 0,14 4-24 16,2-6-11-16,1-1-11 15,-1 0-9-15,-5 1-17 16,14 3-35-16,-3-1-124 16</inkml:trace>
  <inkml:trace contextRef="#ctx0" brushRef="#br0" timeOffset="121020.7735">15377 10003 290 0,'-8'0'70'15,"8"0"-47"-15,0 0-12 16,0 0 16-16,0 0 0 16,0 0 1-16,-11 0 16 15,11 0-2-15,-8 7-4 16,2 7-1-16,-2 6-7 15,-3 10-8-15,-3 7-2 0,-5 12 4 16,3 9 2-16,-9 8-3 16,-2 6-5-16,-6 0-5 15,1-1-6-15,13-15-5 16,8-19-2-16,11-20-4 16,0-17-4-16,51 0 1 15,26-25 7-15,10-8 1 16,-2 3-1-16,-20 15 0 15,-19 15 0-15,-7 0 2 16,-20 25-1-16,-19 15 1 16,0 10 2-16,0-4-4 15,-6-6-8-15,-2-7-38 0,8-14-65 16,0-5-70-16,0-14-153 16</inkml:trace>
  <inkml:trace contextRef="#ctx0" brushRef="#br0" timeOffset="121568.6035">15868 10153 224 0,'0'0'107'16,"0"0"-55"-16,0 0 4 0,0 0 0 15,0 0-9-15,0 0 8 16,0 0-4-16,0 0-10 16,0 0-4-16,0 0 3 15,24 0-10-15,-10 0-12 16,8 0-4-16,-9 13-1 15,-7 10-2-15,-6 6-3 16,0 11 1-16,-6 4-5 16,-21-4-2-16,13-8 0 15,14-9-2-15,0-8 0 16,0-11-2-16,33-4-1 16,27 0 3-16,5 0-3 15,-7-12-15-15,-12-6-23 0,6 2-53 16,-6-12-84-1,6-4-338-15</inkml:trace>
  <inkml:trace contextRef="#ctx0" brushRef="#br0" timeOffset="121816.0176">16511 9737 602 0,'-8'0'45'0,"8"4"-40"0,8 29 15 16,30 17 46-1,0 24-22-15,-16 23 8 0,-22 27-4 16,0 17-6-16,-60 18-14 16,-38-5-14-16,-8-13-14 15,2-26-3-15,25-31-54 16,46-54-132-16,33-34-391 15</inkml:trace>
  <inkml:trace contextRef="#ctx0" brushRef="#br0" timeOffset="122790.4287">17225 10216 138 0,'-8'0'44'0,"3"0"15"16,5-4-17-16,-8 0-17 16,8 0-8-16,-14 3 7 15,9-1 6-15,-4-1 7 16,4 3 4-16,-1 0-5 16,1 0-5-16,5 0-9 15,0 0-10-15,0 0-1 16,0 0 6-16,0 0 8 0,0 0 15 15,5 0 2 1,53 3 3-16,23 4 0 0,29-4-2 16,1-3-17-16,-12 0-13 15,-20-3-10-15,-22-11-3 16,-22-1-12-16,3-4-29 16,9 3-62-16,10-3-88 15,-5 4-330-15</inkml:trace>
  <inkml:trace contextRef="#ctx0" brushRef="#br0" timeOffset="123188.5881">18594 10007 522 0,'-65'37'50'16,"5"9"23"-16,3 8-25 16,10-7-35-16,28-12-11 15,19-11-2-15,0-14 0 0,71-1 11 16,22-2 40-1,-3 0 0-15,-3 5-12 0,-30 11-10 16,-24 12-5-16,-33 11-8 16,0 12-5-16,-46 11-4 15,-44-3-6-15,-17-11-1 16,17-12-2-16,3-20-8 16,27-23-20-16,3 0-11 15,19-21-11-15,18-21-46 16,20-2-63-16,20-9-61 15</inkml:trace>
  <inkml:trace contextRef="#ctx0" brushRef="#br0" timeOffset="123406.775">18594 9978 458 0,'0'0'94'0,"52"0"6"16,46 0-30-16,0 0-28 16,9-5-17-16,-17-3-19 15,-11-5-6-15,-8-1-2 16,2 4-21-16,-2-3-47 16,8 6-109-16,-5 4-203 15</inkml:trace>
  <inkml:trace contextRef="#ctx0" brushRef="#br0" timeOffset="123624.688">20075 9802 102 0,'-107'43'581'16,"9"27"-555"-16,3 14 35 15,2 14-47-15,-5 8-10 16,19-2-4-16,19 1 4 15,27-11 3-15,33-14-3 16,0-19-4-16,47-16-4 16,45-19-20-16,6-14-38 0,20-5-62 15,-7-7-118-15</inkml:trace>
  <inkml:trace contextRef="#ctx0" brushRef="#br0" timeOffset="124006.7248">20626 10061 318 0,'-14'11'205'16,"14"4"-163"-16,0 2 18 16,8-1-25-16,30 5-6 15,-5-2-14-15,0 7 5 16,-14 0-9-16,5 8-4 15,-7 3-1-15,2-1-4 16,0 1-2-16,0 0-4 16,-5-2-19-16,13-8-21 15,-3-11-30-15,9-5-56 0,-6-11-114 16</inkml:trace>
  <inkml:trace contextRef="#ctx0" brushRef="#br0" timeOffset="124260.7701">21195 10095 23 0,'-79'9'435'0,"-19"25"-382"15,5 14 19-15,-29 6-19 16,-9 8-16-16,-3-4-20 15,6-6-12 1,35-9-5-16,28-14-10 0,27-12-12 16,30-8-22-16,8-9-18 15,0 0-43-15,27 0-32 16,52-17-107-16</inkml:trace>
  <inkml:trace contextRef="#ctx0" brushRef="#br0" timeOffset="124538.9428">21626 9974 150 0,'-24'0'318'15,"-9"29"-269"-15,14 10 24 16,-8 9-16-16,-6 3-24 16,-13 4-16-16,-1-3-5 15,9-3-6-15,5-1-6 16,1-7-1-16,12-1-9 16,1-3-29-16,6-3-73 15,-1-17-102-15</inkml:trace>
  <inkml:trace contextRef="#ctx0" brushRef="#br0" timeOffset="124718.4433">21084 10325 439 0,'0'0'111'0,"38"-2"-28"15,49-5-23-15,22-12-31 16,-3-5-8-16,12-9-19 15,-20-3-2-15,-14-2-31 16,-5 4-67-16,-13 6-114 16</inkml:trace>
  <inkml:trace contextRef="#ctx0" brushRef="#br0" timeOffset="125138.5818">22180 9831 261 0,'0'0'192'16,"0"0"-154"-16,0 0-20 16,0 0-6-16,0 0 1 15,0 10 4-15,0 4 8 16,-3 6 12-16,-16 5-1 0,0 7-4 15,-6 10 3-15,3 6 1 16,-10 9-11-16,-15 5-1 16,1 5-2-16,2-2-9 15,3-11-7-15,9-17-6 16,21-16-2-16,11-20 0 16,0-1-2-16,24-9 3 15,42-15 1-15,5-2 1 16,-11 11 0-16,-8 13 0 15,-20 2 2-15,1 2 2 16,-19 26 0-16,-9 6 1 16,-5 2-6-16,0-7-17 0,8-11-43 15,11-8-47 1,19-10-73-16,3 0-67 0</inkml:trace>
  <inkml:trace contextRef="#ctx0" brushRef="#br0" timeOffset="125370.4918">22551 9647 558 0,'-11'0'109'16,"11"5"-60"-16,43 27-19 0,23 18-12 15,-1 15-7-15,1 24 12 16,-31 19 21-1,-19 20 5-15,-16 6-8 0,0-6-20 16,-43-11-17-16,-23-20-4 16,25-21-23-16,17-29-77 15,24-35-125-15</inkml:trace>
  <inkml:trace contextRef="#ctx0" brushRef="#br0" timeOffset="125874.5116">23240 10224 353 0,'-8'0'177'15,"8"0"-107"-15,0 0-23 16,0 7-19-16,38-3 7 15,22-4-3-15,14 0-12 16,10 0-6-16,-4-11-5 16,-15-9-9-16,-5-1-11 0,-16-2-66 15,-4-1-104 1</inkml:trace>
  <inkml:trace contextRef="#ctx0" brushRef="#br0" timeOffset="126114.901">23587 10039 399 0,'0'40'158'16,"0"17"-62"-16,-14 15-31 15,-19 4-41-15,-10 3-24 0,7-16-1 16,17-13-36-16,8-12-45 16,11-13-70-16,0-13-153 15</inkml:trace>
  <inkml:trace contextRef="#ctx0" brushRef="#br0" timeOffset="126338.9585">24432 9795 709 0,'-98'113'126'0,"32"23"-119"16,9 3 11-16,24-15-18 15,11-25-4-15,22-34-141 16,0-39-308-16</inkml:trace>
  <inkml:trace contextRef="#ctx0" brushRef="#br0" timeOffset="164722.4277">6229 12889 168 0,'0'0'212'0,"-8"0"-166"0,8 0-15 16,0 0 14-16,0-2 23 16,19-3-14-16,22-5-10 15,5-1-22-15,-8 2-11 16,-10 2-4-16,-1-1-7 15,-8 0-2-15,11-1-25 16,0 3-74-16,-11 6-123 16</inkml:trace>
  <inkml:trace contextRef="#ctx0" brushRef="#br0" timeOffset="164878.1361">6360 13125 621 0,'-6'13'99'0,"6"8"-93"16,39 0 7-16,21-11-13 15,5-10-7-15,-8-20-119 16</inkml:trace>
  <inkml:trace contextRef="#ctx0" brushRef="#br0" timeOffset="175848.3116">7557 12590 396 0,'-25'0'34'0,"17"0"5"16,8 0 1-16,0 0-23 0,0 0 3 15,3 0 24-15,35 0 4 16,36-8-1-16,16-8-6 16,8 2-6-16,8-2 4 15,-8 7-14-15,-27 6-11 16,-16 3-8-16,-25 0-4 15,-30 30-1-15,0 15 5 16,-44 20 5-16,-57 22-6 16,-41 18-5-16,-21 15 1 15,-4 5-2-15,31-5 1 16,33-17-2-16,51-26 0 16,49-21 1-16,3-13-3 15,33-10 1-15,35-9 1 0,3-7 1 16,0-1 0-16,-11-5-2 15,-9-8-20-15,1 5-45 16,0-6-52-16,-19-2-120 16</inkml:trace>
  <inkml:trace contextRef="#ctx0" brushRef="#br0" timeOffset="176156.094">8563 12998 425 0,'0'0'112'15,"5"9"-81"-15,34 17 28 16,1 7-26-16,7 2-8 15,10-4-2-15,9 4-9 16,13 0-3-16,0 3-7 16,-14-1-4-16,1 6 0 15,-6-2-7-15,-9-4-16 16,-7-8-35-16,-3-13-55 16,-8-15-46-16,-1-1-128 0</inkml:trace>
  <inkml:trace contextRef="#ctx0" brushRef="#br0" timeOffset="176374.2233">9283 13009 445 0,'-66'0'30'16,"-7"21"31"-16,-12 20-13 15,-13 8-9-15,-8 6-13 16,-17 2-12-16,-2 1-10 15,7-10-3-15,31-4-1 16,24-11-7-16,44-8-21 16,19-9-41-16,19-15-52 0,60-1 1 15,20-4-123-15</inkml:trace>
  <inkml:trace contextRef="#ctx0" brushRef="#br0" timeOffset="176794.1684">9714 12686 225 0,'0'0'84'0,"0"0"-30"16,0-2 0-16,0 2 7 15,8-3 20-15,24-2-27 16,15 5-14-16,-4 0-4 16,12 0-11-16,-11 0-10 15,-9 0 1-15,-10 0-9 16,-17 0-4-16,3 11-2 15,-11 15 9-15,0 13 4 16,-58 18 1-16,-7 6-6 0,5 5-3 16,22-7 3-16,24-8-5 15,14-19-4-15,6-11-3 16,54-16-12-16,24-7-9 16,14 0-30-16,41-25-40 15,-2-18-175-15</inkml:trace>
  <inkml:trace contextRef="#ctx0" brushRef="#br0" timeOffset="177249.5426">10834 13123 427 0,'0'-3'43'0,"0"3"-5"15,22-2-31-15,35-3 27 16,22-3 19-16,6-4-15 15,2 0-9-15,-11 2-7 16,-10 0-17-16,-25 8-5 16,-14 2-23-16,-8 0-60 15,0 0-89-15,-5 0-163 16</inkml:trace>
  <inkml:trace contextRef="#ctx0" brushRef="#br0" timeOffset="177475.9491">11230 12858 407 0,'0'0'74'16,"0"9"-34"-16,-17 33 43 15,-21 17-40-15,-14 13-16 16,-19 8-10-16,-8-2-9 15,8-14-8-15,25-13-16 16,32-15-51-16,14-14-104 0,14-19-213 16</inkml:trace>
  <inkml:trace contextRef="#ctx0" brushRef="#br0" timeOffset="178000.2309">12337 12672 381 0,'0'0'51'16,"0"21"5"-16,-33 19 7 0,-41 8-30 15,-5 14-20-15,-24 4-5 16,-4 9 11-16,28-9-5 16,27-13-6-16,39-21-8 15,13-19-1-15,27-13-2 16,52 0 3-16,19-8 2 15,0-12-1-15,-10 1-1 16,-7 6 0-16,-26 2 0 16,-11 3-28-16,-9 0-61 15,-16-3-58-15,0-4-172 16</inkml:trace>
  <inkml:trace contextRef="#ctx0" brushRef="#br0" timeOffset="178226.1973">12885 12554 370 0,'0'0'82'0,"0"0"-43"15,0 0-27-15,0 33 50 16,-11 9-6-16,-30 16-6 16,-16 13-10-16,-17 18-8 15,-35 20-9-15,-17 18-15 16,-7 7-8-16,2-5 0 15,27-18-8-15,33-24-30 16,39-27-41-16,24-26-59 0,8-28-58 16</inkml:trace>
  <inkml:trace contextRef="#ctx0" brushRef="#br0" timeOffset="178526.0881">12871 12953 413 0,'3'0'37'0,"10"13"30"16,20 24 1-16,-14 7-35 15,19 7-4-15,3-1 0 16,-8 0-5-16,11-1-8 16,-9-4-11-16,3-1-5 15,-5-4-4-15,0-8-16 16,-1-4-31-16,-4-11-62 16,4-14-110-16</inkml:trace>
  <inkml:trace contextRef="#ctx0" brushRef="#br0" timeOffset="178705.9892">13359 13050 403 0,'-82'48'81'16,"-27"16"-11"-16,-22 11-4 16,-5 8-34-16,2-5-28 15,17-8-4-15,33-13-5 16,37-12-19-16,47-14-39 15,0-25-64-15,60-6-52 16</inkml:trace>
  <inkml:trace contextRef="#ctx0" brushRef="#br0" timeOffset="179109.9605">14013 12621 269 0,'0'-2'102'0,"0"2"-63"16,0 0-10-16,0 0 10 15,0 0-1-15,0 0 5 16,-8 0-2-16,-3 22-1 15,-2 10-5-15,-6 11-2 16,-9 15-9-16,-10 13 1 0,-8 17 2 16,-20 17 1-1,1 5-3-15,0-2-8 0,10-14-10 16,17-23-7-16,32-28 0 16,6-28-3-16,0-15-2 15,47 0 5-15,24 0 0 16,2-11 0-16,-15 11 0 15,-20 0 0-15,-36 38 0 16,-2 22-2-16,-32 14-7 16,-15 0-56-16,28-29-144 15</inkml:trace>
  <inkml:trace contextRef="#ctx0" brushRef="#br0" timeOffset="179816.2821">15014 12767 33 0,'-5'0'73'15,"5"0"6"-15,0 0-23 16,0 0-32-16,0 0-24 16,-6 0-9-16,6 0-12 15,-8 0 14-15,8 0-11 16,0 0-48-16,0 0-33 15</inkml:trace>
  <inkml:trace contextRef="#ctx0" brushRef="#br0" timeOffset="180151.6891">15014 12767 92 0,'-52'23'66'16,"52"-23"16"-16,0 0-20 16,0 0-11-16,0 0-2 15,0 0-7-15,0 0-5 16,-5 0-11-16,5 0 0 0,0 0 10 15,0 0 11-15,0 0-12 16,0 0-14-16,0 0 1 16,0 0-3-16,-6 0-2 15,4 0 0-15,-4 0-5 16,6 0-8-16,0 0-3 16,0 0 0-16,0 0-1 15,0 0 0-15,0 12 1 16,0 3 9-16,0 11 6 15,0 8-7-15,0 14-3 16,0 6-4-16,-19 14-1 16,-19 10-1-16,3 4-4 0,-4 1-19 15,1-16-28-15,16-23-30 16,3-23-66-16,8-21-9 16,11 0-189-16</inkml:trace>
  <inkml:trace contextRef="#ctx0" brushRef="#br0" timeOffset="180309.927">14720 13083 420 0,'0'-2'119'0,"2"-2"-33"16,61 3-30-16,22-4-14 0,21-3-28 16,14-5-10-1,-3-4-4-15,0 0-20 0,-10-5-110 16,-12-11-283-16</inkml:trace>
  <inkml:trace contextRef="#ctx0" brushRef="#br0" timeOffset="180955.4983">15933 12837 379 0,'-5'0'68'16,"5"0"-24"-16,0-2-26 16,0 2 6-16,0 0 14 15,13 0 3-15,39-3 5 16,33 0 8-16,13-1-19 16,19 1-1-16,-11 3 5 15,-16 0-10-15,-38 0-12 16,-25 21-10-16,-27 13-1 15,0 15 3-15,-52 19-4 16,-65 15-2-16,-27 17-3 16,-6 3 0-16,38-16-3 0,44-25 1 15,43-23 0-15,25-21-4 16,14-9-6-16,57-9 6 16,22 0 4-16,5 0-3 15,8-16-2-15,-11-7-15 16,-2-6-28-16,0-2-57 15,-14-4-107-15,-8-5-225 16</inkml:trace>
  <inkml:trace contextRef="#ctx0" brushRef="#br0" timeOffset="181390.0772">17394 12564 156 0,'0'-17'261'0,"6"6"-193"15,-3 4 11-15,-3 5-32 16,0 2-11-16,0 0-10 16,0 0-4-16,0 0 3 15,-3 8-4-15,-16 18 12 16,-14 17-1-16,-11 13-6 15,-2 10-6-15,0 13-1 16,-20 11-5-16,-2 11-2 0,-3 6-7 16,6-4-3-1,18-21-2-15,28-34 0 0,19-27-3 16,0-21-7-16,74-14 10 16,43-28-2-16,33-9 2 15,-5 3-3-15,-28 16 2 16,-30 21 1-16,-29 11 0 15,-31 16 1-15,-27 36-1 16,-8 18 3-16,-69 9-1 16,-2-2-2-16,14-8-22 15,13-13-49-15,30-15-52 16,22-16-52-16,0-23-204 0</inkml:trace>
  <inkml:trace contextRef="#ctx0" brushRef="#br0" timeOffset="181839.968">18076 12721 86 0,'-5'-5'260'0,"-9"5"-226"16,-5 0-9-16,5 0 13 15,6 0 5-15,3 0-4 16,5 0 11-16,0 0 5 16,0 0-14-16,0 0-5 15,0 0-9-15,0 0-4 16,19 0 5-16,0 0 7 15,0 0-20-15,-11 0-4 16,-8 3-1-16,0 6-5 16,0 6 1-16,0 8 2 15,-5 1 0-15,-23 6-2 16,7-3 1-16,4 0-3 16,9-6-3-16,8-2 0 0,0-4-1 15,27 0 0-15,25 0 1 16,-6-2-2-16,12 2-1 15,-6-8-26-15,13 0-59 16,3-7-157-16</inkml:trace>
  <inkml:trace contextRef="#ctx0" brushRef="#br0" timeOffset="182410.1615">18771 13148 340 0,'0'0'144'0,"0"-2"-41"16,0 2-28-16,6 0-8 16,59 0-15-16,33 0-4 0,14 3-28 15,6-3-11-15,-12 0-9 16,-8 0-11-16,-8-24-76 16,8-3-89-16,-19-10-346 15</inkml:trace>
  <inkml:trace contextRef="#ctx0" brushRef="#br0" timeOffset="182807.8793">20552 12743 589 0,'-98'8'36'16,"-25"31"36"-16,-2 8-26 16,7-4-28-16,45-9-16 15,45-16-2-15,28-6 0 16,3-8 1-16,76 1 31 15,19 6 8-15,1 1-2 16,-15 13-11-16,-32 14-9 0,-47 16-1 16,-5 17 0-1,-84 11-12-15,-52-6-2 0,-4-11-3 16,10-23-6-16,31-23-22 16,34-20-23-16,38-5-28 15,27-40-46-15,0-15-79 16,60-11-123-16</inkml:trace>
  <inkml:trace contextRef="#ctx0" brushRef="#br0" timeOffset="183001.9405">20626 12673 546 0,'60'-1'41'0,"35"-2"43"15,25-7-54-15,-3 0-3 16,9-2-19-16,-17-4-8 16,-22 1-10-16,-8 1-45 15,-3-1-57-15,-2-1-171 16</inkml:trace>
  <inkml:trace contextRef="#ctx0" brushRef="#br0" timeOffset="183355.9287">21392 12852 544 0,'0'15'51'0,"24"11"43"16,31 6-40-16,2 7-24 0,3 8-9 15,0 3-1-15,-8 7-9 16,-19-4-9-16,-1 3-2 15,-7-6-4-15,-12-3-20 16,-4-2-45-16,-4-8-50 16,9-16-143-16</inkml:trace>
  <inkml:trace contextRef="#ctx0" brushRef="#br0" timeOffset="183519.0752">21882 12909 636 0,'-117'9'68'0,"-22"47"0"0,-24 17-13 16,-34 12-24-16,9-5-31 15,38-10-33-15,63-31-126 16,68-33-318-16</inkml:trace>
  <inkml:trace contextRef="#ctx0" brushRef="#br0" timeOffset="184196.2899">22551 12974 137 0,'0'-8'212'15,"0"8"-165"-15,0-2-22 16,0-1 0-16,0 3 39 16,0-5 6-16,0 2-4 15,0 1-12-15,35-1-3 16,14 3-7-16,-3-2-26 16,14 2-12-16,-2 0-6 15,-9 0 0-15,3-4-20 16,-1-6-48-16,15-1-69 15,13-3-215-15</inkml:trace>
  <inkml:trace contextRef="#ctx0" brushRef="#br0" timeOffset="184501.6348">23469 12627 497 0,'-73'11'148'0,"7"20"-123"16,28-2-13-16,25-1-12 16,13-9-1-16,0-6-4 15,40-5 5-15,26-3 6 16,-9-2 32-16,3 11 5 0,-22 7-4 16,-24 9-12-1,-14 18-1-15,-25 11-6 0,-81 14-15 16,-30 3-3-16,-12-4-2 15,7-12-3-15,29-20-18 16,41-25-24-16,36-15-17 16,10-7 9-16,25-34-37 15,0-10-102-15,57-7-92 16</inkml:trace>
  <inkml:trace contextRef="#ctx0" brushRef="#br0" timeOffset="184712.1203">23469 12597 528 0,'39'-7'61'16,"21"1"0"-16,19 1-24 16,-3 3-4-16,11-4-17 15,-2 1-8-15,-20 3-8 16,-13-3-1-16,-6 0-23 15,9 1-44-15,10-3-99 16,6 3-161-16</inkml:trace>
  <inkml:trace contextRef="#ctx0" brushRef="#br0" timeOffset="185057.4748">24595 12434 102 0,'-13'0'386'0,"7"0"-312"16,6 0-30-16,0 3-36 16,0 17 27-16,-8 9-4 15,-11 14 3-15,-14 12-1 16,-24 6-5-16,-3 10-1 16,-13-1-16-16,2-6-9 15,11-5-2-15,30-15 0 16,30-13-5-16,0-19-6 15,62-12-3-15,45 0 14 16,10-22 4-16,0 4-3 0,-35 10 1 16,-30 8-1-16,-28 0-1 15,-24 11 0-15,0 24 3 16,-27 4 6-16,-38 5-9 16,2-5-5-16,27-13-52 15,26-7-43-15,10-13-60 16,5-3-107-16</inkml:trace>
  <inkml:trace contextRef="#ctx0" brushRef="#br0" timeOffset="185335.7962">25743 12472 324 0,'0'0'68'0,"-8"20"-3"16,-11 15-1-16,0 9-16 16,-27 8-21-16,-1 4-4 15,-10 3-13-15,-8 1-7 16,5 0-3-16,2-1-15 15,12-2-59-15,13-7-99 16,1-13-183-16</inkml:trace>
  <inkml:trace contextRef="#ctx0" brushRef="#br0" timeOffset="185507.8002">25225 12820 498 0,'0'0'96'15,"28"0"-36"-15,15 0-24 16,23 0-24-16,7 0-3 16,17 0-8-16,-2-3-1 15,10-12-29-15,-8 1-80 0,2-7-120 16</inkml:trace>
  <inkml:trace contextRef="#ctx0" brushRef="#br0" timeOffset="185695.8887">26570 12457 438 0,'-41'44'236'16,"-19"32"-174"-16,-6 19 4 16,-18 7-45-16,-1 9-15 15,20-7-6-15,5-5-3 16,27-10-44-16,28-10-71 15,5-31-149-15</inkml:trace>
  <inkml:trace contextRef="#ctx0" brushRef="#br0" timeOffset="197034.0533">7622 15105 297 0,'0'0'60'0,"0"0"-20"16,0 0 6-16,0 0-9 15,36 1 1-15,7-1 8 16,17 0-1-16,0 0-8 16,11 0-2-16,-5 0 2 15,-20 0-12-15,-5 5-13 16,-22 8-2-16,-14 11-1 16,-5 17 2-16,-24 18 2 15,-74 26-6-15,-36 15-5 16,-29 10 0-16,7 6 0 0,17-11-1 15,60-21-1-15,52-23 0 16,27-22 0-16,60-17 0 16,57-11 1-16,8-11 2 15,20 0-2-15,-14 0-1 16,-14-8-10-16,-16-7-40 16,-17-2-59-16,-18-5-131 15</inkml:trace>
  <inkml:trace contextRef="#ctx0" brushRef="#br0" timeOffset="197402.0567">8751 15573 412 0,'0'0'25'15,"0"0"35"-15,38 0 4 0,3 14-16 16,11 5-11-16,8 3-2 15,5 2 10-15,1 6-4 16,-1 3-15-16,-18-2-19 16,-1 3-7-16,-16-5-3 15,-16-6-11-15,-6-1-24 16,-8-12-37-16,0-3-71 16,0-7-114-16</inkml:trace>
  <inkml:trace contextRef="#ctx0" brushRef="#br0" timeOffset="197604.1493">9354 15429 378 0,'-71'0'187'0,"-8"15"-180"16,-25 32 37-16,-21 11-15 15,-20 10-7-15,1 8-4 16,7-8-5-16,26-7-10 15,31-12-3-15,34-19-6 16,41-17-23-16,5-13-76 16,76-13-87-16</inkml:trace>
  <inkml:trace contextRef="#ctx0" brushRef="#br0" timeOffset="198105.1802">9978 15044 33 0,'-3'-3'192'15,"3"3"-159"-15,0 0 6 0,0 0-3 16,0 0 14-16,0 0 7 16,0 0-7-16,0 0-5 15,0 0-10-15,0 0-4 16,0 0 1-16,28 0 1 15,-9 0 2-15,13 3-4 16,-10 0-12-16,-3 4-7 16,-8 1-3-16,-8-1 0 15,-3 7 0-15,0 4 0 16,0 12 0-16,-22 13 3 16,-11 3 1-16,-10 8 0 15,21-2-3-15,8-9 3 0,14-5-6 16,0-11-7-16,0-10-1 15,55-7 0-15,16-6-6 16,2-4-18-16,26 0-51 16,10-28-91-16</inkml:trace>
  <inkml:trace contextRef="#ctx0" brushRef="#br0" timeOffset="198743.7958">10540 15732 238 0,'0'0'125'16,"0"0"-86"-16,27 0 8 15,25 0 28-15,19 0-12 16,16 0-13-16,11-9-6 15,-5-3-14-15,-9 4-21 16,-18 0-9-16,-23 1-12 16,-15-1-36-16,-1-2-57 15,-3 3-100-15</inkml:trace>
  <inkml:trace contextRef="#ctx0" brushRef="#br0" timeOffset="198976.1676">11058 15519 464 0,'0'0'49'0,"-8"19"16"16,-17 16 1-16,-8 15-40 15,-18 2-10-15,-1 0 1 16,5-5-10-16,12-11-7 15,16-7-7-15,19-8-25 16,0-13-61-16,8-8-76 16,44 0-154-16</inkml:trace>
  <inkml:trace contextRef="#ctx0" brushRef="#br0" timeOffset="199275.1556">12020 15141 386 0,'-65'33'52'0,"-6"23"-10"16,-14 11-21-16,-7 1-6 0,13-4-6 15,27-14-1 1,19-17-5-16,33-16-2 0,0-12 1 15,66-5 9-15,24 0 6 16,21-13-8-16,1-2-6 16,-6 3 2-16,-21 6 0 15,-25 4-5-15,-22-1-1 16,-19 1-11-16,0 0-57 16,-5-8-86-16</inkml:trace>
  <inkml:trace contextRef="#ctx0" brushRef="#br0" timeOffset="199515.9741">12697 14970 10 0,'0'-9'434'16,"0"9"-399"-16,-9 0 11 16,-21 13-5-16,9 25 25 15,-23 14-11-15,-11 19-11 16,-35 16-2-16,-16 17-16 15,-25 6-17-15,6 1-6 16,13-10-3-16,22-11-1 16,30-19-8-16,27-20-23 15,20-25-37-15,13-18-29 16,0-8-78-16,46-4-130 16</inkml:trace>
  <inkml:trace contextRef="#ctx0" brushRef="#br0" timeOffset="199801.6179">12710 15357 272 0,'25'0'114'16,"-6"0"-34"-16,13 21 2 16,15 5-30-16,-6 4-9 0,5 2-13 15,0 1-13 1,-7-3-10-16,-12-3-7 0,-8-5-3 16,0-5-15-16,-5-6-34 15,5-8-89-15,5-3-114 16</inkml:trace>
  <inkml:trace contextRef="#ctx0" brushRef="#br0" timeOffset="199981.8029">13160 15330 80 0,'-76'7'409'0,"-12"31"-372"0,-10 9 31 15,-14 10-19 1,-5 5-28-16,0 0-10 0,5-8-9 15,39-16-2-15,29-10-19 16,44-19-53-16,0-9-101 16,57 0-167-16</inkml:trace>
  <inkml:trace contextRef="#ctx0" brushRef="#br0" timeOffset="200461.9047">13757 14817 315 0,'0'0'32'0,"8"0"-11"15,-8 0 12-15,0 0 15 16,0 0-12-16,0 2 1 16,0 7 9-16,0 3-8 15,0 6-11-15,0 4 2 0,-21 8-2 16,-4 8 3-16,-10 11 2 15,-9 14 2-15,-2 11 1 16,-12 9-7-16,9 7-8 16,0-10-6-16,22-18-9 15,8-23-5-15,19-19 0 16,0-14-3-16,19-6 3 16,33 0 3-16,8 0 3 15,-3 0-2-15,-24 12-2 16,-20 14-2-16,-13 0-1 15,0 2-12-15,0-10-78 16,14-18-208-16</inkml:trace>
  <inkml:trace contextRef="#ctx0" brushRef="#br0" timeOffset="200993.7647">14300 15385 217 0,'0'0'151'16,"0"0"-100"-16,22 0 38 15,16 0-9-15,22 0-35 16,5 0-16-16,14 0-2 15,6 0-9-15,7-6 1 16,-15 2-19-16,-17-2-2 16,-19 4-38-16,2 0-68 15,-21-3-187-15</inkml:trace>
  <inkml:trace contextRef="#ctx0" brushRef="#br0" timeOffset="201217.7238">14687 15167 235 0,'-19'16'322'0,"0"21"-252"16,5 18-1-16,-19 14-24 15,-18 3-27-15,-15 0-13 16,1-8-5-16,5-17-4 15,27-13-14-15,28-11-27 16,5-9-78-16,38-14-110 16</inkml:trace>
  <inkml:trace contextRef="#ctx0" brushRef="#br0" timeOffset="201637.4874">15415 15023 408 0,'0'7'48'0,"0"1"4"0,0-2 11 15,33-3-7-15,27-3 1 16,11 0-5-16,8 0-7 16,-14 0-1-16,-10 0-8 15,-31 7-18-15,-24 18-12 16,0 20 0-16,-57 23 3 16,-44 18-6-16,-22 15-1 15,6 1-2-15,16-12 0 16,44-28 0-16,38-20 0 15,19-22-3-15,16-19-4 16,58-1 3-16,13 0 2 16,11-24-8-16,-8-3-16 15,3-1-12-15,-17-2-46 0,-2 7-78 16,-14-7-234-16</inkml:trace>
  <inkml:trace contextRef="#ctx0" brushRef="#br0" timeOffset="202117.6212">16484 14893 245 0,'0'0'112'0,"0"0"-99"16,0 0 5-16,0 0 43 16,0 0-5-16,-8 0-5 15,2 4-3-15,1 2-8 16,5 1-10-16,-8 2-5 16,-3 10-2-16,-3 0 9 15,-13 12-4-15,-6 7-2 16,-13 15-2-16,-6 9-6 15,-8 12 2-15,-6 8-3 16,6 0-3-16,-2-2-8 16,15-13-3-16,20-20-3 0,16-21-1 15,11-22-1-15,17-4-5 16,64-20 7-16,23-11 0 16,8-2 0-16,-14 9-2 15,-27 20 1-15,-30 4 1 16,-17 0 0-16,-24 30 0 15,0 5-1-15,-32-1 1 16,-1-3-17-16,22-14-48 16,3-7-42-16,8-6-60 15,13-4-165-15</inkml:trace>
  <inkml:trace contextRef="#ctx0" brushRef="#br0" timeOffset="202567.8621">17190 14915 262 0,'-5'3'93'16,"5"-3"-26"-16,-9 0-6 16,4 0-3-16,-1 0-10 15,6 0-1-15,0 0-13 16,20 0 8-16,18 0-3 15,-11-6-6-15,0 4 3 16,-21 2-14-16,-6 0-11 16,0 26 0-16,-41 22 8 15,-16 9-10-15,-14 7-2 16,16-8 2-16,22-11-3 16,28-11-6-16,5-13 0 15,38-18-9-15,41-3-21 0,33-3-47 16,24-31-97-16,-2-12-371 15</inkml:trace>
  <inkml:trace contextRef="#ctx0" brushRef="#br0" timeOffset="203145.3334">17716 15455 229 0,'0'-4'68'0,"14"2"14"16,19-3 19-16,10 3-8 15,12-4-6-15,16 3-14 16,8-3-8-16,5 1-26 16,-5 5-14-16,-13 0-20 15,-9-2-5-15,-24-2-15 0,2-3-32 16,-2-1-60-16,0-3-143 16</inkml:trace>
  <inkml:trace contextRef="#ctx0" brushRef="#br0" timeOffset="203461.8048">19006 15106 515 0,'-85'22'176'0,"-7"28"-117"0,2 2-2 16,16-4-52-16,36-16-5 15,32-16-2-15,6-9-2 16,39-5 4-16,51 0 41 16,10 4-3-16,-10 2-11 15,-24 13-11-15,-39 14-5 16,-27 9-6-16,-33 17 1 16,-73-2-4-16,-17-6-2 15,3-12-3-15,22-20-25 16,33-19-33-16,38-2-28 15,27-31-31-15,0-9-67 16,35-6-82-16</inkml:trace>
  <inkml:trace contextRef="#ctx0" brushRef="#br0" timeOffset="203647.8438">19025 15096 544 0,'41'-5'147'15,"30"-7"-88"-15,27 0 6 16,22-8-35-16,3-8-20 16,7-1-9-16,-12-7-1 15,-17 0-1-15,-22 0-27 16,-17 8-50-16,-7 7-49 16,-3 9-180-16</inkml:trace>
  <inkml:trace contextRef="#ctx0" brushRef="#br0" timeOffset="203993.443">19889 15117 530 0,'33'28'80'15,"13"5"1"-15,9 11-39 16,-3 8-3-16,-25 0-16 15,-8 0-15-15,-8-3-8 16,-8-7-3-16,-3-3-13 16,0-4-37-16,0-3-47 15,0-13-142-15</inkml:trace>
  <inkml:trace contextRef="#ctx0" brushRef="#br0" timeOffset="204143.5247">20383 15170 106 0,'-117'13'542'0,"-28"39"-514"16,-8 20 32-16,-10 6-11 15,7-8-49-15,26-17-13 16,70-20-138-16,60-33-334 16</inkml:trace>
  <inkml:trace contextRef="#ctx0" brushRef="#br0" timeOffset="204659.5332">20715 15328 299 0,'0'-7'208'0,"22"7"-109"16,44 0-4-1,18-4-41-15,-5-3-28 0,6-4-19 16,-20 0-7-16,-13-7-27 16,3-1-53-16,7 1-101 15</inkml:trace>
  <inkml:trace contextRef="#ctx0" brushRef="#br0" timeOffset="204961.4466">21771 14995 594 0,'-66'23'100'16,"28"3"-100"-16,24-3 3 15,14-2-3-15,0-8 1 16,33-1 2-16,22-1 35 16,7 0 22-16,-15 8-24 15,-15 8-5-15,-32 12-8 16,0 15-7-16,-84 9-8 16,-41 1-4-16,-6-6-4 15,5-13-1-15,31-19-14 16,35-18-28-16,22-8-40 15,16-8-14-15,22-23-90 16,13-17-195-16</inkml:trace>
  <inkml:trace contextRef="#ctx0" brushRef="#br0" timeOffset="205141.8171">21858 14923 588 0,'57'-11'99'0,"41"2"-32"16,20-5-10-16,12-2-43 16,-4-1-10-16,-20-3-4 15,-16 1-26-15,-16-4-47 16,-17 4-26-16,9 3-153 16</inkml:trace>
  <inkml:trace contextRef="#ctx0" brushRef="#br0" timeOffset="205553.9413">23044 14593 257 0,'-3'0'121'16,"3"0"-95"-16,-11 2 6 0,11 18 22 16,-8 2 0-1,-3 6 8-15,-11 8 1 0,-7 9-11 16,-18 12-8-16,-7 11-2 16,-17 15-15-16,-14 11-5 15,6-1 0-15,14-8-14 16,32-23-8-16,28-29-8 15,5-21-11-15,76-12-7 16,30-35 26-16,22-5 1 16,-16 9-1-16,-38 19 1 15,-22 12-1-15,-39 5 2 16,-13 33-1-16,-19 11 3 16,-55 6-4-16,-2-1-4 15,3-9-62-15,32-12-65 0,30-10-119 16</inkml:trace>
  <inkml:trace contextRef="#ctx0" brushRef="#br0" timeOffset="205867.6499">23835 14849 401 0,'0'7'64'0,"0"26"7"15,-33 14-19-15,-5 12-18 16,-8 13-10-16,-1 7-4 15,-18 2-6-15,18 2-14 16,-4-8-2-16,-1-9-26 16,5-5-61-16,9-14-80 15,6-23-211-15</inkml:trace>
  <inkml:trace contextRef="#ctx0" brushRef="#br0" timeOffset="206055.8978">23488 15106 363 0,'52'-7'122'15,"-5"4"-37"-15,4 3-24 16,9 0-29-16,0 0-16 16,-2 0-16-16,-17 0-2 15,-3 0-34-15,-11 0-88 16,11 0-179-16</inkml:trace>
  <inkml:trace contextRef="#ctx0" brushRef="#br0" timeOffset="206249.5003">24688 14735 498 0,'-33'17'119'0,"-7"41"-23"15,-18 14-21-15,-26 23-28 16,-17 7-24-16,-3 4-23 16,1 0 0-16,15-14-27 15,9-9-84-15,22-8-110 16</inkml:trace>
  <inkml:trace contextRef="#ctx0" brushRef="#br0" timeOffset="207105.7849">25269 15170 365 0,'3'-3'156'15,"21"3"-65"-15,28 0-12 0,13 0-19 16,4 0-22-16,2 2-17 15,-6 7-21-15,-8-4-1 16,-2 1-26-16,-3-2-62 16,8-4-92-16</inkml:trace>
  <inkml:trace contextRef="#ctx0" brushRef="#br0" timeOffset="207878.0007">26515 14772 108 0,'-5'0'233'16,"5"0"-202"-16,0 0-1 16,0 0 34-16,0 3 16 15,0-3-11-15,19 0-3 16,22 0 5-16,21 0-19 15,31 0-14-15,13 0-8 16,-2 0-6-16,-25 0-1 16,-27 8-2-16,-44 12-11 15,-8 16-9-15,-41 15 1 16,-63 20-1-16,-40 16-1 16,-20 17 0-16,12 0-3 15,34-13-1-15,39-16-5 0,49-28 5 16,30-21 2-16,0-7-4 15,52-12-6-15,25-7-3 16,23 0-12-16,9 0-4 16,-16-7-13-16,-14-12-41 15,-8 7-72-15,-16-5-161 16</inkml:trace>
  <inkml:trace contextRef="#ctx0" brushRef="#br0" timeOffset="208155.706">27270 15019 283 0,'14'0'268'16,"2"0"-209"-16,6 0 11 15,5 22-23-15,6 4-8 16,0 3-5-16,5 6-9 16,-11 3-5-16,6-1-13 15,-3-4-7-15,-8-10-13 16,-3-4-33-16,-6-9-57 16,7-4-67-16,7-6-151 0</inkml:trace>
  <inkml:trace contextRef="#ctx0" brushRef="#br0" timeOffset="208335.4915">27799 14915 536 0,'-84'11'104'16,"-6"33"-26"-16,-22 20-14 16,-22 12-33-16,-7 3-24 15,7-7-7-15,25-13-5 16,30-14-25-16,41-19-37 15,29-8-26-15,9-18-82 0,71 0-176 16</inkml:trace>
  <inkml:trace contextRef="#ctx0" brushRef="#br0" timeOffset="208897.9868">28148 14530 151 0,'0'0'33'0,"0"0"14"0,0 0 23 16,0 0-2-16,0 0-2 16,0 0 0-16,0 0-3 15,0 0-15-15,19 0-11 16,-5 0-1-16,11 0-2 16,-4 0 6-16,-10 6-6 15,3-5-13-15,-14 10-8 16,0 7-5-16,-6 15 2 15,-45 8-1-15,-4 3-5 16,11 0-1-16,17-11 0 16,27-8-3-16,0-8 0 15,44-14-5-15,43-3-14 16,6 0-58-16,19-4-73 16,-14-15-168-16</inkml:trace>
  <inkml:trace contextRef="#ctx0" brushRef="#br0" timeOffset="210007.9157">28424 15106 364 0,'57'-5'133'0,"8"5"-72"16,28 0-3-16,-8 0-37 16,-20 0-17-16,-24 0-4 15,-22 0-18-15,-19 0-63 16,0 4-90-16</inkml:trace>
  <inkml:trace contextRef="#ctx0" brushRef="#br0" timeOffset="210233.3827">28789 14954 511 0,'-27'0'153'16,"16"18"-117"-16,-8 22 17 15,-17 10-21-15,-15 11-25 16,-15-3-7-16,1 1-2 15,-12-1-9-15,17-9-8 16,22-5-13-16,24-13-30 0,14-16-70 16,30-15-199-16</inkml:trace>
  <inkml:trace contextRef="#ctx0" brushRef="#br0" timeOffset="210547.507">29536 14806 408 0,'-14'0'109'16,"-37"0"-61"-16,-7 15 5 16,-10 13 8-16,11-4-4 15,30-4-27-15,27-4-30 16,0-10 1-16,8 2 3 0,44 0 26 15,8 4 4-15,-3 10-4 16,-30 8-10-16,-27 16-2 16,-5 1-6-16,-82 17-9 15,-36-2-3-15,-3-6 0 16,6-9-18-16,22-21-37 16,33-25-34-16,32-1-24 15,33-30-90-15,0-23-200 16</inkml:trace>
  <inkml:trace contextRef="#ctx0" brushRef="#br0" timeOffset="210719.7147">29471 14767 604 0,'27'-3'79'0,"25"3"-15"15,19 0-16-15,16-3-37 16,11-6-11-16,-8-2-1 15,-3-2-19-15,-21 0-47 16,-1 2-56-16,-8 3-178 16</inkml:trace>
  <inkml:trace contextRef="#ctx0" brushRef="#br0" timeOffset="211079.5628">30128 14879 396 0,'5'11'108'0,"23"11"6"15,4 12-60-15,-2 4-16 16,-8 8 1-16,-8 3-7 16,-3 0-17-16,-3 4-14 15,-8-8-1-15,11-7-8 16,-11-4-28-16,0-15-34 15,8-6-68-15,11-13-150 16</inkml:trace>
  <inkml:trace contextRef="#ctx0" brushRef="#br0" timeOffset="211252.993">30665 14896 492 0,'-79'0'95'0,"-27"27"-46"0,-17 17-2 15,-16 8-18-15,0 5-26 16,21-2-3-16,23-8-16 16,35-10-21-16,41-6-45 15,19-13-59-15,11-8-274 16</inkml:trace>
  <inkml:trace contextRef="#ctx0" brushRef="#br0" timeOffset="211537.301">30769 15019 396 0,'19'-4'229'16,"22"4"-193"-16,24 0-7 15,0 0-22-15,-13 0-7 16,-5 0 0-16,-9 0-13 16,-11 0-27-16,11 0-81 15,-5 0-169-15</inkml:trace>
  <inkml:trace contextRef="#ctx0" brushRef="#br0" timeOffset="211717.6952">31739 14653 93 0,'-22'35'539'0,"-16"13"-436"15,14 26-6-15,-17 13-57 16,-11 4-34-16,-3-3-6 15,4-8-12-15,21-10-59 16,21-11-76-16,1-23-185 0</inkml:trace>
  <inkml:trace contextRef="#ctx0" brushRef="#br0" timeOffset="229505.2944">7369 16318 261 0,'0'0'27'0,"0"0"-25"15,0 0-2-15,0 0 0 16,0 0 0-16,5 0 0 0,9 0 5 16,-1 0 27-16,12 0 5 15,-17 0 4-15,6 0-19 16,5 0-6-16,-11 0-5 16,22 4-5-16,-3 5 4 15,6-4 4-15,8 0 4 16,16-3 9-16,9-2 5 15,-1 0-9-15,9 0-8 16,-9 0-2-16,-8 0-5 16,-5 0-3-16,-11 6-3 0,-14-5 0 15,3-1-2 1,-8 0 2-16,3 0 3 0,-4 3 1 16,12-3-2-16,11 0 1 15,-3 0 4-15,16 0 3 16,-2 0-3-16,-4 2 0 15,7-2-4-15,-18 0 0 16,12 2 2-16,-5-2-4 16,-9 0-2-16,3 0-1 15,-3 0 0-15,0 0 2 16,3 0-2-16,5 0 1 16,1 0-1-16,4 0 2 15,9 0 1-15,6 0 4 16,-1 0-6-16,1 0 3 15,-9 0-3-15,-2 4 0 0,-4-2 0 16,-7 3 0-16,-9-2-1 16,-2 2 0-16,0-3 0 15,5-1 1-15,0 4-1 16,3-3 0-16,5 0 0 16,6 1 0-16,19-3 1 15,3 0-1-15,10 0 1 16,9 0 0-16,-3 3-1 15,-5 0 2-15,-12 6-2 16,-7-6 1-16,-12 1-1 16,-24-2 0-16,-8-2 0 15,-3 0 0-15,6 0 0 0,10 0 1 16,17 0 0 0,19 0 2-16,0 3-2 0,2 0 0 15,-7 3-1-15,-6-3 0 16,-14 3 0-16,-8-4 1 15,6 2-1-15,-9-2 1 16,12-2-1-16,2 0 0 16,0 0 0-16,16 0 0 15,1 0 3-15,5-6-2 16,-6 4 4-16,-5-1-3 16,5 3-1-16,-13 0-1 15,8 0 0-15,-8 0 0 16,5 0 1-16,9-6-1 15,-6 4 0-15,24-5 1 16,-5 2-1-16,6-2 0 0,-1-2 1 16,-5 0-1-16,-10 0 0 15,-12 2 0-15,-11-1 0 16,-8 5-1-16,-2-1 1 16,7 2 0-16,-4-3 0 15,10 4 0-15,8-5 0 16,8-1 1-16,6-3-1 15,8-1 0-15,-5 2 0 16,5-1-1-16,-19 6 1 16,-8 0 0-16,-22 4 0 0,-8-3 0 15,2 3 0 1,12-1 1-16,15-3 0 0,15 3-1 16,13-7-1-16,5 0 1 15,9 2 1-15,-3-4-1 16,14 4 1-16,2 1 0 15,-2 1 0-15,7-4 0 16,-10 3 0-16,-5 0-1 16,-28 1 0-16,-3-2 0 15,-7 3 1-15,-17 3-1 16,2 0 0-16,4 0 0 16,-7 0 1-16,12 0-1 15,-5 0 0-15,-1 0 0 16,-2 0 0-16,-12 0 0 15,1 0 0-15,-25 0 0 0,17 3 0 16,-12-3 0-16,12 0 0 16,16 0 0-16,19 0 0 15,24 0 0-15,6 0 0 16,3 0 1-16,5 0-1 16,-5 0 0-16,5 0 1 15,0 0-1-15,0 0 0 16,9 0 0-16,-4 6 0 15,9 1 1-15,5 0-2 16,-10 1 1-16,-4-1 0 16,-5-3 0-16,-5 0-2 15,-8-1 2-15,-14 4 1 0,-6-6-1 16,-5 3 0 0,-8-4 0-16,-17 0 0 0,-2 0 0 15,-9 0 0-15,4 0 0 16,-4 0 0-16,9 0 1 15,8 0-1-15,3 0 0 16,10-5 0-16,3-2 0 16,9 0 0-16,7-2 0 15,6 1 0-15,6 1 1 16,13 0 0-16,6-1-1 16,2 1 0-16,6 1 1 15,5 1-1-15,14 2 1 16,0 1 0-16,0 2-1 15,0 0 1-15,-20 0-1 16,-4 0 1-16,-17 0-1 0,-11 0 0 16,-8 0 0-16,-17 0 0 15,-7 0 1-15,-4 0-1 16,-5 0 0-16,-10 0 0 16,-7 0 0-16,-7 0 1 15,-3 0-1-15,-3 0 0 16,-2 0 2-16,2 0-2 15,11 0 0-15,5 0 0 16,9-2 0-16,22-2 0 16,21-4 0-16,11 0 0 15,11-2 2-15,1 3-2 16,-1 0 9-16,5 4-3 0,-15 0 7 16,2 3-13-16,-20 0 1 15,-4 0-1-15,-14-2 0 16,-11 0 0-16,0-2 0 15,-3 3 0-15,8-1 0 16,6-2 1-16,-11 4 5 16,-3-2-5-16,8 2-1 15,-8-2 1-15,3 2-1 16,11-4 0-16,0 3 0 16,0-2 0-16,0-1 0 15,8 4 0-15,0-7 1 16,10 4 0-16,4-2-1 15,11-1 0-15,18-1 0 0,-5 0 0 16,14-4 1 0,5 6-1-16,-5-1 0 0,5 0 0 15,-5 4 0-15,-5-1 2 16,-9 3-1-16,-19 0-1 16,5-2 0-16,-18 2 0 15,5-2 0-15,-3-5 0 16,-3 6 1-16,1-5-1 15,-14 5 1-15,5-4 0 16,-11 4 0-16,-5 1 3 16,-16 0-3-16,-4-2-1 15,-2 2 0-15,11-5 2 0,17 0-2 16,13-5 0 0,19 0 0-16,11-3 1 0,3 1 0 15,-1 2 0-15,1 3 0 16,5 2 3-16,-2-1-4 15,-4 1 0-15,-4 4 0 16,1-4 0-16,-15 3 0 16,-8-1 0-16,4-3 0 15,1 6 0-15,-16 0 0 16,2-1-1-16,-5 1 2 16,-6-3-2-16,-18 3 1 15,-9 0 0-15,0 0 0 16,-11 0 0-16,11 0 0 15,6 0 0-15,10 0 1 16,11-4-1-16,6 3 0 0,24-2 0 16,6 0 0-16,8 1 0 15,0 2 0-15,-8 0 1 16,-6 0-1-16,-2 0 0 16,-3 0 0-16,-6-3 0 15,1 1 0-15,7 0 1 16,-2-5-1-16,8 1 0 15,0 1 0-15,-13 1 0 16,-1 0 1-16,1 2-1 16,5 0 3-16,-6 2-2 15,-10 0-1-15,15 0 0 16,1 0 0-16,3 0 0 0,5 0 0 16,0 0 1-16,0 0-1 15,0 0 0-15,6 0 3 16,-1 0 10-16,-5 0-11 15,-8 0-2-15,-5 0 0 16,-20 0 0-16,6 0 0 16,-6 0 1-16,-13 0-1 15,-6 0 0-15,-13 0 0 16,-3 0 0-16,8 0 0 16,3 0 0-16,2 0 1 15,23 0-1-15,10 0 0 16,16 0 0-16,12 0 0 15,8 0 0-15,5 0 0 0,0-3 0 16,6 1-1 0,-6 2 1-16,0-2 0 0,3 2 0 15,-3 0 0-15,11 0-1 16,6 0 1-16,7 0-1 16,-2 0 1-16,-3 0 0 15,6 0 0-15,-17 0 0 16,4 0 0-16,-12 0 1 15,-19 0-1-15,-11 0 0 16,-16 0 1-16,-9 0 0 16,-2 0-1-16,0-5 0 15,11 2 0-15,11-1 1 0,-9-1-1 16,17 2 0-16,3 3 0 16,5-2 0-16,19-3 1 15,0 4-1-15,11-4 0 16,-2 0 1-16,4-2-2 15,-13 1 1-15,-8 4 0 16,-8 2 0-16,-16-2 0 16,-1 0 0-16,-8-2 0 15,9 2 0-15,-14-3 0 16,-6 4 0-16,6-6 0 16,-19 3 0-16,-1 1 0 15,-4 1 0-15,10-1 0 16,-3 3 1-16,9 0-1 15,-12 0 0-15,-4 0 0 16,-4 0-2-16,-2 0 0 0,3 0 0 16,-17 0-3-16,-8 0-17 15,0 0-76-15,-47 0-88 16</inkml:trace>
  <inkml:trace contextRef="#ctx0" brushRef="#br0" timeOffset="231215.2275">18758 16652 299 0,'0'0'46'0,"0"0"-16"16,0 0-21-16,0 0 7 0,0 0-6 16,0 6 15-16,0 2 3 15,0 1 9-15,0-2-1 16,-14 4-7-16,1 0-4 16,-1 6-5-16,-11 9 4 15,-7 13 2-15,-15 8-4 16,-5 15 3-16,-13 6-8 15,0 10-2-15,5-3-4 16,13-14-7-16,9-16-3 16,19-17-1-16,19-23-1 15,0-5-4-15,85-19 5 16,32-19 1-16,27-5 2 0,1 11-2 16,-33 19 12-16,-33 13 12 15,-36 18-5-15,-29 39-2 16,-14 16 6-16,-14 11-10 15,-18-6-14-15,12-12-34 16,20-47-203-16</inkml:trace>
  <inkml:trace contextRef="#ctx0" brushRef="#br0" timeOffset="237883.4012">7131 16224 248 0,'0'8'87'0,"33"-4"-80"0,8 1 16 15,-3-5 8-15,14 0 23 16,14 0-12-16,21-7 4 16,55-30 2-16,62-28-10 15,99-25-5-15,89-25 9 16,75-8 0-16,42-6-11 15,-31 10 4-15,-69 18-11 16,-104 18-16-16,-114 25-8 16,-88 18 0-16,-75 6-20 15,-23 9-48-15,-5-5-56 16,-52 1-218-16</inkml:trace>
  <inkml:trace contextRef="#ctx0" brushRef="#br0" timeOffset="239091.6371">25959 15573 6 0,'0'0'211'0,"0"0"-171"15,0-2 45-15,0-5-31 16,27-3-16-16,30-8-12 16,50-14 9-16,56-21 8 15,72-31 6-15,86-37 8 16,80-24 2-16,90-20 11 16,33 1-4-16,-1 12-17 15,-81 26-17-15,-137 35-19 16,-128 34-9-16,-103 25-4 0,-74 17-6 15,0 1-28-15,-74-7-121 16,-5-2-315-16</inkml:trace>
  <inkml:trace contextRef="#ctx0" brushRef="#br0" timeOffset="240455.2526">18022 15825 80 0,'-11'0'239'15,"5"0"-225"-15,6 0 18 16,0 0 3-16,0 0 6 0,19 0 7 16,79-21 4-1,80-23 14-15,97-26 16 0,71-17-7 16,28-12-23-16,5-1-8 16,-57 9-17-16,-80 21-10 15,-86 26-12-15,-74 19-5 16,-77 12-8-16,-5 4-35 15,-52-8-82-15,-35-1-207 16</inkml:trace>
  <inkml:trace contextRef="#ctx0" brushRef="#br0" timeOffset="241633.2846">28593 15436 309 0,'0'0'95'0,"0"0"-87"16,0 0 10-16,13 0-10 16,34-3-1-16,37-23 29 15,47-16 35-15,79-20 1 16,85-26 0-16,73-14-8 15,57-6-7-15,-5 5-10 16,-60 11-20-16,-98 14-20 16,-110 20-7-16,-89 18-9 15,-49 15-50-15,-20 9-86 16,-87 8-121-16</inkml:trace>
  <inkml:trace contextRef="#ctx0" brushRef="#br0" timeOffset="242952.7221">23377 15422 231 0,'-11'0'29'0,"3"0"1"16,-11 0-17-16,19 0-11 15,-14 0-2-15,8 0 0 16,-2 5 1-16,8-5 11 16,0 0 20-16,0 0 15 15,0 0 3-15,0 0-7 16,19-2 0-16,88-36 15 16,62-23 32-16,73-17-10 15,34-1-13-15,-1 4-28 16,-40 15-31-16,-58 10-8 15,-65 4-62-15,-66-2-152 16</inkml:trace>
  <inkml:trace contextRef="#ctx0" brushRef="#br0" timeOffset="243793.748">30905 15163 444 0,'65'-29'210'0,"88"-21"-158"15,71-11 43-15,48-5-38 16,17-1-28-16,-19 5-25 16,-49-2-4-16,-76-6-111 15,-58-1-260-15</inkml:trace>
  <inkml:trace contextRef="#ctx0" brushRef="#br0" timeOffset="260473.0683">27813 4940 99 0,'0'0'86'0,"0"0"-46"15,0 0 3-15,0 0-17 0,0 0-3 16,0 0 10-16,0-4-6 16,-6 4-13-16,1 0-4 15,5 0 7-15,0-1 5 16,0 1-3-16,-3-4 3 16,-8 0 2-16,9 4-1 15,-4-4-1-15,1 4-10 16,5-4 1-16,0 1 4 15,0 3-5-15,0 0-1 16,0 0-2-16,-6 0-3 16,6-1 0-16,0 1-3 15,0 0 1-15,0 0-1 0,0 0 2 16,0 0 5-16,0 0-1 16,0-3-2-16,0 3-1 15,0 0 0-15,0 0 0 16,0 0 0-16,0 3-1 15,-27 27 1-15,0 12-2 16,-11 10-3-16,2 2-1 16,6-2 0-16,16-10 0 15,14-14 0-15,0-16 0 16,28-12-2-16,43 0 2 16,21-12 0-16,17-8 1 15,-16 3-1-15,0 6 1 0,-36 11 0 16,-16 0-1-16,-16 0 0 15,-4 0-2-15,-10 0-34 16,3 11-83-16,-14-7-66 16</inkml:trace>
  <inkml:trace contextRef="#ctx0" brushRef="#br0" timeOffset="260742.8898">28195 4958 271 0,'-22'-6'155'16,"-3"1"-115"-16,25 5 19 15,0-2-28-15,-8 2-11 16,8 0-6-16,0 0 2 0,0 17 28 16,-11 23-13-16,-11 14 1 15,-16 13-13-15,5 11-4 16,-13 4-7-16,8-4-4 15,-3 2-4-15,17-8 0 16,4-11-11-16,12-15-44 16,8-17-47-16,0-16-55 15,0-13-66-15</inkml:trace>
  <inkml:trace contextRef="#ctx0" brushRef="#br0" timeOffset="261088.9134">28383 5204 147 0,'0'0'217'0,"0"0"-198"16,0 0 24-16,0 13 15 15,0 2-24-15,8 0 0 0,11 10 6 16,14 8-8-16,5 6 1 16,-16 5-6-16,2-1-12 15,-10 2-10-15,0-3-3 16,-9 3-2-16,9-12-6 15,5-9-31-15,-6-10-86 16,1-14-71-16</inkml:trace>
  <inkml:trace contextRef="#ctx0" brushRef="#br0" timeOffset="261312.9061">28756 5217 133 0,'-32'-7'327'16,"-7"7"-302"-16,12 0 15 0,-11 20-4 16,-22 19-3-16,3 10-15 15,-11 9-8-15,-9 2-7 16,4-1-1-16,7-6-2 16,33-14-2-16,20-9-10 15,13-15-46-15,8-13-47 16,49-2-35-16,9-14-58 15</inkml:trace>
  <inkml:trace contextRef="#ctx0" brushRef="#br0" timeOffset="261831.0224">29176 4855 185 0,'0'0'165'0,"0"0"-151"16,0 0-9-16,0 0 4 0,0 0 9 15,0 0-2-15,0 0 21 16,-13 0 0-16,-7 3-2 16,12 3-1-16,3 2-2 15,-1 2-11-15,6 6-5 16,0-2 1-16,-8 5 3 16,8 8-4-16,-11 3 8 15,-8 13 1-15,3 7-2 16,-14 7-4-16,-3 7 1 15,11 3-4-15,-2-2-6 16,5-16-5-16,11-10-4 16,8-19 0-16,0-9-1 15,0-11 0-15,13 0 2 0,28 0 3 16,22-12-1-16,-17 7-1 16,0 5 0-16,-13 4 0 15,-27 26 3-15,-6 16-1 16,0 0-5-16,0-5-8 15,21-17-83-15,9-24-186 16</inkml:trace>
  <inkml:trace contextRef="#ctx0" brushRef="#br0" timeOffset="263038.7961">29517 5202 204 0,'0'-1'169'0,"0"-5"-148"16,0 6 24-16,0 0 5 15,27-8-11-15,17 3-1 16,2 1 1-16,1 1-4 16,-6 3-9-16,5 0-16 15,-8 0-8-15,-5 0-2 16,-1 3-2-16,1 6-21 16,-8 1-59-16,-17 7-84 15,-8-4-176-15</inkml:trace>
  <inkml:trace contextRef="#ctx0" brushRef="#br0" timeOffset="263279.0939">29741 5116 292 0,'-19'0'154'16,"10"0"-143"-16,9 0 20 15,0 7 17-15,0 9-23 16,0 12-9-16,0 6 7 0,0 2-5 16,0 3-6-1,0 2-6-15,-5-1-6 0,5-2-2 16,0-11-21-16,0-8-93 16,0-18-101-16</inkml:trace>
  <inkml:trace contextRef="#ctx0" brushRef="#br0" timeOffset="263690.982">30002 4988 165 0,'11'-7'129'16,"3"-1"-113"-16,19 1 46 16,-14-1-9-16,-3-5-10 15,9-1-2-15,7 6 8 16,9 1-1-16,-8 6-8 16,0 1-12-16,-14 0-13 15,-6 0-7-15,-13 25 3 16,0 16 5-16,-27 17-5 15,-38 12-5-15,-6 16-5 16,-8-5 0-16,13-4 0 16,25-19-1-16,28-18 0 15,13-17 0-15,0-15-1 16,52-8-1-16,8 0 2 0,13 0 0 16,-7 0 0-16,-1 0-2 15,-5-4-11-15,-3-5-41 16,-10-2-72-16,-15-6-142 15</inkml:trace>
  <inkml:trace contextRef="#ctx0" brushRef="#br0" timeOffset="264133.0235">30749 4872 378 0,'-13'0'48'16,"13"0"-14"-16,0 0-11 16,-6 0-6-16,6 0-3 15,-8 0 7-15,-3 0 1 16,9 0 21-16,-4 5 5 16,1 19-20-16,-9 10 2 15,0 4-5-15,-5 12-7 16,-13 12-4-16,-1 4 1 15,-5 4-4-15,8-3-1 16,0-18-7-16,16-17-2 16,14-18-1-16,0-14-1 15,0 0-7-15,60-30-5 0,11-9 10 16,-6-1-8-16,-13 16 8 16,-11 11 3-16,-16 13 0 15,-6 0 0-15,-6 21 2 16,-13 16 6-16,0 8 3 15,0-2 1-15,0 0-10 16,-13-9-2-16,2-6-2 16,11-11-32-16,0-9-45 15,0-8-33-15,33 0-30 16,-9-2-122-16</inkml:trace>
  <inkml:trace contextRef="#ctx0" brushRef="#br0" timeOffset="264636.9928">31134 4958 162 0,'0'0'110'0,"0"0"-81"16,0 0-3-16,0 0 6 15,0 0-2-15,0 0 20 16,0 0-4-16,0 0-14 0,0 0-4 16,-6 0-2-16,6 0 1 15,0 0 0-15,0 0-3 16,0 0-5-16,0 0-1 15,14-3-4-15,-8 3-5 16,2 0-2-16,-8 0 3 16,5 0-4-16,-5 0-2 15,8 0-2-15,-2 3 1 16,-6 9-2-16,0-1 1 16,0 10 1-16,0 6 5 15,0 5 0-15,-19 0-5 16,-14 0-1-16,19-4-1 0,6-7-1 15,3-8 0-15,5-3-1 16,0-5-12-16,13 1-20 16,34-4-3-16,5 2-20 15,-1-4-36-15,-4 0-14 16,-20 0-130-16</inkml:trace>
  <inkml:trace contextRef="#ctx0" brushRef="#br0" timeOffset="264890.8444">31358 5396 334 0,'0'0'77'15,"0"-1"-39"-15,0-11 26 16,27-2-25-16,0-2-5 16,3 7-2-16,-3 5-21 15,11 4-11-15,-10 0-8 16,4 0-67-16,-10 0-119 16</inkml:trace>
  <inkml:trace contextRef="#ctx0" brushRef="#br0" timeOffset="265182.9718">31707 5096 322 0,'-47'13'211'0,"6"10"-203"15,36-2 1-15,5-11-5 16,0-10-2-16,0 0 4 15,27 0 19-15,19 0-3 16,-2 0 8-16,-11 0 7 16,-11 15 0-16,-22 22 7 0,0 17-16 15,0 8-4 1,-60 2-13-16,-11-8-10 0,5-15-1 16,12-15-14-16,21-17-28 15,19-9-29-15,14-11-86 16,0-24-76-16</inkml:trace>
  <inkml:trace contextRef="#ctx0" brushRef="#br0" timeOffset="265387.3559">31731 4971 459 0,'0'-7'53'0,"33"1"-14"15,27 0 12-15,0-4-35 16,5-1-11-16,-8-1-3 16,-2 8-2-16,-3 1-1 15,-6 1-22-15,-8 0-91 16,-10-5-90-16</inkml:trace>
  <inkml:trace contextRef="#ctx0" brushRef="#br0" timeOffset="265700.6074">32375 4773 89 0,'-20'0'347'15,"-12"0"-329"-15,24 3 23 0,-6 11 7 16,-5 3-8-16,5 8-13 16,3 8 13-16,-16 10-1 15,0 11-2-15,-17 6-6 16,9 6-1-16,-9-1-3 15,17-10-16-15,8-13-10 16,19-20-1-16,0-20 0 16,38-2-5-16,49-14-1 15,-2-16 6-15,-6 8 0 16,-17 15 0-16,-21 7 1 16,-27 20-1-16,-14 31 5 15,0 8 1-15,-14 8-6 0,-18-12-2 16,32-13-56-16,0-13-115 15,0-20-225-15</inkml:trace>
  <inkml:trace contextRef="#ctx0" brushRef="#br0" timeOffset="266391.0664">27957 6103 178 0,'28'-8'186'16,"23"0"-154"-16,53-4 83 15,41 4-53-15,51-2-6 0,19-1-5 16,50 2-2-16,24-1-5 16,24-1-4-16,20 1-3 15,-3-1-10-15,-3-3-9 16,-8-4-12-16,-11-10-3 15,0-7-2-15,-19-4 0 16,-40 4 0-16,-64 10-1 16,-62 15 0-16,-69 10-5 15,-10 0-20-15,-17 23-68 16,-27 6-97-16,-19-1-272 16</inkml:trace>
  <inkml:trace contextRef="#ctx0" brushRef="#br0" timeOffset="266968.8827">29863 6401 58 0,'-5'-4'260'16,"-3"-1"-193"-16,-3 5-8 15,5-3-16-15,4-2-10 0,2 1 4 16,0-1 5-16,0 2 9 15,0 3-18-15,0 0-6 16,0 11 4-16,0 23-3 16,0 8 6-16,0 8-11 15,0-1-8-15,0-3-9 16,0-15-4-16,0-11-2 16,13-14 0-16,39-6 0 15,22-4 0-15,5-11 0 16,-8 8 1-16,-25 7 0 15,-19 5-1-15,-2 25 0 16,-20-10-72-16,3-20-259 16</inkml:trace>
  <inkml:trace contextRef="#ctx0" brushRef="#br0" timeOffset="277464.6971">25122 5031 186 0,'-14'10'64'0,"6"1"-59"16,-6 3 20-16,14-4-4 16,-11 0-9-16,11 0 7 15,0 0 17-15,-8 0-4 16,-3 6-3-16,9-4-2 15,-4 0-2-15,1 3-6 0,2-4-6 16,-3 4-3-16,6 3 3 16,-5 3-5-16,5 3 0 15,-5 6-1-15,-4 4 3 16,-10 6 5-16,11 1-5 16,-16 2 2-16,10 0-3 15,6-1-4-15,8-1 2 16,0 2 2-16,0-1-2 15,0-1-1-15,0-2-4 16,0-6-1-16,0 2 0 16,-11 3 1-16,3 3 5 15,-11 6 3-15,0 5-2 0,-3 1-2 16,-8 7-3-16,11-5-2 16,5-2-1-16,-8-4 1 15,11-1-1-15,3-3 0 16,-6-1 2-16,9-4-2 15,0-2 1-15,-4 3 1 16,4-4 0-16,-3-2 1 16,8 0 0-16,-6-3 0 15,1 1-2-15,5-2-1 16,-3-1 0-16,3-5 1 16,0-1-1-16,0 2 1 15,0-2 0-15,0 6-1 16,0 0 1-16,0 2 0 0,0 3-1 15,0 0 1 1,0 6 1-16,0 0 0 0,-11 2 1 16,11-1-2-16,0 3 1 15,0-3 0-15,0 0-2 16,0-3 0-16,0-3 1 16,0 2 0-16,0 0 1 15,0-2-1-15,0 0 2 16,0 2-1-16,0 1 0 15,0 3 2-15,0-1-2 16,0-3-1-16,0-1-1 16,0-2 1-16,0 2-1 15,0 2 0-15,0-4 1 16,0-2-1-16,0 4 2 0,0 3 1 16,0 3 1-16,0 1-1 15,0-1-1-15,0 0-1 16,0-6 0-16,0 0-1 15,0-3 1-15,0-5-1 16,0 4 0-16,0-3 1 16,0-1 0-16,0 5 0 15,0 0-1-15,0 2 1 16,0 3-1-16,0-6 0 16,0 3 0-16,0-6 0 15,0 2 0-15,0-1 1 16,0 5-1-16,0 0 0 15,0 0 0-15,14-1 1 0,-3 0-1 16,-3-5 0-16,-3-3 0 16,1-3 0-16,-3 3 0 15,-3-7 1-15,5 8-1 16,0 2 1-16,-5 2 1 16,14 9 0-16,-14 0 0 15,8-1-2-15,-8 2 0 16,0-2 0-16,0-6 0 15,0-1 0-15,0-8 0 16,0-4 0-16,11 0 0 16,-3 1 0-16,3 3 1 15,-3 5-1-15,1 4 0 0,-9 3 0 16,0 3 1-16,0 3 1 16,0-1-1-16,0-6-1 15,11 0 1-15,-11-4 0 16,0-2-1-16,0-1 2 15,0 4-2-15,0 3 0 16,0 7 0-16,0 6 0 16,0 5 0-16,0-6 0 15,-14-5 1-15,8-1-1 16,-2-5 0-16,-3 4 0 16,3-3-1-16,-3 3 2 15,11 3-1-15,-8 5 0 16,-6 4 0-16,4 2 0 0,1 5-1 15,-4-4 1 1,-1-7 0-16,3-6 0 0,3-3 0 16,-11 2 0-16,8 2 0 15,-3-3 0-15,1 9 0 16,-6-1 0-16,10 0 0 16,9 0 0-16,-10-6-2 15,1 0 2-15,1-7 0 16,3 0 0-16,-1-8 0 15,6-8 0-15,0 3 0 16,0-4 0-16,-5-3 0 16,5 1 0-16,0-5 0 0,0-4 0 15,0 0-1-15,0-1 1 16,0 4 1-16,0 0-1 16,0 2 0-16,16 2 3 15,1-3-2-15,13-4 6 16,-3-3-5-16,0-2 2 15,17 1 5-15,2-4 1 16,6 4 2-16,2-4 1 16,4 5-7-16,-4 2 1 15,9 3-2-15,5-2-3 16,-2 9-2-16,4-6 1 16,18 1 2-16,-7-1 2 15,1-3 5-15,-5-5-2 16,2-2 9-16,-6 2-2 15,-2 0-12-15,-5 4 0 0,13 0 4 16,-8-4-6-16,13 8 2 16,9-9-2-16,5 7 2 15,6 1-1-15,-6-3 0 16,8 6 5-16,-2-3-5 16,-3 3 0-16,2-2 2 15,-18 0-1-15,2-2-1 16,-8 4-1-16,-8-4 0 15,0 3 0-15,-11-6-1 16,5-1 0-16,6 1 1 16,-11 1-1-16,6-6 1 15,7 5-1-15,17-4 0 0,17-2 1 16,-4 2-1-16,14-2 2 16,-10 0 1-16,-4 0 0 15,-5 0-1-15,-13 0-1 16,-6 4-2-16,0-4 1 15,-5 0 0-15,10 0 0 16,6 0-1-16,8 0 1 16,22 0 0-16,6 0 1 15,18 0-1-15,4 0 0 16,-4 0 0-16,-10 0 0 16,-3-6 0-16,5-3 1 15,-5-2-1-15,-6 1 0 16,-8 1 0-16,9-3 1 0,-14 5-1 15,5 2 2 1,8-4-2-16,-7 5 0 0,4 0 0 16,4 3 0-16,-23 1 0 15,-15 0 0-15,-12 0 0 16,-8 0 0-16,-11 0 0 16,-2 0 0-16,8 0 0 15,-3 0 0-15,5 0 0 16,20 0 0-16,2 0 0 15,5-6 0-15,18 2 0 16,-18 1 0-16,-13 1 0 16,-13 0 0-16,-9-2 0 0,-2 0 0 15,-4 1 0 1,-12 1 0-16,-7-1 0 0,-4 3 0 16,-9 0 0-16,22 0 0 15,2 0 0-15,12 0-3 16,-12 0-1-16,-15 0-18 15,-28 0-36-15,19-5-64 16,-19-17-141-16</inkml:trace>
  <inkml:trace contextRef="#ctx0" brushRef="#br0" timeOffset="279564.8716">25204 7419 107 0,'0'-1'108'0,"0"-3"-62"16,0 0 18-16,0-2-26 16,0-3-28-16,0 2 10 15,0 0 0-15,0-2 7 16,0 2 6-16,0 4-13 16,0 1 7-16,0 1-7 15,0 1-5-15,0-4-1 16,0 2 0-16,0-3-2 15,0-1-5-15,0 1-1 16,0-2 0-16,0 7 5 16,0 0 5-16,0 0-3 15,0 0-3-15,0 0-2 0,0 0-2 16,0 0 0-16,0 0-3 16,0 0 0-16,0 7-3 15,0 18 9-15,0 11 1 16,0 7-5-16,0 4 2 15,0 6 3-15,0 4 2 16,0 3 0-16,0 0-6 16,0-2-2-16,0-11-3 15,0-19-1-15,0-13 0 16,0-7-2-16,0-8 0 16,0 0 0-16,2-8-2 15,50-22 4-15,8-13 0 16,5 2-2-16,6 7 0 0,-5 7 2 15,-14 7 0 1,-6 7 0-16,-13 5 1 0,-6 8 0 16,-8 0 0-16,0 18 4 15,-11 22 3-15,-8 14-3 16,0 7-4-16,0-1-1 16,-8-3 0-16,0-9-11 15,-3-15-26-15,3-16-42 16,8-4-70-16,0-13-36 15</inkml:trace>
  <inkml:trace contextRef="#ctx0" brushRef="#br0" timeOffset="279975.9588">26365 7060 367 0,'-14'-3'72'16,"14"3"-18"-1,0 0-11-15,0 0-26 0,0 0-1 16,0 0 5-16,0 17 7 16,-19 24 22-16,0 16-12 15,-13 18-10-15,-7 20-6 16,12 9-6-16,0 7-1 16,0-4-2-16,16 1-4 15,11-10-7-15,0-16-2 16,0-19-6-16,38-20-6 15,-11-16-6-15,0-15-8 16,3-12-36-16,11 0-42 16,-30-18-110-16</inkml:trace>
  <inkml:trace contextRef="#ctx0" brushRef="#br0" timeOffset="280388.7726">26660 7482 290 0,'-39'28'41'16,"12"1"-15"-16,-6 1 2 15,-5-1-10-15,11-3-10 16,8-7-7-16,19-4 0 16,0-9-1-16,0-6-1 15,19 0 1-15,19-1 18 16,8-16 17-16,14 4-2 15,-21 4 4-15,-4 6-11 16,-5 3-11-16,-11 0-7 16,-11 0-7-16,-2 6-1 0,-6 8-10 15,0-1-56 1,0-4-57-16,0-4-112 0</inkml:trace>
  <inkml:trace contextRef="#ctx0" brushRef="#br0" timeOffset="280688.7052">26889 7246 370 0,'-20'0'61'0,"20"0"-30"15,0 0-18-15,0 0-5 16,0 13 16-16,0 19 19 15,0 11 6-15,-13 7-11 0,-6 11-6 16,-6 0-8-16,-2 10-9 16,0-5-8-16,-6 1-3 15,6 1-4-15,-3-8-1 16,8-4-4-16,16-12-4 16,-2-12-4-16,8-14-11 15,0-13-33-15,0-5-53 16,36 0 17-16,2-7-36 15</inkml:trace>
  <inkml:trace contextRef="#ctx0" brushRef="#br0" timeOffset="281064.7984">27066 7592 218 0,'-14'0'64'15,"14"0"-20"-15,0 0-7 16,0 0 8-16,0 0 11 0,0 15 15 15,0-1-12 1,22 8-9-16,22 6-11 0,7 1-9 16,4 6-6-16,5 2-5 15,-8-2-7-15,0 3-6 16,-6-1-5-16,-2-2-1 16,-17-2-2-16,0-13-5 15,-8-4-17-15,-5-11-40 16,5-5-63-16,-19 0-80 15</inkml:trace>
  <inkml:trace contextRef="#ctx0" brushRef="#br0" timeOffset="281280.9149">27505 7541 337 0,'-52'2'153'15,"6"33"-102"-15,-12 8 37 16,-2 4-37-16,-13 10-34 16,-12 1-14-16,14 0-2 15,-2 0-1-15,29-12-3 16,25-13-13-16,19-13-57 16,0-12-107-16,30-8-123 15</inkml:trace>
  <inkml:trace contextRef="#ctx0" brushRef="#br0" timeOffset="281850.7732">27608 7691 112 0,'-11'0'265'15,"11"-4"-239"1,0 2 11-16,0-5 4 0,0 1-14 16,25 2-2-16,-11 0-1 15,-6 3 4-15,5 1-8 16,-2 0-12-16,3 0-2 16,11 0-2-16,10 0 0 15,-2 0-1-15,5-7-1 16,0 0-2-16,-11 1 0 15,1 2 0-15,-15 4-10 16,-7 0-36-16,18 0-74 16,-16 0-59-16</inkml:trace>
  <inkml:trace contextRef="#ctx0" brushRef="#br0" timeOffset="282158.8903">27892 7497 185 0,'-19'0'175'16,"5"0"-148"-16,14 7 34 15,-8 13-7-15,-3 6-14 0,-2 5-5 16,7 3 0-16,-8 1-11 16,6 2-11-16,8-6-6 15,0-6-7-15,0-6-4 16,0-3-11-16,0-7-43 16,0-2-64-16,8-6-54 15</inkml:trace>
  <inkml:trace contextRef="#ctx0" brushRef="#br0" timeOffset="282706.8588">28200 7327 45 0,'-14'3'280'0,"-5"2"-256"0,19-5 2 15,0 0-7-15,0 2 0 16,0-2 23-16,0 0 17 16,14 0 12-16,32 0-7 15,6 0-15-15,5 0-4 16,-10-2-13-16,-1 2-8 16,-13 0-10-16,-14 13-5 15,-5 20 0-15,-14 5 0 16,0 16-1-16,-33 6-5 15,-33 3-2-15,1 3-1 16,-6-8-1-16,25-8 0 16,13-19 1-16,25-9-2 0,8-9-2 15,0-12-4 1,13-1 3-16,34 0 5 0,5 0 0 16,2 0 1-16,-2 0-1 15,-14 0-1-15,-5-6-4 16,5-1-37-16,3-3-41 15,-3-3-69-15,-11-1-152 16</inkml:trace>
  <inkml:trace contextRef="#ctx0" brushRef="#br0" timeOffset="283224.7656">28966 7240 146 0,'-13'0'156'16,"-6"0"-101"-16,19 0-12 15,-11 0 1-15,2 6-20 16,9-1-7-16,-5-2 5 16,5 2 19-16,-3 1-4 15,-2 0-5-15,-9 6 0 0,14 6-4 16,-11 0-6-16,3 14-3 16,8 1-2-16,-14 10 2 15,1 6 1-15,-1 3 0 16,-5 5-3-16,0 4-5 15,0-9-5-15,-8-13-4 16,21-14-3-16,6-15-1 16,0-10-4-16,14-13-5 15,43-24 7-15,17-1-2 16,-9 4-2-16,-24 17 6 16,-8 11 1-16,-9 6 0 15,-10 16 0-15,-14 25 1 16,0 5 2-16,0 2-3 0,-19-6-4 15,-3-14-31 1,17-10-40-16,5-7-43 0,0-11-72 16</inkml:trace>
  <inkml:trace contextRef="#ctx0" brushRef="#br0" timeOffset="283568.7925">29348 7567 234 0,'-3'4'104'16,"3"-1"-13"-16,0 0-4 15,0-3-25-15,36 0-18 16,16 0-4-16,-9 0-17 16,3 0-11-16,-5 0-10 15,3-3-2-15,-9 0-15 0,4 3-44 16,-7 0-82-16,-4 0-160 15</inkml:trace>
  <inkml:trace contextRef="#ctx0" brushRef="#br0" timeOffset="283876.9941">29970 7395 423 0,'-39'10'54'0,"26"15"-22"16,-1-3 10-16,6-4-19 16,8-6-14-16,0-5-3 15,19-7 2-15,27 0 11 0,1 0 5 16,-6 0 10-16,5 8 6 16,-8 15 1-16,-10 7 4 15,-18 11-9-15,-10 7-14 16,0 0-12-16,-30-3-10 15,-16-7 0-15,0-18-10 16,10-20-20-16,4 0-28 16,12-18-31-16,10-17-50 15,10-2-53-15,0-7-152 16</inkml:trace>
  <inkml:trace contextRef="#ctx0" brushRef="#br0" timeOffset="284086.8903">29970 7395 253 0,'38'-118'243'0,"3"114"-190"16,16-1 30-16,11-2-43 16,-2-3-10-16,-9 3-4 15,8-4-15-15,-24 4-11 16,-3 2-2-16,1 1-13 15,1-2-41-15,-15 6-110 16,-17 0-213-16</inkml:trace>
  <inkml:trace contextRef="#ctx0" brushRef="#br0" timeOffset="284318.7316">30689 7005 204 0,'0'0'407'0,"14"0"-352"16,13 22 3-16,12 25-16 16,-1 23-14-16,-11 19-6 15,-19 20 1-15,-8 13 3 16,0 3 0-16,-41-4-13 16,-24-7-13-16,-1-16 0 15,1-20-13-15,5-25-34 16,3-16-71-16,-22-17-74 15,-25-20-298-15</inkml:trace>
  <inkml:trace contextRef="#ctx0" brushRef="#br0" timeOffset="285054.9109">24871 8514 51 0,'0'-7'216'15,"0"-1"-131"-15,0 6-33 16,19-4 6-16,49 0 5 15,41-2-2-15,44 1-15 16,49-7 2-16,40 2-7 16,47-4 0-16,30 4 0 0,22 4-7 15,14 4-5-15,-1-2-3 16,14 1-7-16,6-5-6 16,-14-4-6-16,-14-9-6 15,-19-4-1-15,-19-9 0 16,-38 5 0-16,-22-2 0 15,-43 4 1-15,-42 11 0 16,-45 11-1-16,-26 7 0 16,-34 0-2-16,-12 0 0 15,0 0-4-15,-21 13-3 16,-12-3-11-16,7-3-15 16,-18 2-12-16,-2-2-37 15,0 5-12-15,-27-3-98 16,-38-8-228-16</inkml:trace>
  <inkml:trace contextRef="#ctx0" brushRef="#br0" timeOffset="285668.9422">26987 8855 355 0,'-11'0'84'16,"11"0"-40"-16,0 0 12 15,0 0-9-15,0 0-12 16,19 0-6-16,-5 0-6 16,5 8 10-16,-6 17 7 15,-2 14 1-15,-11 9-10 16,0 9-3-16,0 4-4 15,0-8-9-15,0-17-9 16,22-11-4-16,22-17 0 16,24-8 0-16,22 0 4 0,13 0 6 15,-29 0 3 1,-14 0-4-16,-22 17-9 0,-19 13-2 16,-11 2-17-16,-8-25-142 15,0-19-431-15</inkml:trace>
  <inkml:trace contextRef="#ctx0" brushRef="#br0" timeOffset="295686.4402">24977 7459 402 0,'-8'0'46'15,"8"0"21"-15,19 4 8 16,33 35 4-16,35 23-21 16,25 30 10-16,5 24-38 15,14 11-22-15,-5-1-8 0,23-19-54 16,10-39-239-16</inkml:trace>
  <inkml:trace contextRef="#ctx0" brushRef="#br0" timeOffset="296360.7141">27126 8934 736 0,'103'76'26'15,"80"38"41"-15,30 20-17 16,-25 14-42-16,-11-3-8 16,9-30-93-16,-26-51-500 15</inkml:trace>
  <inkml:trace contextRef="#ctx0" brushRef="#br0" timeOffset="298624.7432">26411 10227 383 0,'0'0'84'0,"0"0"-51"15,0 0 13-15,0 14-6 0,0 18-16 16,-21 11-10 0,-37 4-6-16,-2 11-4 0,-24 11-4 15,13-2 1-15,11-3-1 16,27-13-1-16,33-16-2 16,0-15-3-16,47-17-2 15,43-3 8-15,21 0 11 16,7-23 2-16,2-5-4 15,-17 7 3-15,-24 3 1 16,-27 8-5-16,-19 6-8 16,-25 0-11-16,-8 1-40 15,0-1-51-15,0-2-92 0</inkml:trace>
  <inkml:trace contextRef="#ctx0" brushRef="#br0" timeOffset="298872.5727">26869 10235 538 0,'-13'0'39'0,"7"11"-6"16,-2 20 3-16,3 15-7 16,-9 8-19-16,-10 10-2 15,-12 16-1-15,-21 7 5 16,-9 10 4-16,-13 0-6 15,14-2-10-15,-6-3-1 16,11-2-9-16,14-8-16 0,21-18-28 16,12-13-47-16,13-22-37 15,0-21-93-15</inkml:trace>
  <inkml:trace contextRef="#ctx0" brushRef="#br0" timeOffset="299238.6683">26987 10628 365 0,'13'0'81'15,"1"22"-28"-15,5 4-2 16,19 3-7-16,3 6-17 16,11 5 3-16,0 7 6 15,2 0-5-15,4 2 1 16,-7 3-6-16,-10-4-22 15,0-2-4-15,-8-6-11 0,-3-10-13 16,-11-10-23 0,-16-10-36-16,8-10-64 0,-9-8-97 15</inkml:trace>
  <inkml:trace contextRef="#ctx0" brushRef="#br0" timeOffset="299442.6773">27578 10600 445 0,'-54'19'204'15,"-9"21"-188"-15,3 19 38 0,-13 6-29 16,-12 10-22 0,-8 0-3-16,-5-5-11 0,22-8-7 15,21-15-28-15,31-15-36 16,24-15-61-16,0-15-87 15</inkml:trace>
  <inkml:trace contextRef="#ctx0" brushRef="#br0" timeOffset="299764.4955">27925 10764 393 0,'46'0'93'15,"25"2"-22"-15,22-2-9 16,5 0-42-16,-6 0-16 16,-26 0-4-16,-33 0-18 15,-14 0-22-15,-14 0-44 16,9 0-54-16,-6 0-187 0</inkml:trace>
  <inkml:trace contextRef="#ctx0" brushRef="#br0" timeOffset="300034.4189">28293 10561 359 0,'-27'14'171'15,"-1"9"-160"-15,9 1 28 16,0 9 1-16,-5 6-17 15,-4 7-5-15,-7 6 11 0,-9 0 1 16,11-2-8 0,6-5-12-16,14-11-10 0,7-3-3 15,1-9-8-15,5-9-10 16,0-7-32-16,0-6-61 16,0 0-52-16,32-3-126 15</inkml:trace>
  <inkml:trace contextRef="#ctx0" brushRef="#br0" timeOffset="300484.4111">28625 10445 380 0,'0'4'21'0,"0"-1"22"15,9 0 8-15,29-3 5 16,22 0-9-16,5 0-4 16,20 0-2-16,-1-3-2 15,-5-4-5-15,-8 3 5 0,-19 4-17 16,-19 0-13-16,-17 6-3 15,-16 21 4-15,0 17-1 16,-22 11-7-16,-57 12-2 16,-16 11 0-16,-3-1 1 15,5-1-1-15,14-8 0 16,8-4 0-16,36-22-2 16,24-18-1-16,11-9-4 15,0-13-2-15,32-2 2 16,39 0 2-16,14-10 3 15,-1-5-4-15,-18-1-16 16,-25-3-26-16,-14 5-40 16,3 3-76-16,-3-8-244 15</inkml:trace>
  <inkml:trace contextRef="#ctx0" brushRef="#br0" timeOffset="301002.2453">29596 10360 353 0,'0'-4'82'16,"0"4"-54"-16,0 0-3 15,0 0 17-15,0 0-17 0,0 0-3 16,0 7 3-16,0 0-3 16,6 1 0-16,2 6-1 15,-3-2 5-15,1 3-5 16,-6 11 1-16,0 0 3 16,0 10-6-16,0 10 2 15,0 7-6-15,-25 8 1 16,-13 7-3-16,-3 2-5 15,0-1-2-15,8-10-6 16,3-10 0-16,22-19 0 16,-3-16-1-16,11-14-2 15,0 0-3-15,66-16 3 16,18-19 3-16,6 3-2 16,-11 10 0-16,-19 5 2 0,-8 17 0 15,-25 0 2-15,-13 9 0 16,-14 28 2-16,0 9 4 15,0 8-8-15,-16-2 0 16,-14-6-13-16,2-5-23 16,15-12-34-16,2-8-24 15,11-13-88-15,0-8-104 16</inkml:trace>
  <inkml:trace contextRef="#ctx0" brushRef="#br0" timeOffset="301294.3186">30278 10788 359 0,'0'0'117'16,"0"0"-63"-16,0 0-13 16,13 0 6-16,17 0-21 15,-2 0-13-15,4 0 1 16,-4 0-14-16,-9 4-1 0,-6 1-11 16,-7-3-48-16,2 4-94 15,17-6-145-15</inkml:trace>
  <inkml:trace contextRef="#ctx0" brushRef="#br0" timeOffset="301572.4289">30709 10628 169 0,'-39'2'377'15,"1"18"-322"-15,11-3-5 16,8 0-27-16,19-4-17 0,0-5-5 15,0 0 1 1,33 2 8-16,13 7 18 0,-2 6 25 16,-4 9-14-16,-7 9 6 15,-19 15-3-15,-14 2-22 16,0 4-8-16,-41-2-11 16,-16-13-1-16,2-18-13 15,3-22-19-15,6-7-21 16,2-38-35-16,12-18-65 15,32-13-119-15</inkml:trace>
  <inkml:trace contextRef="#ctx0" brushRef="#br0" timeOffset="301736.4351">30717 10482 456 0,'52'-8'241'0,"21"5"-136"16,36-1-10-16,17 0-65 15,-1-4-19-15,-2-8-11 16,-6-7-14-16,-16-4-55 16,3-8-67-16,-17-7-222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8:24:29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10829 8830 241 0,'0'0'129'16,"0"0"-69"-16,0 0-5 0,0 0-10 16,0-2-8-16,0 2-9 15,0 0 4-15,0 0-12 16,-33 15-10-16,-13 16 1 15,-20 18 1-15,-5 13-1 16,-2 19-5-16,7 13-1 16,28 11 4-16,16-2-4 15,22-3-1-15,0-11-3 16,0-12-1-16,8-7 0 16,17-9 0-16,-3-5-1 0,11-7-10 15,-14-9-35 1,8-15-99-16,6-17-202 0</inkml:trace>
  <inkml:trace contextRef="#ctx0" brushRef="#br0" timeOffset="270.3426">11202 9313 413 0,'11'0'22'0,"-8"7"-5"15,2 21 16-15,4 7 17 0,1 9-24 16,-1 7-2-16,-9 2 3 16,5 8-3-16,3 2-14 15,-2 4-8-15,-6-2-2 16,0 6-10-16,0-16-23 15,0-14-56-15,0-21-80 16</inkml:trace>
  <inkml:trace contextRef="#ctx0" brushRef="#br0" timeOffset="547.3867">11366 9273 346 0,'46'-50'65'16,"33"3"-31"-16,6 4 41 16,18 8-17-16,-4 10-9 15,-15 10-9-15,-24 15-4 16,-27 0-5-16,-33 22-8 16,0 31 5-16,-85 24-9 15,-32 14-14-15,-22 2-5 16,3-6 0-16,29-20 0 15,23-26-4-15,46-16-19 16,24-17-28-16,14-8-30 16,33 0-73-16,59-4-41 0</inkml:trace>
  <inkml:trace contextRef="#ctx0" brushRef="#br0" timeOffset="741.7325">12478 9493 476 0,'-51'38'65'0,"-1"3"-29"15,-8 5 21-15,-6 1-28 16,1-8-21-16,13-6-8 16,6-11-2-16,13-12-14 0,8-8-27 15,23-2-49 1,2 0-102-16</inkml:trace>
  <inkml:trace contextRef="#ctx0" brushRef="#br0" timeOffset="1229.7318">13351 8845 349 0,'0'-2'28'0,"0"0"6"15,0-4 2-15,41-1-8 16,5-5 14-16,25-3 17 16,5 0-17-16,-2 0-4 15,-9 2-5-15,-5 4-1 16,-21 3-11-16,-18 6-4 16,-21 0-5-16,0 13-5 15,-2 21 11-15,-69 13-11 0,0 3-6 16,11-6 0-16,27-8-1 15,33-17 0-15,0-3 0 16,47-16 0-16,23 0 1 16,10 0-1-16,4-3 0 15,-10-10-1-15,-17 1-4 16,-3 0-14-16,-10 0-33 16,-3-1-29-16,-3 0-80 15,0 0-98-15</inkml:trace>
  <inkml:trace contextRef="#ctx0" brushRef="#br0" timeOffset="1447.7616">14695 8764 385 0,'0'0'41'16,"0"0"-18"-16,0 12 42 16,0 11 10-16,-27 8-26 15,-20 6-11-15,-23 11-7 16,-18 12-9-16,-21 9-6 15,-8 2-7-15,5 3-8 16,6-11-1-16,21-5-5 16,20-20-13-16,19-7-16 15,27-16-37-15,13-7-40 16,6-6-64-16</inkml:trace>
  <inkml:trace contextRef="#ctx0" brushRef="#br0" timeOffset="1881.7563">14275 9215 192 0,'-38'17'55'15,"16"-9"3"-15,22-8-32 16,0 0 3-16,0 0 14 15,47-10 4-15,4-8 29 16,-4 3-13-16,5 8-1 16,-12 7-13-16,-7 0 2 15,-27 17-10-15,-6 23-8 0,-6 11-8 16,-59 10-12-16,-14-2-12 16,5-9-1-16,22-15 0 15,20-18-2-15,32-16-4 16,0-1-1-16,32-8-4 15,53-21 9-15,7-5 2 16,1 15 0-16,-27 15 1 16,-28 4 3-16,-25 44 7 15,-13 24 8-15,-51 15 1 16,-48 10-11-16,-21-7-8 16,11-13-1-16,17-24-6 15,21-26-27-15,30-23-31 0,35 0-41 16,6-33-104-16,39-17-247 15</inkml:trace>
  <inkml:trace contextRef="#ctx0" brushRef="#br0" timeOffset="2129.9544">15041 8810 601 0,'52'0'4'0,"14"0"3"16,7 20 17-16,-13 22 24 0,-30 23 21 15,-27 23-7 1,-3 40-4-16,-79 20-20 0,-52 11-8 16,-27 3-18-16,-6-21-12 15,20-26-5-15,37-33-66 16,31-43-127-16,54-39-381 15</inkml:trace>
  <inkml:trace contextRef="#ctx0" brushRef="#br0" timeOffset="2985.9891">16157 9280 476 0,'0'0'83'16,"38"-7"-40"-16,27-6-1 15,22-6-14-15,-2 6-15 16,-20-5-11-16,-21 2-2 16,-9 4-11-16,-15 2-43 0,-7 8-110 15,-13 2-261 1</inkml:trace>
  <inkml:trace contextRef="#ctx0" brushRef="#br0" timeOffset="3136.0421">16222 9563 578 0,'0'12'37'15,"65"-1"24"-15,25-11-48 16,9 0-13-16,12-3-62 15,-4-38-241-15</inkml:trace>
  <inkml:trace contextRef="#ctx0" brushRef="#br0" timeOffset="3585.6621">18717 8599 480 0,'-19'0'129'15,"-47"37"-111"-15,-10 26 51 16,-17 18-19-16,-13 25-13 15,-6 16 0-15,9 16-21 16,4 5-7-16,34-9 0 16,38-22-9-16,27-27-2 0,0-33-24 15,54-16-36-15,17-18-26 16,22-18-77-16,-3 0-315 16</inkml:trace>
  <inkml:trace contextRef="#ctx0" brushRef="#br0" timeOffset="3885.7049">18954 9225 498 0,'-84'48'74'15,"-1"2"10"-15,-2 10-10 16,21 0-41-16,20-7-29 16,21-8-3-16,25-8-1 15,0-11 1-15,39-10 1 16,48-7 4-16,11-9 2 16,11 0 0-16,-3 0-5 15,-16-7-3-15,-10-15-1 16,-10-3-29-16,-10 0-61 15,-5 1-145-15</inkml:trace>
  <inkml:trace contextRef="#ctx0" brushRef="#br0" timeOffset="4259.299">19936 9232 256 0,'-33'30'217'0,"0"2"-157"16,22-4 9-16,11-9-37 16,0-6-25-16,0-13 2 15,47 0 13-15,29-8 12 0,11-21-1 16,3-2 3-16,-16 3 4 15,-11 2-3-15,-28 9-13 16,-24-1-5-16,-11 1-8 16,0-2-3-16,-11 2-4 15,-30 1-4-15,-16 6 0 16,-9 2 0-16,1 8-2 16,16 0-4-16,-3 0-7 15,28 0-19-15,15 0-33 16,9 0-26-16,0 0-60 15,69 0-109-15</inkml:trace>
  <inkml:trace contextRef="#ctx0" brushRef="#br0" timeOffset="4499.6714">20767 9101 462 0,'-30'17'64'15,"-11"9"5"-15,3-2 3 16,19 1 2-16,6-6-22 15,13-3-40-15,0-4-12 16,5-5 1-16,22 4 0 16,11 0 8-16,-10 6 14 15,-15 10 1-15,-13 8-3 16,0 11-5-16,-65 1-14 16,-20-7-2-16,12-14-11 0,7-13-43 15,20-13-59-15,27 0-37 16,19 0-80-16</inkml:trace>
  <inkml:trace contextRef="#ctx0" brushRef="#br0" timeOffset="5009.7031">21765 8841 248 0,'6'-6'148'0,"-6"1"-71"0,0 3 15 16,0 2-7-16,-11 0-42 16,-44 2-22-16,-5 31 2 15,-16 13 7-15,2 19-2 16,3 12-4-16,11 10 5 15,22-6-3-15,33-16-13 16,5-18-11-16,38-22 0 16,41-19-2-16,33-6 4 15,5-21 1-15,6-23-3 16,-9-12 1-16,-5-5 4 16,-21-1 0-16,-23 0 0 15,-8 0-1-15,-38 6-4 0,-19 5-2 16,-11 7 0-16,-43 11-1 15,-22 17 1-15,2 16-1 16,-5 0 2-16,0 22-1 16,-6 19 0-16,14 5 0 15,17 2 0-15,29 0 0 16,25-7 0-16,0-1 0 16,33-2 0-16,33-10-1 15,18-4-9-15,1-10-27 16,-1-4-43-16,-10 1-60 15,-3-4-129-15</inkml:trace>
  <inkml:trace contextRef="#ctx0" brushRef="#br0" timeOffset="5145.2616">22395 9370 477 0,'-74'83'200'15,"-24"12"-75"-15,-24 12-25 16,-12-5-78-16,6-16-22 15,27-29-136-15,36-42-332 16</inkml:trace>
  <inkml:trace contextRef="#ctx0" brushRef="#br0" timeOffset="5901.7187">23371 9184 522 0,'-52'0'83'0,"3"0"-4"16,-8 13-16-16,0 2-25 16,24-4-21-16,17-2 7 15,5-4 14-15,11-1-15 16,0 7-6-16,38 2 21 15,3 4-7-15,-8-1-12 16,-14 9-3-16,-19 11-6 16,0 7-5-16,-52 8-5 0,-27 1 0 15,-25-7 0-15,17-12 0 16,8-16 0-16,22-13 0 16,10-4-11-16,20 0-6 15,16 0-2-15,11-15-15 16,0-7-29-16,38-6-37 15,28-6-18-15,24 7-97 16,8-5-186-16</inkml:trace>
  <inkml:trace contextRef="#ctx0" brushRef="#br0" timeOffset="6127.6713">23587 9260 132 0,'8'-8'420'15,"11"5"-362"-15,0 3 18 16,0 0-27-16,0 0-14 16,-19 11-3-16,0 13-7 15,0 5-15-15,0 6-8 16,0 0-2-16,-11-4-3 16,-16-7-7-16,8-6-13 15,0-11-41-15,-8-4-52 16,13-3-78-16,8 0-200 15</inkml:trace>
  <inkml:trace contextRef="#ctx0" brushRef="#br0" timeOffset="6277.6279">23666 9031 253 0,'0'-14'256'0,"0"6"-180"15,5 2-8-15,14-1-44 16,3-1-24-16,-3 5-7 15,8 3-36-15,-2 0-44 16,2 7-83-16</inkml:trace>
  <inkml:trace contextRef="#ctx0" brushRef="#br0" timeOffset="6525.7202">24067 9284 369 0,'10'0'152'0,"10"0"-52"15,15 0-44-15,11 0-21 16,20 0-9-16,16 0 6 16,-1-8-7-16,-4-1-7 15,-23 7 1-15,-16 2-5 16,-19 4-6-16,-19 33-2 16,0 9 0-16,0 1-6 15,-19-5-6-15,6-8-29 16,13-11-33-16,0-8-38 15,0-7-52-15,8 2-34 16,36-10-109-16</inkml:trace>
  <inkml:trace contextRef="#ctx0" brushRef="#br0" timeOffset="6976.2004">25762 9002 299 0,'0'-6'237'0,"-19"6"-185"15,-16 3-2-15,-28 26-16 16,-2 9-7-16,5 6 0 16,8 5-5-16,33-3-4 0,19-6-2 15,0-9 6 1,38-16-12-16,60-12 4 0,25-3 10 15,2-10-9-15,14-25-9 16,-8-9-1-16,-19-2 5 16,-14-3 1-16,-27 5 2 15,-38 3 2-15,-33 8-5 16,0-2-4-16,-66 8-3 16,-56 8-3-16,-17 19 0 15,-11 0-3-15,5 27 3 16,14 20-2-16,20-4 1 15,26 0-1-15,44-9 0 16,27-1 1-16,14-5-3 16,36-4 0-16,62-9-1 15,19-3-2-15,14-10-6 0,0-2-8 16,-14 0-21-16,-5 0-20 16,-19-12-52-16,-9-11-127 15</inkml:trace>
  <inkml:trace contextRef="#ctx0" brushRef="#br0" timeOffset="7161.5987">26777 8604 464 0,'13'43'200'0,"-4"28"-133"15,1 21 3-15,-10 22-33 0,-10 23-3 16,-64 12-7-16,-35-5-7 15,-30-10-18-15,-6-30-2 16,-5-26-51-16,0-36-153 16</inkml:trace>
  <inkml:trace contextRef="#ctx0" brushRef="#br0" timeOffset="9289.658">25708 9003 137 0,'0'0'106'16,"0"0"-61"-16,0 0-2 15,0 0-5-15,0 0-4 16,0 0 7-16,0 7-2 15,0 0-8-15,-11-6-10 0,11-1 1 16,0 0-4-16,0 0-4 16,0 0-5-16,0 0-1 15,0 0-5-15,0 0 1 16,0 0 2-16,0 0-3 16,0 0-2-16,0 0 0 15,0 0-1-15,0 0 0 16,0 0 3-16,0 0 0 15,0 0 6-15,0 0 1 16,0 0 3-16,0 0-3 16,-22 13-1-16,-8-4 0 15,-2 7-4-15,-1 3 0 16,0 2 4-16,-2 1 2 0,5 4 2 16,-3-2-1-16,6 1-3 15,-6 1-2 1,8-4-2-16,4 4-1 0,1-7-1 15,1 1-2-15,11 2 2 16,3-6-2-16,-1 2 0 16,6-4-1-16,0 4 1 15,0 2-1-15,0 1 4 16,0 7 7-16,0-3-2 16,0-3-3-16,0 1-2 15,0-8-3-15,0-6 0 16,0 1-1-16,0 1 1 15,11-3-1-15,11 3 3 0,-3 0-1 16,0 1-1 0,-5 0 3-16,5-2 0 0,8-5-2 15,-2-3-2-15,2-2 1 16,11 0-1-16,-16 0 2 16,3 0 0-16,-6 0 0 15,2 0 2-15,4 0-2 16,8 0 1-16,-6-15-2 15,11-1 1-15,3-5-1 16,-8 3-1-16,-9 11 0 16,-16 2 1-16,3 3 0 15,-2 0-1-15,4-4 1 16,1-1-1-16,10-2 0 16,1-1 0-16,2-1 0 0,6-2 0 15,-6 4 2-15,-8 2-2 16,8 0 0-16,-7-2 1 15,4 2 0-15,9-5-1 16,0-6 1-16,7-6-1 16,1 1 0-16,3-6 0 15,-6 1 1-15,-11-1-1 16,6 0 2-16,-14 5 2 16,3 0 1-16,-11 1-5 15,-11 0 0-15,0 2 0 16,0 0-2-16,0 2-2 15,0 3-11-15,0 0-15 16,0 5-25-16,0 6-65 0,0-6-238 16</inkml:trace>
  <inkml:trace contextRef="#ctx0" brushRef="#br0" timeOffset="19493.7191">6057 11688 302 0,'8'-10'25'0,"3"9"2"16,-8-8 18-16,2 6-8 15,-5 2-9-15,6-2-2 16,-6 3 1-16,0-3-3 16,0 3-11-16,0 0 1 15,0 0-5-15,0 13 3 16,0 4 4-16,0 11-5 15,0-4-6-15,0 13-3 16,0 6 2-16,3 8 3 16,16 12 4-16,0 8-2 15,-6 7-1-15,-7 14-5 16,2 3-1-16,-8 13 0 0,0 15 0 16,0 13 3-16,-35 17 5 15,-9 23 2-15,-11 19-4 16,9 5-6-16,0 4 0 15,16-4-1-15,22-14 1 16,8-10-2-16,0-18 1 16,0-21-1-16,0-18 0 15,19-17 1-15,2-17-1 16,-1-23 0-16,-7-13-8 16,-2-20-16-16,-11-4-25 15,0-3-37-15,-33-11-45 16,-46 1-148-16</inkml:trace>
  <inkml:trace contextRef="#ctx0" brushRef="#br0" timeOffset="20611.7887">6294 11990 86 0,'-13'-12'55'16,"7"-4"-37"0,6 5-12-16,0-6-5 0,0-3 10 15,0-2 22-15,0-3-6 16,0-1-15-16,0 1 3 16,0 2-7-16,0 1-3 15,0 10 5-15,0 3 13 16,0 4 6-16,0 0 5 15,0 5-3-15,0-3-10 16,0-2-14-16,0-4 0 16,0-4 1-16,0-3 3 15,6 2 21-15,7 2 1 16,-13 5-1-16,0-1-11 16,0 3-7-16,0 2-6 15,0-1-1-15,0 0-1 0,0 3-1 16,-8-2-1-16,3 3 1 15,5-3 4-15,0 3 6 16,0 0-4-16,0 0-2 16,-6 0 0-16,6 0 4 15,0 0-2-15,0 3 5 16,0 14 5-16,11 6 0 16,25 4-8-16,2 5-3 15,14 6 4-15,8 1-5 16,5-2-2-16,1 3 7 15,4 0 1-15,4 6-1 16,-9 0-1-16,6 4-9 0,-5 4 7 16,7 3-6-16,-2-2-2 15,-5 0 0-15,-6-6 0 16,-3-2-3-16,8-2 2 16,-13-3 1-16,8 2 2 15,-8 1-1-15,8-2 1 16,5 4-2-16,-10 0 1 15,10 3-2-15,-2 0 0 16,-17 2 0-16,6 1-1 16,-5 0 0-16,7 2 0 15,12 5-1-15,-4-4 1 16,6 9 0-16,-2-3 0 16,10 0 1-16,-2-2 0 0,5 0-2 15,0-1 1 1,6 3 0-16,-9 5 0 0,-8 4 2 15,17 5 0-15,-15 4-2 16,10-4-1-16,-1 1 0 16,-8-9 0-16,-3-10 0 15,-6-5 0-15,-15-7 0 16,-12-5-3-16,-10-12-5 16,-12-8-25-16,-13-7-59 15,-19-4-62-15,-73-10-200 16</inkml:trace>
  <inkml:trace contextRef="#ctx0" brushRef="#br0" timeOffset="21653.521">6000 14682 75 0,'0'0'104'0,"0"0"-43"15,0 0-31-15,0 0-6 16,0 0-8-16,0 0 5 16,0 0 1-16,0 0-2 15,-3 0 3-15,3 0 0 16,0 0-3-16,0-1 0 15,0-6 0-15,0 3 8 16,3 1 8-16,16-2-7 16,8 5-2-16,6-4-3 15,11-1-3-15,7-1-4 16,4-1 0-16,10-3-2 16,-5 0 2-16,17-1 1 0,-4 4-4 15,6 0 3-15,0 0-7 16,6 2-5-16,-6-5-2 15,6-5 0-15,-1 2-1 16,-5-2 0-16,-2 2-1 16,-9 8-1-16,-8-5 7 15,2 6 0-15,-2 0-2 16,-2 1-2-16,2 1-1 16,0 2-1-16,0 0 0 15,-3 0 0-15,-3 0-1 16,-2 0 1-16,0 0 0 15,0 0 2-15,-11 5 0 16,16-5 3-16,0 0 0 16,-8 0-2-16,17 0-2 0,-9 0 1 15,3 0-2-15,-3 0 2 16,-5-3-3-16,3 1 0 16,2-3 0-16,-8 0 0 15,14 4 0-15,-12-1 1 16,-1 2-1-16,7-3 2 15,0 3 0-15,-2-1 0 16,5-5-1-16,-3-1-1 16,8-2 1-16,-5 2-2 15,-8 2 2-15,0-3-1 16,-11 3 1-16,5-5-1 16,-8 6 0-16,9 0 0 15,-15-2-1-15,7 4-1 0,-12-1-4 16,-8 3-12-16,-5 0-17 15,-14 0-22-15,0 3-37 16,-28 5-98-16</inkml:trace>
  <inkml:trace contextRef="#ctx0" brushRef="#br0" timeOffset="22501.6802">6090 14034 132 0,'0'-8'17'15,"0"1"-16"-15,0-1 1 16,0 1 18-16,0 0 19 15,0 1 25-15,0-1-7 0,0 3-5 16,0-2-23 0,3 5-10-16,-3 1-1 0,0 0-3 15,0 0-5-15,0 0 1 16,0-5 5-16,0 4 5 16,0-1 9-16,0-1-5 15,0 1-8-15,0-1-2 16,0 3 2-16,0-3 0 15,0 0-3-15,0 3-5 16,0 0-4-16,0 0 1 16,19 0-1-16,0-6 3 15,24 4 9-15,4-3-1 0,7-1-2 16,17 4 1 0,3-1-4-16,-9 3-1 15,1 0 0-15,-14 0-4 0,-6 0-2 16,-13 0 0-16,-1 0 1 15,-13 0-2-15,-5 0 0 16,-9 8 0-16,-5 19 0 16,0 15 7-16,0 15-6 15,-5 7 0-15,-22 1-4 16,2 4 1-16,3-1-1 16,3-9 0-16,6-9 0 15,-6-17-3-15,13-11-20 16,-16-12-75-16,-21-10-116 0</inkml:trace>
  <inkml:trace contextRef="#ctx0" brushRef="#br0" timeOffset="24009.6822">8429 13844 60 0,'0'-9'103'16,"0"5"-77"-16,0-4 10 15,19 2 28-15,-10-1-15 16,2 3-15-16,5-3-4 15,-16 4-3-15,11-2-6 16,-3 2 4-16,-8 1-9 16,0 2 0-16,0-4 8 15,0 4-4-15,0 0-12 16,0 0 1-16,0 0 1 16,0 0 6-16,0 0-1 0,0 0-2 15,0 0-1-15,-19 0-1 16,-3 9-7-16,-11 0-2 15,1 1-2-15,-7-3 1 16,20 4-1-16,-8 0 1 16,8 6-1-16,0 0 2 15,-8 7 0-15,8 1 4 16,-3 7 3-16,-8 9 1 16,11 2 1-16,2 2-5 15,-2 6 2-15,8-10-5 16,3-4-2-16,8-8 0 15,0-3 1-15,0-6 0 0,41-5 3 16,3-6 4-16,7-3 2 16,15-6 1-16,-1 0-3 15,4 0-2-15,-4-22-1 16,6-14-1-16,-11-3-2 16,0-4-2-16,-22 1-1 15,0 1 0-15,-11 1 0 16,-7 4 1-16,-7 1-1 15,1 3 2-15,-9 0-2 16,-5 6 0-16,0-1 1 16,0 5-1-16,0 2 1 15,-8 6 0-15,-16 3 2 0,4-2 0 16,-7 2 0 0,-11 4-3-16,0 3 0 0,-9-1 0 15,1 5-1-15,-8 0 1 16,-9 0 1-16,8 15 0 15,4 10-1-15,-1 0 0 16,19 7 0-16,0-3 0 16,20 2 0-16,13 4 0 15,0-2 2-15,0 1 6 16,46-8 8-16,30-3 6 16,3-11-11-16,9-4-5 15,-9-8-6-15,-14 0-2 16,-13 0-20-16,-19-10-64 15,-22-19-120-15</inkml:trace>
  <inkml:trace contextRef="#ctx0" brushRef="#br0" timeOffset="26551.8267">18049 10856 438 0,'-19'-3'77'0,"-8"3"-36"16,-31 0 40-16,-21 18-31 15,-11 7-18-15,-3 4-3 16,6-2-5-16,25-4-21 15,21-11 0-15,32-10-1 16,9-2 2-16,0 0 16 16,60 0 9-16,11 3 8 15,3 17-15-15,-22 10-5 16,-11 12 1-16,-41 15-5 0,0 7-3 16,-74 8-7-16,-49-2-1 15,-8-12 0-15,11-16-2 16,17-25-2-16,29-17-10 15,36 0-7-15,24-24-24 16,14-11-20-16,9 0-42 16,48 5-44-16,22-5-48 15</inkml:trace>
  <inkml:trace contextRef="#ctx0" brushRef="#br0" timeOffset="26769.6796">18240 10980 453 0,'27'0'99'15,"-8"0"-66"-15,8 23 34 16,-2 9-38-16,-11 2-8 16,-9-1-9-16,3-4-10 15,-8 1-1-15,0-4-1 16,0-1-6-16,-8-8-27 15,-19 0-53-15,-17-10-103 16</inkml:trace>
  <inkml:trace contextRef="#ctx0" brushRef="#br0" timeOffset="26949.7221">18324 10787 453 0,'14'-15'104'16,"-14"15"-27"-16,0-3-55 16,0 3-22-16,5 0-31 15,-5 0-58-15,0 0-63 16,0 14-114-16</inkml:trace>
  <inkml:trace contextRef="#ctx0" brushRef="#br0" timeOffset="27233.6409">18651 11035 369 0,'0'12'110'16,"14"3"-23"-16,0 2-28 16,5-1-15-16,0-3-19 15,3-7-12-15,-3-6-6 16,19 0 5-16,27-2 8 15,9-19-3-15,16-1-2 16,-11 7 2-16,-5 11 13 16,-23 4-6-16,-23 0-7 15,-17 29-7-15,-11 9-1 16,0 4-8-16,-19 0-1 0,-1-4-21 16,-7-17-60-16,-5-5-49 15,4-16-145-15</inkml:trace>
  <inkml:trace contextRef="#ctx0" brushRef="#br0" timeOffset="27555.2854">19794 10841 535 0,'46'-7'72'0,"-8"3"-1"16,9 4-35-16,-4-3-29 15,4 3-7-15,-15-3-3 16,-10 3-18-16,-11 0-24 16,-11 0-28-16,0 3-61 15,-5 11-166-15</inkml:trace>
  <inkml:trace contextRef="#ctx0" brushRef="#br0" timeOffset="27728.969">19824 11083 373 0,'14'-21'258'0,"54"13"-192"15,-6-4-14-15,7 0-46 16,-4-6-6-16,-8-2-26 16,-2 7-47-16,-12 0-66 15,-10-1-166-15</inkml:trace>
  <inkml:trace contextRef="#ctx0" brushRef="#br0" timeOffset="28269.6581">20756 10533 320 0,'0'0'59'0,"0"0"-15"15,0 0-18-15,0 0 8 16,19-12-2-16,9 1 21 16,10 0-2-16,8-4-5 15,1 0-4-15,18-2-8 16,-13-3-2-16,0 7 1 16,-11 0-5-16,-9 9-16 15,-13 4-6-15,-5 0 0 16,-9 0-6-16,4 0 1 15,-9 0-1-15,0 24 0 0,0 7 0 16,-28 5 1-16,1 2 0 16,8-6 0-16,14-11-1 15,5-7 0-15,0-6-1 16,0-8 1-16,19 0 0 16,13 0 0-16,15 0 0 15,-9 0-1-15,3-6 0 16,-3 1-18-16,0 0-62 15,-11 4-47-15,-7-13-96 16</inkml:trace>
  <inkml:trace contextRef="#ctx0" brushRef="#br0" timeOffset="28561.6482">21986 10340 271 0,'8'-13'142'16,"39"4"-86"-16,-20-2-14 15,-8 6 20-15,-8 2-4 16,-3 3-10-16,-8 0-16 16,0 24 2-16,0 9-3 15,-14 10-10-15,-37 7-13 16,-9 2-5-16,2 4 0 16,-15 13-2-16,-6-3 4 15,-6 8 0-15,-8 1-2 16,23-6-2-16,4-6-1 15,14-13-10-15,25-26-27 0,13-14-16 16,9-10-6-16,5 0-13 16,0-18-54-16,0 2-15 15,0-3-144-15</inkml:trace>
  <inkml:trace contextRef="#ctx0" brushRef="#br0" timeOffset="29032.9481">22013 10742 150 0,'0'0'124'16,"0"0"-65"-16,0 3-16 15,0 3 6-15,0 1-15 16,0-6-12-16,-11-1 8 15,11 0 9-15,0 0-9 16,0 0-3-16,0 0-7 16,0-6 11-16,11-2 8 15,17 0 0-15,-1 0 0 16,11 2-3-16,-11 5 2 16,6 1-15-16,-19 0-16 15,-9 15 2-15,-5 12-4 16,0 6 0-16,-8-1-3 15,-22-5 0-15,14-9-1 0,10-11-1 16,6-7 0-16,0 0-2 16,41 0 2-16,16-2 2 15,9-6-1-15,-12 8-1 16,-10 0 3-16,-36 25 14 16,-8 22 5-16,-8 18-5 15,-77 10-8-15,-18-3-9 16,-4-6-1-16,1-21-18 15,2-26-33-15,-7-16-64 16,-20-3-35-16,14-12-113 16</inkml:trace>
  <inkml:trace contextRef="#ctx0" brushRef="#br0" timeOffset="30413.7466">19581 10707 191 0,'-5'0'74'0,"-1"0"-24"15,-2 0-11-15,8-5 4 16,0 3-4-16,0-1-5 15,0 0-7-15,0 3-13 16,0 0-1-16,0 0 4 16,-11 0-2-16,-11 11 5 15,-2 4 3-15,-3 0-6 0,-1 1-6 16,-4 2-5 0,-1 0-1-16,0 0-1 0,9 1 10 15,-4 1-1-15,9 3-5 16,0 4-3-16,6 2-2 15,4-2-1-15,4-2 2 16,5 3-2-16,0-5 1 16,0 4 2-16,0-7-2 15,0 2 0-15,22-5 1 16,-6-3 3-16,6-3 1 16,-3-1-5-16,-5-4 2 15,10-4-2-15,-7-2 4 16,7 0 3-16,9 0-3 15,-9-8-2-15,4-8-4 16,-1 2 0-16,-8-1-1 0,8-4 1 16,-2-2 0-16,-3-2 3 15,2-1 3-15,3-2 0 16,3 3 0-16,-2 0-2 16,-9 1-2-16,-3-2 3 15,0 1 1-15,-7-5-5 16,-1 6 0-16,3 0-1 15,-11 3 0-15,8 5-1 16,-8-4 1-16,11 2-1 16,-11-5 2-16,0 1-2 15,0 3 1-15,0 2 0 16,0 0-1-16,0 3 2 0,0-1-1 16,0 4 0-16,0-4-1 15,-19 5 0-15,0 0-1 16,0 4 1-16,-3 4 0 15,-8 0 0-15,8 0 1 16,-11 0 0-16,-5 12-1 16,-3 5 0-16,3 9 2 15,5 1-1-15,1 5 1 16,7 4 1-16,3 3 3 16,9-3 1-16,13-7 3 15,0-7-2-15,8-7-5 16,24-5-2-16,7-9-1 15,12-1-6-15,9 0-26 0,0-1-70 16,-13-9-83-16,-15-5-167 16</inkml:trace>
  <inkml:trace contextRef="#ctx0" brushRef="#br0" timeOffset="32129.536">5168 12989 216 0,'0'-2'31'0,"0"2"10"0,0 0-3 15,0 0 5 1,-2 0 5-16,2 0-6 0,0 0 0 15,-6 0 2-15,6 0-12 16,0 0-5-16,0 2-10 16,0 3-7-16,0-3 0 15,0-2 13-15,33 0 8 16,24 0 4-16,6-6 0 16,13-3 1-16,-5 2-6 15,-11 1-7-15,-14 6-9 16,-18 0-9-16,-17 0-3 15,-11 26-2-15,0 18 2 0,-71 19 1 16,-22 7-2 0,8 6-1-16,25-11-1 0,30-16 1 15,30-19 0-15,0-10-2 16,63-17-2-16,30-3-3 16,24 0-2-16,-11-18-10 15,-2 4-19-15,-30 8-31 16,-47 6-58-16,-8 0-133 15</inkml:trace>
  <inkml:trace contextRef="#ctx0" brushRef="#br0" timeOffset="32878.8866">8023 12192 108 0,'-11'0'210'0,"11"0"-189"15,0 0 13 1,0 0 20-16,0 0-5 0,19-10 13 15,14-6-4-15,13-1-10 16,1 2-3-16,15 0-7 16,4 3 2-16,-1 2-8 15,-13 4-8-15,-16 6-7 16,-12 0-7-16,-10 0-6 16,-14 0-3-16,0 19 2 15,-19 15 2-15,-52 14 2 16,-11 5-4-16,6-6-2 15,24-12-1-15,33-9 0 16,19-16 1-16,19-10 0 16,60 0 0-16,16 0 4 0,3 0 4 15,-24 0 3-15,-36 8 7 16,-38 31-8-16,-19 18 2 16,-98 11-7-16,-33 1-6 15,-14-13-1-15,25-21-20 16,27-24-72-16,55-14-113 15</inkml:trace>
  <inkml:trace contextRef="#ctx0" brushRef="#br0" timeOffset="35201.4942">14878 12810 23 0,'-19'0'279'16,"0"0"-264"-16,0 0 23 16,16 0-14-16,3-1-2 15,0-3 2-15,0 1 1 16,0-1 12-16,0-1 4 16,0-2 0-16,0-2-6 0,0 3 1 15,13-7-7-15,26 0 0 16,21-2 5-16,19-5-2 15,8 5-3-15,8 1 8 16,-10 6 0-16,-31 8-17 16,-15 0-6-16,-31 3-11 15,-8 31 0-15,0 14 0 16,-85 16-1-16,-21 17-2 16,-30 10 0-16,10 3 0 15,23-7-1-15,53-12 1 0,40-21 0 16,10-20-2-1,57-15-5-15,44-18 0 0,10-1 1 16,7-4 2-16,-9-18-3 16,-30-4-8-16,-14 5-28 15,-29 5-32-15,-17 9-62 16,-19-5-153-16</inkml:trace>
  <inkml:trace contextRef="#ctx0" brushRef="#br0" timeOffset="35681.3477">15906 12361 284 0,'0'-4'70'0,"0"4"-39"16,0 0-20-16,0 0 3 15,0 0 14-15,0-1 15 16,8-5 22-16,19 2-4 15,3 4-7-15,3-4-6 16,13 4-16-16,1 0-9 0,-7 0-4 16,-7 0-5-16,-14 0-10 15,-13 0-2-15,2 0-1 16,-8 6 1-16,0 19 1 16,0 10 5-16,-41 0-3 15,16-1-5-15,25-3 1 16,0-10 1-16,0-3-2 15,0-9-2-15,39-4 1 16,7-2-4-16,6-3-8 16,-14 0-43-16,-11 2-61 15,-8 2-117-15</inkml:trace>
  <inkml:trace contextRef="#ctx0" brushRef="#br0" timeOffset="36093.6515">16740 12827 268 0,'0'0'249'15,"0"0"-177"-15,11 0-42 16,44 0-12-16,7 0 11 16,20-2-11-16,-6-3-6 15,3-2-12-15,-24 3-3 16,-11 0-33-16,-23 4-52 0,-10 0-77 16,-5 0-213-16</inkml:trace>
  <inkml:trace contextRef="#ctx0" brushRef="#br0" timeOffset="36363.981">17059 12687 383 0,'0'0'143'0,"0"0"-80"16,0 16 17-16,-5 29-4 15,-23 9-38-15,-10 5-19 16,-8 6-13-16,-1-4-6 16,1-8-8-16,27-12-36 15,5-11-58-15,14-25-121 16</inkml:trace>
  <inkml:trace contextRef="#ctx0" brushRef="#br0" timeOffset="38455.2782">18005 12532 138 0,'0'-5'129'0,"0"2"-56"0,0 1-13 15,0 0-25 1,0 2-14-16,0 0-17 0,0 0-4 16,0 0 0-16,0 0 0 15,-2 0 5-15,2 0 5 16,0 0 2-16,0 0 16 15,0 0 11-15,0 0-10 16,0-4-3-16,0 2-5 16,0 0-1-16,0-1-2 15,0 3-5-15,0-1-4 16,0-2 1-16,0-4 5 16,0-1 1-16,0-4 9 15,0 6-8-15,0-3-5 16,0 1 7-16,0 6-4 15,0-1 1-15,-6 3-2 0,1 0-7 16,5 0-4-16,0 5-1 16,-14 26 2-16,6 18 5 15,-11 9 4-15,0 9-4 16,-9 6-3-16,-4 3-1 16,2-3-4-16,-6-7 0 15,12-11-1-15,15-23-1 16,-1-17 0-16,10-15 0 15,0-12-1-15,43-28-7 16,23-10 5-16,21 2-1 16,-8 6 1-16,5 4 3 15,6 11 1-15,-5 7 0 0,-17 13 0 16,-21 7 0 0,-15 0 3-16,-26 14 0 0,-6 20 1 15,-33 11 3-15,-46 10 0 16,-25 3-3-16,-8-5-3 15,6-7 0-15,22-14-1 16,26-15-1-16,37-14-8 16,10-3-13-16,11-10-27 15,11-12-53-15,40-6-29 16,15-2-39-16,7-7-112 16</inkml:trace>
  <inkml:trace contextRef="#ctx0" brushRef="#br0" timeOffset="38815.2917">18679 12544 150 0,'0'-12'195'0,"0"2"-160"16,13 2 12-16,6 2-9 15,9-1 12-15,-4-2 3 16,9 0 2-16,0 1 8 16,-1 0-13-16,-4 7-9 15,-4 1-9-15,-16 0-16 0,-2 0-7 16,-6 20-2-16,0 16 1 16,-25 6-3-16,-16 0-4 15,3-7 0-15,30-7 1 16,8-13-2-16,27-12 1 15,52-3 2-15,6 0-1 16,8-1-2-16,-14-12 0 16,-8-1-6-16,-25 4-36 15,-38 6-66-15,3 0-97 16</inkml:trace>
  <inkml:trace contextRef="#ctx0" brushRef="#br0" timeOffset="39011.4388">19505 12703 509 0,'93'-24'66'16,"-12"11"19"-16,1 2-58 15,-19 8-27-15,-28 3-21 16,-24 0-67-16,-11 0-79 15,-19 20-22-15</inkml:trace>
  <inkml:trace contextRef="#ctx0" brushRef="#br0" timeOffset="39153.396">19491 12944 347 0,'66'-18'176'16,"5"2"-114"-16,16 1-35 15,-8-8-27-15,-14 9-12 16,-18-5-152-16</inkml:trace>
  <inkml:trace contextRef="#ctx0" brushRef="#br0" timeOffset="39649.3363">20743 12535 516 0,'-6'9'46'0,"6"1"-17"15,0-10-24-15,33 0-2 16,32-2 10-16,1-18 24 16,-1 2 18-16,-13 12-8 0,-11 6 0 15,-16 0-18 1,-25 28-7-16,0 13-10 0,-47 5-6 16,-18 0-1-16,21-17-4 15,17-11-1-15,27-15-2 16,0-3-4-16,38 0 5 15,41-21 1-15,-5 4 1 16,2 8 0-16,-21 9 2 16,-23 0 4-16,-26 36 3 15,-6 20 11-15,-52 9-1 16,-60 9-13-16,0-3-7 16,9-13 0-16,16-21-5 15,29-18-20-15,17-19-14 16,22 0-14-16,19-25-25 15,0-3-23-15,0 9-43 0,9-3-89 16</inkml:trace>
  <inkml:trace contextRef="#ctx0" brushRef="#br0" timeOffset="40023.802">21640 12321 325 0,'0'-12'72'15,"46"-1"-12"-15,1 1-10 16,10-3 0-16,3-3 0 15,-6 1 15-15,-10 7-7 16,-22 10 0-16,-11 0-25 16,-11 10-19-16,-11 26 0 15,-55 15-2-15,-7-1-6 16,13-7 0-16,22-14 3 16,38-15-4-16,5-14-3 15,74 0 1-15,19-12 0 16,9-15-3-16,-17 2-19 15,-22 5-35-15,-38 10-47 16,-28 10-76-16</inkml:trace>
  <inkml:trace contextRef="#ctx0" brushRef="#br0" timeOffset="43765.3955">15167 14218 361 0,'24'-12'49'16,"-21"12"11"-16,-3 0-2 15,0 0-29-15,0 1 3 16,0 25 4-16,0 5 3 16,-22 7-17-16,-10 4-12 15,7 0-7-15,6 1-2 16,19-6 0-16,0-8-1 16,0-4-1-16,24-9 0 15,23-11-4-15,-1-5-7 16,6 0-16-16,-14 0-42 0,-16 0-68 15,-8-16-143 1</inkml:trace>
  <inkml:trace contextRef="#ctx0" brushRef="#br0" timeOffset="44029.0765">15587 14272 429 0,'0'-8'40'15,"0"8"11"-15,0 0-25 16,0 0-11-16,0 0-1 16,0 0 26-16,0 23 13 15,0 17-18-15,-19 8-10 16,-9 10-8-16,-13 4-10 0,-2 3-3 16,-4-2-1-16,7-4-3 15,-4-9 0-15,11-10-5 16,17-10-21-16,10-15-37 15,6-10-17-15,0-2-59 16,0-3-115-16</inkml:trace>
  <inkml:trace contextRef="#ctx0" brushRef="#br0" timeOffset="44313.2389">16137 14250 330 0,'39'-9'56'16,"-31"9"10"-16,3 0-34 16,-3 0-12-16,-8 14 20 15,0 13 1-15,0 8-2 16,0 8-11-16,-14 4-9 15,-13 2-9-15,2-3-9 16,4 0-1-16,-7-1-3 16,-2-8-26-16,-2-5-38 15,-1-10-28-15,-8-12-65 0</inkml:trace>
  <inkml:trace contextRef="#ctx0" brushRef="#br0" timeOffset="44485.3068">15947 14469 375 0,'65'-28'111'0,"1"14"-38"15,18-5-9-15,14 4-30 16,9 7-16-16,-28 1-18 16,-17 4-9-16,-21 3-35 15,-22 0-52-15,0 0-90 16</inkml:trace>
  <inkml:trace contextRef="#ctx0" brushRef="#br0" timeOffset="44973.5146">17348 14026 52 0,'19'-1'324'0,"-5"1"-266"16,-14 1-4-16,0 32-2 0,0 6-31 15,-11 9 6-15,-11 4 5 16,-11 0 8-16,6 5-7 16,-3-2-8-16,14-2-13 15,-3 4-10-15,0-12-2 16,5-9-3-16,9-13-4 15,5-16-4-15,0-7-7 16,0-10 0-16,0-22-1 16,0-2-10-16,19-1 19 15,19 1 8-15,-3-1 2 16,12 3 1-16,10 4 2 16,8-4 3-16,9 11 10 15,2 3 13-15,-8 5 7 16,-16 13-5-16,-8 0-2 15,-22 16-6-15,-22 23 0 0,0 16 4 16,-41 5-11-16,-49 5-10 16,-17-4-4-16,15-7-2 15,7-14-1-15,22-17-8 16,17-23-30-16,30 0-31 16,-1 0-47-16,17-25-121 15</inkml:trace>
  <inkml:trace contextRef="#ctx0" brushRef="#br0" timeOffset="45611.1512">18278 14006 223 0,'0'-9'184'0,"35"-4"-110"15,9 3-17-15,8 1-9 16,0-2-2-16,-20 8 4 0,-10 3-19 16,-16 0-18-16,-6 0-7 15,0 22 3-15,0 9 0 16,-20 9-6-16,-12-1-2 15,7-5-1-15,3-9 1 16,22-8 0-16,0-10 2 16,28-5 2-16,37-2 8 15,1 0-5-15,4 0-4 16,-1-5-4-16,-12 1 0 16,-11-2-6-16,-13 4-22 15,-28 2-50-15,-5 0-98 16</inkml:trace>
  <inkml:trace contextRef="#ctx0" brushRef="#br0" timeOffset="45834.6395">19189 14188 454 0,'60'-16'107'0,"5"16"-54"15,-13 0-35-15,-11 0-18 0,-28 0-28 16,-13 11-68-16,0 4-93 16</inkml:trace>
  <inkml:trace contextRef="#ctx0" brushRef="#br0" timeOffset="45993.4209">19131 14446 306 0,'66'-19'272'0,"13"7"-189"16,-3 4-37-16,-8 2-46 15,-10 6-24-15,-39-2-121 16,-6-8-300-16</inkml:trace>
  <inkml:trace contextRef="#ctx0" brushRef="#br0" timeOffset="46579.4888">20947 13856 372 0,'0'-9'128'15,"0"8"-88"-15,0-1-19 16,0-3-13-16,-32 1-5 16,-23 4 13-16,-16 0 29 15,-27 0 5-15,-14 31-13 16,-8 12 2-16,3 13 3 16,22 4-20-16,26-4-17 15,23-3-3-15,16-12-1 16,30-16 0-16,0-21-1 15,57-4-2-15,31-29 2 0,29-19 1 16,0-5-1-16,0-3-1 16,-19-2 0-16,-13 5 0 15,-17 12 1-15,-16 13 0 16,-28 13 0-16,-10 9 1 16,-14 6-1-16,0 0 0 15,0 34 5-15,0 12 15 16,-11 17-2-16,-19 14-3 15,-19 7 1-15,3 2 1 16,5-1-7-16,3-13-7 16,10-9-3-16,9-12-6 15,0-9-30-15,0-14-50 0,-22 0-73 16,-11-11-215-16</inkml:trace>
  <inkml:trace contextRef="#ctx0" brushRef="#br0" timeOffset="47073.7914">16994 15449 378 0,'13'-16'117'0,"1"16"-58"16,-14 0-25-16,8 0-21 15,3 4 20-15,8 24 7 16,-19 2-8-16,0 13-3 15,0 2-11-15,0 5-8 16,0-3-7-16,-11-6-3 16,3-8-7-16,8-7-38 15,-11-4-54-15,3-9-54 16,-6-13-164-16</inkml:trace>
  <inkml:trace contextRef="#ctx0" brushRef="#br0" timeOffset="47304.4958">17114 15606 306 0,'24'-33'157'0,"50"9"-61"16,10 1-17-16,1 9-24 15,-6 8-19-15,-19 6-17 16,-16 2 2-16,-31 37 10 16,-13 13-8-16,0 14-6 15,-71 7-10-15,-21-2-5 16,-7-9-2-16,7-13 0 15,7-15-1-15,20-30-21 16,18-4-22-16,17-4-24 16,14-14-52-16,16-4-58 15,0-9-134-15</inkml:trace>
  <inkml:trace contextRef="#ctx0" brushRef="#br0" timeOffset="47703.0954">17997 15131 350 0,'19'-21'73'15,"33"2"1"1,-6 4-15-16,9-7-14 0,8 6 1 16,-17 3 6-16,0 7-7 15,-18 6-13-15,-9 0-21 16,-11 15-6-16,-8 18 1 16,0 5-3-16,-36 5-1 15,-7 2-1-15,10-5-1 16,11-9 1-16,22-7 0 15,0-15-1-15,22-9 1 16,43 0 2-16,12-9-3 16,-4-11-5-16,-2 3-6 0,-3 5-30 15,-10 6-43 1,-39 6-41-16,-6 0-155 0</inkml:trace>
  <inkml:trace contextRef="#ctx0" brushRef="#br0" timeOffset="47943.306">18777 15391 512 0,'73'-16'97'15,"-21"8"-7"-15,-5 6-72 0,-9 2-18 16,-11 0 0-16,-2 0-9 16,-17 0-39-16,-8 10-33 15,0 12-45-15,-3-3-158 16</inkml:trace>
  <inkml:trace contextRef="#ctx0" brushRef="#br0" timeOffset="48076.7551">18791 15656 355 0,'46'-13'283'0,"11"8"-194"15,9-2-68-15,13-7-21 0,-8 9-63 16,-31-12-148-16</inkml:trace>
  <inkml:trace contextRef="#ctx0" brushRef="#br0" timeOffset="48551.6005">20146 15335 463 0,'-71'30'149'0,"11"9"-63"15,2 5-30-15,18-13-35 16,26-15-16-16,14-7-5 16,0-9 1-16,0 0 0 15,46 0 18-15,1 0 14 16,4 0-4-16,-18 15-1 0,-19 18 5 16,-14 10-14-16,0 10-7 15,-57 2-8-15,-12-1-4 16,12-9 0-16,5-18-11 15,17-15-18-15,-3-12-17 16,5-19-19-16,0-21-47 16,-8-4-81-16,22-1-112 15</inkml:trace>
  <inkml:trace contextRef="#ctx0" brushRef="#br0" timeOffset="48731.3876">20023 15246 292 0,'79'-29'435'0,"19"21"-364"15,25-1-18-15,2 9-45 16,-18 0-8-16,-4-1-1 16,-37 1-70-16,-28-4-114 15,-30-10-270-15</inkml:trace>
  <inkml:trace contextRef="#ctx0" brushRef="#br0" timeOffset="49691.2505">17204 16760 159 0,'27'-24'275'16,"11"9"-233"-16,-16 11 13 16,-9 2-25-16,-2 2-12 15,-2 0 12-15,-4 0 14 16,3 0 6-16,3 6-3 15,3 16-3-15,-9 10-18 0,-5 8-10 16,0 7-3-16,0 11-4 16,0 7-6-16,-19 5-2 15,-5 5-1-15,4-7 0 16,7-20-9-16,13-23-28 16,0-25-17-16,0-5 25 15,0-38-8-15,11-4 4 16,16-6 28-16,11 6 4 15,-5 2 1-15,8 10 1 16,5 2 4-16,11 6 4 16,3 6 5-16,0 8 7 15,-8 11 8-15,0 2 0 0,-14 0 6 16,-11 26-1-16,-18 18-9 16,-9 10-5-16,-9 7-7 15,-61 10-4-15,-23 0-6 16,-11-8-3-16,17-15 0 15,8-14-1-15,27-17-15 16,14-17-18-16,30 0-24 16,8-5-22-16,0-17-52 15,13 3-59-15,20-1-30 16</inkml:trace>
  <inkml:trace contextRef="#ctx0" brushRef="#br0" timeOffset="49901.4191">18207 16939 466 0,'71'-15'83'16,"-11"9"10"-16,11-1-44 16,-3 0-12-16,-3 5-6 15,-21 0-28-15,-9 2-3 16,-24 0-3-16,3 0-23 15,-14 0-31-15,0 2-36 16,0 11-71-16</inkml:trace>
  <inkml:trace contextRef="#ctx0" brushRef="#br0" timeOffset="50065.3889">18379 17123 145 0,'0'-16'310'0,"43"1"-182"15,4 7-14-15,18-4-68 16,9 3-29-16,-3-5-14 16,-6 2-3-16,-13 1-33 15,-25 11-78-15,-21 0-97 16</inkml:trace>
  <inkml:trace contextRef="#ctx0" brushRef="#br0" timeOffset="50425.1008">19071 17103 326 0,'0'30'235'15,"0"0"-154"-15,39 0-28 16,15-1-37-16,3-16-7 16,17-13-1-16,-14-13 5 15,3-33 5-15,-14-14-5 16,0-7-9-16,-27 3-4 15,-9 5-3-15,-13 2-1 16,0 5 2-16,0 8-2 16,0 7 2-16,0 5 0 15,-8 9 2-15,8 5-2 0,0 7-2 16,0 1 4-16,8-3 0 16,36-4 1-16,16-7 2 15,27 1 5-15,22-5 2 16,17 0 5-16,10 6 7 15,-19 0-5-15,-16 9-17 16,-36 8-4-16,-18 5-32 16,-28 0-78-16,-19 12-86 15</inkml:trace>
  <inkml:trace contextRef="#ctx0" brushRef="#br0" timeOffset="50695.0803">19742 16994 565 0,'0'2'30'16,"19"1"14"-16,33-3-15 16,13 0-10-16,6 0 3 15,3 0 17-15,-28 3 12 16,-21 15-12-16,-25 17-21 15,0 13 0-15,-33 5-6 16,-41 8-9-16,-2-7-3 16,5-11-9-16,6-23-39 0,10-17-47 15,-5-3-27 1,-5 0-90-16</inkml:trace>
  <inkml:trace contextRef="#ctx0" brushRef="#br0" timeOffset="50853.3292">19977 16833 661 0,'76'-23'137'15,"11"12"-40"-15,-2 1-62 16,2 7-35-16,-3-10-8 16,-4-2-83-16,-18 9-79 15,-34-6-143-15</inkml:trace>
  <inkml:trace contextRef="#ctx0" brushRef="#br0" timeOffset="52053.3715">7205 15235 216 0,'6'-18'197'0,"13"5"-162"16,-19 9 19-16,0 4-16 15,0 0 0-15,0 0 1 16,8 0 12-16,3 22 0 15,11 12-26-15,-3 1-9 16,0 7-5-16,-6-8-4 16,6-4-3-16,1-7-1 15,-12-14 0-15,0-5-2 0,-3-4 3 16,1-17 4-16,-1-21 1 16,3-19-9-16,-8-8-4 15,0-10 1-15,0-1 1 16,0 1 1-16,0 10 0 15,0 10 0-15,-8 20 1 16,3 14 0-16,-1 11 1 16,6 5 0-16,-5 5 1 15,5-3-1-15,0-1-1 16,0-9 0-16,24-3 1 16,28-1 0-16,27-5 2 15,11 2 5-15,17 0 11 0,4 0 4 16,7 4-14-1,-26 2-7-15,-21 7-2 0,-16 5-3 16,-25 2-13-16,-17 2-41 16,-13 25-74-16,0 11-62 15</inkml:trace>
  <inkml:trace contextRef="#ctx0" brushRef="#br0" timeOffset="52451.169">7663 15145 466 0,'-24'16'77'16,"2"-1"-43"-16,3 4-4 15,13 0-7-15,6-18-8 16,0-1 3-16,52 0 19 16,8-1 11-16,16-4-7 0,-7 2-4 15,-7 3-1 1,-29 8-9-16,-19 24-5 0,-14 13-11 15,-19 5-6-15,-52 3-4 16,-22-3-1-16,0-13-11 16,14-19-23-16,14-18-17 15,21 0-24-15,9-16-24 16,10-1-116-16</inkml:trace>
  <inkml:trace contextRef="#ctx0" brushRef="#br0" timeOffset="52637.2565">7748 15009 657 0,'35'-14'93'0,"41"14"18"16,4-5-70-16,12-1-28 15,-2 2-13-15,3-6-1 16,-9-6-40-16,-13 8-89 15,-38-12-125-15</inkml:trace>
  <inkml:trace contextRef="#ctx0" brushRef="#br0" timeOffset="54917.3606">26131 10521 454 0,'0'-7'36'0,"0"7"4"16,-22 0 7-16,-25 14-20 16,-10 15 6-16,-22 12 10 15,-5 8-2-15,-9 11-8 0,-5 9 9 16,8 8-25-16,16-2 6 16,22-2-17-16,25-6-3 15,27-11-3-15,0-11 0 16,8-13-1-16,58-20-17 15,13-7-34-15,19-5-53 16,0 0-39-16,-13-2-48 16,13-27-132-16</inkml:trace>
  <inkml:trace contextRef="#ctx0" brushRef="#br0" timeOffset="55173.1867">26360 11032 487 0,'-9'15'79'0,"9"6"-12"16,0-6-25-16,52-15-18 16,41 0-4-16,13-21 3 15,3-16-1-15,-16-3 2 16,-19 7-2-16,-42 6 0 16,-18 11-12-16,-14 4 1 15,-3 9-3-15,-62 3-5 16,-25 0-2-16,-8 0-1 15,0 19-5-15,24 0-28 16,33-8-33-16,16 2-30 16,12-3-69-16,13-10-176 15</inkml:trace>
  <inkml:trace contextRef="#ctx0" brushRef="#br0" timeOffset="55413.3727">27159 10861 327 0,'10'0'104'0,"-10"0"-37"15,0 3-10-15,-10 8-18 16,-4 2-2-16,0-4 12 16,14-3-19-16,0 0-28 15,22-6 8-15,22 4 23 16,2 8 13-16,-19 10-10 16,-13 11-17-16,-14 13-4 15,-27 12-5-15,-52 5-8 16,-14-2-2-16,3-16-1 0,24-22-18 15,26-23-43-15,20 0-9 16,1-23-73-16,19-14-104 16</inkml:trace>
  <inkml:trace contextRef="#ctx0" brushRef="#br0" timeOffset="55871.4213">28069 10531 448 0,'0'-5'70'15,"-13"5"-21"-15,7 0-22 0,-8 0-16 16,-13 5-3-16,-6 15 17 16,-18 9 15-16,4 13 2 15,-10 15-3-15,-3 13-2 16,6 8-13-16,15-5-3 15,28-7-3-15,11-13-10 16,11-22-7-16,74-20 1 16,16-11 3-16,21-26 0 15,15-24-4-15,-4-7 1 16,-24-4-1-16,-21 0 0 16,-28 4 0-16,-36 0 4 15,-24 5-3-15,-5 4-2 0,-69 13 3 16,-35 20-3-16,-11 12-1 15,8 3 1-15,1 26-2 16,21 17 0-16,35 1-1 16,17 4-1-16,27-6 1 15,11-8 2-15,19-4-1 16,57-7-6-16,17-8 4 16,19-8-20-16,0-5-33 15,-14 3-16-15,-41-2-75 16,-16 0-169-16</inkml:trace>
  <inkml:trace contextRef="#ctx0" brushRef="#br0" timeOffset="56253.2741">28849 10640 349 0,'0'0'174'15,"27"-4"-107"-15,31 0 3 16,2-6-32-16,16-3-19 16,-11-1-10-16,-10 3-9 15,-17 2-2-15,-16 9-18 16,-22 0-59-16,0 0-103 15</inkml:trace>
  <inkml:trace contextRef="#ctx0" brushRef="#br0" timeOffset="56411.2021">28923 10903 571 0,'76'-16'155'0,"3"10"-116"15,19 0-39-15,-24 6-22 16,-31 0-143-16,-15-4-289 16</inkml:trace>
  <inkml:trace contextRef="#ctx0" brushRef="#br0" timeOffset="57963.2841">29970 10287 83 0,'0'-6'207'0,"0"-2"-173"16,0-3-3-16,0 1-7 16,19-1 7-16,-11 1 6 15,3 3 4-15,-6-1 11 16,-5 3-3-16,3 2-11 16,-3-1-7-16,0 4-9 0,0 0-4 15,0 0-9-15,0 0-3 16,0 23 5-16,0 15 14 15,0 9-10-15,0 4-7 16,0 0 2-16,0-4-5 16,0-11-3-16,5-12-2 15,9-14 0-15,-8-5 1 16,2-5 2-16,11 0 1 16,8-10 4-16,-2-19 1 15,13-11-9-15,-16-5-3 16,-9-11 0-16,-13-3-1 15,0-4 2-15,0-3-4 16,0 8-5-16,0 5 5 16,0 9 2-16,0 11 3 15,0 11-1-15,0 7 2 0,0 9 1 16,0 6 0-16,0 0 0 16,0 0-1-16,0 0 0 15,0 0-1-15,0 0 0 16,33-2-2-16,38-5 3 15,19 0 8-15,3-4-2 16,5 9 0-16,-11-4 0 16,-16 4-2-16,-11 0-3 15,-22 2-1-15,-11 0-9 16,-27 0-41-16,0 2-62 16,-46 11-106-16</inkml:trace>
  <inkml:trace contextRef="#ctx0" brushRef="#br0" timeOffset="58863.2766">29825 10824 375 0,'8'0'91'15,"55"-6"-5"-15,24-6-2 16,31-6-9-16,40-6-16 16,16-5-19-16,-2-4-11 15,-8 3-3-15,-34 5-15 16,-31 10-11-16,-39 9 0 16,-28 6-21-16,-26 0-54 15,-6 6-65-15,-58 17-96 16</inkml:trace>
  <inkml:trace contextRef="#ctx0" brushRef="#br0" timeOffset="64502.9643">30736 10144 22 0,'-6'-3'290'15,"-15"3"-229"-15,10 0-16 0,-3 0-27 16,0 0-11 0,1 0-4-16,-1 0 3 0,3 0 8 15,3 0 1-15,3 0 0 16,-1 0 1-16,-2 3 1 15,8 1-2-15,-14 6-1 16,9 3 7-16,-9-1-1 16,9 3-5-16,5-2-9 15,0 2 1-15,0-1 11 16,0-4 1-16,0 0 4 16,11-1 2-16,11-2-5 15,-3 4-1-15,-6 4 1 16,6 2-2-16,-5 4 0 15,-9-1-11-15,1-2-4 0,-6 6-2 16,0-5 1-16,0 1-1 16,-19 0 1-16,-19-3 0 15,-3-5-2-15,3-5-2 16,5-7-3-16,6 0-4 16,7 0-7-16,15 0-22 15,5 0-30-15,0-7-63 16,0-14-26-16,14-1-22 15</inkml:trace>
  <inkml:trace contextRef="#ctx0" brushRef="#br0" timeOffset="64879.3196">30749 10124 196 0,'-8'0'150'15,"-3"0"-121"-15,11 0-8 16,0 0 3-16,0 0 3 0,0 0 6 15,-8 0 13-15,8 0 3 16,0 0-3-16,0 8-9 16,27-2-6-16,25 0-6 15,14-6-2-15,-1 0-1 16,20 0-4-16,-1-6-8 16,-5-3-9-16,-13-5-1 15,-6 9-1-15,0-1-14 16,5 0-56-16,-19-2-150 15</inkml:trace>
  <inkml:trace contextRef="#ctx0" brushRef="#br0" timeOffset="65831.1962">30212 11139 168 0,'-8'0'148'16,"3"0"-95"-16,5 0-21 0,0 0-16 15,0 0 1 1,0-2 11-16,0-5 19 0,0-2-1 16,0 2-15-16,0 1-4 15,24-11 3-15,23 2-2 16,4-4-8-16,9 0-1 16,-8 0 2-16,3 4-3 15,-3 3 8-15,-20 5-6 16,-4 4-4-16,-23 3-5 15,9 0-1-15,-14 0 0 16,0 0-3-16,0 13-2 16,0 17 4-16,0 6-6 15,-41 3-2-15,3-2-1 16,5-8 0-16,14-6-1 16,19-8-1-16,0-11-3 0,0 1 0 15,46-5 5-15,6 0 2 16,-14 5 4-16,-11 2 3 15,-21 12 11-15,-6 6 2 16,0 14-1-16,-71 10-6 16,-22-3-13-16,-13-13-2 15,-11-18-9-15,13-15-35 16,33 0-107-16,11-33-183 16</inkml:trace>
  <inkml:trace contextRef="#ctx0" brushRef="#br0" timeOffset="72725.3781">10054 5096 41 0,'14'0'1'0,"5"0"7"16,-5 0 10-1,-1 0 6-15,-7 0 2 0,-6 0-6 16,0 0 17-16,0 0 16 16,0 0-9-16,0 0-18 15,-11 0-12-15,3 0 0 16,-6 0-1-16,-5 0-7 15,0 0 4-15,5 0 12 16,1 0-3-16,-1 0 2 16,9 0 2-16,5 0 3 15,0 0-2-15,0 0-3 16,51-5 10-16,69 0 6 16,77 0-2-16,70 3 0 15,36 2-1-15,24 0-6 0,-19 0-7 16,-41 0-6-16,-71 2-8 15,-76 15-4-15,-60-1-3 16,-41-1 0-16,-19 4-3 16,-21 4-1-16,-75 3-1 15,-24 2-12-15,-24-6-10 16,-6-2 6-16,19-4-1 16,19-9 4-16,41-2 14 15,25-4 2-15,38-1 1 16,8 0 1-16,60 0-4 15,57-5 4-15,36-10 20 16,29 4-1-16,6 4 2 16,3-1 10-16,-8 3 2 0,-39 5-9 15,-37 0-7 1,-36 0-17-16,-39 2 0 0,-13 5-16 16,9-7-56-16,-9 0-151 15</inkml:trace>
  <inkml:trace contextRef="#ctx0" brushRef="#br0" timeOffset="73527.1255">14911 5344 136 0,'0'-18'233'16,"65"6"-210"-16,85 3 50 15,60 0-5-15,60 8-9 16,38 1-11-16,19 0-11 16,-13 0-7-16,-44 0-9 15,-74 1-6-15,-65 6-9 16,-71-7-6-16,-41 0 0 15,-19 4-2-15,-55 11-4 16,-81 7 1-16,-60 3-12 16,-14-5 0-16,27-9 14 0,77-6 2 15,62-5 1 1,44 0 0-16,123-9 1 0,81-18-1 16,58-2 12-16,33 7 14 15,-15 11 1-15,-51 11 17 16,-70 0-2-16,-75 4-22 15,-62 26-20-15,-22-2-37 16,-66-28-198-16</inkml:trace>
  <inkml:trace contextRef="#ctx0" brushRef="#br0" timeOffset="77552.9612">29460 10252 6 0,'0'-4'157'0,"-3"-3"-135"0,-2 6-2 15,-1-1-2-15,-2-1 7 16,-6 2 7-16,-16-2 5 16,3 3-8-16,5-4-4 15,-2 4-9-15,10 0 2 16,6 0 2-16,2 0-4 15,6 0 0-15,-5 0 4 16,0 0 0-16,2-3 1 16,-8-2 10-16,3 4-7 15,8 1-6-15,0-2-5 16,0 2-5-16,0 0 1 16,0 0 1-16,0-4 3 15,22 3 15-15,35-2 9 0,-3-2-16 16,12 0-6-16,-17 1-5 15,-16 4-4-15,-25 0-4 16,0 0-2-16,11 0-2 16,11 0-21-16,-16 0-116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8:28:34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3592 6074 52 0,'17'-24'125'16,"2"-2"-54"-1,-6 2 28-15,-7 5-34 0,-6 5-18 16,0 5 8-16,0 3-2 16,0 1-7-16,0 5 1 15,0 0-7-15,0 0-13 16,0-2-6-16,0 2-9 15,-6 0-2-15,-15 0-3 16,-23 29-4-16,-11 26-2 16,-24 25 0-16,14 17-1 15,-1 14 2-15,34 12 1 16,18-2 0-16,14-10 4 16,0-25-4-16,14-22 1 15,46-29 1-15,11-22 4 16,21-13 4-16,15-27 0 0,15-29-2 15,4-22 0-15,-14-10-2 16,-28 2-2-16,-32-3-2 16,-25-3-4-16,-27 0-1 15,0 11 0-15,-38 14-1 16,-36 20 0-16,-10 18-5 16,5 18-10-16,24 8-11 15,17 3-22-15,19 0-28 16,19 0-51-16,0 5-39 15,0 11-149-15</inkml:trace>
  <inkml:trace contextRef="#ctx0" brushRef="#br0" timeOffset="262.3183">3890 6334 345 0,'0'0'73'0,"0"0"-50"15,0 12 50-15,5 11 2 16,33 14-23-16,-11 3-6 16,-8 5-6-16,-5-1-21 15,0-4-16-15,-1-4-2 16,15-12-1-16,10-4-8 15,3-8-31-15,16-9-109 0,-11-3-145 16</inkml:trace>
  <inkml:trace contextRef="#ctx0" brushRef="#br0" timeOffset="741.9168">4885 6269 62 0,'0'0'307'16,"0"0"-279"-16,-11 0 1 15,8 0 2-15,-2 0 2 16,5 0-5-16,-14 0 2 15,9 0 6-15,-4 0-10 16,4 0 6-16,-1 19-1 16,-2 1-7-16,-5 10-6 15,-1 4 1-15,3 5-1 16,8 12-6-16,-2-4-1 16,5-3 1-16,0-12-9 15,0-13-1-15,8-17-1 16,44-2-1-16,0-31 3 0,13-11 0 15,-10-4-2 1,-12 7 1-16,-10 15-2 0,-19 11 1 16,-14 13-1-16,0 0-1 15,0 11 0-15,0 30 1 16,-19 7 3-16,-9 2-2 16,17-15-1-16,11-11-5 15,0-12-28-15,30-12-67 16,44 0-56-16,5-12-121 15</inkml:trace>
  <inkml:trace contextRef="#ctx0" brushRef="#br0" timeOffset="1126.5368">5894 6315 287 0,'-39'0'126'0,"-15"15"-90"15,-9 24 17-15,-16 16 10 16,14 9 3-16,13 1-15 16,16-4-13-16,25-22-15 15,11-20-13-15,6-19-6 16,59-8 14-16,34-45 6 16,21-30-9-16,8-13-9 0,-3-9-5 15,-19 2 1 1,-21 3-2-16,-39 11 10 15,-27 17 2-15,-19 25-4 0,0 24 3 16,0 23 3-16,-46 11 1 16,-11 48-10-16,-3 23-4 15,19 10 0-15,16-4-1 16,25-9 0-16,0-17-1 16,58-22-1-16,29-14-7 15,16-17-7-15,15-4-24 16,2-5-51-16,-3 0-53 15,-27 0-122-15</inkml:trace>
  <inkml:trace contextRef="#ctx0" brushRef="#br0" timeOffset="1470.0107">7140 5951 373 0,'-33'0'362'0,"19"0"-360"16,14 4-2-16,0 0-7 16,0 2-16-16,28-2-122 15,2 4-169-15</inkml:trace>
  <inkml:trace contextRef="#ctx0" brushRef="#br0" timeOffset="1584.1167">7467 6243 254 0,'-14'0'404'0,"-5"4"-393"16,19 4-11-16,0-8-17 16,0-29-210-16</inkml:trace>
  <inkml:trace contextRef="#ctx0" brushRef="#br0" timeOffset="10970.2477">8686 5488 179 0,'-28'-10'287'0,"4"8"-272"15,18 2 20-15,4 0-17 16,-12 16 0-16,-11 20 14 16,-2 18-12-16,-11 4-7 15,-8 2-5-15,8-1-3 0,10-11-4 16,23-12 0-16,5-10 1 15,19-20 1-15,52-6 14 16,21 0 4-16,7-6-10 16,-9-8-6-16,-17 2-5 15,-18 5 0-15,-17 4 0 16,8 3-4-16,-13 0-14 16,5 0-56-16,-11 0-92 15,-13-15-176-15</inkml:trace>
  <inkml:trace contextRef="#ctx0" brushRef="#br0" timeOffset="11150.0676">9275 5389 495 0,'-39'0'61'16,"26"33"-8"-16,-14 36 27 16,-12 25-4-16,1 24-27 15,-3 15-22-15,-11 5-16 16,1 5-5-16,18-15-5 15,19-9-1-15,14-20-15 16,38-24-96-16,36-39-192 16</inkml:trace>
  <inkml:trace contextRef="#ctx0" brushRef="#br0" timeOffset="41749.6995">14706 6226 61 0,'0'-8'385'0,"0"3"-369"16,0 5 37-16,0 0 11 16,0-2-16-16,0 2-17 15,0 0-8-15,0 0-6 16,0 0 3-16,0 15-9 0,0 34 3 15,0 30 21-15,0 30-16 16,0 32-10-16,0 28 1 16,0 39-3-16,0 40 4 15,0 29 2-15,0 24-6 16,0-1-5-16,-19-19-2 16,-11-33 0-16,22-32-4 15,-11-40-1-15,10-34-20 16,4-36-52-16,5-30-34 15,-14-52-119-15</inkml:trace>
  <inkml:trace contextRef="#ctx0" brushRef="#br0" timeOffset="42785.8122">14812 6282 16 0,'9'-13'238'0,"-9"-1"-208"15,10 6 10-15,-1 1 3 16,-9 2-5-16,0 1-7 0,0-1-8 15,0 3 1-15,0 2 3 16,0 0 4-16,0-3-8 16,0 3-7-16,0 0 2 15,0-3-4-15,0 3 5 16,0 0 6-16,0 0-1 16,-9 0-7-16,9 0-4 15,0 0-2-15,0 0-5 16,0 0-3-16,0 0-1 15,0 0-2-15,0 0 1 0,0 15 8 16,0 7 13-16,33 5-8 16,-11 6 2-16,11 1-5 15,5 6-3-15,0 8 4 16,17 3-1-16,2 11 0 16,8 9-5-16,6 6-1 15,-3 7 1-15,11 4-2 16,11 0-1-16,9 4 1 15,7 9-1-15,19 13 1 16,17 2-4-16,16 7 4 16,11 4 1-16,-2 1 0 15,15 7 2-15,-13-4-3 16,14-4-1-16,-3-13-1 16,-6-7-1-16,-2-12-1 15,-27-8 0-15,-14-6 0 0,-33-4-1 16,-19-4-2-1,-22-4-1-15,-16-8-10 0,-8-3-33 16,-14-7-36-16,-6-5-41 16,-13-24-150-16</inkml:trace>
  <inkml:trace contextRef="#ctx0" brushRef="#br0" timeOffset="43729.494">14523 9180 170 0,'0'0'128'16,"0"0"-121"-16,22 0 7 0,22-4 6 15,-9 0 20-15,9 0 10 16,-11-3-19-16,-1 7 13 15,9-1-7-15,-3 1 2 16,20 0-10-16,-4 0-5 16,6 0-8-16,6 0-4 15,-1 1-4-15,11 4-5 16,3-3 2-16,1-2 5 16,4 0 5-16,3 0-2 15,-2 0-2-15,-6 0-6 0,0 0-1 16,-3 0-1-16,12 0 0 15,-4 2-1-15,9 4 1 16,-3 0-1-16,2 2 1 16,-2-4 5-16,-2-1 3 15,-4-3-1-15,14 0-2 16,-5 0-3-16,-3 0-4 16,3 0-1-16,-3 0 0 15,-8 0 1-15,8 0-1 16,-17 0 1-16,6 0 0 15,-2-3 0-15,2-1 3 16,5-6 0-16,-10 0 0 16,5-1-4-16,-3-1 0 15,-10 5 0-15,-6 5-3 0,-14 2-2 16,6 0-7-16,-11 0-29 16,-9 0-55-16,15 0-33 15,-9 0-38-15,-5-5-155 16</inkml:trace>
  <inkml:trace contextRef="#ctx0" brushRef="#br0" timeOffset="44607.6759">14709 8528 245 0,'0'0'87'16,"-3"0"-54"-16,3 0-2 15,0 0-5-15,0-3-5 16,0 3 10-16,-5 0 11 15,-9 0 1-15,14 0-6 16,-6 0-6-16,6 0 9 16,-5 0-9-16,5-4-17 15,0 4-10-15,0 0-1 0,0 0-1 16,0 0 4-16,0 0 6 16,44 0 10-16,24-4 1 15,22-4 2-15,-3-2 0 16,17 3-5-16,-25 2-8 15,-3 5-2-15,-35 0-8 16,-14 0 0-16,-8 34 2 16,-19 17 5-16,0 19 2 15,-8 14-6-15,-38 2-1 16,-6-6-3-16,6-15-1 16,16-26-1-16,27-18-5 15,3-21-28-15,0 0-70 16,52-43-119-16</inkml:trace>
  <inkml:trace contextRef="#ctx0" brushRef="#br0" timeOffset="45425.4987">17144 8456 117 0,'-11'0'220'15,"3"0"-181"-15,2 0 5 16,-8-1-17-16,1-2 0 16,-1 2 0-16,3-2 7 15,-2 3 6-15,-12 0 1 16,9 0-2-16,-14 0-17 15,-11 0-10-15,-6 4-4 16,-4 16 6-16,4 7 1 0,-10 12-6 16,11 2 3-16,-6 6-3 15,11 5-4-15,16-1 2 16,12 3-2-16,13-3 6 16,0-11-1-16,0-5-1 15,33-14-1-15,32-13-2 16,20-8 4-16,13-7 0 15,13-37-1-15,1-15-2 16,-14-11-4-16,-21 1 6 16,-23 5-1-16,-29 6-1 15,-25 8-2-15,0 8-3 16,-38 15 0-16,-33 12-2 16,-8 15 0-16,-14 0 2 15,14 22-2-15,13 14 0 16,15-2 0-16,13 1-2 0,24-5 0 15,14-6 2-15,0-2-4 16,24-4-3-16,45-7-8 16,15-10-44-16,25-1-50 15,-2-9-131-15</inkml:trace>
  <inkml:trace contextRef="#ctx0" brushRef="#br0" timeOffset="47981.0245">15829 9763 19 0,'-32'0'444'0,"13"0"-398"16,19 0 11-16,0 0-15 15,0 0-28-15,0 0-3 16,0 0 9-16,0 0 5 15,0 0-1-15,0 0 1 16,32-16 4-16,26-8 10 16,15 5-9-16,-16 2-2 0,-5 7-5 15,-14 10 1-15,-16 0-14 16,-14 2-3-16,-8 34 3 16,0 8 4-16,-8 14-9 15,-44 0-5-15,17-16 0 16,5-16-3-16,30-23 0 15,11-3-7-15,57 0 4 16,17-9 6-16,-1 2 2 16,-13 7 0-16,-25 13 7 15,-27 40 5-15,-19 26 9 16,-65 19-9-16,-58-2-11 16,-16-23-3-16,3-34-5 0,30-39-26 15,35-11-76-15,33-47-147 16</inkml:trace>
  <inkml:trace contextRef="#ctx0" brushRef="#br0" timeOffset="49031.861">16530 6796 413 0,'-14'0'56'16,"6"0"3"-16,-11 0 3 16,0 8-18-16,-14 14 4 15,-5 9-9-15,-16 10 0 16,-12 2 3-16,14-4-9 15,20-4-19-15,26-11-12 16,6-9-1-16,25-2 0 0,48-8 7 16,17 1 4-1,9-4 1-15,-20 5 8 0,-14 8-3 16,-32 13-1-16,-25 14-1 16,-8 12-2-16,-41 9-9 15,-49-1-4-15,-27-9-1 16,5-24-4-16,25-24-15 15,30-5-28-15,16-16-41 16,22-22-30-16,19-6-58 16,0-7-168-16</inkml:trace>
  <inkml:trace contextRef="#ctx0" brushRef="#br0" timeOffset="49205.6456">16596 6720 590 0,'32'0'158'0,"34"0"-74"16,51 5-27-16,14-5-53 15,13 0-4-15,20-20-21 16,8-23-87-16,-9-12-61 16,-26-4-390-16</inkml:trace>
  <inkml:trace contextRef="#ctx0" brushRef="#br0" timeOffset="60591.9831">13812 7291 169 0,'0'-2'177'0,"0"2"-153"15,0 0 22-15,0-5-17 16,0 4 9-16,0 1-5 16,0 0 0-16,0-2 1 15,0 2-4-15,0 0-7 16,0 2-6-16,0 33 6 16,-8 17 2-16,-31 19-12 15,-12 9-6-15,-4 6-6 16,17-8 0-16,19-15-1 15,19-18 0-15,0-22-2 16,32-11 0-16,34-12 2 16,24 0 0-16,3-12 1 15,-14-10-1-15,-28 6 0 16,-12-3-5-16,-18 1-20 0,-1-8-43 16,-1 4-90-1,0-7-65-15</inkml:trace>
  <inkml:trace contextRef="#ctx0" brushRef="#br0" timeOffset="60787.7109">14234 7372 262 0,'-11'-10'188'16,"-8"10"-124"-16,19 0-3 16,-8 13-15-16,8 30 4 15,-5 19 5-15,-9 15-14 16,-5 22-6-16,-27 17-14 0,5 11-11 15,-11-1-8 1,14-8-2-16,19-25-8 0,19-23-58 16,0-42-159-16</inkml:trace>
  <inkml:trace contextRef="#ctx0" brushRef="#br0" timeOffset="67475.3369">4773 10224 3 0,'8'-6'155'16,"-2"0"-122"-16,7 2 23 15,1-1 6-15,-1 0-8 16,-7 3 4-16,-6 2 0 16,0-2-3-16,0 2-12 15,0 0 4-15,0 0 5 16,-27 0-4-16,-25 7-7 15,-22 23-22-15,-10 8-6 16,-1 0-4-16,14-3-4 16,25-9-5-16,27-13 0 15,11-5 0-15,8-4-1 0,0 2-1 16,46 1 2-16,14 6 5 16,5 0 2-16,-7 7 1 15,-17 4 4-15,-17 10 6 16,-16 7 1-16,-8 9-3 15,-8 7-6-15,-68-1-4 16,-17-1-3-16,-5-14-3 16,-6-10-2-16,25-14-6 15,19-4-13-15,33-10-7 16,22-2-3-16,5-1-13 16,0 0-34-16,8 0-26 15,49 0-81-15,22-11-172 0</inkml:trace>
  <inkml:trace contextRef="#ctx0" brushRef="#br0" timeOffset="67745.6668">5095 10482 383 0,'-9'0'179'16,"4"0"-131"-16,5 0 3 16,0 0-5-16,0 15 1 15,0 12-25-15,0 6-3 16,0 10-13-16,0 0-4 0,0-2-2 16,0-3-4-16,0-1-21 15,0-4-27-15,0-12-34 16,0-10-111-16,0-11-190 15</inkml:trace>
  <inkml:trace contextRef="#ctx0" brushRef="#br0" timeOffset="67963.5225">5193 10171 423 0,'-14'-3'151'16,"9"3"-123"-16,5 0 0 16,0 0-21-16,0 0-7 15,0-2-10-15,0 2-15 16,0 0-15-16,0 0-38 16,19 5-41-16,22 28-127 15</inkml:trace>
  <inkml:trace contextRef="#ctx0" brushRef="#br0" timeOffset="68307.6217">5673 10412 452 0,'13'7'33'16,"6"6"62"-16,6 4-43 15,-6 3-26-15,-11 4-11 16,6 4 1-16,-9-6-9 16,-5-4-1-16,9-11-4 15,7-7-2-15,19 0 2 16,31-29 9-16,32-13 3 16,25-3 4-16,2 7 7 15,-8 17 13-15,-24 20-5 16,-33 1-11-16,-22 14-11 15,-32 29-2-15,-6 9-4 16,0 2-5-16,-44-1-7 0,3-14-29 16,8-10-33-16,14-15-12 15,14-7-28-15,5-7-95 16</inkml:trace>
  <inkml:trace contextRef="#ctx0" brushRef="#br0" timeOffset="68847.4373">7249 9913 492 0,'0'0'52'15,"-6"0"13"-15,-21 0-23 16,-11 17-10-16,-14 22-20 16,-8 18 8-16,3 12 14 15,5 7-5-15,17 11 5 16,15 2-6-16,15-8-6 16,5-12-6-16,0-20-6 15,60-22-2-15,16-14-1 0,31-13 0 16,-9-11 1-16,5-28-2 15,-10-15 2-15,-8-14-4 16,-20-6 0-16,-10-8-2 16,-31 0 2-16,-24-4-3 15,0 6 0-15,-46 8-1 16,-20 26-2-16,1 21 0 16,-6 25 1-16,6 0 0 15,-6 24 0-15,8 17 0 16,11 9 0-16,28-1 0 15,10-1 0-15,14-3 1 16,0-6-1-16,52-4 2 16,13-9-1-16,14-12 1 15,6-11 0-15,-6-3-1 0,0 0-1 16,-14 0-10-16,-18-10-36 16,-1-10-65-16,-2-5-83 15,-17 5-371-15</inkml:trace>
  <inkml:trace contextRef="#ctx0" brushRef="#br0" timeOffset="69155.5351">8075 9967 417 0,'0'6'155'0,"0"-1"-115"16,16-1 16-16,41-4-4 15,1 0-20-15,-9 0-15 16,0 0-6-16,-22-8-7 15,-8 3-4-15,-19 3-9 16,0 2-45-16,0 0-109 16,0 0-213-16</inkml:trace>
  <inkml:trace contextRef="#ctx0" brushRef="#br0" timeOffset="69296.7427">8238 10248 432 0,'0'7'226'16,"0"0"-177"-16,36-4-37 16,21-3-12-16,22-13-58 15,-19-38-262-15</inkml:trace>
  <inkml:trace contextRef="#ctx0" brushRef="#br0" timeOffset="69951.3748">9471 9180 283 0,'-14'-3'203'0,"14"3"-186"16,0 0-8-16,0 0 3 15,0 0 1-15,0 0-8 16,-11 17 21-16,-10 19 27 16,-9 10-24-16,-11 9-15 15,2 3-8-15,7-4 1 16,24-12-4-16,8-12-3 15,0-14 1-15,65-14 1 16,9-2 4-16,10 0-1 16,-5-13-2-16,-13-2-3 15,-15 1 0-15,-10-2-7 16,-16-3-32-16,2-2-64 0,-8 0-120 16</inkml:trace>
  <inkml:trace contextRef="#ctx0" brushRef="#br0" timeOffset="70153.3143">9975 9166 407 0,'0'0'78'0,"0"0"-38"16,0 11 20-16,-5 24 9 16,-14 13-29-16,-8 15-8 15,-20 16-11-15,-16 4-9 0,-2 7-8 16,10-5-4-1,4-6-6-15,10-12-20 0,22-18-56 16,19-16-102-16,0-30-131 16</inkml:trace>
  <inkml:trace contextRef="#ctx0" brushRef="#br0" timeOffset="70385.5677">10611 9267 376 0,'0'15'169'0,"-52"38"-131"15,-25 26 0-15,-10 12-3 0,-30 8-14 16,-8 5-13-16,7 9 0 16,7-4 0-16,7-2 0 15,30-6-8-15,22-20-8 16,33-17-20-16,11-24-48 15,8-16-54-15,0-22-114 16</inkml:trace>
  <inkml:trace contextRef="#ctx0" brushRef="#br0" timeOffset="70671.3529">10278 10050 585 0,'-57'40'58'16,"21"-1"-26"-16,25-15-27 15,11-9-5-15,0-10-1 16,30-5 1-16,25 0 22 16,5 0 14-16,3 10 7 15,-17 15 0-15,-19 15-5 16,-27 17-8-16,0 12-11 15,-60 4-15-15,-24-13-4 16,-9-12-19-16,8-30-45 16,6-18-41-16,47-16-50 0,13-44-257 15</inkml:trace>
  <inkml:trace contextRef="#ctx0" brushRef="#br0" timeOffset="70831.4018">10409 9958 693 0,'65'0'96'16,"47"0"17"-16,0 0-84 15,0-4-24-15,-14-22-5 16,-5-11-40-16,2-9-97 16,-35-4-165-16</inkml:trace>
  <inkml:trace contextRef="#ctx0" brushRef="#br0" timeOffset="72763.691">8451 9471 301 0,'0'0'76'0,"0"0"-4"16,0 2 19-16,0 6 11 16,33-1-20-16,19 8-3 15,-1 2-29-15,1 4-25 0,3-2-19 16,2 0-6-16,-11-4-18 15,14-8-80-15,-21-7-236 16</inkml:trace>
  <inkml:trace contextRef="#ctx0" brushRef="#br0" timeOffset="75835.2505">4781 13063 447 0,'0'-4'155'0,"-3"0"-95"15,-8 4 1-15,3 0-23 16,3 0-5-16,-28 0-8 16,-8 0 0-16,-30 22-16 15,-13 21 8-15,10 12 4 16,-2 7-11-16,29 7-6 15,28-1-3-15,19-2 0 16,0-3 1-16,33-9-1 16,30-4 1-16,5-8-2 15,8-12 0-15,12-8-6 16,15-16-25-16,9-6-62 0,19-6-72 16,0-29-194-1</inkml:trace>
  <inkml:trace contextRef="#ctx0" brushRef="#br0" timeOffset="76187.5346">5921 13091 618 0,'-47'0'21'16,"23"0"37"-16,-17 0-32 15,0 4 2-15,-8 14 4 0,8-4 4 16,14-1-22-16,16-7-11 16,11-4-3-16,0-2 0 15,46 0 0-15,25 0 19 16,8 0 0-16,-2 11-1 16,-23 13 6-16,-21 14 0 15,-33 23-2-15,-3 14-9 16,-92 5-8-16,-6-3-3 15,-16-17-2-15,5-22-3 16,16-26-4-16,23-12-22 16,26-1-21-16,37-29-28 15,10-6-62-15,62 4-69 16,36 2-187-16</inkml:trace>
  <inkml:trace contextRef="#ctx0" brushRef="#br0" timeOffset="76427.1408">6837 13130 540 0,'-71'32'37'0,"-22"15"13"16,3 14-6-16,6 7 7 15,16-2-1-15,21-13-18 16,28-15-21-16,19-13-7 15,0-12-3-15,55-5 0 16,21-8 3-16,22 0-4 0,14 0-16 16,0-8-52-1,0-11-71-15,-14 3-131 0</inkml:trace>
  <inkml:trace contextRef="#ctx0" brushRef="#br0" timeOffset="76907.7029">7813 12959 572 0,'-33'2'58'0,"-13"31"-33"16,-17 19-2-16,-5 13 7 15,-3 11-1-15,14 7 10 16,24 1-1-16,17-10-17 16,16-15-9-16,0-24-8 15,68-21 0-15,30-14 8 16,25-11 1-16,21-39-4 16,6-19-5-16,-5-16 0 15,-14-6 4-15,-25-1-5 16,-29 9 5-16,-42 7-3 15,-35 6-2-15,-14 6-3 16,-73 12 0-16,-30 17 1 16,-11 25-1-16,2 10 1 0,6 23-1 15,30 23 3-15,19 14 0 16,22 5-2-16,25 2-1 16,18 0 3-16,6-5 2 15,33-13 3-15,57-6-4 16,14-11-3-16,21-14-1 15,-5-13-6-15,3-5-21 16,-3 0-54-16,-3-26-63 16,-13-6-118-16</inkml:trace>
  <inkml:trace contextRef="#ctx0" brushRef="#br0" timeOffset="77281.0297">9157 12914 549 0,'0'7'173'0,"9"-2"-135"15,48-2-2-15,3-3-11 16,-3 0-19-16,-2 0-6 15,-12 0-8-15,-2-8-14 16,-16-3-51-16,2 8-67 16,-8 0-235-16</inkml:trace>
  <inkml:trace contextRef="#ctx0" brushRef="#br0" timeOffset="77431.0219">9326 13148 601 0,'0'11'222'0,"3"-7"-172"16,68 3-39-16,14-7-11 15,-1 0-75-15,1-30-150 16</inkml:trace>
  <inkml:trace contextRef="#ctx0" brushRef="#br0" timeOffset="77957.1929">10856 12501 505 0,'0'0'108'0,"0"0"-41"16,38 0 5-16,19 4-10 0,-2-1-38 16,10-2-8-1,-5-1-8-15,-8 0-8 0,-5 0-3 16,4 0-27-16,-4-1-73 16,10-21-157-16</inkml:trace>
  <inkml:trace contextRef="#ctx0" brushRef="#br0" timeOffset="78241.2089">11720 12350 538 0,'-27'19'123'15,"22"-3"-122"-15,5-3 4 16,24-3 5-16,31-4 15 15,10-2 24-15,-13 5 12 16,-6 12-13-16,-21 8-13 16,-12 14-6-16,-13 7-12 15,0 7-8-15,-59-3-7 16,-12-7-2-16,-8-11-6 16,13-20-21-16,1-16-26 15,13 0-29-15,6-28-32 16,32-16-113-16,14-4-135 15</inkml:trace>
  <inkml:trace contextRef="#ctx0" brushRef="#br0" timeOffset="78421.2407">11720 12292 203 0,'39'-8'461'0,"21"3"-405"16,24-5 23-16,39-3-52 15,2-2-2-15,6-7-18 16,0 2-7-16,-19-4-16 16,-6 4-26-16,-8-1-65 15,6 2-101-15</inkml:trace>
  <inkml:trace contextRef="#ctx0" brushRef="#br0" timeOffset="78625.3409">13504 12122 333 0,'-82'73'308'16,"-27"24"-222"-16,-9 25-2 15,-29 14-36-15,-22 4-29 16,-8-1-14-16,-6 4-5 16,20-10-10-16,26-17-12 15,36-16-25-15,31-30-31 16,37-25-29-16,25-20-72 15,8-21-128-15</inkml:trace>
  <inkml:trace contextRef="#ctx0" brushRef="#br0" timeOffset="78901.1163">13168 12869 413 0,'0'20'174'16,"-8"23"-142"-16,-49 14-10 16,-3 0-20-16,3 0-2 15,21-12-11-15,25-18-10 16,11-19-21-16,25-8-12 0,54-16 50 16,5-11 4-1,1 5 25-15,-3 9 14 0,-11 11-6 16,-1 2-21-16,-15 0-10 15,-9 0-2-15,-13 10-14 16,0-5-80-16,-9-5-175 16</inkml:trace>
  <inkml:trace contextRef="#ctx0" brushRef="#br0" timeOffset="79059.3853">13850 12814 508 0,'-27'3'146'0,"2"39"-85"15,-8 25 29-15,-8 23-9 16,-10 17-30-16,-9 12-35 16,8-4-16-16,14-16-2 0,24-22-23 15,14-16-85-15,0-20-104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8:32:46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7350 2576 291 0,'-19'0'200'16,"-9"0"-153"-16,15 0 23 0,-12 0-24 15,-10 7-19-15,-17 2-8 16,-14 4-8-16,-32 9 1 16,-5 8-1-16,-9 1 8 15,27 1-5-15,25-9-7 16,36-10-5-16,24-2 0 16,0-6 2-16,0 1 8 15,43 5 5-15,12 4 3 16,-11 5-5-16,-12 7 1 15,-13 11 1-15,-19 7 7 16,-5 1-12-16,-61 7-6 16,-24-6-5-16,-8-11 1 15,11-14-2-15,3-15-2 0,24-7-5 16,21 0-6-16,20-19-31 16,19-5-40-16,0-5-6 15,47-2-69-15,24 1-106 16</inkml:trace>
  <inkml:trace contextRef="#ctx0" brushRef="#br0" timeOffset="330.1116">7519 2760 420 0,'0'0'87'0,"0"0"-51"16,5 0 25-16,9 0-16 15,-1 0-18-15,-13 7-9 16,0 26 6-16,0 10 4 15,-13 15-15-15,-31-4-8 16,-8 0-5-16,11-4-3 16,-5-9-7-16,22-12-25 0,-4-12-66 15,15-17-78 1,13-8-257-16</inkml:trace>
  <inkml:trace contextRef="#ctx0" brushRef="#br0" timeOffset="533.932">7663 2546 509 0,'-13'-7'106'15,"13"7"-88"-15,0 0-13 16,0 0-5-16,0 0 0 15,0-6-18-15,40 4-65 0,4 2-129 16</inkml:trace>
  <inkml:trace contextRef="#ctx0" brushRef="#br0" timeOffset="1027.9452">7911 2872 305 0,'-5'0'62'0,"5"0"-25"15,-6 0 8-15,6 0-3 16,-2 0-19-16,-9 0-2 16,3 5 9-16,-3 1 9 15,-3 7-13-15,6 2 6 16,-6 0-11-16,3-3-8 16,3-3-7-16,8-7-2 15,0-2-2-15,0 0 1 16,19-6 9-16,36-19-3 0,29 0-2 15,1 2 5 1,-1 2 7-16,-16 11 5 0,-10 6-1 16,-12 4-4-16,-19 0-6 15,-16 22 2-15,-3 14 0 16,-8 12-7-16,0 2-4 16,-32-1-4-16,-1-6-5 15,14-11-9-15,11-10-31 16,8-7-29-16,0-3-22 15,0-5-64-15,38-7-155 16</inkml:trace>
  <inkml:trace contextRef="#ctx0" brushRef="#br0" timeOffset="1748.0811">9171 2775 320 0,'-5'0'27'16,"5"0"9"-16,-9 0-9 15,4 0 1-15,-9 0 14 0,-5 0 11 16,-14 27-11-16,1 6-9 16,-1 13-7-16,6-1-4 15,-6 0 6-15,28-7-3 16,-9-7-15-16,14-12-6 16,0-10-4-16,0-9 3 15,14 0 6-15,24-3 4 16,8-15 1-16,11-5-6 15,-16 4 0-15,-3 1 2 16,-5 2-3-16,0-4-3 0,-6-3-3 16,-8 2 0-16,0 0 1 15,-11 6-2-15,-2 2 1 16,-6 10 6-16,0-1 9 16,0 4-6-16,5-2-5 15,-5 0 1-15,3-2-3 16,-3 3 0-16,0 1 2 15,0 0 3-15,0 0 5 16,0 0-2-16,0-3-6 16,0 3-1-16,0 0-2 15,0 0 1-15,0 0-1 16,0 0-2-16,0 0 0 16,0 0 0-16,0 0 0 15,0 19 0-15,-22 14 3 16,-2 6 1-16,2 2 1 0,3-4-3 15,19-3-2-15,0-6 3 16,0-6-3-16,41-5 1 16,24-3 1-16,12-8 1 15,10-4 2-15,-8-2-2 16,-8 0-3-16,-19 0 0 16,2 0-10-16,-10-6-46 15,-3-14-119-15,-17-5-255 16</inkml:trace>
  <inkml:trace contextRef="#ctx0" brushRef="#br0" timeOffset="2505.7196">9007 2843 12 0,'0'-1'192'16,"0"1"-127"-16,0 0-12 16,0 0 0-16,0-7-20 15,0 4-12-15,0-1 3 16,0 0-8-16,0 1 0 0,0 2 1 15,0-1 6-15,0 2-2 16,0 0 4-16,0 0 1 16,-19 14 8-16,-13 19 2 15,-15 9-14-15,-21 12-10 16,-22 2-4-16,-3 0-8 16,3-3 0-16,25-8-6 15,24-9-14-15,17-11-76 16,15-15-187-16</inkml:trace>
  <inkml:trace contextRef="#ctx0" brushRef="#br0" timeOffset="2963.5798">6864 3599 281 0,'-5'0'78'16,"-3"0"-41"-16,8 0 29 16,0 0-6-16,71 0-9 15,73 0 18-15,69 3 7 16,78 4-9-16,72-5 0 15,43-2-23-15,14 0-9 16,-41 0-19-16,-46-7-13 0,-71-10-3 16,-58 0-4-1,-54 6-13-15,-33 8-61 0,-35 1-84 16,-49-3-267-16</inkml:trace>
  <inkml:trace contextRef="#ctx0" brushRef="#br0" timeOffset="4581.8588">6859 4276 372 0,'0'-2'124'16,"0"2"-83"-16,0 0 27 15,-14 0 3-15,-27 2-30 16,-16 26-10-16,-28 9-2 15,-2 3 10-15,8 3-11 16,22-9-23-16,24-8-4 16,20-7 0-16,13-10 0 15,0 2 1-15,19-2 5 0,27 0 5 16,6 5 3-16,-6 6 0 16,-19 4 1-16,-27 14 3 15,0 15-5-15,-54 1-8 16,-50 8-2-16,-27-10-3 15,11-17-1-15,11-16-4 16,30-16-5-16,41-3-13 16,22 0-15-16,16 0-19 15,0-14-49-15,46 0-29 16,28-7-83-16</inkml:trace>
  <inkml:trace contextRef="#ctx0" brushRef="#br0" timeOffset="4837.8886">7172 4465 447 0,'0'0'87'16,"0"0"-16"-16,0 4 2 15,0 17-21-15,0 6-27 16,-8 11-10-16,-16-2-6 16,-9 1-8-16,0-4-1 0,14-3-6 15,16-7-23-15,-8-6-85 16,3-14-138-16</inkml:trace>
  <inkml:trace contextRef="#ctx0" brushRef="#br0" timeOffset="5010.1361">7279 4221 651 0,'-22'-4'44'16,"22"4"-29"-16,0-1-15 15,0-2-1-15,8-6-52 16,30 9-65-16,0 0-142 0</inkml:trace>
  <inkml:trace contextRef="#ctx0" brushRef="#br0" timeOffset="5347.7442">7467 4490 402 0,'0'8'77'0,"0"6"-21"16,0 6 3-16,0 3-23 15,0-11-15-15,0-4-17 0,0-8-1 16,19 0 4-16,14 0 17 16,18-20 13-16,18-6-4 15,2 3 0-15,13 7 7 16,-10 6-5-16,-23 10-11 15,-12 0-10-15,-12 26-6 16,-22 15 4-16,-5 10-4 16,0-3-7-16,-13-4-1 15,-6-19-10-15,5-6-30 16,14-17-49-16,0 0-51 16,0-2-122-16</inkml:trace>
  <inkml:trace contextRef="#ctx0" brushRef="#br0" timeOffset="6081.9265">8168 4819 277 0,'0'0'130'0,"0"0"-94"16,0-4 13-16,0-18-4 16,27-6-12-16,30-6-3 15,3 0 8-15,0-4 10 16,-3 0-14-16,3 3-6 16,-8 1-9-16,-6-1-6 0,6 1-9 15,-5 2-1 1,-6 5-3-16,-9 6 0 0,-13 11 0 15,-8 6 0-15,-11 4 3 16,0 0 9-16,0 0 1 16,0 0 0-16,0 0 3 15,0 6-5-15,-30 24-5 16,-16 15-2-16,0 5 1 16,-6 5-3-16,11-2 0 15,14-7-1-15,7-9 0 16,20-14 0-16,0-13-1 15,0-10 1-15,33 0 0 16,33-3 2-16,2-32-2 16,8-12 0-16,-16-1-1 15,-13 6 0-15,-9 7 0 0,-25 17 1 16,-7 8-1-16,-6 10 2 16,0 0 0-16,0 14-2 15,-25 21 2-15,-2 9-2 16,19-6 1-16,8-7 5 15,8-7 1-15,66-5 13 16,-4-9-10-16,15-7-9 16,0-3-1-16,2 0-6 15,16 0-25-15,4-26-99 16,-23-18-291-16</inkml:trace>
  <inkml:trace contextRef="#ctx0" brushRef="#br0" timeOffset="7393.5995">24058 3599 513 0,'-19'-2'55'0,"11"2"4"16,3 0-21-16,-1 0-5 15,3 0-9-15,-7 0-1 16,-10 14-3-16,-1 2-6 16,-4 5-8-16,17-8-1 15,8-8-3-15,0-5-1 16,0 0 3-16,0 0 4 16,0 0 6-16,14 0-3 15,-1 0-6-15,-13 0-5 16,0 0-9-16,0 0-121 0,0 0-479 15</inkml:trace>
  <inkml:trace contextRef="#ctx0" brushRef="#br0" timeOffset="10099.7983">25460 2448 384 0,'0'0'131'0,"0"0"-104"15,0 0 35-15,-6 19-26 16,6 5-6-16,0 14-4 15,0 11-7-15,-13 8-4 0,-6 7-2 16,-20 9-6-16,4 2-5 16,-17 1 0-16,14-5-2 15,-3-2-4-15,17-9-8 16,15-19-53-16,9-13-68 16,0-28-85-16</inkml:trace>
  <inkml:trace contextRef="#ctx0" brushRef="#br0" timeOffset="10339.7863">25912 2552 334 0,'0'-4'178'15,"0"4"-161"-15,0 0 25 16,9 13-6-16,10 18-9 15,-19 15-8-15,0 8 0 16,0 5-13-16,-33 4-5 16,-5-6-1-16,11-5-7 15,-1-6-11-15,9-6-53 16,0-7-80-16,-8-12-132 16</inkml:trace>
  <inkml:trace contextRef="#ctx0" brushRef="#br0" timeOffset="10513.76">25697 2883 514 0,'19'-19'55'0,"47"2"41"16,21 2-45-16,-11-5-25 16,17 3-16-16,-14 4-10 15,-8 3-2-15,0 3-24 16,-11 4-86-16,-8 3-140 15</inkml:trace>
  <inkml:trace contextRef="#ctx0" brushRef="#br0" timeOffset="11053.5779">27349 2615 168 0,'0'-4'319'0,"-8"4"-286"16,-5 0 19-16,-7 0-8 16,-12 4-15-16,4 8-12 0,-15 5 6 15,2 3 4-15,-16 15-3 16,2 9 1-16,-10 13-2 16,-1 1-9-16,6 4-9 15,22-6-4-15,19-8-1 16,19-4-1-16,0-10-5 15,19-7-16-15,36-4-37 16,16-11-33-16,13-9-80 16,-10-3-91-16</inkml:trace>
  <inkml:trace contextRef="#ctx0" brushRef="#br0" timeOffset="11345.8293">27644 2920 481 0,'-19'18'95'0,"19"5"-63"16,0-6 14-16,38-9-21 15,41-8-11-15,19 0-6 16,-5-6 10-16,-9-19 7 16,-18 0 0-16,-28-1-9 15,-19-7-5-15,-19 4-6 16,0-3 1-16,-24 0-2 15,-36 10 0-15,-11 8-4 16,-3 11-1-16,3 3-6 16,11 0-12-16,22 16-23 0,19 6-18 15,19-2-21-15,5 1-61 16,55-4-46-16,11-9-44 16</inkml:trace>
  <inkml:trace contextRef="#ctx0" brushRef="#br0" timeOffset="11577.752">28606 2718 367 0,'0'-8'100'16,"0"8"-28"-16,-13 0-20 15,-6 4-2-15,-9 16-24 16,15 1-10-16,13-1-5 16,0 0 1-16,8 3 18 15,30-6 8-15,-11 6-3 16,-8-2-11-16,-19 6-6 15,0 1-3-15,-19 3-6 0,-46-2-6 16,-22-11-3-16,10-8-12 16,25-10-38-16,25 0-57 15,27-5-79-15,6-18-133 16</inkml:trace>
  <inkml:trace contextRef="#ctx0" brushRef="#br0" timeOffset="12125.5318">28822 3052 341 0,'-14'24'129'0,"9"-6"-85"16,5-10 13-16,5-8-42 15,55-8-5-15,25-31 7 16,2-8 19-16,-3-6-2 16,1 2 3-16,-1-2-5 15,-10 6-9-15,-3 5-10 16,-19 8-6-16,-6 5 1 16,-13 11-4-16,-14 5-1 15,-11 6-1-15,-8 3 2 16,0 2 0-16,0 2-1 0,0 0-3 15,-38 33 0-15,-17 7 2 16,-2 7-2-16,5-8 1 16,25-6-1-16,13-10 0 15,14-16 0-15,0-7-1 16,33 0 1-16,57-19 1 16,11-19 0-16,3-7-1 15,-17 6 1-15,-30 16 1 16,-32 7 0-16,-25 16 3 15,0 17-5-15,-71 34-1 16,5 12 1-16,15 2 0 16,31-11-1-16,20-21 0 0,52-13 0 15,60-20 0 1,33 0 1-16,18 0-1 0,-37 0-7 16,-28 0-23-16,-27 0-44 15,-25 0-69-15,-27 0-381 16</inkml:trace>
  <inkml:trace contextRef="#ctx0" brushRef="#br0" timeOffset="12725.2241">25364 3800 515 0,'164'0'54'16,"122"0"77"-16,107-2-65 0,60-10 0 15,46 1-26-15,-1-3-4 16,-48-2-10-16,-62-1-9 16,-75-1-16-16,-67 1-1 15,-50 5-11-15,-22-3-27 16,-35 5-76-16,-27-5-86 16,-35-7-331-16</inkml:trace>
  <inkml:trace contextRef="#ctx0" brushRef="#br0" timeOffset="13236.0891">25034 4446 178 0,'0'0'347'0,"-19"12"-301"16,0 33 35-16,-13 17-32 16,-9 10-34-16,-11 5-11 15,-5-1-4-15,10-7 0 0,1-9-2 16,24-8-6-16,11-14-36 16,3-16-78-16,8-22-139 15</inkml:trace>
  <inkml:trace contextRef="#ctx0" brushRef="#br0" timeOffset="13437.7183">25632 4527 551 0,'-52'36'46'16,"19"17"9"-16,0 7-14 0,1 2-37 15,-1-10-4 1,19-7-11-16,1-8-20 0,-1-9-62 16,-11-12-43-16,-7-13-163 15</inkml:trace>
  <inkml:trace contextRef="#ctx0" brushRef="#br0" timeOffset="13588.1577">25468 4671 396 0,'38'-14'142'16,"28"6"-62"-16,21-4-19 16,22 2-43-16,3-1-18 0,13 5-1 15,-8 6-28 1,-13 0-112-16,-6 0-257 0</inkml:trace>
  <inkml:trace contextRef="#ctx0" brushRef="#br0" timeOffset="13865.7556">27355 4483 191 0,'-38'0'299'0,"-28"0"-276"15,-13 27 25-15,-22 15-11 16,-2 11 2-16,-9 3-6 15,19 4 15-15,17-1-10 0,10-3-9 16,25-3-8-16,31-11-17 16,10-9-4-16,0-10-2 15,57-8-5-15,27-7-22 16,17-8-24-16,16 0-28 16,-5 0-43-16,-27-17-72 15,-14-5-32-15</inkml:trace>
  <inkml:trace contextRef="#ctx0" brushRef="#br0" timeOffset="14120.011">27388 4848 396 0,'-39'0'169'0,"18"24"-62"0,21 2-28 16,0-5-50-16,8-4-9 16,63-11-5-16,21-3 0 15,31-3-3-15,-3-5 7 16,-22-12 7-16,-19-5-1 15,-41 8-3-15,-32 4-6 16,-6-1 0-16,-25 3-3 16,-40 0-11-16,-14 0-2 15,0 7-3-15,21-4-4 16,23-2-20-16,24-3-33 16,11-12-54-16,19-3-49 15,47-3-42-15,32-2-34 16</inkml:trace>
  <inkml:trace contextRef="#ctx0" brushRef="#br0" timeOffset="14359.8753">28489 4555 211 0,'-27'2'293'0,"-30"27"-199"16,-3 12-11-16,-11 3-32 16,3 6-4-16,2 5 2 15,22-5-11-15,31-5-29 16,13-8-8-16,0-14-1 15,43 4 4-15,7-12 20 16,-12 0 3-16,-19 3-7 16,-19-1-11-16,0 1-6 0,-60-3-3 15,-30-8-3 1,3-7-13-16,24 0-49 0,36-5-62 16,27-16-81-16,5-13-336 15</inkml:trace>
  <inkml:trace contextRef="#ctx0" brushRef="#br0" timeOffset="14959.7793">28658 4988 0 0,'-33'15'372'16,"6"-2"-290"-16,8 5-1 16,0-6-14-16,14-6-20 15,-4 0-24-15,9-6-12 16,0 0-1-16,0-29 17 15,60-16-14-15,11-10 1 16,14-8 9-16,2 4 5 16,-2 1 0-16,-15 9-3 15,4 12-6-15,-28 8-7 0,-13 11-5 16,-14 9 3-16,-19 7-7 16,0 2 3-16,0 0 0 15,0 29-2-15,-41 11 0 16,-11 5-2-16,14-1-2 15,0 0 0-15,16-7 0 16,3-2 0-16,6-13 1 16,13-11-1-16,0-8-1 15,21-3 1-15,26 0 0 16,15-33 0-16,4-8 0 16,-6-3 0-16,-19 8 0 15,-8 13 0-15,-23 19 1 16,-10 4-1-16,0 29-1 0,-5 23 1 15,-3 8 1-15,8-4-1 16,0-17 0-16,60-21-1 16,46-18-1-16,36-7-12 15,11-38-48-15,-9-9-74 16,-35-8-140-16</inkml:trace>
  <inkml:trace contextRef="#ctx0" brushRef="#br0" timeOffset="28827.6802">10807 4143 119 0,'-11'0'39'16,"3"0"8"-16,8-9-19 15,0 0-4-15,0-3-9 16,0-1-3-16,0-5 16 16,0 1 6-16,0-5-3 15,0-3 12-15,0-1 4 16,0-3-7-16,8 10 3 16,-8 12-5-16,0 5-2 15,0 2 0-15,-22 22-10 16,-40 39-15-16,-37 34 2 15,-21 25 9-15,-16 28-7 0,11 18-5 16,21 6 5-16,63-2-7 16,41-18-8-16,79-26-10 15,126-40-69-15,48-48-183 16</inkml:trace>
  <inkml:trace contextRef="#ctx0" brushRef="#br0" timeOffset="29654.0408">16058 4163 349 0,'-13'0'120'0,"13"0"-91"16,0 2 4-16,52 28 41 15,21 17-8-15,-16 18-14 16,-24 23 7-16,-33 29-5 16,-33 17-17-16,-84 16-13 15,-35-6-18-15,-12-18-6 16,19-25-5-16,36-43-41 15,49-46-79-15,47-22-145 16</inkml:trace>
  <inkml:trace contextRef="#ctx0" brushRef="#br0" timeOffset="30283.592">18122 1988 423 0,'0'-5'23'15,"0"5"53"-15,-27 0-13 16,-30 29-26-16,-30 28-14 16,-39 33 13-16,-35 35 3 15,-24 24-5-15,8 23-12 16,40-8-10-16,97-17-12 15,40-30-13-15,166-35-63 0,74-45-98 16</inkml:trace>
  <inkml:trace contextRef="#ctx0" brushRef="#br0" timeOffset="37771.5341">23690 2365 598 0,'14'95'24'0,"-14"30"80"16,-33 20-55-16,-84 6-29 15,-47 3-19-15,-18-14-1 16,4-15-23-16,45-33-73 15,24-44-212-15</inkml:trace>
  <inkml:trace contextRef="#ctx0" brushRef="#br0" timeOffset="40735.7265">23745 2626 60 0,'-8'0'160'0,"2"0"-109"15,-2-3 12-15,3 0-29 0,-1 0-25 16,6 3-5 0,-8 0 3-16,2 0 4 0,-2 0-1 15,3 0 11-15,-1 0-1 16,-2 0 3-16,8 0-12 15,-5-2-2-15,-1-2 7 16,6 1-3-16,0 0-4 16,0 3 8-16,-8 0-1 15,8-2 3-15,0 2 0 16,0-2 0-16,0 2-6 16,0-3-3-16,0 2-2 15,0-5-2-15,0 0 0 0,0-3-1 16,0 1 1-1,0-4 6-15,0 2 0 0,0-3-4 16,0-4-4-16,0-1 1 16,0-5-3-16,0 2 1 15,0-2 0-15,0 3 2 16,0 3 3-16,0 3 1 16,0-1 1-16,0-3-2 15,0-5-1-15,0-5 1 16,0-1-3-16,0 2 0 15,0 3 2-15,0 4 1 16,0 3-2-16,0 0 2 16,-5 0-1-16,-14 6 1 15,-3-1-6-15,3-6-2 16,-14-2-2-16,8-2-10 0,4-5-28 16,-4 7-38-16,25-5-81 15</inkml:trace>
  <inkml:trace contextRef="#ctx0" brushRef="#br0" timeOffset="51123.2356">9078 7211 375 0,'8'-12'70'0,"-2"2"-10"16,-1 3-4-16,-2 1-9 15,-3 5 2-15,0 1-5 16,0-3 5-16,0 3 6 15,-16 0-18-15,-42 0-16 16,-21 29-11-16,-19 10-7 16,0 2 3-16,27-7 1 15,25-7-5-15,32-10-2 16,14-6-3-16,6-5-2 16,62 2 5-16,22 3 0 15,0-7 3-15,-22 7 2 0,-22 9 4 16,-32 13 2-1,-14 14 4-15,-41 20-1 0,-63 5-6 16,-35-3-7-16,-5-9-1 16,8-22-2-16,29-13-9 15,23-20-13-15,24-5-5 16,16 0-4-16,30-9-8 16,14-12-21-16,14 0-32 15,62 4-62-15,25-9-158 16</inkml:trace>
  <inkml:trace contextRef="#ctx0" brushRef="#br0" timeOffset="51521.6284">9591 7368 363 0,'-3'0'22'0,"3"0"16"16,0-3 23-16,0 0 0 0,-5 3-16 15,-9 0 7-15,9 0 8 16,-9 0-20-16,9 13-15 16,-9 22 8-16,-5 14-10 15,-3 5-11-15,-22 10-2 16,-2 2-6-16,0-2-4 16,7-9-1-16,7-8-5 15,5-15-16-15,13-9-37 16,14-23-24-16,0 0-20 15,8-26-119-15</inkml:trace>
  <inkml:trace contextRef="#ctx0" brushRef="#br0" timeOffset="51761.4031">9635 7085 484 0,'0'-5'112'16,"0"5"-63"-16,0 0-36 16,0 0-6-16,-6 0-7 15,6-2-13-15,0-2-26 0,0 4-61 16,0 0-29-1</inkml:trace>
  <inkml:trace contextRef="#ctx0" brushRef="#br0" timeOffset="52233.6595">9877 7459 441 0,'-19'0'62'0,"14"11"-26"16,-9 4 8-16,6-1-11 15,2-2-12-15,1 4 2 16,-3 3 10-16,-6 6 1 15,-5 5-2-15,-6 5-1 16,4 1-7-16,-4 0-10 16,1-12-9-16,15-8-5 15,9-14 0-15,0-2 0 16,19-9 0-16,41-32 0 16,30-10 5-16,17 0-4 15,-4 10-1-15,-15 17 9 16,-12 12 11-16,-21 12-6 0,-23 0-1 15,-21 22-4-15,-11 20 6 16,0 12-3-16,-24 2-9 16,-17-1-3-16,-6-11-6 15,17-10-19-15,9-16-33 16,15-13-25-16,6-5-24 16,0 0-56-16,27-21-107 15</inkml:trace>
  <inkml:trace contextRef="#ctx0" brushRef="#br0" timeOffset="52735.5379">10657 6962 198 0,'0'-4'53'16,"0"4"-28"-16,0-2-18 15,0 2 21-15,0 0 30 0,0 0 11 16,0-3-9-1,-5 3 4-15,5 0-15 0,0-2-13 16,0 2-10-16,0-3-4 16,0 3-7-16,5-3-2 15,28 3 26-15,8 0-7 16,-9 0-13-16,-7 0-1 16,-17 0-1-16,-8 0-4 15,0 0-2-15,0 8-1 16,0 16-1-16,-38 14 3 15,-8 7-8-15,10-3-2 16,17-6-1-16,19-10-1 16,0-11-1-16,19-12-3 15,47-3 0-15,2 0-2 16,11-21-27-16,-8-1-33 0,-11 1-24 16,5 12-28-16,-13 9-125 15</inkml:trace>
  <inkml:trace contextRef="#ctx0" brushRef="#br0" timeOffset="53561.1512">10821 7830 318 0,'0'15'58'0,"0"-1"1"16,0-3-1-16,0-10-18 16,13-1-16-16,9 0 6 15,8-7 14-15,11-19-2 0,16-5-12 16,11-10-6-16,3 0-1 16,0-6-3-16,-3 0-3 15,-2-3-6-15,-9 4-9 16,3 2-1-16,-14 2 1 15,1 11-2-15,-9 1 2 16,-5 4 0-16,-6 6 1 16,-8 1 1-16,-14 8 2 15,4 2 3-15,-9 7 6 16,0 2-5-16,0 0-3 16,0 0-4-16,0 0-1 15,0 0-2-15,0 0-2 16,-22 11 2-16,-22 23 3 15,-2 10-2-15,-14 7-1 0,13 7 0 16,-4 0 1-16,4-1 0 16,23-7-1-16,2-6 1 15,16-11-1-15,6-12 2 16,0-7-2-16,14-7 0 16,32-7 1-16,12 0 3 15,15-28-1-15,12-15-3 16,-6-5 2-16,-8-2-2 15,2-2 2-15,-15 7-2 16,-20 13 1-16,-16 14-1 16,-22 7 1-16,0 11 4 15,0 0 1-15,-33 7-3 16,-27 27 0-16,3 12-3 0,10 9 0 16,6 3 1-16,31-4-1 15,10-5 1-15,0-3 4 16,32-13-5-16,45-5 0 15,21-11 0-15,14-8-1 16,-14-9-18-16,-6 0-32 16,12-4-45-16,-25-22-96 15</inkml:trace>
  <inkml:trace contextRef="#ctx0" brushRef="#br0" timeOffset="54355.3173">7093 8601 165 0,'-5'-4'20'0,"5"0"56"16,0 1-28-16,0-1-30 16,0 0 18-16,0 0-6 15,0-2 21-15,19-2 0 16,19 6 3-16,14 0 12 15,27-2-13-15,6 4-13 16,29 0 1-16,41 0-6 16,47 0 0-16,57 0-6 15,55 6 1-15,65 10-5 16,54-3-1-16,44 3-8 0,28-9-6 16,-6 1-3-16,-14-4-4 15,-32-4-1-15,-41 0-2 16,-44 0 0-16,-60 0 2 15,-68 0-1-15,-74 0-1 16,-38 0-2-16,-54 0 2 16,-22 0 0-16,-20 0-2 15,-13 0-5-15,-19 0-12 16,0 0-36-16,-19 0-40 16,-46 0-62-16,-6-19-210 15</inkml:trace>
  <inkml:trace contextRef="#ctx0" brushRef="#br0" timeOffset="66669.2624">6826 9655 313 0,'0'-6'17'0,"11"-1"-13"0,3-6-3 15,5-2 5-15,-11 1 40 16,-3 3 29-16,-5 8 5 16,0 0-16-16,0 3-10 15,0 0-20-15,-32 0-12 16,-20 0-6-16,-19 3-5 16,-22 12 13-16,-5 6-2 15,-14 6 1-15,9 8-10 16,21-3-9-16,25-7-4 15,38-6 0-15,19-8 0 16,0 2-1-16,46 2 1 16,11 2 8-16,9 3 2 0,-26 7-1 15,-10 12 8-15,-30 13 4 16,-10 11-7-16,-89 7-7 16,-31-6-5-16,-15-19-2 15,6-22-4-15,41-23-10 16,27 0-16-16,44-21-8 15,27-14-31-15,0-3-10 16,73 3-64-16,39 5-61 16</inkml:trace>
  <inkml:trace contextRef="#ctx0" brushRef="#br0" timeOffset="66909.2274">6851 9829 429 0,'8'0'38'15,"3"0"36"-15,-11 12-17 16,8 10-21-16,-8 6-10 16,0 4 7-16,0 10-13 15,-27 3-16-15,-20 2-4 16,9-6-1-16,0-6-17 15,-3-10-26-15,22-10-64 16,5-9-74-16</inkml:trace>
  <inkml:trace contextRef="#ctx0" brushRef="#br0" timeOffset="67089.2722">6949 9567 496 0,'-14'0'0'0,"9"0"-20"16,5 5-106-16,0 15-88 16</inkml:trace>
  <inkml:trace contextRef="#ctx0" brushRef="#br0" timeOffset="67585.3345">7219 9763 368 0,'0'0'94'0,"0"18"-36"16,5 3-9 0,-5 8-26-16,0-2-11 0,0 3 6 15,0 3 17-15,-13 0 4 16,-1 0-4-16,-5 0-4 16,0-7-15-16,19-8-12 15,0-8-4-15,0-10 0 16,0-2 0-16,46-33 1 15,25-15 4-15,3-7-3 16,5 5-2-16,-8 5 6 16,-6 7 4-16,0 9 3 15,-13 10-3-15,-11 5-2 16,-16 9-3-16,-23 7 0 16,4 0 3-16,-1 2 1 15,-5 31 8-15,0 17 3 0,0 8-15 16,0 6-5-1,-24-5 0-15,-9-10-3 0,19-8-13 16,1-11-15-16,7-13-24 16,6-7-20-16,0-10-24 15,0 0-39-15,33-17 18 16,13-8-81-16</inkml:trace>
  <inkml:trace contextRef="#ctx0" brushRef="#br0" timeOffset="68185.525">8045 9898 256 0,'0'0'107'0,"0"0"-67"15,-14 15 20-15,6 7 1 16,-11 4-23-16,0 8-9 15,0 4 1-15,-8 3 6 16,13-4-2-16,8-10-16 16,6-10-12-16,0-9-4 15,0-8 4-15,20-8 10 16,37-28 5-16,3-11-10 16,13-5-3-16,4 1 9 15,-23 5 2-15,6 1-6 16,-11 8-7-16,-21 5-3 0,-1 10 1 15,-13 9 1-15,-14 8 2 16,0 5 5-16,0 0-2 16,0 0-1-16,-33 9-4 15,-3 22 3-15,-7 12-5 16,2 7-1-16,3 6-2 16,5-4 0-16,6-9 1 15,16-7-1-15,11-15 0 16,0-16-2-16,43-5 0 15,31-17 2-15,16-28 0 16,11-12 0-16,-22-2-2 16,-8 13 2-16,-19 14 0 0,-33 16 2 15,-14 16-1-15,-5 0-1 16,0 27 1-16,-30 20 2 16,-3 10 5-16,6 0 0 15,22-13-4-15,5-8-4 16,0-11-4-16,32-13-5 15,15-7-7-15,10-5-16 16,-5 0-34-16,2-2-29 16,-7-13-92-16,-4-9-300 15</inkml:trace>
  <inkml:trace contextRef="#ctx0" brushRef="#br0" timeOffset="68605.3004">9877 9168 393 0,'19'-24'80'0,"-11"11"30"16,-8 7-35-16,0 6-14 15,0 0-16-15,0 21 0 16,-13 35 19-16,-47 36 2 15,-17 34-22-15,-2 26-17 16,-8 23-14-16,30-1-13 16,24-16 0-16,33-25 0 15,0-38 0-15,66-32 0 16,7-23 0-16,4-29-42 16,21-11-65-16,-11-9-119 15</inkml:trace>
  <inkml:trace contextRef="#ctx0" brushRef="#br0" timeOffset="69355.2983">10690 9294 228 0,'13'-25'105'16,"6"5"-9"-1,3 3-21-15,-8 4-11 0,-3 4-7 16,-11 1-4-16,0 8-16 16,0 0-8-16,0 0-8 15,0 0-3-15,0 17 3 16,0 31 1-16,0 20 23 15,-11 24-25-15,-25 7-8 16,-7 2-7-16,-9-5-5 16,17-3-1-16,2-17-6 15,3-8-26-15,16-21-42 16,14-23-27-16,0-16-51 0,0-8-45 16,25-17-71-16</inkml:trace>
  <inkml:trace contextRef="#ctx0" brushRef="#br0" timeOffset="69565.384">11366 9352 355 0,'0'0'267'0,"-14"39"-242"15,1 23 25-15,-20 18-12 16,-11 1-23-16,-16 6-14 15,-11-1-1-15,-8 1-1 16,0-11-10-16,14-4-10 16,13-11-48-16,19-12-73 0,31-30-144 15</inkml:trace>
  <inkml:trace contextRef="#ctx0" brushRef="#br0" timeOffset="69767.0834">10932 9747 719 0,'-5'0'31'16,"5"7"-15"-16,24 4-16 16,36-2-3-16,20-9 2 15,18 0-10-15,8-14-29 0,3 3-48 16,3 3-101-1,-14 4-244-15</inkml:trace>
  <inkml:trace contextRef="#ctx0" brushRef="#br0" timeOffset="70029.0437">12080 9688 648 0,'-84'41'6'16,"10"11"27"-16,17 3-18 0,16 0-4 16,22-9-2-1,19-9-2-15,0-12 3 0,71-11 7 16,21-10 3-16,26-4-4 16,-1-2-14-16,-5-24 0 15,-14-3-2-15,-30-1-15 16,-22 0-3-16,-16 5-35 15,-27 2-119-15,8 4-265 16</inkml:trace>
  <inkml:trace contextRef="#ctx0" brushRef="#br0" timeOffset="70419.3562">13084 9684 437 0,'0'0'36'0,"0"9"19"15,0 16 0-15,0 6-21 16,-8-4 0-16,-3-2 11 16,11-5-15-16,0-5-21 15,0-8 1-15,38-5 8 16,27-2 16-16,28 0-3 15,-3-16-5-15,-11 3 3 16,-22 3-9-16,-35 5-13 16,-11 3-5-16,-11-6 0 0,0-7 5 15,0-4-3-15,-44-9-4 16,-10-1-6-16,-3 1-2 16,-9 3-3-16,14 5 0 15,-2 11-4-15,10 3-10 16,9 6-13-16,16 0-21 15,19 0-12-15,0 0-36 16,8 13-57-16,49-2-39 16</inkml:trace>
  <inkml:trace contextRef="#ctx0" brushRef="#br0" timeOffset="70719.2213">13986 9589 363 0,'0'0'117'0,"-33"5"-53"16,-10 19-4-16,2-6 2 15,16 1-26-15,17-9-23 16,8-5-9-16,0 2 1 16,0 0 18-16,33 9 26 15,19 2-3-15,-6 13-6 16,-13 6-2-16,-20 8-17 15,-13 5-9-15,-8-1-8 16,-57-10-4-16,-20-12 0 0,6-13-8 16,17-14-29-1,15 0-31-15,31-30-30 0,16-4-58 16,0 11-31-16,8 2-13 16</inkml:trace>
  <inkml:trace contextRef="#ctx0" brushRef="#br0" timeOffset="71289.1618">14327 9859 228 0,'0'32'155'0,"-5"-2"-112"16,5-8 14-16,0-11 0 15,0-7-21-15,19-4 0 16,27-8 21-16,25-32-12 16,8-12-8-16,8-7-1 15,9-1 2-15,2 5-10 16,0 5-3-16,-30 8-10 16,-2 7-13-16,-23 11 0 15,-24 6-2-15,-5 8 1 16,-14 5 0-16,0 5 0 15,0 0-1-15,0 0 0 0,-11 10 0 16,-30 22 3-16,-11 12 0 16,-5 4-1-16,11 2 1 15,5 0-1-15,8-8 2 16,19-16-4-16,14-5 0 16,0-15-1-16,28-6 1 15,43-8 0-15,16-27 4 16,8-7-2-16,-13 5-2 15,-16 2 0-15,-23 20 2 16,-24 10-2-16,-19 5 0 16,0 8-2-16,-19 32 2 15,-14 14 2-15,6 1 4 16,22-5-4-16,5-9-2 16,8-13-2-16,57-11 0 15,12-12 1-15,2-5-1 0,-6 0-2 16,-7-4-12-16,-20-19-22 15,1-8-55-15,-15-10-82 16,-13-8-337-16</inkml:trace>
  <inkml:trace contextRef="#ctx0" brushRef="#br0" timeOffset="71499.1559">15862 9170 312 0,'0'53'349'16,"0"25"-296"-16,14 23 27 0,10 7-16 16,-10 4-16-1,-14 3-12-15,0-1-12 0,-66-5-18 16,-13-12-6-16,-5-10-2 16,-9-20-18-16,3-23-52 15,-3-16-62-15,-13-28-68 16</inkml:trace>
  <inkml:trace contextRef="#ctx0" brushRef="#br0" timeOffset="72377.4582">13294 8647 318 0,'0'-4'20'16,"0"3"11"-16,19-7-12 15,19 3 25-15,8-2-1 16,20 0 5-16,13 7 4 16,13 0 0-16,18 0 0 15,15 0-9-15,19 0 3 16,20 0-1-16,27 0-6 15,38 7 0-15,33-3-5 16,27-1-7-16,5-3-11 16,-7 0-4-16,-23 0-6 15,-43 0-4-15,-30 0-2 16,-47-7 0-16,-51 5-3 0,-36 2-5 16,-38 0-16-1,-11 0-53-15,-8 18-76 0,0 1-73 16</inkml:trace>
  <inkml:trace contextRef="#ctx0" brushRef="#br0" timeOffset="73165.3834">16994 8509 275 0,'0'0'103'0,"0"0"-71"16,0 3 14-16,0 6-10 15,2-9-11-15,42 4 13 16,2-4-1-16,14 3 12 16,17-3-9-16,15 0-8 15,15 0-2-15,10 0-14 0,-13 0-12 16,-25 0-4-16,-19 0-14 15,-17-11-38-15,-10-4-62 16,-17-2-166-16</inkml:trace>
  <inkml:trace contextRef="#ctx0" brushRef="#br0" timeOffset="73440.8975">17558 8288 470 0,'-8'16'115'0,"-11"31"-22"16,-25 18 3-16,-21 14-25 15,-23 8-36-15,-4 0-24 16,10-15-11-16,27-23-8 16,55-19-41-16,20-30-98 15,91-34-245-15</inkml:trace>
  <inkml:trace contextRef="#ctx0" brushRef="#br0" timeOffset="76059.1548">18880 8551 83 0,'3'0'187'16,"-3"0"-158"-16,6 0 20 15,7 0-9-15,-2 0-16 16,11 0 3-16,11 0 4 16,-1 0-13-16,7 0-7 15,7 0 5-15,6 0-2 16,13 0-7-16,14 0-2 16,-5 0 3-16,2-7 16 15,-10-2 10-15,-1 6-4 16,-5 3-9-16,0 0-7 15,0 0 0-15,3 0-2 16,16 7-4-16,-6-2-2 16,26-3 0-16,4-2-1 0,4 0 5 15,4 0 6-15,-7 0-3 16,-11 0-4-16,-9 0-2 16,-18 0-2-16,13 0-1 15,5 0 1-15,14 0 2 16,33-3 3-16,19-2 2 15,14-1-1-15,8-1-6 16,-22-1 3-16,-20 0-4 16,-26 6 2-16,-22-3-3 15,-3 5 1-15,-3-3-2 16,3-1-1-16,25 0-1 16,16-10 0-16,24 0 0 0,34 3 0 15,4-1 0-15,7 5 2 16,-18 0-2-16,-13 4 1 15,-35 3 1-15,-25 0-1 16,-32 0 1-16,-6 0-2 16,-14 0 0-16,0 0 0 15,12 0 0-15,21 0 0 16,19-3 0-16,0-1 1 16,19-4 1-16,-5 4 1 15,-19-2-1-15,-3 6-1 16,-22 0 0-16,8 0-1 15,6 0 0-15,16-3 0 16,30 0 0-16,11-8 1 0,20 0 2 16,10 2 9-1,8 2-6-15,0 4-1 0,-13 3-3 16,-14 0-1-16,-6 0 1 16,1 0-2-16,-9 0 7 15,-11 5 2-15,1 1-4 16,-14 5-2-16,-3-1-2 15,-30-1-1-15,-25-3-1 16,-35-4-2-16,-19 2-14 16,0-3-70-16,-60-1-127 15</inkml:trace>
  <inkml:trace contextRef="#ctx0" brushRef="#br0" timeOffset="106236.4937">19917 9138 317 0,'5'-10'163'15,"-5"10"-110"-15,0-3-9 16,0 3-12-16,0 0-4 15,0 0-13-15,0 0 1 16,-38 13 2-16,-14 9-2 16,-5 7 8-16,-3 5 3 15,-6 5-9-15,1 5 0 0,10-2-8 16,31-11-7-16,16-11-3 16,8-9 0-16,0-7 1 15,35 2 13-15,9 5 4 16,-17 7 6-16,-2 8-4 15,-25 14 4-15,0 15-7 16,-20 9-9-16,-50 6-5 16,-9-5-3-16,-11-13-6 15,2-21-13-15,9-16-15 16,8-15-13-16,6-12-15 16,32-14-25-16,20-2-49 15,13 1-99-15</inkml:trace>
  <inkml:trace contextRef="#ctx0" brushRef="#br0" timeOffset="106506.8979">20342 9305 500 0,'8'0'100'0,"-8"5"-68"16,0 19 23-16,0 10-25 0,0 4-21 15,-19-1-8 1,0 4 0-16,-8-4-1 0,8 2 0 16,0-2-5-16,-3 0-10 15,8-5-29-15,-19-3-64 16,9-6-87-16</inkml:trace>
  <inkml:trace contextRef="#ctx0" brushRef="#br0" timeOffset="106686.4955">20298 9101 524 0,'0'-3'32'0,"0"1"-16"16,0-4-16-16,0 2-22 16,0-7-91-16,44 3-143 15</inkml:trace>
  <inkml:trace contextRef="#ctx0" brushRef="#br0" timeOffset="107046.702">20686 9356 198 0,'0'14'198'16,"0"7"-181"-16,0 6 71 15,5 4-43-15,0 1-15 16,1-3 2-16,-3-11-13 15,7-11-13-15,12-7-1 16,11-4 6-16,32-34 10 16,20-9-5-16,19-5-1 15,7 12 10-15,-12 8 16 16,-12 16 1-16,-30 16-26 16,-19 0-3-16,-30 35 10 15,-8 15-3-15,-5 9-12 0,-41 1-8 16,5-10-5-16,16-9-28 15,12-10-25-15,13-6-39 16,0 2-38-16,0-11-154 16</inkml:trace>
  <inkml:trace contextRef="#ctx0" brushRef="#br0" timeOffset="107603.3859">21503 9787 208 0,'0'0'272'0,"0"0"-242"16,0 0 18-16,0 0-11 16,25-6-1-16,16-18-17 15,24-15-4-15,14-9 5 16,14-18 1-16,5-5 0 15,0-2 5-15,-2 7-12 16,-28 7-9-16,-11 22-2 16,-38 15 6-16,-5 13 7 15,-14 9-3-15,0 0 3 16,0 0 0-16,0 9-7 16,-33 21 1-16,-10 12-1 0,-6 9-6 15,-3 0 1-15,8 12-3 16,3-4-1-16,22-4 2 15,6-10-1-15,13-17-1 16,0-16-3-16,24-12 0 16,42 0 3-16,15-42 1 15,17-19-1-15,12-6 0 16,-18 3-2-16,-18 13 1 16,-30 18 1-16,-25 15 0 15,-19 16 0-15,0 2-1 16,0 25 0-16,-19 22 1 15,-28 12 3-15,17-1 2 16,14-7-1-16,16-5 1 16,0-11-1-16,27-8-4 15,28-10-3-15,7-9-8 0,12-8-11 16,5 0-36-16,-8-13-61 16,0-17-128-16</inkml:trace>
  <inkml:trace contextRef="#ctx0" brushRef="#br0" timeOffset="107872.6339">23527 8930 629 0,'-52'87'36'16,"-33"34"60"-16,-7 23-21 15,-1 17-7-15,11 0-39 16,41-18-21-16,41-27-8 16,0-34-2-16,74-43-26 15,49-28-62-15,35-14-118 16</inkml:trace>
  <inkml:trace contextRef="#ctx0" brushRef="#br0" timeOffset="108892.6065">24506 9061 285 0,'0'-15'60'0,"0"8"21"15,0-1-26-15,0 2-8 16,0 2-5-16,0 1-10 15,0 2 0-15,0 1 4 16,0 0 3-16,-9 34-1 16,-15 20 12-16,-12 21-29 15,-2 18-5-15,-19 8-9 16,2 0-2-16,9-9-2 16,0-15-3-16,13-14-9 0,14-16-18 15,0-15-41 1,19-12-31-16,0-20-55 0,0-4-130 15</inkml:trace>
  <inkml:trace contextRef="#ctx0" brushRef="#br0" timeOffset="109124.9894">24879 9078 432 0,'6'0'125'0,"-6"5"-91"0,0 30 6 16,0 8-9 0,0 15-14-16,0 9 0 0,0 11-2 15,-20-1-2-15,-12-3-7 16,-4-6-6-16,-2-9-13 16,5-9-25-16,6-12-45 15,-3-11-75-15,16-21-135 16</inkml:trace>
  <inkml:trace contextRef="#ctx0" brushRef="#br0" timeOffset="109290.6563">24680 9496 579 0,'65'-5'17'0,"-5"5"62"0,6 0-61 16,-6 0-18-16,-3 0-2 15,-5-6-34-15,-6 2-61 16,9-2-76-16</inkml:trace>
  <inkml:trace contextRef="#ctx0" brushRef="#br0" timeOffset="109544.6491">25842 9249 338 0,'-47'20'172'0,"1"23"-109"0,-6 13 10 15,6 7-41-15,8 9-8 16,5-3-2-16,19 1 4 16,14-11-12-16,0-13-4 15,6-12-3-15,45-20-7 16,23-10-2-16,5-4-12 15,6-15-16-15,-6-22-36 16,-3-6-78-16,-8 11-119 16</inkml:trace>
  <inkml:trace contextRef="#ctx0" brushRef="#br0" timeOffset="109866.8628">26529 9374 338 0,'-14'20'215'16,"14"0"-177"-16,0 4 15 16,0-9-41-16,27-8 1 15,20-7 13-15,4 0 8 16,7 0 16-16,-4-17-9 15,-16-6 0-15,-5 2-23 16,-25 1-13-16,-8 5 0 16,0 5 3-16,-51 2-6 0,-4 3-1 15,-21-1-1-15,27 6-3 16,10 0-24-16,20 0-25 16,19-7-44-16,0-4-65 15,38-5-143-15</inkml:trace>
  <inkml:trace contextRef="#ctx0" brushRef="#br0" timeOffset="110100.5081">27216 9273 478 0,'-57'28'93'16,"5"12"-14"-16,24-2-5 15,9-3-4-15,11-11-48 0,8-5-21 16,0-1 3-16,22-5 22 15,8 4 13-15,-8 9-15 16,-9-2-10-16,-13 7-4 16,0 1-7-16,-27-1-3 15,-25-8-6-15,-8-7-30 16,14-16-46-16,16 0-40 16,27 0-110-16</inkml:trace>
  <inkml:trace contextRef="#ctx0" brushRef="#br0" timeOffset="110646.5574">27300 9843 368 0,'0'-14'16'0,"41"-21"16"16,19-10 4-16,11-11 12 15,3-1 8-15,2-1 22 16,-2 1-13-16,-1 4-18 16,-2 3-27-16,-5 6-10 0,-9 4-4 15,-16 4 0 1,5 14-5-16,-27 8 3 0,-5 10 4 15,-14 4-1-15,0 2 0 16,-27 36 3-16,-44 20 10 16,5 13-14-16,6 0-3 15,8-9 1-15,31-13-3 16,15-14-1-16,6-14 3 16,0-14 2-16,33-7-5 15,41-6 3-15,24-26 1 16,5-16-3-16,-10 3-1 15,-22 7 0-15,-30 13 0 16,-36 18 0-16,-5 7-3 16,-19 29-10-16,-46 28 9 15,-1 6 4-15,20-4 0 0,27-20-7 16,19-13-16-16,13-19 7 16,64-7-8-16,24-4-2 15,16-31-17-15,-5-11-22 16,-3-2-25-16,-17-5-44 15,-12-5-105-15</inkml:trace>
  <inkml:trace contextRef="#ctx0" brushRef="#br0" timeOffset="110850.7342">29013 8773 631 0,'57'3'44'16,"-11"58"36"-16,-10 18-36 15,-20 26 1-15,-16 27-6 16,0 16 2-16,-71 8-4 16,-32 5-22-16,-31-25-15 15,-22-23 0-15,12-30-25 16,8-46-54-16,24-35-83 16,27-4-127-16</inkml:trace>
  <inkml:trace contextRef="#ctx0" brushRef="#br0" timeOffset="111652.6884">27085 8497 173 0,'8'-14'45'15,"19"1"13"-15,22 4 26 16,-2 0-28-16,26 9 5 16,17 0-1-16,30 0-25 15,58 0 32-15,42 0-12 16,37 0-16-16,18 0-4 16,-8 0-4-16,-16-8-14 15,-30-13-13-15,-36-7-3 16,-40 2-1-16,-47-2-25 15,-27 4-74-15,-49-5-172 16</inkml:trace>
  <inkml:trace contextRef="#ctx0" brushRef="#br0" timeOffset="116241.9995">25495 2109 353 0,'-73'0'76'0,"-1"30"-45"16,-10 29 52-16,-9 27-30 16,-16 19-15-16,5 22-14 15,9 14-1-15,10 12-3 16,39-2-11-16,46-14-9 0,65-21-2 16,107-22-40-16,65-36-102 15,44-39-328-15</inkml:trace>
  <inkml:trace contextRef="#ctx0" brushRef="#br0" timeOffset="116866.8648">30613 2084 379 0,'-13'4'172'0,"13"31"-157"15,13 21 63-15,39 16-26 16,-8 15-18-16,-17 19 8 16,-27 24-8-16,-14 17-6 15,-95 23-10-15,-44 4-10 16,-10-7-8-16,7-22 0 16,36-38-21-16,22-51-86 15,27-49-205-15</inkml:trace>
  <inkml:trace contextRef="#ctx0" brushRef="#br0" timeOffset="117608.0032">19532 7057 510 0,'-35'0'115'0,"5"56"-43"16,-3 32 24-16,-22 30-54 16,-10 26-10-16,-14 12-19 15,-6-3-10-15,12-8-3 16,29-13-1-16,44-32-12 16,0-23-63-16,44-37-123 15</inkml:trace>
  <inkml:trace contextRef="#ctx0" brushRef="#br0" timeOffset="124784.6323">20113 7327 402 0,'-19'-14'28'0,"19"9"11"15,0 0-5-15,0 3-20 16,-6 2-3-16,4 0 12 16,-9 0 11-16,5 7-6 15,-7 27 22-15,-1 14-26 16,-5 7-10-16,-8 2-6 16,-1 5-4-16,-4 1-1 15,2 1-3-15,2-5 0 16,9-2-2-16,11-13-14 15,8-9-45-15,0-15-100 0,-13-14-64 16</inkml:trace>
  <inkml:trace contextRef="#ctx0" brushRef="#br0" timeOffset="124978.4863">19696 7770 375 0,'0'-13'146'16,"0"-1"-125"-16,71 1 54 16,13-2-23-16,14 7-35 15,-10 4-16-15,-12 1-1 16,-2-2-16-16,5-3-47 16,-14-1-105-16,-21-5-222 15</inkml:trace>
  <inkml:trace contextRef="#ctx0" brushRef="#br0" timeOffset="126712.8755">21195 7201 139 0,'-19'-2'169'16,"11"0"-140"-16,8-5 9 15,-5 7-13-15,-1-4-2 16,-2 4-3-16,-6-4 5 16,1-2 11-16,7-2 4 15,6 1 3-15,0 2-12 0,0 0-7 16,38-6 4-16,31 3 11 15,2-2-12-15,-6 3-7 16,-8 7-1-16,-16 0-2 16,-16 3-4-16,-23 39-2 15,-2 19 3-15,-21 21-2 16,-64 14-8-16,-13 7-3 16,0-7-1-16,19-10 0 15,35-20-1-15,36-21-1 16,8-10-2-16,52-24 3 15,46-11 1-15,22 0 1 16,3-10 1-16,-17-5-2 0,-30 8 0 16,-8 7 0-16,-2 0-15 15,5 0-80-15,-20 0-78 16,-10 0-221-16</inkml:trace>
  <inkml:trace contextRef="#ctx0" brushRef="#br0" timeOffset="127042.5478">22559 7375 431 0,'-41'-3'104'0,"14"3"-72"16,-6 3 16-16,-5 21-21 16,-14 11-8-16,-8 4-6 15,3 1-2-15,-9 11 11 16,12 4 3-16,2 5-6 16,33 5-8-16,11-8-5 15,8-4-5-15,8-6-1 16,63-12-9-16,21-7-16 15,12-18-29-15,8-10-73 0,0 0-75 16,-12-34-150 0</inkml:trace>
  <inkml:trace contextRef="#ctx0" brushRef="#br0" timeOffset="127312.8461">23041 7656 330 0,'-57'31'168'15,"5"11"-111"-15,39-5-17 16,13-2-24-16,0-12-5 16,0-16 14-16,60-7 4 15,24-3 3-15,9-32 8 16,-3-6 2-16,-17 1-14 0,-15 4-7 16,-31 3-11-16,-27 4-5 15,0 4 1-15,-19 10 3 16,-60 5-5-16,-8 10-4 15,2 0-6-15,28 0-17 16,29 0-22-16,28 0-26 16,6-14-60-16,62-8-103 15</inkml:trace>
  <inkml:trace contextRef="#ctx0" brushRef="#br0" timeOffset="127558.5566">23810 7392 376 0,'-65'35'89'16,"-9"13"-32"-16,3-2 7 0,11-5-9 16,28-7-14-16,21-15-20 15,11-7-12-15,0-6 17 16,32 0 9-16,17 4 21 16,-2 9-13-16,-6 8-18 15,-28 13-11-15,-13 12-8 16,0 6-3-16,-32-2-2 15,-37-5-1-15,7-22-16 16,7-19-30-16,31-10-39 16,18 0-56-16,6-27-115 15</inkml:trace>
  <inkml:trace contextRef="#ctx0" brushRef="#br0" timeOffset="128212.6827">24124 7795 312 0,'-38'25'37'15,"29"-4"10"-15,-1-8-14 0,-7-5-7 16,6-8 18 0,3 0 8-16,8 0-17 0,0 0-1 15,27-14-11-15,47-20 9 16,5-14-17-16,16-10-4 16,6-4 10-16,-5-3 16 15,-4 4-4-15,-7 5-7 16,-20 11-11-16,-13 16-9 15,-24 9-3-15,-9 10 0 16,-17 9 0-16,-2-3-1 16,0 4-1-16,0 0 0 15,0 0 1-15,0 15 2 16,-32 19-3-16,-4 3 0 16,-7 4-1-16,7-2 0 15,6 2 1-15,8-14-1 0,17-5 0 16,5-12 0-16,0-10-2 15,19 0 2-15,46-30 0 16,20-22 1-16,8-12 0 16,-9-1-1-16,-5 6 1 15,-24 16-1-15,-17 16 0 16,-24 19 1-16,-14 8 0 16,0 25 0-16,-47 28 2 15,-5 14-3-15,11 0 2 16,22-11-2-16,19-6 0 15,0-10 2-15,0-9 7 16,52-9 3-16,33-13-3 0,7-7-7 16,7-2-2-16,12 0-5 15,20-4-41-15,-19-33-128 16,-19-26-434-16</inkml:trace>
  <inkml:trace contextRef="#ctx0" brushRef="#br0" timeOffset="135316.4552">26188 7513 60 0,'-19'-7'265'0,"-14"3"-233"16,19-5 49-16,1 5-23 0,7-3-32 16,-2 1 0-16,3 3 2 15,5-3 6-15,0 3-10 16,0 3-7-16,0 0-7 16,19 0 13-16,41 0 24 15,11 11-19-15,2-6-15 16,-7 0-6-16,-9-1-5 15,-22-2-1-15,4 6-1 16,-12 3-1-16,6-4-13 16,5-7-59-16,0 0-80 15,-16 0-118-15</inkml:trace>
  <inkml:trace contextRef="#ctx0" brushRef="#br0" timeOffset="135542.542">26646 7211 422 0,'-25'-2'73'0,"20"2"-53"15,5 0 5-15,-3 24 6 16,-8 14-3-16,-11 6 0 16,3 16 7-16,-19 6-15 15,3-1-11-15,5-4-5 16,8-13-4-16,22-9-2 15,0-15-31-15,0-7-47 0,33-9-78 16,8-4-118 0</inkml:trace>
  <inkml:trace contextRef="#ctx0" brushRef="#br0" timeOffset="135818.3336">27453 7224 452 0,'0'-10'65'15,"0"10"-14"-15,-25 0-13 16,-10 10-22-16,-28 31-13 16,-16 7 1-16,-3 20 10 0,-2 6-4 15,13 4 8-15,25-4-4 16,18-10-6-16,28-13-7 15,0-11-1-15,9-12 0 16,56-9-3-16,14-14-7 16,25-5-42-16,13-1-86 15,-19-33-116-15</inkml:trace>
  <inkml:trace contextRef="#ctx0" brushRef="#br0" timeOffset="136088.3339">27873 7482 305 0,'-71'31'138'0,"11"6"-81"16,46-9-4-16,14-8-30 15,25-14 3-15,49-6-5 16,32-15 27-16,17-24 3 16,-6-1-7-16,-30 3 0 15,-30 10-12-15,-29 14-15 16,-23 7-9-16,-5 1 1 15,-33 5 8-15,-70 0-10 16,-23 0-7-16,1 19-3 16,21 3-13-16,52-5-24 15,47-6-26-15,5-5-22 16,52-6-81-16,43-12-146 16</inkml:trace>
  <inkml:trace contextRef="#ctx0" brushRef="#br0" timeOffset="136344.4924">28849 7233 380 0,'-41'7'74'16,"-35"24"-5"-16,-3 11-7 15,-6 5-14-15,17-1 0 16,16-3-21-16,39-10-17 16,13-13-1-16,0-2 15 15,19 1 8-15,8 4 22 16,-5 6-16-16,-17 11-7 15,-5 8-10-15,0 10-9 0,-46 0-8 16,-25-5-4-16,-16-15 0 16,16-23-10-16,14-15-34 15,21-2-36-15,36-38-44 16,0-3-28-16,27-3-99 16</inkml:trace>
  <inkml:trace contextRef="#ctx0" brushRef="#br0" timeOffset="136824.4335">29086 6879 52 0,'-3'0'173'0,"3"0"-170"16,0 0 2-16,-5 0 42 15,5 0 32-15,-19 0-9 16,11 1 1-16,8 2-16 15,0 0-13-15,0-2-5 16,0 3 6-16,35-4-8 0,14 0 4 16,-8 0-3-16,-3 0-4 15,-19 0-10-15,-10 0-8 16,-9 4-6-16,0 27-1 16,-9 16 7-16,-48 10-5 15,5 0-6-15,6-4-2 16,19-14-1-16,21-14 0 15,6-12-1-15,6-13-3 16,54 0 4-16,5 0-6 16,9-3-27-16,2 3-33 15,-16 0-46-15,-13 0-129 16</inkml:trace>
  <inkml:trace contextRef="#ctx0" brushRef="#br0" timeOffset="137394.4395">29032 7871 77 0,'0'0'211'0,"0"-1"-200"15,0-15 5-15,13-1 21 0,12-6 7 16,2-1 0-16,0-4 15 16,12-2-9-16,12-7-8 15,15-8-2-15,13-7-3 16,5-3-7-16,-2 3-2 16,0 2-7-16,-17 13-11 15,-5 5-7-15,-24 8 1 16,-12 10 1-16,-10 3-1 15,-3 6 2-15,-11 5 3 16,0 0 0-16,0 0-2 16,-25 12-1-16,-26 23 1 15,-9 18-6-15,0 4-1 16,2-4 0-16,26-3 0 16,10-14 0-16,11-17 0 15,11-11 0-15,0-8 0 0,57-17 0 16,30-33 3-16,23-20-2 15,-10 4-1-15,-23 11 0 16,-25 20 0-16,-31 21 1 16,-21 14-1-16,0 8-1 15,-21 45 0-15,-31 16 1 16,8 10 1-16,17-8-1 16,27-14 0-16,0-16 0 15,38-12 0-15,47-15-1 16,35-7-4-16,19-7-92 15,-9-19-254-15</inkml:trace>
  <inkml:trace contextRef="#ctx0" brushRef="#br0" timeOffset="146340.29">8718 13263 75 0,'-24'0'1'16,"-3"0"-1"-16,-1 0-14 16</inkml:trace>
  <inkml:trace contextRef="#ctx0" brushRef="#br0" timeOffset="146798.2457">8718 13263 3 0,'-158'-7'36'16,"147"3"-12"-1,9-1-19-15,2 5-4 0,-6 0 12 16,6 0 38-16,-11 0 19 16,8 0-6-16,-2 0-13 15,-3 0-23-15,-3 0-10 16,11 0-11-16,-8 0-3 16,2 0 8-16,1 0 21 15,5 0 2-15,0 0-11 16,0 0-5-16,0 0-5 15,43-2 27-15,37 2-10 16,31 0-3-16,28 0-3 0,30 0-1 16,22 0-2-1,6 0-1-15,13 0-6 0,5 0-8 16,-5 0-2-16,11 0-3 16,11 0 0-16,24 0-1 15,11 0 0-15,8-5-1 16,1 5 1-16,10 0 2 15,17 2 2-15,19 15 1 16,24-7-4-16,49-9-2 16,44-1 5-16,57 0 6 15,47-3 4-15,27-17 1 16,22 3-4-16,5-4-5 16,-14-1-7-16,-35-3 0 15,-68 3-1-15,-68 5 1 16,-85 5 0-16,-103 12 0 0,-93 0 0 15,-91 12-10-15,-40 18-55 16,-54-6-85-16,-115-21-209 16</inkml:trace>
  <inkml:trace contextRef="#ctx0" brushRef="#br0" timeOffset="147818.561">9078 14200 111 0,'14'-10'44'0,"0"3"24"15,-14-1 4-15,0 8 1 16,0 0 5-16,-9 0-10 16,-21 0-10-16,-24 0-33 15,-17 0 11-15,-8 23 9 16,-8 7-9-16,-9 9-15 15,3 1-15-15,36-3-2 16,30-10-3-16,27-13 0 16,0-6-1-16,57-2 10 0,22-6 20 15,9 4 5-15,2 1-4 16,-30 16-11-16,-41 13-11 16,-19 15 6-16,-55 5-10 15,-81 4-4-15,-33-5-1 16,-17-13 0-16,12-18-18 15,29-17-13-15,47-5-9 16,57-3-9-16,41-14-9 16,8-3-33-16,69 5-58 15,15 0-96-15</inkml:trace>
  <inkml:trace contextRef="#ctx0" brushRef="#br0" timeOffset="148140.3988">9231 14443 302 0,'0'0'117'0,"0"0"-57"16,0 0-29-16,0 0 14 0,0 11-6 16,5 1-8-1,9 16 7-15,-14 8 3 0,0 17-18 16,-19 0-17-16,-27-5-6 16,-1-10-1-16,15-10-14 15,12-11-39-15,12-16-33 16,8-1-44-16,0 0-157 15</inkml:trace>
  <inkml:trace contextRef="#ctx0" brushRef="#br0" timeOffset="148350.0988">9452 14119 99 0,'0'-6'378'0,"-6"6"-351"15,-26 0 5-15,26 4-32 16,6 0-38-16,0 0-90 16,19-4-90-16</inkml:trace>
  <inkml:trace contextRef="#ctx0" brushRef="#br0" timeOffset="148852.3009">9825 14530 249 0,'-24'23'89'15,"-17"0"-31"-15,8 2 19 16,0-3-38-16,1 0-12 16,5-5-17-16,7-7-7 15,7-5 1-15,-1-5 8 0,14 0 11 16,0-3 6-16,0-22 9 15,60-4-14-15,25-1-3 16,2-5-4-16,6 2-4 16,16 0 3-16,8-2-3 15,-5 8-2-15,-25 8 5 16,-41 12-6-16,-27 7-3 16,-19 0 0-16,0 0-1 15,0 24 5-15,0 1-2 16,0 10-1-16,-32 5-6 15,-1 1-1-15,11-5 0 16,11-1-1-16,3-2 0 0,-6-4 0 16,-5-4-13-1,6-13-47-15,13-9-23 0,0-3-26 16,41-10-39-16,19-18-47 16,2-3-35-16</inkml:trace>
  <inkml:trace contextRef="#ctx0" brushRef="#br0" timeOffset="149421.8249">10810 14422 301 0,'0'0'96'15,"0"0"-35"-15,0 0-32 0,0 3-13 16,-14 10 6-16,-27 10 17 15,-2 5 1-15,-4 8 6 16,1 5-19-16,13 2-2 16,6-5-11-16,16-8-3 15,11-8-5-15,0-17-5 16,52-5 2-16,27-16 4 16,11-35 0-16,27-10-5 15,-2-8-1-15,7 0-1 16,-15 6 1-16,-31 10 0 15,-30 13-1-15,-18 14 0 16,-15 18 0-16,-13 1 1 16,0 7 1-16,-19 0-2 0,-27 9 0 15,-14 13 0-15,13 4 0 16,1-2 5-16,13 4 4 16,-5 8 1-16,0 3-1 15,11-5-3-15,8 5-2 16,-9-7 0-16,23-7 2 15,5-4-3-15,0-12-2 16,11-4 0-16,22-5 0 16,21 0 3-16,17-27-1 15,3-7-2-15,-17 3-1 16,-11 11 1-16,-27 11-1 16,-5 9 0-16,-14 7-2 15,0 32 2-15,0 19 0 0,0 3 1 16,0-11-1-1,0-12 0-15,46-19-5 0,33-16-39 16,25-3-65-16,0-8-91 16</inkml:trace>
  <inkml:trace contextRef="#ctx0" brushRef="#br0" timeOffset="150172.4161">12566 13868 231 0,'46'-22'54'15,"0"-3"-6"-15,6 3 0 16,-14 1 0-16,-10 2 14 16,-4 4 8-16,-10 1-13 15,-9 11 5-15,-5 3-7 16,-13 37-19-16,-86 38 1 16,-29 40 1-16,-11 29-4 0,3 22 3 15,30 8-19-15,29-3-15 16,50-23-3-1,19-32-4-15,8-29-43 0,84-24-52 16,28-39-66-16,22-24-234 16</inkml:trace>
  <inkml:trace contextRef="#ctx0" brushRef="#br0" timeOffset="150532.3716">13373 14279 248 0,'0'-2'204'16,"0"2"-126"-16,0 0-11 15,0 8-6-15,0 27-8 16,-3 14-11-16,-41 18-7 0,-21 11-11 16,-9 1-11-1,3-7-6-15,25-9-7 16,13-16-1-16,28-12-17 0,5-9-68 15,24-13-61-15,55-13-172 16</inkml:trace>
  <inkml:trace contextRef="#ctx0" brushRef="#br0" timeOffset="150750.3682">14060 14267 349 0,'0'0'128'16,"0"0"-79"-16,-8 8-25 16,8 19 24-16,0 14-4 0,-11 9 4 15,-17 18-14-15,-18 3-24 16,-11 2-9-16,2-4-1 16,17 1-12-16,11-8-66 15,2-10-59-15,4-17-189 16</inkml:trace>
  <inkml:trace contextRef="#ctx0" brushRef="#br0" timeOffset="150914.2773">13733 14628 539 0,'13'-4'105'0,"25"4"-23"15,14 0-59-15,33 0-18 16,-6 0-5-16,5-4-12 15,1-9-46-15,-17-1-39 16,8-3-89-16</inkml:trace>
  <inkml:trace contextRef="#ctx0" brushRef="#br0" timeOffset="151170.097">14859 14438 350 0,'-8'18'51'0,"-58"24"15"16,-13 8-4-16,-6 11 4 16,9 0 0-16,22-2-23 15,15-5-31-15,31-12-5 16,8-11-7-16,3-12 0 15,73-8-21-15,22-11-58 16,14 0-75-16,6-6-194 16</inkml:trace>
  <inkml:trace contextRef="#ctx0" brushRef="#br0" timeOffset="151470.6273">15467 14599 535 0,'-33'24'56'16,"19"-2"-2"-16,14 5-31 15,9-7-11-15,51-20-1 16,24 0 6-16,20-34 16 16,13-22 5-16,3-3-5 15,-22 1-12-15,-38 14-13 16,-41 14-7-16,-19 11 1 15,-13 6-2-15,-53 12 0 0,-32 1 0 16,-19 1 0 0,5 28 0-16,19-1-2 0,41-3-11 15,33-8-61-15,19-10-48 16,0-7-47-16,44 0-272 16</inkml:trace>
  <inkml:trace contextRef="#ctx0" brushRef="#br0" timeOffset="151762.2135">16642 14389 335 0,'0'0'65'0,"0"0"-2"16,0 0-28-16,0 0 19 15,0 4 7-15,0 6-2 16,11 9 2-16,-11 9-22 16,0 6-12-16,0-1-3 15,0 5-3-15,-19-3-4 16,-28 9-4-16,-29-1-3 16,-30 2-5-16,2-6-5 15,17-17-2-15,49-22-62 16,38-11-119-16,13-55-362 15</inkml:trace>
  <inkml:trace contextRef="#ctx0" brushRef="#br0" timeOffset="152700.204">17193 14585 52 0,'0'-5'162'0,"-3"5"-145"15,-2 0 16-15,-15 0-17 16,12 0 3-16,-3 10 34 16,-2 1 22-16,5-3-18 0,2-1-8 15,-8-7-23-15,14 0-11 16,0 0 13-16,20-14 20 16,48-15-9-16,30-14-16 15,5-3-4-15,9-2 2 16,-8-2-7-16,-6 8-3 15,-13 8-1-15,-20 3-5 16,-10 8-3-16,-23 8 3 16,-7 2 1-16,-17 5-1 15,3 6-2-15,-11 2 0 16,0 0 1-16,0 0 1 16,0 0-1-16,0 0 2 15,0 0 1-15,0 0 0 0,-44 0-3 16,-8 17-4-16,-16 11 1 15,-8 4-1-15,24 2 0 16,-2 6 1-16,-4 2-1 16,12-3 1-16,24 0 1 15,22-13 0-15,0-5 0 16,14-9-2-16,40-9 1 16,23-3 1-16,10-6 1 15,17-24-1-15,2-7 0 16,-16-5-2-16,-17 7 1 15,-15 3 0-15,-26 1-1 16,-4 4 0-16,-1 8 0 0,-22 4 0 16,-5 8 0-1,0 7 0-15,0 0 0 0,0 0-1 16,-51 15 0-16,-4 14 1 16,-2 12-1-16,24-3 1 15,25-1 1-15,8-4-1 16,0-5 0-16,46-11-1 15,20-5 1-15,21-2 0 16,-16-8-3-16,-6-2-9 16,-7 0-24-16,-9-3-42 15,-6-18-43-15,-21-9-104 16</inkml:trace>
  <inkml:trace contextRef="#ctx0" brushRef="#br0" timeOffset="152886.1825">18673 13945 466 0,'6'9'101'16,"-6"46"12"-16,19 15-37 15,22 21-30-15,-22 11-1 16,-19 15-5-16,-38 11-1 16,-69-2-24-16,-37-8-10 15,-39-15-5-15,19-34-12 16,20-32-62-16,38-37-128 15</inkml:trace>
  <inkml:trace contextRef="#ctx0" brushRef="#br0" timeOffset="154214.2952">9675 12234 481 0,'-27'0'78'16,"-33"6"-14"-16,-16 17-3 15,10 10-14-15,-13 9-3 0,-27 5-5 16,-17 8-8-16,25-5-6 16,33-16-15-16,56-14-9 15,9-17 0-15,47-3-1 16,40 0 7-16,22-3 12 16,3 2-6-16,-28 1-4 15,-43 0 0-15,-41 30-1 16,-21 18-1-16,-83 4-2 15,-46-2-4-15,-8-9-1 16,2-24-3-16,26-10-16 16,50-7-16-16,29-2-9 15,51-17-23-15,5 4-48 16,61-2-41-16,18 3-85 0</inkml:trace>
  <inkml:trace contextRef="#ctx0" brushRef="#br0" timeOffset="154483.9509">9896 12421 475 0,'0'4'36'0,"-24"21"36"15,-9 3-14 1,14 3-25-16,-3 4-3 0,-2 5-8 16,-9-1-12-16,6 2-8 15,-6-5-2-15,6-6 0 16,10-8-14-16,15-7-67 16,-9-15-82-16,11-3-269 15</inkml:trace>
  <inkml:trace contextRef="#ctx0" brushRef="#br0" timeOffset="154656.3264">9913 12048 539 0,'0'0'29'16,"-22"7"-29"-16,-3 0-1 15,25-7-55-15,0 0-130 16</inkml:trace>
  <inkml:trace contextRef="#ctx0" brushRef="#br0" timeOffset="155105.6275">10185 12383 295 0,'-43'35'64'0,"2"-3"29"16,8-4-35-16,8-5-16 15,12-10-16-15,5-5-12 16,8-8-2-16,-11 0 1 16,11 0 2-16,0 0 13 15,11 0 5-15,35-10-6 16,19-4-3-16,23-9-12 0,7 1-6 16,3 1-2-16,-30 14 13 15,-21 7 3-15,-28 0-3 16,-19 32 2-16,0 12 7 15,-14 7-14-15,-51-2-3 16,10-9-8-16,23-15-1 16,18-15-4-16,14-10-20 15,0 0-24-15,0-4-21 16,0-19-35-16,46-3-14 16,6 0-22-16,-3-10-80 15</inkml:trace>
  <inkml:trace contextRef="#ctx0" brushRef="#br0" timeOffset="155504.1533">10758 12071 222 0,'-3'0'91'0,"3"0"-36"15,0 0-13-15,0-3 17 16,0-6-7-16,41-5 13 16,19-1-3-16,3 6-1 0,-14 6-20 15,-25 3-20-15,-24 0-8 16,0 7 2-16,0 18 0 15,0 5 3-15,0 12-4 16,-32 8-9-16,-34-1-2 16,28-4-2-16,22-19-1 15,16-13 0-15,2-9 0 16,58-4 0-16,11 0-5 16,-5-17-22-16,-1 4-39 15,14 0-17-15,-27 5-61 16,-19 4-174-16</inkml:trace>
  <inkml:trace contextRef="#ctx0" brushRef="#br0" timeOffset="156186.0721">10965 12745 128 0,'-24'14'188'16,"10"-2"-136"-1,8-9-12-15,4-3-19 0,2 0-2 16,0-1 14-16,0-20 23 15,22-1-10-15,29-10-5 16,23-2-5-16,2-7-5 16,-2-5-5-16,5-7-6 15,0-4-2-15,17 0-7 16,-9 4-2-16,-22 14-3 16,-18 10 1-16,-17 10-2 15,-17 11-1-15,-5 4 2 16,-8 4-2-16,0 0 7 15,0 0-4-15,0 0-2 16,0 0-1-16,0 0 0 0,-19 8 0 16,-22 18 0-16,-16 16-4 15,-3 2 3-15,8 5-1 16,11-1-1-16,17-9 0 16,10-10-1-16,14-18 1 15,0-11-1-15,19 0 0 16,47-15 4-16,13-23-2 15,0-6-1-15,5 2 0 16,-26 6 0-16,-12 13 0 16,-24 7 1-16,-17 14 1 15,-5 2-1-15,0 2 0 16,-46 31 1-16,-33 9-3 16,8 12 2-16,11 1 8 0,27-2-2 15,28-7 8-15,5-9-4 16,0-7-6-16,27-10-5 15,30-7 0-15,9-8-1 16,5-5-1-16,-6 0-19 16,3 0-61-16,-2-25-117 15</inkml:trace>
  <inkml:trace contextRef="#ctx0" brushRef="#br0" timeOffset="157678.0445">12754 12270 195 0,'0'-8'109'0,"0"2"-48"15,0 1-1-15,0 2-18 16,0 0-9-16,0-7 11 16,0 7-4-16,0-2-11 15,22 5-9-15,8 0-1 16,-14 7 20-16,-5 21-24 16,-11 10-6-16,0 15-4 0,-47 2-3 15,-18 6 0-15,-6-3-2 16,14-8 0-16,8-4 0 15,16-9-14-15,17-7-43 16,13-4-45-16,3-9-66 16,0 2-204-16</inkml:trace>
  <inkml:trace contextRef="#ctx0" brushRef="#br0" timeOffset="157865.9802">12448 12520 257 0,'0'-12'218'16,"11"5"-150"-16,30-4-1 16,49 6-26-16,8-3-17 15,-10 8-10-15,-12-2-10 16,-41 2-4-16,9 0-10 16,2 0-32-16,1 0-79 15,-1-9-141-15</inkml:trace>
  <inkml:trace contextRef="#ctx0" brushRef="#br0" timeOffset="158121.9957">13771 12015 333 0,'0'51'119'16,"-25"12"-42"-16,-29 13-9 16,-4 11-25-16,-21 6-19 15,-19 5-2-15,6-4-14 16,7-11-7-16,33-13-1 16,25-10-9-16,27-13-53 15,0-7-62-15,14-21-184 16</inkml:trace>
  <inkml:trace contextRef="#ctx0" brushRef="#br0" timeOffset="158428.149">14354 12245 270 0,'0'11'174'0,"-8"25"-110"16,-16 7 6-16,4 13-29 15,-7-2-22-15,-14 2-12 16,-2-5-6-16,-4-4-1 15,1-5 0-15,13-7-10 16,14-8-42-16,-14-11-70 16,6-14-251-16</inkml:trace>
  <inkml:trace contextRef="#ctx0" brushRef="#br0" timeOffset="158594.2142">13994 12544 384 0,'39'-24'206'0,"21"9"-116"16,5 0-14-16,14 2-49 16,6 3-20-16,-20 0-7 15,-13 1-28-15,-6 1-53 16,-13-5-71-16,-6-8-296 16</inkml:trace>
  <inkml:trace contextRef="#ctx0" brushRef="#br0" timeOffset="159606.1973">14897 12270 95 0,'-11'0'209'0,"3"0"-186"16,8 0 13-16,0 0 10 15,0 0 13-15,0 0-9 16,0-8 20-16,41-7-13 16,35 0-9-16,11 0-9 15,11 2-7-15,-2 4 12 16,-14 1-15-16,-36 8-16 0,-27 0-3 16,-19 23-4-1,0 23-1-15,-35 19 5 0,-61 13-4 16,-37 13-5-16,-9-4-1 15,41-13 0-15,55-17 0 16,46-14 1-16,16-21-1 16,74-14 0-16,27-8 0 15,17 0-1-15,8-4-5 16,-31-9-27-16,-32 8-55 16,-32-2-62-16,-34-7-240 15</inkml:trace>
  <inkml:trace contextRef="#ctx0" brushRef="#br0" timeOffset="160814.2366">16137 12457 156 0,'0'-2'160'16,"0"2"-65"-16,0 0-27 0,0 0-30 15,0 0-9-15,0-5-6 16,0-8 7-16,0-3 14 15,33-2 4-15,0 6-5 16,-14 4-4-16,-14 4-9 16,-5 4-10-16,0 0 1 15,0 0-9-15,-5 0-6 16,-47 24-2-16,-13 13-1 16,-14 13-1-16,5 10-1 15,14 2-1-15,16 2 1 16,17-10-1-16,16-4 0 15,11-13-4-15,0-11-28 0,0-11-38 16,71-15-21-16,27 0-28 16,20-23-52-16,-12-10-68 15</inkml:trace>
  <inkml:trace contextRef="#ctx0" brushRef="#br0" timeOffset="161097.4974">16609 12559 341 0,'-54'18'133'16,"7"2"-41"-16,15-3-4 15,26 4-42-15,6-1-25 16,0 4-8-16,0-10 3 0,38-9-2 16,41-5 16-1,28-3-1-15,24-32-12 0,5-9-3 16,-11 1-2-16,-40 6-3 15,-33 9-6-15,-44 6-1 16,-8 11 0-16,-60 5-2 16,-52 6 0-16,-32 0-3 15,13 6-9-15,33 9-28 16,46-4-17-16,52-11-44 16,0 0-106-16</inkml:trace>
  <inkml:trace contextRef="#ctx0" brushRef="#br0" timeOffset="161360.3463">17493 12466 380 0,'-41'3'140'0,"-11"11"-66"16,0 1-5-16,6 3-16 15,2 5-26-15,22-3-23 16,22-8-4-16,0-6 0 15,55-6 4-15,35 0 15 16,-6 5 23-16,-15 17-15 16,-39 15 1-16,-30 15 2 15,-6 7-21-15,-84-1-7 16,-22-9-2-16,-13-13-4 0,19-28-34 16,54-8-72-16,38-34-124 15</inkml:trace>
  <inkml:trace contextRef="#ctx0" brushRef="#br0" timeOffset="162742.0187">17932 12679 11 0,'0'0'211'15,"0"0"-146"-15,-9 0-22 16,-1 0-21-16,1 0 3 16,9 0-6-16,0 0-12 15,0 0 19-15,0 0 18 16,-11 0-13-16,-2 0 2 16,5 7 8-16,-3 0 0 15,11-5-15-15,0-2-15 16,0 0-2-16,0 0-2 15,24-16 11-15,36-14 7 0,11 0-10 16,-11 4-8-16,-3 4 2 16,-21 3 7-16,-3-1-6 15,13-4-3-15,6-7-3 16,0 2-3-16,-1-4 0 16,-4-3-1-16,-1 7 2 15,-8 6-1-15,-24 10 0 16,-9 4 5-16,-5 9 5 15,0 0 2-15,0 0-7 16,0 0-4-16,0 0 0 16,0 0-1-16,0 0 0 15,0 6 1-15,-24 15 0 16,-17 4 0-16,-16 11-1 0,-9 3 0 16,14-2-1-1,6 6 1-15,24-5 0 0,9-4-1 16,13-6 1-16,0-11-1 15,2-9 0-15,50-8 0 16,19-8 2-16,33-29 0 16,-4-16-1-16,4-1 0 15,-25 3 0-15,-13 10-1 16,-26 12 0-16,-20 18 0 16,-20 11 1-16,0 0-1 15,0 0 0-15,-28 18 0 16,-37 10 1-16,-1 13 0 0,15-3 2 15,23 6 1 1,9 0 2-16,19-4 4 0,0-1 1 16,0-3-6-16,8-14-3 15,31-4-2-15,7-9 0 16,6-9-2-16,5 0-17 16,17 0-51-16,5-17-99 15,-8-20-213-15</inkml:trace>
  <inkml:trace contextRef="#ctx0" brushRef="#br0" timeOffset="163775.8924">19595 12258 118 0,'0'0'131'15,"0"-2"-69"-15,3-7-4 16,7-10-25-16,12-7 21 16,27-7 19-16,-8 5 6 0,-3 9-3 15,-24 9-11-15,-14 10-20 16,0 0-14-16,0 0-8 15,0 6-15-15,-30 17-2 16,3 12-4-16,-6 8 2 16,-8 7 1-16,8 5 3 15,1-3-1-15,-6-1-4 16,16-9-3-16,-3-6 0 16,-2-12-12-16,2-3-42 15,4-12-42-15,10-9-13 16,3 0-27-16,8 0-84 15,0-9 79-15,0 2 18 0</inkml:trace>
  <inkml:trace contextRef="#ctx0" brushRef="#br0" timeOffset="163934.0679">19314 12522 111 0,'-11'-6'107'16,"3"-1"22"-16,8-4-14 16,0-4-1-16,19 1-28 15,41 6-21-15,5 4-35 16,-7 2-24-16,7-3-5 15,3-2-1-15,-2-2-10 16,-9 0-46-16,3-2-59 16,-14-4-55-16,-7-5-129 15</inkml:trace>
  <inkml:trace contextRef="#ctx0" brushRef="#br0" timeOffset="164307.9683">20495 12228 208 0,'0'0'237'15,"-33"0"-192"1,-3 4 9-16,4 9-8 0,-1 4-6 16,-16 10-9-16,-11 8-1 15,5 10-3-15,-2 7-4 16,11 4 2-16,-1 3-1 16,4-2-14-16,21-5-1 15,22-11-6-15,0-11-1 16,33-16-1-16,40-9-1 15,17-5-1-15,-2-9-23 16,-4-22-44-16,-5-4-37 16,0 5-29-16,0-1-96 0</inkml:trace>
  <inkml:trace contextRef="#ctx0" brushRef="#br0" timeOffset="164594.1092">20784 12509 466 0,'-33'23'110'16,"17"-3"-24"-16,16-6-51 16,0-3-29-16,46-11-2 15,47 0 2-15,32-25 25 16,-2-11 9-16,2-2 3 16,-21 5-14-16,-31 3-12 15,-15 6-9-15,-37 4-4 16,-21-1 0-16,-13 3 6 15,-61 0-6-15,-21 0-3 0,8 11-1 16,16 5 1-16,24 2-1 16,23 0-1-16,10 0-12 15,6 0-27-15,8 0-61 16,41 0-55-16,43-6-104 16</inkml:trace>
  <inkml:trace contextRef="#ctx0" brushRef="#br0" timeOffset="164915.9372">22112 12172 165 0,'-11'0'299'16,"-30"0"-259"-16,-6 4 13 15,28 9 5-15,19 0 6 0,0 2-35 16,0 3 8-16,0 1-30 15,41-7 22-15,11-8-27 16,5-4 9-16,-10 4 20 16,-26 1 14-16,-2 8-22 15,-19 13-10-15,0 4-7 16,-51 5-3-16,-31 0-3 16,-22-13 0-16,6-9-26 15,0-13-43-15,33 0-13 16,37 0 5-16,23 0 16 0,5 0 7 15,0 0-6 1,0 0-53-16,24 0-225 0</inkml:trace>
  <inkml:trace contextRef="#ctx0" brushRef="#br0" timeOffset="165388.4083">22540 11958 204 0,'-14'0'50'0,"9"0"4"15,2 0-7-15,3 0-5 16,-6-3-5-16,6 3 16 16,-5 0 3-16,5-4-12 15,0-3-4-15,52 0 7 16,13-4-6-16,-13 6-4 16,-6 3-10-16,-18-1 5 15,-9 3-8-15,0 0 0 16,-19 0-10-16,0 0-11 0,0 0-1 15,0 0-1-15,-8 26-1 16,-31 4 0-16,1 3 0 16,11-8 0-16,13-10 0 15,14-1-1-15,0-11 1 16,6 1 0-16,40-2-1 16,-5-2 0-16,3 0-8 15,-23 0-40-15,7 3-53 16,-17 1-88-16,8-3-272 15</inkml:trace>
  <inkml:trace contextRef="#ctx0" brushRef="#br0" timeOffset="166017.8477">22657 12425 54 0,'-14'20'359'16,"-5"-4"-352"-16,19-8 7 15,0 0 6-15,0-8 5 16,0 0 5-16,0 0 7 16,0-2 1-16,33-20-3 15,24-6-10-15,17-1-13 16,-9-10 1-16,14-2-8 16,6-1 7-16,13 0 13 15,-8 5 1-15,-8 0-9 16,-3 1-11-16,-8 2-1 15,-11 1-1-15,-17 8 0 16,-15 8-3-16,-28 12 1 0,0 5-1 16,0 0 5-16,0 0 3 15,0 0-7-15,-33 10-1 16,-14 9-1-16,-4 4 1 16,-1 8-1-16,-14 7 0 15,17 2 0-15,-8 2 0 16,19-2 4-16,11-7 2 15,27-12-5-15,0-8 0 16,0-13-1-16,60 0 1 16,24-22 3-16,20-23-2 15,8-11 1-15,-6 2-1 16,-8-4 0-16,-8 12-2 0,-16 12 1 16,-42 14-1-16,-13 12 0 15,-19 8 0-15,-5 6 0 16,-60 31 0-16,-23 5 0 15,12 10 2-15,16-4-2 16,22-4 8-16,16 0 9 16,17-5 4-16,5-8-9 15,0-1-9-15,38-9 0 16,49-14-1-16,17-7-1 16,13 0 0-16,-5-7-1 15,-14-16-1-15,-11 1-15 16,-30 16-64-16,-57-9-69 15,0 1-307-15</inkml:trace>
  <inkml:trace contextRef="#ctx0" brushRef="#br0" timeOffset="167428.0389">19170 13198 255 0,'0'0'78'0,"0"0"-39"16,0-3-33-16,0 0-6 15,0-2-3-15,0-2-1 16,0-2 3-16,0 0-2 15,0-5 1-15,0 1 2 16,0 3 5-16,0 5 12 16,0 5 6-16,0-2 4 15,0 2-12-15,-14 0-14 16,0 0 0-16,3-2 0 16,11-3 6-16,-8-3 4 15,8 0 2-15,0-3 2 16,0 4 6-16,0 3 8 15,0 4-5-15,14-2-3 0,13 0-2 16,17 2-2-16,16-6-8 16,5 2 0-16,14-1 6 15,6-3 2-15,-1-3 5 16,3 6 0-16,-2-1 1 16,-11 4-3-16,2-1-1 15,-11 0-5-15,4 3-7 16,-12-2-2-16,-3 2-1 15,-5-3-3-15,-2 1 0 16,5 0-1-16,16-7 0 16,22 1 7-16,-3 5 3 15,-11-3-1-15,-16 1-8 0,-13 5 0 16,-9-2-1-16,-11 2 0 16,6 0 0-16,-14-6 0 15,8 6 0-15,3-2 0 16,-3 0 0-16,6 2 0 15,3-3 0-15,7 1 1 16,4-4-1-16,4 1 1 16,9 3 0-16,0-2-2 15,3 2 1-15,-3-5 0 16,0 0 0-16,-3 2 1 16,-2 1-1-16,-3-3 4 15,-6 6 4-15,11-1 2 16,-10 2-8-16,4 0 0 0,-4 0 0 15,5 0 0 1,13 0-1-16,9-4 1 0,10-3-1 16,-10 6 3-16,-3 1-1 15,-11 0 3-15,-3 0-1 16,-3 0 0-16,-2 0 1 16,6 0-1-16,1 0 0 15,7 0-3-15,-1 0 0 16,-7 0 1-16,-4 0 0 15,6 0-2-15,11-2 2 16,3-2 0-16,-3 4 0 16,5-2 2-16,-2 2-3 0,13-2 0 15,8-1-2 1,3 1 7-16,3-1-2 0,-11 3 3 16,-16 0-3-16,-22 0-4 15,-14 0 0-15,-5 0-1 16,-6 0-1-16,-8 5 1 15,-19 6 0-15,0 5-7 16,0 13-30-16,-52-19-117 16,-13-10-281-16</inkml:trace>
  <inkml:trace contextRef="#ctx0" brushRef="#br0" timeOffset="220135.3158">11347 11352 299 0,'0'0'110'0,"0"0"-61"16,0-2-5-16,0-1-9 15,0 1-3-15,0-3 5 16,0-2-6-16,0 0-14 15,0-3-4-15,0 7 7 16,0 1 1-16,0 2-10 0,0 0-3 16,0 0-3-1,0 7 1-15,0 22 3 0,19 14 10 16,8 10-12-16,-8 7-3 16,9 1-2-16,-9 4 0 15,-6-1-2-15,-2-10 1 16,-3-7-1-16,-8-12 0 15,6-18 0-15,-1-11 0 16,9-6-2-16,-6-30-2 16,11-25 3-16,6-6-4 15,-12 5-6-15,1 12 3 16,0 15 1-16,-9 10-5 16,-5 10 0-16,0 9-2 15,0 0-24-15,0 0-47 16,0 12-75-16,0 16-259 0</inkml:trace>
  <inkml:trace contextRef="#ctx0" brushRef="#br0" timeOffset="222265.734">11535 11606 14 0,'0'-5'92'16,"0"-2"-52"-16,0-1-15 16,-5-6 28-16,5 0-7 15,-6-5-28-15,6-5-1 16,0 6 10-16,0-5 10 16,0-4-1-16,0-6-9 15,0-6-6-15,6-6-8 16,21-3-10-16,-8 2 2 15,8 4 0-15,-2 3 8 16,-12 17 9-16,1 6-7 16,0 7-6-16,-9 1-4 15,0 3 3-15,9 1-2 0,0 3 1 16,-1-3 2-16,6 4 4 16,14 0-1-16,5 0 0 15,9 4-5-15,18 1-2 16,1-3 6-16,13 1 7 15,13-3 2-15,-2 0-4 16,-2 0 5-16,7 0 1 16,-2 0-3-16,-6 0-8 15,8 0-6-15,-7 0-3 16,4 0-2-16,7-5 1 16,-15-6-1-16,6-1 1 15,-22 5 1-15,3 3 1 16,0 4 2-16,-3 0 5 0,14 0-2 15,-8 0-2-15,16 0-2 16,10 0-3-16,12 0 9 16,11 0 16-16,-3 0-23 15,-3 0-1-15,0 0-2 16,-13 0 1-16,-6 0-1 16,-24 0 1-16,-17 0-1 15,-16 0 0-15,-14 7 3 16,11 8 6-16,9 4-3 15,26-4-2-15,36-1-1 16,22-6 3-16,14-3-4 16,-1-2 1-16,-7-3 1 0,-6 0-3 15,-25 0 4-15,-8 0-2 16,-19 0-2-16,-27 0 0 16,0 0-1-16,-25 0 1 15,-8 0-1-15,3 0 0 16,-3 0 0-16,0 0 0 15,19 0 2-15,36 1 4 16,16 4-2-16,27-5 6 16,17 0-8-16,7 0-2 15,-2 0 0-15,-2-14-1 16,-17-1 1-16,-11 3 0 16,-16 2 0-16,-1 3 0 15,-13-2 1-15,6 2 0 0,5 0-1 16,-3 0 0-1,17 3 1-15,13-3 0 0,3 3-1 16,16 1 1-16,-10 1 0 16,5 2-1-16,-6 0 0 15,6 0 0-15,-8 0 1 16,7 0-1-16,9 0 2 16,-13 0 2-16,-3 0 3 15,-12 0-1-15,-12 0-1 16,-26 0-2-16,-21 0 1 15,-25 0-3-15,-16 0-1 16,-3 0 0-16,3 0 0 16,-3 0 0-16,3 0 0 15,3 0 0-15,0 0-1 0,-6 0 1 16,5 0 1-16,-2 0-1 16,-11 0-1-16,8 0 1 15,3 0 0-15,3 0 0 16,-6 0 0-16,3 0 0 15,3 0-1-15,8 0 1 16,-3 0 0-16,11 0 0 16,-3 0 0-16,14 0 0 15,5 0 0-15,20 0 0 16,-1 0 0-16,20 0 0 16,7-3 1-16,12-7-2 15,27 1 1-15,8-4 0 16,-3-1 0-16,-24 7-1 0,-41-2 1 15,-25 4-2-15,-32 3 1 16,-9-3 1-16,-5 5 0 16,0 0 0-16,0 0 0 15,0 0 0-15,8 0 0 16,-8 0 0-16,0 0 0 16,0-2 0-16,0 2 0 15,0 0 0-15,0 0 0 16,0 0 0-16,0 0-1 15,6 0 1-15,8 9 0 16,-14 8 0-16,0 6 0 16,0 9 0-16,0 11 0 0,0 6 0 15,0 11 0-15,-14 1 0 16,-5 9 0-16,5-2 0 16,1-2 0-16,-7-4 0 15,15-4 0-15,-3-6 0 16,8-3-1-16,0-7 1 15,0-2 0-15,-6-2 0 16,-2-12-2-16,3-6 0 16,-1-10-3-16,-2-10-2 15,-6 0 3-15,-10-2-3 16,5-26 1-16,0-5-2 16,5-6-1-16,6 0-1 15,8 7 5-15,0 2 4 0,-5 9 1 16,5 10 0-1,0 4 0-15,0 3 0 0,0 4 0 16,0 0 0-16,0 0 0 16,0 0 0-16,0 0 0 15,0 0 0-15,0 0 1 16,0 22 3-16,0 12 0 16,5 1 0-16,17 6 4 15,-3-1-1-15,0-5-4 16,0-11-3-16,0-11 0 15,8-13 0-15,1 0-1 16,2-31 0-16,11-20 1 0,-14-6 0 16,11-2 0-16,-5-1 1 15,-6 2 0-15,6 12 1 16,-14 9-1-16,-8 5 0 16,-9 16-1-16,-2 9-4 15,0 1-18-15,0 6-67 16,-27 0-86-16,-6 0-386 15</inkml:trace>
  <inkml:trace contextRef="#ctx0" brushRef="#br0" timeOffset="223675.3429">19543 10241 459 0,'19'14'154'15,"3"23"-58"-15,16 18-1 16,-11 10-52-16,-8 8-20 15,1-1-21-15,-1-7-2 16,8-11-33-16,25-25-91 0,21-27-283 16</inkml:trace>
  <inkml:trace contextRef="#ctx0" brushRef="#br0" timeOffset="230615.5723">18717 10751 126 0,'0'0'128'16,"0"0"-43"-16,0 0-33 0,0 0-40 15,14-11-5-15,-6 0-4 16,-3 5 3-16,1 3 10 15,2-3 6-15,11-6 9 16,14-6 11-16,7-4-5 16,12-5-16-16,-14 1-7 15,9 3-8-15,-9 8-6 16,-16 5 0-16,-11 6-12 16,-3 4-34-16,-8 4-100 15,0 24-192-15</inkml:trace>
  <inkml:trace contextRef="#ctx0" brushRef="#br0" timeOffset="230862.0636">18717 10751 289 0</inkml:trace>
  <inkml:trace contextRef="#ctx0" brushRef="#br0" timeOffset="230947.1812">18717 10751 289 0,'256'90'163'0,"-215"-121"-98"0,16 2 32 15,3 7-40-15,-13 5-20 16,-15 10-28-16,-2 1-9 16,3 0-10-16,-6 6-35 15,1-9-144-15</inkml:trace>
  <inkml:trace contextRef="#ctx0" brushRef="#br0" timeOffset="232511.6655">24067 13016 320 0,'-22'0'43'0,"16"0"-26"16,6 0 13-16,0 0-2 15,0 0 10-15,0 0 7 16,0-2 9-16,0-9-7 16,28-2-14-16,15-3-5 15,17-10-1-15,6 4-16 16,-6 0-5-16,-3 3-6 16,-11 6-1-16,-13 5-8 15,-6 5-15-15,-16 3-49 16,-8 0-99-16,-3 28-144 15</inkml:trace>
  <inkml:trace contextRef="#ctx0" brushRef="#br0" timeOffset="232685.1032">24113 13277 689 0,'-8'0'61'15,"8"0"-11"-15,27-2-28 16,44-10-22-16,-6 1-9 16,6 4-86-16,-5-8-116 15</inkml:trace>
  <inkml:trace contextRef="#ctx0" brushRef="#br0" timeOffset="233817.7703">25757 11853 170 0,'0'-7'91'15,"0"6"-2"-15,0 1-37 16,0 0-4-16,-8-4-10 16,8 4-14-16,-6 0 4 0,1 0-1 15,-3 0 4-15,2 0 0 16,6 0-9-16,0 0-6 15,0 0 1-15,0 0 2 16,0 0-2-16,0 0-3 16,0 0 1-16,0 0-5 15,0-2-5-15,0 2 4 16,19-2 1-16,28-6 3 16,18-1 10-16,20-4-2 15,7 0-5-15,-7 0 4 16,-14 6 0-16,-19 7-11 15,-20 0-4-15,-10 0 0 16,-11 0 0-16,-11 26-4 0,0 13 2 16,-33 19-2-16,-43 12 1 15,-30 16-2-15,-6 2 0 16,8-5-5-16,31-15 4 16,34-20-3-16,39-17-2 15,0-19-1-15,66-9 0 16,32-3 6-16,14 0 1 15,0 0 0-15,-9 0 0 16,-18-1-8-16,-25 1-34 16,-22 0-67-16,-3 0-43 15,-24 0-191-15</inkml:trace>
  <inkml:trace contextRef="#ctx0" brushRef="#br0" timeOffset="234207.2929">27205 11752 455 0,'-8'0'160'0,"8"3"-146"15,0 23 12-15,0 17 4 16,0 8-7-16,0 11-10 15,-25 6 8-15,3 3-2 16,-10 1-10-16,2-9-9 16,8-4-6-16,-3-11-25 15,3-9-55-15,3-17-81 16,6-18-157-16</inkml:trace>
  <inkml:trace contextRef="#ctx0" brushRef="#br0" timeOffset="234387.374">26878 12129 516 0,'0'-7'195'0,"11"3"-136"16,43-4-16-16,22 3-27 16,9 0-16-16,-3-4-6 15,-11 1-38-15,-6 0-40 16,1 4-49-16,-9 1-164 15</inkml:trace>
  <inkml:trace contextRef="#ctx0" brushRef="#br0" timeOffset="234851.2592">27622 11771 71 0,'-5'-4'333'0,"5"4"-292"16,0 0 23-16,0 0-17 15,40-4 10-15,18-4-2 16,15-7-9-16,12 2 7 16,-6 3-3-16,-14 6-14 15,-18 4-9-15,-23 0-3 16,-10 3-15-16,-14 31-6 16,-6 23 2-16,-67 24-1 15,-31 17-3-15,-2 4-1 16,13-3 0-16,22-16 0 15,39-19-1-15,26-25 1 16,6-14-4-16,14-15-5 16,43-10-1-16,22 0 3 0,0 0-2 15,-8-17-22-15,-6-3-30 16,-13-1-23-16,-11 9-51 16,3 0-142-16</inkml:trace>
  <inkml:trace contextRef="#ctx0" brushRef="#br0" timeOffset="235151.0627">28704 11962 419 0,'-59'27'159'15,"-7"24"-123"-15,-13 14 13 16,8 2-31-16,6-5-12 16,32-9 2-16,19-14 6 15,14-12-2-15,8-9 4 16,44-10 8-16,25-2-2 16,10-6-15-16,-3 0-7 15,1 0-2-15,-6-9-11 16,-8-17-20-16,-11 2-37 15,-6-6-90-15,-10 0-233 16</inkml:trace>
  <inkml:trace contextRef="#ctx0" brushRef="#br0" timeOffset="235467.349">29373 12088 549 0,'-52'22'128'0,"11"5"-114"16,22-3-10-16,8-6-4 15,11-2-2-15,0-9 2 16,0-4 0-16,38-3 14 0,33 0 15 16,16 0 14-16,3-16-6 15,-11-4-4-15,-19 6 2 16,-27 3-13-16,-19 8-8 15,-14-1-3-15,0 1-3 16,-28 1-3-16,-32-5-5 16,-11 0-15-16,11-6-15 15,14-1-30-15,13-2-45 16,33 1-24-16,0-2-119 16</inkml:trace>
  <inkml:trace contextRef="#ctx0" brushRef="#br0" timeOffset="235737.3367">30161 11944 458 0,'0'17'60'16,"-3"5"-40"-16,-3-2 3 16,6-2-4-16,-5-2 2 15,5 2 28-15,0 0 5 16,0 4-8-16,0 1-6 15,0 3-8-15,14 5-2 16,-4-2-5-16,-1 1-11 16,-9 2-5-16,0-2-6 15,0 0-1-15,-47-8-2 16,-13-6-5-16,3-9-23 16,2-7-37-16,12-2-30 0,43-33-125 15</inkml:trace>
  <inkml:trace contextRef="#ctx0" brushRef="#br0" timeOffset="236786.867">30586 12059 327 0,'0'1'103'0,"0"1"-76"15,0 2-14-15,0-4 16 16,0 2-11-16,0-2-2 16,0 0 21-16,0 0 6 15,0 0-3-15,0 0-7 16,14 0-3-16,10-15-14 15,22-14-7-15,1-6-7 16,5-7 0-16,-6 4 3 16,0 0 8-16,-2 1 9 15,2 3-2-15,1 4-12 16,-7 2-5-16,-1 6-2 16,-15 8 4-16,-16 1 5 0,-2 8 2 15,-6 5 0-15,0 0-6 16,0 0-3-16,0 0 3 15,0 0 0-15,0 5-3 16,-33 25 0-16,-11 14 0 16,4 11-2-16,-7 5 1 15,15 2-2-15,12-9 0 16,15-10-1-16,5-12 1 16,0-14-2-16,19-15 1 15,47-2 1-15,4-15 0 16,15-32 2-16,2-7-2 15,-21 1 1-15,-15 14-1 16,-29 10 1-16,-16 21 2 16,-6 8-3-16,0 7 0 15,-28 33-5-15,-12 10 1 0,10-2 4 16,21-5-1-16,9-16-4 16,6-12-2-16,43-7-1 15,27-8-5-15,3 0-7 16,6 0-26-16,-6 0-18 15,-14 0-14-15,-5 0-64 16,-22 0-240-16</inkml:trace>
  <inkml:trace contextRef="#ctx0" brushRef="#br0" timeOffset="237447.4304">26150 12835 410 0,'-22'0'39'0,"11"0"-21"16,11 2 8-16,0 8 2 16,44 1 21-16,48-2 18 15,66 1 4-15,71-5-6 16,88-5-1-16,119 0-5 16,109-2-9-16,91-22-16 15,40-10-10-15,-22 0-14 16,-84 4-8-16,-131 10-2 15,-125 10-1-15,-96 8-7 16,-57 2-6-16,-41 0-5 0,-22 0-28 16,-38 0-31-1,-22 0-63-15,-38-5-179 0</inkml:trace>
  <inkml:trace contextRef="#ctx0" brushRef="#br0" timeOffset="238445.2858">25716 13514 312 0,'14'-4'96'0,"-14"4"-19"16,0 0 23-16,0 0-37 15,-14 15-27-15,-27 14-8 16,-21 4 2-16,-4-1 8 15,6-2-4-15,14-6-16 16,18-5-18-16,23-12 0 16,5-5-2-16,0 0 2 15,5 2 0-15,23 3 28 16,10 9 9-16,-30 15-11 0,-8 18 0 16,0 16-8-1,-38 17-11-15,-55 5-6 0,-19-6-1 16,1-25-2-16,12-25-12 15,20-25-24-15,19-6-4 16,28-12-23-16,26-22-21 16,6 4-16-16,22 9-45 15,43 2-66-15</inkml:trace>
  <inkml:trace contextRef="#ctx0" brushRef="#br0" timeOffset="238669.247">25738 13844 315 0,'0'3'241'0,"5"25"-197"16,9 4 17-16,-3 8-23 15,-3 0-24-15,-8-1-14 16,0 0-4-16,0-8-9 15,0-6-15-15,-27-4-34 16,-11-3-82-16,-3-15-181 16</inkml:trace>
  <inkml:trace contextRef="#ctx0" brushRef="#br0" timeOffset="238827.265">25762 13597 379 0,'0'-10'306'0,"0"10"-306"16,0 0-5-16,14 0-66 15,24 0-63-15,-10 22-158 16</inkml:trace>
  <inkml:trace contextRef="#ctx0" brushRef="#br0" timeOffset="239111.3113">26043 14046 233 0,'0'0'288'0,"0"0"-221"16,22 0-18-16,16 0-19 16,9-9-3-16,24-14-3 15,8-7 17-15,11 0 9 16,-9 3-7-16,-4 7-15 15,-25 13-1-15,-12 7-9 16,-20 0-10-16,-7 22-2 16,-13 24 1-16,0 11-4 15,0-3-3-15,-5-8-14 16,-14-8-38-16,16-11-36 16,-3-6-25-16,6-7-44 15,0-4-99-15</inkml:trace>
  <inkml:trace contextRef="#ctx0" brushRef="#br0" timeOffset="239644.8485">26995 13990 510 0,'-19'31'80'0,"11"3"-30"16,8 0-29-16,0-6-19 16,0-15-2-16,0-8 4 15,38-5 12-15,8-1 29 16,28-37 10-16,16-14-20 15,-6-12-16-15,-16-1-6 16,-16 6-7-16,-11 9 1 16,-16 12-4-16,-12 14-3 15,1 10 0-15,-14 6-1 16,0 8 0-16,0 0-1 16,0 0 1-16,0 5-1 0,-27 16 2 15,-6 17 0-15,-5 7 0 16,5 11 3-16,6 4 1 15,13-6 3-15,14-7-1 16,0-14 0-16,0-16-3 16,55-17 1-16,16 0 9 15,21-4 1-15,6-21-8 16,-21 4-3-16,-12 7-2 16,-24 10-1-16,-27 4-4 15,-9 2-9-15,-5 31-10 16,0 7-38-16,0-4-97 15,-8-21-307-15</inkml:trace>
  <inkml:trace contextRef="#ctx0" brushRef="#br0" timeOffset="240964.4984">28737 13206 524 0,'-19'0'65'15,"-22"1"-7"-15,3 29-23 16,-22 8-13-16,-16 11 0 16,-12 12 1-16,-10 15 6 15,0 11 4-15,8 11-13 16,11 8-7-16,33-2-6 15,18-9-5-15,28-9-2 16,0-18 0-16,33-14-3 16,41-15-8-16,5-14-12 15,-3-13-27-15,11-8-42 16,-16-4-58-16,-5 0-114 16</inkml:trace>
  <inkml:trace contextRef="#ctx0" brushRef="#br0" timeOffset="241294.9885">29097 13508 353 0,'0'-2'186'16,"0"2"-129"-16,0 0-12 15,0 0-33-15,0 12 2 16,0 18 4-16,0 12 9 16,0 10-2-16,-27 15-2 15,2 10-5-15,-13 5-14 16,11-3-4-16,8-5-5 15,5-8-35-15,9-16-60 16,-3-10-68-16,8-22-178 16</inkml:trace>
  <inkml:trace contextRef="#ctx0" brushRef="#br0" timeOffset="241601.4695">29623 13514 368 0,'0'-1'176'16,"0"1"-112"-16,0 0-30 15,0 14-23-15,0 17 6 16,0 12 3-16,-13 5 0 0,-20 12-9 16,6-1-1-16,-6 4-8 15,6-1-2-15,8-8-16 16,0-3-34-16,-9-8-69 16,-2-10-106-16</inkml:trace>
  <inkml:trace contextRef="#ctx0" brushRef="#br0" timeOffset="241775.8222">29353 13868 182 0,'39'-15'335'0,"15"0"-248"16,17-6-2 0,19 4-48-16,-3 3-25 0,-8-1-12 15,0 5-12-15,-16 2-30 16,-17 3-38-16,6 1-84 15,-16 4-164-15</inkml:trace>
  <inkml:trace contextRef="#ctx0" brushRef="#br0" timeOffset="241985.0106">30223 13677 468 0,'-52'32'105'0,"-5"11"-7"16,11 8-48-16,5 6-40 15,27-2-5-15,14-10-2 16,0-14 1-16,36-8-2 0,29-16-1 16,14-7 4-1,6 0-4-15,-1-12-1 0,-13-13-10 16,-16-2-35-16,-23 0-21 16,-12 6-43-16,-15-1-116 15</inkml:trace>
  <inkml:trace contextRef="#ctx0" brushRef="#br0" timeOffset="242230.9741">30670 13666 144 0,'-46'26'466'0,"27"6"-398"16,19-4-29-1,0-6-39-15,19-10-3 0,33-12-7 16,8 0 10-16,5-4 9 15,-13-14 14-15,-25-2 9 16,-8 6-5-16,-19 6-8 16,0 4-8-16,-19 3-11 15,-32 1-7-15,-9 0-19 16,2 0-39-16,17 0-38 16,28 0-101-16,13 0-169 15</inkml:trace>
  <inkml:trace contextRef="#ctx0" brushRef="#br0" timeOffset="242441.5303">31096 13631 411 0,'0'0'155'0,"0"18"-88"16,0 6-20-16,0-2-31 16,0 1-16-16,22-6-3 15,2 0 3-15,-10-4 0 16,-14 4 1-16,0 7 2 15,-14 5-3-15,-46 9-2 16,-11-4-12-16,-8-2-18 16,19-9-29-16,17-5-86 15,29-3-155-15</inkml:trace>
  <inkml:trace contextRef="#ctx0" brushRef="#br0" timeOffset="242920.3764">31278 13810 299 0,'-5'18'23'0,"5"0"-14"16,0-6 0-16,0-2 27 15,0-5 32-15,19-3 17 16,14-2 0-16,8 0-14 15,30-31-19-15,8-17-15 16,5-7-18-16,-5 1-10 16,-19 5-3-16,-22 12-4 15,-10 8 0-15,-28 15-1 0,0 12 0 16,0 2-1-16,0 0-2 16,0 10-2-16,-41 25 1 15,-3 10 2-15,-2 3 1 16,13-4 0-16,6-4 1 15,27-9-1-15,0-16-2 16,0-7-4-16,19-8 4 16,27 0 2-16,20-8 2 15,-6-17 2-15,5 0 0 16,-21 10 0-16,-17 4-2 0,-27 11-2 16,0 4-2-1,0 32 2-15,0 11 0 0,0 3 0 16,0-13-9-16,8-16-57 15,36-21-24-15,16 0-5 16,11-38-2-16,2-11-81 16</inkml:trace>
  <inkml:trace contextRef="#ctx0" brushRef="#br0" timeOffset="243101.0445">32473 13061 347 0,'13'0'302'0,"25"47"-229"0,22 43 24 16,-2 32-38 0,-31 29-9-16,-27 16-4 0,-33 4-13 15,-70-12-17-15,-42-18-16 16,-5-38-9-16,22-45-81 16,5-58-230-16</inkml:trace>
  <inkml:trace contextRef="#ctx0" brushRef="#br0" timeOffset="256985.1337">17250 16015 242 0,'-19'0'67'0,"13"0"-49"16,4 0-7-16,2 0-4 15,0 0 3-15,0 0 26 16,0-3 18-16,0-8-2 15,27 1 0-15,6 2-7 16,5 6 7-16,8-3-8 0,28-9-14 16,43-7-3-16,36-11-6 15,2-1 1-15,-16 5 1 16,-41 11-3-16,-46 11-5 16,-33 6-5-16,-19 12-9 15,0 40 8-15,-84 19 9 16,-36 23-13-16,-25 4-5 15,1-7 0-15,48-16 1 16,69-21-1-16,27-20-1 16,106-19 1-16,44-11-2 15,33-4-1-15,-6 0-1 16,-19 0-8-16,-40 0-27 0,-58 0-55 16,-41 13-76-16,-19-7-316 15</inkml:trace>
  <inkml:trace contextRef="#ctx0" brushRef="#br0" timeOffset="257369.22">19497 15397 591 0,'-104'39'32'0,"-16"61"40"16,11 27-30-16,-3 30-23 15,0 12 4-15,9 1-4 16,24-16-4-16,60-34-3 0,19-37-12 16,84-21-30-16,61-24-112 15,18-27-191-15</inkml:trace>
  <inkml:trace contextRef="#ctx0" brushRef="#br0" timeOffset="261427.1918">20037 15635 44 0,'-14'0'279'0,"-5"0"-256"16,11 3-1-16,2 16 12 16,3 12-6-16,-7 2 12 15,1 6 0-15,-10 10 6 16,-5 10-11-16,-3 9-1 16,-1 2-11-16,-2 7-13 15,3-1-5-15,0 4-4 16,-1-1-1-16,9-4-1 15,8-13-6-15,11-20-35 16,0-19-75-16,14-23-54 16,30-13-148-16</inkml:trace>
  <inkml:trace contextRef="#ctx0" brushRef="#br0" timeOffset="261710.3764">20887 15761 204 0,'0'0'163'16,"0"0"-139"-16,0 3 16 15,0 22 3-15,11 11-5 16,-11 10-2-16,0 9-6 15,0 3-2-15,-38 3-12 0,0-4-9 16,5-3-6-16,6-4-1 16,8-6-8-16,0-10-31 15,19-12-55-15,0-10-31 16,0-12-77-16</inkml:trace>
  <inkml:trace contextRef="#ctx0" brushRef="#br0" timeOffset="261890.8776">20476 16241 324 0,'0'-2'143'16,"38"2"-65"-16,60-3 17 0,0-1-53 16,0 4-17-1,-5-6-19-15,-22 4-6 0,-6 2-9 16,9 0-73-16,-22 0-136 15</inkml:trace>
  <inkml:trace contextRef="#ctx0" brushRef="#br0" timeOffset="262979.0058">22343 15936 340 0,'0'0'33'0,"0"0"-27"15,0 0-4 1,0 0 2-16,0 0 7 0,0 0 25 16,0 0 19-16,0 0 16 15,0 0-18-15,0 0-18 16,0 0-12-16,-2 0-7 16,-4 0-6-16,-2 0-2 15,-22 0-3-15,-6 22-1 16,-26 13-1-16,-12 7-1 15,9 6 2-15,7 1-1 16,23 2-1-16,10 5-2 16,17-3 1-16,8-6-1 15,0-2-1-15,22-8-2 16,49-9-16-16,16 1-72 16,22-15-87-16,-5-12-164 0</inkml:trace>
  <inkml:trace contextRef="#ctx0" brushRef="#br0" timeOffset="263308.8008">22649 16293 327 0,'-25'8'26'0,"17"4"1"15,8 1 4-15,0-3 4 16,35-3 10-16,28-7-1 15,11 0-6-15,5 0-3 0,5 0 1 16,-5-4-6-16,-21-7-4 16,-23 3-6-16,-24 6-9 15,-11-3 1-15,0-1 17 16,-11-2 2-16,-43-6-29 16,-17 1-1-16,-3 6 0 15,-2 4 0-15,16-1-1 16,13 4-3-16,28 0-6 15,19 0-25-15,0 0-35 16,25 0-38-16,48 0-75 16,26-8 31-16,12-6-32 15</inkml:trace>
  <inkml:trace contextRef="#ctx0" brushRef="#br0" timeOffset="263562.7006">23456 16163 57 0,'73'-19'29'16,"-24"2"-3"-16,-21 8-6 15,-20 1 33-15,-8 3 44 16,0 5 10-16,-46 0-52 15,-6 0-25-15,-3 0 19 16,12 5 17-16,10 10-22 16,14 0-22-16,19 1-10 15,0 4 7-15,0 5 12 16,5 6 6-16,20 0 3 16,-17 7-21-16,-8 2-2 15,0 5-5-15,-33-4-8 16,-35-3-4-16,-8-9 0 0,2-14-8 15,30-11-13 1,17-4-36-16,27-11-37 0,6-19-105 16,59-4 2-16,14-3-26 15</inkml:trace>
  <inkml:trace contextRef="#ctx0" brushRef="#br0" timeOffset="264209.2536">23941 16276 256 0,'-19'9'79'16,"19"5"-38"-16,0-6-1 16,0 0-22-16,0-5 1 15,0-3 9-15,38 0 7 16,9-14 10-16,23-18-12 16,15-4-2-16,-3 1-10 15,2-3-5-15,-5 0-3 16,-2 2-2-16,-17 10-4 15,-19 1-5-15,-11 5 3 0,-9 7 4 16,-15 4-1-16,-6 6 6 16,0 3 3-16,0 0-3 15,0 0-8-15,-6 10-4 16,-35 17 0-16,-16 10-1 16,-3 6-1-16,0 10 1 15,14-4 0-15,8-3 0 16,19-8-1-16,19-14 0 15,0-5-1-15,19-17 1 16,41-2 0-16,19-2 1 16,11-30 1-16,2-6-2 0,-7-3 0 15,-25 10 0 1,-14 5 0-16,-29 19 0 0,-17 7-1 16,0 0 0-16,-58 29-7 15,-2 14 8-15,3 1 0 16,24-2 0-16,28-9 0 15,5-10-1-15,19-10 1 16,52-13-1-16,33 0 0 16,7 0-7-16,20-19-20 15,-5-7-26-15,13-5-49 16,-11-5-119-16</inkml:trace>
  <inkml:trace contextRef="#ctx0" brushRef="#br0" timeOffset="264441.0566">25580 15730 453 0,'0'54'55'0,"0"23"39"15,13 13-25-15,-13 8-18 16,0 8-3-16,-21 1-23 15,-64-6-15-15,-19-9-7 16,-15-10-3-16,-12-10-4 16,13-15-25-16,15-11-89 15,2-18-127-15</inkml:trace>
  <inkml:trace contextRef="#ctx0" brushRef="#br0" timeOffset="265490.832">17610 17077 242 0,'41'-7'55'0,"24"1"39"16,25-1-45-16,8-3-21 15,9 0 6-15,18-3 1 16,6 0 2-16,14 5 1 16,18 1-2-16,1 5-7 15,-1 2-10-15,1 0-7 16,-1 0-1-16,-13 0-4 15,3 9-2-15,3-1 5 16,15-1 3-16,7 1 1 16,10-8 0-16,-3 0 0 15,3 0 0-15,-11 0-5 16,-13 0-5-16,8 0-4 16,-17-10 0-16,17 2 0 0,-8 2 2 15,-6-2 4-15,-3-1-1 16,9 9 0-16,-12-1-1 15,12-2-1-15,-8 3 0 16,-12 0 0-16,-8 0-2 16,-16 0 2-16,6 0-2 15,-9 8-1-15,-5-3 1 16,5-5 0-16,-5 0-1 16,5 0 0-16,0 0 1 15,9 0-1-15,10-3 2 16,3-3-1-16,11 5-1 15,8-2 0-15,0 0 0 0,6-5 0 16,-6 1 0-16,-2 3-1 16,-17 0 1-16,-22 4-1 15,-27 0 0-15,-22 0 1 16,-11 0-6-16,-24 0-16 16,0 0-68-16,-20 13-80 15,-13-3-252-15</inkml:trace>
  <inkml:trace contextRef="#ctx0" brushRef="#br0" timeOffset="266308.5762">18654 17624 173 0,'-13'-6'281'16,"-7"6"-207"-16,7 0-24 16,-20 0-34-16,-8 18-4 15,-30 12-1-15,-13 7 25 16,-9 10 9-16,-5 0-6 15,19 1-17-15,27-10-14 0,33-12-7 16,19-4 0-16,0-4-1 16,19-1 7-16,33 5 9 15,0-1 1-15,-11 5-1 16,-22 2-4-16,-19 7-1 16,0 7-1-16,-33 1-5 15,-46-4-5-15,-8-10 0 16,-3-8 0-16,11-15-7 15,19-6-21-15,30 0-19 16,16 0-17-16,14 0-36 16,24-6-70-16,31-10-100 15</inkml:trace>
  <inkml:trace contextRef="#ctx0" brushRef="#br0" timeOffset="266556.9311">18796 17984 466 0,'0'0'55'0,"0"18"19"15,0 19-22-15,-5 10-36 16,-28 1-12-16,-14 1-2 0,9-10-2 15,6-11 0 1,18-11-7-16,8-5-36 0,6-12-108 16,0 0-236-16</inkml:trace>
  <inkml:trace contextRef="#ctx0" brushRef="#br0" timeOffset="266729.0377">18739 17833 520 0,'0'-20'81'0,"0"4"-48"15,24 9-27-15,4 7-6 16,-9 0-28-16,-6 0-89 16,-7 7-69-16,2 24-24 0</inkml:trace>
  <inkml:trace contextRef="#ctx0" brushRef="#br0" timeOffset="267080.9748">18992 18163 281 0,'-5'11'73'16,"5"-4"-23"-16,0-2 8 15,0-1 2-15,0 2-4 0,0-6-5 16,0 0-8-1,19 0-19-15,14 0 2 0,13-13 0 16,19-13-9-16,1-4-6 16,5-3 0-16,-6 2 0 15,1 3 1-15,-6 5 3 16,-19 10-5-16,-3 5-6 16,-25 6-2-16,-7 2-1 15,-6 0 2-15,0 20 0 16,0 14 4-16,0 9-2 15,0-1-4-15,-14 1 0 16,9-9-1-16,-1-5-4 16,6-6-7-16,0-1-36 15,0-9-41-15,19-8-74 16,9-5-139-16</inkml:trace>
  <inkml:trace contextRef="#ctx0" brushRef="#br0" timeOffset="267650.7345">19949 18078 419 0,'-19'0'69'16,"19"0"-45"-16,0 14-3 16,0 5 8-16,0-1-7 15,0-7 3-15,0-3-4 16,19-8 2-16,22 0 15 0,16-6-6 15,9-25-12 1,21-10-9-16,-8-1-6 0,3 2 4 16,-17 1 3-16,-15 8 1 15,-18 10-8-15,-18 7 3 16,-3 8 1-16,-11 4 1 16,0 2-2-16,0 0-3 15,0 0-3-15,0 0-1 16,0 2 3-16,-11 16 0 15,-16 9 0-15,-9 11-2 16,-7 1 1-16,15 5-1 16,4-4-1-16,10-6-1 0,14-11 0 15,0-7 0 1,0-9 0-16,0-7 0 16,33 0 0-16,32-7 2 0,9-28 0 15,10-8-2-15,-13 0-1 16,3 7 0-16,-30 8 1 15,-17 15 0-15,-14 8 0 16,-13 5 0-16,0 0-1 16,0 13 1-16,-40 26 0 15,-4 8 1-15,3-3 0 16,22 0 0-16,19-6 1 16,0-8-1-16,44-5 0 15,24-11-1-15,16-10-1 0,14-4-11 16,6 0-45-1,30-11-80-15,-17-21-123 0</inkml:trace>
  <inkml:trace contextRef="#ctx0" brushRef="#br0" timeOffset="268139.0058">22120 17514 534 0,'-41'0'107'0,"3"0"-53"16,-28 46-31-16,-13 18-4 16,-24 21 24-16,15 10-16 15,9 9-20-15,33 0 4 16,27-17 0-16,19-8-11 16,27-17-2-16,52-16-11 15,6-8-26-15,2-13-35 16,8-13-47-16,-16-12-103 15</inkml:trace>
  <inkml:trace contextRef="#ctx0" brushRef="#br0" timeOffset="268408.9007">22518 17694 500 0,'-14'-2'56'15,"14"2"-38"-15,-5 2-18 16,-3 26 3-16,-9 17 12 16,-10 11 22-16,0 11 6 15,-6 3-16-15,6 1-11 16,2-4-14-16,17-4-2 15,8-3-10-15,0-9-65 0,0-21-120 16</inkml:trace>
  <inkml:trace contextRef="#ctx0" brushRef="#br0" timeOffset="268618.9825">23049 17739 444 0,'-19'0'54'16,"19"22"1"-16,-13 20-12 15,-12 13-24-15,-7 6-14 16,-15-3-5-16,-13 8 0 0,8-5-5 16,6-4-24-16,-6-13-128 15,11-23-253-15</inkml:trace>
  <inkml:trace contextRef="#ctx0" brushRef="#br0" timeOffset="268760.6922">22662 18021 394 0,'19'-9'116'16,"36"6"-32"-16,10-1-58 16,14-6-22-16,-8-1-1 15,8 4-3-15,6 4-8 16,-6 3-85-16,-19 0-114 0</inkml:trace>
  <inkml:trace contextRef="#ctx0" brushRef="#br0" timeOffset="268992.8892">23461 17919 454 0,'-43'35'107'16,"21"13"-61"-16,22 2-19 15,0-13-12-15,13-13-10 16,47-15 9-16,11-9 15 16,8 0 6-16,14-23-13 15,-8-7-7-15,-6-8-8 16,-28 6-7-16,-18-1 0 16,-33 4-4-16,0 1-29 0,-19 6-91 15,-8 3-80-15</inkml:trace>
  <inkml:trace contextRef="#ctx0" brushRef="#br0" timeOffset="269278.7276">24418 17703 535 0,'-60'37'111'16,"22"15"-39"-16,5 4-44 15,22-13-25-15,11-12-3 0,0-13-5 16,44-16 5-16,22-2 1 16,-1 0 10-16,0 0 30 15,-18 0-16-15,-15 0 2 16,-23 0-20-16,-9 0-5 16,0 7-2-16,-36 13 5 15,-40 6-5-15,2-5-5 16,9-9-31-16,40-1-66 15,25-8-48-15,0-3-65 16</inkml:trace>
  <inkml:trace contextRef="#ctx0" brushRef="#br0" timeOffset="270192.984">23488 17808 347 0,'-5'-4'82'15,"5"4"-52"-15,-14 0-25 16,6 0-1-16,-16 9 15 0,-9 11 29 16,0 8 8-16,-13 11-4 15,0 5-6-15,-6 7-16 16,11 2-12-16,11 3-3 15,27-12-6-15,3-6-9 16,8-14 0-16,63-8-12 16,16-8-55-16,12-8-105 15,-9 0-206-15</inkml:trace>
  <inkml:trace contextRef="#ctx0" brushRef="#br0" timeOffset="270958.9854">23516 17947 130 0,'0'0'113'0,"0"0"-91"15,0 0-17-15,11-3-4 0,-3 1 3 16,-3-6 38-16,-5 1 20 16,8 2 6-1,-8 1-14-15,11-2-17 0,8 2-16 16,9-9-11-16,18 1-7 15,6-3-3-15,-6 0 0 16,6 5 2-16,-6 5-2 16,-7 3 0-16,-4 2-4 15,3 0-31-15,0 9-82 16,-5 4-214-16</inkml:trace>
  <inkml:trace contextRef="#ctx0" brushRef="#br0" timeOffset="271679.0815">24811 18002 363 0,'-14'0'68'0,"14"0"-51"15,0 0-15-15,0 3 3 16,0-3 35-16,0 0 21 15,0 0-3-15,0-8-6 16,0-7-16-16,8-1-11 16,20-1-4-16,2-2-5 15,5-9-11-15,17-4-2 16,-6 0-2-16,12-2-1 16,-7 5 1-16,-15 7-1 15,-17 8 2-15,0 7-1 16,-11 4 2-16,-2-1-1 15,-6 4 1-15,5-2 0 0,-5 2 2 16,0 0 2-16,0 0-2 16,-11 16-1-16,-24 18-1 15,-3 8-2-15,-1 4-1 16,12-7 1-16,8-9-1 16,5-7-1-16,14-10 1 15,0-5 0-15,9-5 1 16,42-3 0-16,7 0 0 15,13-23 0-15,-6-7-1 16,-11 1 0-16,-2 4 0 16,-19 8 0-16,-25 9 1 15,-8 8-1-15,0 0-1 0,-8 23-1 16,-30 14 2-16,11 0 0 16,21-8 0-16,6-3 1 15,0-11-1-15,25-1 0 16,35-12-1-16,13-2 0 15,4 0-6-15,10-2-23 16,3-19-32-16,8-10-57 16,-24-6-153-16</inkml:trace>
  <inkml:trace contextRef="#ctx0" brushRef="#br0" timeOffset="271865.0817">26005 17483 549 0,'0'56'126'16,"0"34"-35"-16,0 20-46 16,0 17-18-16,-19 4 4 15,-60 0 10-15,-14-9-13 16,-5-15-18-16,-5-23-10 16,4-26-12-16,26-33-66 15,7-25-174-15</inkml:trace>
  <inkml:trace contextRef="#ctx0" brushRef="#br0" timeOffset="278282.7508">19459 16634 181 0,'0'-3'21'16,"0"1"-9"-16,0-11 21 15,92-15 51-15,110-23 17 16,147-24-30-16,166-23-2 16,162-9-1-16,97-6-15 15,44-1-28-15,0 8-12 0,-85 7-8 16,-108 12-5-16,-126 14-2 15,-167 14-38-15,-160 7-170 16</inkml:trace>
  <inkml:trace contextRef="#ctx0" brushRef="#br0" timeOffset="278798.9073">22493 18297 384 0,'-46'5'62'16,"46"-3"-24"-16,5-2 27 15,126-12 24-15,112-53-1 16,106-33-13-16,109-25-31 15,41-13-25-15,-8 5-11 16,-39 16-8-16,-73 4-45 16,-125 6-266-16</inkml:trace>
  <inkml:trace contextRef="#ctx0" brushRef="#br0" timeOffset="293746.5673">26878 16786 215 0,'0'0'185'0,"0"0"-158"15,0 0-16-15,0 1 7 16,0 3 17-16,24 1-11 16,-5 2 1-16,9-3 4 15,-1-1-2-15,11-3-6 16,0 0-11-16,-5 0-10 16,0 0-5-16,8-3-34 15,-14-8-88-15,-8 10-39 16</inkml:trace>
  <inkml:trace contextRef="#ctx0" brushRef="#br0" timeOffset="293934.7303">26842 17070 378 0,'0'0'76'16,"8"0"-35"-16,44 0 16 15,14 0-30-15,-6-1-16 16,5-7-11-16,-5 2 0 16,-16 6-36-16,-17 0-135 15</inkml:trace>
  <inkml:trace contextRef="#ctx0" brushRef="#br0" timeOffset="294580.598">27630 16599 156 0,'0'0'115'16,"-5"0"-106"-16,5 0-5 15,0 0 2-15,-3 0 26 16,-2 0 30-16,5 0 4 16,0 0 6-16,5-7-11 15,50-12-17-15,24-1-6 16,5-3-10-16,14 0-7 16,-13 3 2-16,-20 7 7 0,-18 6 0 15,-20 5-18 1,-22 2-5-16,1 0-1 0,-6 0-3 15,0 16 0-15,0 18-1 16,0 10 0-16,-57 13 1 16,-23 16-2-16,-18 11 0 15,-8 5-1-15,-3 8-1 16,8-1 1-16,11-6 0 16,30-18 0-16,22-25-1 15,24-19 0-15,14-19-2 16,0-6 0-16,58-3 2 15,21 0 1-15,21 0 2 16,4 0 0-16,2-3-2 16,-7-5-1-16,-9 1-20 0,-6 2-85 15,-18-5-106-15,-20-6-279 16</inkml:trace>
  <inkml:trace contextRef="#ctx0" brushRef="#br0" timeOffset="295006.4603">29334 16667 332 0,'-19'0'170'0,"11"-1"-114"15,8-2-24-15,-8 3-9 16,-11 0 7-16,-25 0 8 15,-16 24-3-15,-38 14-13 16,5 10 12-16,-5 10 2 16,19 0-18-16,14 4-8 0,26-5-1 15,20-2-5-15,19-11-4 16,6-9 0-16,59-7-5 16,14-12-12-16,9-10-47 15,21-6-29-15,11 0-70 16,-11-16-96-16</inkml:trace>
  <inkml:trace contextRef="#ctx0" brushRef="#br0" timeOffset="295382.6289">30106 16750 408 0,'-5'-5'92'16,"-9"5"-25"-16,-24 0-22 16,-30 15-4-16,-28 14-18 15,-2 8 12-15,-8-3 13 16,32-5-24-16,22-7-8 16,33-9-12-16,19-5-4 15,0 1 1-15,14 1 4 16,43 5 9-16,3 4 3 15,-5 9 5-15,-12 1-3 16,-21 13-5-16,-22 4-3 16,0 9-2-16,-46-5 0 15,-39-4-6-15,-13-13-3 0,16-19-1 16,11-12-4-16,19-2-10 16,33-2-21-16,19-25-32 15,6-8-48-15,78-3-57 16,17-5-65-16</inkml:trace>
  <inkml:trace contextRef="#ctx0" brushRef="#br0" timeOffset="295636.756">30572 16854 189 0,'0'-2'314'15,"-46"2"-264"-15,0 10-4 16,-12 28-13-16,-7 9 6 16,-1 5 16-16,12-2-12 15,16-1-27-15,24-9 0 16,14-10-7-16,8-12-9 16,49-4-1-16,23-4-9 15,18-10-35-15,8 0-56 16,11 0-68-16,-38-8-121 0</inkml:trace>
  <inkml:trace contextRef="#ctx0" brushRef="#br0" timeOffset="296544.3618">30782 17118 255 0,'-13'5'78'0,"13"0"-15"15,0 0 1-15,0-3-13 16,0 1-12-16,0-3-3 15,0 0 5-15,8 0 1 16,30-3-4-16,14-19-2 16,2-7-12-16,23-13-1 15,2-1-8-15,5-5-4 16,-10-3-2-16,-11 3-1 16,-9 3-4-16,-8 6-2 15,-13 7-2-15,-14 8 0 0,-11 12 1 16,3 5-1-16,-11 7 1 15,0 0-1-15,0 0 1 16,0 0 5-16,0 0 5 16,0 3-3-16,-38 24-5 15,-8 10-3-15,-14 6 1 16,3 1-1-16,10 0 1 16,14 1-1-16,6-3 1 15,14-7-1-15,13-7 0 16,0-12 0-16,0-10 0 15,40-6 2-15,18 0 1 16,15-32 0-16,-2-8-3 16,-16-3-2-16,-12 10 2 0,-10 5 0 15,-19 14 0 1,-14 6 0-16,0 8 0 0,0 9-3 16,-28 32 0-16,-2 6 3 15,22-4 3-15,8-7 2 16,0-13-1-16,66-6 0 15,5-17-4-15,21 0-8 16,15-9-44-16,-15-21-146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8:41:58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3511 6754 76 0,'10'-10'287'0,"-10"9"-249"15,0-3 18-15,0 4-23 16,0 0 10-16,0-3-11 0,0 3-3 16,9 0 7-16,-9 0-5 15,11 0-11-15,-11 8 5 16,0 25 2-16,0 12-1 16,0 16-3-16,-11 12-4 15,-30 9-11-15,-3 2-5 16,-2-2-3-16,5-5 0 15,14-16-10-15,-3-11-37 16,21-12-46-16,9-16-76 16,0-19-138-16</inkml:trace>
  <inkml:trace contextRef="#ctx0" brushRef="#br0" timeOffset="256.0735">4127 7032 443 0,'19'0'27'0,"19"0"41"15,8 0-12-15,14 0-14 16,11 3-12-16,8-3-9 15,0 3-15-15,-13-2-6 0,5 7-6 16,-6-1-17 0,6-1-84-16,22-2-148 0</inkml:trace>
  <inkml:trace contextRef="#ctx0" brushRef="#br0" timeOffset="586.0837">6065 6908 448 0,'0'0'38'15,"0"0"13"-15,0 0-20 16,-19 0 0-16,3 0-1 15,-14 0-1-15,-11 13-6 16,-16 14 2-16,5 13-7 16,-13 11-3-16,-1 9-4 15,20 5-2-15,-1 0-2 16,26-5-5-16,10-12-2 16,11-10-9-16,0-8-17 15,57-10-16-15,17-12-32 16,16-8-53-16,16 0-59 15</inkml:trace>
  <inkml:trace contextRef="#ctx0" brushRef="#br0" timeOffset="864.0688">6682 7190 403 0,'-20'0'101'15,"18"9"-38"-15,2 16-23 16,0-2-8-16,0-2-16 15,54-12-1-15,25-5 5 16,11-4 10-16,-2-5 9 16,-4-20-2-16,-18-2-11 15,-28 2-7-15,-19 5-2 16,-19 5-1-16,-19 0 1 0,-60 5-17 16,-19 3 0-16,-1-3-10 15,15 5-13-15,32 1-6 16,25-6-16-16,27 4-21 15,0-9-25-15,13-3-84 16,66 0-29-16</inkml:trace>
  <inkml:trace contextRef="#ctx0" brushRef="#br0" timeOffset="1290.0574">8097 6535 325 0,'0'-4'46'16,"0"1"19"-16,0 2 0 15,0 1-13-15,0 0-8 16,-8 11 0-16,-36 25-1 16,-16 11-10-16,-11 15-21 0,-8 9-3 15,0 4 1-15,5 2 4 16,22-2-1-16,33-6-9 15,19-16-4-15,6-5-2 16,48-15 0-16,23-8-1 16,-12-8-8-16,1-3-7 15,-15-3-16-15,-23-1-30 16,-9 0-32-16,-19 2-106 16</inkml:trace>
  <inkml:trace contextRef="#ctx0" brushRef="#br0" timeOffset="1576.1994">7579 6814 310 0,'0'0'122'15,"43"0"-49"-15,20-2 2 16,13-2-39-16,-2 0-10 0,-9-4-14 16,-7 4-12-16,-12-4-1 15,-8 8-41-15,-2-7-106 16</inkml:trace>
  <inkml:trace contextRef="#ctx0" brushRef="#br0" timeOffset="2063.881">8541 6440 194 0,'0'0'108'16,"0"0"-19"-16,0 0-28 15,0 0 7-15,22 0 0 16,11 0-16-16,18 0-8 16,7 0-1-16,2 0-4 0,-8 0 1 15,-6 0-18-15,-13 0-2 16,-14 0-7-16,-19 1-7 15,0 21-1-15,0 12 5 16,-33 7-1-16,-24 6-5 16,2-4-2-16,9-9-1 15,32-6-1-15,14-15-2 16,0-9-9-16,22-4-20 16,38 0-35-16,44-22-64 15,-6-18-332-15</inkml:trace>
  <inkml:trace contextRef="#ctx0" brushRef="#br0" timeOffset="2746.0663">9932 6561 388 0,'0'0'129'0,"0"0"-88"16,0 0-23-16,0 0-7 15,0 0 22-15,5 10 15 16,-5 15-6-16,0 8-4 16,-27 10-5-16,-44 10-4 15,-33-1-11-15,-16 2-12 16,-2-5-5-16,10-8-1 15,19-19-1-15,36-17-4 16,22-5 2-16,29-15-5 16,6-24-13-16,0-6-2 15,33 0 8-15,27 6 7 16,5 9 7-16,6 13 1 0,0 13 2 16,-3 4 6-16,-2 21 8 15,-15 21 11-15,-23 16-3 16,-17 5-7-16,-11 3-17 15,0-10-8-15,0-9-35 16,0-12-59-16,0-19-86 16</inkml:trace>
  <inkml:trace contextRef="#ctx0" brushRef="#br0" timeOffset="3525.7127">2532 7691 14 0,'-11'19'8'0,"-11"1"41"16,8-6 27-16,3-3 15 15,3-1-24-15,3-5-26 16,-1-3-20-16,6 2 8 15,0-4 10-15,0 2-21 16,0 3-7-16,14 2 12 16,49 4 38-16,43 4-9 15,52 5-2-15,82-8-6 0,90 2 9 16,120-10-4-16,142-4 1 16,160-4 7-16,126-21-14 15,52-5-25-15,-30-1-10 16,-101-2-6-16,-164-3-2 15,-150-3-5-15,-163 12 2 16,-120 10-3-16,-77 7-8 16,-59 10-16-16,-34 0-36 15,-7 0-74-15,-25 13-183 16</inkml:trace>
  <inkml:trace contextRef="#ctx0" brushRef="#br0" timeOffset="4275.6601">4874 8586 426 0,'0'0'31'16,"0"0"19"-16,0 0-7 15,-8 0 14-15,-33 0-8 0,-25 11-16 16,-18 18 5 0,-28 14-5-16,-19 10-1 0,8 11-3 15,25 0-15-15,25-5-3 16,40-6-10-16,22-6-1 15,11-12 0-15,25-6-2 16,48-12-3-16,36-11-9 16,30-6-32-16,11 0-54 15,14-25-92-15,-1-6-172 16</inkml:trace>
  <inkml:trace contextRef="#ctx0" brushRef="#br0" timeOffset="4627.9931">5880 8758 198 0,'-25'-2'315'0,"-7"2"-291"16,-1 0 28-16,-19 0-26 15,-13 3 2-15,-14 9-1 16,-14 7 7-16,3 3 7 15,16 1-6-15,23-3-16 16,23-5-14-16,28-5-5 16,0-4 0-16,52 0 0 15,22 2 16-15,10 1 6 16,-10 12 5-16,-22 0 5 0,-28 13-8 16,-24 2-11-16,-5 9-5 15,-69-1-4-15,-24-10-4 16,0-18-1-16,13-16-23 15,28-1-37-15,41-25-15 16,16 1-25-16,8 6-60 16,76 3-71-16</inkml:trace>
  <inkml:trace contextRef="#ctx0" brushRef="#br0" timeOffset="4905.9009">6922 8713 134 0,'-63'0'362'0,"-30"16"-332"16,-27 31 41-16,-22 7-8 16,-8 12 5-16,11 8 8 15,41-12-33-15,46-8-31 16,52-19-12-16,11-20-1 15,90-11 1-15,30-4 0 16,19 0 0-16,8-15-3 16,-16-7-17-16,-11-6-40 15,-25 7-33-15,-13-8-86 0,-41 3-320 16</inkml:trace>
  <inkml:trace contextRef="#ctx0" brushRef="#br0" timeOffset="5339.7258">7279 8529 113 0,'0'-1'297'15,"0"1"-254"-15,0 0-10 16,0 0-3-16,0 0 13 16,16 0-3-16,11 0 28 15,20 0-15-15,10 0 9 16,11 0-3-16,-5 0-13 15,-9 0-9-15,-15 0-17 16,-31 0-13-16,-8 0-5 16,0 16 4-16,0 19-1 15,-28 12 0-15,-10 3-2 16,11-6-3-16,19-8-1 0,8-14-7 16,8-10-19-16,57-12-22 15,6 0-19-15,11 0-40 16,14-7-62-16,-9 0-136 15</inkml:trace>
  <inkml:trace contextRef="#ctx0" brushRef="#br0" timeOffset="5926.1415">8811 8546 51 0,'0'-7'239'16,"0"6"-172"-16,0-2 5 0,0 3-25 15,0 0 1-15,0 0 6 16,0 0 11-16,0 3-15 15,0 15-6-15,0 10-6 16,0 10-4-16,-19 6-3 16,-27 12-2-16,-33 9-2 15,-20 0-10-15,-18-2-6 16,5-14-11-16,6-19 0 16,35-22-5-16,30-8-3 15,17-28-2-15,24-23-15 16,0-15 7-16,57 4 8 15,22 4 10-15,14 20 2 16,5 17 6-16,8 21 9 0,-8 4 1 16,-2 43 11-16,-9 18 1 15,-21 8-13-15,-15 1-17 16,-13-6-4-16,-10-11-65 16,18-34-155-16</inkml:trace>
  <inkml:trace contextRef="#ctx0" brushRef="#br0" timeOffset="8533.6627">11810 7743 125 0,'0'0'207'0,"0"0"-164"16,0 0 26 0,0 0-11-16,9 0-5 0,10 0-2 15,13 0-19-15,15 0-7 16,4 0 2-16,9 0-6 15,6 0-12-15,-9 0-6 16,9 0-2-16,-1 0-1 16,-5-6-5-16,-8-2-21 15,-19-3-19-15,-12 1-47 16,4 0-104-16</inkml:trace>
  <inkml:trace contextRef="#ctx0" brushRef="#br0" timeOffset="8757.8453">12140 7641 311 0,'-27'-2'170'16,"27"2"-116"-16,0 0 3 16,0 0-31-16,19 0 26 15,0 4-21-15,-11 17-19 16,-8 8-5-16,0 8-4 15,0 9-3-15,-19 1-7 16,-16 1-29-16,16 0-45 16,0-3-72-16,19-13-218 15</inkml:trace>
  <inkml:trace contextRef="#ctx0" brushRef="#br0" timeOffset="9471.5876">13765 7002 237 0,'-13'0'55'16,"13"0"-19"-16,-6 0-18 15,4 0-3-15,2 0-3 16,0 0-2-16,0 0 14 16,0 0 8-16,0-2-1 15,0 2 6-15,0 0-4 16,0 0-7-16,-11 0 0 16,2 0 4-16,-1 0-4 15,-4 0-5-15,14 2-8 0,-8-2 0 16,2 0 2-16,4 0 1 15,2 0 2-15,0 0-6 16,0 0 1-16,0 0 0 16,0 0 0-16,0 0 1 15,0 0-2-15,40 0 2 16,7 0 9-16,26-2 10 16,23-12-10-16,5 1-2 15,-11 6 1-15,-17 5-8 16,-29 2-4-16,-25 0-6 15,-11 0-1-15,-8 9-1 16,0 23 0-16,-79 20 0 0,-33 23-2 16,-24 12 3-16,19 2-3 15,24-7 0-15,55-17-2 16,38-18 0-16,24-16-5 16,75-23-4-16,40-8-1 15,11 0-9-15,-6-14-22 16,-21-9-51-16,-30 7-30 15,-23-2-100-15</inkml:trace>
  <inkml:trace contextRef="#ctx0" brushRef="#br0" timeOffset="16987.906">15423 7182 87 0,'38'-14'76'0,"-5"7"-36"16,5-3-2-16,-16-1-22 0,8-3 1 15,-8-3 8-15,-9 3-16 16,1 1 3-16,-3 1 31 16,-6 6 14-16,-5 2-10 15,0 1-19-15,0 3-16 16,0-3-2-16,0 2 1 16,0-6 5-16,0-7 13 15,0 5-2-15,0 1 2 16,3 2 7-16,-3 6-6 15,0-4-8-15,0 4-9 16,0 0 0-16,0-3 3 16,-8 3 3-16,-44 0 4 0,-27 15-14 15,-25 38-7-15,-2 15 1 16,16 3 0-16,25-3-2 16,37-5 0-16,28-19-1 15,0-9-1-15,52-13 1 16,36-7-7-16,21-8-35 15,-3-7-45-15,17 0-79 16,-9-18-81-16</inkml:trace>
  <inkml:trace contextRef="#ctx0" brushRef="#br0" timeOffset="17340.2027">16705 7103 383 0,'-39'0'79'0,"-12"12"-50"16,4 12 22-16,-13 9-17 16,-2 2-6-16,15 4-12 15,15 4 1-15,23-5 2 16,9-10-6-16,33-15-4 15,65-13 13-15,22 0 9 16,17-34-6-16,-7-11-11 16,-31-4-6-16,-34 8 6 0,-32 6 4 15,-33 10 0-15,-11 8-6 16,-71 8-6-16,-22 9-6 16,6 0-6-16,33 0-16 15,38 9-39-15,27 2-44 16,27-6-56-16,57-5-165 15</inkml:trace>
  <inkml:trace contextRef="#ctx0" brushRef="#br0" timeOffset="17617.8397">17773 6977 387 0,'-130'0'79'0,"4"9"5"0,12 15 17 15,40 1-57-15,47-3-29 16,27-7-13-16,0-13-2 16,22-2 3-16,40 0 17 15,6 0 10-15,-10 6-2 16,-26 11-5-16,-32 12-7 16,0 9-2-16,-79 7-1 15,-19-3-7-15,0-9-6 16,19-12 0-16,35-11-34 15,42-10-34-15,2 0-43 16,68-10-74-16,24-14-150 16</inkml:trace>
  <inkml:trace contextRef="#ctx0" brushRef="#br0" timeOffset="18067.2209">18202 6735 280 0,'0'0'50'16,"0"0"-10"-16,0 0-14 15,0 0 26-15,10 0-8 16,26-2 2-16,13-2 10 16,-3 2-10-16,6 2-13 15,-16 0-4-15,-6 0-7 16,-28 2-11-16,-2 20-1 15,-13 9 2-15,-53 9-4 16,1 3-3-16,5-5-2 0,33-8-2 16,27-7-1-1,0-17 0-15,54-6-6 0,39 0-12 16,21 0-29-16,-7-11-29 16,-9 1-46-16,-33 10-29 15,-18 0-128-15</inkml:trace>
  <inkml:trace contextRef="#ctx0" brushRef="#br0" timeOffset="18599.4792">19529 6720 207 0,'3'0'176'0,"-3"0"-151"16,0 0 34-16,0 0-24 16,0 7 7-16,0 5 8 0,0 7 0 15,-22 15-7-15,-21 5-9 16,-12 10-11-16,-24 12-10 16,-25 3-7-16,-13 3-3 15,-8-6-3-15,-1-8 0 16,28-22 0-16,33-27 0 15,13-4 0-15,33-31-1 16,19-19-3-16,0-12-4 16,24-1 1-16,42 6 3 15,13 15 3-15,14 17 1 16,5 14 0-16,5 11 5 16,-4 3 6-16,-15 33 10 15,-24 15 12-15,-19 11-17 0,-3 5-16 16,0-5-2-1,3-16-113-15,-13-34-312 0</inkml:trace>
  <inkml:trace contextRef="#ctx0" brushRef="#br0" timeOffset="79373.1768">4904 11613 670 0,'35'16'8'0,"42"-3"11"15,7-7-19 1,-5-6-6-16,19 0-68 0,9-35-173 16</inkml:trace>
  <inkml:trace contextRef="#ctx0" brushRef="#br0" timeOffset="80106.8428">7401 10846 282 0,'0'-2'178'16,"0"2"-125"-16,0 0 12 15,-8 0-7-15,-8 0-20 16,0 0-5-16,-14 0-4 16,-17 12-8-16,-7 20-15 15,-12 12 10-15,9 9 4 16,-3 12-10-16,8 4-2 16,6 6-3-16,8-9-5 15,24-8 1-15,14-12-1 16,0-12-11-16,0-14-21 0,52-13-36 15,32-7-53 1,14-4-91-16</inkml:trace>
  <inkml:trace contextRef="#ctx0" brushRef="#br0" timeOffset="80445.1685">7742 11139 345 0,'-8'9'155'16,"3"4"-133"-16,5-5-10 16,0 0-6-16,0-7 5 0,27 3 13 15,11-4 17 1,8 0-2-16,12 0 4 0,-9 0-3 16,13-8-8-16,-2-18-3 15,0-1-12-15,-13-8-7 16,-9 6-3-16,-19 4-4 15,-19 5 1-15,0 9 7 16,-38 5-4-16,-36 6-5 16,14 0-2-16,-2 0 0 15,21 8-1-15,16-1-12 16,22-5-33-16,3-2-36 16,0 0-3-16,69 0-103 15,23-4-10-15,23-8-31 16</inkml:trace>
  <inkml:trace contextRef="#ctx0" brushRef="#br0" timeOffset="80707.0779">8699 10957 186 0,'-41'0'158'0,"-10"0"-101"16,-7 3 30-16,12 7-4 16,11-1-24-16,18-9-21 15,17 0-25-15,0 0-12 16,0 0 6-16,0 0 11 15,33 0 13-15,-3 1 11 16,-14 14-13-16,3 8 6 16,-19 9-12-16,0 13-9 15,-27 1-4-15,-47 2-2 0,-2-6-8 16,11-17-3-16,18-12-15 16,25-13-31-16,17 0-21 15,5-30-17-15,33-12-109 16,59 0-46-16</inkml:trace>
  <inkml:trace contextRef="#ctx0" brushRef="#br0" timeOffset="81209.3234">9130 10622 24 0,'0'0'292'16,"0"0"-283"-16,0 0 13 15,0 6 17-15,0-4 13 16,0 0 1-16,0 1 9 16,14-2-4-16,8 3-9 0,-3 0-11 15,0-1-8 1,0-3-8-16,-11 3-11 0,-3-1-4 16,-5 4 3-16,0 3-4 15,0 8 7-15,0 9 1 16,-32 4-10-16,4-4-2 15,-4 5 0-15,13-10-1 16,13-3-1-16,6-3 0 16,0-2 1-16,0-2 0 15,19 1 2-15,28-5-1 16,-9-5-2-16,-5-1-2 16,-1-1-8-16,1 0-22 15,-6 0-25-15,11 0-49 16,-5-5-112-16,5 1-183 15</inkml:trace>
  <inkml:trace contextRef="#ctx0" brushRef="#br0" timeOffset="81688.8315">10120 10727 270 0,'0'2'207'0,"0"9"-164"16,0 2 10-16,0 3-21 15,0 3-19-15,0 3 11 16,-33 9 10-16,-11 3-4 15,-10 7-9-15,-11 0-1 16,-20-2-8-16,-5 0-11 16,16-12-1-16,-5-6-3 15,19-14-3-15,28-7-4 16,7 0-2-16,17 0-7 16,8-18-12-16,0-4 2 15,0-3 6-15,22-4 21 16,21 8 2-16,12 3 2 0,8 4 10 15,-3 6 5-15,5 8 10 16,0 0 5-16,1 0 2 16,-12 21-4-16,-7 3-19 15,-4 8-7-15,-10 1-4 16,3-5-12-16,-6 1-21 16,-9-7-23-16,23-7-42 15,8-1-112-15</inkml:trace>
  <inkml:trace contextRef="#ctx0" brushRef="#br0" timeOffset="82228.7501">7145 11688 290 0,'33'-8'30'0,"27"-4"38"15,5 2 2-15,25 2 15 16,36 3-17-16,26 1-13 16,45-4-3-16,37-2-11 15,42 0-1-15,13-2-10 0,10 0-4 16,-1 2-6-16,-26-4-9 16,-10 7-11-16,-38-1-4 15,-42 6-6-15,-34-3-20 16,-45 5-43-16,-29 0-38 15,-22 0-78-15,-47 0-203 16</inkml:trace>
  <inkml:trace contextRef="#ctx0" brushRef="#br0" timeOffset="82738.8374">7734 12053 416 0,'-30'0'160'15,"-3"0"-109"-15,-8 0-7 16,-24 9-17-16,-6 12-1 16,-22 8 5-16,-5 0 8 15,19 2-16-15,27-8-14 16,20-8-9-16,32-6 1 15,0-4 0-15,24 3 2 16,36 5 8-16,6 0 3 16,-15 8-2-16,-18 0 7 15,-19 6 2-15,-14 7-5 16,-6 3-6-16,-54-3-3 16,-38-3-6-16,-5-11-1 15,4-13-6-15,7-7-8 16,32 0-13-16,22 0-14 15,24-15-9-15,14-3-37 0,0 4-36 16,27-8-90-16</inkml:trace>
  <inkml:trace contextRef="#ctx0" brushRef="#br0" timeOffset="82987.0379">7761 12169 436 0,'0'18'87'0,"6"6"9"16,-6 6-29-16,0 3-37 16,0 2-15-16,-33 4 0 15,-5-4-12-15,0-4-3 16,10-8-1-16,4-10-17 15,8-6-35-15,5-7-62 16,11 0-98-16</inkml:trace>
  <inkml:trace contextRef="#ctx0" brushRef="#br0" timeOffset="83158.9282">7887 12033 470 0,'5'0'120'16,"-5"0"-120"-16,0 0-1 15,6 0-50-15,2 0-91 16,5 0-86-16</inkml:trace>
  <inkml:trace contextRef="#ctx0" brushRef="#br0" timeOffset="83475.1537">8121 12318 309 0,'0'17'75'15,"0"-4"-56"-15,0-8 0 16,0-5-16-16,41 0 16 15,11-11 32-15,8-10 8 16,16 0 4-16,-8 2 1 16,9 7-9-16,-12 6-11 15,-24 6-9-15,-22 0-17 16,-11 0-3-16,-8 18-2 16,0 12-7-16,0-1-6 15,-21-5-7-15,-4-2-27 16,-2-9-30-16,19-6-27 15,8-3-49-15,0-4-82 0</inkml:trace>
  <inkml:trace contextRef="#ctx0" brushRef="#br0" timeOffset="84075.3892">9204 11954 151 0,'0'0'137'0,"0"0"-91"15,0 0-8-15,0 0 19 16,0 0-29-16,0 0 15 16,0 0-2-16,0 0-6 15,-8 0-2-15,-3 0-5 16,11 0-4-16,-14 0-5 16,9 7 0-16,5-1-4 15,0-1-5-15,0-3-3 16,0-1 0-16,0-1 6 0,0 0 6 15,0 0-4-15,0 0-2 16,0 0 2-16,0 0 1 16,0 0-1-16,0 0-3 15,0 0-2-15,19 0 15 16,13 0-4-16,-7 0-7 16,-3 0-2-16,-17 0-3 15,-5 0-7-15,0 3-1 16,0 15-1-16,-5 10 0 15,-36 14 2-15,-6 2 0 16,9-2-2-16,19-12 0 16,19-8-1-16,0-9-4 0,0-9-4 15,25-4 6-15,35 0 0 16,-3 0-3-16,-11 0-9 16,1-11-23-16,-6-7-44 15,2 2-42-15,9 0-117 16</inkml:trace>
  <inkml:trace contextRef="#ctx0" brushRef="#br0" timeOffset="84516.3625">10106 11972 231 0,'0'0'192'16,"3"0"-132"-16,8 0-8 16,-8 9 1-16,2 13-16 15,-5 3 14-15,0 7-10 16,0 5 3-16,-5 3-6 16,-23 2-14-16,-13 7-10 15,-10 2 4-15,-9-3-9 16,-25 1-7-16,14-10-2 15,-2-9 0-15,7-18-1 16,14-12-2-16,6 0-6 16,13-30-9-16,28-19-17 15,5-5-8-15,0 4 21 0,38 11 18 16,8 9 4-16,12 12 5 16,2 3 7-16,5 4-1 15,9 11 7-15,-3 0 13 16,-6 5 6-16,-5 24-6 15,-8 8-9-15,-14 1-21 16,-3 3-1-16,-10-10-16 16,-6-9-42-16,14-3-56 15,-1-16-144-15</inkml:trace>
  <inkml:trace contextRef="#ctx0" brushRef="#br0" timeOffset="85318.6586">3483 13081 315 0,'19'-4'89'0,"-13"4"-30"16,16 0-1-16,21 0-26 15,36 0 24-15,47 4 3 0,70 8-6 16,79 3 9-16,94-5-8 16,94-8-13-16,96-2-14 15,76 0-4-15,39-4-4 16,27-17-7-16,-20-3-3 15,-18-7-2-15,-9 0-4 16,-51-2 3-16,-39 3 8 16,-100 13-13-16,-134 9 2 15,-134 8-3-15,-98 0-2 16,-60 21-6-16,-38 9-3 16,0-1-15-16,-71 3-50 15,-40-10-104-15,-34-14-288 16</inkml:trace>
  <inkml:trace contextRef="#ctx0" brushRef="#br0" timeOffset="86774.7307">6706 13745 418 0,'0'0'144'15,"0"7"-117"-15,0 19 11 16,0 13-4-16,0 10-13 15,0 4-5-15,-24 11 2 16,-9-1-8-16,-8 0-10 16,3-6-5-16,-3-12-16 15,3-6-66-15,5-12-118 16</inkml:trace>
  <inkml:trace contextRef="#ctx0" brushRef="#br0" timeOffset="86976.7313">5815 14551 606 0,'0'4'68'0,"40"-1"-4"16,83-3-9-16,57 0-21 16,35-26-13-16,15-11-14 15,-7 3 4-15,-21 0-9 16,-33 6-2-16,-16 4-21 15,-17 9-84-15,-5-1-112 16</inkml:trace>
  <inkml:trace contextRef="#ctx0" brushRef="#br0" timeOffset="87478.9772">6286 14995 542 0,'-76'28'121'0,"8"9"-78"16,-9 4-19-16,-2 3-17 16,14-6-2-16,5-6-2 15,22-8-1-15,19-10-1 16,19-6 0-16,0-7 4 15,38 1 15-15,8 8 16 16,11-3-7-16,-24 0 5 0,0 4-7 16,-30 10-6-1,-3 10-3-15,-3 15-5 0,-76 6-8 16,-19-6-5-16,-17-11 0 16,20-16-9-16,13-14-15 15,33-5-5-15,30 0-26 16,19-7-26-16,0-19-69 15,79-1-74-15,13-1-123 16</inkml:trace>
  <inkml:trace contextRef="#ctx0" brushRef="#br0" timeOffset="87727.1133">6518 15178 400 0,'0'0'177'15,"0"7"-111"-15,0 22-2 16,0 5-28-16,0 6-22 16,0 0-7-16,-22-3-7 15,3-1 0-15,-5-12-7 16,2-7-19-16,11-11-48 15,-3-6-73-15,14 0-203 16</inkml:trace>
  <inkml:trace contextRef="#ctx0" brushRef="#br0" timeOffset="87892.8488">6485 15079 599 0,'0'0'90'15,"0"0"-71"-15,0 0-19 16,6-7-22-16,7-3-25 16,6 2-28-16,1 7-52 15,1 1-82-15</inkml:trace>
  <inkml:trace contextRef="#ctx0" brushRef="#br0" timeOffset="88185.0312">6772 15274 444 0,'0'14'133'15,"0"3"-103"-15,13-2-7 16,6-7-8-16,22-6-9 16,-8-2 11-16,19 0 25 15,13-2 3-15,6-12-6 16,3-1-1-16,-17 13-7 15,3-2-11-15,-27 4-7 16,-12 0-6-16,-1 24 0 16,-15 9-1-16,-5 2-6 15,0-7-11-15,0-8-20 0,-5-9-27 16,-17-11-29-16,3 0-10 16,13 0-106-16,1-15-149 15</inkml:trace>
  <inkml:trace contextRef="#ctx0" brushRef="#br0" timeOffset="88687.2952">7494 14796 276 0,'0'0'156'0,"0"0"-112"16,6 0 0-16,32 0 14 0,8-6-5 15,0-1-11-15,-13-1 3 16,-14 8-9-16,-5 0-15 16,-9 0-4-16,-2 0-9 15,-3 0 1-15,0 0 5 16,0 21-4-16,0 5-6 15,0 3-3-15,0-5 1 16,0-2-1-16,0-4-1 16,0-2-2-16,6-9 0 15,13-7 1-15,0 0-4 16,0 0-10-16,8 0-20 16,-8-15-23-16,0 2-43 15,8 0-103-15</inkml:trace>
  <inkml:trace contextRef="#ctx0" brushRef="#br0" timeOffset="89189.2801">8517 14746 462 0,'0'0'80'0,"0"4"-14"16,0 13-10-16,0-3-22 15,-3 8-14-15,-16 3 3 16,0 8 13-16,-9 8-9 15,-18 7-4-15,-6 11-5 16,-13 4-5-16,2-1-12 16,-2-7-1-16,5-18-1 15,24-17-4-15,6-20-4 16,8 0-5-16,17-46-17 16,5-8-19-16,0-1 25 15,5 5 18-15,36 16 7 0,6 11 10 16,4 0 10-16,15 12-6 15,-6 7 7-15,5 4 5 16,-2 2 4-16,-8 30 3 16,-9 7-16-16,-13 9-13 15,-14 2-4-15,0-8-6 16,3-9-17-16,2-11-39 16,3-16-25-16,-7-4-23 15,26-2-113-15</inkml:trace>
  <inkml:trace contextRef="#ctx0" brushRef="#br0" timeOffset="89917.0866">7551 14392 159 0,'-13'0'7'15,"-1"0"8"-15,9 0 14 16,-1 0 4-16,6 0-2 16,0 0 20-16,0 0-9 15,0 0-22-15,0 0-4 16,0 0 17-16,0 0 5 16,0 0 19-16,11 0 1 15,22 0-3-15,21 0-16 0,12 0 2 16,18 4 1-16,23 1-5 15,15-5-4-15,17 0-13 16,17 0-6-16,-12-15-7 16,-18 0-7-16,-23 6-4 15,-34 2-27-15,-18 7-61 16,-12 0-80-16,-26 0-350 16</inkml:trace>
  <inkml:trace contextRef="#ctx0" brushRef="#br0" timeOffset="94649.1168">12664 13098 378 0,'5'0'121'0,"42"0"-69"16,23 0 10-16,10-3-21 15,4-8-10-15,-5 3-10 16,-5-5-16-16,-17 4-5 16,-16 1-7-16,-8 0-30 15,10 5-85-15,-15 0-175 16</inkml:trace>
  <inkml:trace contextRef="#ctx0" brushRef="#br0" timeOffset="94842.6124">13127 12914 104 0,'-43'0'590'0,"24"0"-573"16,10 26 11-16,9 15-8 16,-5 8-10-16,2 5-8 15,-2 4-2-15,-1-2-9 16,1-12-26-16,5-6-53 15,0-12-97-15</inkml:trace>
  <inkml:trace contextRef="#ctx0" brushRef="#br0" timeOffset="97101.02">14215 12659 265 0,'-32'0'112'0,"7"0"-88"16,6 1 31-16,11 5-15 16,-6-3-3-16,9-3-5 15,5 0 5-15,0 0 11 16,0 0-4-16,19 0-2 0,46-9 9 16,28-6-11-16,5 0-9 15,-8 4-3-15,-22 4-2 16,-24 7-11-16,-22 0-6 15,-12 2 1-15,-10 33-3 16,0 19-1-16,-19 20-2 16,-65 18-3-16,-28 11-1 15,8 2-2-15,17-5-8 16,55-21 4-16,32-22 3 16,46-21-3-16,66-18-1 15,10-11 2-15,-2-5-1 16,-22-2-15-16,-18 0-52 15,-23 0-59-15,-16 0-118 0</inkml:trace>
  <inkml:trace contextRef="#ctx0" brushRef="#br0" timeOffset="97491.0191">15802 12850 379 0,'-8'0'215'15,"-3"0"-182"-15,6 0-4 16,-9 0-10-16,-5 0 7 16,-3 0-3-16,-16 14 8 15,-17 17 13-15,-16 7-18 16,-8 16-12-16,3 6 0 16,16 11-8-16,19-2-5 15,14-6 0-15,27-9-1 16,0-17-5-16,16-14-7 15,61-13-11-15,2-10-38 16,27-10-52-16,6-33-114 0</inkml:trace>
  <inkml:trace contextRef="#ctx0" brushRef="#br0" timeOffset="97790.9264">16391 12914 548 0,'-52'24'105'16,"25"-1"-91"-16,22 5-4 0,5-6-3 15,13-8-1-15,58-9-5 16,14-5 5-16,15 0 6 16,-1-21 10-16,-9-7 14 15,-17 6 3-15,-26 7-9 16,-28 9-10-16,-14 1-2 15,-5 1 0-15,-24 1-2 16,-50 3-16-16,-19 0-2 16,9 0-11-16,18 0-9 15,28 0-27-15,19 0-46 16,19 0-22-16,0 0-92 16</inkml:trace>
  <inkml:trace contextRef="#ctx0" brushRef="#br0" timeOffset="98073.9749">17454 12713 400 0,'-68'28'251'0,"19"2"-198"16,22 1-15-16,21-6-27 15,6-7-11-15,0-4 0 16,44-4 0-16,2 3 30 15,6 1 32-15,-5 8-12 16,-20 11-9-16,-16 10-13 16,-11 3-11-16,-6 7-5 15,-54-8-12-15,-11-13-3 0,-2-18-14 16,2-14-16 0,6 0-20-16,24-22-37 0,22-15-40 15,19-5-82-15,21-6-93 16</inkml:trace>
  <inkml:trace contextRef="#ctx0" brushRef="#br0" timeOffset="98480.8202">18005 12478 173 0,'0'0'211'0,"0"0"-160"15,0 0 2-15,0 0 13 16,0 0-3-16,25 0-3 16,16 0 6-16,-3 0-17 15,14 0-16-15,-11 0 0 16,-22 0-8-16,-8 0-10 15,-11 0-12-15,0 0 0 16,-11 20-1-16,-44 9 3 16,-8 8-4-16,3-8-1 15,39-8-1-15,15-6 1 16,6-7-8-16,22-4 0 0,43-4 8 16,14 2 1-16,6 0-1 15,-20 2 0-15,1-1-1 16,-14 4-8-16,-1-7-47 15,4 0-81-15,-3 0-152 16</inkml:trace>
  <inkml:trace contextRef="#ctx0" brushRef="#br0" timeOffset="99013.2944">19352 12527 594 0,'0'0'76'0,"0"8"-34"16,0 11-19-16,0 6 17 16,0 4-11-16,0 8-1 0,0 8 6 15,-30 8-2-15,-11 4-3 16,-11 2-10-16,-13 3-6 15,-14-2-9-15,-14-6-2 16,3-13-2-16,17-22-3 16,2-19-5-16,30 0-9 15,3-32-14-15,19-17-11 16,19-6 11-16,0 3 10 16,46 12 21-16,11 10 0 15,17 13 15-15,10 10 8 16,20 7 8-16,2 0 0 15,3 14 5-15,-8 18-8 16,-24 5-9-16,-17 5-19 0,-14-14-16 16,0-10-91-16,-18-18-206 15</inkml:trace>
  <inkml:trace contextRef="#ctx0" brushRef="#br0" timeOffset="123948.4494">2755 10727 291 0,'-19'0'219'0,"-41"0"-211"16,22 15 33-16,-17-4-1 16,-2 8 1-16,-8 4-7 15,-6 6-4-15,3 8 0 16,2 5-5-16,28-6-14 16,24-12-9-16,14-12-1 15,0-12-1-15,47 0 7 16,18 0 13-16,-5 0-1 15,-22 7-5-15,-24 19 4 0,-14 11-2 16,0 13 1-16,-65 10-8 16,-34-3-5-16,-12-10-4 15,7-15-1-15,22-25-18 16,30-7-23-16,33 0-32 16,19-24-4-16,14-6-44 15,65-1-48-15,6-4-84 16</inkml:trace>
  <inkml:trace contextRef="#ctx0" brushRef="#br0" timeOffset="124254.0465">2992 10928 490 0,'0'-11'72'16,"0"10"-18"-16,0 1-28 16,0 0 3-16,0 0 7 15,0 16-14-15,0 12-1 16,-8 8-11-16,-19 6-8 15,2-4-2-15,12 0-10 0,-1-8-33 16,3-5-52-16,3-20-70 16,-3-5-251-16</inkml:trace>
  <inkml:trace contextRef="#ctx0" brushRef="#br0" timeOffset="124434.6089">2946 10694 510 0,'-8'0'78'0,"-11"0"-77"0,19 0-1 16,0 0 0-16,0 0-44 16,0 0-96-16,5 6-86 15</inkml:trace>
  <inkml:trace contextRef="#ctx0" brushRef="#br0" timeOffset="124832.3042">3088 10875 310 0,'0'0'134'0,"0"7"-100"16,0-1 22-16,0 2-18 16,0-4-21-16,0 0-12 15,0 2 13-15,0 5 19 16,0 1-1-16,-11 5-5 16,3 3-11-16,8-3-5 15,0-8-12-15,0-9-2 16,19 0 0-16,49-11 7 15,22-17 7-15,8-1 1 16,-13 11 5-16,-25 17 9 16,-28 1-9-16,-23 12-7 15,-9 19-4-15,0 6 0 0,0 4-9 16,-19-10-1-16,2-13-26 16,-2-11-28-16,19-7-30 15,0 0-29-15,0-17-77 16,14-7-109-16</inkml:trace>
  <inkml:trace contextRef="#ctx0" brushRef="#br0" timeOffset="125320.5451">3849 10580 310 0,'0'0'68'15,"0"0"-30"-15,0 0 9 16,0 6 16-16,0-2-16 15,0-4 2-15,0 2-2 16,0-2-5-16,0 0-12 16,0 3-4-16,0 0-6 0,0 5-7 15,0 1-4 1,0 2-5-16,0-1-1 0,0-2-2 16,0 0-1-16,0-2 0 15,21-6 1-15,-7 1 6 16,-3 7 7-16,3 2-4 15,-9 3-5-15,3-3-1 16,3 0-1-16,-8-6-2 16,2 0 0-16,-5-4-1 15,0 0 0-15,0 0-1 16,0 0-6-16,0 0-36 16,0-4-36-16,8-5-24 15,3 1-44-15,-2 1-126 16</inkml:trace>
  <inkml:trace contextRef="#ctx0" brushRef="#br0" timeOffset="125523.3004">3849 10580 4 0</inkml:trace>
  <inkml:trace contextRef="#ctx0" brushRef="#br0" timeOffset="125800.9236">3849 10580 4 0,'-216'9'243'0,"211"-9"-192"0,5 0-17 0,0 0 18 15,0 1-6-15,-8-1-1 16,-3 0 1-16,-3 0 11 15,14 0-13-15,0 0 3 16,0 0-5-16,25 0-11 16,13 0-4-16,16-1 3 15,-2-8-3-15,0 4 0 16,-19 5-14-16,-25 0-9 16,-8 0-4-16,0 14 2 15,0 10 3-15,-8 10-1 16,-22 3-3-16,2-3-1 0,9-7 1 15,6-9-1 1,13-9-1-16,0-5-4 0,0-4-4 16,32 0-3-16,15-4-8 15,-9-5-24-15,8 4-13 16,-2 0-16-16,-3 3-51 16,0-7-96-16</inkml:trace>
  <inkml:trace contextRef="#ctx0" brushRef="#br0" timeOffset="126318.9527">4596 10589 281 0,'-6'0'175'0,"-13"0"-140"16,-3 3-4-16,-2 14 34 15,-9 4-25-15,0 4-5 16,-5 4 13-16,-8 10-5 15,-1 10 2-15,-4 8-13 0,-4 2-11 16,-2 0-13-16,-3-3-6 16,8-17-2-16,6-16 0 15,18-20 0-15,4-3-1 16,18-18-8-16,6-20-10 16,0-4 2-16,0 4 0 15,0 3 14-15,20 13 3 16,12 3 0-16,6 7 0 15,17 2 1-15,2 3 0 16,9 1 3-16,7 6 5 16,-15 0 11-16,2 30-3 15,-22 13-4-15,-6 2-8 0,-4 8-5 16,-4-6 0 0,9-3-18-16,13-10-65 0,14-10-56 15,-22-10-144-15</inkml:trace>
  <inkml:trace contextRef="#ctx0" brushRef="#br0" timeOffset="126804.3598">2014 11735 241 0,'0'0'89'0,"0"0"-19"15,8 0-1-15,57 0 23 16,61-8-19-16,48-6 0 15,55-6-20-15,30-8 6 16,14-7-18-16,-9 2-17 16,-29 0-13-16,-44 3-6 15,-50 11-5-15,-40 8-2 16,-35 11-21-16,-9 0-41 16,-11 0-80-16,-18 0-146 15</inkml:trace>
  <inkml:trace contextRef="#ctx0" brushRef="#br0" timeOffset="127270.6031">2499 12176 202 0,'0'0'278'15,"0"8"-243"-15,-44 10 19 16,-21 1-3-16,-9 5 12 15,1 0-11-15,15 3-8 16,12 1-17-16,19-10-16 16,21 1-6-16,6-9-2 15,19-8 7-15,55-2 5 16,-9 3 1-16,1 4-4 16,-20 8-4-16,-21 8 6 15,-25 11 2-15,0 5-6 16,-47 10-6-16,-43-2-3 15,-16-14-1-15,8-13-6 16,8-14-20-16,25-6-26 0,32 0-25 16,33-6-21-16,0-8-40 15,24 1-83-15</inkml:trace>
  <inkml:trace contextRef="#ctx0" brushRef="#br0" timeOffset="127488.5958">2703 12316 95 0,'11'0'466'0,"-11"10"-433"0,0 12 54 16,0 1-57-16,0 2-20 15,0 0-9-15,0-3-1 16,-19 2-3-16,8-6-16 15,-8-2-30-15,3-9-101 16,-3-7-252-16</inkml:trace>
  <inkml:trace contextRef="#ctx0" brushRef="#br0" timeOffset="127644.5548">2703 12316 401 0,'-8'-175'261'0,"8"175"-249"16,0 0-12-16,0 0-5 16,0 0-63-16,41 0-103 15,-8 11-129-15</inkml:trace>
  <inkml:trace contextRef="#ctx0" brushRef="#br0" timeOffset="127938.5561">2973 12477 313 0,'0'8'172'0,"0"-7"-155"16,11-1 35-16,17 0-17 16,-1 0-19-16,11-19-1 15,0-11 19-15,14 3 3 16,-6 8-4-16,14 1 2 15,-13 9-5-15,-1 8-2 16,-27 1-15-16,-5 0-9 16,-14 28 3-16,0 6 3 15,-14 2-10-15,-24 1-1 16,11-8-32-16,8-13-43 16,10-5-38-16,9-11-68 15,0 0-173-15</inkml:trace>
  <inkml:trace contextRef="#ctx0" brushRef="#br0" timeOffset="128349.7274">3497 12048 149 0,'0'0'192'0,"0"0"-134"0,0 0-22 15,0 0-12 1,0 0 7-16,0 0 12 0,0 0-8 16,0 0-2-16,0-11 13 15,0 4-17-15,14 2 3 16,5-2-1-16,0 4-3 15,-8 3-3-15,-11 0-13 16,0 0-5-16,0 21 9 16,0 5-4-16,0 7-5 15,0 1-5-15,-11-5-2 16,11-8 0-16,0-8 0 16,0-8 0-16,0-5-1 15,43 0-2-15,4-8-9 16,-1-9-26-16,6 3-36 0,-3 5-25 15,-16 4-88-15</inkml:trace>
  <inkml:trace contextRef="#ctx0" brushRef="#br0" timeOffset="128783.5527">4217 12055 291 0,'0'0'148'0,"0"0"-86"0,0 0-10 16,0 7 5-16,0 11-26 16,0 2-8-16,0 6 3 15,0 3-2-15,0 5 1 16,-14 5 4-16,-5 10 2 15,0 8-11-15,-22 7-6 16,-5 4-9-16,-12-5-4 16,-2-13-1-16,3-17-1 15,11-24-8-15,19-9-13 16,2-28-13-16,17-22-9 16,8-15 12-16,0 5 13 15,0 5 16-15,27 13 3 16,25 13 6-16,13 6 13 15,25 16 10-15,11 7 10 0,11 0 11 16,0 19-3-16,-14 16-16 16,-14 10-27-16,-18 0-4 15,10-1-35-15,-16-19-132 16,-13-25-326-16</inkml:trace>
  <inkml:trace contextRef="#ctx0" brushRef="#br0" timeOffset="147634.0662">2166 13033 160 0,'-46'0'81'0,"8"0"-68"15,21 0 14-15,6 0 12 16,11 0-9-16,0 0 4 16,0 0 1-16,39-9 10 15,92-26 7-15,92-25 15 16,118-24-10-16,84-18-11 15,69-4-16-15,-17 13-16 16,-57 24-14-16,-107 21-8 16,-116 17-95-16,-99-2-320 15</inkml:trace>
  <inkml:trace contextRef="#ctx0" brushRef="#br0" timeOffset="148308.0192">7914 12686 16 0,'52'-41'370'0,"103"-12"-348"16,102-25 37-16,111-6 23 0,95-4-20 15,61 12-15-15,-17 15-14 16,-63 25-33-16,-122 19-1 16,-126 6-95-16,-130-12-287 15</inkml:trace>
  <inkml:trace contextRef="#ctx0" brushRef="#br0" timeOffset="148902.5803">5665 15506 344 0,'19'8'91'0,"54"-5"-56"0,83-3 74 15,105-36-27-15,127-54-19 16,105-39-10-16,121-23-13 16,43-8-34-16,-8 20-6 15,-107 12-102-15,-206 12-287 16</inkml:trace>
  <inkml:trace contextRef="#ctx0" brushRef="#br0" timeOffset="154218.2579">20906 5587 309 0,'-38'44'1'16,"11"8"8"-16,8 4 0 0,0 7 4 16,0 10 9-16,16 11 1 15,-3 10 8-15,-2 17 1 16,-3 10-3-16,-2 21 0 16,-15 22-6-16,-1 17-5 15,1 27-5-15,1 19-8 16,8 7-3-16,11 23-1 15,-3-3 1-15,11 8 5 16,-14 3 2-16,14 1 2 16,0 14-1-16,-5 15-5 15,-9 14-3-15,-5 16-2 16,-8 4 0-16,8 1-2 0,-9 4 1 16,9 1-4-1,11 2-2-15,-3-1 5 0,11-4 1 16,0-3 1-16,0 8-3 15,0 7-4-15,0 16-3 16,0 13-17-16,-3-4-2 16,-35-1 4-16,0-11 3 15,0-15-42-15,16-19 38 16,17-24-24-16,5-37 38 16,13-26-27-16,39-33 39 15,0-19 0-15,0-17-16 16,-11-10 11-16,2-4-8 15,-2-16-92-15</inkml:trace>
  <inkml:trace contextRef="#ctx0" brushRef="#br0" timeOffset="156614.1658">21975 6095 146 0,'0'0'229'16,"0"0"-201"-16,0 0 13 15,0 0-8-15,0 0-8 0,0 0-9 16,0 0 12-16,0 0 13 16,-5 0-1-16,-23 0-9 15,-18 0-17-15,-19 22-8 16,-1 4 3-16,-13 5-1 16,19-2-4-16,8-1-3 15,20-1 0-15,13-3 1 16,10-3-1-16,9-7-1 15,0-1-1-15,0-3 1 16,9-1 6-16,10 4 3 16,0 0 5-16,-6 1 6 15,-13 6 6-15,0 4 0 16,0 12-5-16,-13 4-11 0,-45-1-5 16,-7-2-5-16,-9-11-1 15,17-12-7-15,16-10-18 16,9-4-19-16,21 0-7 15,11 0-11-15,0-22-71 16,38-4-60-16</inkml:trace>
  <inkml:trace contextRef="#ctx0" brushRef="#br0" timeOffset="156906.2708">22204 6245 177 0,'6'-5'263'0,"-6"5"-215"16,0 0 7-16,0 0-20 15,0 0-9-15,0 10-9 16,0 17 7-16,0 7-8 15,0 8-5-15,0 0-7 16,0 3-4-16,0-1-1 16,-14-7-12-16,-2-12-41 15,2-10-43-15,14-15-44 16,0 0-108-16</inkml:trace>
  <inkml:trace contextRef="#ctx0" brushRef="#br0" timeOffset="157108.1877">22297 5989 552 0,'-14'0'24'0,"9"-1"-5"0,5 1-19 16,0 0-12-1,0-3-41-15,0 3-48 16,0 0-112-16</inkml:trace>
  <inkml:trace contextRef="#ctx0" brushRef="#br0" timeOffset="157572.1699">22526 6238 330 0,'0'5'160'15,"-8"10"-134"-15,8-1 23 16,-6 7-7-16,-2 3-22 16,3-1-11-16,-3 3-3 15,-3 5 1-15,2-6 1 16,9-7-1-16,0-10 0 16,0-8-1-16,0 0-5 15,33-8 14-15,41-26 8 16,18 0-10-16,7 8 3 0,-20 10 5 15,-27 11 12-15,-20 5-14 16,-13 0-10-16,-10 21 0 16,-9 9 1-16,0 5-10 15,0-2-2-15,0-10-19 16,0-8-39-16,0-10-12 16,0-5-17-16,0 0-56 15,16 0-6-15,11 0-81 16</inkml:trace>
  <inkml:trace contextRef="#ctx0" brushRef="#br0" timeOffset="158360.1643">23208 5886 113 0,'0'0'85'0,"0"0"-52"15,0 0 8-15,0 0-5 16,0 0 2-16,0 0 9 15,0 0-5-15,0 0-10 16,0 0-7-16,0 0-6 16,0 0 4-16,0 0-3 15,0 0-4-15,0 0-3 16,0 0-1-16,0 0 0 16,0 0-4-16,0 0 1 15,0 0 7-15,32-6 11 16,20-5 4-16,14-5-14 0,-1 3-4 15,-5 2 15 1,-16 3 1-16,-17 5 0 0,-13 3-10 16,-14 0-8-16,0 0-4 15,0 12-5-15,0 23 1 16,-28 13-1-16,-10 2-1 16,-3-4-1-16,22-4 0 15,14-12-4-15,5-9-12 16,0-13-20-16,13-8-24 15,39 0-18-15,14 0-65 16,18-8-101-16</inkml:trace>
  <inkml:trace contextRef="#ctx0" brushRef="#br0" timeOffset="158780.2468">24230 5963 350 0,'-3'0'176'0,"3"0"-156"15,0 0 10-15,0 9 3 16,0 7-2-16,0 8-21 16,0 9 13-16,-5 3-1 15,-22 14-7-15,-12 5 1 16,-20 9-8-16,-12 1-5 15,-3-5-3-15,3-11-1 0,6-14-1 16,18-17-9-16,15-18-9 16,-1 0-9-16,14-25-9 15,13-16-11-15,6-4 24 16,0 6 18-16,6 2 7 16,32 8 3-16,8 6 4 15,20 3 6-15,-6 13 4 16,5 7 8-16,-5 0 8 15,-3 10 7-15,-10 27-7 16,-9 13-2-16,-22 6-12 16,9 2-19-16,-25-10-5 15,19-9-35-15,0-10-75 16,16-21-122-16</inkml:trace>
  <inkml:trace contextRef="#ctx0" brushRef="#br0" timeOffset="159688.2145">24885 6261 191 0,'0'-6'326'16,"0"6"-284"-16,0 0 17 16,46 0-4-16,19 0-19 15,14 6-25-15,-13-1-11 16,5-2-2-16,2-3-18 16,-7 0-46-16,18 0-91 15,-5 0-273-15</inkml:trace>
  <inkml:trace contextRef="#ctx0" brushRef="#br0" timeOffset="160048.0204">26196 5947 397 0,'-46'8'223'0,"-9"18"-216"0,3 13 41 15,-13 9-13-15,-11 13-14 16,7 6-13-16,12 3 3 15,5 2 5-15,25-6-4 16,27-7-10-16,0-11-2 16,0-13-2-16,60-12-13 15,25-17-13-15,5-6-24 16,16 0-52-16,-3-17-58 16,-4-10-115-16</inkml:trace>
  <inkml:trace contextRef="#ctx0" brushRef="#br0" timeOffset="160309.9937">26548 6353 533 0,'-14'31'35'0,"14"-4"-4"16,0-8-17-16,46-12-5 15,42-7 2-15,10 0 12 16,5-22 14-16,-4-4-4 15,-34 6 6-15,-19 5-6 16,-37 9-18-16,-9 4 4 16,-3-6 7-16,-68-3-26 15,-14-4 0-15,-7 4-20 16,18 0-18-16,25 1-28 0,33 5-11 16,16 2-18-16,2-3-132 15</inkml:trace>
  <inkml:trace contextRef="#ctx0" brushRef="#br0" timeOffset="160580.2392">27349 6110 576 0,'-49'32'37'0,"-16"5"22"15,13 2-18-15,19-3-26 16,9-10-15-16,24-9-5 0,0-6 0 15,24-2 5 1,23 1 8-16,4 4 17 0,-4 11 16 16,-20 7-3-16,-19 10-5 15,-8 6-14-15,-2 2-8 16,-56-7-11-16,4-17-7 16,-3-15-41-16,5-11-45 15,24-20-1-15,28-22-125 16,0-10-137-16</inkml:trace>
  <inkml:trace contextRef="#ctx0" brushRef="#br0" timeOffset="160986.0977">27617 5787 439 0,'0'0'25'16,"0"0"10"-16,13 0 7 15,34 0 17-15,-1 0-14 0,0 0 5 16,-13 0 2-16,-14 0-2 16,-19 0-18-16,0 15-13 15,0 20-3-15,-8 15-1 16,-30 10-11-16,-9-2-4 16,26-10 0-16,10-9-3 15,11-14-5-15,11-16-14 16,38-9-9-16,22 0-15 15,13 0-30-15,28-28-73 16,-19-6-318-16</inkml:trace>
  <inkml:trace contextRef="#ctx0" brushRef="#br0" timeOffset="194824.0695">29588 5921 171 0,'0'0'209'0,"-11"0"-184"0,11 0 26 16,0 0-14-16,0 0 20 16,46-15-9-16,17-1-7 15,-8 3 7-15,2 5-3 16,3 2-9-16,0 4-8 16,3-1-1-16,-9 3-11 15,-16 0-8-15,-32 0-6 16,-6 7-1-16,-6 34 1 15,-78 22 4-15,-47 32-2 16,-38 13-3-16,2 0 0 0,37-13 0 16,72-22-1-16,50-17 0 15,8-25-2-15,79-16-6 16,14-12-19-16,11-3-25 16,7 0-15-16,-4 0-43 15,-31-5-71-15,-11-10-181 16</inkml:trace>
  <inkml:trace contextRef="#ctx0" brushRef="#br0" timeOffset="195229.5443">30564 6124 319 0,'0'-7'173'16,"0"7"-130"-16,-30 0 13 16,-24 21-17-16,-12 18-12 0,-24 8 9 15,-11 6 7-15,-2 10-9 16,18 6-2-16,33-3-4 16,20-8-17-16,32-8-8 15,0-18-3-15,10-9-3 16,50-11-22-16,33-12-53 15,19 0-52-15,-3-1-102 16</inkml:trace>
  <inkml:trace contextRef="#ctx0" brushRef="#br0" timeOffset="195507.9936">30736 6444 99 0,'-38'15'510'0,"-3"4"-487"0,35 9-6 16,6-18-10-16,52-10-3 16,33 0 0-16,32-16 6 15,3-15 12-15,-17-5 9 16,-23 12-2-16,-48 10-4 16,-32 6-5-16,0 4-4 15,-41-3 6-15,-40 6-12 16,-12 1-10-16,8 0 0 15,12 0 0-15,35 0-16 16,24-3-37-16,14-3-21 16,38-1-83-16,30-4-128 15</inkml:trace>
  <inkml:trace contextRef="#ctx0" brushRef="#br0" timeOffset="195723.9601">31338 6366 120 0,'-32'21'379'16,"13"-4"-334"-16,19-2-1 16,0-7-24-16,0-8-7 15,38 0 18-15,16 0 20 16,-7 0 3-16,-15 14-23 16,-32 22-4-16,0 5-17 15,-35 8-10-15,-36-2 0 0,17-8-18 16,2-13-47-16,19-13-60 15,22-13-120-15</inkml:trace>
  <inkml:trace contextRef="#ctx0" brushRef="#br0" timeOffset="196113.6896">31766 6064 253 0,'0'0'70'0,"0"0"33"16,20 0-20-16,-1 0-24 15,19 0-4-15,-19-7-1 16,8 7-9-16,-21 0-12 16,-6 4-7-16,0 22-6 15,0 4-3-15,-44 6-4 16,-21-1-9-16,18 1-1 16,25-15-3-16,22-5 0 15,0-8 0-15,0-5 0 16,28 0-6-16,13-3-10 0,24 2-16 15,0-2-45-15,-2 8-36 16,-16-5-70-16</inkml:trace>
  <inkml:trace contextRef="#ctx0" brushRef="#br0" timeOffset="196489.5052">32650 6126 463 0,'0'33'63'0,"-19"17"26"16,-22 3-32-16,-11 15-22 16,-19 3-18-16,-8 5-2 15,-5-7 5-15,2-11-17 16,-3-20-3-16,25-18-2 15,9-20-9-15,12-7-8 16,31-37-16-16,8-19 1 16,0-8 21-16,0 0 3 15,8 11 9-15,31 15 1 16,7 13 4-16,19 17 11 0,1 15 28 16,2 0 6-16,14 34 17 15,-28 31-11-15,-7 9-17 16,-34 10-24-16,-13-4-14 15,33-7-13-15,11-28-127 16,24-36-331-16</inkml:trace>
  <inkml:trace contextRef="#ctx0" brushRef="#br0" timeOffset="222617.3079">22079 8959 308 0,'-85'0'235'0,"6"5"-233"15,-13 33 38-15,-12 14-10 16,-8 7-3-16,19 4-14 15,23-9-3-15,37-17-7 0,27-13-3 16,6-9 2-16,14-4 6 16,43-1 12-16,3 2 10 15,-3 5 4-15,-16 10-4 16,-22 13-3-16,-19 10 0 16,-13 16-7-16,-85 4-9 15,-14 0-11-15,-19-10 0 16,27-28-16-16,20-25-31 15,32-7-35-15,44-27-10 16,8-12-33-16,60-8-46 16</inkml:trace>
  <inkml:trace contextRef="#ctx0" brushRef="#br0" timeOffset="222917.145">22559 9177 346 0,'0'-1'123'0,"0"1"-91"16,0 0 33-16,11 8-4 0,-3 18-20 15,-3 1-14-15,-5 9-10 16,0 8-5-16,0 3-4 16,-11 3-6-16,-21 4-2 15,10-9-8-15,3-3-36 16,11-11-90-16,8-23-159 16</inkml:trace>
  <inkml:trace contextRef="#ctx0" brushRef="#br0" timeOffset="223105.4932">22586 8938 558 0,'-27'-4'41'16,"27"1"-41"-16,0 3-5 15,0-1-67-15,38-5-120 16</inkml:trace>
  <inkml:trace contextRef="#ctx0" brushRef="#br0" timeOffset="223495.463">22848 9189 453 0,'-14'23'31'16,"11"12"42"-16,-8 2-31 16,-2 2-20-16,-6 0-12 15,11-7-4-15,-12-6 15 16,10-8 0-16,7-7-13 15,3-11-6-15,0 0-1 16,41-18 2-16,38-14 11 16,5 1-9-16,6 9 9 15,-24 11 9-15,-17 11 0 0,-6 0-1 16,-21 13-7-16,-16 22-2 16,-6 5-1-16,0 3-7 15,0 1-5-15,-22-6-3 16,3 0-11-16,13-12-30 15,6-4-19-15,0-4-53 16,33-18-78-16,13 0-180 16</inkml:trace>
  <inkml:trace contextRef="#ctx0" brushRef="#br0" timeOffset="224041.3892">23857 8773 228 0,'-14'0'153'0,"6"0"-115"16,8 0-16-16,-6 0-5 0,6 0 5 15,-5 0 1 1,-3 0 11-16,8 0 4 0,0 0-15 16,0 0-5-16,0 0 4 15,0 0 3-15,0 0-5 16,0 0-2-16,0 0 5 15,8 0 12-15,25 0-6 16,-3 0-10-16,-3 0-7 16,0 0-2-16,-16 0 0 15,-3 0-1-15,-8 0-5 16,0 0-1-16,0 3 1 16,0 11 1-16,0 12 3 0,-38 5-3 15,-8 8-2 1,13-5-3-16,14-8 0 0,19 1 1 15,0-14-1-15,5 3-1 16,42-10 1-16,18-6-1 16,14 0-1-16,6 0-14 15,-1 0-24-15,-5-6-29 16,0 0-59-16,-13 4-121 16</inkml:trace>
  <inkml:trace contextRef="#ctx0" brushRef="#br0" timeOffset="224491.5634">24778 8892 306 0,'0'0'178'0,"0"0"-151"15,0 0-10-15,0 0 11 16,0 14 4-16,-19 7-13 16,-5 3 14-16,4 6 9 15,-7 6-4-15,8 5-2 16,-16 9-5-16,-17 12-3 16,-5 5-14-16,-28 8-6 15,-8-6-6-15,1-12-2 0,7-14-2 16,20-19 0-16,18-14-1 15,20-10-1-15,8-5-2 16,5-32-9-16,14-10-11 16,0 0 12-16,0 2 6 15,47 5 5-15,13 8 3 16,5 10 3-16,14 10-1 16,0 12 12-16,-2 0 19 15,-12 30-3-15,-5 13-4 16,-14 12-6-16,-7-1-15 15,-4-8-5-15,3-11-16 16,19-8-88-16,-2-19-128 16</inkml:trace>
  <inkml:trace contextRef="#ctx0" brushRef="#br0" timeOffset="225857.2604">25304 9166 306 0,'-13'-5'74'0,"13"4"-17"15,0 0 3-15,52-5 9 16,32 2-13-16,9 2-11 16,5 2-6-16,-5 0-12 15,-28 0-12-15,-13 0-15 0,-19 0 0 16,-14 0-12-16,13 0-39 15,-18 0-120-15,-8 0-287 16</inkml:trace>
  <inkml:trace contextRef="#ctx0" brushRef="#br0" timeOffset="226089.185">25670 8951 550 0,'-6'11'27'0,"6"21"8"15,0 13 34 1,0 9-42-16,0 7-20 0,-13 2-5 16,-6-7-2-16,0-9-1 15,19-15-9-15,0-8-30 16,0-11-100-16,19-8-258 15</inkml:trace>
  <inkml:trace contextRef="#ctx0" brushRef="#br0" timeOffset="226419.6996">26785 8992 126 0,'0'-11'397'16,"-5"9"-356"-16,-12 2 4 16,-21 0-6-16,-14 0-25 15,-19 23-6-15,-16 12 28 16,-3 17-1-16,-3 13 6 15,14 9-17-15,27-1-15 16,25-6-5-16,27-12-4 16,0-15 0-16,60-12-5 15,25-12-5-15,21-10-26 0,3-6-39 16,3 0-52-16,-14-3-157 16</inkml:trace>
  <inkml:trace contextRef="#ctx0" brushRef="#br0" timeOffset="226741.4052">27131 9237 485 0,'-38'17'134'0,"24"11"-130"16,14-4 11-1,0-7-3-15,41-6-4 0,44-10 1 16,5-1 19-16,8 0 15 15,-13-4-7-15,-12-10 4 16,-27-2-19-16,-18 4-3 16,-17-2 1-16,-11-1 5 15,0-5 5-15,-14-5-19 16,-38 3-8-16,-13 1 1 16,-6 9-2-16,16 5-1 15,4 1-2-15,26 6-4 16,22 0-8-16,3 0-26 15,0 0-37-15,36 0-58 16,40 0-54-16,25 0-66 16</inkml:trace>
  <inkml:trace contextRef="#ctx0" brushRef="#br0" timeOffset="227019.403">28186 9023 502 0,'-60'0'98'15,"3"0"-29"-15,-8 9-11 16,10 15 5-16,12-5-32 16,24-5-27-16,19-5-4 15,0-2-2-15,24 3 2 16,31 3 11-16,2 6 13 16,-16 4-1-16,-22 7 1 15,-19 10-9-15,-14 9-3 16,-70 1-3-16,-9-2-8 0,8-17-1 15,20-15-7-15,19-15-14 16,27-1-31-16,19-4-33 16,0-25-42-16,13-5-50 15,39-6-93-15</inkml:trace>
  <inkml:trace contextRef="#ctx0" brushRef="#br0" timeOffset="227409.1016">28587 8737 242 0,'-13'0'134'0,"13"0"-76"15,0 0-7-15,0 0-26 16,0 0-5-16,0 0 19 16,24 0 28-16,23 0-7 15,4 0-10-15,-4 0 0 16,-1 0-13-16,-19 0-12 0,-21 4-17 16,-6 21-3-1,0 14 1-15,-66 11 1 0,-5 1-5 16,20-7-1-16,15-8-1 15,36-13 0-15,0-9-3 16,27-9-2-16,44-5 0 16,22 0-9-16,5 0-38 15,-11-10-25-15,-2 1-24 16,-20-1-133-16</inkml:trace>
  <inkml:trace contextRef="#ctx0" brushRef="#br0" timeOffset="227791.1514">29681 8824 430 0,'0'0'72'0,"0"17"24"16,0 22-37-16,0 12-12 15,-39 12-16-15,-15 5-4 16,-22 14-6-16,-3-7-6 16,-6-5-14-16,6-11-1 15,0-16-2-15,13-20 0 16,6-14-4-16,14-9-1 16,13-19-8-16,9-37-15 15,16-6 9-15,8 1 11 16,0 12 10-16,8 19 0 0,30 12 4 15,14 15 1-15,13 3 11 16,20 6 17-16,-3 35 13 16,13 17 0-16,-2 9-19 15,-6 0-23-15,8-4-4 16,4-6-45-16,-18-26-195 16</inkml:trace>
  <inkml:trace contextRef="#ctx0" brushRef="#br0" timeOffset="233565.3023">25468 11420 542 0,'27'-13'59'0,"-8"13"34"16,14 0-18-16,-8 18-12 15,-6 31-4-15,-19 27-19 16,0 27-17-16,-38 15-17 16,-9 3-6-16,23-21-18 15,24-52-211-15</inkml:trace>
  <inkml:trace contextRef="#ctx0" brushRef="#br0" timeOffset="294742.6246">28173 6376 165 0,'0'0'18'0,"0"0"16"15,0 0 13-15,8 0 14 16,6 0 1-16,5 0-11 16,0-1 3-16,8-5-3 15,-2 1-21-15,2 3-7 16,-22 2-9-16,-5 0-6 15,0 0-1-15,0 0 4 16,0 0-1-16,0 0-1 16,0 0-2-16,0 10-1 15,-5 7 6-15,-22 9 4 16,-12 0-3-16,-12 10-7 16,-15 0 0-16,17 4-1 0,-14-2-4 15,12-4 1-15,10-2-1 16,-6-4-1-16,-4-4 0 15,10-4 1-15,-3-6-1 16,11-8 0-16,14-4 0 16,6-2 0-16,-7 0 0 15,4-15-1-15,0-14-2 16,8-1-4-16,8 2 3 16,0-1 2-16,0 7 0 15,0 2 2-15,13 3 0 16,1 2-1-16,-1 2 1 15,7 4-1-15,-1 3 1 0,-6 1 1 16,6 1-1-16,14 1 0 16,0 3 1-16,13 0 0 15,6 0 3-15,8 21 3 16,-8 8-4-16,-6 6 2 16,6 3-1-16,-14 0-1 15,-2 0-3-15,2-4 0 16,-25 0-2-16,-7 5-6 15,-6-4-21-15,0-9-48 16,0-4-61-16,0-16-198 16</inkml:trace>
  <inkml:trace contextRef="#ctx0" brushRef="#br0" timeOffset="295282.3758">28762 6145 212 0,'-19'0'142'16,"19"0"-126"-16,-11 0 10 15,11 0-3-15,0 0-2 16,0 4 2-16,0-2 19 16,0 6 9-16,0 5-7 0,11 9-7 15,-11 9-9-15,0 13-2 16,0 4-15-16,0 4-6 15,0 1 2-15,-19-5-4 16,-1-2-3-16,1-6-1 16,-8-4-7-16,3-8-25 15,15-10-43-15,4-7-49 16,5-10-122-16</inkml:trace>
  <inkml:trace contextRef="#ctx0" brushRef="#br0" timeOffset="295522.4971">28396 6366 231 0,'0'-7'94'0,"39"2"-40"15,29 0 27-15,41 5 1 16,11 0-12-16,-3 0-17 16,-5 0-36-16,-28 0-17 15,-24 0-19-15,-13-8-188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8:40:59.3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6196 4872 524 0,'-52'0'13'16,"-16"0"28"-16,-30 0 14 15,-19 15-28-15,-28 13-8 0,1 2-2 16,2 5 5-1,25 0-4-15,43-5-10 0,36-6 2 16,38-7-7-16,0-2-1 16,44-7-2-16,21 1 10 15,-10 5 9-15,-9 2 8 16,-27 18-3-16,-19 21 9 16,-27 16 0-16,-85 17-19 15,-33-2-9-15,-18-4-4 16,5-21-1-16,21-22-4 15,45-25-15-15,40-14-13 16,38 0-32-16,14-16-33 0,33-15-35 16,73-13-107-1</inkml:trace>
  <inkml:trace contextRef="#ctx0" brushRef="#br0" timeOffset="240.0447">6294 5063 515 0,'0'11'16'0,"0"21"41"16,0 6 5-16,0 3-25 15,0 4-18-15,-19-3-9 16,-13-3-6-16,4-3-4 0,4-8-2 15,10-8-19-15,11-5-45 16,-2-3-73-16,0-12-164 16</inkml:trace>
  <inkml:trace contextRef="#ctx0" brushRef="#br0" timeOffset="403.7592">6583 4690 80 0,'-8'-14'500'0,"-11"14"-495"0,6 0-10 15,7 0-6-15,6 0-71 16,0 3-111-16</inkml:trace>
  <inkml:trace contextRef="#ctx0" brushRef="#br0" timeOffset="726.2425">6766 5109 492 0,'0'14'30'15,"0"2"2"-15,0 5 24 0,0-6-29 16,6-5-20-16,26-10-5 15,34 0 14-15,21-25 15 16,11-6-5-16,19 3 3 16,-10 12 2-16,-17 7 6 15,-11 9-9-15,-27 15-9 16,-28 32 0-16,-24 23-2 16,0 5-6-16,-38 3-11 15,-14-10 0-15,-8-19-15 16,22-16-36-16,24-17-33 15,3-15-32-15,11-1-80 16,30-19-249-16</inkml:trace>
  <inkml:trace contextRef="#ctx0" brushRef="#br0" timeOffset="1085.7705">8091 4663 387 0,'0'0'115'16,"0"-2"-95"-16,0-2 22 15,38-1 15-15,20-2-6 0,-4-1-12 16,-10 8 4-16,-31 0-14 15,-13 5-15-15,0 32 5 16,-32 18 0-16,-39 11-10 16,-3 0-3-16,17-5-3 15,43-17-1-15,14-12-2 16,52-13 1-16,60-14 1 16,13-5-2-16,6 0 0 15,-19 0 0-15,-27 0-14 16,-25 0-32-16,-3 0-50 15,3 0-137-15</inkml:trace>
  <inkml:trace contextRef="#ctx0" brushRef="#br0" timeOffset="1985.8612">9545 4973 170 0,'0'-9'314'16,"0"7"-253"-16,0-2 14 0,0 4-28 15,0 0-15-15,0 0-9 16,0 0 4-16,0 6-2 16,-20 23 11-16,-15 12-5 15,-36 16-5-15,-22 8-9 16,-24 6-9-16,-6-7-4 16,3-14-4-16,28-16 1 15,21-21-1-15,33-13 0 16,24-13-2-16,14-40-13 15,0-11-9-15,66-7 3 16,21 7 13-16,3 12 8 16,2 12-1-16,-12 12 1 0,-4 18 1 15,-16 10 1-15,-3 0 4 16,-11 34 7-16,-18 20 5 16,-15 18-4-16,-7 5-8 15,-6 0-5-15,0-9-1 16,0-20-1-16,0-8-15 15,19-15-26-15,22-12-30 16,16-9-45-16,30-4-88 16</inkml:trace>
  <inkml:trace contextRef="#ctx0" brushRef="#br0" timeOffset="2346.1589">10455 4848 379 0,'-5'0'97'16,"5"0"-58"-16,0 31 20 0,0 9 11 15,-14 11-27-15,-8 2-10 16,-8 9-5-16,-16 1-13 16,5-1-11-16,-5-3-4 15,2-10-1-15,3-10-10 16,3-13-34-16,5-14-63 15,6-11-53-15,2-1-134 16</inkml:trace>
  <inkml:trace contextRef="#ctx0" brushRef="#br0" timeOffset="2489.81">10035 5201 237 0,'79'-22'236'0,"11"14"-147"15,36-3 5 1,-6 7-44-16,8-4-20 0,-14-4-11 15,-10-1-19-15,-14-9-10 16,-8 0-55-16,2-11-117 16</inkml:trace>
  <inkml:trace contextRef="#ctx0" brushRef="#br0" timeOffset="2939.8591">11786 4877 544 0,'0'0'47'16,"0"0"4"-1,-41 2 2-15,-16 27-31 0,-28 8-3 16,-8 12 17-16,-5 13-4 16,0 5-11-16,24 2-2 15,36-1-12-15,30-11-7 16,8-10-5-16,36-16-21 16,48-15-35-16,14-5-27 15,6-7-83-15,-6-4-223 16</inkml:trace>
  <inkml:trace contextRef="#ctx0" brushRef="#br0" timeOffset="3223.6607">12034 5182 583 0,'-52'48'35'0,"11"-4"38"15,30-11-55-15,11-9-12 16,19-18-4-16,71-6 8 15,44-15 16-15,27-28-2 16,-3-6 7-16,-19 4 7 16,-41 11-8-16,-41 12-10 15,-35 7-14-15,-22 3 3 16,-41 6 8-16,-62 1-17 16,-34 5-2-16,26 0-4 15,29 0-15-15,33 2-18 16,46-2-27-16,3 0-34 0,46-8-24 15,58-25-17-15,21 3-4 16</inkml:trace>
  <inkml:trace contextRef="#ctx0" brushRef="#br0" timeOffset="3455.8758">13095 4964 470 0,'-71'38'70'0,"19"-1"41"16,38-5-33-16,9-7-36 15,5-7-29-15,13-7 0 16,39 0 9-16,14 1 12 16,-15 7-4-16,-7 6-1 0,-28 10-9 15,-16 10-10-15,0 1-4 16,-46 5-6-16,-19-10 0 16,13-17-18-16,16-22-37 15,12-2-39-15,18-14-31 16,6-13-66-16,0-4-6 15</inkml:trace>
  <inkml:trace contextRef="#ctx0" brushRef="#br0" timeOffset="3802.1773">13651 4706 302 0,'0'-3'94'0,"0"-2"-15"15,8-2-4-15,33 2-14 16,5-2-17-16,12-1 4 16,1-2-2-16,7 1 1 15,-9 3-5-15,-16 5-5 16,-22 1-12-16,-19 0-12 15,0 34 1-15,-52 21 0 16,-27 8-7-16,6-5-6 0,15-8 0 16,39-19-1-1,19-9-1-15,0-9-6 0,58-13-15 16,26 0-19-16,22-16-48 16,-2-10-74-16,2-3-153 15</inkml:trace>
  <inkml:trace contextRef="#ctx0" brushRef="#br0" timeOffset="4236.0097">14851 4806 251 0,'13'0'301'15,"1"20"-236"-15,-6 12 25 16,-8 4-40-16,0 10-9 16,0 14-8-16,-55 9 4 15,-24 15-7-15,-32 10-7 16,-7-1-11-16,1-11-7 16,13-26-5-16,31-25 0 15,27-31-2-15,21-8-4 16,25-53-20-16,0-32-13 15,38-17 11-15,28 5 12 16,-6 14 7-16,-9 34 9 16,-18 28 1-16,-14 16 0 0,0 13 2 15,0 0 2-15,9 20 23 16,4 18 2-16,9 8-4 16,3 6-7-16,-3 8-5 15,5-3-7-15,-8-3-5 16,-5-9-2-16,-6-9-4 15,1-10-20-15,4-11-57 16,1-1-65-16,5-9-137 16</inkml:trace>
  <inkml:trace contextRef="#ctx0" brushRef="#br0" timeOffset="4506.1928">15521 4912 579 0,'0'4'97'0,"0"-4"-77"16,66 0 4-16,5 0 4 15,-6 0-9-15,-10-1-12 16,-12-6-5-16,-16 0-2 0,-13 6-32 16,0 1-107-1,-14 0-156-15</inkml:trace>
  <inkml:trace contextRef="#ctx0" brushRef="#br0" timeOffset="4672.1064">15671 5136 203 0,'0'0'430'16,"0"0"-327"-16,0 8-14 16,33 4-61-16,27-12-23 15,-3 0-4-15,3 0-1 16,6-31-7-16,-9-1-76 0,3 5-88 16,5-5-132-16</inkml:trace>
  <inkml:trace contextRef="#ctx0" brushRef="#br0" timeOffset="4888.2489">16792 4512 627 0,'19'26'58'0,"0"27"53"15,0 23-34-15,-19 18-22 16,0 20-21-16,-52 17-8 15,-32 7-9-15,-9-3-13 16,3-10-4-16,6-16-1 16,10-19-26-16,14-15-44 0,8-19-98 15,6-24-172-15</inkml:trace>
  <inkml:trace contextRef="#ctx0" brushRef="#br0" timeOffset="19579.6838">5673 7991 301 0,'0'-23'90'16,"0"7"-16"-16,0 4 5 0,0 8 4 15,-8 4-30-15,2 0-4 16,6 14-22-16,0 36 21 16,0 30-7-16,0 20-17 15,-22 19-10-15,-30 12-8 16,-13 11-2-16,-6 1-4 16,-2 1 2-16,10-1-2 15,27-21-8-15,36-31-60 16,0-48-97-16,14-43-249 15</inkml:trace>
  <inkml:trace contextRef="#ctx0" brushRef="#br0" timeOffset="20515.423">7066 8172 265 0,'0'-1'57'0,"0"-3"5"0,0 4 0 15,0 0-23-15,0 0-20 16,-11 0-1-16,8 0 2 16,3 0 5-16,0 5 28 15,0 27-17-15,0 7-10 16,0 17-6-16,0 6-10 15,-5 7-8-15,-14 8 0 16,0 0-2-16,5-4-1 16,1-12-18-16,7-15-73 15,-13-11-99-15,-8-22-194 16</inkml:trace>
  <inkml:trace contextRef="#ctx0" brushRef="#br0" timeOffset="20694.7585">6682 8579 486 0,'13'-12'84'0,"58"12"-30"16,33 0 15-16,13 0-50 16,-11 2-12-16,-8 4-7 15,-13-6-1-15,-20 0-40 16,-13-32-151-16</inkml:trace>
  <inkml:trace contextRef="#ctx0" brushRef="#br0" timeOffset="22293.7214">8915 8138 346 0,'0'0'56'0,"0"0"4"16,-19-2-11-16,-9-4-17 16,4 2 15-16,-9 4 4 15,-13 0-13-15,-14 12-21 16,-6 17 2-16,-13 8 3 16,-11 11-7-16,3 9-4 15,2 4 2-15,15 9 4 16,18-1-8-16,24 0-6 15,20-11-1-15,8-9-2 16,0-8 0-16,0-14-3 0,55-7-22 16,24-17-56-1,30-3-34-15,11 0-39 0,3-23-8 16,2-8 50-16,-8 3 44 16,-5-5 17-16</inkml:trace>
  <inkml:trace contextRef="#ctx0" brushRef="#br0" timeOffset="22584.9409">9236 8529 203 0,'0'0'115'16,"-40"0"-28"-16,1 0-39 16,-7 17-15-16,8 9-3 15,5-1 7-15,14 0-5 16,19-5 1-16,0-5-1 16,25-13-1-16,48-2 14 15,12-10-3-15,18-24 6 16,-5-3-9-16,-13-3-10 0,-25 4-8 15,-27-3-9-15,-28 4-3 16,-5 0-4-16,-5 4-3 16,-61 8 0-16,-24 7-2 15,-2 10 0-15,7 6 0 16,11 0-2-16,17 8-14 16,35 13-26-16,22 3-20 15,0-6-23-15,41-6-24 16,38-2-43-16,19-4-37 15,1-5-26-15</inkml:trace>
  <inkml:trace contextRef="#ctx0" brushRef="#br0" timeOffset="23035.2691">10657 7778 248 0,'-19'0'198'0,"-14"0"-144"16,22 0-8-16,-2 5 3 15,-1 19-11-15,-13 10-23 16,-17 13 2-16,-24 17 0 16,-22 15 8-16,-8 15-6 15,-3 11-4-15,11 4-7 16,30-8-5-16,46-20-3 15,14-18 1-15,47-25-1 16,45-17-1-16,15-10 1 0,2-11-1 16,-25 0-1-1,-16 0 0-15,-21 0-14 0,-9 0-42 16,-13 0-62-16,-25-11-111 16</inkml:trace>
  <inkml:trace contextRef="#ctx0" brushRef="#br0" timeOffset="23283.6741">9924 8232 258 0,'0'-14'217'0,"19"3"-189"0,60-1 44 15,13 2-26-15,12 3-12 16,-11 0-16-16,-22-3-13 16,-20 6-4-16,-10 4-1 15,6-3-6-15,-1-2-52 16,11-1-119-16,-5-5-144 16</inkml:trace>
  <inkml:trace contextRef="#ctx0" brushRef="#br0" timeOffset="23689.2997">11213 7783 237 0,'-11'7'71'15,"-2"3"-55"-15,7-3 9 16,6-5 6-16,-8 2-10 16,8-4 16-16,-5 0 20 15,5 0-1-15,0-4-3 16,24-10-5-16,36 6-7 16,-8 0-2-16,-11 5-8 15,-8 3-10-15,-20 0-2 0,-2 0-9 16,-11 7-8-16,0 19 1 15,0 10 2-15,-30 2-3 16,-16 3-1-16,13-1-1 16,6-8 1-16,27-7-1 15,0-2 0-15,0-11-2 16,32-2-6-16,20-3-13 16,22-1-22-16,-9-6-30 15,1 1-51-15,-9-1-83 16</inkml:trace>
  <inkml:trace contextRef="#ctx0" brushRef="#br0" timeOffset="24423.6651">12380 7924 157 0,'-5'-2'254'0,"-23"2"-176"15,18-3-19-15,1 3-28 16,-4 0-2-16,-6 0-7 16,0 3 2-16,-9 25 21 15,-4 13-18-15,-12 6-5 16,-16 11-9-16,-14 3-5 15,3 7-2-15,-13-6-4 16,-3-10-2-16,16-15 0 16,19-20 0-16,14-15 1 15,11-2-1-15,13-18 0 16,14-24-8-16,0-5 1 0,0-1 3 16,46 4 0-1,6 5 3-15,0 7 0 0,13 9 1 16,9 1 1-16,10 10 1 15,1 12 2-15,-6 0 15 16,-8 24 14-16,-25 31 3 16,-18 9-11-16,-28 8-11 15,0-1-10-15,0-13-4 16,5-7-3-16,36-17-52 16,11-29-85-16,13-5-215 15</inkml:trace>
  <inkml:trace contextRef="#ctx0" brushRef="#br0" timeOffset="25203.7153">13495 7964 51 0,'0'-3'279'16,"-8"3"-232"-16,8 0 3 16,0 0 11-16,8 0 5 15,58 0-9-15,13 0-4 16,5 0-19-16,-4 0-6 16,-15 0-21-16,-27 0-7 15,-11 0-3-15,1 0-44 16,-15 0-82-16,-13 0-205 15</inkml:trace>
  <inkml:trace contextRef="#ctx0" brushRef="#br0" timeOffset="25361.007">13509 8247 655 0,'14'8'25'0,"70"14"60"15,14-3-75-15,14-9-10 16,0-10-32-16,-14-7-173 16</inkml:trace>
  <inkml:trace contextRef="#ctx0" brushRef="#br0" timeOffset="26615.9303">15437 7874 405 0,'-22'0'49'0,"-16"0"20"15,-3 0-34-15,-3 12-19 16,-5 8 11-16,-27 4-1 16,-17 7 4-16,-24 11 6 15,-19 11-5-15,10 5-5 16,14 11-14-16,22 0-9 16,44-4-2-16,43-5-1 15,3-7 1-15,41-8-1 16,57-8-1-16,14-11 1 0,14-13-18 15,18-13-49 1,-8 0-27-16,1-16-71 0,-36-20-150 16</inkml:trace>
  <inkml:trace contextRef="#ctx0" brushRef="#br0" timeOffset="26945.1841">16255 7970 301 0,'-52'0'144'16,"-27"0"-78"-16,5 16-13 15,-10 15-22-15,-6 5 3 0,8 1-6 16,19-2-3 0,31-6-10-16,29-5-12 0,3-13-3 15,3 0 2-15,43-2 22 16,11 1 15-16,0 7 4 15,-16 2-3-15,-27 13-14 16,-14 4-13-16,0 6 1 16,-66 5-7-16,-32 2-4 15,0-13-2-15,11-12-1 16,16-20-6-16,19-4-23 16,39-4-21-16,13-22-21 15,27 1-49-15,57-1-43 16,25-6-79-16</inkml:trace>
  <inkml:trace contextRef="#ctx0" brushRef="#br0" timeOffset="27215.6005">17258 8015 501 0,'-73'0'64'16,"-20"7"-12"-16,-3 24-31 15,-24 8 9-15,-16 8-5 16,-8 14 3-16,13 1 3 16,38 1-19-16,41-7-3 15,52-14-5-15,0-13-3 16,66-6 0-16,37-11 3 0,9-4 11 16,5-4-10-1,1-4-4-15,-23 0-1 0,-13 0-14 16,10 0-43-16,-21-20-46 15,-11-8-120-15</inkml:trace>
  <inkml:trace contextRef="#ctx0" brushRef="#br0" timeOffset="27657.6191">17670 7712 285 0,'-19'0'47'0,"5"0"-7"16,9 0-20-16,-9 0 6 15,6 0 16-15,-6 0 19 16,3 0-4-16,3 0-20 16,8-4-12-16,0 3 10 0,27-3 25 15,31-1-20 1,-12 0-4-16,-5 3 0 0,-22 2-19 16,-19 0-9-16,0 21 3 15,0 19 1-15,-57 15-4 16,-11 8-6-16,2-3-2 15,23-6 0-15,26-16 0 16,17-9 0-16,0-14-5 16,60-13-13-16,33-2-23 15,24 0-30-15,9 0-42 16,-9-12-75-16,-25-9-151 16</inkml:trace>
  <inkml:trace contextRef="#ctx0" brushRef="#br0" timeOffset="28273.5427">18880 7892 43 0,'0'0'273'15,"0"0"-213"-15,0 0-7 16,0 0-18-16,-10 0-4 16,-4 2 0-16,0 10 19 15,-13 10-1-15,-3 2-2 16,-5 12-10-16,-9 7-2 0,-16 6-10 15,-5 7-1-15,-20 4-12 16,-2-1-6-16,-3-5-5 16,5-17-1-16,12-21 0 15,15-16-2-15,31 0 2 16,19-35-7-16,8-23-12 16,0-21 6-16,46 1 2 15,22 10 6-15,17 15 5 16,-6 21 0-16,19 23 6 15,11 9 16-15,-2 16 10 16,4 35 12-16,-12 14-14 16,-29 7-22-16,-4 0-8 15,5-8 0-15,8-13-89 16,-6-34-176-16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8:48:42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3620 3353 17 0,'0'-8'238'0,"0"4"-218"15,0 1 24-15,0 1 48 16,0-1-35-16,0 3 1 16,0 0 15-16,0-2-10 15,0 2-10-15,0-2-2 16,0-2-15-16,0 4-11 0,0 0-6 16,0 0-7-16,0 11-9 15,0 24-1-15,19 22 6 16,0 17-1-16,-11 8-3 15,-8 10-1-15,0-7-2 16,0-17 0-16,0-15 0 16,0-27-1-16,0-12 0 15,0-14 0-15,0 0-1 16,0-38 0-16,0-25-11 16,0-22-4-16,0-14 8 15,19-3 6-15,22 7 2 16,11 8 0-16,19 15 1 15,-6 18 0-15,9 13 2 16,5 17 2-16,-19 11 0 0,-3 9-4 16,-11 4-1-16,-7 0-2 15,7 0-14-15,0 0-61 16,6 15-75-16,8-1-236 16</inkml:trace>
  <inkml:trace contextRef="#ctx0" brushRef="#br0" timeOffset="292.0362">5062 3080 488 0,'0'3'113'0,"0"-3"-96"15,0 0 37-15,33 0-10 16,18 0-19-16,-4 0-19 16,-6 0-4-16,-9-10-2 15,7 2-10-15,-7 2-27 16,-13 6-64-16,3 0-96 15</inkml:trace>
  <inkml:trace contextRef="#ctx0" brushRef="#br0" timeOffset="435.8578">5198 3289 504 0,'0'17'87'0,"22"0"15"15,16 1-13-15,17-6-58 16,8-12-31-16,10 0-5 15,31-32-82-15,2-22-202 16</inkml:trace>
  <inkml:trace contextRef="#ctx0" brushRef="#br0" timeOffset="3009.9359">6785 2835 463 0,'0'0'16'16,"0"0"22"-16,0 0 24 15,0 0-12-15,0 0-8 16,0 0-15-16,0 0 4 16,0 0-1-16,-5 0-5 15,-9 29-3-15,-5 18 1 16,-22 22 6-16,-11 21-11 15,-19 15-6-15,-16 18-2 16,11 5-4-16,2-5-6 16,14-9 0-16,17-20-1 15,21-22-7-15,16-22-16 16,6-22-31-16,0-28-38 16,71 0-29-16,27-25-82 0</inkml:trace>
  <inkml:trace contextRef="#ctx0" brushRef="#br0" timeOffset="3302.0164">7224 3218 518 0,'-79'56'23'16,"27"14"20"-16,39 1 16 15,13 1-13-15,13-15-24 16,72-27-4-16,40-30-2 0,31-5 5 16,15-52 15-1,-7-21-11-15,-19-3-2 0,-42 11 4 16,-54 19 5-16,-49 21-11 16,-16 3 1-16,-93 12-14 15,-22 0-8-15,0-1-6 16,33-1-21-16,57-10-63 15,41-20-133-15</inkml:trace>
  <inkml:trace contextRef="#ctx0" brushRef="#br0" timeOffset="7621.699">3115 6432 396 0,'0'0'35'16,"0"0"-2"-16,0 0 5 15,0 0-3-15,0 0-10 16,0 0 7-16,0-2 1 16,0 2 0-16,0-3-9 15,0 3-2-15,0 0 1 16,0 0-1-16,0 0-1 16,0 0 0-16,0 0-3 15,0 0-3-15,0 0-1 16,0 0-3-16,0 0-6 0,0 0-3 15,0 0-2-15,0 0 1 16,0 17-1-16,0 27 1 16,0 16 5-16,0 10-1 15,0 4 2-15,22-8 1 16,8-8-5-16,5-14-1 16,-5-18-2-16,3-17 0 15,3-9 0-15,10-4 0 16,11-38 1-16,-10-11 0 15,-1 1-1-15,-13 13-1 16,-22 13 1-16,-3 19 0 16,-8 7 0-16,0 11-1 15,0 35-3-15,11 18 4 16,-3 7 0-16,16-12 0 16,12-18 0-16,16-24 0 0,32-17 0 15,22-4 1-15,12-40 2 16,7-10 1-16,-27-9 0 15,-27 12-2-15,-44 0 0 16,-27 1-1-16,0 4-1 16,-21-3-3-16,-37 1-12 15,12 5-32-15,8 11-51 16,38 8-36-16,0-1-158 16</inkml:trace>
  <inkml:trace contextRef="#ctx0" brushRef="#br0" timeOffset="8139.6942">4991 6297 562 0,'-3'0'22'0,"3"0"4"16,17 0 6-16,40 0 30 16,3 0-25-16,-14 0-23 15,-2 0-12-15,-11 0-2 16,-1 0-4-16,-4 0-21 16,4 0-71-16,-4 0-173 15</inkml:trace>
  <inkml:trace contextRef="#ctx0" brushRef="#br0" timeOffset="8319.9751">5168 6516 301 0,'-2'5'377'0,"2"2"-369"15,19-2 32-15,46-5-11 16,9 0-21-16,-3-5-8 15,-6-19-36-15,14-2-69 16,0-4-192-16</inkml:trace>
  <inkml:trace contextRef="#ctx0" brushRef="#br0" timeOffset="8671.9978">6510 5587 402 0,'0'0'30'16,"0"23"33"-16,8 12-13 15,-8 9 1-15,0 6-15 16,0 5-6-16,0 4-9 0,0-4-11 16,0-4-10-1,-8-10-2-15,2-14-24 0,1-12-49 16,5-15-74-16,0 0-61 15</inkml:trace>
  <inkml:trace contextRef="#ctx0" brushRef="#br0" timeOffset="8868.1421">6851 5610 456 0,'0'0'64'0,"0"11"-29"0,0 21 29 15,0 7-12 1,0 1-36-16,0 0-7 0,0 6-9 16,0-9-1-16,0 1-13 15,0-9-31-15,-6-6-63 16,-13-10-100-16</inkml:trace>
  <inkml:trace contextRef="#ctx0" brushRef="#br0" timeOffset="9077.8105">6098 5754 513 0,'0'-6'45'0,"33"2"11"16,46-6-2-16,24-2-4 0,23-3-13 15,10 2-9-15,-16-3-8 16,-11 4-17-16,-21 2-3 15,-9-1-26-15,-9 4-40 16,1 7-106-16,-5 0-180 16</inkml:trace>
  <inkml:trace contextRef="#ctx0" brushRef="#br0" timeOffset="9309.6234">7849 5577 533 0,'0'31'31'16,"0"6"38"-16,-9 12-6 16,-18 11-21-16,-6 16-19 15,-18 17 9-15,-28 13-7 16,-6 8-14-16,-13-2-7 16,0-13-4-16,19-12-4 15,27-19-15-15,11-27-47 16,22-17-25-16,13-20-42 15,6-4-40-15,0 0-93 16</inkml:trace>
  <inkml:trace contextRef="#ctx0" brushRef="#br0" timeOffset="9768.0264">7658 6261 410 0,'0'0'40'0,"0"0"-2"16,0 0-9-16,0 0 12 15,0 0-11-15,-8 11-2 16,-12 5 6-16,-7-3-3 16,16-6 0-16,3-4-6 15,3-3-12-15,5 0 7 16,0 0 16-16,27-16-8 0,38-4 2 15,6 6-5-15,-11 7-1 16,-8 7 5-16,-8 0-6 16,-17 23-7-16,-13 18-3 15,-14 21-2-15,0 6-3 16,-60 0-6-16,8-9-1 16,8-19-1-16,22-17-3 15,17-19-2-15,5-4-3 16,0 0-2-16,11 0 7 15,24-4 3-15,3 1 0 16,-10 3 3-16,-4 15-1 16,-24 31 5-16,-5 12-1 15,-69 4-3-15,-24-6-3 16,-6-22-3-16,12-32-14 16,13-9-57-16,40-70-133 0,31-38-392 15</inkml:trace>
  <inkml:trace contextRef="#ctx0" brushRef="#br0" timeOffset="10411.7104">8994 5875 347 0,'0'0'70'16,"0"0"-1"-16,0 0-19 16,0 0 2-16,0 19 6 15,0 17-10-15,0 3-22 16,13 6-1-16,-7 5-4 16,7-7-5-16,-7-12-6 15,2-9-6-15,-8-15-3 16,0-7 0-16,6 0-1 0,2-16 3 15,-3-26-3-15,20-14-5 16,2 3 4-16,19 0 1 16,6 10 1-16,3 8 3 15,7 6 1-15,7 10-4 16,-7 0-1-16,6 8 0 16,-16 2-7-16,0 4-42 15,-6 5-49-15,6 0-69 16,14 2-119-16</inkml:trace>
  <inkml:trace contextRef="#ctx0" brushRef="#br0" timeOffset="10757.8528">10273 5794 355 0,'-14'0'90'0,"-5"0"-34"16,-17 0-8-16,-15 7-9 15,-7 15-6-15,-15 10 2 16,2 7 5-16,5 7-9 16,12-1-5-16,21-6-14 15,22-12-7-15,11-10-4 16,0-11-1-16,52-6 4 16,33-10 0-16,21-25-3 15,-8-9 0-15,-8-1-1 16,-16 13 0-16,-28 14 1 15,-21 11-1-15,-17 7 1 0,-8 10 4 16,0 27 12-16,-3 14 9 16,-27 0-22-16,3-11-4 15,13-10-22-15,14-13-41 16,0-10-54-16,33-7-75 16,32 0-138-16</inkml:trace>
  <inkml:trace contextRef="#ctx0" brushRef="#br0" timeOffset="11080.2757">10992 5871 165 0,'-32'-2'283'0,"-26"2"-209"16,-15 21-7-16,-14 24-18 0,2 9-2 16,9 3-16-1,24-5-4-15,30-12 6 0,22-14-14 16,0-23-16-16,22-3-2 15,60-25 2-15,10-28 3 16,15-12-1-16,2-8-5 16,-8-3 0-16,-17 3 1 15,-13 13-1-15,-30 19 1 16,-22 23 1-16,-14 13 2 16,-5 5 2-16,0 34 0 15,-19 18-1-15,-19 13-5 16,19-4 0-16,11-4 0 0,8-12-7 15,5-10-31 1,50-17-48-16,16-12-68 0,22-6-68 16</inkml:trace>
  <inkml:trace contextRef="#ctx0" brushRef="#br0" timeOffset="11281.9759">12427 5442 386 0,'-47'18'244'0,"-5"46"-211"16,-18 17 36-16,-15 22-8 16,-21 25-18-16,-12 10-18 15,-12 12 5-15,-1-2-15 16,11-14-12-16,16-24-3 0,33-26-17 16,25-31-47-16,19-23-40 15,27-21-49-15,0-9-99 16</inkml:trace>
  <inkml:trace contextRef="#ctx0" brushRef="#br0" timeOffset="14129.1373">12819 6258 446 0,'-5'3'45'16,"5"-3"3"-16,0 0 1 16,0 0-5-16,0 1-9 15,0-1 6-15,-6 7 6 16,-2-1-10-16,-6 1-13 15,-18 4 4-15,-12 4-5 16,-16 4-6-16,-19 7-4 16,-14 4 0-16,9-2-5 15,13-2-2-15,16-8-4 16,31-4-2-16,10-6-1 16,14-7 0-16,0 5 1 0,33-2 2 15,27 5 2-15,-3 5 2 16,-16 8-1-16,-14 19 4 15,-27 10 5-15,0 12-5 16,-65-2-7-16,-14-14-2 16,-8-17-5-16,10-20-17 15,23-10-28-15,16-7-43 16,29-29-26-16,9 1-59 16,41 2-122-16</inkml:trace>
  <inkml:trace contextRef="#ctx0" brushRef="#br0" timeOffset="14451.9044">12931 6596 134 0,'0'4'375'0,"0"2"-373"15,46-6 31-15,33 0 0 16,25-8 14-16,-3-21 0 15,-3-7 6-15,-13 3 10 16,-25 2-13-16,-30 6-19 16,-28 8-14-16,-2 5-1 15,-16 6-5-15,-79 6-4 16,-25 21-7-16,-17 31 0 0,17 12 0 16,11 5 0-16,41-12 0 15,30-11-3-15,27-16-2 16,11-13-8-16,44-16-14 15,67-1 1-15,47-17-75 16,39-25-82-16,7-8-245 16</inkml:trace>
  <inkml:trace contextRef="#ctx0" brushRef="#br0" timeOffset="14639.604">13896 6440 709 0,'-98'76'58'0,"24"8"54"16,50-1-43-16,24-18-40 16,14-21-26-16,95-28-3 15,49-16-2-15,38-18-3 16,14-37-20-16,11-3-59 16,2-4-94-16,-59 0-236 15</inkml:trace>
  <inkml:trace contextRef="#ctx0" brushRef="#br0" timeOffset="21760.0961">3077 10112 385 0,'-46'12'128'0,"18"-3"-127"16,9-4 31-16,8-2 6 15,11-3-10-15,0 0-4 16,0 0-5-16,0 0 3 15,0 0 3-15,0 0 2 16,0 0 1-16,11-16-2 16,36 1-2-16,24-6-2 15,2 6-4-15,3 5-1 16,-7 7-3-16,-4 3-6 16,-8 0 1-16,-5 18-2 15,-5 10 2-15,-12 9-2 16,-11 8 0-16,-15 12-5 15,-9 15 2-15,-17 7-4 16,-54 6 0-16,-19-2 0 16,6-13 0-16,5-21-4 0,32-20-2 15,20-20-4-15,19-9 0 16,8 0 2-16,0 0-5 16,8-15 3-16,44 0 8 15,13 7 2-15,1 8 1 16,-1 6 1-16,-13 34-2 15,-35 27 0-15,-17 15 2 16,-28 9-1-16,-70 4-1 16,-22-13-8-16,-16-24-7 15,-9-24-17-15,9-29-12 16,11-5-3-16,32-19-12 0,36-9-54 16,57-8-71-16</inkml:trace>
  <inkml:trace contextRef="#ctx0" brushRef="#br0" timeOffset="22255.678">5299 9867 510 0,'0'8'23'16,"11"-2"11"-16,8-6-6 15,8 0 0-15,6-23 6 16,-11-19-16-16,-11-11-4 15,-11-3 1-15,0-4 2 16,-11 7 0-16,-24 14-1 16,-4 10 0-16,7 13 1 15,4 9-4-15,-10 7-4 16,0 0 1-16,5 32-9 0,-2 19 0 16,-3 10 0-1,10 14 2-15,9 16-1 0,0 19 7 16,11 11 9-16,3 16 6 15,-6 1-3-15,8 0-8 16,-2-11-9-16,5-17-4 16,0-17-4-16,0-24-11 15,0-22-29-15,0-18-36 16,0-28-17-16,-20-1-11 16,-7-8-83-16</inkml:trace>
  <inkml:trace contextRef="#ctx0" brushRef="#br0" timeOffset="22449.6693">4683 10647 617 0,'19'-12'29'16,"57"-4"48"-16,20-8-25 15,18 4-26-15,-7-2-22 16,-17-3-4-16,2 4-15 15,-13 4-14-15,6-2-42 16,2 9-61-16,3 6-106 16</inkml:trace>
  <inkml:trace contextRef="#ctx0" brushRef="#br0" timeOffset="22719.708">6052 10406 426 0,'-33'26'172'15,"0"9"-109"-15,6 4 6 16,8 1-35-16,13-2-25 16,6-13-3-16,0-4-3 15,0-11-3-15,6-10 0 16,40 0 3-16,14 0 4 16,6-10-3-16,-4 6-2 15,-7 4-2-15,-9 0 1 16,-16 17 2-16,-8 12 2 15,-11 9 2-15,-8-8-7 16,-3-11 0-16,0-9-25 0,0-10-42 16,5 0-51-16,22-32-121 15</inkml:trace>
  <inkml:trace contextRef="#ctx0" brushRef="#br0" timeOffset="22998.3089">6982 9586 525 0,'13'0'52'0,"6"0"-13"0,8 0-3 16,6 14-5-16,-14 30 3 15,0 20 0-15,-10 27 9 16,-9 18-12-16,0 16-6 15,0 8-3-15,-33-2-14 16,6-14-5-16,7-17-3 16,12-34-9-16,8-24-25 15,0-32-30-15,0-10-18 16,0-31-44-16,0-31-173 16</inkml:trace>
  <inkml:trace contextRef="#ctx0" brushRef="#br0" timeOffset="23177.7754">7723 9715 601 0,'-27'86'96'16,"13"28"-29"-16,14 15-15 16,0 13-19-16,0-5-20 15,0-15-13-15,0-19-3 16,0-23-40-16,19-16-74 15,14-42-172-15</inkml:trace>
  <inkml:trace contextRef="#ctx0" brushRef="#br0" timeOffset="26831.4618">9119 10469 385 0,'0'0'84'16,"0"0"-58"-16,0 0 7 15,0 0-10-15,0 16 25 16,0 6-14-16,0 2-1 15,0 2 3-15,0 1-8 0,0-10-11 16,0-3-9-16,0-7-4 16,0-7-3-16,0 0 3 15,0-22 1-15,0-17-5 16,33-8-3-16,38-4 3 16,21 0 1-16,18 7 1 15,-10 6 2-15,-10 5-2 16,-11 6-2-16,-19 7-1 15,-2 4-10-15,-12 6-50 16,-5 5-55-16,3 5-86 16,-12 12-52-16</inkml:trace>
  <inkml:trace contextRef="#ctx0" brushRef="#br0" timeOffset="27041.7294">10147 10467 245 0,'0'40'125'15,"0"4"-16"-15,19-11-20 16,0-11-47-16,28-13-18 15,26-9-2-15,17 0 15 16,22-40-2-16,-6-4-3 16,-7-5-2-16,-42 3-11 15,-38 12-13-15,-19 2-3 16,0 15 2-16,-66 6-5 16,-13 11 0-16,3 0-13 0,24 0-34 15,19 3-25 1,33 1-66-16,0-4-168 0</inkml:trace>
  <inkml:trace contextRef="#ctx0" brushRef="#br0" timeOffset="27289.723">11399 9749 409 0,'0'0'46'16,"0"10"3"-16,0 26 34 16,0 21-21-16,0 19-21 0,0 13-5 15,-33 13-8 1,-5 5-10-16,-9-3-13 0,1-2-5 16,13-10-9-16,-5-10-33 15,16-26-57-15,11-16-78 16,-2-28-146-16</inkml:trace>
  <inkml:trace contextRef="#ctx0" brushRef="#br0" timeOffset="27445.628">11077 10393 347 0,'27'-12'154'0,"20"8"-137"16,32-5 43-16,5-3-44 15,6 3-16-15,3 2-37 0,-1 4-95 16,-2 3-182-16</inkml:trace>
  <inkml:trace contextRef="#ctx0" brushRef="#br0" timeOffset="27799.5897">12113 10378 44 0,'-93'19'476'0,"9"12"-444"15,5 10 38-15,8 5-27 0,16 2-18 16,23-5 1-16,12-13-16 16,20-8-10-16,0-14 0 15,14-8-4-15,52-4 4 16,32-28 4-16,5-3-4 15,4 5-2-15,-23 13 2 16,-18 12 2-16,-15 5 1 16,-10 5 2-16,-27 33 18 15,-14 8 17-15,0 6-14 16,-19-6-23-16,-22-7-3 16,16-20-12-16,17-8-30 15,-3-11-14-15,11 0-14 16,19-26-74-16,52-10-69 0,14-7-70 15</inkml:trace>
  <inkml:trace contextRef="#ctx0" brushRef="#br0" timeOffset="28031.1105">13005 9898 429 0,'0'0'44'15,"11"0"-10"-15,2 2-19 16,1 23 30-16,-6 17-1 16,-8 17-4-16,0 17-5 0,0 13-5 15,-22 4-11-15,-21 9-13 16,-4-3-6-16,14-11-15 16,1-17-40-16,10-25-57 15,3-22-37-15,19-24-67 16</inkml:trace>
  <inkml:trace contextRef="#ctx0" brushRef="#br0" timeOffset="28203.6668">12795 10381 429 0,'0'-3'82'16,"24"2"-6"-16,28 1-10 15,-3 0-23-15,17 0-16 0,-9 0-20 16,3 0-7-16,-14 0-4 15,6 0-33-15,-6 8-51 16,1 0-58-16,10 5-71 16</inkml:trace>
  <inkml:trace contextRef="#ctx0" brushRef="#br0" timeOffset="28345.6745">13621 10424 182 0,'5'15'152'0,"-5"3"-40"15,0 10-9-15,0 5-41 16,0 4-24-16,0-2-11 15,-13 1-18-15,2-10-9 16,-3-8-1-16,6-11-18 16,-11-7-37-16,19 0-60 15,0-15-160-15</inkml:trace>
  <inkml:trace contextRef="#ctx0" brushRef="#br0" timeOffset="28473.4397">13621 10171 432 0,'-8'-5'119'16,"8"-1"-80"-16,0 1-39 16,8-3-45-16,22 2-62 15,19 6-74-15</inkml:trace>
  <inkml:trace contextRef="#ctx0" brushRef="#br0" timeOffset="28983.7292">14144 10410 262 0,'-41'45'163'15,"3"1"-107"-15,6 4 14 16,18-6-24-16,14-11-30 16,0-9-11-16,0-9-2 15,33-10 5-15,8 0 9 16,10-5 2-16,-4 0-12 15,-1-10-3-15,-8-14-3 16,-11-4 0-16,-7-3 0 16,-10 0 0-16,-1 2-1 0,-9 2 1 15,0 4 0 1,0 6 0-16,5-1 3 0,9 0 4 16,5 3 1-16,8-5-3 15,11 4 1-15,3-1 2 16,-3 1 9-16,3 6 4 15,-8 8 2-15,-14 2-10 16,-11 2-3-16,-8 27 6 16,0 8 0-16,0 4-8 15,0-12-9-15,0-10 0 16,0-16-4-16,0-3-4 16,57 0 7-16,14-18 1 15,22-2 0-15,-8 7 1 16,-12 13-1-16,-16 0 3 15,-16 15 2-15,-27 21 4 0,-14 10 1 16,0-4-10-16,-19-6-1 16,-3-13-52-16,8-12-62 15,14-11-81-15,0 0-237 16</inkml:trace>
  <inkml:trace contextRef="#ctx0" brushRef="#br0" timeOffset="29179.9726">15502 10385 387 0,'-33'29'208'0,"-2"14"-134"16,5 7 13-1,16 6-5-15,12-4-40 0,2-1-22 16,0-12-6-16,0-7-4 16,-11-6-4-16,3-13-5 15,-22-6-1-15,-17-7-15 16,-2 0-42-16,11-35-103 15,-8-21-212-15</inkml:trace>
  <inkml:trace contextRef="#ctx0" brushRef="#br0" timeOffset="30979.6365">16797 10349 363 0,'0'0'136'16,"0"5"-120"-16,14 30 63 15,11 15-25-15,-12 12-27 16,-13 10-9-16,0 7 5 15,0 6-1-15,0 2-14 16,-19-2-8-16,5-9-7 16,-5-19-16-16,14-26-51 0,-3-21-82 15,8-10-101 1</inkml:trace>
  <inkml:trace contextRef="#ctx0" brushRef="#br0" timeOffset="31211.6863">17040 10312 411 0,'52'-29'141'0,"8"8"-83"15,13 9 22-15,4 12-33 16,-23 0-5-16,-16 10-20 16,-29 27-9-16,-9 11-2 0,-3 9-7 15,-68 2-3 1,-8-5-1-16,-19-12 0 0,19-10-5 15,13-20-15-15,28-12-32 16,24 0-14-16,14-3-49 16,6-24-155-16</inkml:trace>
  <inkml:trace contextRef="#ctx0" brushRef="#br0" timeOffset="31481.4356">18202 9802 373 0,'0'-1'44'0,"0"1"16"0,0 0 0 16,0 0-22-16,0 0-7 16,10 23 24-16,-1 20-12 15,-9 20-5-15,0 14-10 16,0 13-9-16,-28 4-1 15,-4-2-9-15,4-7-9 16,4-12-2-16,18-8-15 16,6-18-35-16,0-20-48 15,0-18-59-15,39-9-87 16</inkml:trace>
  <inkml:trace contextRef="#ctx0" brushRef="#br0" timeOffset="31811.6281">18600 10312 413 0,'-6'0'184'0,"-13"6"-113"15,5 16-8-15,6 6-31 16,3-3-24-16,5 1-7 16,0-6 1-16,0-2-2 15,0-8 1-15,27-3-1 16,19-7 0-16,12 0 3 15,-6-3-3-15,8-16 0 16,-14-5 0-16,-13 8-1 16,-14 3 1-16,-19 11 0 0,0 2 0 15,0 0-2 1,0 15 2-16,-28 14 2 0,9 1-1 16,6-4-1-16,7-8-3 15,6-5-6-15,0-2-24 16,0-8-40-16,52-2-52 15,13-1-78-15,9 0-129 16</inkml:trace>
  <inkml:trace contextRef="#ctx0" brushRef="#br0" timeOffset="32065.5144">19418 10310 445 0,'0'-3'89'0,"0"3"-4"16,0 0-53-16,0 0-13 15,-11 3-7-15,-3 17 13 16,14 3-1-16,-8 1 1 16,8 1 0-16,0 1 3 15,0 3-5-15,0 4-2 16,0 1-4-16,0 3-3 16,0 2-9-16,-25 4-3 15,-32-9-2-15,3-9 0 16,2-14-2-16,11-11-20 15,16-16-42-15,25-38-107 16,25-24-241-16</inkml:trace>
  <inkml:trace contextRef="#ctx0" brushRef="#br0" timeOffset="32629.5748">21340 10039 515 0,'-8'0'80'0,"8"0"-18"15,0 0-21-15,0 0-17 16,0-2-14-16,0-2 12 16,27 2 9-16,25 0 10 0,8 2 7 15,5 0-13 1,-18 0-8-16,-9 0-13 0,-19 17-6 16,-14 16-1-16,-5 17-2 15,-19 15 0-15,-65 11-2 16,-6 8 0-16,-11-2 2 15,24-15 3-15,45-13 1 16,32-19-8-16,13-12-1 16,83-16-1-16,29-7 0 15,25-1-2-15,17-30-13 16,-18-2-43-16,10-9-91 16,-29-6-156-16</inkml:trace>
  <inkml:trace contextRef="#ctx0" brushRef="#br0" timeOffset="33162.0202">23161 10163 421 0,'6'0'104'0,"-6"0"3"15,0 0-21-15,-11 0-29 16,-38 8-4-16,-36 22-16 16,-18 9-5-16,-1 10 6 15,11 7-21-15,28-12-17 0,43-9-3 16,22-14-7-16,0-9 0 15,16-2 10-15,47 1 0 16,11 3 5-16,-14 4 1 16,-3 5 2-16,-30 5 1 15,-27 3-3-15,0 7-4 16,-32-2-2-16,-48-10-1 16,-18-11-20-16,19-15-48 15,19 0-51-15,36-7-19 16,24-11-83-16</inkml:trace>
  <inkml:trace contextRef="#ctx0" brushRef="#br0" timeOffset="33497.3297">23442 10528 549 0,'0'0'155'16,"0"0"-133"-16,41 0-9 15,24-14 10-15,1-15 3 16,-1 1-8-16,-21 7 14 16,-30 9-12-16,-14 7 11 15,0 5-2-15,0 0-12 16,-44 0-6-16,-30 2-10 16,-10 22-1-16,-9 9 2 0,-5 3-1 15,13 5 0 1,12 2 2-16,21-5-3 0,25-2 0 15,27-6 0-15,0-9-1 16,22 4-1-16,57-9-3 16,32-8-17-16,12-8-38 15,13 0-47-15,-136 0-19 16,276-27-66-16,-143-4-109 16</inkml:trace>
  <inkml:trace contextRef="#ctx0" brushRef="#br0" timeOffset="33731.3879">24615 10447 334 0,'-39'0'307'0,"1"0"-294"0,3 0 39 16,-9 16-25-16,-16 13 6 16,-5 7 1-16,-9 7 3 15,9 5 7-15,21-5-16 16,25-5-23-16,19-9-5 15,0-7-5-15,11-4-6 16,24-6-12-16,9-10-22 16,8-2-35-16,2 0-18 15,12-11-51-15,18-13-151 16</inkml:trace>
  <inkml:trace contextRef="#ctx0" brushRef="#br0" timeOffset="34405.7132">25160 10397 333 0,'-19'0'85'16,"5"0"-22"-16,1 2-27 0,-1 1-7 15,-19 1-4-15,6 6 10 16,-17 2 2-16,-2 9-2 16,-14 6-4-16,3 3-7 15,2 6-6-15,-2-3 0 16,24 7 2-16,25-5-5 15,8-6-11-15,0-3-2 16,19-11-1-16,41-12 1 16,14-3-1-16,5-1-1 15,-3-29 1-15,-2-10-1 16,-9-3 0-16,-21 7 0 16,-22 2 0-16,-17 2 1 0,-5 10-1 15,0 8 0 1,0 0 0-16,0 4 0 0,0-1 0 15,0-4-1-15,0 0 0 16,19-5 1-16,22 4 0 16,5 2 1-16,14 5 5 15,-2 2 7-15,-12 4 4 16,-8 3 0-16,-16 0-7 16,-17 16 1-16,-5 17 4 15,0 7-4-15,-5-5-5 16,-11-12-6-16,16-15 0 15,0-8-6-15,79-16 0 16,27-24 6-16,11 1-1 16,-5 10 1-16,-33 15 2 15,-27 14-1-15,-25 0-1 0,-27 31 1 16,0 12-1-16,-46 3 0 16,-20-5-14-16,20-10-52 15,27-14-76-15,19-17-114 16</inkml:trace>
  <inkml:trace contextRef="#ctx0" brushRef="#br0" timeOffset="34735.5639">26621 10269 493 0,'-106'49'90'0,"8"3"-7"16,19 4 7-16,46-8-44 15,33-19-31-15,8-17 18 16,77-12-14-16,27-12-19 16,18-36 0-16,-4-15 1 15,10-10 1-15,-19 2 3 16,-24 9 6-16,-27 14 19 16,-28 20-8-16,-38 13-9 15,0 15-1-15,-57 0-4 16,-28 17-7-16,-13 34-1 15,19 5 0-15,13 9-1 0,20-2-2 16,38-8 0 0,8-5-23-16,19-17-36 0,63-8-49 15,16-9-41-15,25-11-93 16</inkml:trace>
  <inkml:trace contextRef="#ctx0" brushRef="#br0" timeOffset="34907.4364">27597 10323 392 0,'0'0'202'0,"0"2"-100"16,0 27-36-16,0 14 8 16,0 12-3-16,20 0-15 15,-1 16-24-15,-6 1-4 16,-13 1-28-16,0-8 0 16,-65-14 0-16,5-25 0 0,-3-26-12 15,14 0-84-15,44-16-180 16</inkml:trace>
  <inkml:trace contextRef="#ctx0" brushRef="#br0" timeOffset="35035.6378">27840 10867 657 0,'-60'36'150'0,"3"-22"-150"16,30-14-517-16</inkml:trace>
  <inkml:trace contextRef="#ctx0" brushRef="#br0" timeOffset="50168.775">6123 12501 394 0,'0'-7'191'0,"0"7"-180"16,0 0 26-16,0 0-6 16,0 0-8-16,0 0 3 15,0 0 3-15,-11 0 9 16,-44 0-3-16,-24 38-16 15,-38 23-16-15,-28 27 0 0,-10 19 1 16,16 8-1 0,16 4 0-16,55-11 5 0,63-11-5 15,5-20-2-15,98-24-1 16,38-25-1-16,17-20 1 16,5-8 0-16,-8-10-5 15,-6-16-13-15,-13-7-37 16,-5 2-46-16,-28 1-104 15</inkml:trace>
  <inkml:trace contextRef="#ctx0" brushRef="#br0" timeOffset="50463.7726">6859 12790 440 0,'0'0'111'15,"0"0"-79"-15,5 0 12 16,47 0-2-16,8 0-27 15,-3 0-13-15,-10-9-2 16,-1 2-1-16,-13-3-20 0,13 2-86 16,-27-3-124-16</inkml:trace>
  <inkml:trace contextRef="#ctx0" brushRef="#br0" timeOffset="50619.3495">6971 12974 277 0,'0'5'352'0,"0"5"-321"16,24 2 28-16,36 1-40 15,11-8-19-15,8-5-11 16,-8 0-112-16,-11-43-267 16</inkml:trace>
  <inkml:trace contextRef="#ctx0" brushRef="#br0" timeOffset="51287.3495">8615 12559 288 0,'-8'0'168'16,"2"0"-138"-16,1 0-12 15,-4-3 9-15,9-1 10 16,0-9 3-16,0-2 7 16,60-4-3-16,11-1-7 15,8 1 4-15,14 6 5 16,-8 5-5-16,-6 8-8 16,-27 0-17-16,-14 3-9 15,-25 27-3-15,-13 19 0 16,-13 14-1-16,-72 13 0 15,-18 9-3-15,2-9 0 0,22-8 0 16,30-21-2-16,46-17-2 16,3-12 0-16,22-7-4 15,43-11 1-15,20 0 1 16,7 0 3-16,-2 0 0 16,-11 0-7-16,6 0-30 15,-12-5-66-15,-21-10-79 16,-11-7-271-16</inkml:trace>
  <inkml:trace contextRef="#ctx0" brushRef="#br0" timeOffset="51549.545">9989 12587 242 0,'0'0'300'16,"-19"17"-275"-16,-8 22 14 15,-12 18 8-15,-7 9-24 16,-6 0-19-16,-5 5-2 16,2-13-2-16,28-8-4 15,14-14-5-15,13-12-19 16,0-14-75-16,54-10-50 15,17-12-124-15</inkml:trace>
  <inkml:trace contextRef="#ctx0" brushRef="#br0" timeOffset="51737.1578">10316 12619 311 0,'0'0'147'0,"0"22"-102"16,-5 13 16-16,-9 10-7 15,-5 7-18-15,0 4-14 16,-8 4-5-16,-1-3-9 16,-2-7-8-16,11-11-2 15,6-3-17-15,10-9-57 16,-13-20-115-16</inkml:trace>
  <inkml:trace contextRef="#ctx0" brushRef="#br0" timeOffset="51947.4219">9675 12741 39 0,'0'-8'469'16,"0"3"-428"-16,39 0 19 16,26 5-2-16,9-2-22 15,-14 2-16-15,2 0-14 16,-2 0-6-16,0 0-1 15,11 0-7-15,3 0-43 16,16 0-85-16,-6-15-92 0</inkml:trace>
  <inkml:trace contextRef="#ctx0" brushRef="#br0" timeOffset="52577.2762">10703 12599 132 0,'-5'0'199'16,"5"7"-177"-16,0-1-6 15,0 1 33-15,0-5-4 16,-6 0 6-16,-2-2 6 16,3 0-8-16,2 0 4 0,3 0-23 15,-5 0-10-15,5 0-4 16,0 0-6-16,0 0-7 15,0 0 0-15,0 0-1 16,0 0 0-16,0 0-1 16,0 0 4-16,-6 0 5 15,6 0 5-15,0 0-1 16,0 0-2-16,0 0 1 16,0 0 0-16,0 0-5 15,0 0-3-15,0 0 2 16,-5 0 2-16,5 0 1 15,-3 0 2-15,-2 0 0 0,-1 0-3 16,6 0-1-16,-3 0 0 16,3 0-3-16,0 4-2 15,0-4-3-15,0 8 0 16,0 8-2-16,0 14 2 16,0 10 0-16,0 6 1 15,0 9-1-15,0 3 0 16,0 2 1-16,0-16-1 15,0-17 0-15,0-14-2 16,0-13 0-16,0 0 1 16,0-30 0-16,0-31-7 15,3-13-4-15,41-8 11 16,16 3 1-16,11 10 2 16,2 13 5-16,12 15-1 15,-6 17 3-15,-6 17 0 0,-2 7 0 16,-5 0-5-16,-20 4-4 15,6 5-3-15,-14-1-31 16,8-8-123-16,-5-14-194 16</inkml:trace>
  <inkml:trace contextRef="#ctx0" brushRef="#br0" timeOffset="55247.5017">4099 12951 94 0,'0'-5'187'15,"-5"5"-152"-15,-11 0 13 16,-3 0-3-16,-1 0 13 15,1 0 1-15,19-2-8 16,-13 2-1-16,7 0-8 0,-2-2-14 16,8 2 4-16,0 0-5 15,0-2-9-15,0 2 6 16,0 0 3-16,0 0-3 16,0-7-2-16,27-5-2 15,47-2-2-15,24-4 6 16,0 6-7-16,-13 9-8 15,-28 3 1-15,-16 0-6 16,-30 30 2-16,-11 12 0 16,0 15 0-16,-71 9-3 15,-14-3-2-15,1-12-1 16,19-20 0-16,32-18-2 16,25-8 1-16,8-5 0 0,0 0-2 15,8 0 0-15,25 0 1 16,-1 0 2-16,6 27 0 15,-24 23 3-15,-14 17 1 16,0 13-3-16,-71-3-1 16,-8-16-1-16,5-20-20 15,17-32-29-15,24-9-51 16,33-14-68-16,20-31-123 16</inkml:trace>
  <inkml:trace contextRef="#ctx0" brushRef="#br0" timeOffset="55397.5898">4825 13120 9 0,'-85'10'833'16,"39"15"-825"-16,40-5 2 16,6-8-10-16,0-12-101 15,25-17-191-15</inkml:trace>
  <inkml:trace contextRef="#ctx0" brushRef="#br0" timeOffset="56403.357">7598 12690 247 0,'0'-6'174'0,"0"-2"-129"16,0-2 3-16,32-1 14 15,9-1-1-15,-8 4-12 16,5 2 8-16,-24 4-8 16,-3 2-20-16,-11 0-12 15,0 8-4-15,0 26 7 16,-11 13-7-16,-35 3-6 16,7-6-2-16,18-15-3 15,15-12-2-15,6-14-3 0,0-3 0 16,33 0 3-16,24 0 4 15,-16 0 0-15,-3 0 1 16,-19 21 5-16,-19 24 12 16,-5 14-2-16,-72 12-14 15,-10-1-5-15,-11-15-1 16,33-15-7-16,13-23-19 16,33-14-30-16,19-3-39 15,0 0-72-15,46-28-296 16</inkml:trace>
  <inkml:trace contextRef="#ctx0" brushRef="#br0" timeOffset="56537.2548">8157 12864 856 0,'-47'16'31'15,"47"-3"-31"-15,0-10-33 16,11-3-189-16</inkml:trace>
  <inkml:trace contextRef="#ctx0" brushRef="#br0" timeOffset="58499.0362">11917 12813 496 0,'-8'0'45'15,"8"0"12"-15,0 0-6 16,51 0-10-16,-4 0-20 0,4 0-13 16,-4 0-8-16,-1 0 0 15,1 0-3-15,13 0-27 16,5 0-102-16,-13 0-189 16</inkml:trace>
  <inkml:trace contextRef="#ctx0" brushRef="#br0" timeOffset="58671.1764">12039 13063 492 0,'-19'13'205'0,"19"6"-174"16,6 4 22-16,54 1-38 15,24-5-15-15,4-17-13 16,10-2-67-16,-6-1-154 15</inkml:trace>
  <inkml:trace contextRef="#ctx0" brushRef="#br0" timeOffset="59811.2365">13613 12629 57 0,'0'0'80'16,"0"0"-36"-16,0 0 6 15,0 0 2-15,0 0-8 16,0 0-10-16,0 0 1 16,0 0 6-16,0 0-1 15,0 0-3-15,-19 0 0 16,-1 0-13-16,-7 0-13 16,8 0-7-16,11 0 10 15,2 0 11-15,6 0 1 16,0 0-1-16,6 0-2 15,59-10 4-15,23-10 28 0,10 0-15 16,0 5-7-16,-19 7-4 16,-27 8-6-16,-19 0-13 15,-14 17-5-15,-19 24 2 16,0 17 1-16,-52 5-6 16,-14-3-2-16,1-8 0 15,13-17 0-15,25-14-1 16,21-15 0-16,6-6-2 15,33 0-4-15,38 0 3 16,16 0 4-16,-10-5 1 16,-17 5 0-16,-14 3 2 15,-41 34 2-15,-5 17 3 0,-24 19-2 16,-63 4-5 0,-25-8-1-16,-5-16-3 0,8-22-10 15,16-20-22-15,27-11-24 16,34-3-13-16,32-16-32 15,13-9-84-15,58-2-165 16</inkml:trace>
  <inkml:trace contextRef="#ctx0" brushRef="#br0" timeOffset="60059.7271">14831 12837 561 0,'0'0'130'0,"0"0"-73"16,0 0-7-16,0 8-23 15,0 5-25-15,0-4-2 16,0-4-12-16,0-5-57 15,0 0-50-15,28-3-166 16</inkml:trace>
  <inkml:trace contextRef="#ctx0" brushRef="#br0" timeOffset="60681.1143">15467 12554 425 0,'0'0'40'16,"0"0"36"-16,8 0 5 15,38-2-16-15,12-15-13 0,7-2 1 16,9 4-5-16,-4 8-4 16,-18 5-14-16,-11 2-19 15,-22 2-8-15,-19 33-1 16,0 18 1-16,-32 17 1 15,-53 16-3-15,-21 5-1 16,2-2 0-16,25-6-1 16,22-18 1-16,40-23-1 15,17-18-2-15,3-16 1 16,68-8-1-16,22 0 3 16,16-2 0-16,-8-16 0 15,-6 6-1-15,-13-1 0 16,-6 2-21-16,-16 0-46 15,-8-7-70-15,-11-2-126 16</inkml:trace>
  <inkml:trace contextRef="#ctx0" brushRef="#br0" timeOffset="61409.3645">16647 12679 210 0,'0'-3'238'0,"0"3"-202"15,0 0-5-15,0 0 30 16,0 10-7-16,0 17-2 16,0 12-7-16,0 14-12 15,0 3-12-15,0 8-14 16,-27-5-7-16,16-10-1 16,8-9-9-16,3-10-11 15,0-15-42-15,3-15-91 16,49-13-151-16</inkml:trace>
  <inkml:trace contextRef="#ctx0" brushRef="#br0" timeOffset="61597.6783">17185 12643 4 0,'0'8'495'15,"0"25"-453"-15,-14 11 21 16,3 8-16-16,8 3-28 15,-10-3-10-15,-6 1-9 16,-1-4-1-16,1 0-6 16,0-3-13-16,6 0-87 15,-15-21-138-15</inkml:trace>
  <inkml:trace contextRef="#ctx0" brushRef="#br0" timeOffset="61837.236">16489 12759 87 0,'0'-8'438'16,"0"0"-386"-16,19-2-17 16,41 3 25-16,25 0-13 15,13-4-3-15,8 6-2 16,-2-3-21-16,-6 6-12 15,-5-1-9-15,13 3-5 0,-2-3-18 16,-12 0-73-16,-7 3-70 16,0-3-122-16</inkml:trace>
  <inkml:trace contextRef="#ctx0" brushRef="#br0" timeOffset="62211.3034">18109 12716 507 0,'-6'10'173'0,"-7"5"-127"16,-1 8 11-16,-5 1-23 15,0-7-28-15,3-2-4 16,10-10-2-16,6-3 1 16,0-2 0-16,0 0 1 15,22-2 6-15,27-13 2 16,-14 5-2-16,-15 5 2 0,-12 5-2 15,-8 0-8-15,0 3 0 16,0 12-4-16,0-6-89 16,0-9-206-16</inkml:trace>
  <inkml:trace contextRef="#ctx0" brushRef="#br0" timeOffset="62901.2856">19123 12512 412 0,'0'0'127'0,"0"0"-70"15,0 0-34-15,0 0 4 16,-5 0-5-16,-1 10 4 15,-7 22 24-15,-9 18-6 16,-11 15-11-16,-19 11-6 16,-13 11-14-16,-1-1-9 15,-4-1-4-15,18-5-1 16,11-14-8-16,41-17-19 16,0-35-68-16,33-14-41 15,46-20-37-15,19-34-34 16</inkml:trace>
  <inkml:trace contextRef="#ctx0" brushRef="#br0" timeOffset="63179.065">19663 12664 39 0,'-22'0'481'16,"-38"23"-421"-16,11 28-13 15,8 9 13-15,9 1-18 16,18-10-25-16,14-8-9 15,0-12 6-15,52-19 10 16,35-12-4-16,25-7-3 16,30-36 3-16,-3-16-3 15,-3-3 2-15,-24 1 10 16,-41 5-4-16,-44 8-5 0,-27 9-13 16,-33 15-4-16,-70 11-3 15,-9 11-3-15,5 2-8 16,17 0-49-16,50 0-129 15,26-9-212-15</inkml:trace>
  <inkml:trace contextRef="#ctx0" brushRef="#br0" timeOffset="64109.1733">21013 12859 143 0,'0'-1'121'16,"-8"1"-91"-16,8 0-4 16,-6 0 11-16,1 0 14 15,-4-2 9-15,9-2 21 16,0-1-12-16,0 1 6 15,39-2-19-15,7 1-16 0,19 0-19 16,9 3-14-16,2-3-7 16,3-1-5-16,-5 5-41 15,-9-2-95-15,-32 2-160 16</inkml:trace>
  <inkml:trace contextRef="#ctx0" brushRef="#br0" timeOffset="64259.3341">21242 13088 402 0,'0'13'353'0,"0"4"-316"0,79 0-19 16,38-10-18 0,14-7-61-16,-14-19-259 0</inkml:trace>
  <inkml:trace contextRef="#ctx0" brushRef="#br0" timeOffset="67565.425">23213 12463 450 0,'0'0'80'16,"0"0"-72"-16,0 0 3 16,-5 0 5-16,-9 0 7 15,-24 6 8-15,-3 19 4 16,-25 16 0-16,-13 16-2 0,-11 15-9 16,9 12-2-16,4 5 4 15,36-1-12-15,22-12-8 16,19-11-5-16,0-23 0 15,60-18 2-15,25-21 4 16,21-3 3-16,11-22 4 16,-8-18 1-16,-21-1 6 15,-28-2-3-15,-41 5-4 16,-19 4 2-16,-27 6-9 16,-53 6-7-16,-23 11 0 15,-1 5-3-15,31 6-4 16,34 0-17-16,26 0-39 15,13-5-49-15,30-11-45 0,57-3-99 16</inkml:trace>
  <inkml:trace contextRef="#ctx0" brushRef="#br0" timeOffset="67879.1837">24097 12509 431 0,'-77'34'78'0,"-2"13"-25"16,14 12-10-1,5 2-10-15,21 0-1 0,31-10-3 16,8-12-8 0,14-13-5-16,70-18-5 0,28-8 9 15,41-15 7-15,2-28-15 16,-24-6 5-16,-19-1 11 15,-60 7 6-15,-39 12-4 16,-13 2-16-16,-60 2-8 16,-43 11-6-16,-3 3-4 15,10 7-13-15,42 6-42 16,34 0-60-16,20 0-58 16,0 0-118-16</inkml:trace>
  <inkml:trace contextRef="#ctx0" brushRef="#br0" timeOffset="68201.1021">25304 12637 39 0,'0'0'463'0,"0"8"-407"15,0 20 31-15,-19 12-32 16,-2 6-35-16,-4 5-3 0,-8 3 10 16,1-1-4-16,-1-2-17 15,11 0-6-15,-3-15 0 16,17-10-10-16,8-16-16 15,0-10-69-15,22-20-28 16,41-18 1-16,10-11-30 16</inkml:trace>
  <inkml:trace contextRef="#ctx0" brushRef="#br0" timeOffset="68397.4513">25683 12638 207 0,'0'-1'333'0,"0"1"-255"15,0 0-35-15,0 27 32 0,0 12-14 16,-13 9-27-16,-6 3-9 16,0 6-16-16,0-6-9 15,5 0-1-15,8-9-7 16,6-10-19-16,0-12-51 16,0-4-17-16,0-11-60 15,0-5-85-15</inkml:trace>
  <inkml:trace contextRef="#ctx0" brushRef="#br0" timeOffset="68615.3413">24988 12629 488 0,'-11'-15'262'0,"11"9"-208"15,57 4-7-15,42 2-2 16,26 0-15-16,30 0-5 15,17 0-6-15,5 0-10 16,1 0-8-16,-23 0-1 16,-35-7-1-16,-22 0-8 15,-46-1-34-15,-19-3-90 16,-33-8-230-16</inkml:trace>
  <inkml:trace contextRef="#ctx0" brushRef="#br0" timeOffset="81573.079">6673 15645 354 0,'-27'0'89'15,"11"0"-55"-15,16 0 9 16,-8 0-29-16,8 0 3 16,0 0 18-16,0 0 19 15,0-7 9-15,65-3-7 16,33-2-9-16,28-9-13 16,10 4-7-16,-5 1-3 0,-14 6-8 15,-38 10-3-15,-27 0-7 16,-38 4-5-16,-14 39 2 15,-33 23 3-15,-71 26 0 16,-54 19-5-16,-38 5-1 16,-6 2 0-16,19-19 0 15,58-20 0-15,51-20-1 16,69-27 0-16,5-15-3 16,93-14-1-16,37-3 3 15,12 0 1-15,3-12 0 0,-20 4-8 16,-27 8-27-1,-5 0-36-15,-14 0-46 0,-8-3-86 16,-14-15-203-16</inkml:trace>
  <inkml:trace contextRef="#ctx0" brushRef="#br0" timeOffset="81879.1486">8241 15920 465 0,'-84'0'26'16,"24"4"32"-16,5 23-28 15,-10 6 0-15,27-2-10 16,24-8-5-16,14-7-9 0,0-7 0 16,41-2 19-1,16 4 14-15,-2-3 0 0,-12 15-2 16,-21 9-17-16,-22 15-9 15,-22 12 3-15,-68 9-6 16,-16-2-6-16,-17-17-2 16,25-20-4-16,24-17-13 15,23-12-40-15,37 0-4 16,14-7-26-16,41-18-78 16,54-11-103-16</inkml:trace>
  <inkml:trace contextRef="#ctx0" brushRef="#br0" timeOffset="82164.8694">8751 16181 515 0,'0'0'16'0,"0"0"25"16,79-5 12-16,25-22-2 15,8-10-17-15,-1-5 8 16,-26 5 7-16,-39 15-20 15,-32 12-17-15,-14 10-6 16,-14 0 6-16,-70 11-3 16,-53 29-8-16,-15 13-1 15,2 6 2-15,24-4-1 16,42-9-1-16,32-7-1 16,33-10-4-16,19-7-10 0,30-6-44 15,68-11-38-15,36-5-60 16,16-4-59-16</inkml:trace>
  <inkml:trace contextRef="#ctx0" brushRef="#br0" timeOffset="82396.8671">9984 16038 440 0,'-60'0'64'15,"-6"4"5"-15,-5 29-44 0,-22 12-9 16,-5 6 7-1,6 4 6-15,13-1-1 0,27-3 22 16,38-11-20-16,14-5-23 16,27-14-5-16,58-10 0 15,8-11-2-15,10 0-2 16,4-5-9-16,-4-20-31 16,-5-5-20-16,-13-5-45 15,-17-4-172-15</inkml:trace>
  <inkml:trace contextRef="#ctx0" brushRef="#br0" timeOffset="82839.3337">10482 16105 365 0,'-68'29'223'0,"30"16"-210"15,38 2 26-15,0-4-26 16,0-11-11-16,8-11-1 15,30-7-1-15,-10-9 2 16,-9 0 3-16,5-5 19 16,-15 0-8-16,-4 0-8 15,0-5-4-15,-5-14-1 16,9-4-1-16,4-4-2 16,12 2 0-16,16-3 0 15,2 2 0-15,4 3 0 16,-6 2 2-16,-3 7 6 15,-11 13 16-15,-13 1-4 16,-9 0-5-16,-5 25 10 0,0 9-10 16,0 5-8-16,0-13-6 15,0-8-1-15,0-18-1 16,41 0-2-16,35-18 3 16,17-14 0-16,5 10 0 15,-19 11 0-15,-19 11 1 16,-35 13 0-16,-25 31-1 15,0 12 2-15,-38-1-2 16,-17-10-3-16,22-18-44 16,33-18-103-16,0-9-98 15</inkml:trace>
  <inkml:trace contextRef="#ctx0" brushRef="#br0" timeOffset="83103.0067">11622 16167 580 0,'-92'39'73'0,"40"17"22"16,24-3-41-16,23 0-28 15,5-6-21-15,5-7-3 16,42-8 0-16,-6-6 0 16,-11-10 4-16,-17 1 1 15,-5 2-5-15,-8-6 0 16,0 1 0-16,-21-7-2 15,-12-7 0-15,8 0-7 0,6 0-13 16,19-5-47-16,0-5-1 16,0-5-22-16,30-2-51 15,17-6-1-15</inkml:trace>
  <inkml:trace contextRef="#ctx0" brushRef="#br0" timeOffset="83769.0448">11949 16098 416 0,'-60'0'36'0,"3"7"11"16,-16 23-20-16,-26 18 9 15,7 8 6-15,2 9 10 16,16 2 14-16,17-2-11 15,19-11-15-15,29-14-25 16,9-11-7-16,0-19-7 16,52-10 2-16,27-11 2 15,20-40 8-15,12-19-9 16,7-17-3-16,-1-5-1 16,-5-3 1-16,-33 5 1 0,-14 8 4 15,-46 11 1-15,-19 18 1 16,0 18-4-16,0 20-1 15,0 15 9-15,-11 12-5 16,-43 42-6-16,-4 25 1 16,-15 22 0-16,7 0 3 15,28-2-3-15,11-5-2 16,27-9-4-16,0-12-45 16,79-19-60-16,25-27-78 15,21-27-129-15</inkml:trace>
  <inkml:trace contextRef="#ctx0" brushRef="#br0" timeOffset="83965.0478">12786 15960 196 0,'-46'-6'284'0,"-36"6"-169"15,14 44-33-15,3 21-20 16,7 4 6-16,4 5-40 16,-3 4-21-16,5-1 9 15,-3 0 13-15,4 0-7 16,-1-6-15-16,-14-5-6 15,-7-14-1-15,2-13-2 16,11-22-24-16,27-17-44 16,28-10-69-16,5-37-148 15</inkml:trace>
  <inkml:trace contextRef="#ctx0" brushRef="#br0" timeOffset="85247.0671">13332 16091 324 0,'-27'-3'61'0,"16"3"-7"15,2-5-15-15,4 3 14 16,2-2 10-16,3 4 1 0,0 0-9 16,0 0-8-16,63 0 7 15,22 4-23-15,26-4 0 16,12 0-6-16,2 0-5 15,-2 0-9-15,-17 0-8 16,-26 0-1-16,-34 0-2 16,-16-4 0-16,-22 0-3 15,-2-4-9-15,7-10-37 16,6-1-103-16,-11-8-80 16</inkml:trace>
  <inkml:trace contextRef="#ctx0" brushRef="#br0" timeOffset="85524.9694">14103 15815 441 0,'-10'0'51'16,"10"5"-8"-16,0 6 19 15,10-1-30-15,18 3 3 16,-1 1 3-16,-2-1-4 15,2 4-2-15,5 0-5 16,-7 6-10-16,-3 9-9 16,-22 9-3-16,0 8-2 15,-14 11 4-15,-46-5-4 0,3-2 3 16,-3-9-4-16,27-10-2 16,20-18-6-16,13-10-61 15,0-12-153-15</inkml:trace>
  <inkml:trace contextRef="#ctx0" brushRef="#br0" timeOffset="86296.6922">15677 15457 77 0,'-28'-6'350'16,"-2"4"-322"-16,28 2 15 15,-9-1-31-15,3-5 0 0,2 0 23 16,1 3 24-16,5-5 5 16,5-1-16-16,55 0-17 15,30-4 4-15,16-2-18 16,6 1 13-16,16 0-1 16,-40 7 2-16,-4 7-12 15,-43 0-15-15,-22 0-4 16,-19 28 1-16,0 7-1 15,-60 15 1-15,-30 7-1 16,-8 2 0-16,0-1 0 16,38-7-1-16,27-10 1 15,33-12-1-15,0-8-5 16,33-14-9-16,32-7 3 0,14 0 3 16,-13 0-8-1,5-12-19-15,2-7-39 0,-2-7-26 16,-5-2-95-16,13-8-188 15</inkml:trace>
  <inkml:trace contextRef="#ctx0" brushRef="#br0" timeOffset="86507.2385">17125 15347 348 0,'0'0'153'16,"0"0"-101"-16,0 31 18 0,0 11-25 15,0 10-31 1,-6 5 7-16,-27 4-9 0,-13-3-6 16,8-6 0-16,16-6-6 15,3-8-3-15,19-12-21 16,0-11-77-16,8-15-86 16,44-21-149-16</inkml:trace>
  <inkml:trace contextRef="#ctx0" brushRef="#br0" timeOffset="86687.1156">17585 15305 349 0,'0'-6'152'15,"0"6"-83"1,0 18-42-16,0 27 31 0,0 15-31 16,-8 6-9-16,-25 0-2 15,1-3-13-15,-12-5-3 16,22-8-6-16,9-7-46 15,-6-17-104-15,-9-21-133 16</inkml:trace>
  <inkml:trace contextRef="#ctx0" brushRef="#br0" timeOffset="86882.1759">16811 15523 318 0,'0'-17'191'0,"19"-3"-130"15,101 6 19-15,35-1-23 0,50-8-3 16,29-4-16-16,15 3-8 16,-20-2-8-16,-44 13-18 15,-46 12-4-15,-49 1-30 16,-33 0-77-16,-54 12-54 16,-3 18-44-16</inkml:trace>
  <inkml:trace contextRef="#ctx0" brushRef="#br0" timeOffset="87159.0348">16105 16167 163 0,'-27'3'274'0,"13"2"-206"16,14-4-2-16,27-1 2 15,71 0 1-15,39 0-22 16,53-29 1-16,26-12-7 16,13 0-5-16,-14-1-11 15,-24 10-19-15,-38 9-5 16,-41 9-1-16,-28 8-6 16,-27 4-12-16,-16 2-32 15,-2 0-45-15,-26 0-43 16,-13 5-86-16</inkml:trace>
  <inkml:trace contextRef="#ctx0" brushRef="#br0" timeOffset="87630.8787">16778 16353 429 0,'-46'2'23'16,"32"4"15"-16,1 1-29 16,2 1-7-16,-17 0 5 0,9 1 34 15,-8-2 20 1,8 1-6-16,14-7-8 0,5 3-22 16,0-4-9-16,24 0 20 15,50 0 9-15,16-4-14 16,2-5-5-16,-26 6 3 15,-25 3-11-15,-17 0-9 16,-18 9-6-16,-6 22-1 16,-30 12 3-16,-44 3-3 15,-10-6-1-15,10-7-1 16,36-16 0-16,19-15 0 16,19-2 0-16,0 0-1 15,38 0-1-15,27 0 2 0,-5 0 0 16,-22 3 0-16,-10 25 4 15,-28 14 0-15,-14 10 2 16,-65 1-1-16,-11-7-4 16,3-15-1-16,2-28-3 15,28-3-22-15,49-43-39 16,8-11-79-16,84-21-75 16,55 2-280-16</inkml:trace>
  <inkml:trace contextRef="#ctx0" brushRef="#br0" timeOffset="88200.6936">18567 16006 360 0,'-19'0'92'0,"19"0"-10"16,0 0-2-16,0 27-13 15,0 7-22-15,0 5-7 16,0 4 1-16,0 1-14 15,0-1-9-15,-14-14-14 16,-5-9-1-16,14-13-1 16,-12-7 0-16,6-12 0 15,6-25-1-15,5-15-1 16,0-7 0-16,19 2 2 0,33 5 0 16,8 10 0-16,-8 9-1 15,8 9 1-15,-3 9-1 16,3 7 0-16,-3 8-17 15,9 0-39-15,-6 0-52 16,-9 3-73-16,9 7-139 16</inkml:trace>
  <inkml:trace contextRef="#ctx0" brushRef="#br0" timeOffset="88478.8046">19412 15901 423 0,'-65'8'91'15,"5"24"4"-15,-11 4-30 0,5 10-37 16,-7-4-6-16,21-5 4 16,19-12-6-16,28-12-6 15,5-13-13-15,19 0 1 16,46-26 7-16,20-15-2 16,-1-4-5-16,-10 6-2 15,-22 8 1-15,-25 19 0 16,-21 12 3-16,-6 0 1 15,0 27 0-15,-39 15 0 16,-7 1-4-16,19-10-1 16,27-6-26-16,0-18-109 15,41-9-74-15,24-6-162 0</inkml:trace>
  <inkml:trace contextRef="#ctx0" brushRef="#br0" timeOffset="88734.8344">19840 15927 89 0,'-73'49'341'0,"2"1"-253"16,24 5-12-16,28-16-14 16,19-19-23-16,19-20-32 15,71-15 6-15,22-45 7 16,14-22 0-16,10-11 0 16,-24 5 13-16,-25 7-1 15,-30 16-1-15,-49 18-14 16,-8 21-5-16,-27 26-4 0,-46 4-3 15,-26 42-5 1,7 14 0-16,29 7-1 0,22-7-3 16,36-9-21-16,5-8-61 15,65-9-70-15,28-12-81 16</inkml:trace>
  <inkml:trace contextRef="#ctx0" brushRef="#br0" timeOffset="88876.9053">20855 16186 359 0,'-22'0'330'0,"22"5"-299"16,0-3-31-16,27-2-194 16</inkml:trace>
  <inkml:trace contextRef="#ctx0" brushRef="#br0" timeOffset="96788.8974">24552 15404 339 0,'0'-35'95'0,"0"3"-21"16,0 9 19-16,0 16-32 15,-14 7-7-15,-27 0 2 0,-24 7-11 16,-20 20-28-16,-26 7 9 16,-12 11 6-16,8 7-11 15,4 2-15-15,34-2-3 16,25-7-3-16,44-12 0 16,8-11 0-16,19-4 2 15,55 3 0-15,5 7 8 16,-8 3 4-16,-33 18 5 15,-30 16-5-15,-8 21 0 16,-60 8-2-16,-43-1-10 16,-9-17-2-16,0-22-2 15,8-27-3-15,17-25-9 0,30-2-3 16,16-21-4-16,41-22-19 16,0-1-26-16,41 1-21 15,57 4-11-15,14 2-39 16,5 2-69-16</inkml:trace>
  <inkml:trace contextRef="#ctx0" brushRef="#br0" timeOffset="97080.2623">24655 15656 145 0,'0'-5'322'0,"-8"-1"-259"16,8 2-7-16,3-4-27 16,54-2 28-16,22-7-2 15,-2 5-1-15,-9-2-13 16,-11 7-29-16,-16 5-11 15,5 2-1-15,-7 0-18 16,7 0-64-16,-13 0-55 16,-6 0-74-16</inkml:trace>
  <inkml:trace contextRef="#ctx0" brushRef="#br0" timeOffset="97252.8655">24852 15809 573 0,'0'-23'95'16,"52"19"-16"-16,40-5-28 15,12 0-40-15,0 9-11 16,-4 0-11-16,-7 0-81 16,-36 0-119-16</inkml:trace>
  <inkml:trace contextRef="#ctx0" brushRef="#br0" timeOffset="98214.7017">26403 15375 529 0,'-43'-10'61'0,"21"10"6"0,-11 2-37 16,-5 21-24-16,-22 9-5 15,-6 11 9-15,-10 18 20 16,-3 16 9-16,-8 15-4 15,21 15-6-15,28-8-8 16,38-9-11-16,0-27-6 16,66-28-4-16,45-33 1 15,26-4 4-15,26-46 0 16,-5-27-2-16,-8-10-2 16,-38 0 0-16,-33 0 2 15,-38 7-3-15,-30 7 1 16,-11 8-1-16,-38 15 1 15,-47 22 1-15,-13 17 0 0,-8 9-2 16,2 4-1-16,6 25 1 16,11 5-1-16,21 0-1 15,20-4-2-15,35-4 1 16,11 0 2-16,0-1 1 16,11 3-1-16,44 2 1 15,2-2 0-15,8 0 1 16,9-6 0-16,-3-6-1 15,0 0 0-15,2-6 0 16,-2-8-16-16,11-2-57 16,0 0-82-16,-9-12-189 15</inkml:trace>
  <inkml:trace contextRef="#ctx0" brushRef="#br0" timeOffset="98596.744">27295 15641 503 0,'-25'-6'118'0,"25"6"-74"16,0 10-28-16,0 17 37 15,0 11-22-15,0 6-4 16,0 4 1-16,-2 4 4 16,-18 3-13-16,1-13-9 15,6-16-7-15,2-12-2 16,11-14-1-16,0-18 1 16,0-40 2-16,33-20-1 15,43-13-2-15,11 4 6 16,11 15 4-16,0 26 7 15,-5 22-9-15,-14 21-3 16,-8 3-3-16,-19 22-2 16,5 22-4-16,-16 7-68 0,-27-14-145 15</inkml:trace>
  <inkml:trace contextRef="#ctx0" brushRef="#br0" timeOffset="99818.9335">23587 17140 61 0,'-28'-12'391'16,"9"2"-303"-16,8 5-13 16,3 2-40-16,-11 3-5 15,-22 0 2-15,-24 0-10 16,-25 18 15-16,-11 10 19 16,-8 16-21-16,24-2-22 15,20-5-8-15,32-8-4 16,33-7 0-16,0-2-1 15,11-8 6-15,44 2 6 16,7 7 4-16,-21 1-2 0,-8 7-5 16,-19 16 9-1,-14 10-1-15,-20 8-8 0,-72 11-6 16,-12-9-2-16,-10-11-1 16,5-19-3-16,24-13-8 15,31-22-9-15,21 0-14 16,19 0-22-16,14 0-25 15,14 0-40-15,40 0-76 16,25-13-222-16</inkml:trace>
  <inkml:trace contextRef="#ctx0" brushRef="#br0" timeOffset="100072.6359">23737 17426 396 0,'0'-13'142'16,"27"0"-74"-16,25 10 0 16,19-8-18-16,2 4-17 15,-7-4-18-15,-1 4-12 16,-24 4-3-16,-8 3 0 15,-9 0-18-15,9 0-43 16,-25 15-76-16,-8 12-103 16</inkml:trace>
  <inkml:trace contextRef="#ctx0" brushRef="#br0" timeOffset="100230.7759">23783 17668 538 0,'0'-7'86'0,"52"-1"0"16,35 1-59-16,11-3-21 16,14 5-6-16,-14-4-17 15,-13-2-95-15,-14-7-150 16</inkml:trace>
  <inkml:trace contextRef="#ctx0" brushRef="#br0" timeOffset="100666.9696">24942 17120 335 0,'-38'3'103'16,"19"-3"-85"-16,19 0 7 0,0 0-21 16,0 0-2-1,5-16 41-15,36-7 33 0,24 2-3 16,14 7-8-16,6-1 5 16,-1 7-17-16,-5 6-22 15,-32 2-17-15,-14 0-9 16,-23 0-4-16,-10 25 0 15,-5 14 1-15,-60 8-1 16,-20 11 1-16,6 4-2 16,14-6 0-16,26-11 0 15,26-15-2-15,13-10-2 16,0-15-8-16,57-5-3 16,11 0-2-16,17 0 1 15,7 0-47-15,-2-14-46 0,-16 1-60 16,-11-6-239-16</inkml:trace>
  <inkml:trace contextRef="#ctx0" brushRef="#br0" timeOffset="100860.605">25972 17174 504 0,'0'-4'48'16,"0"4"11"-16,0 0-17 15,0 20-20-15,0 12-10 16,0 10 8-16,0 2-9 16,0 2-11-16,-13-3 0 0,7-4-25 15,-2-16-92 1,8-19-115-16</inkml:trace>
  <inkml:trace contextRef="#ctx0" brushRef="#br0" timeOffset="101040.7927">26286 17085 412 0,'5'-4'83'0,"9"4"26"15,13 0-47-15,-13 3-19 16,0 26-13-16,-14 14-9 16,0 8-12-16,0 4-9 0,-14 2 0 15,-19-4-47 1,-8-10-75-16,-10-8-109 0</inkml:trace>
  <inkml:trace contextRef="#ctx0" brushRef="#br0" timeOffset="101220.7724">25842 17207 561 0,'27'-21'64'16,"90"9"-4"-16,19-9-27 15,14 1-2-15,3 3-11 16,-17 0-12-16,-24 13-8 16,-14 4-5-16,-32 0-87 15,-34 0-133-15</inkml:trace>
  <inkml:trace contextRef="#ctx0" brushRef="#br0" timeOffset="101476.8724">24895 17883 528 0,'36'-30'83'15,"89"0"2"-15,58-5-31 0,27-3-16 16,30-3-9-16,-11-2-18 15,-25 1 0-15,-35 6-11 16,-43 19 0-16,-28 4-29 16,-33 4-68-16,-32 5-87 15,-33 4-176-15</inkml:trace>
  <inkml:trace contextRef="#ctx0" brushRef="#br0" timeOffset="101940.8503">25697 17977 405 0,'-22'0'33'15,"17"0"12"-15,5 0-10 16,0 0 11-16,0 0 3 16,0-11 31-16,54-2-5 15,17-3-17-15,14 1-16 16,-12 5-6-16,-21 7-11 16,-33 3-13-16,-11 0-6 0,-8 28-3 15,-8 12 4 1,-57 4-1-16,-1 4-3 0,1-6-2 15,19-13-1-15,32-19 0 16,14-4-2-16,0-6-1 16,46 0 0-16,14 0 3 15,-2 0 1-15,-12 8-1 16,-19 21 2-16,-27 11 1 16,0 12 0-16,-52 0-2 15,-40-3-1-15,-7-17-8 16,12-20-21-16,16-12-34 15,39-4-26-15,21-27-53 16,11-5-100-16</inkml:trace>
  <inkml:trace contextRef="#ctx0" brushRef="#br0" timeOffset="103200.6296">27453 17664 338 0,'0'-7'99'16,"-5"2"-3"-16,2-2-40 15,-8 1-12-15,5 1-4 16,6 2 5-16,0 1-4 16,-2 2-4-16,-9 0-7 15,-3 0-6-15,1 0-12 16,-7 0-8-16,12 0-2 15,3 0-1-15,5 0 0 16,0 0 0-16,0-11 2 16,24-11 5-16,9 0-7 0,3 3 2 15,-17 9 14 1,-8 10 8-16,-11 0-10 0,0 0-6 16,0 18-6-16,-30 6 0 15,-11 0-3-15,13-4 0 16,4-12-19-16,24-8-29 15,0 0-34-15,46 0-38 16,20-22-47-16,-1-7-91 16</inkml:trace>
  <inkml:trace contextRef="#ctx0" brushRef="#br0" timeOffset="103568.6654">28377 17135 113 0,'-13'-12'465'0,"-12"7"-390"16,22 5-25-16,-16 0-31 16,6 24-7-16,-17 19 21 15,-17 18 6-15,-13 12-13 0,-11 8 1 16,-8 7-8-16,-5 1-11 16,10-5-3-16,9 1-5 15,24-10-2-15,11-17-20 16,30-15-36-16,0-25-32 15,33-18-35-15,32-18-49 16,25-27-91-16</inkml:trace>
  <inkml:trace contextRef="#ctx0" brushRef="#br0" timeOffset="103838.9168">28612 17443 299 0,'0'0'200'16,"-44"0"-122"-16,-2 20-9 15,-6 30-14-15,-3 4 1 16,36 1-21-16,19-11-18 16,0-11-1-16,66-18-11 15,32-15 3-15,19 0 7 16,14-18 4-16,-5-21-2 16,-28-1 7-16,-19 3 2 15,-41 2-3-15,-38 3-6 16,0 5-4-16,-52-1-10 15,-46 7-3-15,-6 10-4 16,17 5-14-16,41 5-46 16,27-16-84-16,19-9-133 0</inkml:trace>
  <inkml:trace contextRef="#ctx0" brushRef="#br0" timeOffset="104859.0276">29522 17443 287 0,'-10'-1'88'16,"-4"-4"-22"-16,6 1-32 16,8-7-7-16,0 2 4 0,0-2 31 15,0 3 5 1,0 0-10-16,0 1 3 0,32-4-11 15,1 5-29-15,8 0-16 16,-3 4-4-16,0 2 0 16,-10 0-30-16,4 2-66 15,-10 14-65-15,-22 1-85 16</inkml:trace>
  <inkml:trace contextRef="#ctx0" brushRef="#br0" timeOffset="105022.6619">29522 17443 476 0,'-70'159'167'15,"70"-167"-89"-15,46 7-37 0,33-4-18 16,6 4-18-16,-15 1-5 16,4 0-21-16,-28-3-87 15,-2-4-117-15</inkml:trace>
  <inkml:trace contextRef="#ctx0" brushRef="#br0" timeOffset="105548.6813">30305 16874 429 0,'-16'0'66'15,"5"0"-8"-15,11-5-27 16,0 1 4-16,0-4 10 16,43-2-3-16,-2 3 1 0,19-6 3 15,-2 1-9-15,2 1-2 16,0-2-3-16,-9 9-17 16,-18 3-10-16,-14 1-4 15,-19 0-1-15,0 0 0 16,0 9 1-16,0 15 2 15,-38 17 1-15,-22 3-3 16,8 3-1-16,0 4 0 16,11-6 0-16,9-8 0 15,26-8 0-15,6-4 0 16,0-10 0-16,38 0-1 16,22-7 0-16,-2-8 0 0,2 6-1 15,0-3-26 1,-3-3-53-16,-5 0-80 0,-6-7-199 15</inkml:trace>
  <inkml:trace contextRef="#ctx0" brushRef="#br0" timeOffset="105886.4809">31379 16847 347 0,'-35'0'157'0,"-11"3"-93"16,16 26 4-1,2 7-29-15,9-4-21 0,19-6-9 16,0-3-2-16,0-11 7 16,52-9 10-16,13-3 3 15,14 0-2-15,1-27-9 16,-10-1 1-16,-23 1 6 15,-28 6-5-15,-19 2-4 16,0-3-1-16,-38-3-9 16,-14 0-4-16,-3-1-1 15,17 14-11-15,19 8-25 16,19 4-37-16,0 0-49 16,0 0-72-16,25 4-210 15</inkml:trace>
  <inkml:trace contextRef="#ctx0" brushRef="#br0" timeOffset="106102.4707">31996 16804 287 0,'0'3'140'16,"0"2"-98"-16,0 9-3 15,0 0 17-15,0 11-7 16,0 10-7-16,-17 1-2 15,-2 6-15-15,-11 0-16 16,16-5-9-16,12-6 0 16,2-9-32-16,0-14-47 0,0-8-62 15,27-8-80 1</inkml:trace>
  <inkml:trace contextRef="#ctx0" brushRef="#br0" timeOffset="106291.0955">32519 16689 539 0,'-14'0'84'15,"14"7"-38"-15,0 27-1 16,-5 11-30-16,-9 2-13 16,-5 0-1-16,-8-1-1 0,8-2-5 15,5 0-31 1,-8-5-57-16,-21-9-112 0</inkml:trace>
  <inkml:trace contextRef="#ctx0" brushRef="#br0" timeOffset="106501.1402">31881 16755 380 0,'0'-22'187'16,"33"1"-112"-16,49 12-20 15,27-1-21-15,8 4-1 16,14 0 2-16,-11-5-13 16,5 4-11-16,-8 2-9 15,-18 3-2-15,-7 2-26 0,-13 0-80 16,-13 10-47-16,-34 17-124 16</inkml:trace>
  <inkml:trace contextRef="#ctx0" brushRef="#br0" timeOffset="106792.8788">30886 17600 345 0,'0'0'71'0,"35"-7"29"16,74-14-3-16,30-2-17 16,30-1-26-16,17-6 2 15,16-7-10-15,-1-2-14 16,-4-4-11-16,-26 9-16 16,-34 0-5-16,-50 18-7 15,-22 16-29-15,-26 0-74 16,-20 0-70-16,-19 19-209 15</inkml:trace>
  <inkml:trace contextRef="#ctx0" brushRef="#br0" timeOffset="107272.45">31319 17843 141 0,'-27'7'238'0,"8"-7"-195"16,11 0-5-16,2 0-3 0,1 0 0 15,5-7 4 1,0-8 17-16,5 0 14 0,42 3-6 15,-1-6-7-15,6 3-14 16,-6 0-9-16,-8 8-5 16,-24 1-9-16,-6 6-11 15,-8 0-6-15,0 0 0 16,0 7-2-16,0 26 0 16,-13 10 2-16,-15 4-1 15,4-5-1-15,16-12-1 16,8-6 0-16,0-13-1 15,21 0 1-15,31-4 1 16,-8 4 2-16,-17 11 12 16,-27 10 5-16,0 7 0 15,-46 10-20-15,-39-11 0 0,-13-11 0 16,0-22 0-16,5-5-22 16,33 0-49-16,17-32-127 15,43-6-277-15</inkml:trace>
  <inkml:trace contextRef="#ctx0" brushRef="#br0" timeOffset="110002.5744">17814 1454 401 0,'0'-23'39'16,"28"10"6"-16,15-15 31 15,42 3-28-15,21 2 4 16,25-4-12-16,19-3-4 15,8 2-5-15,-8 9-10 16,-24 2-16-16,-28 6-5 16,-14 7-1-16,-13 1-13 15,-25 3-23-15,6 0-35 16,-5 0-36-16,-7 10-55 16,-29-7-170-16</inkml:trace>
  <inkml:trace contextRef="#ctx0" brushRef="#br0" timeOffset="110204.4053">18725 1336 478 0,'-19'14'20'16,"-27"38"-11"-16,7 7 56 15,4 11-20-15,5 5-25 16,-11 5-12-16,-13 1-6 15,-12-7-2-15,28-8-7 16,19-8-42-16,19-8-87 0,0-19-181 16</inkml:trace>
  <inkml:trace contextRef="#ctx0" brushRef="#br0" timeOffset="110474.7783">19229 1891 245 0,'11'15'194'0,"6"4"-183"16,7-12 35-16,36-7-16 16,30-14-4-16,-2-26-10 15,-18-2-6-15,-31 2 0 0,-39 11-4 16,0 6-1-16,-52 6 0 15,-27 7-4-15,-11 4-1 16,5 6-3-16,12 0-10 16,34 0-18-16,18 0-68 15,21 0-132-15</inkml:trace>
  <inkml:trace contextRef="#ctx0" brushRef="#br0" timeOffset="110714.741">20023 1338 381 0,'0'0'69'16,"0"29"-39"-16,0 13 41 15,0 15-26-15,0 8-27 16,-19 3-7-16,-3 3-4 15,-22-4-5-15,4-1-2 16,12-1-4-16,-2-4-24 16,8-10-63-16,-10-16-126 15</inkml:trace>
  <inkml:trace contextRef="#ctx0" brushRef="#br0" timeOffset="110880.8752">19742 1709 73 0,'44'-11'362'15,"8"10"-358"-15,13 1 30 16,28-6-34-16,24 0-34 16,3-4-164-16</inkml:trace>
  <inkml:trace contextRef="#ctx0" brushRef="#br0" timeOffset="111194.7753">20702 1697 342 0,'-85'36'78'16,"-5"9"-36"-16,22 1 4 15,19-8-25-15,35-9-7 16,14-29-9-16,39 0-4 15,64-37 21-15,17-14 7 16,3 8-16-16,-22 4-4 16,-36 4 2-16,-27 12 2 15,-10 11-2-15,-28 12 0 16,0 0-5-16,0 24 3 16,-47 15 1-16,-4 3-7 15,18-2-2-15,6-8-1 0,13 0-6 16,14-14-11-16,0-11-23 15,19-3-52-15,41-4-19 16,-8-6-60-16</inkml:trace>
  <inkml:trace contextRef="#ctx0" brushRef="#br0" timeOffset="111426.6059">21793 1106 436 0,'24'0'26'0,"-5"8"36"15,-5 30 12-15,5 25-20 16,-19 24 2-16,0 20-15 16,-38 8-14-16,-28-5-19 15,-5-7-8-15,11-4-2 16,28-13-45-16,18-16-87 15,14-24-216-15</inkml:trace>
  <inkml:trace contextRef="#ctx0" brushRef="#br0" timeOffset="111728.8087">22362 1374 355 0,'0'-7'362'0,"0"7"-360"16,0 0 1-16,0 18-3 16,0 1-16-16,-8-4-90 15,8-9-60-15</inkml:trace>
  <inkml:trace contextRef="#ctx0" brushRef="#br0" timeOffset="111862.6351">22387 1627 511 0,'19'-10'156'0,"-19"10"-96"15,0 0-60-15,0 0-31 16,14-14-128-16</inkml:trace>
  <inkml:trace contextRef="#ctx0" brushRef="#br0" timeOffset="112702.7839">19786 3214 99 0,'0'-15'162'0,"8"0"-73"16,11-5-4-16,0 2-21 15,0-2-14-15,-11 6-19 0,-8 2 10 16,0-1 0 0,0 6-6-16,0 3 5 0,0 4 2 15,-19 0-6-15,3 0-9 16,-36 4-4-16,-13 32-17 16,-20 19-4-16,-18 20 2 15,10 20 2-15,0 13-2 16,17 13 0-16,8 4 0 15,29-19 0-15,39-25-3 16,6-40-1-16,78-35 1 16,36-9-1-16,17-44 4 15,-6-10-3-15,-11-2 1 16,-30 6-1-16,-44 9 1 0,-38 12-1 16,-8 2 0-16,-54 13 0 15,-31 9-1-15,-8 8-2 16,14 10-7-16,17 20-24 15,21-2-40-15,30-6-39 16,11-13-30-16,30-9-157 16</inkml:trace>
  <inkml:trace contextRef="#ctx0" brushRef="#br0" timeOffset="113054.7179">20612 3407 387 0,'-57'23'51'16,"-17"27"19"-16,-11 5-6 16,-7 14-20-16,13 5 2 15,8-2-7-15,30-8-16 16,41-16-9-16,8-31-7 15,104-17 5-15,43-11 14 16,31-39-8-16,-9-7-4 16,-3-12-4-16,-29 1-2 15,-39 7 5-15,-54 16 6 16,-46 7-9-16,-6 7-2 0,-80 8-2 16,-37 8-4-16,-5 11-2 15,2 4-5-15,21 19-19 16,48 7-50-16,37-2-49 15,14-9-95-15</inkml:trace>
  <inkml:trace contextRef="#ctx0" brushRef="#br0" timeOffset="113400.6822">21779 3505 270 0,'11'13'102'15,"-11"4"-40"-15,3 7 30 16,2 4-21-16,-5 1-12 16,0 8-4-16,0 7-25 15,-8 4-19-15,-17-7-7 0,-2-5-4 16,8-1-1-16,5-10-13 16,14-10-62-16,0-11-68 15,0-4-64-15</inkml:trace>
  <inkml:trace contextRef="#ctx0" brushRef="#br0" timeOffset="113616.7955">22251 3441 25 0,'24'-4'412'15,"-16"4"-359"-15,-8 0-4 16,0 15 9-16,0 15-17 15,0 4-10-15,0 13 2 16,-22 6-8-16,-16 4-15 0,-5-2-8 16,10-8-2-16,17-1-6 15,-3-18-30-15,8 0-62 16,-11-13-91-16</inkml:trace>
  <inkml:trace contextRef="#ctx0" brushRef="#br0" timeOffset="113873.1063">21386 3392 416 0,'52'-7'52'16,"46"3"52"-16,25-2-34 15,21 6-5-15,1-2-13 16,13-7 0-16,0-5-27 16,-27-3-14-16,-8-1-9 15,-17 16-2-15,-46 2-11 16,-41 10-86-16,-19 8-200 16</inkml:trace>
  <inkml:trace contextRef="#ctx0" brushRef="#br0" timeOffset="115132.6911">23107 3892 400 0,'0'0'74'16,"22"-6"-51"-16,54-5 22 0,-2-2 25 15,-14 8-18 1,-3 3-3-16,8 0-11 0,-10 2-21 16,-3 0-12-16,-6 0-5 15,-8 2-2-15,-19 12-17 16,-19-4-52-16,0-5-81 16,0-5-113-16</inkml:trace>
  <inkml:trace contextRef="#ctx0" brushRef="#br0" timeOffset="115342.9627">23554 3624 516 0,'0'29'43'15,"0"25"42"-15,-6 14-36 16,-21 6-29-16,-11 6-5 15,-3-10-9-15,8-13-6 16,9-11-3-16,-3-14-19 16,27-10-63-16,0-22-127 15</inkml:trace>
  <inkml:trace contextRef="#ctx0" brushRef="#br0" timeOffset="116166.7334">24306 3229 242 0,'0'0'13'16,"0"0"-3"-16,0 0 29 15,0 0 9-15,0 0-13 16,0 0 18-16,0 0-14 16,0 0-11-16,20 0 1 15,-18-5-1-15,4 2-5 16,-6 0-8-16,0 1 3 0,0 0 0 15,0 2-8 1,0 0-2-16,0 0 2 0,0 0 1 16,0 0 3-16,0 0-8 15,0 0-3-15,0 0 0 16,0 0 2-16,0-3 5 16,0-1 2-16,5 4-3 15,-5-3 1-15,3 3-3 16,-3-2-2-16,11-6-3 15,8-2 1-15,14-4 5 16,13-1 10-16,19-2-2 16,4 0 2-16,15 1 0 15,14 1 2-15,-2 5-3 16,-9 8-1-16,-22 2-5 0,-18 0-5 16,-15 0-3-16,-18 14-1 15,-14 17-1-15,0 8 1 16,-68 15 0-16,-30 11-1 15,-19 7-1-15,18 1 0 16,15-12 0-16,37-8 0 16,20-16-1-16,27-12 1 15,0-15-4-15,17 2 2 16,45-12 1-16,12 0-1 16,10 0 1-16,-4 0-8 15,-7-8-26-15,-21 3-57 16,-22-7-65-16,-3-10-132 15</inkml:trace>
  <inkml:trace contextRef="#ctx0" brushRef="#br0" timeOffset="116482.5274">25716 3214 320 0,'-27'30'129'16,"-17"12"-81"-16,-2 5 26 16,38-5-27-16,8-13-8 15,60-14-9-15,46-15 1 0,25 0-5 16,13-12-2 0,6-24-2-16,-19-10-6 0,-14-1 0 15,-37 1 4-15,-48 10-8 16,-32 10-5-16,-8 8 1 15,-90 4-6-15,-33 10-2 16,-19 4-4-16,0 0-9 16,47 0-33-16,43 7-33 15,51-7-35-15,9 0-83 16</inkml:trace>
  <inkml:trace contextRef="#ctx0" brushRef="#br0" timeOffset="116791.0168">26856 3126 271 0,'0'19'132'0,"0"-2"-83"16,0 0 12-16,0-2-9 16,0 5-10-16,33 5 7 15,-1 7-5-15,-29 10-8 16,-3-2-18-16,0-3-13 0,0-16-5 16,0-6 0-16,0-1-7 15,-8-5-37-15,2 0-66 16,6-9-84-16</inkml:trace>
  <inkml:trace contextRef="#ctx0" brushRef="#br0" timeOffset="117000.6643">27453 3052 459 0,'14'0'37'0,"-14"5"29"15,0 28 4-15,0 3-41 0,0 13-23 16,0 8-3 0,-6 1-2-16,-7-3-1 0,-15-5 0 15,-4 3-15-15,-7-12-39 16,-7-2-67-16,-19-18-217 16</inkml:trace>
  <inkml:trace contextRef="#ctx0" brushRef="#br0" timeOffset="117270.384">26766 3094 470 0,'38'-4'34'15,"0"4"33"-15,9 0 8 16,21 0-37-16,27-10 0 15,17-5 2-15,8 2-6 16,3 1 1-16,2 2-11 16,-8 2-8-16,-10 8-12 15,-23 0-4-15,1 0 0 16,-25 16-16-16,-22 16-46 16,-19 6-56-16,-19-5-46 15,0-3-223-15</inkml:trace>
  <inkml:trace contextRef="#ctx0" brushRef="#br0" timeOffset="117720.694">25225 4064 371 0,'0'0'59'16,"0"0"-26"-16,14 0 14 15,62-20 13-15,36-8-14 16,22-4 5-16,2 2 2 16,14-2-6-16,14 0 5 15,26 4-4-15,12-2-17 16,8 4-8-16,0-1-7 16,-5 5-7-16,-17 5-3 15,-44 8-4-15,-26 0-2 16,-45 5-1-16,-7 1-11 15,-20 3-14-15,0 0-22 0,-21 0-37 16,-25 11 0 0,0 8-21-16,0 4-68 0,-44 1-217 15</inkml:trace>
  <inkml:trace contextRef="#ctx0" brushRef="#br0" timeOffset="118222.6438">25842 4510 171 0,'-9'0'131'0,"-10"0"-63"16,14 0-8-16,-9 0-16 16,14-7-10-16,0-13 2 15,6-8 18-15,40 2-19 16,9-5 1-16,-4 6-25 16,7-1 13-16,15 9 17 15,-7-1-1-15,-20 13 5 16,-21 2-9-16,-17 3-19 15,-8 0-7-15,0 16 4 16,-3 18-3-16,-41 1-8 0,-2 1-2 16,5-6 1-16,30-13-2 15,11-9 0-15,0-8-3 16,66 0 2-16,18 0 1 16,1 0 0-16,-14 10 1 15,-36 20 5-15,-35 19 14 16,0 19-2-16,-101 6-2 15,-35 2-12-15,-28-13-3 16,20-26-1-16,32-19-8 16,22-18-37-16,35-4-85 15,31-33-156-15</inkml:trace>
  <inkml:trace contextRef="#ctx0" brushRef="#br0" timeOffset="120014.7739">19491 5712 305 0,'0'-4'43'0,"0"3"-15"16,25-14 1-16,10-6 25 15,-2 5-8-15,-9 4 1 16,-10 9-5-16,-14 3-3 16,0 0-6-16,0 0-13 15,0 0 1-15,0 13 1 16,0 5 3-16,0 14-5 15,0 12-2-15,0 10-5 0,0 6 1 16,-8 7-3 0,-17 3-4-16,12-9-2 0,-1-3-5 15,9-11 0-15,-1-10-8 16,-7-5-30-16,4-15-51 16,9-17-60-16,0 0-97 15</inkml:trace>
  <inkml:trace contextRef="#ctx0" brushRef="#br0" timeOffset="120608.8862">20631 5701 45 0,'8'-9'322'0,"-8"3"-280"15,0 5 23-15,0-6-44 16,0 0-16-16,-19 2-1 16,-22 3 17-16,-5 2 15 15,-11 0-2-15,-31 10-13 16,4 17-3-16,-6 4 4 16,22-2-8-16,16-3-8 15,25-2-5-15,16-9-1 16,11-4 0-16,0-5 1 0,11-1 7 15,35 0 20-15,8 0 5 16,4 6 0-16,7 0 9 16,-5 7-6-16,6 5-13 15,-15-1-3-15,-12 2-10 16,-18 4-5-16,-10 4-1 16,-11 0 0-16,0 4-4 15,0 6 0-15,-24-5 1 16,-9 0-1-16,-5-8 0 15,-9-3 0-15,1-10 0 16,5-8 0-16,11-8-1 16,-2 0 1-16,15-5-4 15,6-22-2-15,11-10 0 16,0-10-1-16,33-10-2 16,27-9 5-16,22 0 4 0,0 2-1 15,-3 4 1-15,5 13 0 16,-32 12 0-16,0 10 0 15,-28 7 0-15,-10 8 0 16,8 3 0-16,-3 7-5 16,-19 0-44-16,11 3-80 15,-3 7-67-15,25-10-161 16</inkml:trace>
  <inkml:trace contextRef="#ctx0" brushRef="#br0" timeOffset="120944.2963">21378 5712 346 0,'-38'22'71'16,"-8"10"-5"-16,-14 13 4 15,8 7-32-15,5 4-6 16,23-8 12-16,5-10-1 15,19-14-10-15,11-16-10 16,68-8 14-16,33-5-9 16,32-29-12-16,-2-13-5 15,-17-4 0-15,-32 4-1 16,-41 8-2-16,-39 7 3 16,-13 0-4-16,-32 4-5 15,-47 3-2-15,0-1 0 0,8 14-3 16,11 8-13-16,21 4-25 15,20 0-53-15,19 11-29 16,0 1-97-16</inkml:trace>
  <inkml:trace contextRef="#ctx0" brushRef="#br0" timeOffset="121304.6134">22166 5816 231 0,'0'0'87'0,"0"0"-55"15,0 0 4-15,0 0 19 16,11 0-1-16,8 0 16 16,-11 0-27-16,-2 21 4 15,-6 5-7-15,13 1-16 16,-13 6-15-16,0 2-1 16,0-4 1-16,0 2-5 0,0-4-3 15,-11 1-1 1,-21 6-6-16,-1-15-37 0,19-3-66 15,12-14-102-15</inkml:trace>
  <inkml:trace contextRef="#ctx0" brushRef="#br0" timeOffset="121710.4691">22602 5748 217 0,'0'0'68'16,"0"-1"-22"-16,8-14 0 15,25-5 25-15,-6 2-3 16,6 2-17-16,-22 16-5 16,-11 0-4-16,0 0-7 15,0 0-13-15,0 11-10 16,0 12 8-16,0 7-8 16,0 10-4-16,0 1-1 15,0 7-1-15,0 0 1 0,-11-2-2 16,-8-2-4-16,5-3-1 15,-7-2-9-15,-23-9-37 16,9-12-51-16,-9-12-45 16,9-6-179-16</inkml:trace>
  <inkml:trace contextRef="#ctx0" brushRef="#br0" timeOffset="121994.4179">22068 5782 94 0,'-8'0'246'0,"8"-3"-207"16,0 1 11-16,0-4-11 15,32-1 14-15,42-3 23 16,21 3-17-16,12-1-11 15,24 3-11-15,13-3-13 16,12-3 7-16,-4 3-13 16,-7 1-9-16,-28 1-9 15,-27 6-2-15,-54 0-29 16,-36 7-68-16,0 11-100 16</inkml:trace>
  <inkml:trace contextRef="#ctx0" brushRef="#br0" timeOffset="122460.617">19655 6712 364 0,'0'-3'56'0,"0"-1"-14"15,41-3-12-15,38-3 43 16,38-1-26-16,38 4 2 16,50-2 6-16,49-3-10 15,21-2 3-15,33-1-3 16,0 1-11-16,19-4-9 16,-16-1-12-16,-44-7-8 15,-43-1-4-15,-47-2 0 0,-32-3-1 16,-33 10-2-16,-31 6-11 15,-15 8-22-15,-34 8-26 16,-32 0-30-16,0 2-34 16,-30 14-147-16</inkml:trace>
  <inkml:trace contextRef="#ctx0" brushRef="#br0" timeOffset="123014.9807">20947 7043 203 0,'-19'0'168'16,"-3"0"-150"-16,17 0 19 16,5 0-17-16,0 0-7 15,0 0 11-15,0 0 18 16,0 0-5-16,5-8-2 16,4-3-1-16,1 4-10 0,-7 1-3 15,8-6 2 1,8-1-3-16,22-6 0 0,11 3 11 15,19-4 4-15,8-1 1 16,0 6-3-16,0 0 0 16,-22 8-7-16,-21 6-8 15,-25 1-10-15,-11 0-2 16,0 14 0-16,0 16 0 16,-52 2-4-16,0 6-1 15,19-14 0-15,20-7-1 16,13-9 0-16,0-5-1 15,46-2 1-15,19 10 0 0,1 0 0 16,-28 13 0 0,-24 9 1-16,-14 16 5 0,-66 8 6 15,-46 2-9-15,-10-17-3 16,2-12-2-16,16-20-30 16,20-10-70-16,37-35-140 15</inkml:trace>
  <inkml:trace contextRef="#ctx0" brushRef="#br0" timeOffset="125358.5324">23829 6467 294 0,'-5'0'79'15,"5"0"-32"-15,0 0-8 16,0 0-9-16,0-4 10 16,11-4 0-16,8 1-1 15,8 0-4-15,19 3 15 16,6 0-17-16,19 4-11 15,11 0-7-15,13 0-2 0,-16 0-8 16,1 0-5-16,-29 0-4 16,-18 11-22-16,-25 0-54 15,-8 1-69-15,0-12-142 16</inkml:trace>
  <inkml:trace contextRef="#ctx0" brushRef="#br0" timeOffset="125568.547">24178 6323 209 0,'-16'15'301'0,"-3"13"-276"0,8 15 60 16,11 2-38-16,0 5-29 15,0-4-9-15,0-4-8 16,0-9-1-16,-19-3-5 15,16-13-27-15,3-6-68 16,0-11-154-16</inkml:trace>
  <inkml:trace contextRef="#ctx0" brushRef="#br0" timeOffset="125980.4355">24923 5980 438 0,'8'0'27'0,"30"0"6"15,17-11 31-15,21-3 4 0,8 6-16 16,-4-2-3 0,-12 8 0-16,-17 2-4 15,-12 0-23-15,-31 8-15 0,-8 23 0 16,0 17-1 0,-47 11-3-16,-21 5-2 0,-3 7 0 15,14-7-1-15,30-12 0 16,27-9-1-16,0-20-3 15,60-6-4-15,43-15-7 16,15-2-14-16,2 0-12 16,-6-11-7-16,-32-8-26 15,-17-4-57-15,-7-9-78 16</inkml:trace>
  <inkml:trace contextRef="#ctx0" brushRef="#br0" timeOffset="126236.8983">26109 6137 480 0,'-33'37'68'0,"0"0"9"15,33-23-47-15,79-14-16 16,80-1 8-16,23-35 9 16,-13-3 2-16,-30 0-4 15,-41 1-1-15,-38 3-18 16,-40 4-5-16,-20 5 2 15,-33-2 6-15,-60 9-9 16,-32 7-4-16,-12 12-3 16,12 0-25-16,40 2-40 15,47 15-31-15,38-12-61 0,0-5-298 16</inkml:trace>
  <inkml:trace contextRef="#ctx0" brushRef="#br0" timeOffset="126476.8424">27420 5913 445 0,'25'24'84'0,"-25"20"29"16,0 10-65-16,0 0-21 0,-25-1-16 15,-2-14-9-15,2-14-2 16,12-10-3-16,-1-3-12 16,3-5-46-16,3-7-78 15,8 0-163-15</inkml:trace>
  <inkml:trace contextRef="#ctx0" brushRef="#br0" timeOffset="126648.4374">27775 5921 383 0,'13'0'147'16,"-13"30"-87"-16,0 11-10 0,0 4-29 15,0-1-16-15,0-4 0 16,0-8-5-16,-8 1-3 16,-30-3-18-16,-8-6-62 15,-28-2-173-15</inkml:trace>
  <inkml:trace contextRef="#ctx0" brushRef="#br0" timeOffset="126828.5379">27322 5865 570 0,'90'-22'42'15,"-3"22"30"-15,44-13-47 16,8 13-6-16,-11 0-9 15,3-4-9-15,-5 4-1 0,-28 0-9 16,-52 10-68-16,-19 9-100 16</inkml:trace>
  <inkml:trace contextRef="#ctx0" brushRef="#br0" timeOffset="127180.4908">25244 6831 333 0,'79'-27'142'0,"25"5"-66"16,30-9 20-16,62-6-41 16,33 0-10-16,38-2-7 15,17 1 2-15,2 5-17 16,-35-1-6-16,-36 7-3 16,-43 8-9-16,-36 7-5 15,-37 6 0-15,-34 6-16 16,-32 0-48-16,-33 18-54 0,0 1-39 15,0 2-206-15</inkml:trace>
  <inkml:trace contextRef="#ctx0" brushRef="#br0" timeOffset="127818.3331">26515 6995 120 0,'0'0'65'0,"-5"-2"20"15,-1 2-28-15,-2 0-24 16,8 0-1-16,0 0-1 16,0 0-6-16,0-5 1 15,0-6 0-15,19 0 16 16,3-2-1-16,-17 3-4 15,-5 2 0-15,8-1-9 0,12-1-3 16,10-5-5-16,10 0 6 16,12 1 0-16,-5-1 11 15,-9 5-2-15,-6 4-9 16,1 4-6-16,-14 2-9 16,-11 0-9-16,1 0-1 15,2 0-1-15,-11 0 0 16,0 2-1-16,0 21 0 15,-11 7 1-15,-25 2 1 16,6-2 0-16,17-12-1 0,13-6 0 16,0-5-2-1,38-1 2-15,14 0 0 0,8 9 1 16,-22 3 1-16,-16 11 7 16,-22 11 17-16,0 9-3 15,-69 6-14-15,-29-1-9 16,-11-18 0-16,8-18-11 15,11-18-39-15,30-7-95 16,33-46-133-16</inkml:trace>
  <inkml:trace contextRef="#ctx0" brushRef="#br0" timeOffset="128734.7708">23461 8254 277 0,'0'-13'78'0,"0"4"2"15,0-4-16-15,8 5-24 0,6 1-14 16,-14 3-1-16,14-7 6 16,-3 0 9-16,21-6-8 15,15 1 6-15,37-3-5 16,14 0 4-16,14 4 1 15,5 5-8-15,-10 8-8 16,-34 2-3-16,-24 0-9 16,-35 30-8-16,-14 7 0 15,0 12-2-15,-63 9 1 16,-24 0 0-16,-6 3-1 16,-5-1-1-16,22-6 0 15,21-6-1-15,44-14-1 16,11-12-3-16,11-9 0 0,63-4 2 15,-3-9 0-15,13 0 1 16,23 0-4-16,-17-5-10 16,2 4-30-16,-37-2-45 15,-11-2-45-15,2-4-135 16</inkml:trace>
  <inkml:trace contextRef="#ctx0" brushRef="#br0" timeOffset="129040.4745">24931 8362 268 0,'-41'19'194'15,"-16"8"-156"-15,2 4 21 16,25-7-33-16,30-2 7 16,11-12 9-16,55-8 10 15,21-2-15-15,30 0-8 16,14-12-7-16,13-18-8 15,-7-8 1-15,-25 2-4 16,-22 1-2-16,-44 8-5 16,-19 7-2-16,-27 2 1 15,-19 3-3-15,-65 1 0 16,-28 2-5-16,-14 2-7 16,23 5-18-16,24 5-18 15,38 0-1-15,41 0-38 16,0 0-75-16,52 0-198 15</inkml:trace>
  <inkml:trace contextRef="#ctx0" brushRef="#br0" timeOffset="129309.6155">26136 8269 94 0,'-46'37'347'0,"-28"8"-284"16,-2 8 43-16,35-9-64 15,41-13-23-15,41-15-12 16,76-16 8-16,22 0 10 16,16-16 0-16,-18-11 2 0,-12-2-8 15,-38-1-7-15,-29 7 2 16,-45 7 0-16,-13 3 1 16,-27-1-3-16,-57 0-12 15,-28-3-5-15,0 8-17 16,27-1-46-16,53 7-30 15,32-2-76-15,0-5-254 16</inkml:trace>
  <inkml:trace contextRef="#ctx0" brushRef="#br0" timeOffset="129574.2443">27022 8301 339 0,'6'5'77'15,"-6"2"-6"-15,13 5-5 16,12 5-31-16,-12 6-14 16,-7 5 13-16,-6 5-12 15,0-3-14-15,0 6-4 16,0-7-3-16,-11-7-1 15,3-1-3-15,2-10-28 16,6-8-90-16,0-3-100 16</inkml:trace>
  <inkml:trace contextRef="#ctx0" brushRef="#br0" timeOffset="129760.357">27532 8136 264 0,'14'0'157'15,"-14"18"-128"-15,0 16 45 16,0 3-12-16,0 4-27 16,0 13 2-16,-3 2-6 15,-27-2-13-15,8-7-16 16,3-3-2-16,-5-9-25 16,-9-12-74-16,-14-12-154 15</inkml:trace>
  <inkml:trace contextRef="#ctx0" brushRef="#br0" timeOffset="129956.2514">27009 8097 614 0,'122'-17'30'0,"31"5"26"15,24-11-39-15,11 9 9 16,-16-11-7-16,-17-3-8 15,-2 9-11-15,-30 5-4 16,-63 14-45-16,-55 0-98 16,-5 7-184-16</inkml:trace>
  <inkml:trace contextRef="#ctx0" brushRef="#br0" timeOffset="130330.5142">24301 8962 364 0,'0'0'53'0,"0"0"-5"15,46-24-5-15,66-3 19 16,24 2 7-16,36-6-11 16,57 0-17-16,44-3-4 15,43-3-5-15,20-3-7 16,-15-1 1-16,-21-1-8 16,-19 3-5-16,-38 3-9 15,-47 2-1-15,-32 8-3 16,-25 8-10-16,-14 9-24 15,-21 9-51-15,-39 0-21 16,-37 9-22-16,-28 13-9 16,0 0-93-16</inkml:trace>
  <inkml:trace contextRef="#ctx0" brushRef="#br0" timeOffset="130810.3705">25880 9245 319 0,'-33'0'127'15,"8"0"-113"-15,-2 0 9 16,27 0-16-16,0-8-2 16,19-22 16-16,47-5 51 15,7 3-20-15,-2 10 11 16,0 2-13-16,3 0 6 16,-3 4-12-16,2 10-17 15,-26 4-9-15,-17 2-6 16,-17 0-8-16,-13 17-3 15,0 17 4-15,-43 14 0 16,-26 4-4-16,-1-3 0 16,18-14-1-16,33-19-1 15,19-8-3-15,19-8-3 0,41 4 7 16,-3 7 1-16,-11 9 0 16,-40 13 3-16,-6 13 6 15,-52 12 6-15,-73 0-12 16,-25 0-4-16,0-12-9 15,5-27-63-15,42-19-150 16</inkml:trace>
  <inkml:trace contextRef="#ctx0" brushRef="#br0" timeOffset="136144.4026">23279 7685 177 0,'0'0'94'16,"0"0"-52"-16,0 0 4 15,0 0 0-15,0 10-8 16,0 7-12-16,0 3 4 16,0 0-15-16,0 4-5 15,0 0 0-15,0 4 10 16,0 6-6-16,0 3 6 16,0 4 7-16,0 5-4 15,24-1-7-15,3 4 1 16,6 7-3-16,-11 3-6 15,-11 1-3-15,-3 5-2 0,-8-2-1 16,0-2-1-16,0-3-1 16,0 0 2-16,0-4-1 15,0-2-1-15,0 2 1 16,0 4-1-16,0-1 0 16,0 4 0-16,0 2 0 15,5 3 0-15,4 7 1 16,-9 1-1-16,5-1 0 15,-5-1 1-15,0-10-1 16,0-7 1-16,0-14-1 16,0-3 0-16,0-3 0 15,0-5 0-15,0 4 0 0,14 1 0 16,-1-3 0 0,12 1 0-16,2-4 0 0,-2-1 1 15,-4-6 0-15,4-5 0 16,2 4 2-16,1-9 2 15,-4 2 3-15,-5-2-1 16,8-1-1-16,12-3-2 16,21-8-1-16,10 0 6 15,23 0 4-15,-14 0-7 16,14 0 0-16,-14 2 9 16,-3 4-2-16,3 0 0 15,-13-1-1-15,5 0-2 16,-6-2-2-16,1-3-3 15,7 0-2-15,-2 0 0 16,14 0 0-16,-4-13-1 0,-1-1 0 16,10 2 1-16,8-4 2 15,-6 1-2-15,12 3 0 16,-11-2 1-16,-3 3 1 16,-11-1 0-16,0 5-3 15,-14 4 2-15,9 0-2 16,-3 3 1-16,13-3 0 15,9 1-1-15,0-9-1 16,2-5 1-16,11-4 2 16,-2-5 2-16,2 2 0 15,6 2-1-15,-8 3 1 16,-3 3 0-16,2 2-4 16,1 7 0-16,0-2 1 0,-4 0-2 15,10 2 0 1,-10-1 1-16,12 0-2 0,11 0 1 15,8 2 2-15,8-5 5 16,16 8-4-16,3 2 1 16,-13 0 0-16,-28 0-5 15,-57 3 0-15,-27 13-4 16,-22 0-12-16,-11 1-28 16,-25 3-56-16,-87-15-65 15,-13-5-298-15</inkml:trace>
  <inkml:trace contextRef="#ctx0" brushRef="#br0" timeOffset="137644.5232">23385 7691 215 0,'0'0'60'15,"-14"0"-29"-15,14 0 0 16,0 0-1-16,0 0-6 16,0 0-7-16,0 0 4 15,6-6 10-15,40-1 33 16,14 1-16-16,-3 2-22 16,3-1 6-16,11 0 2 15,-5 3-5-15,7 2-5 16,12 0-5-16,7 0 1 15,18 8-12-15,1 7-1 0,7-1-4 16,-4-4-1 0,9-3-2-16,-6 1 2 0,0-6 1 15,-10 7 13-15,4-3 3 16,-12 0-3-16,-1-3-3 16,-6 3-3-16,17-6-4 15,-8 0-3-15,17 0 2 16,-7 0-3-16,7-6-1 15,-7-1 1-15,1 0-1 16,-22 2-1-16,-5-2 1 16,-6 4 0-16,-14 0 0 15,-5-1 1-15,0 4-2 16,-3-1 0-16,12 1 2 16,7 0-1-16,-16 0 0 0,-3 0 1 15,3 0 1-15,-5 0 3 16,10 0-1-16,1 0 0 15,-1 0-1-15,-2 0-2 16,5 0 0-16,-3 0 0 16,1-7-1-16,5 0 1 15,0-2 1-15,-6-4 0 16,-5 4 0-16,14-4 0 16,-9 0 0-16,6-4 2 15,8-1-3-15,0-2 0 16,0 1 0-16,6 3 2 0,-1 3-3 15,-5 0 0 1,-13 3-1-16,-6 2 0 0,-17 3 0 16,-10-1 0-16,-6 4 0 15,-8 1 1-15,-5-5 0 16,5 4 2-16,-5 2-1 16,5 0-1-16,-6 0 0 15,-7 0-1-15,2 0 0 16,-2 0 1-16,-6 0-1 15,0 0 1-15,0 0 0 16,0 8 0-16,8 15 1 16,-8 16 5-16,5 9-4 0,-5 8 0 15,0 15 0 1,0 11-2-16,0 10 1 16,0 7 0-16,0 5 0 0,0-2 0 15,0 3-1-15,0-2 0 16,0-3-1-16,0 1 1 15,0-2-1-15,0-4 2 16,0 7 0-16,-19-1-2 16,-8 14 0-16,-6 0 0 15,0-14 0-15,-5-8-3 16,19-29-11-16,-3-14-28 16,-21-15-46-16,-6-35-87 15,5-18-430-15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7:14:21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24538 2804 377 0,'0'-2'33'15,"0"-3"16"-15,6-3 10 16,2 5-27-16,3-1 5 16,-6 0 6-16,-5 4-7 15,0 0 1-15,0 0-3 16,0-1 0-16,0 1 2 16,0 0-13-16,-24 0-3 15,-4 0-1-15,-18 0-15 16,-19 0-4-16,-6 27 0 15,-3 16 0-15,3 10-1 16,14 2 0-16,30-1 0 0,5-6 0 16,22-15-1-16,0-15-2 15,14-10-3-15,32-8-1 16,14 0 2-16,5-16 5 16,9-19 1-16,-3-8 1 15,0-3 3-15,-17-2-2 16,-10 6 3-16,-11 7 0 15,-20 12-2-15,-5 13-2 16,-8 4 1-16,0 6-1 16,0 0 0-16,0 0 0 15,0 20-1-15,0 19 0 16,6 16 1-16,-6 13 2 0,0 8-1 16,0 9-1-16,-27 13 2 15,-36 9 0-15,-16 9 0 16,-22-1-1-16,-3-11-1 15,1-21-1-15,10-29-4 16,8-24-9-16,12-23-20 16,13-7-18-16,16-27-25 15,17-21-12-15,27-10-60 16,33-5-90-16</inkml:trace>
  <inkml:trace contextRef="#ctx0" brushRef="#br0" timeOffset="675.9618">25487 2523 310 0,'0'0'59'15,"-8"-1"-3"-15,-3 1-4 16,3 0-8-16,-3 0 0 16,3 0-1-16,-3 0-1 15,3 0-12-15,-6 0 2 16,-11 0 1-16,-10 0-10 15,-22 24-19-15,-14 19-4 16,3 12 0-16,-9 11 1 16,17 8-1-16,22 4 0 15,16-6 0-15,22-9-2 16,0-10-9-16,0-13-6 0,52-9-17 16,3-15-12-16,10-4-16 15,12-4-13-15,4 2-22 16,-15-3-155-16</inkml:trace>
  <inkml:trace contextRef="#ctx0" brushRef="#br0" timeOffset="967.91">25645 2749 237 0,'0'0'131'16,"6"0"-103"-16,13 0 33 15,8 0-10-15,0 18-13 16,6 1 0-16,5 5 0 16,0-2-8-16,3 4-4 15,-3 5-7-15,-5-2-13 16,0 4-6-16,-6-4 0 15,0-4-4-15,-2-6-17 16,-11-10-37-16,5-4-59 16,-14-5-45-16</inkml:trace>
  <inkml:trace contextRef="#ctx0" brushRef="#br0" timeOffset="1178.1283">26084 2703 484 0,'-60'17'19'16,"14"19"32"-16,-11 12-8 15,-9 3-32-15,-7 1-8 16,7 2-2-16,1-3-1 16,18-6-2-16,15-4-3 15,13-13-12-15,19-8-54 16,0-9-60-16,27-11-78 15</inkml:trace>
  <inkml:trace contextRef="#ctx0" brushRef="#br0" timeOffset="1491.7296">26229 2649 277 0,'0'0'68'16,"0"0"10"-16,0 8 11 0,0 16-36 16,0 0-13-16,0 7 1 15,0 11-10-15,0 4-12 16,0 1 0-16,0 0-7 15,0 0-12-15,0-7-1 16,-8-3-5-16,2-6-17 16,6-17-24-16,-8-7-61 15,8-7-46-15,0 0-74 16</inkml:trace>
  <inkml:trace contextRef="#ctx0" brushRef="#br0" timeOffset="1679.8997">26103 2930 436 0,'0'-7'33'0,"14"0"62"15,24-2-39-15,8 6-12 16,-7-1-4-16,-7 0-18 16,1 1-19-16,-6 3-3 15,12-2-7-15,-7 2-38 16,15 0-83-16,-1 0-120 15</inkml:trace>
  <inkml:trace contextRef="#ctx0" brushRef="#br0" timeOffset="2047.8929">26725 2518 357 0,'0'0'64'0,"0"0"-27"16,-14 0-3-16,14 0 7 16,-5 0-15-16,5 11 10 15,-6 19 16-15,4 12-14 16,-9 9-11-16,-3 11-2 16,-10 2 1-16,15 1-10 15,-4-8-7-15,13-19-9 16,0-13 0-16,0-19-8 15,22-6-4-15,40-11 6 16,7-13 6-16,-7 1 0 0,-7 13 2 16,-23 10-1-16,-4 3 1 15,2 27 3-15,-22 12-1 16,-8 3-2-16,0-3-2 16,0-5-14-16,0-12-43 15,0-13-61-15,5-12-54 16,14-11-202-16</inkml:trace>
  <inkml:trace contextRef="#ctx0" brushRef="#br0" timeOffset="2309.8729">27205 2382 282 0,'-8'0'196'0,"8"0"-179"15,0 0 28-15,38 9 9 16,-3 18-14-16,12 9-1 16,-15 15 12-16,7 10-8 15,-20 17-2-15,-14 12-12 16,-5 8-11-16,-5 4-12 16,-53-3-6-16,-2-9 0 15,6-17-6-15,16-19-18 16,13-26-46-16,25-20-58 15,0-8-86-15</inkml:trace>
  <inkml:trace contextRef="#ctx0" brushRef="#br0" timeOffset="2571.9564">27821 2683 508 0,'6'0'47'16,"54"0"72"-16,19 0-52 0,5 0-40 15,6 0-21-15,-11 0-6 16,0 0-7-16,-8 0-29 15,3 0-80-15,-14 0-189 16</inkml:trace>
  <inkml:trace contextRef="#ctx0" brushRef="#br0" timeOffset="3163.8715">29195 2574 132 0,'-57'0'321'16,"-3"2"-298"-16,-14 25 49 16,-7 14-32-16,-1 7-28 15,-8 9 11-15,11-2 15 16,19-4-5-16,16-15-10 0,22-11-17 16,22-18-6-16,0-7-4 15,9-5 4-15,42-27 1 16,7-12 0-16,2-9-1 15,0 3 0-15,-14 3 5 16,-8 12 0-16,-19 13 18 16,-5 13-7-16,-9 9 1 15,-2 0-8-15,8 12-4 16,3 20 17-16,-6 12-6 16,-8 9-1-16,0 6-2 15,0 11 1-15,-19 7-3 16,-17 7 3-16,-16 0-1 15,6 4-4-15,-11-6-4 16,-3-8-5-16,0-10 1 0,-6-7-2 16,-5-14 0-16,-8-13-2 15,8-20-9-15,-2-10-14 16,-3-20-28-16,21-33-35 16,17-14-10-16,24 0-27 15,14 10-24-15,0 13-97 16</inkml:trace>
  <inkml:trace contextRef="#ctx0" brushRef="#br0" timeOffset="3494.0151">29983 2510 396 0,'-32'0'63'0,"4"3"-15"16,-10 23 13-16,-16 9-22 16,-4 4-3-16,-2 10-8 15,3 10 0-15,8 4-1 0,11 0-8 16,24-9-11-16,14-8-2 15,0-13-6-15,47-8-3 16,13-8 1-16,10-6-10 16,15-9-16-16,-6-2-24 15,-5 0-56-15,-14 0-81 16</inkml:trace>
  <inkml:trace contextRef="#ctx0" brushRef="#br0" timeOffset="3712.2356">30114 2718 409 0,'19'12'67'16,"28"7"40"-16,10 1-52 15,-3 2-18-15,-7 5-16 16,-4-2-9-16,-10 2-12 15,-6-4-5-15,-8-3-15 16,9-3-49-16,2-9-127 16</inkml:trace>
  <inkml:trace contextRef="#ctx0" brushRef="#br0" timeOffset="3877.8164">30572 2705 324 0,'-71'29'183'0,"-16"15"-138"0,-6 10 7 16,-5 0-37 0,3 1-14-16,16-9-1 0,24-11-5 15,22-15-25-15,23-7-66 16,10-13-84-16</inkml:trace>
  <inkml:trace contextRef="#ctx0" brushRef="#br0" timeOffset="4110.2072">30698 2581 360 0,'0'0'132'16,"19"11"-111"-16,13 32 61 0,-12 12-29 15,-1 17-22-15,-19 17 6 16,0 13 6-16,0 15-3 15,-71 9-18-15,-22 7-10 16,-5-13-12-16,-14-17-13 16,-5-23-48-16,13-24-80 15,-27-23-205-15</inkml:trace>
  <inkml:trace contextRef="#ctx0" brushRef="#br0" timeOffset="4912.1887">23529 3971 339 0,'30'-12'25'0,"17"-3"41"0,18-6 9 15,14 3-27 1,6 3 1-16,21 2-1 0,11 5-5 16,28 1-9-16,18 0-2 15,15 1-4-15,18-1-5 16,22-3-10-16,11 2-1 16,6-2 6-16,2-3-5 15,-3-2-5-15,4 0 5 16,2-3-1-16,2-2-1 15,-13 1-3-15,-11 0-2 16,-16 5-4-16,-11 2 0 16,0 0-1-16,16 8 0 15,11-6-1-15,6 1 1 16,16-5 0-16,2-4 0 16,15-3 1-16,10-4-2 0,-3 2 1 15,4 0-1-15,-31 2 1 16,-27 8 1-16,-19 10-1 15,-36 3 0-15,-24 0-1 16,-19 0 0-16,-20 16 0 16,-13 7 0-16,-8 0 0 15,-19-2-1-15,-11-7-1 16,-16-5-3-16,-6-9-11 16,-19 0-14-16,0-10-24 15,0-24-93-15,-52-3-140 16</inkml:trace>
  <inkml:trace contextRef="#ctx0" brushRef="#br0" timeOffset="5563.6108">27216 4165 243 0,'-11'-2'104'0,"-8"2"-38"16,16 0 33-16,-2 0-24 16,-1 0-21-16,6 0-8 15,0 0-2-15,0 0-15 16,0 0 4-16,11 2 5 16,22 22-7-16,-11 16-7 15,2 16 0-15,-16 13-8 16,-2 6-5-16,-6-5-2 15,0-12-8-15,8-22-1 16,8-19-4-16,20-17-3 16,29-7-5-16,33-33 5 15,28-6 6-15,2 12 1 16,-22 20 0-16,-16 14 1 16,-35 14 0-16,-31 32 0 0,-24 10-1 15,0-2-2-15,0-14-41 16,0-12-80-16,-11-16-75 15,-16-12-312-15</inkml:trace>
  <inkml:trace contextRef="#ctx0" brushRef="#br0" timeOffset="6584.0602">28743 2692 92 0,'0'-2'68'0,"0"2"-30"15,0 0 19-15,0 0-9 16,0 0 4-16,0 0-4 16,0 0 2-16,0 0-4 15,0 0-12-15,0 0-12 16,0 6-10-16,0-5-6 15,0-1-2-15,0 2 2 0,0-2 1 16,0 4 2-16,-6 0-1 16,-7 2-3-16,-1 2 3 15,0 1-1-15,3-3-3 16,6 0-4-16,2-5-2 16,3-1-13-16,0 0-14 15,0 0-35-15,0 5-9 16,0-2 32-16,0 6 36 15,0-4 4-15,8-5-4 16,17 0-42-16,8 0-99 16</inkml:trace>
  <inkml:trace contextRef="#ctx0" brushRef="#br0" timeOffset="7063.219">28743 2692 149 0,'117'47'113'16,"-117"-47"-29"-16,0 0-7 15,0 0-23-15,0 3-32 16,0-3-4-16,0 0-10 15,0 0 0-15,0 0 1 16,0 0 7-16,0 0 6 16,0 0 7-16,0 0-6 15,0 0-10-15,0 0-3 16,0 1-2-16,-11 11 0 16,-3-2-3-16,-13 2-2 15,3 2-1-15,-9 5-1 16,6-1-1-16,-12 5 1 0,7-2 0 15,-15 3 0-15,9-4 0 16,3 0-1-16,2-1 3 16,3 4-3-16,3-7 0 15,8-1 0-15,10 0 0 16,9-4 0-16,0-2 0 16,0 4 4-16,14-7 2 15,19-1 3-15,0-3 0 16,5-2 1-16,8 0 2 15,9 0 1-15,-12-2-2 16,4-9 0-16,-1-4-3 16,-8-5-6-16,-16 0-2 15,-3 2 0-15,0-3-6 0,-19 1-3 16,0-3-5-16,0-1-3 16,0-2-3-16,-8-2-19 15,2 7-24-15,1 10-10 16,5 8-30-16,0 3-29 15,0 0-53-15</inkml:trace>
  <inkml:trace contextRef="#ctx0" brushRef="#br0" timeOffset="14841.6863">2054 6733 169 0,'20'-6'9'16,"7"4"48"-16,-8 2-11 16,8 0-2-16,-8 0 3 15,0 0-10-15,-5 0-5 16,-9 0 6-16,-5 0 3 15,0 0 9-15,0 0-12 16,0 0-1-16,0 0-4 16,0 0-8-16,0-3-2 15,0 3-6-15,0-4 4 0,0-5 7 16,0-2-14 0,-5-2-10-16,-22 5 1 0,2 3 2 15,-10 5 2-15,-12 11-2 16,-23 33-6-16,-1 11-1 15,19 2 0-15,16-13 0 16,31-8 0-16,5-20-3 16,0-8-2-16,33-8-1 15,27 0 6-15,11-33 0 16,2-7 0-16,-7-8 1 16,-15 3 1-16,-4 7 2 15,-23 13 3-15,-10 11 0 0,-9 14-6 16,-5 0-1-1,0 5 0-15,0 38 0 0,0 21 2 16,-5 15 2-16,-22 18 1 16,-12 5-3-16,-18 12 1 15,-8 5 0-15,-9-1 1 16,-5-2-1-16,-5-19 2 16,-1-16-2-16,6-21-3 15,8-17 0-15,-11-19-1 16,11-20-4-16,0-4-10 15,25-9-29-15,27-28-19 16,19-13 1-16,19-12-80 16,60-10-91-16</inkml:trace>
  <inkml:trace contextRef="#ctx0" brushRef="#br0" timeOffset="15193.8176">3549 6459 380 0,'0'0'49'0,"0"0"-12"0,0 0 4 15,-8 4 10-15,-22 20-8 16,-6 5-17-16,-10 11-2 16,-17 10-4-16,-2 16-6 15,-15 16 1-15,7 15-1 16,7 5-4-16,23-2-1 16,29-7-4-16,14-8-2 15,0-15-3-15,63-12-9 16,16-22-9-16,0-17-36 15,6-14-38-15,-17-5-68 16</inkml:trace>
  <inkml:trace contextRef="#ctx0" brushRef="#br0" timeOffset="15517.5779">3876 6751 317 0,'0'0'28'15,"0"6"6"-15,38 9 22 0,8 3-4 16,-5 6-9-1,-3-2 5-15,3 7-2 0,-8 4-5 16,0 0-19-16,-14 3-16 16,0-3-5-16,-11 2-1 15,3-3-11-15,-11-4-20 16,8-6-46-16,11-9-75 16,0-13-122-16</inkml:trace>
  <inkml:trace contextRef="#ctx0" brushRef="#br0" timeOffset="15719.5414">4473 6758 270 0,'-46'0'189'16,"-14"14"-165"-16,-6 20 22 0,-5 14-2 16,-13-1-16-16,5 5-11 15,13 0-11-15,-2-3-6 16,11-4-1-16,19-11-3 15,19-7-7-15,19-15-13 16,0-8-76-16,38-4-69 16,27-1-137-16</inkml:trace>
  <inkml:trace contextRef="#ctx0" brushRef="#br0" timeOffset="15997.7334">4847 6712 376 0,'-9'0'45'0,"9"0"-8"16,-5 0-18-16,-1 8 15 15,-2 20 19-15,-5 8-6 16,-6 11-7-16,-9 9-10 15,4 2-4-15,-17-3-16 16,8-2-10-16,-5-9-5 16,11-2-14-16,2-13-38 15,12-11-95-15,13-18-58 0,0 0-60 16</inkml:trace>
  <inkml:trace contextRef="#ctx0" brushRef="#br0" timeOffset="16183.8872">4544 6981 402 0,'0'0'54'16,"0"0"-15"-16,0 0 27 15,33 5-4-15,13-3-15 16,14-2-8-16,11 0-17 16,-19 0-9-16,8 0-13 15,-3-7 0-15,-11-8-21 16,1-8-44-16,4 1-80 15,-15-5-121-15</inkml:trace>
  <inkml:trace contextRef="#ctx0" brushRef="#br0" timeOffset="16559.7297">5356 6591 203 0,'0'0'103'15,"0"0"-44"-15,0 0-2 16,-10 0-3-16,7 0-4 16,-3 1-4-16,1 18-1 15,2 10-15-15,-8 8-6 0,-11 15 0 16,-8 11-1-16,-16 9 0 16,-8 5-4-16,2-7-8 15,14-9-10-15,10-24-1 16,28-20-7-16,0-17-8 15,19-13 0-15,47-36 14 16,13 0 1-16,5 8-1 16,-15 18 2-16,-4 15-1 15,-27 8 0-15,-13 2-1 16,-17 33 1-16,-8 12 10 16,0 8-5-16,-8-5-5 15,-17-3-7-15,12-12-18 16,7-13-40-16,6-14-83 0,11-8-56 15</inkml:trace>
  <inkml:trace contextRef="#ctx0" brushRef="#br0" timeOffset="16813.7692">5888 6470 348 0,'0'0'84'0,"33"14"-35"16,32 13 29-16,-5 15-17 15,-13 19-4-15,-9 23 1 0,-38 22 11 16,0 23-33 0,-55 12-17-16,-43 4-16 0,-19-11-3 15,5-23-18-15,22-29-34 16,16-27-57-16,42-30-65 15,18-25-199-15</inkml:trace>
  <inkml:trace contextRef="#ctx0" brushRef="#br0" timeOffset="17241.8921">6529 6854 126 0,'0'0'209'16,"0"0"-176"-16,0 0 4 15,0 0 25-15,22 0 9 16,10 0-12-16,7 0-8 15,-1 0-13-15,3 0-12 16,-3 0-20-16,-5 0-6 16,-1 0-4-16,1 0-33 15,0 0-79-15,-14 0-144 16</inkml:trace>
  <inkml:trace contextRef="#ctx0" brushRef="#br0" timeOffset="17436.1235">6537 7133 629 0,'0'13'49'16,"0"-3"12"-16,19 2-38 15,19-12-18-15,17 0-5 16,10-7-34-16,6-29-103 15,-11-17-392-15</inkml:trace>
  <inkml:trace contextRef="#ctx0" brushRef="#br0" timeOffset="22827.5882">8418 5863 36 0,'52'-18'1'0,"-5"3"22"15,-9 3-34-15,-6 0 11 16,-4 0-32-16,-9 2 15 16,-6-3 17-16,-7 6 54 15,-1-1 25-15,4 0-41 16,-9 4-25-16,0-1-13 16,0 5-2-16,0-3-7 15,0 1 9-15,0 2 21 0,0 0 5 16,0 0 18-16,0 0 12 15,0 0-7-15,-9-2-6 16,-2 2-3-16,3-3 12 16,-3 0 2-16,9 3-15 15,-4 0-15-15,1 0 1 16,2 0-5-16,-2 0-5 16,-1-2 5-16,6 2 7 15,-5-2 0-15,5 2 2 16,-14-3 4-16,14 3-13 15,0 0-2-15,0 0-6 16,0 0-7-16,0 0-5 16,0 0 1-16,44 23-1 0,16 7 3 15,5 14-2-15,9 5 0 16,5 9 1-16,-3 7 1 16,3-2-1-16,-19-5-2 15,-3-3 0-15,-16-10-4 16,-16-7-10-16,-3-8-21 15,-17-14-46-15,-5-6-49 16,0-10-80-16</inkml:trace>
  <inkml:trace contextRef="#ctx0" brushRef="#br0" timeOffset="23098.0188">9073 5801 267 0,'-19'-7'169'16,"5"7"-102"-16,6 0 15 15,-3 0-40-15,-3 0 0 16,-13 0-12-16,-17 12-7 16,-24 33-10-16,-24 17 6 15,-17 13-1-15,2 1-11 16,9-3-7-16,19-16 0 15,27-13-5-15,28-16-10 16,24-19-26-16,11-9-57 16,76-17-110-16,35-30-166 15</inkml:trace>
  <inkml:trace contextRef="#ctx0" brushRef="#br0" timeOffset="23427.6512">9427 5869 95 0,'-8'8'275'15,"8"2"-258"-15,0-3 36 16,0-1 15-16,46-6-4 16,6 0-14-16,14 0 1 15,13 0 2-15,-14-10-11 16,-5 3-13-16,-22-1-21 16,-5 6-8-16,-14 0-1 15,-5 2-23-15,-1 0-56 16,-13 0-75-16,0 0-118 15</inkml:trace>
  <inkml:trace contextRef="#ctx0" brushRef="#br0" timeOffset="23713.5785">9681 5750 327 0,'-6'0'64'16,"6"0"-10"-16,0 0-11 16,-13 0-13-16,13 0 3 15,-6 9 24-15,4 18-9 16,-4 10-7-16,-7 15-10 16,-12 8-4-16,6 5-5 0,-3-6-9 15,3-1-7-15,14-9-6 16,5-12-2-16,0-9-12 15,0-16-17-15,0-12-61 16,43-3-102-16,12-34-114 16</inkml:trace>
  <inkml:trace contextRef="#ctx0" brushRef="#br0" timeOffset="24231.6056">10251 5495 312 0,'0'0'77'0,"0"0"-31"15,0 0-2-15,0 0-2 16,0 0-21-16,0 0-7 15,0 0 9-15,0 0 14 16,0 10-6-16,0 3 1 16,0 3-5-16,0 7-1 15,0 5 1-15,0 4-6 16,0 4-1-16,0 5-2 16,0 4-6-16,0 3-1 15,0 2 0-15,0 3-5 0,0-6-4 16,0-7-2-16,0-12 1 15,0-13-1-15,0-11 0 16,0-4-3-16,27 0 3 16,14-24 2-16,22-4 1 15,-3 1-3-15,-9 12 0 16,-23 8-1-16,-9 7 1 16,-11 5-1-16,-8 26 1 15,0 15 4-15,0 2-1 16,0 1-3-16,-14-8-9 15,14-7-19-15,0-15-37 16,0-4-26-16,0-13-15 16,14-2 3-16,24 0 10 0,14-12-65 15</inkml:trace>
  <inkml:trace contextRef="#ctx0" brushRef="#br0" timeOffset="24507.4485">11164 5587 109 0,'6'-5'230'16,"-6"5"-177"-16,0 0 1 16,0 0-12-16,0 0-17 0,0 0 12 15,0 10 22 1,0 18-12-16,0 7-13 0,0 7-10 15,0 9-11-15,0 7-4 16,-6 7-4-16,-10-1-5 16,5 1-2-16,-3-1-9 15,6-7-21-15,-3-12-42 16,3-14-73-16,8-19-118 16</inkml:trace>
  <inkml:trace contextRef="#ctx0" brushRef="#br0" timeOffset="24717.6328">10968 5887 125 0,'-3'-7'291'16,"3"4"-237"-16,0 1 7 16,0-2-5-16,0-6-3 15,36 2-18-15,21-5-6 16,0 6-1-16,-8 0-14 15,3-1-14-15,0 1-2 16,0-3-35-16,2 0-85 16,-16-4-291-16</inkml:trace>
  <inkml:trace contextRef="#ctx0" brushRef="#br0" timeOffset="25497.715">12007 5574 51 0,'-6'-2'187'15,"1"2"-155"-15,-3 0 10 16,8 0-16-16,-6 0-1 16,-2 0 3-16,-6 0-2 0,3 0-2 15,3 0 0-15,3 0 0 16,-9 0-10-16,9 2-4 15,-9 4 11-15,-5 1 4 16,5-2-10-16,6 0-1 16,3-5-1-16,5 0 8 15,-6 0 8-15,6 0-1 16,0 0 1-16,0 0-7 16,0 0-8-16,11 0 8 15,11 0 8-15,3 0-6 16,2 0 3-16,-3 0-5 15,-10 0-9-15,-6 11-3 16,-8 15 3-16,0 11-1 16,-14 6-3-16,-18-7-3 15,18-9-4-15,9-17-2 0,5-6-3 16,5-4 1-16,61 0 2 16,21 0 5-16,3 0 0 15,-6 0-1-15,-18 15 4 16,-25 32 1-16,-41 23-1 15,-9 29-2-15,-100 5-5 16,-30-6-1-16,0-19-4 16,22-29-16-16,13-31-43 15,20-19-53-15,32 0-41 16,25-32-217-16</inkml:trace>
  <inkml:trace contextRef="#ctx0" brushRef="#br0" timeOffset="26157.4764">7775 7053 249 0,'0'-3'52'15,"0"0"-12"-15,0 2-1 16,0-6-15-16,0 3 3 16,5-1-3-16,17-2 10 15,8-1 3-15,6 2-2 16,29-3 13-16,25 2-8 16,49 0 1-16,57-2 0 15,61-2 4-15,84-10 2 16,70-3-1-16,75-10-3 15,18 1-15-15,-13-7-8 16,-52 3-8-16,-66-1-4 16,-65 4-3-16,-65 6-2 15,-55 8-3-15,-60 12-1 0,-32 8-2 16,-22 0-9-16,-36 0-25 16,-17 15-47-16,-10 6-73 15,-11-10-101-15</inkml:trace>
  <inkml:trace contextRef="#ctx0" brushRef="#br0" timeOffset="26991.1669">8228 7463 280 0,'-9'-7'66'16,"-2"7"22"-16,-2 0-18 0,5 0-16 16,8 0-10-16,0 0-9 15,-11 0-6-15,11 0-4 16,0 0-2-16,30 3 4 16,30 27 29-16,24 9-25 15,-5 10-8-15,9 1-5 16,-9 2-11-16,-17-1-5 15,-7-3-2-15,-9-6 0 16,-16-8-6-16,-8-8-16 16,-16-9-30-16,-6-17-34 15,0 0-21-15,0-11-82 16</inkml:trace>
  <inkml:trace contextRef="#ctx0" brushRef="#br0" timeOffset="27201.5285">8803 7412 465 0,'-27'0'135'0,"2"7"-78"15,-16 30-14-15,-22 17-1 16,-16 10-24-16,-19 11-9 16,-14 5-7-16,-8 5-2 15,11-2-1-15,41-16-1 16,19-22-9-16,46-26-23 15,3-19-51-15,41-14-60 16,57-36-54-16</inkml:trace>
  <inkml:trace contextRef="#ctx0" brushRef="#br0" timeOffset="27515.7503">9176 7422 285 0,'0'0'101'16,"0"0"-53"-16,0 0 8 0,0 0 0 15,0 19-3-15,0 7-16 16,0 9 0-16,0 6-8 15,0 8-2-15,-19 8-5 16,0-3-4-16,-13 0-8 16,4-2-8-16,4-2-2 15,-9-12-13-15,14-13-26 16,-3-19-45-16,3-6-30 16,14-6-82-16</inkml:trace>
  <inkml:trace contextRef="#ctx0" brushRef="#br0" timeOffset="27681.6986">8896 7765 353 0,'0'0'78'16,"0"0"1"-16,0 0-11 15,27 0 4-15,25 0-27 16,-1 0-12-16,9 0-13 16,-2-6-14-16,-6-1-6 15,2-2-9-15,-2-5-42 16,13-3-76-16,1 0-148 15</inkml:trace>
  <inkml:trace contextRef="#ctx0" brushRef="#br0" timeOffset="28197.6565">9885 7293 337 0,'0'-2'49'16,"0"2"5"-16,0 0-17 15,0-2-9-15,0-3-3 16,0 5 6-16,0 0 5 16,0 0-6-16,0 0-3 15,0 0-3-15,0 0 1 16,0 0-2-16,-8 0-5 15,8 0-2-15,0 0-4 16,0 0-3-16,0 0 0 16,0 0 2-16,0 0-2 0,0 14-2 15,0 13 18-15,0 8-2 16,0 10-8-16,0 13-6 16,0 0 0-16,0 10 0 15,0-3 1-15,-11-16-3 16,3-17-7-16,3-19 0 15,5-13-3-15,0 0-1 16,43-30 0-16,31-12 2 16,10-7 4-16,-5 13-2 15,1 14 0-15,-20 8 0 16,-17 14 0-16,-10 0 1 16,-25 30-1-16,-8 21 0 0,0 6 0 15,0 2-6-15,0-6-26 16,-19-17-30-16,19-7-42 15,0-16-35-15,0-10-80 16</inkml:trace>
  <inkml:trace contextRef="#ctx0" brushRef="#br0" timeOffset="28543.4388">11025 7261 372 0,'0'0'60'16,"0"0"18"-16,0 0 6 15,0 10-28-15,0 12-15 16,6 12 5-16,-6 14-2 16,0 15-4-16,0 5-6 15,0 4-16-15,-25-4-14 16,6-11-4-16,0-10-3 16,11-14-13-16,-1-11-26 0,9-13-53 15,0-9-64-15,0 0-81 16</inkml:trace>
  <inkml:trace contextRef="#ctx0" brushRef="#br0" timeOffset="28737.7353">10856 7591 508 0,'0'0'131'0,"0"0"-40"16,0 0-28-16,38 0-23 15,33 0-24-15,14-10-6 16,2-14-10-16,6 1-1 16,-14-5-20-16,-8 2-46 0,-6 2-66 15,-19 9-164-15</inkml:trace>
  <inkml:trace contextRef="#ctx0" brushRef="#br0" timeOffset="29241.3576">11679 7175 137 0,'0'0'70'16,"0"0"3"-16,0 0-4 15,0-3-2-15,0 3-3 16,0 0 1-16,0 0 7 15,0 0-10-15,41 0-11 16,6-4-9-16,18-4-11 16,12-12-2-16,21 2-1 15,-6-5 7-15,7 6-8 0,-1 2-6 16,0 2-1-16,-19 9-11 16,-8 1-9-16,-22 3 0 15,-5 10 2-15,-25 35 2 16,-19 28 2-16,0 17-2 15,-33 13-2-15,-30 4-1 16,-10-11 0-16,2-11-1 16,2-26-1-16,4-17-10 15,27-23-70-15,11-19-163 16</inkml:trace>
  <inkml:trace contextRef="#ctx0" brushRef="#br0" timeOffset="51112.711">4296 10039 170 0,'0'-6'150'16,"-14"4"-99"-16,14 2-3 15,-13-2-4-15,7-3 3 16,-8 3-13-16,9 0 9 16,-3 2-1-16,8 0-13 15,0 0-4-15,0 0-8 16,0 11 3-16,52 19 12 16,8 7-11-16,13 12 2 15,-2 0-10-15,14 3-5 16,-6 5 0-16,-6-2-5 15,4 1-2-15,-17-1-1 16,-3-2 0-16,-16-6-2 0,-14-10-14 16,-8-15-48-1,-19-12-56-15,0-10-68 0</inkml:trace>
  <inkml:trace contextRef="#ctx0" brushRef="#br0" timeOffset="51353.597">5010 10079 368 0,'-19'0'54'0,"-3"28"-10"16,-16 16 19-1,-22 9-22-15,-11 13-15 0,-27 4-14 16,-8-6-9-16,8-7-2 15,8-11-1-15,30-14-2 16,40-18-9-16,20-14-42 16,0 0-80-16,52-35-169 15</inkml:trace>
  <inkml:trace contextRef="#ctx0" brushRef="#br0" timeOffset="51653.5264">5460 10064 371 0,'0'0'22'16,"0"0"-5"-16,0 0 12 16,0 0 30-16,0 0-15 15,0 4-3-15,0 17-2 16,0 9 2-16,0 11-5 15,0 11-13-15,0 6-14 16,0 4-3-16,-30 3-1 16,3 1-4-16,2-5-1 15,3-10-1-15,-2-13-5 16,16-16-11-16,-6-14-36 16,-5-8-62-16,5 0-56 0,3-22-109 15</inkml:trace>
  <inkml:trace contextRef="#ctx0" brushRef="#br0" timeOffset="51847.1992">5220 10364 83 0,'0'-22'271'0,"0"-1"-233"16,46-1 35-16,25-1 0 15,14 3-16-15,-1 5-15 16,-5 4-12-16,-27 7-17 15,-16 6-10-15,-6 0-3 16,-14 0-7-16,14 0-24 0,3 6-59 16,-11 7-102-1</inkml:trace>
  <inkml:trace contextRef="#ctx0" brushRef="#br0" timeOffset="52297.1003">6144 9808 337 0,'0'0'33'16,"0"0"5"-16,0 0 1 15,0 0 17-15,0 0-22 0,0 8-10 16,0 7 1-16,0 6 2 15,6 8 5-15,-6 11-1 16,0 8 0-16,0 14-9 16,0 14-4-16,0 3-4 15,-38 5-3-15,5-5-1 16,11-22-8-16,11-16-2 16,11-25 0-16,0-16-2 15,0 0-3-15,44-27-6 16,16-16 9-16,19-1 1 15,-14 7-3-15,-5 14 4 0,-11 17 0 16,-21 6 0 0,-15 4 0-16,-13 28 0 0,0 17 7 15,0-1 0-15,-24 3-4 16,-3-11-3-16,7-8-3 16,12-10-17-16,8-8-40 15,0-9-41-15,8-5-66 16,25 0-107-16</inkml:trace>
  <inkml:trace contextRef="#ctx0" brushRef="#br0" timeOffset="52597.1218">6911 9980 201 0,'0'-2'105'16,"0"-2"-64"-16,0 4 0 16,0 0-3-16,0 0 15 15,0 0-6-15,5 4 0 16,9 21 2-16,-1 11-14 16,-13 14-11-16,0 9-2 15,0 9-8-15,0-1-12 16,-27-3-1-16,3-7-1 15,2-12-2-15,11-12-8 16,11-18-25-16,0-15-51 0,0 0-78 16,0-12-120-1</inkml:trace>
  <inkml:trace contextRef="#ctx0" brushRef="#br0" timeOffset="52807.2181">6673 10255 399 0,'0'-14'48'16,"0"8"9"-16,47-5 9 15,18-2-23-15,1 0-3 16,-1 1-2-16,1 2-16 0,-15 2-15 16,-4 6-7-1,-1 2-2-15,6 0-19 0,-6 0-54 16,1 0-108-16,-15 0-204 15</inkml:trace>
  <inkml:trace contextRef="#ctx0" brushRef="#br0" timeOffset="53294.7666">7565 9836 322 0,'-8'0'31'16,"8"0"-5"-16,0 0 6 16,-6 0-4-16,1 0-1 15,5-3 27-15,0-1 3 16,0-2-17-16,5-1-4 15,47-3-3-15,3-1-10 16,-3 2-1-16,5 1 3 16,-22 6-1-16,3 2-4 15,-10 0-9-15,-17 18-1 16,-11 21-1-16,0 9-1 16,-30 6-2-16,-6-9-6 0,6-12 0 15,27-17 0-15,3-12 0 16,0-4 1-16,55 0 0 15,24 0 4-15,6 0-2 16,-9 0 1-16,-22 4 2 16,-21 34 2-16,-33 23 4 15,-8 15 0-15,-85 11-6 16,-29-8-6-16,-15-10-2 16,20-19-15-16,24-23-25 15,6-12-53-15,22-11-34 16,-6-4-72-16</inkml:trace>
  <inkml:trace contextRef="#ctx0" brushRef="#br0" timeOffset="53917.2552">3909 11083 137 0,'0'-4'80'0,"-6"4"-21"16,6 0-22-16,0 0-17 15,0 0-8-15,0-3 11 16,0-4 19-16,0 0 1 16,0-1 13-16,38 4-6 0,28-1-12 15,32 2-1-15,27 3 1 16,39-4 0-16,38-2-9 16,59-7 7-16,48-5-1 15,45-8-6-15,28-6-2 16,21-8-2-16,-26-2-9 15,-26-6-6-15,-29 4-7 16,-66 12-3-16,-46 9 1 16,-46 14-1-16,-39 9-1 15,-16 0-4-15,-30 0 1 16,-19 18-2-16,-13 8-8 0,-23 1-23 16,-15-4-34-16,-9-1-31 15,-36-9-75-15,-59-13-237 16</inkml:trace>
  <inkml:trace contextRef="#ctx0" brushRef="#br0" timeOffset="54555.3943">4525 11532 312 0,'-19'0'58'15,"11"0"-7"-15,2 0-16 16,-8 0-4-16,14 0 6 15,0 0-5-15,0 0 22 16,41 10-1-16,25 16-17 16,10 7-5-16,3 3-4 0,0 5-3 15,-5 1-5-15,-9 3-11 16,-13-3-7-16,0-3-1 16,-19-10-4-16,-1-7-8 15,-4-10-22-15,-15-12-41 16,-7 0-36-16,-1-30-89 15</inkml:trace>
  <inkml:trace contextRef="#ctx0" brushRef="#br0" timeOffset="54757.1675">5057 11494 257 0,'-47'0'263'15,"1"10"-225"-15,-6 29 22 16,-8 15-7-16,-14 13-33 15,-10-1-15-15,-6 7-4 16,5-9-1-16,17-10 0 16,38-14-4-16,22-18-13 15,8-16-27-15,27-6-83 16,31-14-46-16,21-22-118 16</inkml:trace>
  <inkml:trace contextRef="#ctx0" brushRef="#br0" timeOffset="55087.3948">5534 11450 172 0,'0'0'191'0,"0"0"-143"16,-14 0-14-16,14 0 0 15,-14 10 12-15,1 14-9 16,-4 11 11-16,9 10-19 0,-19 4 5 16,8 6-3-1,-8-3-12-15,-3-2-13 0,11-10-6 16,5 2 0-16,6-9-2 15,8-12-11-15,-6-13-34 16,1-8-63-16,2-4-86 16</inkml:trace>
  <inkml:trace contextRef="#ctx0" brushRef="#br0" timeOffset="55261.6883">5277 11680 355 0,'0'-3'83'0,"0"-3"3"15,52-1-5 1,22-2-39-16,-1-4-4 16,9 4-10-16,-16-1-17 0,-17 0-11 15,-11 5-3-15,0-2-15 16,-2 3-68-16,-6 1-140 16</inkml:trace>
  <inkml:trace contextRef="#ctx0" brushRef="#br0" timeOffset="55763.282">6065 11270 172 0,'0'-1'147'0,"0"1"-101"15,0 0-11-15,0 0-6 16,0-3-8-16,0 3 2 16,0 0 0-16,0 0-10 15,0-4-4-15,0 2 6 16,0 1 3-16,0 1 7 16,0 0 6-16,0 0-14 15,0 0 5-15,11 0 0 16,3 7 0-16,0 12 1 15,-6 9-3-15,-3 11-3 16,-5 12 2-16,0 9 5 0,0 3-7 16,-5 5-4-16,-14-9-4 15,5-13-6-15,11-22-3 16,3-12 0-16,0-12-1 16,8-8 0-16,52-31 1 15,11-1 0-15,8 3 1 16,-13 18-1-16,-14 11 1 15,-20 8 0-15,-4 8 0 16,-23 30 0-16,-5 12 2 16,0 7-3-16,-19-1 0 15,0-8-11-15,5-14-31 16,14-11-43-16,0-11-45 0,0-12-91 16</inkml:trace>
  <inkml:trace contextRef="#ctx0" brushRef="#br0" timeOffset="56085.5312">6968 11382 179 0,'0'0'215'0,"0"0"-174"0,-6 28 23 15,1 9-4-15,5 10-12 16,-8 7-11-16,8 0 1 16,-14 8-1-16,9-6-5 15,-9-5-8-15,9-6-22 16,5-8-2-16,0-11-9 15,0-8-7-15,0-12-41 16,5-6-82-16,1 0-100 16</inkml:trace>
  <inkml:trace contextRef="#ctx0" brushRef="#br0" timeOffset="56273.3461">6766 11701 430 0,'0'-7'129'16,"0"1"-43"-16,19 3-22 16,28-5-20-16,13-8-26 15,-3 3-13-15,-11 1-5 16,11 5-4-16,-2-2-27 16,-3-3-94-16,0-1-250 15</inkml:trace>
  <inkml:trace contextRef="#ctx0" brushRef="#br0" timeOffset="56796.6478">7723 11335 75 0,'-13'0'227'16,"7"0"-182"-16,6 0-13 15,0 0-10-15,-3 0-2 16,3 0 8-16,0 0 22 16,0 0-4-16,0 0-2 15,41 0-10-15,19-7 4 16,17-8-4-16,15-3 0 15,1 5 3-15,-3 0-2 16,-16 6-8-16,-17 7-6 16,-16 4-11-16,-17 34 1 0,-24 15 4 15,0 17-2-15,-30 9-9 16,-30 1-2-16,-5-8-2 16,18-14-4-16,28-16-20 15,19-19-58-15,0-23-95 16,47-11-327-16</inkml:trace>
  <inkml:trace contextRef="#ctx0" brushRef="#br0" timeOffset="57307.4674">9275 10745 290 0,'0'0'220'0,"0"0"-126"16,0 0 23-16,46 0-42 0,19 0-36 16,20 0-25-1,-11 0-7-15,-9 0-7 0,9 0-1 16,10-8-31-16,-27-19-128 15</inkml:trace>
  <inkml:trace contextRef="#ctx0" brushRef="#br0" timeOffset="58103.4919">11418 9655 105 0,'-33'-11'392'0,"8"9"-373"15,25 2 20-15,0 0-23 16,0 0-2-16,6 0 33 0,32 13-3 16,17 4-11-1,10 6-8-15,6 8 0 0,13 3-11 16,-10 1-7-16,-17 6-6 15,-5 1-1-15,-11 5-1 16,-3 6-11-16,-11-5-27 16,-13-6-70-16,-14-21-147 15</inkml:trace>
  <inkml:trace contextRef="#ctx0" brushRef="#br0" timeOffset="58305.1676">11968 9655 355 0,'-59'0'228'16,"1"2"-196"-16,-2 34 21 15,-11 15-20-15,-13 7-16 16,-9 10-15-16,14-1-2 16,8-5 0-16,11-9-2 15,36-16-5-15,21-15-38 16,3-14-60-16,3-8-93 15</inkml:trace>
  <inkml:trace contextRef="#ctx0" brushRef="#br0" timeOffset="58597.0468">12675 9567 316 0,'2'0'43'16,"9"3"43"-16,-2 21-17 16,-9 11-18-16,0 8-11 15,0 8-16-15,0 2-1 16,0 4-1-16,0-2-16 15,-9-6-6-15,-4 1-2 0,7-4-14 16,1 2-27-16,-9-9-107 16,-5-21-286-16</inkml:trace>
  <inkml:trace contextRef="#ctx0" brushRef="#br0" timeOffset="58763.3835">12511 9855 157 0,'14'-22'338'0,"51"2"-320"16,42 2 35-16,4-3-43 15,1-4-8-15,0-2-2 16,-3-2-4-16,-16 6-55 0,-22-5-219 16</inkml:trace>
  <inkml:trace contextRef="#ctx0" brushRef="#br0" timeOffset="59377.547">13700 9427 127 0,'-8'0'38'15,"0"0"-22"-15,-9 11 11 16,4 0 21-16,-1-3-14 16,0-2 10-16,9-1-1 15,5-2-8-15,-8-3-10 16,2 0-9-16,6 0-3 15,-8 0 4-15,3 0 8 16,-1 0 0-16,3 0-7 16,3 0-1-16,0 0 2 15,0 0 2-15,0 0 5 16,0-3 11-16,0-2-5 16,22-5-9-16,11 3 6 0,11-1 3 15,-9 4 3-15,-8 4-11 16,3 0-3-16,-16 0-10 15,-6 19-7-15,-8 9 2 16,0 6-3-16,-14-6 1 16,-13 4-2-16,14-15-2 15,13-9 0-15,0-7 0 16,32-1 0-16,36 0 0 16,9 0 2-16,-4 0 1 15,-7 0-1-15,-23 24 6 16,-21 13 6-16,-22 23-1 15,-27 13-1-15,-85 10-6 0,-30-3-4 16,-2-16-2-16,13-20 0 16,19-23-13-16,25-19-30 15,16-2-38-15,30 0-44 16,3-8-94-16</inkml:trace>
  <inkml:trace contextRef="#ctx0" brushRef="#br0" timeOffset="59903.3761">11020 10626 198 0,'-9'0'45'0,"4"0"23"15,0 0 17-15,-4 0-24 16,4 0-7-16,2 0-7 16,3 0 0-16,0 0-5 15,22 0-4-15,76-4 9 16,47-10 10-16,56-8-9 15,69-7-2-15,58-2-1 16,37-5-14-16,8-2-11 16,-29 2-9-16,-52 6-7 15,-55 7-4-15,-52 2-1 0,-43 6-9 16,-30 7-29 0,-19 7-63-16,-50 1-139 0,-43 0-360 15</inkml:trace>
  <inkml:trace contextRef="#ctx0" brushRef="#br0" timeOffset="60473.1196">11039 11199 186 0,'0'-5'195'0,"-19"1"-136"16,19 4 2-16,0-3-8 15,32 3 10-15,20 0-2 16,14 0-9-16,13 14 0 16,0 16-5-16,-8 13-10 15,0 9-15-15,-17 1-12 16,-10 2-10-16,-9-5 0 0,-2-5-5 15,-14-2-15 1,0-13-28-16,-5-2-58 0,-14-16-83 16,0-12-186-16</inkml:trace>
  <inkml:trace contextRef="#ctx0" brushRef="#br0" timeOffset="60659.3141">11622 11139 370 0,'-54'0'232'0,"2"20"-192"16,-14 29 34-16,-10 17-29 15,-11 5-38-15,-6-4-7 16,22-12-4-16,14-10-5 16,43-15-25-16,14-14-40 0,0-16-96 15,63 0-236-15</inkml:trace>
  <inkml:trace contextRef="#ctx0" brushRef="#br0" timeOffset="60975.1053">12432 11057 371 0,'-11'0'118'0,"11"0"-84"16,0 19 35-16,0 13-22 15,0 7-21-15,-8 8 2 16,-22 12 3-16,-3 1-19 15,-2 3-9-15,-3-6-3 16,13-11-2-16,11-6-14 16,6-5-65-16,-3-17-115 15</inkml:trace>
  <inkml:trace contextRef="#ctx0" brushRef="#br0" timeOffset="61169.3403">12028 11308 397 0,'0'-13'160'0,"20"3"-95"15,45 1-5-15,20-7-15 16,21 2-21-16,-3-3-16 16,4-8-8-16,2 4-3 15,3 1-20-15,-6 5-62 16,-16 0-154-16</inkml:trace>
  <inkml:trace contextRef="#ctx0" brushRef="#br0" timeOffset="61657.0546">13280 10960 85 0,'0'0'164'0,"0"0"-139"16,0 0-4-16,0 0 6 16,0 0 4-16,0 0 4 15,-3 0 8-15,3 0 18 16,0 0 5-16,0-4-14 16,36-2-13-16,21-5-6 15,17 0-6-15,5-1-1 16,0-4 7-16,5 4 6 15,-5 5-6-15,-13 7-11 0,-14 0-7 16,-28 22-7-16,-24 32 5 16,-5 31-3-16,-74 21-7 15,-25 16-1-15,-2-2-1 16,13-7-1-16,30-22-1 16,31-30-31-16,32-23-90 15,0-38-138-15</inkml:trace>
  <inkml:trace contextRef="#ctx0" brushRef="#br0" timeOffset="63262.9968">3737 12643 163 0,'-17'0'29'0,"9"0"6"16,8-2 8-16,-5-4-32 15,5-2-7-15,0 0 3 16,0 3 21-16,0 3 13 15,-3 2-3-15,-8-4-8 16,11 4-4-16,0-2-2 16,0 0-7-16,0-3 10 15,47-2 27-15,51 2-16 16,24-3-12-16,23 2 6 0,27-3-12 16,16-1-3-16,8 0 12 15,-10 2-4-15,4 4-11 16,-1-1-5-16,-4 2-3 15,-2-5-1-15,5 1 4 16,-11-1 3-16,-5 5 5 16,2 3 2-16,-21 0-10 15,5 0-2-15,-8 3-1 16,-19 4 1-16,0-1-2 16,-14-4 1-16,-5-2-3 15,-14 0-2-15,-5 0 2 16,10 0 2-16,9 0 1 0,-6 0-1 15,4-4-1 1,1 0-2-16,-4 1 1 0,10-1 1 16,-5 1-1-16,0 3-2 15,-1-4 1-15,-13 4 0 16,6 0-1-16,-14-2 3 16,-8 2 1-16,2 0-4 15,1 0 1-15,-1 0-1 16,1 0 3-16,2 0-2 15,-10 0 0-15,10 0-1 16,-8-2 0-16,5-2 0 16,1 1 0-16,13-3-1 15,-13 1 1-15,7 2 1 16,-7 0-1-16,-1-2 0 16,-5-1 3-16,-5 1 0 0,2 0-3 15,-2 3 1-15,5-4 0 16,11 3-2-16,8-1 0 15,22-1 0-15,6-2 0 16,15-1 1-16,-7-3 0 16,2 3 0-16,1-4 0 15,2 2 0-15,16-2-1 16,-10 1 2-16,7 0-2 16,-7 2 0-16,-9-1 0 15,-10-1 0-15,-15 2 0 16,-2-3-2-16,6-3 2 15,8-3-1-15,13 1 1 0,17 0 0 16,10-3 0-16,12 2 0 16,-3 0 0-16,-1 1 1 15,-2 2-1-15,-5-2 0 16,0 5 2-16,13-5-2 16,-5 7 0-16,10-3 0 15,9 1 0-15,-16 1 2 16,-23 7 0-16,-21-1 1 15,-33 5-1-15,-46 0-2 16,-25 0 0-16,-27 0-2 16,0 0-3-16,0 0-7 15,-19 0-22-15,-41 0-38 16,-38 2-73-16,-33 13-60 0,-32-1-240 16</inkml:trace>
  <inkml:trace contextRef="#ctx0" brushRef="#br0" timeOffset="64185.2317">9269 13033 113 0,'0'0'161'0,"0"0"-116"0,0 0-1 16,0 0-15-16,0-1-2 16,0-1-8-16,0-3 10 15,0 2 12-15,-5-3-1 16,-3 4 2-16,2 2-5 16,-2 0-6-16,8 0 0 15,0 0-7-15,0-3-10 16,0 3-3-16,0 0 1 15,0 0-3-15,0 0-1 16,0 0 5-16,0 0 2 16,0 0 0-16,-6-2 0 15,1 2-3-15,-3 0 3 16,8 0-4-16,-6 0-3 0,-2 0-4 16,8 13-1-16,-5 31 2 15,5 17 12-15,-14 19-6 16,-5 10-5-16,-8 1 5 15,2-1-3-15,12-18-7 16,7-21-1-16,6-36 0 16,6-15-5-16,73-26 1 15,32-28 4-15,20 5 1 16,11 19-1-16,-17 30 0 16,-26 21 2-16,-34 58 0 15,-46 28-1-15,-19 15-1 16,0-4-7-16,0-48-103 0,0-64-339 15</inkml:trace>
  <inkml:trace contextRef="#ctx0" brushRef="#br0" timeOffset="87213.0635">631 9946 50 0,'-5'-8'239'0,"-23"7"-180"16,18-1 22-16,1-1-12 15,-4 3-24-15,2 0-15 16,3 0-7-16,-3 0 1 16,8 0-2-16,-11 5-4 15,-10 32-8-15,-3 22-5 16,-12 20-3-16,12 12-1 16,8 3-1-16,19 1 0 15,0-9 0-15,6-9 0 0,40-11-2 16,8-17-4-16,4-17-10 15,-7-16-28-15,1-14-51 16,-11-2-17-16,-8-10-95 16</inkml:trace>
  <inkml:trace contextRef="#ctx0" brushRef="#br0" timeOffset="87567.1536">939 10020 11 0,'-11'0'297'0,"11"0"-281"16,0 19 4-16,0 8 15 16,19 2 2-16,9 5-6 15,10 0 10-15,-11 4 1 16,6 1-3-16,-3 2-11 16,3-4-16-16,-1-2-9 0,-10 1-3 15,3-6-2-15,2-8-7 16,-2-8-38-16,-12-12-98 15,-13-2-131-15</inkml:trace>
  <inkml:trace contextRef="#ctx0" brushRef="#br0" timeOffset="87790.0635">1354 10033 119 0,'-33'0'318'0,"-5"0"-301"16,24 20 27-16,-13 16-19 16,5 8-8-16,-11 9-9 15,-5 9-6-15,0 0-2 0,0 2 0 16,16-4 0-16,11-12-2 16,11-15-8-16,0-9-17 15,0-12-52-15,0-12-85 16</inkml:trace>
  <inkml:trace contextRef="#ctx0" brushRef="#br0" timeOffset="88068.7217">1446 9978 315 0,'-2'0'58'0,"2"6"-14"16,0 13 22-16,0 7-21 15,8 9-16-15,11 3 3 16,-5 4-12-16,-1 0-10 16,-7-1-6-16,-1 2-4 15,-5-6-1-15,3-7-4 16,-3-7-6-16,5-9-40 15,-5-3-69-15,0-7-18 16</inkml:trace>
  <inkml:trace contextRef="#ctx0" brushRef="#br0" timeOffset="88286.9401">1400 10224 305 0,'0'-6'73'15,"0"-4"-16"-15,0 0 8 16,19 1-17-16,14 1-18 16,0 0-2-16,5 3-11 15,-11 0-10-15,-2 2-7 16,10 1 0-16,-16 2-6 16,19-5-4-16,-5-4-32 0,5-2-75 15,-11-2-56 1</inkml:trace>
  <inkml:trace contextRef="#ctx0" brushRef="#br0" timeOffset="88683.2779">1858 9765 303 0,'-8'0'83'0,"-3"0"-29"16,8-2-14-16,-2 2-17 15,-1 0-12-15,6 0 3 16,0 0 13-16,0 23 8 16,0 7-9-16,0 9-4 15,0 8-3-15,6 3-2 0,-1 1-2 16,-2-10-10-16,3-10-3 16,2-9-2-16,-3-15-1 15,9-7-1-15,10 0-1 16,17-30-4-16,11-2 7 15,0 0 0-15,-6 14 0 16,-8 10 0-16,-5 8 0 16,-6 0 1-16,1 20 2 15,-17 18 4-15,-11 3 0 16,0 8 0-16,0-8-6 16,0-2-1-16,0-3-8 15,0-7-2-15,0-9-25 0,0-7-47 16,0-13-56-16,0 0-41 15</inkml:trace>
  <inkml:trace contextRef="#ctx0" brushRef="#br0" timeOffset="88990.7895">2354 9749 216 0,'0'-8'90'0,"0"4"-28"0,0 1-3 15,0 3-18 1,0 0-8-16,0 0-9 0,0 0-6 16,0 7 9-16,14 21-3 15,-6 5-10-15,6 16-4 16,-3 2-5-16,-3 5-1 15,-3-4-1-15,1-5-3 16,2-9-1-16,-3-14-6 16,9-11-6-16,0-9-51 15,-14-4-79-15,0 0-96 16</inkml:trace>
  <inkml:trace contextRef="#ctx0" brushRef="#br0" timeOffset="89222.9415">2264 9950 214 0,'-8'-4'85'0,"3"4"-13"16,5-3-21-16,0-5-3 16,0-6 2-16,5-5 0 15,42-2-1-15,-1-2-14 16,6 3-12-16,-6-1-17 15,-8 10-6-15,9 0-2 16,-6 7-10-16,5 0-32 16,-16 4-93-16,-3 0-86 15</inkml:trace>
  <inkml:trace contextRef="#ctx0" brushRef="#br0" timeOffset="89576.9159">2690 9586 173 0,'0'0'124'0,"0"0"-68"15,0-3-9-15,0-5-7 0,5-4 4 16,36-8-11-16,11 3-10 15,0-2 1-15,2 0-8 16,-2 9-2-16,-6 7-7 16,-13 3-1-16,0 3-1 15,-14 26 2-15,-5 14 11 16,-9 11-3-16,-5 7 0 16,0 0-8-16,0 4-5 15,0-1-1-15,-5 2-1 16,-4-9-4-16,9-13-7 15,0-20-31-15,0-18-75 16,0-6-59-16</inkml:trace>
  <inkml:trace contextRef="#ctx0" brushRef="#br0" timeOffset="89853.1527">2992 9217 324 0,'0'0'53'0,"0"0"-7"15,33 0 20-15,19 20-17 16,0 10-8-16,5 16 7 16,-8 20-1-16,-5 12-10 0,-12 16-11 15,-12 15-1 1,-20 5-13-16,0 3-11 0,0-5-1 15,-39-11-2-15,15-24-9 16,7-24-24-16,7-27-53 16,4-24-64-16,6-6-93 15</inkml:trace>
  <inkml:trace contextRef="#ctx0" brushRef="#br0" timeOffset="90139.0409">3483 9075 317 0,'-27'21'44'15,"13"16"-4"-15,1 12 12 16,2 14-3-16,5 12-1 15,6 7-4-15,0 1-9 16,6-3-10-16,32-9-12 16,14-6-11-16,0-7-2 15,-3-9-1-15,2-5-6 16,1-5-10-16,-5-5-54 16,-15-21-126-16</inkml:trace>
  <inkml:trace contextRef="#ctx0" brushRef="#br0" timeOffset="90439.3039">3660 9354 335 0,'0'0'40'0,"0"10"17"15,33 5-21 1,11 3-6-16,-3-4-12 0,0 2 4 16,-3 0-11-16,0 4-8 15,-11 2-3-15,6 3 0 16,-6-2-4-16,-8-1-22 15,0-7-133-15</inkml:trace>
  <inkml:trace contextRef="#ctx0" brushRef="#br0" timeOffset="90686.8921">3941 9240 86 0,'-5'0'230'0,"-9"0"-181"16,6 0-18-16,-3 25 3 16,-8 11-1-16,5 17-4 15,-7 3 10-15,-9 5-19 16,8 1-4-16,-3-9-4 16,6-7-4-16,16-8-8 15,3-15-1-15,0-9-9 16,0-13-26-16,9-1-84 15,18-15-69-15</inkml:trace>
  <inkml:trace contextRef="#ctx0" brushRef="#br0" timeOffset="90962.7848">4078 9146 280 0,'0'0'47'15,"0"0"10"-15,0 0 2 16,0 14-15-16,0 15-8 16,0 7 5-16,0 1-9 15,0 11-18-15,0-2-5 0,0 2 1 16,0-2-9-16,0-5-1 15,2-4-9-15,4-8-11 16,-6-7-92-16,0-15-109 16</inkml:trace>
  <inkml:trace contextRef="#ctx0" brushRef="#br0" timeOffset="91172.8365">3974 9410 301 0,'0'-4'77'16,"0"-5"0"-16,8-1 1 0,30-7-22 15,9 6-27 1,-15-2-9-16,-4 2-8 0,-4 4-11 16,4 2-1-16,-4 2-12 15,3 0-31-15,1 3-121 16,-9-7-189-16</inkml:trace>
  <inkml:trace contextRef="#ctx0" brushRef="#br0" timeOffset="91946.9253">4348 9023 215 0,'0'0'67'15,"-6"0"-12"-15,-2 0-6 16,2 0-15-16,-7 0-11 16,7 0 2-16,6 0 2 15,-13 0-7-15,13 8 6 16,0 0 2-16,0-1-14 16,0 1-9-16,0-4 1 15,0-1 1-15,0-2-2 16,0-1-3-16,0 0 0 15,0 0-1-15,0 0 4 16,0 0 6-16,0 0 5 16,0 0-1-16,0 0-2 15,-6 0-4-15,6 0-2 0,-2 0-1 16,2 0-1-16,0 0-2 16,0 0-1-16,0 0 2 15,0 0-1-15,0 0 4 16,-6 4 3-16,6-4-1 15,0 0-4-15,0 0 1 16,0 0 0-16,0 0-3 16,0 0 0-16,0 0-2 15,0 0 0-15,0 0 2 16,0 0 1-16,0 0 3 16,0 0 5-16,0 0 0 15,0 0-4-15,-5 0 0 0,5 0-2 16,0 0-2-16,0 0-4 15,0 0 1-15,0 0 0 16,0 0-1-16,0 0 1 16,0 0-1-16,0 0 2 15,0 0 2-15,24-10 7 16,36-9-2-16,25-8-4 16,-1 5 0-16,1-2 3 15,-6 4 0-15,-14 6-3 16,-18 7-3-16,-20 0-2 15,-13 7 0-15,-14 0-2 16,0 0-3-16,0 25 2 16,0 9 2-16,0 6-5 0,0-1 0 15,0-4 1 1,0 0 4-16,0 0-2 0,5-5 2 16,0-4-1-16,4-1 0 15,-9 0-7-15,0 1-19 16,5 5-21-16,-5 3-6 15,0 7-55-15,0-12-98 16</inkml:trace>
  <inkml:trace contextRef="#ctx0" brushRef="#br0" timeOffset="92816.3117">4912 8521 204 0,'0'0'98'16,"0"0"-7"-16,14 25-21 15,29 11-20-15,9 12-9 16,3 18 5-16,-4 16-5 16,-18 18 3-16,-14 16-2 0,-19 18-14 15,0 7-17 1,-19 0-11-16,-27-12-7 0,-1-16-44 15,-10-24-218-15</inkml:trace>
  <inkml:trace contextRef="#ctx0" brushRef="#br0" timeOffset="111008.9388">16189 9153 251 0,'0'-7'74'16,"0"-1"-55"-16,0-2 18 15,0 0 7-15,0 5-1 16,0-3 2-16,0 4-6 16,0 1-8-16,-5-2-8 15,5 5-2-15,-8 0-3 16,2 0-7-16,-21 0 2 16,-19 17 4-16,-20 27-2 15,-32 34-10-15,-6 18-2 16,6 19 1-16,33 7 2 15,24-3 1-15,22-4-5 16,19-12 0-16,0-16-1 16,43-16-1-16,20-21-4 15,19-22-13-15,-8-13-38 0,10-15-77 16,-32 0-99-16</inkml:trace>
  <inkml:trace contextRef="#ctx0" brushRef="#br0" timeOffset="111318.7857">16432 9505 222 0,'0'-7'174'16,"-8"7"-162"-16,8 0 12 16,0 0 22-16,0 12 17 15,33 9-26-15,-1 8 5 16,-5 8-6-16,-2 5-13 16,-11 0-12-16,-1 3-8 15,-5 0-3-15,3 1-2 16,-11 0-8-16,14-11-44 15,-14-12-98-15,0-23-75 16</inkml:trace>
  <inkml:trace contextRef="#ctx0" brushRef="#br0" timeOffset="111520.5558">16797 9528 439 0,'-65'14'38'15,"-1"23"-7"-15,-4 6 28 16,-4 5-28-16,-5 8-17 16,-11 2-11-16,5 3-2 15,20-1-1-15,10-7 0 16,50-16-3-16,5-15-30 16,0-17-106-16,52-5-149 15</inkml:trace>
  <inkml:trace contextRef="#ctx0" brushRef="#br0" timeOffset="111790.6406">17067 9453 413 0,'-5'0'22'0,"5"0"9"15,0 7 31-15,0 24-19 16,0 6-17-16,0 10-8 16,0 5-1-16,0 5-1 15,-22-2-6-15,3-3-4 0,0-5-5 16,0 1-1-16,5-9-5 16,0-12-17-16,1-12-68 15,-14-15-62-15,7 0-91 16</inkml:trace>
  <inkml:trace contextRef="#ctx0" brushRef="#br0" timeOffset="111963.9216">16857 9769 143 0,'19'-20'229'16,"0"-3"-170"-16,28 4 31 16,7 0-22-16,9 3-25 15,-17 1-10-15,6 5-12 16,-5-1-7-16,-20 4-12 0,0 7-2 15,11 0-11-15,0-2-39 16,3 2-95-16,-2-2-130 16</inkml:trace>
  <inkml:trace contextRef="#ctx0" brushRef="#br0" timeOffset="112354.5475">17730 9166 231 0,'0'-6'130'0,"0"6"-107"15,0 0-2-15,0 0-5 16,0-1 3-16,0 1 11 16,0 0 7-16,0 2 4 15,0 34-3-15,0 12-4 16,0 13-3-16,-8 14-5 15,-25 4-5-15,-5 2-7 16,-9-8-6-16,20-15-6 16,8-18-1-16,19-23-1 15,0-17-2-15,38-3-4 16,30-28 4-16,9 6 1 16,-4 7-1-16,-13 15 1 15,-21 3 1-15,-15 17 0 16,-21 24 0-16,-3 11 2 15,0 6 0-15,-27 3-2 0,-1-9 0 16,17-13-12-16,11-16-51 16,0-16-62-16,0-7-63 15</inkml:trace>
  <inkml:trace contextRef="#ctx0" brushRef="#br0" timeOffset="112654.9218">18431 9313 235 0,'0'0'111'0,"0"0"-93"16,0 9 34-16,0 15-9 15,0 11-4-15,0 11 0 16,0 12 3-16,-19 8-12 16,-9 8-3-16,-4 1-10 15,4-4-13-15,4-4-4 16,10-7-3-16,14-15-13 16,0-21-38-16,0-18-111 15,0-6-248-15</inkml:trace>
  <inkml:trace contextRef="#ctx0" brushRef="#br0" timeOffset="112840.6201">18188 9639 274 0,'0'-17'155'16,"0"3"-127"-16,44-2 54 15,21 2-27-15,3-1-16 16,-2 3-12-16,-4 3-14 15,-13 2-11-15,3 7-2 16,-5 0-17-16,-1 0-53 16,-8 0-129-16</inkml:trace>
  <inkml:trace contextRef="#ctx0" brushRef="#br0" timeOffset="113164.7013">18842 9322 194 0,'19'-12'176'0,"0"0"-139"16,22-2 23-16,6 3-30 15,5-4-11-15,-1-6-4 16,1 3 5-16,-5 9 2 15,-15 6-5-15,-5 3-6 0,-16 25-2 16,-2 27 6-16,-9 16 3 16,0 11-8-16,-14-3-1 15,-24 0-6-15,-3-10-3 16,8-7 0-16,14-4-1 16,14-16-11-16,5-18-27 15,0-21-79-15,0-15-61 16</inkml:trace>
  <inkml:trace contextRef="#ctx0" brushRef="#br0" timeOffset="113404.0715">19524 8946 258 0,'8'0'255'0,"11"0"-237"15,14 39 39-15,-3 16-27 16,-16 26 19-16,-12 23-14 16,-2 19-1-16,-2 10 1 15,-45-2-16-15,-15-14-13 16,10-15-6-16,16-20-8 16,17-30-31-16,6-33-61 15,13-19-93-15</inkml:trace>
  <inkml:trace contextRef="#ctx0" brushRef="#br0" timeOffset="113658.6087">20350 8841 438 0,'-84'55'117'0,"5"30"-72"16,13 24 23-16,1 13-29 16,13 0-20-16,25-6-11 0,18-16-1 15,9-23-4-15,0-17-3 16,33-13-6-16,41-16-16 16,5-9-56-16,5-3-92 15,-13-17-185-15</inkml:trace>
  <inkml:trace contextRef="#ctx0" brushRef="#br0" timeOffset="113974.9238">20737 9044 250 0,'0'14'253'0,"0"8"-191"16,6 11 20-16,46 3-36 15,8-5-22-15,5-4-15 16,0-2-8-16,1-8-1 15,-14 3 0-15,8 2-1 16,0 4-15-16,-9-4-43 16,-12-5-112-16,-12-14-163 15</inkml:trace>
  <inkml:trace contextRef="#ctx0" brushRef="#br0" timeOffset="114153.9569">21274 9090 423 0,'-79'35'60'0,"-13"17"3"16,2 12 5-16,-8 12-33 15,5-10-28-15,22-3-6 16,16-11-1-16,36-17-10 16,14-13-30-16,5-12-104 15,0-10-147-15</inkml:trace>
  <inkml:trace contextRef="#ctx0" brushRef="#br0" timeOffset="114408.5581">21640 8975 387 0,'0'0'36'16,"0"17"37"-16,0 16-8 16,0 13-14-16,0 14-15 0,-25 3-5 15,-10 3-9-15,5-6-19 16,8-10-3-16,17-6-9 16,5-15-43-16,0-12-95 15,0-17-154-15</inkml:trace>
  <inkml:trace contextRef="#ctx0" brushRef="#br0" timeOffset="114579.9976">21378 9166 420 0,'0'-13'96'0,"33"4"6"15,40-4-45-15,17 0-32 16,3-7-14-16,-8-5-10 15,-6 8-1-15,-6 0-9 0,-10 3-53 16,-17-2-159-16</inkml:trace>
  <inkml:trace contextRef="#ctx0" brushRef="#br0" timeOffset="114888.2284">22068 8828 309 0,'0'-4'37'0,"0"2"11"0,0-3 2 16,38-7-10-16,33-7-12 16,3-8-5-16,5 4 10 15,-3 2 1-15,-24 18 9 16,-6 3 5-16,-10 3-20 15,-25 35-3-15,-3 14-6 16,-8 15-5-16,0 7-9 16,-19 11-5-16,-14 8 0 15,0 0-7-15,6-4-4 16,21-19-28-16,4-20-83 16,2-30-136-16</inkml:trace>
  <inkml:trace contextRef="#ctx0" brushRef="#br0" timeOffset="115120.3456">22913 8528 460 0,'11'56'48'16,"11"29"3"-16,-22 19 8 15,0 19 19-15,-14 30-21 16,-65 5-4-16,-19 3-21 16,-8-8-24-16,-17-17-8 0,17-19-9 15,-12-17-60-15,-18-31-163 16</inkml:trace>
  <inkml:trace contextRef="#ctx0" brushRef="#br0" timeOffset="116020.4281">12402 12802 203 0,'0'-28'292'15,"0"13"-256"-15,0 15 45 16,0 0-29-16,-35 29-4 15,-50 26-7-15,-27 28-16 16,-19 23 8-16,28 17 1 16,29 7-13-16,31-1-15 15,29-21-5-15,14-21-1 16,5-24-6-16,74-26-30 16,28-24-68-16,10-13-102 15</inkml:trace>
  <inkml:trace contextRef="#ctx0" brushRef="#br0" timeOffset="116320.4278">12893 12942 247 0,'13'-10'286'16,"12"10"-267"-16,16 0 53 15,16 12-27-15,-2 18-14 16,2 3-11-16,-3 7-2 16,-2 6-3-16,-14 7-2 15,1-7-8-15,-12 4-5 16,-5-7-4-16,16-15-21 15,-27-5-70-15,-11-23-155 16</inkml:trace>
  <inkml:trace contextRef="#ctx0" brushRef="#br0" timeOffset="116501.1086">13294 12953 518 0,'-66'21'53'0,"-2"27"17"15,3 14-12-15,-25 16-43 16,5 0-12-16,-2-6-2 16,21-10-1-16,28-15-6 15,38-15-21-15,0-17-61 16,6-15-133-16</inkml:trace>
  <inkml:trace contextRef="#ctx0" brushRef="#br0" timeOffset="116770.4229">13692 12917 191 0,'0'0'256'0,"0"0"-210"15,0 16 22-15,0 25-15 16,0 9-27-16,-6 7-5 16,-21 4-3-16,8-4-10 15,-14 0-5-15,20-7-3 16,7-7-11-16,-2-16-43 16,-11-15-109-16,0-12-158 15</inkml:trace>
  <inkml:trace contextRef="#ctx0" brushRef="#br0" timeOffset="116944.609">13509 13123 432 0,'0'-7'76'0,"27"7"37"16,25 0-47-16,0 0-26 16,0 0-17-16,-6-5-14 15,-8 2-9-15,-2 3 0 16,7-3-14-16,4-1-48 15,-9-4-114-15,-3-4-230 16</inkml:trace>
  <inkml:trace contextRef="#ctx0" brushRef="#br0" timeOffset="117326.5262">14191 12798 94 0,'0'-17'250'16,"0"7"-198"-16,0-3-5 16,5 6-3-16,-5 1 7 15,0 6-13-15,0 0-5 16,0 11 12-16,0 14-2 16,0 8-6-16,0 5-3 15,0 5-4-15,-19 2-11 16,0 9 0-16,-8-1 0 0,13-2-10 15,9-7-8-15,5-16-1 16,0-15 0-16,5-13-1 16,55 0 1-16,5-6 0 15,6-9 0-15,-16 12 1 16,-17 3-1-16,-19 4 0 16,0 35 2-16,-19 11 0 15,0 4-2-15,0-6 0 16,0-11-11-16,0-14-46 15,0-16-49-15,0-7-54 16,0 0-154-16</inkml:trace>
  <inkml:trace contextRef="#ctx0" brushRef="#br0" timeOffset="117596.5628">14919 12829 151 0,'0'0'285'0,"0"0"-220"16,0 14 19-16,0 20-33 15,0 10-11-15,0 9-23 0,-3 3-8 16,-16-2-4-1,0 2-2-15,-8 2-3 0,16-6-2 16,11-10-22-16,-9-13-62 16,-4-18-145-16</inkml:trace>
  <inkml:trace contextRef="#ctx0" brushRef="#br0" timeOffset="117768.5763">14720 13009 352 0,'0'-13'189'0,"21"6"-113"0,26 7-3 16,10 0-60-16,-5-8-5 15,2 6-8-15,12 2-1 16,-9 0-31-16,-16 0-92 16,-8-13-199-16</inkml:trace>
  <inkml:trace contextRef="#ctx0" brushRef="#br0" timeOffset="118076.427">15401 12758 261 0,'41'-17'116'0,"6"-1"-76"15,15-2 5-15,4 1-2 16,-12 1 4-16,6 11-5 16,-13 7-13-16,-15 0 0 15,-7 31-5-15,-12 20-7 16,-13 13 9-16,0 8-8 16,0 12-3-16,-19 5-10 15,-8 1-2-15,-6-3-3 16,14-15 0-16,11-21-9 15,8-25-34-15,0-26-79 16,0-19-126-16</inkml:trace>
  <inkml:trace contextRef="#ctx0" brushRef="#br0" timeOffset="118308.8359">16124 12437 589 0,'19'53'29'0,"33"27"27"15,-11 10-18-15,-17 16 10 16,-24 10 3-16,0 16-17 16,-24 7 4-16,-42 0-11 15,-7-10-22-15,7-23-5 0,28-26-23 16,5-45-119-1,20-35-273-15</inkml:trace>
  <inkml:trace contextRef="#ctx0" brushRef="#br0" timeOffset="118916.5588">17105 12490 454 0,'-38'0'129'15,"0"11"-70"-15,-8 40 6 16,-9 24-8-16,-16 14-4 16,11 5-10-16,9 5-24 0,10-1-16 15,30-10-2-15,11-3-1 16,0-13 0-16,11-11-9 16,49-7-31-16,11-15-58 15,-12-12-58-15,-4-17-171 16</inkml:trace>
  <inkml:trace contextRef="#ctx0" brushRef="#br0" timeOffset="119260.371">17204 12810 553 0,'0'0'66'0,"0"4"23"16,54 25-42-16,36-3 2 15,16 1-20-15,4 3-6 16,1 0-10-16,-13-2-7 16,-13-3-6-16,-20-4 0 15,-10-8-10-15,-11-1-27 0,-9-4-58 16,-5-8-67-16,-14 0-176 16</inkml:trace>
  <inkml:trace contextRef="#ctx0" brushRef="#br0" timeOffset="119410.6324">17904 12781 571 0,'-117'28'66'15,"-8"32"25"-15,-12 11-30 16,6 3-27-16,25 0-34 16,35-14-4-16,47-18-56 15,24-25-108-15,0-17-186 16</inkml:trace>
  <inkml:trace contextRef="#ctx0" brushRef="#br0" timeOffset="119696.6702">18534 12748 539 0,'-33'42'92'16,"20"27"6"-16,-6 5-45 16,11 4-42-16,-3-8-11 15,11-11-1-15,0-9-9 16,0-16-21-16,0-11-42 15,11-16-76-15,-11-7-182 16</inkml:trace>
  <inkml:trace contextRef="#ctx0" brushRef="#br0" timeOffset="119860.5884">18240 12966 596 0,'0'-2'163'0,"84"2"-64"0,36 0-72 16,11-8-24-16,11-15-3 16,2-3-24-16,-26-7-108 15,-31-16-145-15</inkml:trace>
  <inkml:trace contextRef="#ctx0" brushRef="#br0" timeOffset="120400.5007">19020 12649 302 0,'0'-12'163'0,"5"4"-73"15,28 6-12-15,19-2-29 16,8-3-7-16,19-3-14 16,0-3 7-16,0-1-10 15,-8-1-1-15,-6 7-4 16,-5 6-1-16,-8 2-1 15,-11 0-7-15,-9 30-7 16,-21 13-3-16,-11 14 2 16,0 10-2-16,-32 7-1 0,-15 5-1 15,1 6-1-15,2-1-4 16,12-2-11-16,23-10-43 16,-10-24-92-16,14-35-129 15</inkml:trace>
  <inkml:trace contextRef="#ctx0" brushRef="#br0" timeOffset="120610.7592">20042 12524 702 0,'19'106'109'16,"8"38"-17"-1,-2 28-46-15,-25 17-29 0,-46 8-16 16,-72-2-1-16,-7-27-4 16,8-32-10-16,32-55-91 15,20-66-260-15</inkml:trace>
  <inkml:trace contextRef="#ctx0" brushRef="#br0" timeOffset="144994.4195">3221 9241 56 0,'0'-4'51'16,"0"3"-18"-16,0 1-15 16,0 0-6-16,0 0 3 0,0 0 7 15,0 0-18-15,0 0 0 16,0 0-1-16,0 0 4 16,0 0 22-16,0 0 14 15,0 0-14-15,0 0 0 16,0 0-9-16,0 0-12 15,0 0-6-15,0 0-1 16,0 0-1-16,0 0 0 16,0 0 1-16,0 0 0 15,0 0 0-15,0 0-1 16,0-4-1-16,14 2-2 16,-8 0 3-16,-6-1 2 15,0 3 3-15,0 0 0 0,0 0-1 16,0 0 3-16,0 0 4 15,0 0 7-15,-20 0 5 16,-7 12-2-16,-11 9-9 16,5 1-6-16,1-4-3 15,4 4-1-15,-10-7 1 16,5 4 5-16,6 1 2 16,-11-3 4-16,-8 2 1 15,5-2-1-15,-11 5-3 16,-8-5 5-16,-3 5-7 15,3 0-4-15,-5 1-2 16,-1-1-2-16,6-2 2 0,0-1 1 16,3 5 1-1,-3 0-3-15,3 0 1 0,-3-2-2 16,0 2 2-16,-5-2 1 16,-6 1 2-16,-3 1 1 15,-11 1-3-15,-13 0 3 16,6 2-1-16,-7 3-2 15,-4-1 2-15,5 8 0 16,0 1-1-16,-6-1-1 16,11 2-3-16,9 0 1 15,5-2-1-15,5-5 1 16,9 3 0-16,7 0-2 16,-7 2 1-16,-3-2-1 15,-9 0 0-15,-2 1 0 16,6 3 0-16,-6 2 0 0,-6-3 0 15,9 3 0-15,8-3 0 16,10-9-1 0,-2-4-2-16,36-7-4 0,10-10-10 15,14-2-60-15,0-6-128 16</inkml:trace>
  <inkml:trace contextRef="#ctx0" brushRef="#br0" timeOffset="146734.3528">8789 11062 30 0,'0'-1'30'16,"0"-3"-22"-1,0 1-1-15,-11 3 19 0,9 0 16 16,-4 0-20-16,1 0-5 16,5 0 8-16,0-1 9 15,-6 1 0-15,6 0-7 16,0 0-2-16,0 0 3 16,-8-3-3-16,8 3-6 15,-5 0-9-15,-9 0 1 16,9 0 0-16,2 0 6 15,-8 0 3-15,3 0 0 16,-11 0-9-16,0 0-9 0,-1 0 0 16,-1 0 4-1,-18 0 1-15,-1 0-2 0,-12 4-2 16,-5 4-2-16,-9 2 0 16,1 2-1-16,-9 4 4 15,3 3 4-15,-2 3 4 16,7 0 3-16,1 2-1 15,-1-7 1-15,6 3-10 16,-5 0-2-16,-12-5-1 16,4 0-1-16,-6-1 5 15,-17-3 0-15,-5 6-2 16,-2 2 2-16,-14 2-2 0,-3 2-1 16,8 3 3-1,-11-3-2-15,6 5 2 16,5 2-2-16,6-2 3 0,2-3 3 15,-2 0 3-15,8 0-4 16,-6 1-6-16,-2 4 0 16,-12 5-3-16,-4 1 1 15,2 3-1-15,-3-1 1 16,3-2-1-16,3-2 0 16,-9-3 1-16,-10-2-1 15,5-5 0-15,-8 3 0 16,8 2 0-16,6 4 0 15,-3 4 0-15,16 0-1 16,25-3 1-16,10-9 0 16,17-7 1-16,22-6-1 0,19-7 0 15,11 1 1-15,2-6 0 16,4 0 5-16,2 0 1 16,0 0-4-16,0 0-2 15,0 0 0-15,0 0 0 16,0 1-1-16,0 0 0 15,0 6-1-15,-11 1 0 16,11-3-3-16,0 3-10 16,0 3-35-16,0 0-88 15,0-4-166-15</inkml:trace>
  <inkml:trace contextRef="#ctx0" brushRef="#br0" timeOffset="150670.3352">10829 11685 272 0,'0'0'31'16,"11"0"-28"-16,100-14 46 15,69-20 33-15,93-26 14 16,120-31-15-16,73-16 4 16,57-3-9-16,-10 15-15 15,-88 25-19-15,-116 31-22 16,-138 16-12-16,-94 16-7 16,-56 4-1-16,-21 3-3 15,-13 0-25-15,-85 18-74 16,-60-7-189-16</inkml:trace>
  <inkml:trace contextRef="#ctx0" brushRef="#br0" timeOffset="151862.2668">20323 9629 202 0,'-11'0'68'0,"11"0"-57"16,-3 0 9-16,-2 0 1 15,-1-2 7-15,6 0 6 16,0-5 1-16,0-17 14 16,128-22 41-16,104-39 4 15,161-37-16-15,106-22-13 16,63-2-15-16,-12 11-6 15,-89 26-17-15,-128 24-18 16,-129 28-6-16,-106 26-3 16,-59 17-2-16,-39 8-25 0,0 6-76 15,-47 0-151-15</inkml:trace>
  <inkml:trace contextRef="#ctx0" brushRef="#br0" timeOffset="171032.307">6635 15110 171 0,'0'1'25'16,"0"-1"-14"-16,0 0 40 15,0 0-8-15,0 0 6 16,0 0 6-16,-13 0 10 16,-1 0-13-16,9 0-16 0,5 0-14 15,0 0-5 1,0 12 11-16,0 11-16 0,5 9 0 15,22 7 0-15,0 8 3 16,-2 2-1-16,-6 3-6 16,3-1-4-16,-11-1-2 15,-3 1-2-15,-8 3 0 16,0-4-1-16,0-12-11 16,0-4-49-16,0-20-81 15,0-14-142-15</inkml:trace>
  <inkml:trace contextRef="#ctx0" brushRef="#br0" timeOffset="171293.3389">7159 15212 168 0,'0'-17'237'0,"0"11"-182"15,-8 2 7-15,-12 4-30 16,-18 4-10-16,-22 24-3 16,-24 13-12-16,-20 8 0 15,-13 4-2-15,11 0-3 16,21-5-1-16,20-1-1 16,24-12-11-16,30-9-43 15,11-17-50-15,0-9-6 0,24-3-32 16</inkml:trace>
  <inkml:trace contextRef="#ctx0" brushRef="#br0" timeOffset="171781.9939">7527 14950 166 0,'0'0'96'0,"0"0"-71"15,0 0-1-15,0-2 4 16,0 2 2-16,0-2 1 15,0-1 14-15,-3 0 2 16,-8-1-11-16,11 4-8 16,0 0-5-16,0-10-2 15,0 7-3-15,19-5 17 16,39-3-10-16,-4 4-3 16,-2 3 10-16,-11 1-5 0,-11 3-8 15,-22 0-7 1,-8 3-5-16,0 27 5 0,-46 8 0 15,-33 16-8-15,-1 0-3 16,10-4-1-16,18-6 0 16,33-8-1-16,19-15-3 15,5-11-4-15,74-10-7 16,38 0-7-16,20-10-21 16,2-1-26-16,-22 11-72 15,-30 0-112-15</inkml:trace>
  <inkml:trace contextRef="#ctx0" brushRef="#br0" timeOffset="172202.2323">8206 15409 152 0,'0'-5'190'0,"0"1"-154"15,2-5 8-15,56 1 10 16,15 0 9-16,26-5 2 16,10 6-19-16,11-4-13 15,-11 4-18-15,-22 7-13 16,-14 0-2-16,-29 0-19 15,-3 0-70-15,-16 4-74 16,-25 2-134-16</inkml:trace>
  <inkml:trace contextRef="#ctx0" brushRef="#br0" timeOffset="172455.8825">8694 15170 145 0,'-8'0'255'0,"-11"0"-205"16,-1 19 2-16,7 19 25 0,-9 18-8 15,-22 12-28 1,-7 14-17-16,-18-1-16 0,12-1-8 15,16-15-1-15,30-9-70 16,11-25-174-16</inkml:trace>
  <inkml:trace contextRef="#ctx0" brushRef="#br0" timeOffset="174416.1805">9591 15206 327 0,'0'-11'75'0,"0"11"-55"15,0 0 11-15,5-3-9 16,1 3-7-16,2 0 17 0,17 0 7 15,-4 7 2 1,17 16-13-16,9 13-1 16,5 5-13-16,-6 7-5 0,-8 5-4 15,-24 6-3-15,-9 3 0 16,-5 4-2-16,0 4-3 16,0-2-11-16,0-13-49 15,0-18-92-15,-5-29-162 16</inkml:trace>
  <inkml:trace contextRef="#ctx0" brushRef="#br0" timeOffset="174624.1938">10204 15278 345 0,'-76'0'58'0,"-9"5"-22"16,-2 26 24-16,-11 12-30 15,-14 9-13-15,14 4-9 16,8-2-5-16,25-2-3 16,24-11-2-16,35-12-16 15,6-18-82-15,0-11-38 16,58-7-61-16</inkml:trace>
  <inkml:trace contextRef="#ctx0" brushRef="#br0" timeOffset="175285.7555">10763 14961 278 0,'-13'-7'129'0,"-6"1"-77"16,10 6-12-16,9 0-27 16,-10-2 0-16,10 2-2 15,-9 0 6-15,4 0 5 16,-3 0 21-16,-3 24 0 15,-3 6-23-15,1 11-8 16,-1 2-6-16,-5 1-1 16,0 9 4-16,0 6 4 0,-14 6 0 15,-3 5 2-15,-10 3 4 16,8-13-10-16,5-14-2 16,20-22-7-16,13-22 0 15,0-2-1-15,51-39 1 16,37-14 0-16,18-1 0 15,-2 10 0-15,-14 16 0 16,-25 21 0-16,-30 7 0 16,-15 24 1-16,-20 30 6 15,0 8 2-15,-47 7 1 16,-13 0-9-16,14-9-1 16,21-15-19-16,25-19-68 0,0-17-86 15,14-9-137-15</inkml:trace>
  <inkml:trace contextRef="#ctx0" brushRef="#br0" timeOffset="176898.2291">11701 15148 160 0,'0'-7'141'0,"0"1"-94"16,0 5-11-16,0 1-18 15,0-3-7-15,0 3 3 16,0-3-1-16,0 2 0 15,0-2 0-15,0 2 5 16,0-3-2-16,0 4-2 16,0 0-5-16,0-2-1 15,0 2 1-15,-2-4 0 16,-4 2 1-16,6 2 1 16,-5 0-5-16,5 0 1 0,0 0 2 15,0 0 18-15,0 20-3 16,-9 10 1-16,-1 9-8 15,-12 7-4-15,-3 5-7 16,-2-1-4-16,-11 3-2 16,5 6 1-16,-13 8-1 15,18 6-5-15,-10-7-12 16,11-6-38-16,2-24-71 16,-7-17-40-16,18-19-102 15</inkml:trace>
  <inkml:trace contextRef="#ctx0" brushRef="#br0" timeOffset="177100.0454">11306 15444 168 0,'0'-11'241'16,"0"3"-188"-16,0 5-22 15,41 1-8-15,24 2 10 16,6-4-12-16,3 1 1 15,-9-6-14-15,1 6-6 16,5-1-2-16,-11 4-32 16,-17 0-90-16,-16-7-208 15</inkml:trace>
  <inkml:trace contextRef="#ctx0" brushRef="#br0" timeOffset="185857.9405">12159 15094 247 0,'-19'-3'174'0,"11"3"-156"0,8 0 1 15,0 0-13-15,0 0-1 16,0 0 4-16,0 0 20 15,0 0 17-15,0 0 3 16,14 0-6-16,32-4-10 16,20-7-4-16,13 2-5 15,5-2-8-15,-10 2 3 16,-9 9-1-16,-21 0-4 16,-11 0-1-16,-12 25 2 15,-21 13 1-15,0 13-2 16,-13 8-8-16,-53-1-4 15,6-8-2-15,19-21 0 16,22-14-2-16,19-9-2 0,0-6-2 16,8 0-8-16,63 0 4 15,14-9 10-15,2 9 1 16,-21 0 3-16,-34 10 2 16,-26 36 2-16,-6 12 3 15,-58 13-4-15,-48-4-2 16,-33 0-5-16,-5-17-5 15,7-15-12-15,20-24-22 16,30-11-17-16,35-4-10 16,33-24-23-16,19 3-63 15,46 1-49-15</inkml:trace>
  <inkml:trace contextRef="#ctx0" brushRef="#br0" timeOffset="186225.8282">13095 15335 401 0,'-19'-5'66'16,"19"5"-23"-16,0 0-20 0,0 0 2 15,19 0 15-15,16 14 2 16,3 14 11-16,14 4 0 16,8 6 1-16,11 3-21 15,0 2-8-15,2-4-16 16,-7 2-9-16,-20-9 0 15,-2-7-6-15,-22-6-17 16,5-5-38-16,-3 0-47 16,-15-14-72-16,-9 0-118 15</inkml:trace>
  <inkml:trace contextRef="#ctx0" brushRef="#br0" timeOffset="186367.8684">13705 15317 584 0,'-111'16'142'16,"-7"42"-79"-16,-18 20 3 16,-9 7-53-16,12-6-13 15,21-9-38-15,47-24-152 16</inkml:trace>
  <inkml:trace contextRef="#ctx0" brushRef="#br0" timeOffset="200337.7285">14504 15096 66 0,'0'-8'306'16,"0"7"-273"-16,0 1-21 15,0 0-10-15,0 0 11 16,0 0 11-16,0 0 8 16,0 7 8-16,0 5-3 15,0 5-2-15,0 5-11 0,0 7-10 16,0 9-5-16,0 6-5 16,-11 7-4-16,-10 4 1 15,-7 3-1-15,-10-5-1 16,5 0-4-16,6-8-5 15,22-10-12-15,-4-13-52 16,9-15-73-16,0-7-243 16</inkml:trace>
  <inkml:trace contextRef="#ctx0" brushRef="#br0" timeOffset="200556.05">14112 15425 348 0,'0'-5'77'16,"0"5"-49"-16,27 0 23 15,49-4 6-15,9 2-14 16,7-5-22-16,-7 0-8 16,-11 1-12-16,-9 3-1 15,-13 3-14-15,0 0-33 16,-6 0-119-16,-8-4-246 15</inkml:trace>
  <inkml:trace contextRef="#ctx0" brushRef="#br0" timeOffset="201035.6887">15167 15025 190 0,'0'0'74'16,"13"0"-51"-16,20-2 27 15,11-3-4-15,2-4-10 16,1 0-1-16,4-3 19 15,-4-2 0-15,4 7-10 0,-10 0-11 16,-2 4-4 0,1 0-11-16,-7-1-1 0,0 2 1 15,5 0-10-15,0-1 5 16,-16 0-1-16,-3 1-6 16,-11 2-2-16,-8 0-1 15,0 0 0-15,0 0 2 16,0 29 5-16,-13 22 7 15,-42 14-12-15,-16 11-4 16,-8 11 0-16,-11 2-1 16,-3 1 0-16,6-9 0 15,16-14-1-15,25-19-1 0,19-18-4 16,27-18-17 0,0-10-22-16,27-2-40 15,38-6-57-15,15-25-91 0</inkml:trace>
  <inkml:trace contextRef="#ctx0" brushRef="#br0" timeOffset="201313.6517">15960 15222 52 0,'0'-8'336'0,"0"6"-288"16,0 2 5-16,19 0-7 0,14 2-13 16,19 19-1-16,0 6-5 15,8 4 0-15,5 4-4 16,-13 2-4-16,-6-5-6 16,-18 4-12-16,-4-4-1 15,-2-3-7-15,-11-6-13 16,11-4-45-16,-17-14-64 15,9-5-89-15</inkml:trace>
  <inkml:trace contextRef="#ctx0" brushRef="#br0" timeOffset="201485.9771">16615 15127 375 0,'-47'0'216'0,"-18"14"-180"16,-25 34 16-16,-30 14-15 15,-16 13-21-15,-9-1-14 16,14-9-2-16,38-7-5 16,36-17-11-16,55-18-59 15,2-20-120-15</inkml:trace>
  <inkml:trace contextRef="#ctx0" brushRef="#br0" timeOffset="202571.5387">17125 15088 248 0,'0'-16'151'15,"0"4"-103"-15,8 6 22 16,-8 0-13-16,0 6-16 16,0 0-5-16,0 0-5 15,0 0-4-15,0 35-8 16,-8 9 12-16,-12 10-18 0,-12 8-8 16,-1 0-4-16,-5 2-1 15,5-6-1-15,6-4-8 16,0-9-13-16,7-9-54 15,1-11-73-15,6-25-104 16</inkml:trace>
  <inkml:trace contextRef="#ctx0" brushRef="#br0" timeOffset="202759.6418">16797 15310 363 0,'-19'-11'145'0,"19"11"-76"15,0 0-25 1,33 0-25-16,32 0 8 0,1 0-23 16,-6 4-4-16,5 0-3 15,1-1-9-15,5-3-25 16,16 0-129-16,-3 0-244 16</inkml:trace>
  <inkml:trace contextRef="#ctx0" brushRef="#br0" timeOffset="203141.7594">17926 14954 355 0,'0'0'33'0,"0"0"-11"16,44 0-5-16,10 0 9 16,25-6 14-16,-2-6 1 15,-4 2-10-15,-13 7 4 16,-8 3-15-16,-22 0-2 16,-8 0-2-16,-8 0-8 15,-14 23-2-15,0 11 5 16,-19 16 5-16,-50 11-5 15,-21 17-7-15,-13 9 1 0,-9 7 3 16,0-8-2 0,14-5-3-16,19-18-3 0,38-20-2 15,27-15-9-15,14-16-21 16,0-12-30-16,47 0-46 16,18-22-70-16</inkml:trace>
  <inkml:trace contextRef="#ctx0" brushRef="#br0" timeOffset="203547.1683">18750 14960 185 0,'8'-3'147'15,"-8"0"-98"-15,0 3-7 16,0 0-6-16,0 0-4 16,0 0 2-16,0 0 5 15,0 6 2-15,0 11 0 16,0 11-1-16,0 11-5 16,-14 8-8-16,-5 14-6 15,-8 4-2-15,-11 1-8 16,10-8-5-16,4-20-4 15,16-17-2-15,8-14 0 16,0-7 0-16,46 0 0 0,28-22 1 16,10 2 2-16,-8 6 5 15,-16 14 1-15,-27 0 1 16,-19 24 1-16,-14 15 0 16,0 8 1-16,-27 0-12 15,-6-8-6-15,19-13-58 16,3-26-151-16</inkml:trace>
  <inkml:trace contextRef="#ctx0" brushRef="#br0" timeOffset="204439.5415">19333 15233 334 0,'-11'-6'159'16,"11"6"-103"-16,0 0-14 15,25 0-20-15,27 0 15 16,13 0-16-16,0 8 3 0,-5 3-1 16,-8 1-10-16,-5 0-12 15,-15-1-1-15,1 1-11 16,0-8-42-16,-14-4-84 15,3 0-112-15</inkml:trace>
  <inkml:trace contextRef="#ctx0" brushRef="#br0" timeOffset="204665.6489">19707 15025 298 0,'-19'0'246'0,"5"0"-207"0,14 9-17 16,-6 26 14-16,-2 7-9 16,-3 10-18-16,-8 0 4 15,-3 8-1-15,-2-7-3 16,2-9-9-16,3-9 0 16,19-8-14-16,0-6-28 15,0-7-67-15,8-11-109 16</inkml:trace>
  <inkml:trace contextRef="#ctx0" brushRef="#br0" timeOffset="205031.5526">20167 14997 305 0,'0'-13'212'0,"0"3"-176"16,20 3-14-16,37-3-9 16,3 3 11-16,-3 5 5 15,-24 0 23-15,-17 2-19 16,0 0-13-16,-16 0-4 16,0 15 0-16,0 21-2 15,-57 14-6-15,-8 4-3 16,-9 8-2-16,11 1-2 15,28-11 0-15,16-4-1 16,19-19-1-16,0-9 0 0,54-10-2 16,17-8 0-16,8-2 2 15,-2 0-1-15,-12 0 1 16,-16 0-8-16,-5 0-20 16,-3 0-48-16,-8 0-71 15,-1-12-77-15</inkml:trace>
  <inkml:trace contextRef="#ctx0" brushRef="#br0" timeOffset="205249.8876">21130 14875 332 0,'-14'-2'220'15,"9"2"-174"-15,5 2-22 16,0 26 33-16,0 15-5 15,11 11-6-15,-11 15-4 16,0 10-11-16,-11 3-17 16,-35-7-12-16,5-11-2 15,22-11-14-15,19-10-61 16,0-27-115-16</inkml:trace>
  <inkml:trace contextRef="#ctx0" brushRef="#br0" timeOffset="233775.0958">21583 15183 56 0,'-3'-2'39'15,"-3"-1"17"-15,6 3-36 16,0-2 10-16,0 0 16 15,-5-2 6-15,-3 3 1 16,8-1-3-16,-6-4-13 16,1 6-9-16,-3 0 2 15,8-2-14-15,-6-1-3 16,-2 3 9-16,8 0-9 16,0 0-4-16,0 0-1 15,0 0 5-15,0 0-3 16,0 0 3-16,0 0 5 15,46 0 18-15,25 0-14 16,17 0-11-16,10 0-4 16,5 0 11-16,15 0-2 0,-23-2-11 15,-11-6-5-15,-18 3 0 16,-9 3-9-16,-5-2-32 16,-11 0-86-16,-8-10-119 15</inkml:trace>
  <inkml:trace contextRef="#ctx0" brushRef="#br0" timeOffset="234121.3791">22681 14992 262 0,'0'-4'151'15,"0"4"-126"-15,0 0 3 16,9 0-8-16,15 9 19 16,12 9-9-16,2 1 3 15,-6 9-4-15,7 6-5 16,-1 4-2-16,-11 9-9 15,0-2-5-15,11 3-2 16,-10-5-6-16,-1-5-1 0,-2-6-6 16,2-10-12-1,-14-6-45-15,12-14-92 0,-11-2-54 16</inkml:trace>
  <inkml:trace contextRef="#ctx0" brushRef="#br0" timeOffset="234361.3706">23344 14988 318 0,'-38'0'87'16,"-14"0"-19"-16,-8 12-21 0,-25 26-31 16,-13 11 4-1,-16 10-5-15,-14 10-3 0,2 4-9 16,9-6-1-16,30-13-2 15,21-12-1-15,36-12-8 16,28-12-11-16,2-16-25 16,19-2-45-16,54-18-41 15,34-29-156-15</inkml:trace>
  <inkml:trace contextRef="#ctx0" brushRef="#br0" timeOffset="234765.4219">23606 14806 108 0,'0'0'149'0,"0"0"-108"16,0 0 6-16,0 0-9 15,-6 0 4-15,6-4 10 16,0-8 10-16,6 1-7 16,40-1-16-16,6 2 5 0,-6-1-13 15,-19 6-2-15,-7 5-9 16,-15 0-13-16,-5 16 6 15,0 23 14-15,-25 9-15 16,-21 5-10-16,5-2 0 16,11-11-2-16,22-10 0 15,8-16-6-15,0-5-19 16,52-9-35-16,21 0-62 16,4-9-140-16</inkml:trace>
  <inkml:trace contextRef="#ctx0" brushRef="#br0" timeOffset="239550.5504">24045 15262 316 0,'-14'-1'45'16,"14"-2"-5"-16,-5 1-14 15,5 2-16-15,0-3-7 16,-6 1 3-16,6-6 23 16,0-8 25-16,38 1 13 15,60-4-6-15,14 2-18 16,6 10-26-16,-20 5-12 0,-25 2-5 16,-15 0 0-1,-23 11-8-15,3 15-27 0,-13 5-87 16,-23-10-140-16</inkml:trace>
  <inkml:trace contextRef="#ctx0" brushRef="#br0" timeOffset="239857.1968">25152 14970 388 0,'0'0'28'0,"0"0"-23"16,32 2 15-16,1 18 23 16,14 6-3-16,-7 0-3 15,-7 6 1-15,5 3-12 16,-5 2-14-16,-6 4-7 15,-2-8-5-15,-3 1 0 16,-3-12-6-16,5-12-5 16,4-10-16-16,4 0-59 15,6-27-127-15</inkml:trace>
  <inkml:trace contextRef="#ctx0" brushRef="#br0" timeOffset="240066.9367">25921 14856 285 0,'-28'-5'137'0,"-10"5"-74"16,-22 0-17-16,-19 35-18 15,-14 15-3-15,-18 11-13 16,-18 9-3-16,15 4-6 16,5-3-2-16,24-13-1 15,25-14-1-15,41-14-8 16,19-12-17-16,0-13-56 15,19-5-36-15,33-12-98 0</inkml:trace>
  <inkml:trace contextRef="#ctx0" brushRef="#br0" timeOffset="240509.0819">26272 14684 341 0,'-19'0'48'0,"14"0"-25"15,-1 0 4-15,-2 0 4 16,0 0-3-16,3 4-2 15,-1 2 7-15,-2 4 7 16,2 5-10-16,1 7-10 16,-9 12 8-16,1 10 0 15,-25 12-4-15,-9 17 1 16,-13 9-7-16,-5 7 1 16,18-9-7-16,15-23-7 15,21-25-5-15,11-22 0 16,0-10 0-16,43 0 0 0,37-20 7 15,4 3-2-15,-10 12-1 16,-28 5-3 0,-16 12 1-16,-16 25 1 0,-12 15-2 15,-2-2-1-15,6 2-31 16,5-23-145-16,16-29-429 16</inkml:trace>
  <inkml:trace contextRef="#ctx0" brushRef="#br0" timeOffset="242573.4153">26711 15117 149 0,'-5'0'188'16,"-3"0"-179"-16,8 0 4 15,0 0-9-15,0 0-3 0,0 0 5 16,0 0 15-16,-6 0 11 16,1-6 4-16,5 5-4 15,-8-3-12-15,8 4-10 16,0 0-2-16,0 0-2 16,-6-1 5-16,6 1 5 15,0 0-3-15,-5 0-4 16,5 0-4-16,0 0 1 15,-8 0-1-15,8 0 1 16,0 0-1-16,0 0 0 16,0 0 0-16,0-4 1 15,0 4 1-15,0 0 5 16,13 0 13-16,39 0 12 0,22 0-2 16,5 0-12-1,0 0-9-15,-17 9-9 0,-10-2-5 16,-24 3 0-16,-1-3-15 15,0-2-62-15,-16-5-130 16</inkml:trace>
  <inkml:trace contextRef="#ctx0" brushRef="#br0" timeOffset="243113.0828">27415 14832 113 0,'-3'0'154'0,"-2"0"-149"0,5 0 8 16,-6 0 10 0,1 0 15-16,5 0 4 0,-3 0 2 15,3 0 10-15,0 0-2 16,22 0 0-16,49 0-8 15,21 0-5-15,20-7-9 16,-3 1-4-16,-2-3-2 16,-23 5-3-16,-24 4-13 15,-22 0-5-15,-19 0-1 16,-19 0-1-16,0 19 1 16,-19 17 3-16,-41 15-4 15,-19 9 0-15,-11 9-1 16,-8 14 0-16,0 7 0 15,11-1 0-15,16-7 0 0,19-16-7 16,25-18-17-16,21-21-36 16,6-23-42-16,14-4-63 15,57-36-201-15</inkml:trace>
  <inkml:trace contextRef="#ctx0" brushRef="#br0" timeOffset="243383.1321">28279 15023 328 0,'0'0'83'16,"0"0"-75"-1,14 2 28-15,32 14 6 0,11 5-8 16,1 5 7-16,2 5-7 15,-14 2-7-15,0-2-10 16,-13 0-7-16,-8-5-9 16,-4-5-1-16,-2-7-9 15,1-8-10-15,7-6-29 16,6-3-58-16,-9-29-82 16</inkml:trace>
  <inkml:trace contextRef="#ctx0" brushRef="#br0" timeOffset="243533.2767">28808 14915 466 0,'-98'11'86'0,"-6"47"4"15,-54 22-23-15,-19 23-29 16,-14 4-26-16,17-6-12 16,48-17-6-16,55-20-44 15,52-35-151-15</inkml:trace>
  <inkml:trace contextRef="#ctx0" brushRef="#br0" timeOffset="255808.9407">29176 15123 1 0,'0'-12'338'0,"-13"6"-275"16,7 0-3-16,1 1-15 0,2-1-13 15,-3 6-4-15,6-1 6 16,0 1-2-16,-5 0 4 15,5 0-6-15,0 0-13 16,0 0-7-16,0 0 0 16,0 0 4-16,0 0-4 15,5 0-2-15,28 0 9 16,5 0-2-16,-2 0-13 16,7 0-2-16,-15 0-1 15,13 0-7-15,10 0-35 16,1 0-59-16,5-8-82 15,-16-9-187-15</inkml:trace>
  <inkml:trace contextRef="#ctx0" brushRef="#br0" timeOffset="256297.1011">29817 14886 270 0,'0'-6'75'15,"0"-3"-21"-15,0 2-18 16,8-6 2-16,17 1 1 0,2-5 21 16,0 5-10-16,11 5-9 15,-10 0-1-15,-1 5-10 16,-22-2-7-16,1 4-6 15,-6 0-8-15,0 0 6 16,0 16-4-16,-25 22 2 16,-27 0-7-16,-2 3-6 15,21-10 1-15,14-15-1 16,19-9-2-16,0-7-2 16,14 0-1-16,51 0 5 15,14 0 1-15,6-7 0 16,-12 7 1-16,-21 0 2 0,-33 0 0 15,-19 32 4 1,0 20 5-16,-65 17 3 0,-47 7-10 16,-27-7-5-16,8-11-1 15,19-22-3-15,28-15-8 16,37-13-14-16,23-8-10 16,24 0-5-16,0-1-24 15,33-20-64-15,43-4-58 16,3-2-195-16</inkml:trace>
  <inkml:trace contextRef="#ctx0" brushRef="#br0" timeOffset="256575.4605">30357 15053 218 0,'0'-5'147'16,"5"4"-112"-16,33 1 32 16,22 0-3-16,6 0 5 15,13 22-14-15,5 5-3 16,-10 4-17-16,-17 1-16 16,-16 1-12-16,-8-3-7 15,-14 4 0-15,0-9-9 16,0-3-14-16,-11-12-31 15,3-10-32-15,-11 0-30 0,0-20-56 16</inkml:trace>
  <inkml:trace contextRef="#ctx0" brushRef="#br0" timeOffset="256746.9722">31169 14915 312 0,'-46'0'120'0,"-28"0"-31"16,-16 25-3-16,-40 25-12 15,-29 20-18-15,-10 9-25 16,-8 4-26-16,27-2-5 0,38-22-6 16,58-17-31-1,48-21-82-15,12-21-69 0,81-12-197 16</inkml:trace>
  <inkml:trace contextRef="#ctx0" brushRef="#br0" timeOffset="257895.1233">31268 15124 234 0,'-9'-5'179'16,"-10"-1"-149"-16,19 4-6 16,0 2-10-16,0 0 9 15,0-1 10-15,0-3 17 16,0 4-3-16,0-1-7 15,0 1-12-15,0 0-4 16,33 0-4-16,8 0-10 16,5 0-3-16,3 0-6 0,-16 5-1 15,2-2-7 1,4 1-13-16,-1 2-57 0,-3-5-84 16,-5-1-128-16</inkml:trace>
  <inkml:trace contextRef="#ctx0" brushRef="#br0" timeOffset="258726.9771">31987 14819 203 0,'0'-2'61'16,"0"-1"-54"-16,0-1 4 15,0 4 20-15,9-7 2 16,-4 2-7-16,-5-3 7 15,5 4 0-15,-5-1-1 16,0-1-4-16,0 3-2 16,0-1 0-16,0 3-9 15,0 1-8-15,0 0-2 16,0 0-3-16,0 0 0 16,0 0 3-16,0 0 2 0,0 0-1 15,0 0-2 1,0 0 0-16,0 0-1 0,0 0-3 15,0 0 1-15,0 0 0 16,0 0-1-16,0 0 0 16,0 0 0-16,0 0 1 15,0 0-2-15,0 0 0 16,0 0 0-16,0 0 0 16,0 0 0-16,0 0 0 15,0 0-1-15,-5 0 1 16,5 0 0-16,0 0 4 15,0 0 1-15,0 0 2 16,0 0-5-16,0 0 0 16,0 0 0-16,0 0 5 0,-5 0 7 15,5 0 3-15,0 0-7 16,0 0 0-16,0 0 0 16,0 0-5-16,0 0-2 15,0 0-3-15,0 0-1 16,0 0 1-16,0 0-1 15,0 0 0-15,0 0 1 16,-3 0-1-16,3 0-6 16,-19 1-24-16,-25-1-215 15</inkml:trace>
  <inkml:trace contextRef="#ctx0" brushRef="#br0" timeOffset="259935.3133">26594 16038 26 0,'-24'-8'397'0,"4"6"-385"0,20 2 9 16,0 0-9-16,0 0-2 16,0-5 0-16,0 0 27 15,0-1 23-15,0 5-12 16,0 1-11-16,0-5-12 16,0 5-13-16,20-3-4 15,37-4 4-15,8-5 5 16,9 4 5-16,2 0-4 15,3 2 7-15,-24 4 0 16,-12 0-4-16,-34 2-14 16,-9 0-5-16,0 0 2 15,-6 31-2-15,-40 8 3 0,-14 0-4 16,5-1 0-16,17-16-1 16,14-9-3-16,24-9-2 15,0-4-2-15,0 0-2 16,38 0 3-16,14 0 6 15,2 0 2-15,-10 0-2 16,-17 15 3-16,-27 15-1 16,0 9 3-16,-65 13 0 15,-34 1-4-15,-7-7-1 16,8-10-3-16,41-15-10 16,29-15-30-16,28-6-15 15,0 0-37-15,39-15-46 16,34-11 2-16,6 1 14 0,6-12-112 15</inkml:trace>
  <inkml:trace contextRef="#ctx0" brushRef="#br0" timeOffset="260398.9533">27802 15878 264 0,'0'0'61'16,"0"0"-7"-16,0-2-21 0,0 2-6 16,0-2-3-16,0 2-3 15,-8-3-1-15,2 0 0 16,4 2 5-16,-4-2 10 15,1 3 4-15,-1 0-1 16,-2 0-8-16,-11 3-4 16,11 11-1-16,-6 6-8 15,1 6-2-15,-17 9 8 16,2 9-6-16,-10 13 1 16,-3 1 1-16,3-3-5 15,19-3-7-15,0-15-6 0,19-10-1 16,0-20 0-16,11-7 0 15,60 0 1-15,10-11 3 16,4-1 1-16,-25 8-2 16,-22 4-1-16,-19 12 2 15,-19 22 0-15,0 11-2 16,0-2-2-16,0-12-10 16,0-6-69-16,0-25-145 15</inkml:trace>
  <inkml:trace contextRef="#ctx0" brushRef="#br0" timeOffset="261876.918">28645 16276 387 0,'-11'0'69'15,"11"-4"-8"-15,0 3-19 16,0-1-28-16,38-5 14 15,27-1 28-15,14-3 3 0,0 2-12 16,-13 3-21-16,-14 6-20 16,-11 0-6-16,2 0-5 15,-10 0-29-15,5 4-90 16,-3 0-112-16</inkml:trace>
  <inkml:trace contextRef="#ctx0" brushRef="#br0" timeOffset="262237.0822">29602 16042 412 0,'8'-9'37'0,"54"2"25"16,7-1-12-16,7 2-26 15,-8 0-10-15,-2 6 14 16,-20 0 13-16,-8 0-9 16,-11 0-5-16,-16 0-2 15,-11 12-12-15,0 22 7 16,-57 19 1-16,-22 5-13 16,0-2-5-16,8-6-1 15,38-9 0-15,20-10-1 16,13-9-1-16,19-9 0 0,46-10 0 15,6-3 0-15,3 0 0 16,16 0-6-16,-3 0-26 16,3-8-52-16,-11-10-105 15,-25-4-215-15</inkml:trace>
  <inkml:trace contextRef="#ctx0" brushRef="#br0" timeOffset="262416.6514">31011 15989 409 0,'-60'41'274'0,"3"31"-244"15,5 19 16 1,-8 9-24-16,-11 0-9 0,11-9-13 16,14-10-11-16,27-17-30 15,11-18-89-15,8-32-151 16</inkml:trace>
  <inkml:trace contextRef="#ctx0" brushRef="#br0" timeOffset="277266.8945">7099 16634 150 0,'0'0'52'0,"0"0"-39"0,0 0-10 16,0 0 0-16,0 0-1 15,0 0 8-15,0 0 18 16,0 0 1-16,0 0 1 16,0 0-5-16,0 0-3 15,0 0-5-15,0 2 3 16,32 0-2-16,15 2-1 16,24-4 0-16,21 0 4 15,7 0-5-15,12 0 8 16,9 0-1-16,-8 0-6 15,3 0-7-15,-14 0-3 0,2 0-5 16,1 0-2 0,-3 10 1-16,10-4 0 0,1-1 0 15,5 2 4-15,-13-2 5 16,0-1-2-16,-3-1 1 16,2 2-3-16,4-3-1 15,2 0-2-15,-11 3-1 16,0-2-2-16,0-2 0 15,-11-1 0-15,6 0 2 16,-3 0-2-16,14 0 1 16,2 0-1-16,11 4 0 15,9 3 0-15,-4-6 1 16,4 2-1-16,5-3 0 16,-6 0 0-16,6 0 3 0,-6 0-3 15,-2-7 2 1,-11 3 10-16,0 3-10 0,-20-2-1 15,6 3 0-15,-18 0-1 16,-10 0-1-16,-12 0 1 16,-12 0 0-16,-5 0 0 15,-3 0 1-15,14 0-1 16,8 0 0-16,11-1 1 16,11-9-1-16,8 2 0 15,8-6 0-15,5 7 1 16,-10 3-1-16,0 0-1 15,-1 1 1-15,4-1 0 16,-9 3 1-16,17-5-1 16,2-1 0-16,3-3 0 15,6 1 0-15,7 2 0 0,-4-2 0 16,2 5 0-16,-3 0 0 16,0 2 1-16,9 0-1 15,-4-1 0-15,4 0 1 16,-9 1-1-16,0 2 0 15,3 0 0-15,-3 0 0 16,3 0 0-16,-2 0 0 16,-9 0 1-16,8 0-1 15,-5 0 0-15,-11 0 0 16,-6 2 0-16,6-2 1 16,-8 0 2-16,-3 0-3 15,16 0 1-15,-2 3-1 0,-6 0 0 16,8-1 1-16,-16 0-1 15,8 2 0-15,0-4 0 16,-5 2 0-16,5-2-1 16,0 0 1-16,6 0 0 15,2 0 0-15,-8 0 0 16,6-6 0-16,-6 2 1 16,0 1-1-16,1 0 1 15,-1 3 0-15,-19 0-1 16,-6 0 1-16,-7 0-1 15,-6 0 0-15,-3 0 0 16,-5 0 0-16,8-2 0 16,5-3 0-16,6 3 1 0,3 2-1 15,10 0 0 1,9 0 0-16,5 0 1 0,6 0 0 16,2 0-1-16,-8 0 0 15,-13 0 0-15,13 0 1 16,-13-3-1-16,13 3 1 15,-6-1-1-15,7-3 1 16,-20 4 3-16,5 0 3 16,-10-2-6-16,-12 2 1 15,-2 0 5-15,-8-1-6 16,-11-4-1-16,-3 1 0 16,9-1 1-16,-6 0-1 0,-3 3 0 15,0 2 0 1,3 0 0-16,5 0 0 0,-2-2 1 15,10-3-1-15,9 4 0 16,2-2 0-16,4 0 0 16,-9-4 0-16,5 4 0 15,-8-1 0-15,9 4 0 16,5 0 0-16,13 0 0 16,3-2 2-16,6 2-2 15,5-2 1-15,6-3 3 16,13 2-3-16,0-2-1 15,3 3 2-15,-2-4-1 16,-20 2-1-16,0 2 1 16,-14 2 3-16,-4 0-3 15,-7 0 0-15,-2 0-1 0,0 0 0 16,-3 0 1-16,-2 0-1 16,4 0 0-16,4 0 1 15,2 0 3-15,-2 0 2 16,-3 0-6-16,0 2 0 15,-3-1 0-15,8-1 0 16,-2 0 1-16,16 0-1 16,-8 0 0-16,2 0 2 15,-13 3-1-15,-16 5 0 16,-12 0 2-16,-5-3-3 16,3 3 0-16,0-5 0 15,-8 5 0-15,-8-3 0 0,2 1 0 16,-22-6 0-16,9 0 0 15,-9 2 0-15,-5 0-1 16,0 0 0-16,8 3 0 16,-2 1 0-16,8 1 1 15,-1 3 1-15,12 2-1 16,-3 1 0-16,8 2 0 16,-3-1 0-16,0 1 0 15,-16-1 0-15,-3-3-1 16,-2 1-2-16,-6 2 2 15,0-3 1-15,0 0-2 16,0-5 1-16,0 5-1 16,13-3 2-16,-5 1 0 0,3 4 1 15,11 0-1 1,3 2 0-16,2-5 0 0,-8 4 0 16,-5-2 0-16,5-1 0 15,0 3 0-15,16-4 1 16,-2 0-1-16,24-1-1 15,-19 4 1-15,14 0 1 16,3 0-1-16,10-2 1 16,6-1-1-16,8 1 0 15,0-3 2-15,0-4-2 16,6 3 0-16,-12-5 0 16,7 0 0-16,1 5 0 0,-2-3 0 15,-5 4 1-15,-9-3-1 16,15 0 1-16,-4-1-1 15,-2-2-1-15,16 4 1 16,-17-4 0-16,6 1 0 16,6 1 0-16,-12 0 1 15,6-2-1-15,11 3 2 16,3 1-1-16,5-1 1 16,6 2-2-16,-6-1 1 15,3-4-1-15,-6 5 0 16,-10-2 0-16,-3-2 1 15,-11 2 0-15,2-1-1 16,4 0 0-16,7 2 0 16,9-2 1-16,-1 4 0 15,12-1-1-15,-6 3 1 0,0 0 1 16,9-2-2-16,-9 4 0 16,14-2 0-16,-9 0 1 15,4-3-1-15,-4 1 2 16,9-1 0-16,0 1 14 15,5-3-10-15,6 2-5 16,2-2 0-16,20 1-1 16,-1 3 0-16,-5 1 0 15,17-1 0-15,-4 2 0 16,4 1 0-16,2-5 1 0,0-2-1 16,17-1 1-1,-4-4-1-15,20 0 0 0,-3 0 0 16,3 0 0-16,11 0 0 15,-3 0 0-15,3-6 0 16,13 6 1-16,1-3-1 16,-17 3 1-16,-11 0-1 15,-63 0-3-15,-46 0-15 16,-46 0-56-16,-33 0-97 16,-117-5-114-16</inkml:trace>
  <inkml:trace contextRef="#ctx0" brushRef="#br0" timeOffset="278172.7828">17002 17384 214 0,'0'-5'169'15,"0"2"-122"-15,0 3 12 0,0-3-26 16,0 3-3-16,0-1-10 15,0-9 3-15,0 6 16 16,0 2-2-16,0 0-1 16,0 2-2-16,0 0-10 15,0 0-11-15,0 0-6 16,0 0 0-16,19 22 2 16,-11 21 17-16,3 14-2 15,3 12-3-15,-14 15-5 16,0 9-4-16,0 0-7 15,-14-11-3-15,0-19-2 16,14-26-1-16,0-28-2 16,47-9-2-16,37-11 5 0,9-18 1 15,5 12 0-15,-24 17 2 16,-9 0-2-16,-18 39 6 16,-23 16 0-16,-16 15-6 15,-8 3-1-15,0-9-50 16,0-36-205-16</inkml:trace>
  <inkml:trace contextRef="#ctx0" brushRef="#br0" timeOffset="289434.5418">6603 15573 228 0,'-28'0'111'0,"15"0"-81"0,-6 0 12 16,13 0-4-16,-2 0-25 15,-3 0-8-15,3 0 5 16,-3 0 9-16,11 0 8 15,0 0-5-15,0 0 0 16,0 0 3-16,0 0 1 16,0 0 9-16,71-30 5 15,73-40 14-15,72-38 4 16,70-27-8-16,30-7-12 16,-8 21-7-16,-46 29-11 15,-79 27-20-15,-71 30 0 16,-71 12-22-16,-41 15-79 15,-66-1-198-15</inkml:trace>
  <inkml:trace contextRef="#ctx0" brushRef="#br0" timeOffset="290694.9807">22098 15562 172 0,'0'0'112'16,"0"0"-74"-16,0 0-7 15,0 0-7-15,0 0 1 16,0 0 2-16,0 0 7 0,0 0 12 16,35-3 22-16,63-39 2 15,58-38-9-15,67-37 9 16,72-34-13-16,40-13-1 16,-7 13 0-16,-48 26-24 15,-89 36-21-15,-74 34-11 16,-70 21-2-16,-47 12-4 15,-8 10-62-15,-82 9-177 16</inkml:trace>
  <inkml:trace contextRef="#ctx0" brushRef="#br0" timeOffset="293266.7228">9100 15938 121 0,'-14'0'231'16,"1"0"-223"-16,13 0 16 16,0 3-6-16,0-3 19 15,13 0 34-15,67-3 13 16,56-38 0-16,74-31-7 15,71-26-3-15,65-26-5 0,44-13-24 16,2 4-17 0,-45 14-9-16,-77 28-11 0,-101 30-7 15,-90 29-1-15,-68 14-11 16,-11 11-34-16,-96 7-118 16,-67-5-212-16</inkml:trace>
  <inkml:trace contextRef="#ctx0" brushRef="#br0" timeOffset="294174.4656">24306 15565 381 0,'-30'6'50'0,"14"-2"0"15,11-4 7-15,5 0-5 16,65-26-5-16,99-50-10 16,97-46 27-16,116-37 10 15,86-31 6-15,23 9-15 0,-42 30-23 16,-117 36-22 0,-136 51-16-16,-104 32-4 0,-87 19-2 15,-8 13-42-15,-95 13-103 16,-56 17-235-16</inkml:trace>
  <inkml:trace contextRef="#ctx0" brushRef="#br0" timeOffset="297916.5237">11674 15936 88 0,'-5'0'124'0,"-4"0"-108"16,9 0-7-16,0 0-8 0,0 0 2 15,0 0 10-15,0 0 7 16,-5 0 18-16,-3 0 13 16,2-3-5-16,1 3-10 15,5 0-14-15,0 0-6 16,0 0-7-16,-8 0-1 16,8 0 0-16,0 0-2 15,0 0 2-15,0 0 4 16,-6 0-2-16,6 0 5 15,0 0 5-15,47-18 17 16,103-30 11-16,98-46 12 16,117-46 5-16,88-21-7 15,13-1-16-15,-52 30-1 0,-114 42-20 16,-128 43-17-16,-96 29-4 16,-76 18-1-16,-57 0-26 15,-82 9-63-15,-68 7-181 16</inkml:trace>
  <inkml:trace contextRef="#ctx0" brushRef="#br0" timeOffset="299064.5185">29143 15378 271 0,'0'-27'137'16,"60"-14"-82"-16,99-30 27 15,81-33-10-15,76-12-10 16,44-7 10-16,5 8-1 0,-49 23-15 16,-67 26-14-16,-86 21-20 15,-76 20-21-15,-38 13-1 16,-40 8-22-16,-9 4-77 15,-6 0-106-15</inkml:trace>
  <inkml:trace contextRef="#ctx0" brushRef="#br0" timeOffset="300144.3">15377 15562 112 0,'-38'0'0'16,"-9"0"1"-16,6 0 3 16,-5 0-4-16,0 0 0 15,-1-3 3-15,-5-2 40 16,9 3 15-16,2 2-14 0,3 0-1 15,-3 0-12-15,3 0-6 16,-9 0-21-16,9 0-4 16,-3 2-1-16,17 0-3 15,10 1 4-15,6-3 0 16,2 0 2-16,1 0 6 16,-3 0 31-16,8 0 9 15,0 5-8-15,0-4-3 16,41-1 15-16,81 0 2 15,69-39 3-15,79-38 7 16,71-31-1-16,49-11-9 16,-27 10-6-16,-63 22-24 15,-110 31-16-15,-83 19-8 0,-64 8 0 16,-43 11-8 0,0 5-81-16,-57 7-184 0</inkml:trace>
  <inkml:trace contextRef="#ctx0" brushRef="#br0" timeOffset="301088.5064">27085 15369 280 0,'-44'0'15'15,"22"3"21"-15,12 0 13 16,7-3-18-16,-3 0-7 15,6 0 7-15,-5 0-1 16,-3 0 4-16,8 0 4 16,0 0-1-16,0 0-1 15,0-6 3-15,35-16-4 16,88-26 4-16,73-25 16 16,88-19 0-16,67-4 5 15,28 4-14-15,-43 19-15 0,-74 21-13 16,-110 19-14-1,-81 20-4-15,-44 5-2 0,-27 2-24 16,0 4-61-16,-27-13-191 16</inkml:trace>
  <inkml:trace contextRef="#ctx0" brushRef="#br0" timeOffset="306264.4732">19884 15590 354 0,'-25'0'71'0,"17"0"-70"16,8 0 2-16,0 0-3 0,0 0 0 15,0 0 1-15,0 0 5 16,0 0 20 0,0 0 15-16,0 0-1 0,0 0-5 15,0 0-2-15,0-3-3 16,0-9 12-16,60-22-5 15,109-35 10-15,101-41 16 16,76-26-14-16,42-2-8 16,-34 20-7-16,-79 34-19 15,-86 31-11-15,-97 23-4 16,-64 13-12-16,-28 12-73 16,-107-4-215-16</inkml:trace>
  <inkml:trace contextRef="#ctx0" brushRef="#br0" timeOffset="307148.4787">29086 16561 276 0,'-8'0'118'16,"0"0"-73"-16,8 0 4 15,0 0-33-15,0 0-12 16,0 0-4-16,0 0 1 16,0 0-1-16,0 0 2 15,-6 0 13-15,1-2 31 0,5 1-1 16,0-8-10-1,11-10 2-15,120-14 8 0,101-27 11 16,108-16 18-16,80-9-16 16,19 6-9-16,-46 16-13 15,-99 18-20-15,-111 19-16 16,-98 17 0-16,-72 9-13 16,-18 0-89-16,-153 0-256 15</inkml:trace>
  <inkml:trace contextRef="#ctx0" brushRef="#br0" timeOffset="320216.5068">24863 6392 144 0,'0'0'188'16,"0"0"-176"-16,0 6 8 15,-6 7 20-15,6-7 1 16,0 1-21-16,0-1 1 16,0-3 17-16,0 8 8 15,22 7-14-15,3 7-7 16,-6 12-15-16,-11 10 3 16,-8 10-6-16,0 7-2 15,0 13 4-15,0 8 1 16,0 12-1-16,0 16-1 15,0 12 4-15,0 4-5 16,-8-2-3-16,-11-5-2 16,5 2 1-16,-5-2-3 15,0-1 2-15,-8 1-1 16,-6-6 0-16,0 2 1 0,-5 4 0 16,5 1-1-16,0 1-1 15,12 0 0-15,2 2 1 16,-1 5-1-16,20 9 0 15,-10 7 0-15,10-1 0 16,-9 1-1-16,-18-4 1 16,-6 7 1-16,-5 1 0 15,-3-3-1-15,11-4 0 16,9-7 0-16,7-4 0 16,0-8 1-16,3-5-1 15,6 1 0-15,-9 1 0 16,1 3 0-16,-6 0 0 0,-9-3 0 15,4-7 0-15,7-6-1 16,12-10 1-16,5-10-1 16,0-12 1-16,0-7 0 15,0-5 0-15,0-9 1 16,0-1-1-16,0-6-1 16,0-3 1-16,0-5 1 15,0-2-1-15,-11-10 0 16,8-6 0-16,3-14 0 15,0-5 0-15,0-4 0 16,0 0 1-16,0 0 5 16,33 0 0-16,41-16 0 15,10-2-3-15,20 1-2 0,16 0 1 16,24 0-2-16,44-3 4 16,41 2 1-16,22-2 4 15,30 0 1-15,-5 6-3 16,4 4-4-16,9 2-1 15,0 0-1-15,14 4 0 16,11-2 2-16,-1 5-1 16,9 1 0-16,0 0 1 15,-3 0-3-15,8 0 0 16,-5 0-1-16,-6-7 1 16,-3-6 0-16,-29 3 0 15,-22 3 1-15,-28 1 0 0,-18 4 2 16,-12 2 2-1,-8 0 2-15,-18 0-5 0,-7-5-2 16,4 3 1-16,2-4-1 16,6-1 1-16,2 1 0 15,-7-1 1-15,-9-1 0 16,-17 8-2-16,-24 0 0 16,-16 0 0-16,-14 0-1 15,-24 0-1-15,-17 0 2 16,-24 0-6-16,-19 5-1 15,-9 4 1-15,-5 0-22 16,0 9-41-16,-38 4-57 16,-60 1-176-16</inkml:trace>
  <inkml:trace contextRef="#ctx0" brushRef="#br0" timeOffset="321934.4784">25972 6700 190 0,'20'-15'159'15,"12"2"-132"-15,-13 2 17 16,-5-1 0-16,-6 3-10 16,3 4-4-16,-3-1-10 15,-8 6-6-15,0 0 0 16,0 0 6-16,0 0-1 16,0 0-4-16,0 0-3 15,0 0 1-15,0 0 1 16,0 0-4-16,0 0-6 15,0 0-1-15,0 0-3 16,0 0 1-16,0 0 1 0,0 0 0 16,0 0 2-1,0 0 5-15,0 9 0 0,0 8-2 16,-19 5-3-16,-14 10 3 16,-13 8-3-16,-8 10-1 15,-4 2-2-15,-2-2 1 16,8-6-1-16,33-15-1 15,14-15 0-15,5-14-1 16,38 0 1-16,47-18 2 16,13-9-1-16,5 5 0 15,-15 7 0-15,-17 10-1 16,-20 5 0-16,-23 0 0 16,-15 0-3-16,-13 18-8 15,0 4-12-15,0 7-43 16,-32 0-36-16,-15-8-76 0,14-9-119 15</inkml:trace>
  <inkml:trace contextRef="#ctx0" brushRef="#br0" timeOffset="322278.0992">26351 6712 210 0,'20'-12'77'0,"-1"0"-36"15,-11 3 30-15,5 0-17 16,-13 6-11-16,0 3-4 16,0 0-3-16,0 0-8 15,0 0-10-15,0 0-1 16,6 8 13-16,2 22 0 15,-8 13-6-15,0 13-7 16,0 12-3-16,-35 11-2 16,-9 13 0-16,3 3-9 15,3 0-1-15,11-5-2 16,13-21-15-16,3-20-47 16,11-20-41-16,0-29-55 15,0-6-173-15</inkml:trace>
  <inkml:trace contextRef="#ctx0" brushRef="#br0" timeOffset="323028.1081">26889 6620 3 0,'0'-5'204'0,"0"1"-149"16,0-1-6-16,0-3-3 0,0 2 4 15,0 2-14-15,0 4-5 16,0 0-8-16,0 0-8 16,0 0 1-16,0 0 1 15,0 0-1-15,0 0-1 16,0 0 1-16,0 0-3 16,0 0 1-16,0 0-3 15,0 0-5-15,0 0-1 16,0 0 0-16,0 0 0 15,0 0 5-15,0 0 6 0,0 10 1 16,0 7-9 0,0 8-2-16,0 7 2 0,0 14 5 15,0 5 3-15,0 9 0 16,0 6-1-16,-11 5-2 16,-6-2 5-16,-2-9-11 15,8-22-5-15,11-22-2 16,0-16 0-16,19-5 0 15,52-32 4-15,14 0-4 16,-3 10 0-16,-11 22 0 16,-14 5 0-16,-30 36-1 15,-19 34 1-15,-8 17 1 16,-3 16-1-16,-40-3-2 16,-3-13-38-16,-14-23-111 15,21-30-195-15</inkml:trace>
  <inkml:trace contextRef="#ctx0" brushRef="#br0" timeOffset="323614.0067">25337 7917 348 0,'0'-11'173'16,"11"10"-140"-16,68-16 64 15,74-9-27-15,100-16 4 16,88-23-19-16,55-11-8 15,2 12-14-15,-71 20-9 16,-109 22-15-16,-74 19-9 16,-67 3-6-16,-42 18-45 0,-29 26-100 15,-6 2-179-15</inkml:trace>
  <inkml:trace contextRef="#ctx0" brushRef="#br0" timeOffset="324896.1781">18510 16989 265 0,'32'-21'134'0,"1"-3"-64"15,-14 4 32-15,0 4-40 16,-11 8-12-16,-8 5-10 16,0 3-4-16,0 0-8 15,-27 32-2-15,-38 30-10 16,-33 32-5-16,-14 23-1 15,5 15-1-15,28 12-6 16,17 5 0-16,29 3-1 16,25-12-2-16,8-20 0 15,13-32-6-15,47-37-21 16,6-26-23-16,10-15-13 16,-8-10-44-16,-16 0-106 15</inkml:trace>
  <inkml:trace contextRef="#ctx0" brushRef="#br0" timeOffset="325166.0829">18758 17666 493 0,'0'-9'98'0,"19"9"-70"0,27 0 28 16,14 14-35 0,-3 14-13-16,9 6 6 0,-20 13-1 15,1 9 0-15,-9 3-3 16,-5-5-7-16,-6-6-3 16,-3-14-18-16,-5-6-50 15,-19-13-77-15,0-15-170 16</inkml:trace>
  <inkml:trace contextRef="#ctx0" brushRef="#br0" timeOffset="325360.2673">19333 17552 349 0,'-104'28'307'15,"6"26"-274"-15,-8 28 38 16,2 15-59-16,-2 9-10 0,11 1-2 15,21-11 0-15,22-22-6 16,33-30-15-16,19-21-23 16,0-19-51-16,6-4-90 15,59-16-131-15</inkml:trace>
  <inkml:trace contextRef="#ctx0" brushRef="#br0" timeOffset="325570.21">19622 17587 295 0,'0'0'276'0,"0"1"-253"16,19 38 28-16,3 10-23 16,-6 8-19-16,-13 5-7 15,-3 4-2-15,0-5 0 16,0-6-11-16,-22-4-40 15,-24-9-70-15,-11-14-116 16</inkml:trace>
  <inkml:trace contextRef="#ctx0" brushRef="#br0" timeOffset="325750.063">19491 17858 469 0,'14'-13'115'0,"5"11"-37"15,19-3-41-15,14 3-6 16,-3 2-14-16,-5 0-17 16,-12 0-13-16,-4 2-32 15,-9 13-52-15,-11 0-55 16,3-8-123-16</inkml:trace>
  <inkml:trace contextRef="#ctx0" brushRef="#br0" timeOffset="326050.3138">20197 17483 473 0,'0'-3'68'0,"0"3"-5"16,0 9-27-16,0 26 23 16,14 4-27-16,0 8-11 15,-14 4-5-15,0 2-3 16,0-5-6-16,0-7-5 15,0-16-2-15,0-17-1 16,0-8-3-16,54-5-5 16,17-18 9-16,8 5 1 15,-13 14 0-15,-6 4 1 16,-22 6 2-16,-25 35 2 16,-13 13-1-16,0 6-5 15,-13-2-5-15,-14-7-43 0,-1-8-64 16,-4-14-66-16</inkml:trace>
  <inkml:trace contextRef="#ctx0" brushRef="#br0" timeOffset="328450.072">21326 17018 601 0,'0'13'24'0,"52"17"44"16,33 8-19-16,13 19-7 15,8 22 4-15,-2 23-11 16,-44 20-3-16,-28 21-4 16,-32 5-10-16,-13 4-12 15,-66-7-6-15,-6-17 0 16,1-18-21-16,-4-31-41 15,12-27-52-15,-11-34-65 16,10-18-347-16</inkml:trace>
  <inkml:trace contextRef="#ctx0" brushRef="#br0" timeOffset="328960.0338">22812 17116 627 0,'-62'39'103'0,"-20"33"-38"0,-8 22-22 15,5 18-23-15,12 10-13 16,13 2-4-16,27-2-1 16,17-5 4-16,16-14 0 15,16-13-5-15,44-20-1 16,11-17-6-16,2-14-22 15,1 1-31-15,-3-9-23 16,-25 2-51-16,-13-9-116 16</inkml:trace>
  <inkml:trace contextRef="#ctx0" brushRef="#br0" timeOffset="329178.1686">22867 17783 585 0,'0'-3'126'0,"19"3"-104"15,46 3 23-15,6 22-30 16,3 0-12-16,-9 3-3 16,-13 2 0-16,-11 1-6 15,-16-6-15-15,-6-1-52 16,-14-4-64-16,-5-12-146 0</inkml:trace>
  <inkml:trace contextRef="#ctx0" brushRef="#br0" timeOffset="329339.0066">23423 17709 467 0,'-120'66'121'0,"-22"25"-52"15,11 9-18-15,14 0-31 16,16-9-20-16,30-22 0 15,25-25-25-15,21-22-53 16,12-17-67-16,13-5-124 16</inkml:trace>
  <inkml:trace contextRef="#ctx0" brushRef="#br0" timeOffset="329546.3863">23625 17668 89 0,'0'0'485'0,"0"3"-442"16,0 28 20-16,0 12-28 15,8 13-24-15,-8 4-7 16,0 9-3-16,0 0-1 16,0-9 0-16,-19-10-17 15,-8-7-51-15,8 1-73 16,-28-14-169-16</inkml:trace>
  <inkml:trace contextRef="#ctx0" brushRef="#br0" timeOffset="329710.5117">23396 17879 520 0,'8'0'125'0,"30"0"-43"15,17 11-43-15,16-10-28 16,-6 3-11-16,-5-4-15 15,-3 0-38-15,-10 0-48 16,-20-12-88-16,-8-1-155 16</inkml:trace>
  <inkml:trace contextRef="#ctx0" brushRef="#br0" timeOffset="329958.2105">24050 17624 486 0,'8'0'100'0,"44"0"-43"16,33-14-26-16,-6 0-23 15,0 5-5-15,-19 9-3 16,-14 0 4-16,-13 24 1 16,-9 26 13-16,-10 14-2 15,-14 14-1-15,0 9-6 16,-14 0-7-16,-13-1-2 15,-3-15-15-15,-5-19-55 16,-9-16-90-16,-8-25-211 0</inkml:trace>
  <inkml:trace contextRef="#ctx0" brushRef="#br0" timeOffset="330168.0124">24767 17292 606 0,'38'64'124'16,"1"30"-52"-16,-12 23-13 15,-19 22-27-15,-8 9-5 16,-8 7-9-16,-63-3-8 16,3-21-8-16,-14-31-2 0,-11-37-49 15,-24-32-138 1,5-31-380-16</inkml:trace>
  <inkml:trace contextRef="#ctx0" brushRef="#br0" timeOffset="333720.1588">25315 8795 168 0,'0'0'0'16,"0"0"-2"-16</inkml:trace>
  <inkml:trace contextRef="#ctx0" brushRef="#br0" timeOffset="334904.1321">26272 8313 267 0,'0'0'362'16,"0"7"-329"-16,-38 35 42 15,-14 26-15-15,-27 23-16 16,8 17-24-16,-2 14-17 16,26 1-2-16,15 2-1 15,32-16 0-15,0-20-4 16,60-24-38-16,32-21-42 16,-2-11-30-16,-16-20-70 15,-3-13-172-15</inkml:trace>
  <inkml:trace contextRef="#ctx0" brushRef="#br0" timeOffset="335286.1495">26496 8604 150 0,'0'0'381'0,"14"0"-329"15,18 21 34-15,20 8-45 16,-6 6-10-16,12 10-6 16,-4 1-1-16,-2 4 4 15,-6 0-13-15,-7-7-12 16,-4-7-3-16,-10-7-5 16,-6-8-26-16,-11-7-54 15,-8-12-55-15,0-2-134 16</inkml:trace>
  <inkml:trace contextRef="#ctx0" brushRef="#br0" timeOffset="335487.8086">27052 8512 549 0,'-38'0'96'15,"-22"44"-61"-15,-5 13 16 16,-28 15-35-16,3 9-9 15,-3 5-5-15,17-8-2 16,10-20 0-16,31-23-6 16,24-18-27-16,11-13-77 15,0-4-104-15,19-7-179 16</inkml:trace>
  <inkml:trace contextRef="#ctx0" brushRef="#br0" timeOffset="336126.1645">27139 8765 80 0,'0'0'233'0,"0"0"-161"16,25 0 31-16,16 0-29 0,5 0-16 15,20 0-8-15,5 0-17 16,-6-6-13-16,-5 5-13 16,-8-1-7-16,-20-3-6 15,-7 5-31-15,-25 0-58 16,0 0-109-16</inkml:trace>
  <inkml:trace contextRef="#ctx0" brushRef="#br0" timeOffset="336666.2919">27742 8446 171 0,'0'0'67'0,"0"0"-61"15,0 0-6-15,0 0 23 16,0 0 1-16,0 0 3 16,0 0 7-16,0 0 1 15,0 0-6-15,0 0-9 16,0-2-4-16,0-2 1 16,0 3 1-16,0 1-7 15,0 0 1-15,0 0 6 16,0 0-5-16,0 0-4 0,0 0-1 15,0 0 2-15,0 0-1 16,0 0 2-16,0 0 0 16,0-4 5-16,0 2-7 15,0 2-6-15,0 0 3 16,0 0-3-16,0 0 3 16,0 0 2-16,0 0-3 15,0 0-3-15,0 0-1 16,0 0 4-16,0 0 4 15,0 0 12-15,0 0-3 16,0 0-7-16,0 2 2 0,0 7-3 16,0-2-6-1,0-2-2-15,0 2 2 0,0 0-3 16,0-2 2-16,0-5 1 16,0 0-4-16,0 0-8 15,0 0-62-15,0-5-186 16</inkml:trace>
  <inkml:trace contextRef="#ctx0" brushRef="#br0" timeOffset="337003.9841">27415 8586 38 0,'-8'18'486'0,"8"8"-466"16,0 15 44-16,0 6-20 15,8 1-20-15,5 6 4 16,12-4-16-16,-17-9-4 16,3-2-6-16,-5-14-2 0,-4-8-9 15,9-13-54 1,-11-4-101-16,0-2-194 0</inkml:trace>
  <inkml:trace contextRef="#ctx0" brushRef="#br0" timeOffset="337408.0741">27840 8323 285 0,'0'-3'168'0,"0"3"-114"16,0 0-7-16,0 15 9 16,11 8-16-16,-3 11-7 15,0 7 2-15,-8 13 3 16,0 10-4-16,0 11 2 16,0 5-15-16,-16-10-10 15,5-16-10-15,11-25-1 16,0-25-1-16,14-4-15 15,51-35-9-15,20-6 20 16,-1 3-13-16,-10 15 16 0,-17 23 2 16,-16 0 3-1,-22 40 4-15,-19 22 2 0,0 2-7 16,-41-1-2-16,9-16-7 16,12-18-56-16,1-20-67 15,-8-9-108-15</inkml:trace>
  <inkml:trace contextRef="#ctx0" brushRef="#br0" timeOffset="337693.4614">28653 8393 455 0,'0'33'99'15,"0"13"-9"-15,0 11-35 16,-8 5-28-16,-12 4-5 16,7-3-10-16,-1-3-6 15,-5-6-5-15,14-16-1 16,-1-10-10-16,-2-12-32 15,-11-9-53-15,0-7-91 16</inkml:trace>
  <inkml:trace contextRef="#ctx0" brushRef="#br0" timeOffset="337866.1147">28424 8654 429 0,'0'-11'181'0,"57"2"-105"15,3-3-15-15,11-3-48 16,-6-2-6-16,-5-4-7 16,-8 3-21-16,-6 5-35 15,-21 4-49-15,-9 1-109 16</inkml:trace>
  <inkml:trace contextRef="#ctx0" brushRef="#br0" timeOffset="338143.9317">28961 8361 175 0,'13'-15'408'0,"53"0"-385"16,5-4 41-16,0-3-31 16,8 4-10-16,0 1-14 15,-14 9 4-15,-18 4-2 16,-9 4-7-16,-11 22-2 15,-19 22 11-15,-8 17-6 16,0 13 4-16,0 10-5 16,-35 2-3-16,-3 4-1 15,-9-7-2-15,15-15-8 0,7-23-59 16,3-30-55-16,9-15-69 16,13-35-228-16</inkml:trace>
  <inkml:trace contextRef="#ctx0" brushRef="#br0" timeOffset="338354.4954">29642 7957 555 0,'63'36'72'0,"0"27"-6"15,-6 7-18-15,-19 23-9 0,-16 15 1 16,-11 20 2-16,-11 1 0 15,-11-5-18-15,-35-10-18 16,-6-27-6-16,17-29-18 16,-12-29-97-16,-16-29-111 15</inkml:trace>
  <inkml:trace contextRef="#ctx0" brushRef="#br0" timeOffset="338697.6365">30507 8107 427 0,'-27'40'174'0,"7"22"-99"16,-37 19 12-16,3 22-37 16,10 6-17-16,17 3-24 15,13-4-5-15,14-14-4 16,0-23 0-16,27-17-28 0,20-10-69 15,-9-8-68-15,-11-13-212 16</inkml:trace>
  <inkml:trace contextRef="#ctx0" brushRef="#br0" timeOffset="339177.8118">30343 8546 380 0,'47'0'215'0,"10"0"-167"15,3 14 10-15,5 5-32 16,-5 3-10-16,-3 6-12 16,-16 4-3-16,-8 3-1 15,-8-5-13-15,2-5-49 16,-27-3-61-16,0-12-151 15</inkml:trace>
  <inkml:trace contextRef="#ctx0" brushRef="#br0" timeOffset="339381.9017">30998 8543 493 0,'-39'26'134'0,"-21"20"-68"15,-24 8-4-15,-9-1-32 16,-10 5-25-16,10-8-5 16,14-10 0-16,27-10-14 15,19-14-27-15,28-9-58 16,-3-7-75-16,8-12-188 16</inkml:trace>
  <inkml:trace contextRef="#ctx0" brushRef="#br0" timeOffset="339712.2928">31156 8385 284 0,'0'-4'172'0,"0"4"-77"15,5 0-17-15,-5 0-23 0,14 4-16 16,-9 19-19-16,9 15-7 16,-6 7 1-16,-8 8-8 15,0 4 7-15,0-4-8 16,0-3-5-16,0-11 0 15,0-9-17-15,-14-4-54 16,-13-15-81-16,-11-11-153 16</inkml:trace>
  <inkml:trace contextRef="#ctx0" brushRef="#br0" timeOffset="339883.4347">31030 8626 475 0,'33'-18'168'16,"27"3"-102"-16,11 1-22 16,-11-3-20-16,0-2-16 15,-8-7-8-15,-1 4-36 16,-23 2-89-16,-15 0-126 16</inkml:trace>
  <inkml:trace contextRef="#ctx0" brushRef="#br0" timeOffset="340192.3986">31477 8325 381 0,'44'-13'68'0,"11"-5"19"15,2-4-47-15,8-2-18 16,-13 6 0-16,-6 2 27 16,-10 16-9-16,2 0-10 15,-13 29-8-15,-12 16-13 16,-7 15 4-16,-6 8-2 16,0 3-9-16,0 6-1 15,-19 2-1-15,-6-4-3 0,6-13-19 16,0-12-50-16,-8-21-41 15,-12-25-78-15</inkml:trace>
  <inkml:trace contextRef="#ctx0" brushRef="#br0" timeOffset="340423.9695">32124 8073 514 0,'27'19'134'16,"-8"38"-82"-16,-11 24-21 15,-8 16-1-15,0 20-12 0,-41 3-9 16,-16-1-3-16,3-12-2 16,-9-17-4-16,8-24-18 15,-10-18-59-15,-20-17-78 16,-21-24-275-16</inkml:trace>
  <inkml:trace contextRef="#ctx0" brushRef="#br0" timeOffset="341698.0368">27677 7650 228 0,'32'-11'106'0,"12"-1"-47"15,2 6 2-15,6-1-45 16,3-3 14-16,10-3-12 16,6 0 3-16,0 4 16 15,-8 4-4-15,-1 3-2 0,-2 2-1 16,0 0-6-16,6 0 3 15,10 0-14-15,3 0-8 16,6 0 2-16,7 0-4 16,1 0 1-16,5 0 3 15,-5 0 7-15,2 0-1 16,3 0-4-16,3 0 0 16,8 2 8-16,3-2-6 15,0 0-8-15,0 0 1 16,5 0 2-16,-11 0 2 15,-7-2-3-15,-7-5 1 16,-7-2 3-16,-20 4 0 16,1-1-5-16,-1 4-3 0,9-7 0 15,10 6 1 1,1-1-2-16,-1-2 0 0,9 1 0 16,-8 1 1-16,13-1-1 15,-6-1 1-15,-7 3 3 16,-6-3-3-16,0 0 3 15,-14 3-1-15,6-3 1 16,-5-2-3-16,-14 4 0 16,-1-2 0-16,-10 6-1 15,6 0 3-15,-1 0 1 16,-2 6 5-16,-9 6-1 16,3 1-5-16,-5-4-3 15,-8-5 0-15,-17 0-1 16,5 1-8-16,-13-5-36 0,0 0-61 15,-2 0-84-15,-75 0-382 16</inkml:trace>
  <inkml:trace contextRef="#ctx0" brushRef="#br0" timeOffset="363912.1385">26752 7404 297 0,'0'-23'52'0,"0"-3"26"15,28-10-5-15,29-6-15 16,27-14 5-16,28-21-11 16,41-13 9-16,29-16 0 15,20-6-20-15,-3 3-15 16,-30 10-19-16,-43 17-7 16,-55 18-5-16,-33 12-45 15,-16 19-93-15,-22 19-116 16</inkml:trace>
  <inkml:trace contextRef="#ctx0" brushRef="#br0" timeOffset="366401.8905">25670 10349 47 0,'27'-19'207'15,"0"5"-170"-15,-2-5 33 16,2 5-10-16,-8 4-25 15,-13 2 2-15,-6 5 7 0,0 3-12 16,0 0-10-16,0 0-4 16,0 0-3-16,0 0-2 15,0 0-2-15,0 0-2 16,0 0 1-16,0 7-5 16,-25 26-3-16,-13 10 4 15,-3 5-5-15,3 0 0 16,11-7 0-16,27-13-1 15,0-10-2-15,0-10-2 16,57-8-1-16,22 0 5 16,27-15 2-16,-8-7-1 15,-19 5-1-15,-27 6-1 0,-24 7 1 16,-9-2-10-16,-19 2-37 16,0 2-69-16,0-4-121 15</inkml:trace>
  <inkml:trace contextRef="#ctx0" brushRef="#br0" timeOffset="366603.9085">26234 10198 304 0,'0'-2'99'16,"0"2"-33"-16,0 0 0 16,0 0-35-16,-5 0-17 15,-17 20 4-15,3 14 13 16,-8 15-3-16,-12 12-8 0,1 5-12 15,-22 7-3-15,14-4-5 16,-6-1-4-16,6-4-30 16,8-16-92-16,10-16-83 15</inkml:trace>
  <inkml:trace contextRef="#ctx0" brushRef="#br0" timeOffset="366829.5445">24833 10874 420 0,'-8'0'133'0,"8"0"-77"15,87-3-9-15,95-15 9 16,121-11 14-16,101-19-23 16,89-10-3-16,25-8-17 15,-2 6-18-15,-58 14-8 16,-96 21-1-16,-105 19-32 15,-107 6-109-15,-80 21-103 16,-70 14-173-16</inkml:trace>
  <inkml:trace contextRef="#ctx0" brushRef="#br0" timeOffset="367571.8482">24489 11456 313 0,'8'0'132'16,"11"0"-124"-16,14 12 68 0,13 19-20 15,1 4-22 1,-1 10-10-16,-2 5-6 0,-17 1-12 16,-8 6-5-16,-11 0-1 15,3 1-2-15,-8-4-17 16,2-9-33-16,-5-13-42 15,9-14-35-15,-9-16-150 16</inkml:trace>
  <inkml:trace contextRef="#ctx0" brushRef="#br0" timeOffset="367825.7357">25075 11414 448 0,'-13'0'61'0,"5"0"-15"16,-6 0-9-16,-16 20-11 16,-11 13 0-16,-5 8-2 15,-12 9 1-15,-10 5-6 16,-8 5-8-16,5-3-8 16,16-7-3-16,4-6-8 15,13-7-9-15,21-10-16 16,12-12-24-16,5-15-34 15,0 0-7-15,32-11-15 16,34-18-83-16</inkml:trace>
  <inkml:trace contextRef="#ctx0" brushRef="#br0" timeOffset="368095.5616">25332 11399 175 0,'5'-7'198'0,"-5"5"-160"16,0-1-3-16,0 3-11 16,0 0-1-16,0 0-3 15,0 11 29-15,0 16 2 16,0 12-10-16,0 9-12 16,-14 5-10-16,-13 1-9 15,0 0-7-15,-3-7-2 16,8-4-1-16,9-8-4 0,13-13-19 15,-6-11-27-15,-5-11-49 16,3 0 14-16,-11-3-60 16,11-15-41-16</inkml:trace>
  <inkml:trace contextRef="#ctx0" brushRef="#br0" timeOffset="368305.1684">25133 11648 278 0,'0'-11'91'15,"0"3"-3"-15,0-2-35 16,0 4-4-16,0-5-7 16,27 4 3-16,33-2-10 0,5 2-15 15,6 0-9 1,-5 7-11-16,-9-4-1 0,-16 1-13 16,5 2-11-16,1-7-20 15,-9-5-37-15,0-1-46 16,-11-3-40-16,14-1 25 15</inkml:trace>
  <inkml:trace contextRef="#ctx0" brushRef="#br0" timeOffset="368681.7333">25953 11221 264 0,'0'-5'173'0,"0"5"-123"16,0 0-4-1,0 0-30-15,0 0-7 0,0 2 16 16,0 24 26-16,0 12-21 16,0 8-1-16,0 8 0 15,-8 11-8-15,-25 0-3 16,1-5-5-16,7-6-4 16,12-16-9-16,13-19 0 15,0-14-3-15,0-5 0 16,46-3 1-16,25-24 2 15,13-1 0-15,-10 11 0 16,-22 10 1-16,-14 7-1 16,-19 0 1-16,-11 20 2 15,-8 12 1-15,0 11 2 0,0 6-2 16,-8-1-4-16,-11-9-15 16,8-9-17-16,3-11-16 15,8-4-22-15,0-10-48 16,0-5-38-16,0 0-98 15</inkml:trace>
  <inkml:trace contextRef="#ctx0" brushRef="#br0" timeOffset="368944.011">26679 11288 265 0,'0'0'199'0,"0"0"-176"16,0 4-14-16,0 24 17 16,0 4 5-16,0 6-10 15,0 5 9-15,-19 5 6 16,-14 7-7-16,8-2-12 16,-7-1-12-16,10-8-5 15,-3-6-5-15,6-9-18 16,3-14-41-16,-9-15-26 15,6 0-9-15,11 0-119 16</inkml:trace>
  <inkml:trace contextRef="#ctx0" brushRef="#br0" timeOffset="369123.7053">26411 11606 204 0,'0'-5'156'0,"0"-2"-58"15,0-1-20-15,14 1-20 16,30-7-8-16,21 3-15 15,1 0-2-15,-6 2-10 16,-14 1-23-16,-8 3-4 16,-16-2-36-16,-3-1-45 15,8 5-74-15,-2-6-200 16</inkml:trace>
  <inkml:trace contextRef="#ctx0" brushRef="#br0" timeOffset="369445.9331">26921 11231 3 0,'0'-7'465'0,"0"4"-429"16,28-2 16-16,32-3-20 15,10-1-19-15,-10-1-7 16,-13 3-3-16,-9 2 5 15,-14 5 10-15,-10 0 2 16,-6 0-3-16,6 5 5 16,-3 25-6-16,-6 9-5 0,-5 14 2 15,0 6 0-15,0 11-5 16,0 5-2-16,-43 6-3 16,2-2-3-16,-3-2 0 15,17-17-17-15,2-19-36 16,17-24-37-16,8-17-32 15,0 0 18-15,0-41-158 16</inkml:trace>
  <inkml:trace contextRef="#ctx0" brushRef="#br0" timeOffset="369693.7882">27494 11032 521 0,'11'0'41'0,"30"0"26"16,10 25-12-16,-7 15-22 15,-8 18-7-15,-17 23-3 16,-19 21 5-16,0 20-3 16,-71 12-15-16,-30 7-10 15,-30-2 0-15,-11-10-12 16,9-20-36-16,2-24-30 15,13-28-23-15,12-30-106 16</inkml:trace>
  <inkml:trace contextRef="#ctx0" brushRef="#br0" timeOffset="370182.0943">24328 11163 475 0,'0'0'64'0,"0"6"-8"0,0 33-3 16,0 19-5-1,-22 14-35-15,-8 15-5 0,-2 7 3 16,-17 10-2-16,5 3 4 16,17-6-8-16,13-13-5 15,14-21-13-15,52-23-36 16,46-19-69-16,33-21-81 15</inkml:trace>
  <inkml:trace contextRef="#ctx0" brushRef="#br0" timeOffset="370803.5731">24721 11012 168 0,'5'-11'162'15,"1"5"-124"-15,-6 3 19 16,0 3-7-16,0 0-11 16,0 0 8-16,0 0 7 15,0 0-14-15,0 9-10 16,-25 16 18-16,-13 21-10 15,-16 8-7-15,-9 21-8 0,-5 16 2 16,-3 16-2-16,-8 15-1 16,0 2-15-16,2-2 4 15,31-15-7-15,46-26-4 16,0-23-1-16,71-23-2 16,22-21-7-16,2-5-1 15,-16-9-12-15,-19 0-46 16,-8 0-70-16,-30-12-173 15</inkml:trace>
  <inkml:trace contextRef="#ctx0" brushRef="#br0" timeOffset="371725.408">28293 11015 237 0,'-79'15'354'16,"-22"34"-335"-16,11 20 41 16,0 19-18-16,8 11-34 15,6 6-7-15,21 3 2 16,17-14 4-16,24-6-2 15,14-20-5-15,9-20-13 16,48-15-23-16,8-14-24 16,3-8-54-16,-2-11-130 15</inkml:trace>
  <inkml:trace contextRef="#ctx0" brushRef="#br0" timeOffset="371973.7261">28285 11385 511 0,'0'0'81'0,"8"7"-62"15,30 21 10-15,0 3-17 16,-2 8-11-16,-6 3-1 15,-3-2-1-15,-8 7-3 16,-11-5-8-16,-8-4-30 16,0-2-68-16,0-12-80 0</inkml:trace>
  <inkml:trace contextRef="#ctx0" brushRef="#br0" timeOffset="372169.7421">28743 11357 150 0,'-63'0'424'16,"-5"30"-399"-16,-3 19 34 15,-8 18-18-15,-6 2-25 16,-7 1-14-16,2-2-2 16,16-7-6-16,17-10-22 15,29-14-49-15,23-10-76 16,5-21-181-16</inkml:trace>
  <inkml:trace contextRef="#ctx0" brushRef="#br0" timeOffset="372385.7646">29040 11390 521 0,'-27'46'40'0,"-1"9"8"16,4 8-20-16,-14-2-28 15,2-3-6-15,-2-11-15 0,5-8-49 16,1 2-57-16,18-12-105 16</inkml:trace>
  <inkml:trace contextRef="#ctx0" brushRef="#br0" timeOffset="372573.4654">28797 11554 188 0,'0'-5'403'16,"0"5"-367"-16,25 0 2 0,48-6-10 15,12-3-20 1,5 0-8-16,-11-8-5 0,-5 0-28 15,-4-3-77-15,-1-1-165 16</inkml:trace>
  <inkml:trace contextRef="#ctx0" brushRef="#br0" timeOffset="372889.4833">29476 11256 449 0,'0'-9'143'0,"14"-2"-125"16,54-7-5-16,27-1 7 0,-7-2-9 15,-4 4-4-15,-24 9 0 16,-14-1 3-16,-16 9-3 16,-10 0 1-16,-7 0-5 15,-5 0 0-15,3 19 1 16,-8 17 9-16,-3 11 3 15,0 12 1-15,-8 11 2 16,-30-1 2-16,-14 2-6 16,0 3-11-16,3-8-4 15,0-8-5-15,13-12-34 16,12-7-44-16,16-17-54 16,8-14-115-16</inkml:trace>
  <inkml:trace contextRef="#ctx0" brushRef="#br0" timeOffset="373144.0178">30310 10923 170 0,'20'0'449'16,"-1"0"-445"-16,32 33 22 15,-4 15 8-15,-14 17 6 16,-12 25-8-16,-21 21 19 16,-13 11-20-16,-66 5-23 15,-20-9-8-15,-7-15-16 0,-3-21-50 16,8-29-40-16,3-22-77 16,19-31-150-16</inkml:trace>
  <inkml:trace contextRef="#ctx0" brushRef="#br0" timeOffset="373759.6793">28396 10632 186 0,'33'-17'141'0,"-8"2"-114"16,10 4 6-16,-2 2-11 16,0 4 5-16,-1 5 4 15,6 0 0-15,1 0-6 16,7 0 9-16,14 0-7 16,5 0-13-16,20 0 0 15,27 0-4-15,38 0 13 0,35 5 5 16,25-5 5-16,19 0 3 15,0 0 0-15,-14-15-7 16,-32 1-16-16,-30 2-8 16,-36 1-5-16,-43 9 0 15,-22 2-9-15,-39 0-41 16,-7 0-75-16,-6 5-184 16</inkml:trace>
  <inkml:trace contextRef="#ctx0" brushRef="#br0" timeOffset="426370.9276">20972 17486 276 0,'-6'0'58'0,"6"-3"-19"16,-8 3-11-16,3 0-10 0,5 0 7 15,-6 0 6-15,6 0 16 16,0 0-7-16,0 0-8 16,0-3-5-16,0 3-9 15,0 0-7-15,-8 0-1 16,8 0 1-16,0 0 2 16,0 0-1-16,0 13-2 15,0 18-5-15,0 10 2 16,0 5-4-16,0 4-2 15,0-8-1-15,0-5 0 16,0-9-1-16,0-13-8 16,0-6-8-16,0-9-27 0,0 0-33 15,0 0-70 1,0-13-127-16</inkml:trace>
  <inkml:trace contextRef="#ctx0" brushRef="#br0" timeOffset="426635.0779">20691 17722 5 0,'0'-13'306'0,"0"3"-273"15,0-2 17-15,0-1-9 0,19 0-13 16,14 2 8-16,-6 0 4 15,-2 1-3-15,-6 8-6 16,0-1-19-16,-11 3-10 16,19 0-2-16,6 0-1 15,-6 0-7-15,3 0-47 16,-3 0-83-16,1 0-158 16</inkml:trace>
  <inkml:trace contextRef="#ctx0" brushRef="#br0" timeOffset="427128.769">21116 17433 227 0,'0'0'93'0,"0"0"-68"16,0 0-5-16,0 0-14 16,0-3 1-16,0-1 9 15,38-9 16-15,3-3 6 16,25-13 8-16,-1 3 1 16,1 3-20-16,-6 3-1 15,-9 11-6-15,1 9-7 16,-5 0 1-16,-15 0 1 15,1 31-1-15,-14 21 17 16,-19 18-10-16,0 22-4 16,0 14-4-16,-19 14-6 0,-22-4-3 15,22-16-4 1,5-21-29-16,4-39-155 0</inkml:trace>
  <inkml:trace contextRef="#ctx0" brushRef="#br0" timeOffset="471524.6398">25133 8325 303 0,'-6'0'43'16,"6"0"-22"-16,0 0-2 15,0 0-6-15,0 0 0 16,0 0 4-16,0 0 10 0,0 0 4 16,0 0 4-1,0 0-4-15,0 0-8 16,-5 0-5-16,2 0-4 16,3 2-6-16,-5 25 15 0,-1 7 3 15,6 11-13-15,-3 5 0 16,3 6-1-16,0 6 4 15,-5 6-2-15,-9 6 3 16,3 0-3-16,-8-4-2 16,6-13-7-16,13-20-4 15,-3-15-1-15,3-16-2 16,0-6-2-16,0-28 2 16,54-23-1-16,23-14 0 15,5 1 2-15,-3 16 1 16,-22 21 0-16,-11 14 2 0,-13 13 0 15,0 0-2-15,-6 40 8 16,-2 14 5-16,-25 11-2 16,0 7-5-16,0 1-6 15,0-7 0-15,0-5-10 16,-9-16-30-16,-7-17-33 16,13-15-69-16,-2-13-149 15</inkml:trace>
  <inkml:trace contextRef="#ctx0" brushRef="#br0" timeOffset="471846.4516">25757 8420 228 0,'-22'0'348'0,"-35"41"-295"0,2 27 22 16,-15 25-2-1,-23 19-18-15,-5 11-22 0,-6-5-33 16,17-7-4-16,16-8-54 16,25-40-129-16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7:23:22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19360 6238 24 0,'0'-3'110'15,"0"3"-60"-15,0 0-3 16,0 0-13-16,0 0-11 15,0 0-1-15,0-2-5 0,0 0 2 16,0 2 19-16,-5-5-12 16,5 5-4-16,-3 0-2 15,3 0-3-15,-5 0 5 16,5 0-3-16,0 0-6 16,0-1 1-16,0 1 6 15,0 0-2-15,13 0 8 16,34-1 11-16,-4-2-22 15,-7 3-7-15,-12 0-6 16,-10 0-2-16,0 0-1 16,10 0-18-16,-5 0-101 15,-16 0-149-15</inkml:trace>
  <inkml:trace contextRef="#ctx0" brushRef="#br0" timeOffset="294.1943">19366 6470 99 0,'0'5'271'0,"0"-2"-244"0,0 3 61 16,0-2-27-16,3-1-16 15,21-3-26-15,9 0-10 16,-9 0-9-16,17 0-7 16,-8 0-97-16,5-22-241 15</inkml:trace>
  <inkml:trace contextRef="#ctx0" brushRef="#br0" timeOffset="1860.234">20566 5136 198 0,'-6'0'43'0,"1"0"-2"15,2 0 2-15,-3 0-13 16,1 0-13-16,2 0-3 16,3-4 7-16,0 4 7 15,-5 0 1-15,5 0 4 16,0 0 1-16,0 0-4 16,0 0 17-16,46 0-1 15,20 0-16-15,4 0 2 16,-1 0 0-16,-4 0-2 15,-8 0 1-15,-16 0-14 16,-22 0-8-16,-13 0-5 0,-6 13 2 16,0 27 1-16,-52 22 3 15,-54 17-6-15,-17 12-2 16,6 1-2-16,19-11 0 16,38-16-2-16,51-13-1 15,9-15-2-15,36-12-2 16,54-12 0-16,16-13-2 15,11 0-7-15,-5 0-14 16,0-5-35-16,-14-8-65 16,-22-4-124-16</inkml:trace>
  <inkml:trace contextRef="#ctx0" brushRef="#br0" timeOffset="2334.5469">22471 4997 282 0,'-13'-10'131'16,"-17"10"-86"-16,-3 0 25 15,-13 6-37-15,-20 18 3 16,-7 10-4-16,-12 13-6 16,-5 13 0-16,-11 12-1 15,17 6-5-15,5 9-10 0,27-8 1 16,19-1-6-16,14 1-4 16,19-10-1-16,0-10-4 15,6-16-10-15,48-9-28 16,17-12-50-16,0-15-84 15,-6-7-126-15</inkml:trace>
  <inkml:trace contextRef="#ctx0" brushRef="#br0" timeOffset="2670.7711">22540 5331 242 0,'-9'0'121'16,"9"0"-114"-16,0 0 16 15,28 0 32-15,23 16-6 16,20 3-1-16,-2 10 2 16,7-1-13-16,-16 2-5 0,5-1-13 15,-24 2-13 1,-11-2-6-16,-3 3-2 0,1-1-12 16,2-4-41-16,-22-14-126 15</inkml:trace>
  <inkml:trace contextRef="#ctx0" brushRef="#br0" timeOffset="2888.9141">23287 5261 408 0,'-47'0'92'0,"-13"18"-55"16,-5 17 26-16,-33 12-21 15,-6 2-27-15,-21 1-7 0,7 3-7 16,18-3-1-16,15-5-8 16,28-8-4-16,35-11-22 15,22-11-102-15,0-15-73 16</inkml:trace>
  <inkml:trace contextRef="#ctx0" brushRef="#br0" timeOffset="3322.2026">23529 5118 265 0,'-2'0'43'0,"2"0"-16"16,0 0 30-16,0 0 5 16,0 0-8-16,21 0-3 15,-1-2 0-15,-1 0-1 16,0 2-8-16,-19 0-11 15,0 0-15-15,0 0-6 16,0 25 0-16,-19 15 5 0,-41 18-5 16,-17 1-7-16,12-2-2 15,19-6 0-15,37-14-1 16,9-12 0-16,33-10 0 16,46-14-1-16,27-1 1 15,-2 0-5-15,13 0-26 16,-5-1-88-16,-27-6-117 15</inkml:trace>
  <inkml:trace contextRef="#ctx0" brushRef="#br0" timeOffset="3668.4318">24050 5587 545 0,'0'0'70'0,"0"10"29"15,27 3-52-15,20-6-33 16,13-4-11-16,5-3-3 16,28 0-46-16,-17 0-140 15</inkml:trace>
  <inkml:trace contextRef="#ctx0" brushRef="#br0" timeOffset="5206.4513">24568 5192 283 0,'-16'5'43'0,"13"0"-14"16,3-5 4-16,0 0-21 16,0 0-3-16,8 0 61 15,50-12 16-15,15 0-29 16,6 1 4-16,6 7 2 16,-25 1-14-16,-14 3-19 15,-16 0-18-15,-30 7-7 16,0 27 3-16,-24 15-2 15,-50 12-2-15,-30 11-3 0,-13 5-1 16,0-4-2-16,24-10-1 16,41-16 0-16,39-12 1 15,13-12-3-15,24-9-1 16,50-3 1-16,19-8 2 16,10 0 2-16,-13-3 1 15,-11 0-1-15,-24 0 0 16,2 0-40-16,3 0-79 15,-22 0-90-15</inkml:trace>
  <inkml:trace contextRef="#ctx0" brushRef="#br0" timeOffset="5489.6387">25708 5337 470 0,'27'0'20'16,"33"0"59"-16,6 16-33 16,13 7 5-16,-3-1-10 15,-2 3-4-15,-14 5-13 16,-9-2-11-16,-18 2-9 0,-8-7-4 15,-12-1-7-15,9-8-11 16,-3-7-58-16,0-7-73 16,0 0-83-16</inkml:trace>
  <inkml:trace contextRef="#ctx0" brushRef="#br0" timeOffset="5662.7539">26384 5311 370 0,'-52'0'121'0,"-8"20"-68"16,-11 21 35-16,-13 9-27 16,-9 4-35-16,-10-2-21 0,10 0-5 15,22-5 0 1,22-10-10-16,19-7-28 0,30-2-60 16,0-18-88-16</inkml:trace>
  <inkml:trace contextRef="#ctx0" brushRef="#br0" timeOffset="6564.3514">27925 5247 353 0,'-19'0'59'16,"19"0"-36"-16,0 0 18 15,0 11-13-15,0 3-3 16,0 2 20-16,0 4-2 15,0 9 6-15,0 9-1 16,0 4-3-16,-19 4-14 16,-28 2-6-16,-7 3-20 15,-12-10-5-15,-5-1-2 16,6-12-10-16,13-10-21 16,19-13-7-16,20-5-36 15,13-2-30-15,0-31-56 16,0 5 13-16</inkml:trace>
  <inkml:trace contextRef="#ctx0" brushRef="#br0" timeOffset="6864.5512">27996 5210 304 0,'13'-8'84'16,"20"3"-10"-16,13 0 8 16,14 0-35-16,11-3 2 15,8 7 6-15,0-3-27 16,-2-3-14-16,-17 3-13 15,-19 1-1-15,-17-1-11 16,17 4-38-16,-36 0-127 16,-5-3-326-16</inkml:trace>
  <inkml:trace contextRef="#ctx0" brushRef="#br0" timeOffset="8452.6043">28789 4980 364 0,'19'0'129'16,"3"13"-102"-16,-3 31 47 15,-19 20-31-15,0 17-5 16,-46 16-13-16,-61 13-5 16,-29 5 1-16,-33 1-10 15,-8-4-10-15,5-18-1 0,36-4-27 16,24-34-120-16,25-25-355 15</inkml:trace>
  <inkml:trace contextRef="#ctx0" brushRef="#br0" timeOffset="9810.5063">20159 6258 241 0,'19'3'24'16,"17"5"52"-16,16 0-39 15,-6 3-16-15,17-4 2 0,2-5 13 16,9 2-3-1,5-2-9-15,5-1 7 0,6 3-1 16,3 0-10-16,5-1-6 16,3 0-4-16,-6 4 1 15,-7-5-1-15,2 3-4 16,-3-3 5-16,8-2 0 16,12 0-3-16,-4 0 1 15,4 0-2-15,-4 0-4 16,-10 0 1-16,5 6-3 15,0 0 4-15,-13-3 1 16,2 2 4-16,-2-3 3 16,-14 4 6-16,2-2-12 15,-13 2-4-15,6-2-3 16,-1 3 1-16,0-3 0 0,6 1-1 16,-5 0 1-16,5 2-1 15,2 0 4-15,6-1 4 16,6-1-3-16,-1 0-2 15,9-2-2-15,-8 0 1 16,7-3 0-16,-7 4 2 16,-6-4 3-16,-8 4 1 15,8-1 0-15,-5-1-2 16,2-2-6-16,17 0 1 16,-1 0 0-16,12 0-1 0,-11 0 0 15,-14 0 1-15,-3 0 1 16,3 0 1-16,6 0 2 15,2 0-3-15,-3 0-1 16,15 0-1-16,-7 0 0 16,17 0 1-16,-2 0 3 15,15 0 6-15,-15-5-4 16,10-3-3-16,8-1-2 16,6-4-1-16,19-1 0 15,8-8 2-15,6 1-2 16,13 1 0-16,0-2 0 15,6 5 2-15,0 2-1 16,-3 4 0-16,-6-3 0 16,-2 9-1-16,-22 0 0 15,-11 5 1-15,-30 0-1 0,-30 0-1 16,-24 0 1-16,-25 0-2 16,-9 0-8-16,-10 0-30 15,-2 0-81-15,-9 0-78 16</inkml:trace>
  <inkml:trace contextRef="#ctx0" brushRef="#br0" timeOffset="10590.0217">21752 6784 220 0,'0'-2'81'0,"-11"0"-5"16,8-5-13-16,3 3 9 15,0 1-11-15,0 3-11 16,0 0-13-16,0 0-4 16,27 7 0-16,6 21 0 15,5 6-17-15,3 4 3 0,-3 10-3 16,-19 5-7-16,3 0-3 16,-16 2-5-16,-1 1-1 15,-5-5-1-15,3-7-11 16,8-10-29-16,2-25-59 15,6-9-48-15,0-15-48 16</inkml:trace>
  <inkml:trace contextRef="#ctx0" brushRef="#br0" timeOffset="10808.1655">22210 6835 394 0,'-44'0'62'0,"9"0"-27"16,-17 24 11-16,-27 8 2 16,-17 8-24-16,-10 9-11 15,-19 9 1-15,2-3-10 16,17-4-4-16,26-11-3 16,42-15-12-16,33-13-35 15,5-12-70-15,19 0-116 16</inkml:trace>
  <inkml:trace contextRef="#ctx0" brushRef="#br0" timeOffset="11408.5637">22452 6777 12 0,'0'-4'131'16,"-5"4"-76"-16,5-1-5 15,-6 1 1-15,4 0-15 16,2 0 2-16,0 0-17 15,0 0-5-15,0 0 17 16,0 0-3-16,0-6-8 16,0 1 25-16,19 1-1 15,35-4-13-15,6 2 9 0,-8 2-9 16,-6 4 1-16,-21 0-9 16,-6 0-15-16,-19 9-7 15,0 15 2-15,-19 12 0 16,-41 10-1-16,-5-5-3 15,7 2-1-15,31-14-1 16,27-5 0-16,0-13-3 16,22-4 0-16,49-7 1 15,19 0-1-15,11 0-12 16,-11 0-24-16,2 0-70 16,-26-9-91-16</inkml:trace>
  <inkml:trace contextRef="#ctx0" brushRef="#br0" timeOffset="11909.8973">23366 7035 380 0,'0'-3'65'0,"0"3"28"15,38-2-23-15,19 2-33 16,9-3 0-16,2 0-13 16,-3 2-4-16,-7 1-14 15,-12 0-6-15,-8 0-2 16,3 0-22-16,-3 0-102 16,-5 0-189-16</inkml:trace>
  <inkml:trace contextRef="#ctx0" brushRef="#br0" timeOffset="12436.2451">24124 6895 421 0,'0'0'59'0,"0"0"-21"16,32 0 24-1,20 0-5-15,8-1-5 0,-22 1-3 16,-10 0-9-16,-23 0-16 16,-5 0-14-16,0 7-2 15,-13 18 6-15,-39 5-2 16,8-5-8-16,9-4-4 16,29-13-1-16,6-7-2 15,0-1-1-15,38 0 4 16,11 0 0-16,9 0 3 15,-20 6 0-15,-5 16 2 16,-33 17 9-16,0 16 7 16,-66 19-3-16,-46 2-10 15,-10-8-8-15,15-20-3 16,23-17-5-16,37-20-17 0,23-11-12 16,16 0-23-16,8-3-46 15,27-16-78-15,38-1-65 16</inkml:trace>
  <inkml:trace contextRef="#ctx0" brushRef="#br0" timeOffset="12676.4044">24778 7030 396 0,'0'0'67'15,"0"0"14"-15,55 13-11 16,2 5-14-16,8 6-5 16,4-2-10-16,1 3-19 15,-4-6-16-15,-6-2-6 16,-8-3-2-16,-6-7-11 16,-2-2-30-16,2-5-84 15,-5 0-114-15</inkml:trace>
  <inkml:trace contextRef="#ctx0" brushRef="#br0" timeOffset="12826.5043">25468 6958 177 0,'-85'6'280'0,"-26"30"-221"16,-1 11 34 0,-5 9-26-16,-3 1-43 0,22-8-24 15,32-7-6-15,22-20-16 16,44-2-39-16,0-17-120 15</inkml:trace>
  <inkml:trace contextRef="#ctx0" brushRef="#br0" timeOffset="13095.682">25790 6981 33 0,'0'0'493'0,"38"0"-446"16,46-1 23-16,15-6-39 15,-7-2-6-15,6-4-6 16,-18 0-13-16,-10 3-6 15,-10 3-11-15,-8 7-41 16,-19-2-106-16</inkml:trace>
  <inkml:trace contextRef="#ctx0" brushRef="#br0" timeOffset="13305.8229">26679 6826 253 0,'0'0'322'0,"0"17"-295"16,0 19 66-16,0 11-39 15,-19 7-19-15,-28 4-24 16,4-1-11-16,-4 1-1 16,12 0-10-16,10-2-23 0,12-8-77 15,13-17-116 1</inkml:trace>
  <inkml:trace contextRef="#ctx0" brushRef="#br0" timeOffset="13748.1154">27494 6769 308 0,'-16'0'135'15,"-36"0"-115"-15,-6 0 10 16,-7 15 12-16,-3 7 0 16,11 1-13-16,18-5 1 15,18-6-9-15,15-6-11 0,6-1-2 16,0-3 12-16,41-2 13 16,22 1 9-16,-3 6-3 15,-6 4-7-15,-2 11-5 16,-22 10 4-16,-27 16-2 15,-3 12-8-15,-14 9-10 16,-65 8-7-16,-14-3-4 16,-10-10-1-16,29-20-4 15,22-20-3-15,28-23-1 16,24-1 3-16,0-46 4 16,11-31-13-16,68-22 2 15,14-3 10-15,10 8 3 0,-10 12 2 16,-14 19 1-1,-19 16 1-15,-30 16-2 0,-22 10-2 16,-8 10 0-16,0-2-18 16,-8 13-88-16,-3-8-133 15</inkml:trace>
  <inkml:trace contextRef="#ctx0" brushRef="#br0" timeOffset="23683.7047">26649 5369 166 0,'0'-5'39'16,"0"2"23"-16,0 3-23 15,-3 0-12-15,3 0 1 16,-6 0 7-16,6 0 1 16,-8 0-4-16,3 0-13 15,5 0 8-15,-6 0 6 16,6 0-5-16,0-2-5 15,0 2-8-15,0 0-5 16,0 0 4-16,0 0 6 0,25 0 21 16,29 0-2-16,12 0-12 15,-1 0-10-15,-7 0-10 16,-12 0-6-16,-13 0-1 16,-14 0-15-16,8-7-59 15,19-8-80-15,-13-8-289 16</inkml:trace>
  <inkml:trace contextRef="#ctx0" brushRef="#br0" timeOffset="23975.8977">27467 5125 245 0,'0'0'45'0,"-6"0"14"16,-2 0 0-16,0 14 14 16,-22 25 24-16,3 19-21 15,-20 17-20-15,-18 25 0 16,-14 16-15-16,-19 0-23 15,-1-5-18-15,23-20-23 16,49-46-113-16,27-45-373 16</inkml:trace>
  <inkml:trace contextRef="#ctx0" brushRef="#br0" timeOffset="26394.5015">4904 9952 99 0,'0'8'14'15,"0"-3"1"-15,0-3-2 16,0 0-8-16,-11 2-5 15,-8-4-6-15,-3 0-34 16,-3 0-22-16,4 0 62 16,15 0 30-16,6-4 52 15,0 2-24-15,0 2-58 16,6 0-16-16</inkml:trace>
  <inkml:trace contextRef="#ctx0" brushRef="#br0" timeOffset="27226.3355">4904 9952 287 0,'33'6'14'16,"-44"-12"-14"-16,8 4 18 16,3 2 15-16,0-4 3 15,0 4-12-15,0-1 12 16,0 1 2-16,0 0-3 15,0 0-2-15,0 0 4 16,0 0-4-16,-6 0-5 16,6 0-9-16,0 0-1 15,20 0 13-15,45 5-3 16,19-1-10-16,28 0-1 16,27-4 1-16,25 0-8 0,13 0 0 15,11 0-1-15,-2 0 3 16,2 0 2-16,3 0-2 15,-14 0 4-15,0 0-3 16,-19-4-5-16,-8 4-5 16,-13 0 0-16,-6-2-3 15,-6-4 0-15,-5 3 0 16,-3-8 0-16,-5 0 1 16,0-2-1-16,5-1 1 15,-5 8-1-15,-3 0 2 16,-11 5-2-16,-11 1 0 15,-10 0 0-15,2 0 1 16,0 0-1-16,0 0 0 0,5 0 1 16,4 0-1-1,2 0 0-15,2 0 0 0,-7 0 0 16,-6 0 0-16,0 0 0 16,11 0 0-16,8 0 0 15,27 0 0-15,1 0 2 16,16 0-2-16,10 0 2 15,12 0 1-15,0 0-3 16,-6 0 0-16,-8 0 0 16,-6 0 0-16,-18 0 0 15,-4 7 1-15,4-3 0 16,-1-2 0-16,17-2 0 0,2 0-1 16,1 0 1-16,13-6-1 15,0-1 1-15,-2 1 0 16,7 6 0-16,1-1-1 15,-11-3 0-15,10 0-1 16,20-7-1-16,0 1 2 16,7-2 1-16,7 2 0 15,-6 3 3-15,-28 7 2 16,-40 0-1-16,-36 0-5 16,-43 0 0-16,-17 1-3 15,-13 11 1-15,5-3-5 16,-6-4-3-16,1-2 4 15,-3 2-3-15,-8-5-29 0,2 0-79 16,-5 0-102 0</inkml:trace>
  <inkml:trace contextRef="#ctx0" brushRef="#br0" timeOffset="28119.9273">4898 8799 101 0,'0'-5'194'15,"0"1"-142"-15,0 1 8 16,6 2-18-16,29-2-2 16,9-2 8-16,10-2 1 15,12-5 4-15,24 2-11 16,-6-2-15-16,-15 9 6 15,-7 3-3-15,-29 0-6 16,-11 0-8-16,-17 0-5 16,-5 25-1-16,-8 15-1 0,-74 18 0 15,-30 16-6-15,-13 18 0 16,-11 9-3-16,35-2 2 16,35-10-2-16,53-18 0 15,13-19 0-15,41-14-2 16,43-15 1-16,23-16 0 15,-4-5 1-15,3-2-1 16,-26 0-7-16,-15 0-26 16,-2 0-65-16,-9-17-112 15</inkml:trace>
  <inkml:trace contextRef="#ctx0" brushRef="#br0" timeOffset="28426.1299">6758 8538 338 0,'-109'55'291'0,"-22"35"-240"0,16 26 30 16,-2 16-30-16,14 12-35 15,43-9-10-15,49-17 1 16,11-23-7-16,52-22-1 16,51-21-10-16,23-14-51 15,18-23-132-15</inkml:trace>
  <inkml:trace contextRef="#ctx0" brushRef="#br0" timeOffset="29025.87">10043 8517 238 0,'-2'-18'197'0,"2"11"-174"0,0 2 29 15,27 3 29-15,25 2-9 16,2 0-11-16,23 10-1 15,2 34-2-15,-38 31-15 16,-30 29-9-16,-17 35-17 16,-106 25-11-16,-38 8-6 15,-8-17 0-15,27-35-31 16,55-47-109-16,76-59-126 16</inkml:trace>
  <inkml:trace contextRef="#ctx0" brushRef="#br0" timeOffset="29371.9362">11230 8507 427 0,'-41'0'124'0,"-17"43"-56"15,-34 29 4 1,-20 28 14-16,-5 37-7 0,5 14-27 15,27 9-28-15,39-10-22 0,46-32-2 16,0-35-8-16,90-32-39 16,49-34-66-16,25-17-116 15</inkml:trace>
  <inkml:trace contextRef="#ctx0" brushRef="#br0" timeOffset="30159.4553">14466 8395 569 0,'19'0'40'0,"55"17"30"0,16 26-12 0,-6 23-16 32,-32 17-2-32,-49 25 0 0,-6 21-11 0,-114 22-7 15,-47 4-17-15,-32-13-5 16,0-27-12-16,32-46-70 16,60-58-154-16</inkml:trace>
  <inkml:trace contextRef="#ctx0" brushRef="#br0" timeOffset="32835.8115">6622 8950 100 0,'0'-4'235'0,"0"2"-200"16,0-1 27-16,0 0-13 16,0 3-20-16,0 0 6 15,0 0-3-15,0 0-7 16,0-1 0-16,0 1 3 16,0 0-8-16,0 0-5 0,0-3-2 15,0 0 4-15,0 3 0 16,0 0-4-16,0 0 0 15,0 0 1-15,0 0 1 16,0 0-7-16,0 0-3 16,27 20 13-16,30 10 4 15,-11 7-14-15,1 6-2 16,-9 1-1-16,-5 5-4 16,-20 2-1-16,-4-2-1 15,-9-5-5-15,0-3-17 16,0-13-50-16,0-12-27 15,0-8-60-15,0-8-74 16</inkml:trace>
  <inkml:trace contextRef="#ctx0" brushRef="#br0" timeOffset="33031.9411">7074 8924 265 0,'-8'-4'256'15,"-25"4"-212"-15,1 7 23 16,-34 28-26-16,-18 13-6 16,-20 15-14-16,-21 11-9 15,-12 7-12-15,17-8 0 16,30-10-31-16,58-25-78 0,32-38-172 16</inkml:trace>
  <inkml:trace contextRef="#ctx0" brushRef="#br0" timeOffset="41423.5057">7644 9062 12 0,'0'0'2'15,"0"0"-2"-15</inkml:trace>
  <inkml:trace contextRef="#ctx0" brushRef="#br0" timeOffset="45803.8348">7590 9144 25 0,'0'0'22'16,"0"0"-6"-16,0 0 4 0,-6 0 2 15,6 0 0-15,0 0 6 16,0 0-10-16,0 0-3 16,0 0 2-16,0 0 3 15,0 0-2-15,0 0-10 16,0 0 5-16,0 0 0 16,0 0 5-16,0 0 2 15,0 0-10-15,0 0 4 16,0 0 4-16,0 0 0 15,0 0-4-15,0 0-6 16,0 0-1-16,0 0 0 16,-5 0 2-16,5 0 0 0,0 0 2 15,0 0-4-15,0 0 0 16,0 0 5 0,0 0 2-16,0 0-7 0,0 0-3 15,-9 0 1-15,9 0 4 16,0 0 7-16,-5 0-4 15,5 0-6-15,0 0-3 16,0 0 1-16,0 0 3 16,0 0 4-16,0 0-2 15,0 0 2-15,0 0-3 16,0 0 0-16,0 0-2 16,0 0-2-16,0 0 0 15,0 0 0-15,0 0-2 16,0 0 0-16,0 0 1 15,0 0 1-15,0 0-1 0,0 0 2 16,0 0 0-16,0 0 0 16,0 0-1-16,0 0 0 15,0 0-2-15,0 0 3 16,0 0-1-16,0-4 0 16,0 4-1-16,0 0-1 15,0 0 0-15,0 0 0 16,0 0 0-16,0 0 0 15,0 0 2-15,0 0 5 16,0 0 3-16,46 0 6 16,20 0 11-16,7 0-8 15,4 0-16-15,-17 6-4 0,-17 2-1 16,-2-2-4-16,-22-5-15 16,0-1-37-16,14 0-98 15,-11-1-137-15</inkml:trace>
  <inkml:trace contextRef="#ctx0" brushRef="#br0" timeOffset="46224.1139">8658 8934 363 0,'-5'0'47'0,"-22"0"-4"16,-12 3 5-16,-1 15 19 16,-23 1-4-16,17-1-17 15,26-2-26-15,4-7-15 16,16-5-1-16,3-4 0 15,60 0 14-15,18 0 28 16,17 0-2-16,1 7-16 16,-28 11-10-16,-25 11-5 15,-35 17 1-15,-11 13-2 0,-44 10-7 16,-54 5-4-16,-19-10-1 16,-9-17-10-16,20-21-19 15,21-20-11-15,28-6-12 16,30-10-14-16,27-28-13 15,0-4-53-15,33-3-41 16,32-2-122-16</inkml:trace>
  <inkml:trace contextRef="#ctx0" brushRef="#br0" timeOffset="46425.2465">8732 8896 264 0,'0'0'305'0,"19"0"-274"16,74 0 62-16,19 0-45 15,10 0-15-15,4 0-8 16,-28 0-17-16,0 0-8 16,-19-18-20-16,-22-10-63 15,3-15-122-15</inkml:trace>
  <inkml:trace contextRef="#ctx0" brushRef="#br0" timeOffset="47266.1943">11328 8878 54 0,'-14'-8'400'0,"14"8"-351"15,0 0 6-15,0 0-7 16,0 0-5-16,25 0-3 16,7 0 3-16,-4 10 0 15,4 13-16-15,15 8-4 16,-1 9-14-16,6 4 1 15,-14 9-6-15,3 1-3 16,-17 1-1-16,-4-5-3 16,-7-5-12-16,-5-14-33 15,3-6-49-15,3-22-84 0,0-3-253 16</inkml:trace>
  <inkml:trace contextRef="#ctx0" brushRef="#br0" timeOffset="47430.0497">12034 8874 621 0,'-60'14'41'0,"-11"35"7"15,-27 17 22-15,-14 20-9 16,-24 2-32-16,-9 4-29 16,14-17-10-16,33-20-77 15,52-34-75-15,46-21-195 16</inkml:trace>
  <inkml:trace contextRef="#ctx0" brushRef="#br0" timeOffset="47960.2095">12579 8812 51 0,'-13'-7'419'0,"7"7"-358"0,3 0-16 16,-7 5-11-16,-12 19 21 16,-8 9-5-16,-6 11-6 15,-24 15-29-15,-5 10-14 16,8 0 0-16,-9 3-1 16,25-11 0-16,3-5-7 15,11-18-26-15,8-9-23 16,0-10-37-16,19-15-148 15</inkml:trace>
  <inkml:trace contextRef="#ctx0" brushRef="#br0" timeOffset="48137.3262">12026 9161 537 0,'0'-7'186'0,"49"2"-176"15,46-6 2-15,17-2-2 16,5-4-6-16,-5-8-4 16,-11-2-10-16,-3 2-54 15,-13-3-107-15,-20-1-336 16</inkml:trace>
  <inkml:trace contextRef="#ctx0" brushRef="#br0" timeOffset="48629.6531">13149 8824 278 0,'-22'0'79'0,"9"0"-19"16,2 0 15-16,3 4-10 16,-3-4-21-16,11 0-13 15,0 0 15-15,11 0 2 16,43-11-2-16,12-5-3 15,4 5-12-15,-15 8 7 16,-3 3 0-16,-22 3-12 16,-27 31-11-16,-3 14-5 15,-33 14-2-15,-33 3-4 16,1-8-4-16,32-12-1 16,25-15-3-16,8-14-5 15,41-9 0-15,24-1 8 16,1 4 0-16,-20 9 1 15,-35 22 1-15,-11 23 3 0,-84 18 2 16,-53-1-6-16,-29-17-1 16,10-30-45-16,69-34-131 15,54-40-432-15</inkml:trace>
  <inkml:trace contextRef="#ctx0" brushRef="#br0" timeOffset="70554.192">6150 10410 396 0,'0'0'62'16,"-6"0"-32"-16,-26 0 23 15,13 0 2-15,-9 0-14 16,-13 29 0-16,-24 25-1 16,-14 24-10-16,0 18-2 15,16 17 1-15,28 4-8 16,29 9-12-16,6-8-7 16,22-6-2-16,74-24-8 0,37-19-69 15,31-36-124-15</inkml:trace>
  <inkml:trace contextRef="#ctx0" brushRef="#br0" timeOffset="71093.5496">9504 10393 498 0,'-11'0'108'0,"11"0"-87"15,11 21 52-15,54 4-11 16,14 18-18-16,-19 17-9 16,-41 19-3-16,-19 20-5 15,-33 10-14-15,-59 5-9 16,-6-10-4-16,21-20-5 0,45-32-53 15,23-34-78-15,9-25-97 16</inkml:trace>
  <inkml:trace contextRef="#ctx0" brushRef="#br0" timeOffset="71371.7373">10638 10252 57 0,'-25'0'551'0,"-40"18"-532"0,-28 57 66 15,-5 19-9 1,0 24-19-16,-8 15-29 0,13-2-16 15,27-6-10-15,34-14-2 16,32-13-1-16,46-28-38 16,93-19-81-16,44-44-126 15</inkml:trace>
  <inkml:trace contextRef="#ctx0" brushRef="#br0" timeOffset="72113.2258">14052 10302 322 0,'-11'0'242'0,"11"8"-227"16,0 29 66-16,11 15-15 15,16 20-16-15,-27 20-16 16,-79 27-5-16,-79 12-12 15,-44 12-11-15,0-16-6 16,41-28-17-16,33-28-98 16,44-55-102-16</inkml:trace>
  <inkml:trace contextRef="#ctx0" brushRef="#br0" timeOffset="73013.8238">6267 10700 384 0,'-19'0'81'15,"14"0"-6"-15,5 0-39 16,0 0-10-16,0 0 33 16,13 2-6-16,36 18-16 15,6 7 6-15,5 12-16 16,-11 9-8-16,-14 3-10 15,-2-5-5-15,5-4-3 0,-10 1-1 16,4-7-1-16,-13-4-14 16,0-9-41-16,9-20-40 15,-23-3-29-15,3-4-42 16</inkml:trace>
  <inkml:trace contextRef="#ctx0" brushRef="#br0" timeOffset="73214.9572">6766 10780 386 0,'-71'0'166'15,"-2"25"-118"-15,2 9 35 0,-11 15-32 16,-22 13-11-16,-13 7-15 16,0 2-16-16,24-13-8 15,22-17-1-15,44-22-9 16,27-14-28-16,0-5-29 15,84-14-52-15,50-26-93 16</inkml:trace>
  <inkml:trace contextRef="#ctx0" brushRef="#br0" timeOffset="73455.1144">7224 10910 201 0,'0'0'245'0,"0"0"-217"15,14 0 72-15,51 0-30 16,1 0-19-16,7-14-16 16,9 0-15-16,-22 6-13 15,-14-1-7-15,-26 5-2 16,1-1-27-16,12 0-66 15,-3 3-139-15</inkml:trace>
  <inkml:trace contextRef="#ctx0" brushRef="#br0" timeOffset="73823.3594">8285 10497 77 0,'0'-12'346'16,"0"9"-331"-16,8-1 26 16,-8 4-6-16,0 0 5 15,-19 12-8-15,-33 24 28 16,-22 18-9-16,-18 18-13 16,-6 11 3-16,-1 3-14 15,34 3-5-15,21-14 1 16,36-18-11-16,8-20-9 15,14-26-1-15,70-11 1 0,23-21 3 16,29-29-2-16,3-9-2 16,-11-4 0-16,-40 15-1 15,-50 8 9-15,-38 14 6 16,-38 19-8-16,-82 7-4 16,-41 19-4-16,3 22-1 15,38-2-7-15,62-11-39 16,58-27-85-16,33-1-113 15</inkml:trace>
  <inkml:trace contextRef="#ctx0" brushRef="#br0" timeOffset="74445.7725">10840 10601 87 0,'0'-3'375'0,"0"3"-302"15,0 0-10-15,16 0 7 16,22 0-10-16,0 0-31 16,-5 17-3-16,3 8 8 15,13 7 0-15,-8 1-17 16,5 2-10-16,-19 1-5 16,-8 1-2-16,-13-1-1 15,7-6-13-15,15-12-46 16,-9-6-66-16,-14-12-73 15</inkml:trace>
  <inkml:trace contextRef="#ctx0" brushRef="#br0" timeOffset="74633.8973">11385 10609 449 0,'-46'0'124'0,"-25"17"-47"16,-3 15-5-16,-16 12-30 15,-13 5-29-15,-4 2-11 16,9-4-2-16,33-9 0 16,26-15-10-16,39-12-57 15,0-11-65-15,71 0-112 0</inkml:trace>
  <inkml:trace contextRef="#ctx0" brushRef="#br0" timeOffset="74874.0569">11797 10528 404 0,'0'27'60'0,"-19"7"5"15,-6 9 8-15,-8 4-25 16,6 4-24-16,3 2 2 0,-4-6-11 15,9-3-14 1,6-9-1-16,7-9 0 0,6-4-23 16,0-6-66-16,0-9-102 15</inkml:trace>
  <inkml:trace contextRef="#ctx0" brushRef="#br0" timeOffset="75053.1757">11497 10805 316 0,'24'-18'325'0,"4"7"-257"15,18 7 3-15,28-15-61 16,10 1-8-16,-13-7-2 0,8-1-14 16,0 8-45-16,-3-1-56 15,-16 0-165-15</inkml:trace>
  <inkml:trace contextRef="#ctx0" brushRef="#br0" timeOffset="75541.4987">12604 10467 96 0,'0'0'228'16,"-14"0"-185"-16,3 0 7 16,-2 2 12-16,-6 3 3 15,-1-5-21-15,18 0-14 16,-9 0 12-16,11 0 8 15,0-13-14-15,43-9 12 16,23-3-4-16,13 3-9 16,-14 7 2-16,-26 8-11 15,-26 7-9-15,-10 0-8 0,-3 16-1 16,-3 22 3 0,-49 7-2-16,-8-7-6 0,11-9-2 15,36-17-1-15,13-12 0 16,0 0 0-16,62 0 0 15,-2 0 1-15,6 0 2 16,-25 3 1-16,-41 36 0 16,0 23 2-16,-98 15-5 15,-55 7 1-15,-22-15-2 16,23-18-13-16,21-24-46 16,52-27-111-16,21-10-209 15</inkml:trace>
  <inkml:trace contextRef="#ctx0" brushRef="#br0" timeOffset="97301.8112">18142 8776 4 0,'-6'-5'396'0,"3"0"-378"0,3 5 29 15,0-1 19-15,0 0-5 16,0 1-7-16,0 0-18 16,0 0-2-16,0 0-8 15,0 0-2-15,0 0 3 16,0 0-5-16,-11 0-6 15,11 0-8-15,0 7-3 16,0 29-2-16,0 16 19 16,20 13-11-16,7 10-5 15,6 9-1-15,-14 1-3 16,5-8 0-16,-2-21-1 16,-3-22-1-16,0-23-1 15,14-11-3-15,13-29 1 16,20-43 3-16,32-26 0 0,5-5 0 15,4 3 0-15,-4 13 1 16,-29 17-1-16,-22 20 2 16,-25 19-1-16,-21 14-1 15,-6 11 0-15,0 6 0 16,0 0-28-16,0 0-62 16,-14 6-34-16,8 20-74 15,6 10-96-15</inkml:trace>
  <inkml:trace contextRef="#ctx0" brushRef="#br0" timeOffset="97817.6487">19562 8579 410 0,'0'0'151'0,"0"0"-129"15,8 0 14-15,3 0-5 16,-11 22 10-16,3 13-6 16,-3 18 3-16,0 11-10 15,0 13-6-15,-41 9-7 16,3 8-6-16,-3-3-3 16,8-12-6-16,1-19 0 15,26-31-2-15,6-22-2 16,0-8 1-16,0-55-5 15,38-19-1-15,28-18 3 0,-1 1 2 16,1 11 4-16,-6 4 0 16,-9 12 1-16,-4 5-1 15,-9 9 1-15,-3 10-1 16,-10 12 0-16,-11 9 1 16,-1 10 0-16,-7 6 1 15,-1 4 2-15,3 0 1 16,11 7 0-16,0 16 19 15,3 16-3-15,3 13-3 16,-3 14-8-16,-3 9-4 0,-8 9-3 16,-3 6-2-1,-8 4 0-15,0 8-1 16,0 3-1-16,0-4-6 0,0-4-15 16,-8-14-26-16,-6-21-29 15,-5-21-19-15,0-18-58 16,0-23-65-16</inkml:trace>
  <inkml:trace contextRef="#ctx0" brushRef="#br0" timeOffset="98079.5585">19478 9062 418 0,'0'0'59'0,"0"-1"-8"16,19-4 16-16,27 3-2 15,14-1-17-15,0 3 3 16,3 0-9-16,-3 0-12 16,-14 0-22-16,-8 7-8 15,9 1-4-15,-15-1-28 16,6 0-67-16,-2 2-83 15,2-2-232-15</inkml:trace>
  <inkml:trace contextRef="#ctx0" brushRef="#br0" timeOffset="98463.6317">20538 8894 391 0,'-11'0'122'16,"6"0"-74"-16,-3 0 6 15,8 0 3-15,-6 6-42 0,4-3-8 16,2-3 3-16,0 0 5 16,0 0-1-16,0 0 12 15,0 0 8-15,16 0-11 16,8 0 2-16,-10 0 5 16,-8 0-10-16,-6 0-4 15,0 20-2-15,-33 12-6 16,-14 1-8-16,15-4-43 15,26-21-92-15,6-8-185 16</inkml:trace>
  <inkml:trace contextRef="#ctx0" brushRef="#br0" timeOffset="98949.368">20598 9291 301 0,'-19'0'248'0,"14"0"-229"15,-14 0-8-15,2 14 9 16,-13 3 8-16,3-5-8 15,8-5 1-15,11-2 5 16,8-5-10-16,0 0 0 16,0-12 24-16,41-16-18 0,2 4-12 15,-2 4 23-15,-22 12 5 16,-13 8-12-16,-6 0-14 16,0 6-7-16,0 20 1 15,0 1-6-15,-6-6-40 16,6-21-125-16,41-36-331 15</inkml:trace>
  <inkml:trace contextRef="#ctx0" brushRef="#br0" timeOffset="99579.6298">21771 8737 434 0,'0'0'63'16,"0"0"-32"-16,0 0 6 0,0 4 18 15,32 13-19-15,15 8 18 16,-1 8-8-16,6 3 4 16,0 12-12-16,0 3-14 15,-12 7-6-15,-12 6-8 16,-9-1-7-16,0-2-3 16,0-4-1-16,0-6-10 15,-5-10-25-15,-1-17-42 16,-5-7-41-16,-8-17-78 15,0-4-253-15</inkml:trace>
  <inkml:trace contextRef="#ctx0" brushRef="#br0" timeOffset="99805.4387">22526 8765 462 0,'-35'0'165'15,"-15"13"-121"-15,-15 25 4 16,-28 11-6-16,-24 6-14 16,-8 4-12-16,-12 2-12 15,17 7-4-15,22-8 0 16,27-13-10-16,39-13-30 16,32-14-25-16,0-14-14 15,51-6-67-15,28 0-107 0</inkml:trace>
  <inkml:trace contextRef="#ctx0" brushRef="#br0" timeOffset="100113.7082">22733 8886 276 0,'0'0'174'0,"8"0"-143"16,39 0 41-16,5 0-16 15,13 0-11-15,0 0-10 16,-13 0-20-16,-11-5-13 15,-8 4-2-15,-14-1-9 16,-11 2-33-16,8 0-57 16,-7 0-118-16</inkml:trace>
  <inkml:trace contextRef="#ctx0" brushRef="#br0" timeOffset="100299.6622">22788 9121 562 0,'0'0'62'16,"27"0"41"-16,36 0-62 15,2 0-27-15,-5-16-11 16,-5 1-3-16,-6-2-12 16,-17 2-23-16,4 3-76 15,8 3-146-15</inkml:trace>
  <inkml:trace contextRef="#ctx0" brushRef="#br0" timeOffset="108273.5921">24372 8440 299 0,'0'-10'46'15,"0"3"-22"-15,19-11-2 16,27-10 9-16,9 2 16 16,-9 0 12-16,-13 7-1 15,-19 12 1-15,-4-2-11 16,-10 6-21-16,0 3-6 15,0 0-1-15,0 0-4 16,0 0 3-16,0 0-4 16,0 0-3-16,0 0-5 15,0 0-1-15,0 0 2 16,0 0-1-16,-27 0 1 16,-16 3-2-16,-23 26-5 15,-7 6-1-15,-17 11 2 0,-11 15-1 16,-3 13 0-16,-8 13 1 15,9 9-2-15,15 6 4 16,37 1 5-16,26-3-2 16,25-10-2-16,0-21-3 15,33-26-2-15,57-31 1 16,35-12 3-16,12-32 1 16,10-24 2-16,-11-7-4 15,-32 0-1-15,-36 4 1 16,-49 11-2-16,-19 12 3 15,-46 8 1-15,-85 19-2 16,-36 9-2-16,-29 7-1 0,32 29 0 16,55 1-1-16,63 2-4 15,24-7-51-15,22-23-145 16,22-9-329-16</inkml:trace>
  <inkml:trace contextRef="#ctx0" brushRef="#br0" timeOffset="137348.8562">17795 10079 210 0,'19'-11'43'0,"-5"3"-42"15,-3 0 9-15,-3 6-3 16,-8-2 12-16,0 2 15 16,0 2-1-16,0 0 9 0,0 0 6 15,0 0-7-15,0 0-14 16,0 0 9-16,0 0-1 16,0 0-2-16,0 0-2 15,0 0-9-15,0 0-4 16,0 0-2-16,0 0-3 15,0 0 3-15,0 0 5 16,0 0-1-16,0 0 0 16,0 0-5-16,0 8-1 15,-19 23-7-15,-14 18 5 16,1 13-5-16,-15 13 0 16,1 5-7-16,-6 5 0 15,0-5 0-15,17-10 0 0,10-22-14 16,17-21-27-16,8-27-25 15,0 0-10-15,60-40-61 16,25-22-156-16</inkml:trace>
  <inkml:trace contextRef="#ctx0" brushRef="#br0" timeOffset="137605.1836">18319 10079 438 0,'0'0'86'16,"0"0"-76"-1,0 2 2-15,0 14 18 0,0 6-7 16,0 10 2-16,0 13 12 16,0 9 1-16,-6 14-8 15,-29 6-14-15,-3 5-11 16,0-2-5-16,2-10-6 15,6-12-29-15,8-18-41 16,11-17-81-16,11-20-202 16</inkml:trace>
  <inkml:trace contextRef="#ctx0" brushRef="#br0" timeOffset="137829.2912">17880 10452 483 0,'0'0'52'16,"33"0"-31"-16,32 0 31 16,0 5-11-16,-5 1-30 15,-2 0-11-15,-12-1-6 16,6-1-25-16,19-4-78 15,8 0-197-15</inkml:trace>
  <inkml:trace contextRef="#ctx0" brushRef="#br0" timeOffset="138115.1865">18861 10493 94 0,'-38'25'405'0,"-8"5"-390"16,32-3 39-16,14-2-13 16,0-6-30-16,0-8-4 15,52-5 9-15,13-6 8 16,-5 0 6-16,6-1 11 16,-25-8-6-16,-22 2-7 15,-19 1-7-15,0-6 4 0,-52 3-14 16,-22 1-11-16,-5-3-23 15,22 6-6-15,30 0-28 16,13-5-30-16,14 0-64 16,22-7-131-16</inkml:trace>
  <inkml:trace contextRef="#ctx0" brushRef="#br0" timeOffset="138422.9858">19608 10124 262 0,'20'-5'108'0,"-18"5"-52"16,-2 0-3-16,0 0-15 15,0 0 6-15,0 0-8 16,0 0 3-16,0 0 2 15,0 5-10-15,0 26 18 16,0 17-18-16,0 11-6 16,-32 13-13-16,-28 6-6 15,8 2-4-15,0-9-2 16,17-12-8-16,21-9-46 16,14-12-41-16,0-6-57 15,0-10-141-15</inkml:trace>
  <inkml:trace contextRef="#ctx0" brushRef="#br0" timeOffset="138744.9883">19840 10705 454 0,'0'0'49'16,"44"-21"-34"-16,40-8 2 15,15-11 18-15,1-2 13 0,-10 2 15 16,-24 10-15 0,-39 11-20-16,-27 6-16 0,0 13 14 15,-60 0 4-15,-52 7-24 16,-13 36-4-16,2 9-2 16,25 5 1-16,33-5-1 15,32-11 0-15,25-13-2 16,8-7-11-16,13-12-10 15,53-3 3-15,35-6-2 16,16 0-29-16,-5 0-31 16,10-11-65-16,-10-7-225 15</inkml:trace>
  <inkml:trace contextRef="#ctx0" brushRef="#br0" timeOffset="139157.0379">21201 10203 369 0,'-6'0'188'0,"6"0"-133"15,-8 9-22-15,-3 3-10 16,11-10-14-16,0-1-5 15,0 3 5-15,0-4 3 16,0 0 4-16,0 0 9 16,0 0-9-16,0 4-3 15,-8 9-7-15,3 1-1 16,-4 5-5-16,-10 2-47 16,14-4-122-16</inkml:trace>
  <inkml:trace contextRef="#ctx0" brushRef="#br0" timeOffset="139517.1335">20999 10655 10 0,'-14'0'489'16,"1"0"-446"-16,7 0 5 15,6 0-8-15,0 0-12 16,0 0 0-16,0 0 12 15,-8 0-7-15,8 0-7 16,0 0-7-16,0 0-9 16,0 0-10-16,0 0-11 15,0 0-39-15,0-5-40 16,36-13-150-16</inkml:trace>
  <inkml:trace contextRef="#ctx0" brushRef="#br0" timeOffset="140253.0972">22447 10432 347 0,'0'0'93'15,"0"0"-37"-15,0 0-3 16,27 0 16-16,3 0-24 16,-3 0 3-16,14 25-3 15,-3 10-4-15,9 9-11 16,-9 6-6-16,0 4-14 15,-11 0-8-15,1 1-2 16,-9-2-3-16,0-9-16 16,3-8-40-16,-11-9-45 15,16-26-107-15</inkml:trace>
  <inkml:trace contextRef="#ctx0" brushRef="#br0" timeOffset="140462.4953">23011 10434 475 0,'-46'0'207'0,"-6"13"-159"15,-13 18 18-15,-3 9-47 16,-17 5-16-16,6 0-3 16,3 5 0-16,7-3-2 15,18-3-7-15,26-6-28 16,25-16-64-16,0-10-40 15,33-12-46-15,38 0-141 16</inkml:trace>
  <inkml:trace contextRef="#ctx0" brushRef="#br0" timeOffset="140717.2318">23344 10419 499 0,'0'2'98'16,"8"1"-68"-16,36-1 28 15,2-2-33-15,14 0-21 16,-8 0-4-16,8 0-7 0,-8 0-17 15,-6 0-41-15,-8 0-141 16</inkml:trace>
  <inkml:trace contextRef="#ctx0" brushRef="#br0" timeOffset="140905.3609">23461 10707 354 0,'0'0'223'0,"0"0"-188"16,41 0 4-16,25 0-20 0,13 0-19 15,-14-10-2-15,-8-8-39 16,9 1-76-16,-14-1-155 16</inkml:trace>
  <inkml:trace contextRef="#ctx0" brushRef="#br0" timeOffset="141218.9432">24287 10546 386 0,'0'0'80'0,"9"0"-16"16,37 0 3-16,17 0-25 15,2-4-20-15,-19-10-16 16,1 4-6-16,-15-1-5 15,1 5-33-15,8 4-117 16,-3 0-201-16</inkml:trace>
  <inkml:trace contextRef="#ctx0" brushRef="#br0" timeOffset="141723.0712">25133 10227 4 0,'-6'-3'333'0,"6"3"-287"16,0 0-7-16,0 0-7 15,0 0 0-15,0-5 2 16,0 5 14-16,-5 0-3 0,5 0-11 15,-3 0-10-15,3 0 0 16,0-1 2-16,0 1-2 16,0-2 0-16,0 2 0 15,0-4-5-15,41 0 11 16,16-1 15-16,-2 3-17 16,-9 2-5-16,-13 0-7 15,-14 0-7-15,-6 15-3 16,-13 15 4-16,0 7-1 15,-35 7-6-15,-22-1-2 0,10-3 0 16,20-16-1 0,16-11 0-16,11-8-3 0,0-2-1 15,14-1 3-15,35 8 1 16,0 7 0-16,-19 13 2 16,-30 19 2-16,-5 16 6 15,-94 9 1-15,-31 0-8 16,-7-14-3-16,-7-22-2 15,24-31-25-15,41-7-74 16,40-51-199-16</inkml:trace>
  <inkml:trace contextRef="#ctx0" brushRef="#br0" timeOffset="192182.4603">17400 11664 6 0,'0'-6'414'0,"0"6"-390"16,0 0 2-16,0 0 5 0,0 0 6 16,0 0-11-1,0-3 5-15,14 3 1 0,-6 0-1 16,11 0 8-16,5 0-17 15,4 33 10-15,-4 21 10 16,-21 24-17-16,-3 18-12 16,0 13-5-16,-33 0-5 15,-2-3-1-15,-3-11-2 16,-1-12-3-16,12-24-15 16,8-24-34-16,11-31-29 15,8-4-42-15,0-31-143 16</inkml:trace>
  <inkml:trace contextRef="#ctx0" brushRef="#br0" timeOffset="192436.2526">17880 11759 477 0,'0'0'69'16,"24"0"-64"-16,12 12 13 15,2 17 30-15,-11 8-10 16,-10 11-3-16,-15 12 6 16,-2 13-9-16,0 4-8 15,0 0-12-15,-21-2-10 16,-4-11-2-16,-2-11-7 16,2-14-20-16,12-17-27 0,-7-20-35 15,1-2-15-15,3 0-133 16</inkml:trace>
  <inkml:trace contextRef="#ctx0" brushRef="#br0" timeOffset="192632.6693">17544 12197 264 0,'0'-2'321'0,"0"2"-298"16,71 0 48-16,17 0-15 15,-4 0-27-15,-10 0-12 0,-12 0-14 16,-15 0-3-16,-6 0-10 16,5-3-38-16,11-2-83 15,9 5-177-15</inkml:trace>
  <inkml:trace contextRef="#ctx0" brushRef="#br0" timeOffset="193088.553">18796 11820 372 0,'0'0'260'15,"-11"9"-241"-15,3 33 3 16,-11 21 12-16,0 11-14 16,-22 8-12-16,-3 7-1 15,-2 2 5-15,-6-4-2 0,6-19-7 16,29-24-3-16,6-23-4 15,11-21 0-15,0-33 0 16,39-31-2-16,26-18-5 16,14-5 2-16,0 4 8 15,0 10 1-15,-13 8 1 16,-6 7 0-16,-17 14 1 16,-10 14 1-16,-19 11 1 15,-6 12 6-15,-8 3 0 16,0 4-3-16,5 0-1 15,9 0-2-15,5 11 15 16,14 16 14-16,-9 13-8 0,4 8-6 16,-1 9-3-16,-8 2-6 15,-6 10-6-15,-13-2-2 16,0 1 0-16,0-2-2 16,0-4-1-16,0 1-4 15,0 6-19-15,0 0-24 16,-8-6-29-16,-5-19-57 15,13-19-86-15,-11-22-119 16</inkml:trace>
  <inkml:trace contextRef="#ctx0" brushRef="#br0" timeOffset="193322.4632">18758 12326 210 0,'0'0'302'16,"0"0"-283"-16,52 0 63 15,18 0-16-15,4 0-23 16,-3 0-5-16,-11 1-23 16,-3-1-12-16,-10 0-3 15,-7 0-1-15,4 0-23 16,-3 0-69-16,5 0-131 15</inkml:trace>
  <inkml:trace contextRef="#ctx0" brushRef="#br0" timeOffset="193734.3698">19870 12003 315 0,'0'0'201'0,"0"0"-151"15,-11 0 1-15,11 0 9 16,-8 0-30-16,8 0-24 16,0 0-2-16,0 0 3 15,0 0-3-15,0 0-4 16,0 0 0-16,0 0 0 16,0 0 0-16,0 0 1 15,8 0 3-15,3 2 4 16,-3 4-3-16,-8 4-2 15,0-1-3-15,0 4-3 16,0-1-33-16,-8 4-106 0,-3-7-287 16</inkml:trace>
  <inkml:trace contextRef="#ctx0" brushRef="#br0" timeOffset="194168.5437">19838 12342 75 0,'-14'0'421'0,"8"0"-389"16,6 0-8-16,0 0-9 15,0 0 4-15,0 0-10 16,0 0 8-16,0 0 14 16,-5 0 6-16,5 0-11 15,0 4-13-15,0 7-2 16,0 3-5-16,-8-6-3 15,8 4-1-15,0-5-1 0,0-2 0 16,-11-2 1-16,11-3 0 16,0 0 1-16,0 0 1 15,0 0 1-15,0 0-3 16,0 0-2-16,-8 0-6 16,8-3-33-16,0-7-148 15</inkml:trace>
  <inkml:trace contextRef="#ctx0" brushRef="#br0" timeOffset="200752.4288">20898 12062 75 0,'-11'0'253'15,"-8"0"-211"-15,19 0-13 16,0 0-9-16,0 0 0 15,0 0 4-15,0-7 4 0,0-3-8 16,0 2 11-16,0 7 3 16,0-2-2-16,0 3-9 15,0 0-9-15,0 0-8 16,0 0-3-16,38 3 18 16,9 14 3-16,13 6-11 15,-3 11-1-15,3 8 3 16,-8 3-4-16,-6-1-4 15,-8 2-5-15,-10-7-2 16,-4-4-5-16,-2-13-16 16,-3-12-60-16,8-10-82 15,-16-8-88-15</inkml:trace>
  <inkml:trace contextRef="#ctx0" brushRef="#br0" timeOffset="200992.4376">21896 12001 353 0,'0'-4'93'0,"-14"4"-47"16,9 0-2-16,-9 6-16 15,1 21 31-15,-20 14-11 16,-5 6-19-16,-17 10-3 16,-21 13-10-16,-22 6-4 15,-14 6-5-15,0 0-4 16,14-6-3-16,5-2-1 15,28-16-5-15,27-13-12 16,24-19-38-16,14-19-53 0,0-7-46 16,47-12-70-16</inkml:trace>
  <inkml:trace contextRef="#ctx0" brushRef="#br0" timeOffset="201306.4399">21942 12338 373 0,'0'0'50'0,"25"0"0"16,21 0 3-16,20-3-13 16,-1 0-14-16,-5-2-7 15,-13 5-1-15,-20 0-10 16,-8 0-6-16,-5 0-2 16,10 0-8-16,-5 0-21 15,-5 0-96-15,-6 5-105 16</inkml:trace>
  <inkml:trace contextRef="#ctx0" brushRef="#br0" timeOffset="201502.386">21934 12584 70 0,'0'0'368'0,"0"0"-314"16,8 0 26-16,52 0-30 15,6 0-21-15,-1 0-13 16,-13 0-13-16,-14 0-3 16,9 0-13-16,10 0-33 15,-11-5-147-15</inkml:trace>
  <inkml:trace contextRef="#ctx0" brushRef="#br0" timeOffset="202004.1937">23205 12152 56 0,'-30'0'267'0,"-3"9"-230"0,0 12 14 16,1-4-7-16,-1-4-16 15,6 2-11-15,2-7-1 16,12-2 7-16,10-2-1 16,3-4 8-16,0 0 3 15,0 0 4-15,16 0 0 16,55 0-6-16,19-13-1 15,16-7-6-15,-2 7 2 16,-25 6 5-16,-13 7 1 16,-26 0-16-16,-34 10-11 15,-6 28 3-15,-6 14 0 16,-86 20-3-16,-25 21-4 0,-23 4-1 16,18 1 0-16,29-17 0 15,60-21 1-15,33-28-1 16,47-25 2-16,94-7 4 15,39-3 3-15,22-24-3 16,-19-1-4-16,-33 12-2 16,-30 6-5-16,-22 10-63 15,-46-10-143-15</inkml:trace>
  <inkml:trace contextRef="#ctx0" brushRef="#br0" timeOffset="332986.9456">11170 13664 88 0,'0'0'75'0,"0"0"-22"16,0 0-18-16,-6 0-4 0,6 0-26 15,-3 0-5 1,3 0 2-16,0 0 1 0,0 0-1 15,0 0-2-15,0 0 1 16,0 0 1-16,0 0 0 16,0 0 1-16,0 0 6 15,0 0 27-15,0-3 8 16,0 1 0-16,0-4 2 16,0 2-6-16,0-1-6 15,-5 3-10-15,5 0-3 16,0 0-3-16,0-1 7 15,0 3 0-15,-5 0-2 16,5 0-4-16,-3 0-2 16,-3 0-6-16,6 0-3 0,0 0-4 15,0 18 0-15,0 23 16 16,0 17-5-16,0 11-6 16,-19 15-4-16,-13 6-3 15,-7-2-1-15,7-5 0 16,4-14-1-16,9-12-3 15,11-20-8-15,8-11-26 16,0-21-37-16,0-5-50 16,8 0-69-16</inkml:trace>
  <inkml:trace contextRef="#ctx0" brushRef="#br0" timeOffset="333264.836">11360 14159 387 0,'0'-8'76'0,"11"5"-25"15,3 3 8-15,-6 0-42 16,-8 8 4-16,0 19-3 15,0 6-4-15,0 6-10 16,0 1-1-16,-8-6-3 0,-6 1-2 16,9-10-15-16,-1-6-39 15,6-12-90-15,0-7-121 16</inkml:trace>
  <inkml:trace contextRef="#ctx0" brushRef="#br0" timeOffset="333458.8806">11450 13885 262 0,'0'-10'227'16,"0"4"-206"-16,0-2-18 15,0 5-3 1,20-4-4-16,1 0-22 0,-2 2-61 15,-5 5-60-15</inkml:trace>
  <inkml:trace contextRef="#ctx0" brushRef="#br0" timeOffset="334075.3648">11450 13885 332 0,'309'161'41'15,"-309"-161"-1"-15,0 0 11 16,-6-5-5-16,-8 5-6 15,6 0-4-15,8 0-7 16,0 0-11-16,0 5-2 16,0 21 14-16,0 7-8 15,-5 13-7-15,-1 1-5 16,-7 3 0-16,5-3-2 0,-12-8-5 16,10-5-3-1,-4-13 0-15,14-9 0 0,0-10 0 16,0-2 0-16,0 0 0 15,0-14 1-15,24-18 0 16,17-5-1-16,-2-1 0 16,-1 6 1-16,-3 7-1 15,-5 7 1-15,-16 11 1 16,-6 5-1-16,-8 2 1 16,0 0 1-16,0 9-1 15,0 19 5-15,0 0 7 16,0-9-11-16,0-14-3 15,0-5 0-15,11 0 0 16,62-23 8-16,12-8 16 0,13 2-8 16,-5 8 2-16,-14 15-4 15,-22 6-7-15,-21 11-4 16,-20 24 3-16,-16 6-1 16,0 2-5-16,0-6-2 15,0-13-26-15,16-13-59 16,28-4-49-16,-11-7-75 15</inkml:trace>
  <inkml:trace contextRef="#ctx0" brushRef="#br0" timeOffset="335566.9124">11050 14890 253 0,'-11'-1'91'15,"11"1"-56"-15,-8 0-9 16,2-3 9-16,1 3-1 16,-4-4 0-16,4 4 9 15,0-2-2-15,5 2-11 16,0 0-7-16,0 0-7 0,0 0 6 15,24 9-5-15,9 11-6 16,0 9-1-16,-1 5-4 16,1 9-2-16,-14 2-3 15,0 5 0-15,0-6-1 16,-11-5-1-16,6-5-2 16,0-10-11-16,5-14-44 15,-8-10-63-15,-9 0-22 16,-2-8-198-16</inkml:trace>
  <inkml:trace contextRef="#ctx0" brushRef="#br0" timeOffset="335815.1141">11360 14897 287 0,'0'-1'89'16,"0"1"-34"-16,0 0-8 15,-8 0-7-15,-30 14-10 16,-14 22 0-16,-27 13-4 16,-13 10-8-16,2 6-9 15,8 1-4-15,11-3-4 16,19-13-1-16,14-18-1 16,30-18-5-16,8-14-4 15,8-1-26-15,74-32-111 16,10-13-55-16</inkml:trace>
  <inkml:trace contextRef="#ctx0" brushRef="#br0" timeOffset="336145.0718">11491 15119 188 0,'0'-2'84'15,"0"2"-16"-15,0-4-21 0,0 4-15 16,0-2-3 0,0-3 8-16,11 4 9 0,8-5-7 15,3 3-7-15,11 3 0 16,13 0-2-16,6 0-9 15,-6 0-4-15,6 0-9 16,-14 0-6-16,-5-2-2 16,8 2-3-16,-16 0-13 15,-4 0-48-15,4 0-97 16,-12 0-85-16</inkml:trace>
  <inkml:trace contextRef="#ctx0" brushRef="#br0" timeOffset="336810.8786">12361 14926 338 0,'0'-3'46'0,"0"-1"-19"16,0 4-12-16,0 0-4 15,0 0 4-15,-5 12 0 16,-36 11 9-16,3 7 7 16,5 5-8-16,8 0-6 15,23-2-10-15,2-9-6 16,0-7 0-16,0-6 0 0,13-11 1 16,34 0 9-16,-9-5 11 15,8-19-6-15,9-7-12 16,-4 0 2-16,-4 2-1 15,10 0-4-15,-5 0 0 16,0 4-1-16,8-2 0 16,0 0 1-16,5 9-1 15,-13 3 0-15,2 5 2 16,-2 3 2-16,-5 7 7 16,2 0 0-16,-3 0 2 15,0 0-2-15,-5 0-7 16,-8 12 0-16,0-2 3 15,-1 3 2-15,-7 0-5 16,-11 3 1-16,-6-2-4 16,-8 2 0-16,0 4 0 0,0-6 2 15,-33 0-3-15,-13 0 3 16,5-7-3-16,-11 0 0 16,11-7 0-16,-8 0 1 15,14-5-1-15,-12-20-1 16,15-1-2-16,-12-2 1 15,11 0-1-15,6 2 2 16,0-2-2-16,2 2 3 16,-2 6 0-16,8 5 0 15,5-1 1-15,0 7-1 16,-16 0-1-16,17 4 1 16,-6 4-1-16,11 1-8 0,8 0-33 15,0 0-50-15,0 0-124 16</inkml:trace>
  <inkml:trace contextRef="#ctx0" brushRef="#br0" timeOffset="338101.1535">13523 13514 166 0,'-3'-4'105'0,"3"0"-78"16,0 1 7-16,0 0 10 16,0 1 1-16,-11 2-6 15,-3-3 8-15,-5 3-3 16,6 0-9-16,7 0-13 15,6 0-10-15,0 0-3 16,0 5 13-16,0 9-4 16,0 2-7-16,0 8 4 15,6 2-2-15,18 13-2 16,-7 12 1-16,2 9-5 0,-8 9 4 16,-9 7-6-16,-2 0-2 15,0-13-1-15,0-16-2 16,0-21-2-16,0-19 1 15,19-7 1-15,20-5 1 16,18-29-1-16,-3 0 0 16,12 4 0-16,-14 12 0 15,-6 7 0-15,-8 11 2 16,-11 0-2-16,-8 21 0 16,-5 17 2-16,-14 13 2 15,0 2-1-15,0-3-3 16,-19-7 0-16,0-11-9 15,19-12-24-15,0 0-70 0,0-3-53 16,0-2-119 0</inkml:trace>
  <inkml:trace contextRef="#ctx0" brushRef="#br0" timeOffset="338394.7584">14741 13582 425 0,'0'0'52'0,"0"0"-27"0,0 0 15 16,-21 15-16 0,-23 18 1-16,-16 10 3 0,-14 16 13 15,-2 23-16-15,-3 4-4 16,14 12-9-16,18-6-2 15,28-5-3-15,11-14-6 16,8-12-1-16,0-12-5 16,27-16-4-16,30-7-12 15,3-12-36-15,11-14-77 16,-11 0-156-16</inkml:trace>
  <inkml:trace contextRef="#ctx0" brushRef="#br0" timeOffset="338619.031">14845 13998 310 0,'33'0'176'0,"0"0"-118"15,13 6 15-15,11 24-53 16,-11 5-3-16,-10 1-2 15,-6 5-9-15,-8-4-6 16,2-8-6-16,9-6-17 16,-11-5-69-16,2-18-123 15</inkml:trace>
  <inkml:trace contextRef="#ctx0" brushRef="#br0" timeOffset="338794.8482">15292 13984 290 0,'-98'41'218'16,"-16"15"-154"-16,-15 11 24 16,-1 8-51-16,23-6-31 15,17-12-6-15,36-13-10 16,35-15-19-16,19-22-21 16,13-7-79-16,64-10-68 15</inkml:trace>
  <inkml:trace contextRef="#ctx0" brushRef="#br0" timeOffset="339039.1388">15461 13803 178 0,'0'-4'350'0,"0"4"-332"15,14 0 3-15,43 0 14 16,3 25 3-16,-3 20-1 15,-21 18 13-15,-17 19 1 16,-19 23-1-16,0 9-15 16,-74 3-19-16,-35-4-11 15,-3-21-5-15,14-23-7 0,25-28-18 16,21-32-56 0,44-9-57-16,8-38-140 0</inkml:trace>
  <inkml:trace contextRef="#ctx0" brushRef="#br0" timeOffset="339480.9402">16476 13890 183 0,'0'0'247'0,"0"0"-172"0,0 0 15 16,35 0-31-16,17 0-36 15,0 0-14-15,-6 0 0 16,-13 0-7-16,-9 0-2 15,-2 0-4-15,-11 0-28 16,-11 7-118-16,0 15-204 16</inkml:trace>
  <inkml:trace contextRef="#ctx0" brushRef="#br0" timeOffset="339690.9781">16377 14264 429 0,'0'6'100'15,"0"3"16"-15,28 2-44 16,13-3-33-16,21-7-26 16,-7-1-10-16,-3 0-3 15,5 0-29-15,-16-14-122 16,-22-18-406-16</inkml:trace>
  <inkml:trace contextRef="#ctx0" brushRef="#br0" timeOffset="341416.6266">11739 14977 146 0,'0'-3'70'0,"0"3"-33"15,0 0-21-15,0 0 2 0,0-2-2 16,-8 2 13 0,8 0 25-16,-5 0-4 0,-1 0-12 15,6-2-5-15,-8 2-11 16,3 0-12-16,5 0-5 16,0 0-1-16,0 0-1 15,-6 0 0-15,6 0 2 16,0 0 5-16,0 0 9 15,0 0 2-15,11 0-8 16,8 0-5-16,3 2 9 16,3 3 2-16,2 2-7 15,6-1-1-15,-1-1-6 16,1 2-5-16,-6-2 1 16,3 0-1-16,-8 1 1 0,-3-1-1 15,-13-2 1-15,7 3 0 16,-7 3 2-16,-4-3 0 15,4 9 8-15,-6 2 4 16,0 9 4-16,0 8 8 16,0 5-4-16,-19 5-6 15,-8 8-7-15,-20-6-10 16,23-9 0-16,10-9-5 16,14-19-34-16,0-9-129 15</inkml:trace>
  <inkml:trace contextRef="#ctx0" brushRef="#br0" timeOffset="343710.8821">17498 13873 201 0,'0'0'101'16,"0"0"-59"-16,0 0-18 15,0 0-11-15,0 0-3 16,0 0 3-16,0 0 8 15,0 0 0-15,0 0 12 16,-5 0 1-16,-1 0-3 16,6 0 9-16,0 0-13 15,6 0-7-15,45 0 4 16,20 0 5-16,17-4 8 16,15-12-4-16,-5 1-4 0,-24 5 11 15,-14 6-9-15,-27 4-13 16,-14 0-9-16,-6 23-4 15,-13 23 6-15,0 21-2 16,-46 19-4-16,-52 19-3 16,-22 7-2-16,-11 6 0 15,8-8 1-15,44-18-1 16,52-26 0-16,27-27 0 16,136-28 0-16,63-11 1 15,44-5 6-15,24-22 0 16,-35 3-7-16,-30 5-1 15,-39 7-54-15,-78-7-195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7:32:11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24735 2980 117 0,'0'0'36'16,"0"0"10"-16,0 0-10 15,0 0 4-15,0 0-2 16,0 0-1-16,0 0 2 15,0-2-9-15,0 0-2 16,0-1 2-16,0 1 2 16,0-4 18-16,5 4-9 15,22-3-10-15,6 2 0 16,11-1-11-16,-9-4 8 16,9 1-11-16,2-6-13 0,-5 3-4 15,3-3-1-15,-4-1-14 16,-1 9-46-16,-12 5-103 15,-13 0-160-15</inkml:trace>
  <inkml:trace contextRef="#ctx0" brushRef="#br0" timeOffset="239.9828">24797 3311 335 0,'-19'0'43'0,"19"7"8"15,0 0 15-15,0 1-33 16,8-8-2-16,20 0 7 16,15 0-14-16,-2-8-12 15,5-6-9-15,-2-1-3 16,11 2-42-16,-4 1-130 15</inkml:trace>
  <inkml:trace contextRef="#ctx0" brushRef="#br0" timeOffset="886.0448">26390 2266 222 0,'0'-6'127'0,"0"-1"-99"16,2-3 30-16,42-2-7 15,2-3-14-15,20 1 1 16,2-2 9-16,-5 3-7 16,10 6-7-16,-21 0-1 15,-6 5 0-15,-7 2 4 16,-12 0-3-16,-8 0-15 16,-11 0-10-16,-2 0-1 0,-6 16-1 15,0 17 0-15,-20 12-2 16,-48 8-2-16,-30 11-2 15,-16-1-1-15,7 3 1 16,23-7-1-16,24-12 1 16,33-6 0-16,27-17-1 15,0-8-1-15,32-4 0 16,53-11 2-16,16-1 3 16,21 0 0-16,-2 0-2 15,-16-1 0-15,-20-3-1 16,-24 2-4-16,-21 2-37 15,2 0-77-15,-31 0-83 0,-10 13-275 16</inkml:trace>
  <inkml:trace contextRef="#ctx0" brushRef="#br0" timeOffset="1155.7719">26038 3437 274 0,'65'-14'222'0,"47"2"-177"15,38-4 53-15,-5-2-44 0,-9-5-9 16,-16 0-24-16,-25-5-18 15,-27 1-3-15,-10 1-5 16,7 8-36-16,-18 13-118 16,-26 5-271-16</inkml:trace>
  <inkml:trace contextRef="#ctx0" brushRef="#br0" timeOffset="1379.8961">26488 3731 585 0,'-11'55'98'16,"11"30"-31"-16,0 25 34 16,-8 11-49-16,-31 10-28 15,-12-9-14-15,4-17-10 16,28-25-3-16,19-22-24 15,11-45-124-15,76-19-335 16</inkml:trace>
  <inkml:trace contextRef="#ctx0" brushRef="#br0" timeOffset="5171.5722">3576 6981 298 0,'0'0'34'15,"0"0"7"-15,0 0-1 16,0-1 10-16,0-2-3 15,0-1 9-15,0 1-3 16,0-1-4-16,11 0-5 16,2 0-11-16,26-1-2 15,7-3-7-15,28-4 1 16,43-5-2-16,27-13 5 0,39-5 0 16,0 3-6-16,-20 3-5 15,-32 11-6-15,-52 12-5 16,-32 6-3-16,-34 3-2 15,-13 40 0-15,-19 22 1 16,-93 28-1-16,-51 40 1 16,-47 29-2-16,0 11 0 15,14 3-1-15,51-31-3 16,61-33 0-16,62-38 2 16,22-28-2-16,49-27-2 15,63-15 1-15,38-4 5 16,19-14 0-16,2-16 2 15,-26 0-2-15,-28 9-2 0,-38 1 1 16,-27 4-23 0,-14 4-49-16,3 3-64 0,-16 6-91 15,-6-5-229-15</inkml:trace>
  <inkml:trace contextRef="#ctx0" brushRef="#br0" timeOffset="5501.9151">5613 7182 89 0,'-19'-7'358'0,"-17"7"-329"16,31-3 23-16,5 3 5 15,0 0-12-15,0 0-11 16,32 10 30-16,42 12-5 16,35 3-20-16,6 5-4 15,16 4-13-15,-14 7-13 16,-19 0-5-16,-14 9-4 16,-24 1 0-16,-13 1-3 15,-14-3-6-15,-14-18-16 16,0-12-37-16,0-13-49 15,-11-6-73-15,3-25-296 16</inkml:trace>
  <inkml:trace contextRef="#ctx0" brushRef="#br0" timeOffset="5706.0718">6537 7095 397 0,'-41'0'101'16,"-16"0"-68"-16,-9 14 16 15,-21 26-9-15,-25 18 8 16,-24 11-23-16,-19 15-9 16,-3 8-3-16,5-3-5 15,30-6-8-15,30-16 0 16,50-17-12-16,43-15-42 0,0-24-101 16,76-11-158-16</inkml:trace>
  <inkml:trace contextRef="#ctx0" brushRef="#br0" timeOffset="6177.8319">6957 6679 330 0,'0'0'67'15,"0"-2"-15"-15,0 2-1 16,0-2 11-16,38-3 9 16,22 2-13-16,6 0-11 15,-1 3 0-15,-13 0-14 0,-25 0-21 16,-8 21-6 0,-19 12-1-16,0 10 2 0,-8 15-3 15,-52 3-2-15,3 0-1 16,10-3 2-16,23-18-3 15,24-9 0-15,0-16-2 16,24-15-1-16,50 0-11 16,16 0-17-16,-3-7-64 15,9-10-59-15,-23-6-149 16</inkml:trace>
  <inkml:trace contextRef="#ctx0" brushRef="#br0" timeOffset="6761.7102">8091 7330 297 0,'-8'0'114'0,"8"0"-75"16,0 0 37-16,65 0 16 16,34-3-38-16,26-16-17 15,6-5-9-15,-14 7-10 16,-24-3-14-16,-22 6-4 15,-11 0-10-15,5-1-62 16,-18-7-183-16</inkml:trace>
  <inkml:trace contextRef="#ctx0" brushRef="#br0" timeOffset="7091.7018">10003 6670 476 0,'0'0'61'16,"-9"20"-54"-16,-42 25 43 16,-26 13-22-16,-35 8-20 15,1 1-2-15,-1 0-2 16,14-3 8-16,46-14-1 15,30-18-10-15,22-22-1 16,55-10 2-16,56-5 23 0,31-22-4 16,-3 0-9-16,-21 7 0 15,-20 4-3-15,-38 8-8 16,-28 0-1-16,-13 2-3 16,-5-3-16-16,-6-3-65 15,-8-6-134-15</inkml:trace>
  <inkml:trace contextRef="#ctx0" brushRef="#br0" timeOffset="7331.7131">10515 6527 5 0,'0'-11'417'0,"0"11"-372"16,-3 0-4-16,-2 8-6 15,-6 21 41-15,-3 16-27 16,-13 12-13-16,-14 17 1 15,-10 13-12-15,-26 13-1 16,-5 11-8-16,-13 11-8 16,-6 5-7-16,17-4-1 15,4-11-2-15,37-22-10 16,35-27-26-16,8-19-32 16,0-23-53-16,46-21-72 15</inkml:trace>
  <inkml:trace contextRef="#ctx0" brushRef="#br0" timeOffset="7655.9916">10742 6977 416 0,'0'0'29'16,"27"3"57"-16,19 22-17 0,6 2-13 16,22 8-14-16,-9 5-8 15,6 4-5-15,-11 6-8 16,-8 0-11-16,-6-3-9 15,-13-3-1-15,5-10-10 16,-11-6-11-16,-8-14-81 16,0-14-123-16</inkml:trace>
  <inkml:trace contextRef="#ctx0" brushRef="#br0" timeOffset="7811.6728">11352 6943 431 0,'-84'48'160'16,"-23"22"-108"-16,-4 22 41 0,-18 9-32 16,4-2-46-16,13-11-15 15,39-18-15-15,40-12-58 16,33-31-127-16</inkml:trace>
  <inkml:trace contextRef="#ctx0" brushRef="#br0" timeOffset="8457.82">12432 7038 373 0,'-25'0'19'0,"17"0"8"15,-8 0-16-15,13 0 22 16,3 0 27-16,0-8 7 15,33 2 3-15,35-3-14 16,8-4-16-16,12 4-17 16,-12-3-14-16,-11 4-7 15,-18 1-2-15,5-1-6 16,-6 3-22-16,9-3-87 16,-12 4-90-16,-10-4-192 15</inkml:trace>
  <inkml:trace contextRef="#ctx0" brushRef="#br0" timeOffset="8862.2578">13247 6709 501 0,'-13'-6'39'15,"13"6"10"-15,0 0-16 16,24 0 23-16,23-5-20 15,4-1-13-15,-15 4 11 16,-3 2-6-16,-9 0-13 16,-16 8-7-16,-8 23-1 15,0 9 0-15,0 3-2 16,-22-4-2-16,9-11-3 0,13-9-2 16,0-9 1-16,41-10-1 15,30 0 2-15,-3 0 2 16,-11 0 2-16,-16 15 1 15,-17 20 4-15,-24 24 15 16,-5 26 1-16,-93 14-13 16,-14 3-7-16,-19-7-4 15,19-26-1-15,25-19-1 16,11-18-3-16,24-14-2 16,19-14-8-16,11-4-11 15,22 0-15-15,0 0-42 16,20-21-62-16,40-12-144 15</inkml:trace>
  <inkml:trace contextRef="#ctx0" brushRef="#br0" timeOffset="9186.003">14262 6956 537 0,'-104'46'77'0,"11"22"-8"16,14 6-34-16,27-9-16 16,39-13-5-16,13-20-5 15,41-22 2-15,57-10 19 0,38-5 2 16,28-34-6 0,13-11-11-16,-5-3-5 0,-22 4-2 15,-58 16 8-15,-34 13-4 16,-58 9 4-16,-14 0 3 15,-84 3-3-15,-33-1-16 16,-14 5-1-16,28 4 0 16,38 0-4-16,46 0-22 15,33-12-45-15,33-20-71 16,84-14-166-16</inkml:trace>
  <inkml:trace contextRef="#ctx0" brushRef="#br0" timeOffset="9657.6033">15606 6943 430 0,'-8'-2'73'0,"8"2"1"15,8 0 3-15,44 0-19 16,13-8-37-16,6-2-4 15,-6 3 0-15,-24-1-13 0,0 8-4 16,-8 0-22 0,-9 0-78-16,-18 0-182 0</inkml:trace>
  <inkml:trace contextRef="#ctx0" brushRef="#br0" timeOffset="9821.951">15606 7312 816 0,'0'6'33'0,"60"1"9"15,16-7-38-15,17 0-4 0,13-6-22 16,-8-37-123-16,0-16-284 16</inkml:trace>
  <inkml:trace contextRef="#ctx0" brushRef="#br0" timeOffset="11649.7986">16765 6714 376 0,'-14'0'11'16,"14"0"6"-1,0 0 16-15,0 0 39 0,41 0-7 16,24 0 11-16,28-5-4 16,16-14-16-16,8-1 1 15,3 3-14-15,-27 6-17 16,-28 11-14-16,-32 0-9 15,-27 25-2-15,-6 35 3 16,-47 19-3-16,-75 25 0 16,-17 21 0-16,-6 7 0 15,28-8-1-15,38-17-2 16,46-29 2-16,33-20-4 16,5-18-1-16,74-10-2 15,33-10 2-15,19-8 3 16,-11-5 0-16,-3-4 1 0,-27 0-11 15,-16-3-30-15,-9 0-51 16,1 0-55-16,-25-16-169 16</inkml:trace>
  <inkml:trace contextRef="#ctx0" brushRef="#br0" timeOffset="11911.6392">18090 7175 384 0,'24'-7'119'15,"23"7"-78"-15,13 0 29 16,5 8-7-16,-5 17-9 16,11 7-18-16,0 3-9 15,2 9-11-15,-13 3-8 16,-2-1-6-16,-20 4-1 15,-16-1-1-15,-3 4-3 16,-14 4-9-16,9-13-40 16,-14-17-75-16,8-27-147 15</inkml:trace>
  <inkml:trace contextRef="#ctx0" brushRef="#br0" timeOffset="12113.8625">18883 7194 507 0,'-139'52'45'16,"-5"25"58"-16,-20 10-44 15,-5 5-38-15,16-10-14 16,17-12 0-16,38-14-5 16,32-14-2-16,28-15-1 15,38-12-10-15,0-15-33 16,77-1-105-16,29-42-123 15</inkml:trace>
  <inkml:trace contextRef="#ctx0" brushRef="#br0" timeOffset="12519.8745">19393 6796 90 0,'0'0'304'0,"14"0"-285"16,24-3 64-16,14 0-35 0,13-5 5 15,3-1 5-15,-10 2-1 16,-20 7-20-16,-25 0-15 16,-13 16-10-16,0 26 4 15,-65 20-3-15,-14 8-8 16,0 1-1-16,22-5 4 16,29-15 7-16,28-11-11 15,0-17-4-15,60-11 1 16,30-12 2-16,3 0-1 15,8 0-2-15,16-5-20 0,25-20-73 16,-17-20-160 0</inkml:trace>
  <inkml:trace contextRef="#ctx0" brushRef="#br0" timeOffset="13119.9754">20197 7422 69 0,'0'-17'473'0,"9"7"-415"15,64 5 45-15,12-1-55 16,-1-2-10-16,-5 2-11 16,-19-2-16-16,-8 5-10 15,-14-1-1-15,20 0-12 16,2-7-52-16,13-6-115 0,-2-10-224 15</inkml:trace>
  <inkml:trace contextRef="#ctx0" brushRef="#br0" timeOffset="13539.7682">22139 6558 483 0,'-47'0'37'0,"7"0"-27"0,-12 23 13 15,-6 3 13-15,-2 2-16 16,-10 7 10-16,10 4 8 16,-19 9-6-16,-6 11 0 15,6 12-6-15,-6 19-3 16,12 11-6-16,16 3-1 15,18-9-2-15,37-17 1 16,2-15-4-16,21-26 0 16,64-16-5-16,32-12 6 15,14-9 0-15,-11-9-4 16,-8-22-3-16,-28-4 2 16,-40-5-6-16,-41-3 1 15,-3 5 0-15,-66-5-1 0,-40 4-1 16,-14 11-2-1,16 9-1-15,33 10-7 0,25 4-28 16,33 5-25-16,13-2-34 16,13-3-71-16,58-4-132 15</inkml:trace>
  <inkml:trace contextRef="#ctx0" brushRef="#br0" timeOffset="13869.1424">22439 6951 112 0,'0'0'368'0,"0"0"-336"15,0 0 22-15,13 16 11 16,34 12-9-16,5 1-9 16,13 8 1-16,0 5-5 15,-5 6-17-15,-13 2-14 16,-1-4-10-16,-2 5-2 16,-9-7-1-16,-5-3-5 15,-3-6-13-15,-13-12-48 16,5-8-50-16,-11-15-64 0,-8-1-154 15</inkml:trace>
  <inkml:trace contextRef="#ctx0" brushRef="#br0" timeOffset="14033.6203">23069 6970 199 0,'-58'0'368'15,"-21"7"-319"-15,-5 33 22 16,-31 17-9-16,-21 15-12 15,-22 11-29-15,-11 1-16 16,13-5-5-16,36-19-10 16,60-15-55-16,41-32-151 0</inkml:trace>
  <inkml:trace contextRef="#ctx0" brushRef="#br0" timeOffset="16433.8281">23712 7144 295 0,'-8'0'36'16,"8"0"-19"-16,0 0 8 16,-6 0-1-16,1 0 1 0,-3 0-1 15,-6 0 3-15,9 0 0 16,-9 0-5-16,14 0 10 16,0 0-3-16,0 0-4 15,0 0 4-15,0 0 9 16,60 0 9-16,38-11-3 15,14 0-10-15,5 2-11 16,-24-1-7-16,-22 6-8 16,-25 4-8-16,-8 0-1 15,-5 0-24-15,5 0-105 16,-5 0-170-16</inkml:trace>
  <inkml:trace contextRef="#ctx0" brushRef="#br0" timeOffset="17011.4992">24865 6736 105 0,'-8'0'203'15,"3"0"-191"-15,-1 0 21 16,4 0 14-16,-9 0 7 15,3 0 5-15,8 0 3 16,0-1 6-16,8-7-14 16,49-1-6-16,3-2-9 15,-14 4-3-15,-2 7-8 16,-22 0-15-16,-22 12-8 16,0 24 4-16,-19 6-3 15,-47 7-3-15,1-5-2 0,16-11 0 16,11-11-1-16,38-12 0 15,0-7-2-15,38-3 1 16,43 0 1-16,15 0 0 16,-9 0 0-16,-16 2 1 15,-30 25 3-15,-41 20 5 16,0 25 12-16,-79 15-9 16,-47 10-7-16,-18-8-5 15,13-20 0-15,14-22-5 16,43-29-19-16,31-14-24 15,34-4-38-15,9-4-54 16,60-27-145-16</inkml:trace>
  <inkml:trace contextRef="#ctx0" brushRef="#br0" timeOffset="23803.7567">26411 6596 233 0,'6'-4'94'0,"-6"4"-60"16,0-1-4-16,0 1 1 16,0 0-4-16,0 0-6 0,0 0 14 15,0 0 8-15,0 0-2 16,0 0-7-16,-6 0-13 16,-2 0-7-16,3 0 6 15,-3 0 1-15,-11 0-4 16,-20 15-2-16,-7 8-3 15,-19 12-1-15,-6 10-2 16,-14 7-6-16,6 16 4 16,-5 9 2-16,24 10 8 15,13 10-2-15,34-1-6 16,13-11-6-16,19-29-2 0,60-24 2 16,27-31 5-16,17-2 10 15,10-45-4-15,-10-16 0 16,-44 1-1-16,-54 10-3 15,-25 19 4-15,-104 22 1 16,-54 10-12-16,-11 16-3 16,19 15 0-16,76-7-12 15,74-24-87-15,41-8-181 16</inkml:trace>
  <inkml:trace contextRef="#ctx0" brushRef="#br0" timeOffset="48733.4722">6818 9609 81 0,'-14'9'135'16,"-5"-5"-110"-16,6 3 28 16,7-2 6-16,6-5-34 15,0 0-4-15,-8 0 10 16,-3 0 4-16,11 0-3 15,-14 0-4-15,14 0 5 16,0 0-1-16,0 0 3 16,14 0-11-16,32 0-8 15,20 0 3-15,10-7 0 16,17 0 2-16,-9-1-11 0,1 5-3 16,-17 2-5-16,-11 1-2 15,-5 0-7-15,0 0-43 16,-19 0-156-16</inkml:trace>
  <inkml:trace contextRef="#ctx0" brushRef="#br0" timeOffset="49033.2844">8274 9172 505 0,'0'0'28'0,"0"51"-24"16,-22 12-2-16,-43 18-2 15,-39 2 0-15,-8 6-2 16,9-8 0-16,29-14 1 16,41-17 1-16,33-18 0 15,8-25-5-15,69-7-17 16,24 0 11-16,13-16 11 15,1-3 0-15,-17 7 0 16,-33 6 0-16,1 6 0 0,-47 0-67 16,-5-5-171-1</inkml:trace>
  <inkml:trace contextRef="#ctx0" brushRef="#br0" timeOffset="49289.161">8994 8973 113 0,'0'-14'289'0,"-6"6"-257"16,-7 8 15-16,13 0-10 15,-9 0 4-15,-1 19 18 16,-10 20-1-16,-20 19-15 16,-15 28-19-16,-27 19-7 15,-19 18-6-15,-16 14-6 0,-14 2-3 16,19-5-1-16,9-4-1 15,37-12-2-15,47-19-16 16,19-25-55-16,0-28-69 16,44-34-76-16,30-12-102 15</inkml:trace>
  <inkml:trace contextRef="#ctx0" brushRef="#br0" timeOffset="49597.4368">8915 9707 290 0,'0'-7'148'0,"0"0"-110"16,21 7 30-16,23 0-29 15,8 0 14-15,13 22-13 16,9 0-3-16,-3 4 0 16,-6 10-12-16,-13 3-10 15,-16 5-9-15,-12 2-5 16,-10-5-1-16,-1-6-10 16,6-13-38-16,1-17-42 15,-7-5-69-15,6-18-44 16</inkml:trace>
  <inkml:trace contextRef="#ctx0" brushRef="#br0" timeOffset="49777.3162">9635 9543 483 0,'-85'8'34'16,"14"35"13"-16,-13 18 22 15,-15 10-22-15,-12 11-14 16,10 2-20-16,11-2-13 15,19-6 0-15,38-22-9 16,33-17-45-16,0-23-133 16,52-14-244-16</inkml:trace>
  <inkml:trace contextRef="#ctx0" brushRef="#br0" timeOffset="50031.1947">10357 9677 460 0,'0'0'55'16,"46"4"-18"-16,25 2-11 15,3-1-18-15,5-5-7 16,-3 0-1-16,-16 0-48 16,-13-4-194-16</inkml:trace>
  <inkml:trace contextRef="#ctx0" brushRef="#br0" timeOffset="50541.3598">11445 9320 373 0,'-14'0'37'16,"14"0"-15"-16,0 0 34 16,9-3 14-16,29-9-29 15,14 1 11-15,-6 3-2 16,6 8-7-16,-11 0 10 16,-17 3-25-16,-10 28-7 0,-14 11 0 15,0 2-5-15,-8 3-6 16,-17-9-6-16,6-14-3 15,19-11-1-15,0-13-1 16,24 0 1-16,42 0 1 16,8 0 2-16,-4 0-2 15,-18 0 0-15,-11 39 2 16,-41 26 7-16,0 18 0 16,-79 11-3-16,-46 7-5 15,2-16-2-15,3-20-1 16,25-30-3-16,15-26-12 15,26-9-7-15,27-15-17 16,16-14-29-16,11-5-11 16,19 4-24-16,41-5-47 15,24-11-98-15</inkml:trace>
  <inkml:trace contextRef="#ctx0" brushRef="#br0" timeOffset="50857.4933">12767 9294 323 0,'-46'7'73'0,"-6"33"-13"16,6 21 26-16,-11 10-1 16,16 11-15-16,22-1 1 15,19-10-25-15,5-19-29 0,88-25-13 16,38-26-1-16,27-1 6 15,14-36-4-15,10-27 1 16,-4-7 0-16,-23-7 0 16,-49 7 16-16,-54 13-17 15,-52 7 11-15,-46 14-1 16,-85 9-6-16,-38 12-9 16,-3 15 0-16,36 0-8 15,57 0-42-15,51 0-70 16,28-10-163-16</inkml:trace>
  <inkml:trace contextRef="#ctx0" brushRef="#br0" timeOffset="51583.0016">15227 9387 327 0,'-36'-4'56'0,"31"4"0"0,-1-2-19 16,6-3 9-16,0 5 26 15,11 0-13-15,36 0 3 16,7 0-16-16,-2 0-14 16,0-6-24-16,-14-2-8 15,-3-2 0-15,9-1-14 16,8-2-28-16,-11 7-72 16,-3 1-86-16,-33 5-110 15</inkml:trace>
  <inkml:trace contextRef="#ctx0" brushRef="#br0" timeOffset="51741.3413">15303 9535 457 0,'0'0'127'0,"19"0"-66"0,63 0-5 16,8 0-30-16,0 0-17 15,-8 0-9-15,2 0-15 16,6 0-44-16,3-14-134 15</inkml:trace>
  <inkml:trace contextRef="#ctx0" brushRef="#br0" timeOffset="52027.6708">16699 9443 402 0,'0'13'141'0,"0"4"-114"15,66 1 24-15,26-11-12 16,20-7-10-16,5 0-18 15,-18 0-7-15,4-5-4 16,9-13-5-16,-6-4-58 16,3-8-231-16</inkml:trace>
  <inkml:trace contextRef="#ctx0" brushRef="#br0" timeOffset="52417.1097">18725 8892 169 0,'0'-6'263'0,"-19"6"-221"16,-8 0 1-16,-6 6-16 16,-19 29 24-16,-21 12-10 15,-12 16-3-15,-8 18-9 0,-2 18-5 16,8 12 1-16,16 10 2 15,19-7-3-15,30-12-4 16,22-23-10-16,6-24-7 16,75-25-2-16,37-30 6 15,26-6 1-15,6-43-6 16,-14-17-1-16,-24-6 0 16,-38 8 1-16,-50 5-1 15,-24 9 1-15,-38 18 0 16,-65 15 0-16,-9 17-2 15,-3 0 0-15,31 35-4 16,32-3-34-16,33-3-49 16,19-6-33-16,0-5-79 0,46-9-198 15</inkml:trace>
  <inkml:trace contextRef="#ctx0" brushRef="#br0" timeOffset="52747.2849">19333 9230 480 0,'-19'0'37'0,"19"11"14"16,0 17 8-16,19 8-20 16,22 3-8-16,11 4 10 15,0 1 3-15,2 6-8 16,3 2-12-16,-5 1-17 16,-5-5-7-16,-7-5-1 15,-1-5-10-15,-1-14-24 16,-3-4-58-16,3-16-79 15,-13-4-136-15</inkml:trace>
  <inkml:trace contextRef="#ctx0" brushRef="#br0" timeOffset="52914.4099">19859 9306 570 0,'-101'17'53'16,"-8"59"35"-16,-43 16-18 15,-17 6-25-15,-9 1-29 16,15-6-16-16,56-23-14 16,56-30-75-16,51-40-190 15</inkml:trace>
  <inkml:trace contextRef="#ctx0" brushRef="#br0" timeOffset="53677.4737">20369 9344 42 0,'-19'0'327'16,"11"0"-286"-16,8 0 12 15,0 0 19-15,19 0 0 16,36 0-9-16,24 0-15 15,-8 0 4-15,2 0-22 16,-16-9-22-16,-10 5-8 16,5 0-3-16,21-11-32 15,12-6-94-15,13-8-179 16</inkml:trace>
  <inkml:trace contextRef="#ctx0" brushRef="#br0" timeOffset="54111.4285">21653 8909 490 0,'-46'7'54'0,"46"11"-30"15,0-11-3-15,0-7-16 16,60 0 8-16,11 0 35 15,14-10 14-15,-12 2 0 16,-16 8-14-16,-29 0-14 16,-28 32-16-16,0 21 3 0,-77 12-10 15,-29 15-5 1,-6-8-4-16,33-17-2 0,33-23 0 16,40-24-2-16,6-8-2 15,38-10-1-15,55-20 3 16,19 2 2-16,-6 8 0 15,-16 18 0-15,-24 2 0 16,-39 35 0-16,-27 23 2 16,-27 21 3-16,-91 3-2 15,-31-3-2-15,-4-15-1 16,8-19-1-16,28-17-5 16,33-20-15-16,24-8-20 0,40 0-10 15,20 0-29 1,52-7-65-16,41-15-73 0</inkml:trace>
  <inkml:trace contextRef="#ctx0" brushRef="#br0" timeOffset="54471.4527">23240 8894 298 0,'0'0'91'16,"-19"0"-36"-16,-16 0-30 16,-9 0 6-16,-16 6 22 15,-11 21 7-15,-16 10-2 0,11 20-7 16,-12 15-7-16,18 17-10 16,29 2-9-16,16-16-5 15,25-13-14-15,44-29-5 16,48-19 3-16,34-14 6 15,5 0-1-15,0-22-1 16,-33-2-3-16,-46 7 8 16,-47 2 3-16,-5 4 9 15,-90 2-3-15,-35-2-22 16,-3 7-2-16,16 1-3 16,44 3-32-16,35 0-58 15,22-6-94-15,11-16-282 0</inkml:trace>
  <inkml:trace contextRef="#ctx0" brushRef="#br0" timeOffset="60060.6023">7238 12083 205 0,'0'0'57'0,"0"0"-30"16,0 0-7-16,0 0 10 16,0-3 28-16,-14-1-1 0,1 3-3 15,-1-1-1-15,14 0-9 16,-6 2 0-16,1 0-8 16,5 0-7-16,0 0-10 15,0 0-4-15,33-3 10 16,32-3 4-16,6-1-8 15,16 2-2-15,-5 3 1 16,-14 2 1-16,-10 0-8 16,-23 7-8-16,-19 21-1 15,-16 14 0-15,-11 15 0 16,-68 17-3-16,-46 10 0 16,-11 6-1-16,10-4-1 0,33-10 1 15,42-25-6-15,51-15 0 16,0-25-5-16,79-8-3 15,19-3 10-15,14 0 2 16,5 0 2-16,-5-7 0 16,-20 2 0-16,-15 0-19 15,-17-2-54-15,0-7-49 16,-28-6-98-16</inkml:trace>
  <inkml:trace contextRef="#ctx0" brushRef="#br0" timeOffset="60367.5976">8187 12172 490 0,'0'0'40'15,"0"20"5"-15,27 9 7 16,19 4-7-16,12-3-9 16,2 0 0-16,0-4-2 15,5 3-7-15,-8-5-18 16,-10 4-7-16,-7-1-2 0,-7-3-1 16,0 2-3-16,5-4-10 15,-5-7-35-15,-6-11-54 16,-21-4-53-16,2 0-43 15</inkml:trace>
  <inkml:trace contextRef="#ctx0" brushRef="#br0" timeOffset="60547.2086">8803 12197 44 0,'-76'0'477'15,"-12"0"-409"-15,-4 37 13 16,-37 21-22-16,-23 14-7 15,-4 7-28-15,4-6-22 0,29-10-2 16,44-15-1-16,52-20-8 16,27-14-37-16,40-14-95 15,91-20-160-15</inkml:trace>
  <inkml:trace contextRef="#ctx0" brushRef="#br0" timeOffset="60781.103">9675 12211 542 0,'0'8'122'0,"39"7"-109"15,45-4 3-15,-5-5-16 16,14-6-3-16,-3 0-54 16,-11-4-133-16</inkml:trace>
  <inkml:trace contextRef="#ctx0" brushRef="#br0" timeOffset="61417.1512">10889 11981 268 0,'-14'0'181'15,"-5"0"-137"-15,19 0 4 16,0 0-3-16,0 0-4 16,0 0 5-16,19-6-4 15,47-2 19-15,24-4-3 16,2 4-25-16,-26 6-9 16,-15 2-9-16,-29 0-10 15,-16 13-1-15,-6 19 1 16,0 8 2-16,-33 6-2 15,-13-4-4-15,8-12 0 16,24-18-1-16,14-8 0 16,0-4-2-16,27 0 2 0,39 0 0 15,4 0 0-15,-18 0 1 16,-11 20 1-16,-22 15-1 16,-19 20 4-16,-32 19 4 15,-80 5-7-15,-25-1-2 16,-7-19-1-16,13-24-2 15,33-26-10-15,24-9-13 16,33 0-21-16,36-21-30 16,5-5-46-16,46-3-79 15,44-9-197-15</inkml:trace>
  <inkml:trace contextRef="#ctx0" brushRef="#br0" timeOffset="61755.2168">12086 12001 345 0,'-85'49'120'0,"6"13"-39"15,14 8-15-15,13-4-13 16,25-9-22-16,27-12-18 15,0-17-5-15,65-20-3 16,28-8 12-16,38-3 10 0,13-40-6 16,12-8-9-1,-17-10 1-15,-33 9 19 0,-30 5 1 16,-40 8-1-16,-36 4-11 16,-17 4-16-16,-67 3-5 15,-20 7 0-15,6 13-1 16,24 2-8-16,23-1-25 15,32-2-67-15,19-13-123 16</inkml:trace>
  <inkml:trace contextRef="#ctx0" brushRef="#br0" timeOffset="62137.3072">13490 11942 495 0,'5'0'28'15,"85"-3"22"-15,3-4-23 16,-6-2-19-16,-10 7-8 15,-17 2-9-15,-14 0-77 16,-27 0-167-16</inkml:trace>
  <inkml:trace contextRef="#ctx0" brushRef="#br0" timeOffset="62295.1788">13678 12066 417 0,'0'5'298'0,"14"12"-220"16,65-5-55-16,13-2-23 16,7-10-7-16,4 0-78 15,-10-20-160-15</inkml:trace>
  <inkml:trace contextRef="#ctx0" brushRef="#br0" timeOffset="62821.2112">15350 11989 516 0,'0'0'45'16,"27"3"56"-16,44 1-48 16,2-4-16-16,-7 0-22 0,-9 0-15 15,-5 0-1-15,-3 0-15 16,22 0-87-16,-11-13-183 16</inkml:trace>
  <inkml:trace contextRef="#ctx0" brushRef="#br0" timeOffset="63301.2432">16413 11626 391 0,'-22'0'56'16,"22"0"-49"-16,0 0-1 16,0 0 33-16,33 0 39 15,46 0 5-15,0-3-16 16,-8 3 0-16,-11 0-17 16,-27 6-23-16,-33 30-17 15,0 15 5-15,-60 13-2 16,-39 2-6-16,1-3-6 15,27-21-1-15,39-18 0 16,32-16 0-16,0-8-2 0,51 0 0 16,34-2 2-16,21-12 0 15,-8 9 0-15,-18 5 1 16,-23 5 1-16,-25 36 2 16,-32 22 0-16,-10 18 5 15,-97 12-3-15,-43-11-5 16,-8-11-1-16,22-29-2 15,29-25-2-15,37-17-16 16,42 0-8-16,28-27-13 16,14-10-54-16,84-3-6 15,28 1-74-15,10-9-159 16</inkml:trace>
  <inkml:trace contextRef="#ctx0" brushRef="#br0" timeOffset="63652.5629">18259 11486 306 0,'-79'33'74'0,"-6"4"20"16,6 13-7-16,-5 15-1 15,5 9-18-15,8 12-18 16,19-7-16-16,44-11-22 16,8-21-9-16,60-24-2 0,62-21 2 15,31-2 12-15,11-20-2 16,-6-18-3-16,-49 4 7 16,-49 10 13-16,-52 6 1 15,-8 5-6-15,-106 8-11 16,-39 4-12-16,-5 1-2 15,11 0-1-15,36 0-9 16,48 0-40-16,30 0-61 16,25 0-117-16</inkml:trace>
  <inkml:trace contextRef="#ctx0" brushRef="#br0" timeOffset="64822.5652">8078 13932 25 0,'-36'-2'394'15,"-7"2"-372"-15,34 0 6 16,4 0-16-16,-3 0 2 16,8 0 21-16,0-5 22 15,0-4 21-15,0 0-21 16,46-8-15-16,22 2-2 15,36-2-11-15,13 3-2 16,-11 5-3-16,-10 6 0 0,-36 3-12 16,-19 0-7-16,-28 14-3 15,-13 25 1-15,0 15 2 16,-73 18 1-16,-44 11-4 16,-28 4-1-16,0-5-1 15,28-5-1-15,25-14-1 16,51-17-1-16,41-17 0 15,0-12-1-15,49-5 0 16,46-4 3-16,6-6 0 16,16-2 0-16,-5 0-1 15,0 0-7-15,-28 0-25 16,-5-5-45-16,-13-12-60 0,-14-2-170 16</inkml:trace>
  <inkml:trace contextRef="#ctx0" brushRef="#br0" timeOffset="65183.0674">9073 14077 476 0,'-14'0'73'16,"14"0"-22"-16,0 19 12 15,60 12-11-15,6 5-13 16,5 8 7-16,13 5-10 15,1 5-9-15,-6 0-13 16,-6-7-10-16,-13-4-4 16,-13-13-4-16,2-6-10 15,-3-10-29-15,6-7-78 16,-11-7-111-16</inkml:trace>
  <inkml:trace contextRef="#ctx0" brushRef="#br0" timeOffset="65356.5319">9768 14135 166 0,'-139'42'465'0,"-11"27"-419"16,6 18 26-16,-6 7-39 16,5-4-32-16,20-12-1 15,51-21-19-15,44-25-83 16,30-32-139-16</inkml:trace>
  <inkml:trace contextRef="#ctx0" brushRef="#br0" timeOffset="65881.2664">11050 14175 237 0,'-19'0'291'0,"19"0"-225"16,0 0-23-16,60 0 3 16,13 0-13-16,3 0-23 15,-7 2-7-15,-12-2-1 16,-11 0-2-16,-8 0-5 15,14 0-50-15,-19 0-179 16</inkml:trace>
  <inkml:trace contextRef="#ctx0" brushRef="#br0" timeOffset="66031.1568">11202 14355 396 0,'-8'13'345'15,"8"8"-307"-15,41 5-10 16,38-12-28-16,11-14-47 16,-16-7-158-16</inkml:trace>
  <inkml:trace contextRef="#ctx0" brushRef="#br0" timeOffset="66841.0058">12669 14135 221 0,'-5'0'237'0,"5"0"-166"15,5 0 1-15,61 0-9 16,7 11-20-16,12-1-6 16,8-6-5-16,-9 2 1 15,6-4-15-15,-30-2-18 16,0 2 0-16,0-2-15 16,16 0-43-16,3-17-85 15,11-11-169-15</inkml:trace>
  <inkml:trace contextRef="#ctx0" brushRef="#br0" timeOffset="67321.2635">14668 13510 337 0,'0'-2'42'15,"0"2"22"-15,0 0-26 16,0-2-9-16,0-1-8 0,-14 0 14 16,14 3 9-16,-5 0-12 15,-20 0-5-15,-10 6-6 16,-17 21-10-16,-19 10 8 15,-16 12 0-15,2 13-4 16,-13 18-2-16,14 10 1 16,5 4 7-16,32-1-5 15,28-12-7-15,19-23-5 16,19-19-2-16,55-16 4 16,24-21 5-16,6-2-1 15,21-12-2-15,-8-22 2 16,-32-1 0-16,-39 5 0 15,-46 5 5-15,0 3 5 16,-65 6-11-16,-39 8-7 16,-8 8 0-16,14 0-2 0,19 0-2 15,27 10-12-15,39 0-53 16,13-10-100-16,0 0-165 16</inkml:trace>
  <inkml:trace contextRef="#ctx0" brushRef="#br0" timeOffset="68041.3225">8724 15941 385 0,'-19'-3'169'0,"19"3"-118"16,0 8-12-16,60 23 18 16,19 11-7-16,13 9-20 15,-2 4 1-15,-5 3-12 16,-6 0-6-16,-8-3-7 15,-17-5-5-15,-10-8-1 0,-17-3-3 16,6-4-11 0,5-7-43-16,-5-13-84 0,-11-15-172 15</inkml:trace>
  <inkml:trace contextRef="#ctx0" brushRef="#br0" timeOffset="68303.1284">9624 15829 241 0,'-93'0'274'15,"-13"35"-238"-15,-12 32 67 16,-23 20-24-16,-12 13-28 15,3 1-34-15,11-7-17 16,30-19 0-16,35-25-11 16,50-16-17-16,24-16-48 15,32-16-81-15,58-2-171 16</inkml:trace>
  <inkml:trace contextRef="#ctx0" brushRef="#br0" timeOffset="68723.372">10087 16114 535 0,'0'0'84'0,"60"0"-17"15,44 4-32-15,2-4-27 16,-8 0-8-16,-19 0 0 16,-19 0-16-16,-27 2-53 15,-14-2-64-15,-19 0-129 16</inkml:trace>
  <inkml:trace contextRef="#ctx0" brushRef="#br0" timeOffset="68886.284">10139 16413 516 0,'0'0'212'0,"16"5"-201"16,69-5 2-16,13 0-13 15,19-5-5-15,-13-30-97 16,-25-15-210-16</inkml:trace>
  <inkml:trace contextRef="#ctx0" brushRef="#br0" timeOffset="69293.1846">11521 16249 484 0,'-5'0'185'0,"5"0"-145"16,8 1 2-16,44 3-6 15,13-4-20-15,14 0-12 16,-8-7-2-16,8-14-2 16,19-4-14-16,9-1-74 15,-4-14-144-15</inkml:trace>
  <inkml:trace contextRef="#ctx0" brushRef="#br0" timeOffset="69833.147">12623 15832 132 0,'-11'0'220'15,"3"0"-209"-15,8 5 3 0,0-5 9 16,-11 0 17 0,8 0 24-16,-2 0 11 0,5 0 1 15,0 0-32-15,0 0-12 16,0 0-3-16,0 0-9 16,0 0 3-16,19-8 1 15,27-1 1-15,25-4-4 16,3-5 2-16,5 2-3 15,0 0 0-15,-14 4-1 16,-27 5-7-16,-10 7-2 16,-28 0-8-16,0 0 1 15,0 30-1-15,-14 24 4 0,-51 21-3 16,-39 9-1-16,9-7 0 16,13-15-2-16,35-23 0 15,39-19 0-15,8-16-4 16,33-4 2-16,41 0 1 15,10 0 2-15,-5 0-1 16,-13 18 1-16,-28 20 1 16,-33 22 2-16,-5 19 0 15,-109 10 1-15,-35-3-4 16,-39-16-1-16,11-37-9 16,28-33-54-16,21-47-215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7:35:30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3791 7870 190 0,'0'-4'32'0,"0"2"-11"16,0 2 39-16,0 0-38 16,0 0-6-16,0 0 3 15,0 0 7-15,-13 0 7 16,13 0 1-16,-6 0-4 16,-2 0-2-16,3-2-3 15,-1-1-5-15,6 3 2 0,-3-2 5 16,3 2-7-16,-5 0-4 15,5 0-6-15,0 0 2 16,0 0 0-16,0 0 8 16,46 23 6-16,12 6-15 15,15 7 4-15,6 10 3 16,6 3-6-16,-6 3 4 16,-8 3-9-16,-17 0-3 15,-16-9-2-15,-18 0-2 16,-1-13 0-16,-11-6-4 15,3-12-23-15,-3-8-33 16,-8-7-49-16,0 0-52 0,0-37-235 16</inkml:trace>
  <inkml:trace contextRef="#ctx0" brushRef="#br0" timeOffset="253.949">4577 7859 431 0,'-58'0'43'0,"-15"23"-19"16,-25 25 11-16,-28 18-3 16,-18 11 1-16,-1 4-19 15,14-3-8-15,33-16-5 16,27-17-1-16,38-23-3 0,28-10-2 15,5-12-8-15,0 0-24 16,25-11-38-16,48-17 14 16,20-16-124-16</inkml:trace>
  <inkml:trace contextRef="#ctx0" brushRef="#br0" timeOffset="877.7394">5212 7337 155 0,'-14'-2'142'15,"9"2"-100"-15,5 0-22 16,-8 0-11-16,2 0 7 16,1 0-3-16,5 0 8 15,-6 0 7-15,6 0 3 0,-2 0 1 16,-4 0 0-1,1 0-5-15,5 0-3 0,-3 0-7 16,3 0-2-16,0 0-1 16,0-1-2-16,0-6 5 15,41-2 1-15,16-4 8 16,3-1 1-16,-14 6-1 16,1 6 4-16,-39 2-7 15,-8 0-9-15,0 15-3 16,0 24 10-16,-46 10-7 15,-28 8-8-15,-16-9-5 16,30-13 1-16,22-13-2 0,30-11 0 16,8-11-2-1,0 0-4-15,60 0 4 0,16 0 2 16,3 0 1-16,-24 0 0 16,-17 27 3-16,-38 13 7 15,0 12 3-15,-90 7-8 16,-22-1-4-16,-3-14-2 15,17-19-9-15,33-25-31 16,46-5-43-16,19-29-33 16,33-11-135-16</inkml:trace>
  <inkml:trace contextRef="#ctx0" brushRef="#br0" timeOffset="1491.9384">5673 8031 299 0,'0'4'97'0,"24"6"-31"16,36-4 29-16,17-1-35 15,2-5-14-15,-6 0-23 16,-13 0-11-16,-8 0-10 15,-8-7-2-15,-9-11-31 16,17-4-107-16,-14-3-240 0</inkml:trace>
  <inkml:trace contextRef="#ctx0" brushRef="#br0" timeOffset="1860.254">6897 7703 347 0,'0'0'129'0,"0"27"-90"16,-33 9 12-16,-19 11-23 0,-13 4-20 15,0 7-4-15,5-6-1 16,8-5 3-16,19-12 0 16,33-12-5-16,0-17-1 15,19-6 8-15,47 0-2 16,18-10 1-16,3-5 5 16,-10 6-1-16,-17 3 2 15,-19 1-9-15,-17 5-4 16,-18-2-1-16,2-8-9 15,-8-3-23-15,5-9-127 16,9-10-164-16</inkml:trace>
  <inkml:trace contextRef="#ctx0" brushRef="#br0" timeOffset="2108.0385">7388 7535 369 0,'0'0'49'0,"0"0"-1"15,0 0-12-15,0 11 40 16,-14 20-5-16,-10 13-29 16,-15 14-9-16,-15 15-5 15,-6 13-5-15,-30 16 2 16,-8 9-9-16,0 3-6 16,5-10-9-16,22-17-1 15,30-26-7-15,17-22-13 0,24-18-18 16,0-21-31-1,5-2-16-15,60-27-20 0,6-13-82 16</inkml:trace>
  <inkml:trace contextRef="#ctx0" brushRef="#br0" timeOffset="2429.7453">7415 7915 297 0,'0'0'115'16,"0"0"-91"-16,14 13 40 15,16 9 7-15,11 2-17 16,-1 0-6-16,23 6 0 15,-16 0-6-15,7 0-7 16,-8 1-18-16,-2-3-15 16,-11-3-2-16,-11-1-3 15,8-2-11-15,-9-8-21 16,-2-10-37-16,1-4-21 16,7 0-31-16,-3-29-42 15</inkml:trace>
  <inkml:trace contextRef="#ctx0" brushRef="#br0" timeOffset="2617.696">8050 7857 319 0,'-46'0'137'15,"-14"0"-83"-15,-5 29-16 16,-20 14 18-16,-8 9-7 16,-5 11-26-16,0 0-9 15,-6 1-8-15,25-10-5 16,14-10-1-16,24-9-4 15,22-16-24-15,19-17-63 16,0-2-75-16,60-19-90 16</inkml:trace>
  <inkml:trace contextRef="#ctx0" brushRef="#br0" timeOffset="3044.5226">8451 7546 253 0,'0'4'67'15,"0"3"-10"-15,0 0-33 16,0-7 10-16,0 0 4 16,19 0 20-16,14 0-10 15,11 0 11-15,-9 0-16 16,-2 0-1-16,-20 0-4 16,-13 0-27-16,0 3-8 15,0 28 5-15,-46 12 15 16,-19 14-17-16,-4 0-3 15,12-3 0-15,24-6-1 16,33-13-2-16,0-10-2 0,20-14 1 16,40-11-3-1,24 0-1-15,1-6-22 0,2-24-41 16,8 0-40-16,-10-9-98 16</inkml:trace>
  <inkml:trace contextRef="#ctx0" brushRef="#br0" timeOffset="3313.7729">9425 7153 344 0,'0'0'153'0,"8"0"-122"15,5 36 35-15,-13 21-9 16,0 22-1-16,0 30-16 16,-79 26 5-16,-32 18-12 15,-26 19-12-15,-26 2-12 16,4-2-9-16,9-24-5 16,20-24-43-16,31-32-125 15,31-46-235-15</inkml:trace>
  <inkml:trace contextRef="#ctx0" brushRef="#br0" timeOffset="3943.8333">3707 7342 379 0,'-66'42'31'15,"-7"19"37"-15,-20 22 18 16,-5 32-23-16,-14 36 9 16,-5 33-15-16,5 18 9 15,33-1-25-15,46-27-25 16,33-40-16-16,47-40-2 16,78-40-11-16,47-34-24 15,43-20-104-15,33-63-344 0</inkml:trace>
  <inkml:trace contextRef="#ctx0" brushRef="#br0" timeOffset="4784.0745">10133 7676 196 0,'0'-4'137'16,"0"4"-74"-16,0 0-16 0,0 0-24 16,0 15 37-1,0 10-14-15,-5 13-3 0,-9 12-5 16,-5 12-9-16,-16 6-3 15,-14 11-10-15,2-8-10 16,-4-2-6-16,4-7-1 16,12-14-8-16,16-24-25 15,13-20-58-15,6-4-37 16,0-32-144-16</inkml:trace>
  <inkml:trace contextRef="#ctx0" brushRef="#br0" timeOffset="4955.7864">9839 7998 205 0,'0'-2'293'0,"14"2"-258"0,46 0 46 15,16 0-17-15,3 13-22 16,-8-1-11-16,-11-2-21 16,-19-3-10-16,-11-5-10 15,-8-2-34-15,24 0-68 16,11-2-179-16</inkml:trace>
  <inkml:trace contextRef="#ctx0" brushRef="#br0" timeOffset="5220.0856">11328 7418 570 0,'-88'37'9'15,"-4"35"25"-15,-25 20 4 16,-20 21-7-16,-2 12 0 16,8 6-1-16,33-5-3 15,33-15-5-15,40-24-9 16,25-23-10-16,0-17-3 16,46-14 0-16,20-10 0 15,13-10-3-15,16-13-10 16,4 0-69-16,-1-29-73 15,-16-18-212-15</inkml:trace>
  <inkml:trace contextRef="#ctx0" brushRef="#br0" timeOffset="5465.7925">11412 7894 341 0,'0'11'199'0,"0"1"-182"16,14 1 37-16,38-5-17 0,8-8-15 16,5 0-2-1,1 0-13-15,-15-8-7 0,-4-3-8 16,5-2-71-16,-1-1-168 15</inkml:trace>
  <inkml:trace contextRef="#ctx0" brushRef="#br0" timeOffset="5953.8802">12402 7676 144 0,'-3'0'291'16,"3"0"-249"-16,0 0-15 15,28 0-2-15,32-12 32 16,13-3-3-16,4-7-1 15,-17 10 1-15,-17 8-2 16,-16 4-20-16,-27 0-21 16,0 25 1-16,-24 18 10 15,-44 21-14-15,-22 0-4 16,5-1-3-16,25-21-1 16,27-16-2-16,33-14-5 0,0-12-6 15,60 0 10-15,20-6 3 16,10-8 0-16,-17 12 1 15,-16 2 4-15,-18 12 10 16,-39 39 5-16,0 16 1 16,-63 7-12-16,-49 3-7 15,-24-14-2-15,8-18 0 16,13-20-13-16,28-16-23 16,27-9-7-16,35 0-18 15,20-10-19-15,5-11-27 16,30 0-99-16</inkml:trace>
  <inkml:trace contextRef="#ctx0" brushRef="#br0" timeOffset="6253.7896">13206 7813 380 0,'0'0'131'0,"9"7"-89"16,42 19 29-16,9 5-18 0,17-2-11 16,15 1 5-1,-2 2-4-15,-8 6-20 0,-11-4-9 16,-25-1-12-16,-7-3-2 15,-18-7-14-15,-2-4-31 16,-13-3-51-16,8-12-86 16,-14-4-230-16</inkml:trace>
  <inkml:trace contextRef="#ctx0" brushRef="#br0" timeOffset="6437.5063">13798 7838 510 0,'-98'45'49'16,"-14"16"19"-16,-19 4-2 16,0 6-32-16,0-2-28 0,31-9-6 15,10-10 0-15,43-15-6 16,42-17-24-16,5-17-76 16,43-1-117-16,37-14-104 15</inkml:trace>
  <inkml:trace contextRef="#ctx0" brushRef="#br0" timeOffset="6681.9536">14332 7720 306 0,'0'21'129'0,"0"21"-19"16,-10 12-41-16,-23 10-30 16,0 5-20-16,-8 1 3 15,-5-7-8-15,8-6-14 16,10-8-1-16,4-10-33 16,16-10-52-16,2-23-136 15</inkml:trace>
  <inkml:trace contextRef="#ctx0" brushRef="#br0" timeOffset="6853.8226">14112 8003 585 0,'27'0'71'16,"38"0"-7"-16,20 7-47 15,-1-3-2-15,1-4-10 16,-6 0-5-16,-19-16-13 15,-8-1-63-15,-6-3-142 16</inkml:trace>
  <inkml:trace contextRef="#ctx0" brushRef="#br0" timeOffset="7056.2795">15224 7611 253 0,'-19'13'337'16,"0"35"-316"-16,-8 23 23 16,-20 10-22-16,-15 4-19 15,-12 2-3-15,-5-4-3 16,13-8-12-16,15-10-55 16,32-19-102-16,19-28-177 15</inkml:trace>
  <inkml:trace contextRef="#ctx0" brushRef="#br0" timeOffset="7409.974">15377 7744 114 0,'11'-1'283'0,"-9"1"-230"16,9 0-3-16,3 0 11 15,8-6 2-15,10-1-11 16,1 2 2-16,-3 2-3 16,-3 3-10-16,-7 0-14 15,-15 0-12-15,-5 15-1 16,0 20-4-16,-25 16-3 16,-32 9-4-16,-3 7-1 0,19-11-2 15,17-9-2-15,24-12-1 16,0-13-1-16,19-6-1 15,27-3 5-15,20-3 0 16,-1-5 0-16,11-2 0 16,-7 0-6-16,1-3-16 15,-10 0-38-15,-13-11-52 16,5-19-98-16</inkml:trace>
  <inkml:trace contextRef="#ctx0" brushRef="#br0" timeOffset="7603.7467">16347 7315 318 0,'-2'36'299'0,"2"31"-259"16,0 25 29-16,-11 19-12 16,-41 20-4-16,-27 16-10 15,-33 7-5-15,-19-5-25 16,0-20-13-16,20-34-6 15,26-36-64-15,25-53-176 16</inkml:trace>
  <inkml:trace contextRef="#ctx0" brushRef="#br0" timeOffset="33017.3993">2390 10310 421 0,'-22'0'42'15,"17"0"16"-15,-4 0-10 16,9 0-23-16,-5 0-6 16,5 0 12-16,0 0 15 0,0 0-4 15,0 0-13-15,0 0-7 16,0 0-10-16,5 30-8 16,42 11 20-16,7 12-9 15,-10 5-7-15,-3 1-5 16,-8 3-1-16,-9 1-2 15,-5-9 0-15,-11-4-3 16,6-17-10-16,-9-16-29 16,1-13-47-16,-6-4-40 15,0-35-175-15</inkml:trace>
  <inkml:trace contextRef="#ctx0" brushRef="#br0" timeOffset="33249.5098">2796 10276 423 0,'-35'-6'90'15,"2"6"-27"-15,0 3-6 16,-24 26-29-16,-17 16 0 16,-21 10-11-16,-6 6-11 15,-16 0-5-15,13-7-1 16,22-11-2-16,25-14-9 15,44-9-18-15,13-20-33 16,13 0-68-16,61-12-54 0,24-31-73 16</inkml:trace>
  <inkml:trace contextRef="#ctx0" brushRef="#br0" timeOffset="33677.3967">3251 9928 333 0,'0'0'45'0,"0"0"-16"15,0 0-7-15,0-3 4 16,0 1 6-16,0 0 9 16,0-2 8-16,0 2-6 15,0-3-2-15,0 3-7 16,0-4 0-16,17 4 6 16,-6 2-10-16,-9 0-14 15,-2 5-8-15,0 28 1 16,0 21 4-16,-35 11-2 15,-17 3-5-15,14-7-2 0,30-16-2 16,8-18-2 0,19-15 0-16,65-12 0 0,4 0-1 15,2-5 0-15,-22-8-7 16,-5 2-25-16,-28 5-57 16,-10-2-100-16</inkml:trace>
  <inkml:trace contextRef="#ctx0" brushRef="#br0" timeOffset="34299.7731">4958 9563 255 0,'-21'-3'228'0,"-31"3"-191"0,0 23 2 15,-41 30 26 1,-29 29 5-16,-12 23-15 0,-2 22-12 15,18 20-14-15,12 8 0 16,35 3-10-16,33-15-6 16,24-19-11-16,14-21-2 15,6-25-1-15,54-19-9 16,0-13-22-16,24-14-89 16,-5-15-133-16</inkml:trace>
  <inkml:trace contextRef="#ctx0" brushRef="#br0" timeOffset="35221.6661">5318 10104 162 0,'-8'-2'79'0,"8"2"-32"15,-5 0 22-15,-1-4-14 16,-2 3 3-16,-6-1 1 15,3 2-4-15,11 0-17 0,0 0 1 16,0 9 15 0,47 20-19-16,5 9-10 0,13 7-1 15,-2 1-5-15,-3 4-9 16,-8 2-4-16,-20 0-4 16,-13-1-2-16,-10-4-1 15,-9-6-4-15,13-7-15 16,-7-10-62-16,-4-24-106 15,-2 0-195-15</inkml:trace>
  <inkml:trace contextRef="#ctx0" brushRef="#br0" timeOffset="35415.8975">5705 10110 588 0,'-130'53'22'0,"15"22"55"15,-16 6-38-15,-5-1-35 16,24-10-4-16,19-15 0 16,36-16-6-16,38-12-12 15,19-16-37-15,46-11-94 16,44 0-85-16</inkml:trace>
  <inkml:trace contextRef="#ctx0" brushRef="#br0" timeOffset="35687.3137">6469 10110 264 0,'0'2'122'0,"8"1"-55"16,71-3 14-16,11 0-36 16,11 0-13-16,-11 0 0 15,-16 0-18-15,-28 0-11 16,-21 0-3-16,-12 0-7 16,6 0-19-16,-11-3-128 0,3-5-296 15</inkml:trace>
  <inkml:trace contextRef="#ctx0" brushRef="#br0" timeOffset="35993.623">7546 9765 473 0,'0'0'42'15,"0"26"5"-15,-8 19-10 16,-44 10-24-16,-8 0-12 16,-11 9 0-16,-8-6 1 0,14-1 0 15,18-9 2-15,42-17-3 16,5-11-1-16,19-18 0 16,60-2 4-16,14-2-1 15,10-21 8-15,-10 1-8 16,-9 3 0-16,-32 6-3 15,-11 2-1-15,-14-1-12 16,-10-2-108-16,-17-9-206 16</inkml:trace>
  <inkml:trace contextRef="#ctx0" brushRef="#br0" timeOffset="36189.9441">7971 9739 261 0,'-32'0'242'15,"4"10"-200"-15,-4 36 15 16,-7 11-7-16,-7 16-12 16,2 9-9-16,-5 6-12 15,-2-4-8-15,4-3-7 16,-5-4-2-16,25-10-6 16,8-16-23-16,19-22-93 15,0-29-108-15</inkml:trace>
  <inkml:trace contextRef="#ctx0" brushRef="#br0" timeOffset="36437.2978">8457 9411 578 0,'19'32'43'15,"32"40"-1"-15,4 21-11 16,-17 14 13-16,-30 19 2 16,-8 20-3-16,-46 8-12 15,-66 0-11-15,-32-13-18 16,-14-16-2-16,2-28-11 16,31-28-37-16,7-32-98 0,26-37-127 15</inkml:trace>
  <inkml:trace contextRef="#ctx0" brushRef="#br0" timeOffset="41813.7277">9217 10277 255 0,'-13'0'28'0,"13"0"-6"15,0 0-12-15,0 0 5 16,0 0 2-16,0 0-3 16,0 0 0-16,0 0 4 15,-8 0 2-15,2 0 5 0,1 0-5 16,5 0-1-16,-9 0 1 15,4 0-2-15,0 0-2 16,5 0-6-16,0 0-1 16,-9 0 0-16,9 0 4 15,0 0 0-15,0 0-2 16,0 0-3-16,0 0 0 16,0 0 2-16,0 0-2 15,0 0-1-15,0 0-2 16,0 0 1-16,-5 0-1 0,5 0 6 15,-8 0 4 1,8 0-1-16,0 0-4 0,0 0 1 16,0 0 1-16,0 0-7 15,0 0-2-15,0 0-2 16,0 0 1-16,0 0 4 16,0 0 5-16,0 0 0 15,0 0 0-15,-6 0 1 16,6 0-5-16,0 0 3 15,0 0 0-15,0 0-2 16,0 0-5-16,0 0 0 16,0 0-2-16,0 0 0 15,0 0 1-15,0 0-1 16,0 0 1-16,0 0-1 16,0 0 0-16,0 0-1 0,0 0 1 15,0 0-1-15,0 0 2 16,0 0 1-16,0 0 2 15,19 0 5-15,47-1 3 16,18-5 6-16,17-4-7 16,3 0 0-16,-25 6-7 15,-16-4-5-15,-33 5 0 16,-6-1-6-16,-5-16-32 16,3-5-86-16,8-8-84 15,-11 0-112-15</inkml:trace>
  <inkml:trace contextRef="#ctx0" brushRef="#br0" timeOffset="42339.5336">10469 9859 108 0,'0'-1'103'15,"-3"1"-25"-15,-8-3 2 16,-2 0-15-16,-7 3-10 16,1 0-4-16,0 0-5 15,11 0-5-15,0 0-5 0,8 0-9 16,0-1 4-16,0-9 7 15,27-8 6-15,33-4-22 16,11 2 8-16,-16 8-3 16,-23 6-2-16,-21 6-14 15,-11 8-7-15,0 29 2 16,-5 14 4-16,-47 7-5 16,6-8-4-16,7-14-1 15,26-17 0-15,13-15-1 16,0-4-1-16,43 0-1 15,37 0 3-15,4 0 0 16,-5 0 1-16,-24 13-1 0,-25 35 1 16,-30 18 3-16,-25 22 1 15,-78 11-4-15,-42-11-1 16,0-15 0-16,15-26-3 16,37-30-13-16,17-17-18 15,40-12-28-15,31-35-46 16,5-4-33-16,73-2-82 15</inkml:trace>
  <inkml:trace contextRef="#ctx0" brushRef="#br0" timeOffset="42639.1441">11982 9498 378 0,'-41'0'186'16,"9"7"-150"-16,-26 39 13 16,-34 28 25-16,-26 30-14 15,-26 30-6-15,7 23-9 16,12 9-13-16,51-10-17 15,55-22-10-15,19-26-5 0,60-34-1 16,38-25-7 0,28-21-14-16,24-15-53 0,5-13-132 15</inkml:trace>
  <inkml:trace contextRef="#ctx0" brushRef="#br0" timeOffset="45510.7529">11862 10052 380 0,'-11'-6'45'0,"3"4"16"16,8 0-11-16,0-1-9 16,0 3-9-16,0 0-1 15,0 0-4-15,27 0 0 16,33 0 17-16,17 18-12 0,10 12-6 16,-8 8-8-16,-3 5-3 15,-10 5-4-15,-14-2-5 16,-20 4-6-16,-15-6 0 15,-17-1-1-15,0-10-10 16,0-10-29-16,0-17-69 16,0-6-86-16,0-27-250 15</inkml:trace>
  <inkml:trace contextRef="#ctx0" brushRef="#br0" timeOffset="45675.2481">12577 10029 549 0,'-90'10'35'0,"-3"41"34"16,-38 22 4 0,-14 4-32-16,9 1-33 0,11-15-8 15,27-12-8-15,46-20-14 16,38-16-41-16,14-15-58 16,66 0-137-16</inkml:trace>
  <inkml:trace contextRef="#ctx0" brushRef="#br0" timeOffset="46995.1869">12898 10168 171 0,'0'0'46'0,"0"0"-10"0,0 0-22 15,0 0-3-15,0 0-2 16,0 0 21-16,0 0 14 15,0 0-12-15,-5 0-2 16,5 0-5-16,-6 0-13 16,4 0-2-16,2-2-1 15,-6-1-4-15,6-2 6 16,-5 2 8-16,2 1 2 16,-2 2-8-16,5 0-6 15,0 0-1-15,0 0-2 16,0 0-1-16,0 0-1 15,-6 0-2-15,6 0 1 16,0 0 0-16,0 0-1 0,0 0 3 16,0 0-1-16,0 0 0 15,0 0 5-15,0-2-3 16,0 2 4-16,-5 0 1 16,5 0-1-16,0 0-1 15,0 0-2-15,0 0 2 16,0-3 2-16,-3 3-1 15,3 0-2-15,0 0-2 16,-11 0 3-16,11 0 0 16,0 0-1-16,0 0 3 15,0 0-3-15,0 0 4 16,0 0-2-16,0 0 8 0,19 0 4 16,33 0 14-16,22 0 1 15,-4 0-22-15,-4 0-6 16,-9 0-5-16,-24 0-2 15,-11 0-5-15,2 0-23 16,-16 0-120-16,-2 0-237 16</inkml:trace>
  <inkml:trace contextRef="#ctx0" brushRef="#br0" timeOffset="47431.4948">13790 9875 466 0,'-19'0'49'0,"13"3"-18"15,-13 19 2-15,-8 10 13 16,-14 5-24-16,-16 7-9 16,-3 0 5-16,-6-3-1 0,28-6-12 15,25-10-5-15,13-12 0 16,13-11 0-16,72-2 4 15,32 0 13-15,8-15-6 16,1-2-5-16,-17 9-1 16,-35 7 1-16,-23-2-4 15,-18 3-2-15,-14 0-6 16,-5-4-25-16,-9-2-56 16,9-16-92-16,-6-14-91 15</inkml:trace>
  <inkml:trace contextRef="#ctx0" brushRef="#br0" timeOffset="47619.3531">14452 9693 251 0,'-5'-5'214'15,"-22"5"-157"-15,-1 16-33 16,-4 27 30-16,-6 18 14 16,-9 13-20-16,1 13-18 15,-14 8-6-15,-16 1-12 16,10-6-10-16,6-8-2 15,22-10-9-15,19-24-28 16,19-26-84-16,19-22-124 16</inkml:trace>
  <inkml:trace contextRef="#ctx0" brushRef="#br0" timeOffset="47821.2254">14995 9565 719 0,'-11'127'27'0,"-16"47"50"15,-19 20-40-15,-53 6-18 16,-26-13-13-16,-25-34-6 16,-8-40-6-16,8-43-25 15,14-40-94-15,29-30-166 16</inkml:trace>
  <inkml:trace contextRef="#ctx0" brushRef="#br0" timeOffset="69539.2779">3202 12144 337 0,'0'-7'99'0,"0"4"-70"15,0 3 11-15,0 0-14 0,-8 0-4 16,-5 0 4-16,-12 3 11 16,-10 24 2-16,-23 20-12 15,-32 21-10-15,-16 22-4 16,0 10-8-16,10 13-2 15,28 3-2-15,30-4 2 16,30-8-1-16,8-15-2 16,0-15 0-16,8-19-3 15,44-12-4-15,0-26-15 16,-1-14-54-16,-10-3-137 16</inkml:trace>
  <inkml:trace contextRef="#ctx0" brushRef="#br0" timeOffset="69825.0863">3541 12478 364 0,'27'7'67'0,"0"17"-7"16,25 10 10-16,-6 0-34 16,-8 5-21-16,-5-3 0 0,-6 2-8 15,-13-5-4-15,-3 2 0 16,-11-5-3-16,0 2 0 16,0-5-9-16,0-5-23 15,0-9-111-15,-14-13-181 16</inkml:trace>
  <inkml:trace contextRef="#ctx0" brushRef="#br0" timeOffset="70041.3355">3810 12547 443 0,'-70'5'80'16,"4"36"-50"-16,-8 17 22 15,-18 4-34-15,-12 2-12 16,-8-6-5-16,14-8-1 16,8-9-3-16,36-8-2 15,26-11-6-15,28-7-51 16,0-15-100-16,47 0-174 16</inkml:trace>
  <inkml:trace contextRef="#ctx0" brushRef="#br0" timeOffset="70452.9567">4132 12369 258 0,'-5'-5'101'0,"5"2"-35"16,0-5-25-16,0-5-6 15,38-3 7-15,27 1-1 16,6-2-3-16,3 4 5 16,-3 4 3-16,-25 5-12 15,-27 4-12-15,-19 0-17 0,0 15 0 16,-52 30 11-16,-32 15 1 15,-28 11-13-15,14-4-4 16,32-9 1-16,45-17-1 16,21-12 0-16,16-9 0 15,74-19 0-15,27-1 1 16,14 0-1-16,-19-9 0 16,-19-4-6-16,-17 0-15 15,-16 10-51-15,-6-9-83 16,-15 1-263-16</inkml:trace>
  <inkml:trace contextRef="#ctx0" brushRef="#br0" timeOffset="70686.9407">4931 12645 303 0,'0'0'166'16,"27"0"-92"-16,36 4 15 16,11-1-60-16,-9 4-12 15,-13-2-12-15,-14 0-3 16,-11-2-2-16,-18 1-6 16,1 1-17-16,4 0-60 0,5-4-152 15</inkml:trace>
  <inkml:trace contextRef="#ctx0" brushRef="#br0" timeOffset="71145.38">5776 12342 162 0,'-19'0'256'0,"11"0"-245"0,8 0 0 16,0 0 30-16,52 0 19 15,13-7-5-15,3-1 6 16,-2 7 5-16,-20 1-10 16,-27 0-18-16,-19 6-25 15,0 23-6-15,-13 8 5 16,-42 5-6-16,-10-5-3 15,13-13-3-15,33-13 0 16,19-11-2-16,13 0-1 16,61-3 3-16,30-12 1 15,-6 6 0-15,0 9-1 16,-33 0 1-16,-26 27 1 16,-39 27 3-16,0 18 13 15,-90 13-2-15,-49 2-9 0,-17-12-6 16,-2-14-1-16,27-23-1 15,25-24-7-15,43-14-12 16,41 0-10-16,22-32-32 16,33-2-48-16,73-5-74 15,17-11-170-15</inkml:trace>
  <inkml:trace contextRef="#ctx0" brushRef="#br0" timeOffset="71399.2276">6949 11981 551 0,'0'30'18'16,"0"21"40"-16,27 6-23 15,-2 8 0-15,-12 9 1 16,-13 14 10-16,-19 14 10 15,-84 11-7-15,-37 12-21 16,-18-9-20-16,3-8-8 16,10-17-6-16,47-21-24 15,60-28-95-15,30-42-143 16</inkml:trace>
  <inkml:trace contextRef="#ctx0" brushRef="#br0" timeOffset="71878.7697">8078 12080 235 0,'-55'0'244'15,"-29"3"-186"-15,-1 46 21 16,-8 23-12-16,-10 13-16 16,10 9-28-16,0 6-3 15,22-4-5-15,31-11-1 0,20-11-8 16,20-12-4-16,0-17-2 15,60-8-1-15,11-12-10 16,14-6-40-16,-3-5-75 16,-17-14-193-16</inkml:trace>
  <inkml:trace contextRef="#ctx0" brushRef="#br0" timeOffset="72162.9581">8252 12363 521 0,'-5'13'24'0,"5"17"16"16,46 1 4-16,19 1-3 15,6 4 3-15,14-2-14 16,-25-2-11-16,0 3-12 16,-8-4-7-16,-20 1-2 15,1-6-11-15,-8-5-56 16,-9-11-93-16,3-10-102 16</inkml:trace>
  <inkml:trace contextRef="#ctx0" brushRef="#br0" timeOffset="72351.167">8743 12326 456 0,'-104'37'56'16,"1"25"9"-16,-23 14-22 16,-10 10-20-16,2-1-15 15,3-9-8-15,41-10-4 16,39-21-16-16,29-15-52 15,22-24-76-15,33-6-158 0</inkml:trace>
  <inkml:trace contextRef="#ctx0" brushRef="#br0" timeOffset="72561.1938">9046 12498 342 0,'54'0'125'16,"36"0"-34"-16,27 0-28 15,9 0-44-15,-14 0-11 16,-28 0-7-16,-29-4-1 0,-6-4-9 16,-28 5-24-16,-7-8-157 15</inkml:trace>
  <inkml:trace contextRef="#ctx0" brushRef="#br0" timeOffset="72801.1194">10068 12263 517 0,'-46'26'36'0,"18"23"21"16,-23 11-31-16,-15 3-23 15,1-8-3-15,7-5-6 16,26-15 4-16,24-15 1 0,8-20-2 16,65 0-3-16,33-22 6 15,14-11 0-15,5 3-7 16,-19 6-16-16,-10 4-46 16,-23-3-82-16</inkml:trace>
  <inkml:trace contextRef="#ctx0" brushRef="#br0" timeOffset="72989.1099">10619 12097 359 0,'0'0'161'16,"-33"21"-119"-16,-5 30-9 16,-8 14-18-16,5 1 4 0,2 7-7 15,-7-3 12 1,8-4-14-16,16-4-10 0,11-3-1 15,11-8-19-15,0-19-82 16,0-32-239-16</inkml:trace>
  <inkml:trace contextRef="#ctx0" brushRef="#br0" timeOffset="73177.3057">10984 12003 457 0,'8'10'133'0,"1"60"-59"16,-9 31 9-16,-28 33-41 16,-78 17-14-16,-30 9-1 15,-28-9-10-15,-19-17-17 16,20-24-6-16,37-36-51 16,25-49-162-16</inkml:trace>
  <inkml:trace contextRef="#ctx0" brushRef="#br0" timeOffset="76192.7732">20593 4905 313 0,'-14'0'26'0,"14"0"-11"15,0 0 4-15,0 0 9 16,0 0 1-16,0 0-3 16,0 0 9-16,0 0-6 15,0 0-8-15,0 0-8 16,0 0-2-16,0 0 3 15,0 3 2-15,0 1 0 16,0-1 0-16,27-3 12 0,6 0 3 16,5 0-16-16,-10 0-8 15,-9 0-4-15,0 0-3 16,0 0 0-16,-6 0-9 16,7 1-25-16,-7 14-61 15,1 1-125-15</inkml:trace>
  <inkml:trace contextRef="#ctx0" brushRef="#br0" timeOffset="76402.7463">20476 5225 453 0,'0'-3'59'15,"5"-2"23"-15,55 3-8 16,5 1-46-16,-13 1-15 16,-14 0-13-16,-10 0 0 15,-9 1-24-15,-6 5-94 16</inkml:trace>
  <inkml:trace contextRef="#ctx0" brushRef="#br0" timeOffset="77488.7769">21981 4199 119 0,'0'-3'176'16,"0"-4"-139"-16,0-1 4 16,0 1-13-16,0 3 5 15,0 1-2-15,0 3 7 16,0-2-7-16,0 2-11 15,0-2 1-15,0 2 3 16,13 0-1-16,20 0-1 16,0 0-2-16,13 11-3 15,6 14 3-15,2 2-8 16,9 7-1-16,-8 1-4 16,-12-6-5-16,-2 1-1 15,-16-6 0-15,-6-1-1 0,-6 0-1 16,-4-7-4-1,2-3-11-15,-9-1-57 0,-2-7-104 16,0-5-228-16</inkml:trace>
  <inkml:trace contextRef="#ctx0" brushRef="#br0" timeOffset="77783.0032">22643 4113 155 0,'-8'-5'244'0,"-25"5"-221"0,17 0-4 16,-19 15 7-16,-4 5 2 16,-15 2-16-16,-9 2 10 15,-11 5 17-15,-16 13-13 16,3 2-10-16,3 3-4 15,10-5-7-15,17-4-5 16,10-11 0-16,23-5-2 16,16-8-3-16,8-9-8 15,0-5-40-15,46 0-78 16,11-29-146-16</inkml:trace>
  <inkml:trace contextRef="#ctx0" brushRef="#br0" timeOffset="78285.0734">22932 3835 155 0,'0'0'76'0,"0"0"-38"15,0 0-6-15,-13 0-11 16,7 0 1-16,-7 0 18 16,10 0 1-16,3 0-14 15,0 1 0-15,0 3 6 16,0-4 11-16,0 2-5 15,16 0-2-15,14 1 0 16,-13-1-11-16,2 4-13 16,-6-4-5-16,-7 3-5 15,-1 4-1-15,-5 10 1 16,0 6 1-16,-5 11 2 16,-23 5-3-16,4-6-2 15,10-6-1-15,14-11 0 0,0-10 0 16,0-2 0-1,44-6 1-15,24 0 4 0,3 0-2 16,-11 0-2-16,-14 0-1 16,-13 0-2-16,-8 0-9 15,2 0-31-15,-3 10-105 16,-2-10-201-16</inkml:trace>
  <inkml:trace contextRef="#ctx0" brushRef="#br0" timeOffset="78584.9172">23418 4181 326 0,'-9'6'73'0,"9"-4"-33"16,0 4 25-16,9-6-8 15,23 0-2-15,15 0-4 16,-4 0-16-16,-5-6-19 16,3 2-13-16,-8-1-3 15,13 5-4-15,6 0-47 16,-5-2-105-16,4-11-158 0</inkml:trace>
  <inkml:trace contextRef="#ctx0" brushRef="#br0" timeOffset="80003.116">22106 3860 299 0,'-27'0'56'0,"8"0"-4"16,-19 0-4-16,-9 15 14 15,-13 15-5-15,-16 14-13 0,2 15-1 16,-5 15-6-16,0 17-4 16,8 4-9-16,11 1 3 15,36-9-4-15,24-11-13 16,0-12-8-16,51-16-2 15,48-13 0-15,26-12-6 16,44-9-28-16,14-14-60 16,8 0-120-16</inkml:trace>
  <inkml:trace contextRef="#ctx0" brushRef="#br0" timeOffset="81247.2448">25370 3978 128 0,'-14'0'226'0,"1"0"-193"16,13 0 12-16,0 0 4 15,0 0 19-15,5 9-8 16,30 15-4-16,12 9-18 16,10 5-12-16,9 3-12 15,-6-5-8-15,-3 1-4 0,3-1-2 16,-14-7 0-1,0 7-4-15,-7-8-10 0,-7-6-41 16,-18-5-81-16,-9-17-122 16</inkml:trace>
  <inkml:trace contextRef="#ctx0" brushRef="#br0" timeOffset="81442.9126">25997 3939 399 0,'-90'8'154'0,"-8"39"-111"16,-22 19 36-1,-22 4-38-15,3 4-26 0,16-10-15 16,31-8 0-16,51-19-16 16,30-11-51-16,11-23-73 15,63-3-147-15</inkml:trace>
  <inkml:trace contextRef="#ctx0" brushRef="#br0" timeOffset="81748.8658">26248 4134 466 0,'0'0'26'0,"24"0"20"15,42 0 20-15,13 0-25 16,0 0-18-16,-5 0-9 15,-28 0-10-15,-2 0-4 16,-6 0-9-16,-25 0-78 16,1 0-317-16</inkml:trace>
  <inkml:trace contextRef="#ctx0" brushRef="#br0" timeOffset="82207.1006">27150 3951 123 0,'-19'14'126'0,"0"-1"-95"16,6-3 27-16,2 1-21 15,8-10-11-15,-3 2-1 16,1-3 5-16,2 0 6 16,-8 0 0-16,3 3 0 15,-3 9 4-15,-8 12-20 16,-8 5-10-16,-14 2-5 16,-5 6-3-16,-6-2-1 15,5-5-1-15,18-8 1 16,15-9-1-16,14-8 0 15,0-5 0-15,0 0 0 16,43-12 5-16,26-10 2 0,7-1-4 16,-2 3 1-1,-3 9 8-15,-6 3-2 0,-13 3-8 16,-20 5-2-16,-12 0 0 16,1 0-4-16,-10 0-13 15,3 0-40-15,0 0-66 16,7 0-68-16</inkml:trace>
  <inkml:trace contextRef="#ctx0" brushRef="#br0" timeOffset="82447.023">27546 3879 346 0,'-14'0'56'0,"6"0"-37"16,8 0 17-16,-11 21 30 0,-11 9-16 15,-2 16 4-15,-9 12-7 16,-8 8-14-16,-11 4-18 16,0-3-8-16,-2-2-6 15,5-3-1-15,8-2-2 16,14-8-5-16,21-12-14 16,6-22-39-16,0-14-34 15,47-4-32-15,18-32-142 16</inkml:trace>
  <inkml:trace contextRef="#ctx0" brushRef="#br0" timeOffset="82717.0668">27949 3742 350 0,'-16'22'52'0,"8"14"8"16,8 6 13-16,-14 8-12 15,-5 12-9-15,-14 20-2 16,-19 10-7-16,-13 13-14 16,-20 9-14-16,-7-8-15 15,-1-7-2-15,0-9-10 0,14-18-26 16,3-14-77-1,5-33-119-15</inkml:trace>
  <inkml:trace contextRef="#ctx0" brushRef="#br0" timeOffset="84202.9112">21694 4988 322 0,'33'-4'20'0,"30"4"43"15,10-4-39-15,6-3-12 16,6 4 17-16,0-3 0 15,-6 4 5-15,-9 2 0 16,-1 0-13-16,-4 0 0 16,11 0 3-16,-7 0-9 15,1 0-6-15,4 0-6 16,22 0 0-16,-9 0 1 16,11 0 0-16,-5 0 5 15,-3 0 11-15,-11 0-3 16,-8 0-5-16,-3 0-2 15,-11 0-1-15,3 0-3 16,5 0-1-16,6-4-4 0,3 1 2 16,-3 0-1-1,0 3 3-15,2 0 3 0,-2 0 2 16,-11 0-3-16,11 0-5 16,-3 0-1-16,3 0 1 15,6-3 1-15,-4-4 2 16,-13 0 3-16,16 1 2 15,-16 0 0-15,6 6-6 16,-1-4-2-16,1 1 0 16,-6 2-1-16,0-4-1 15,-3 0 1-15,-2-2 0 16,-4 2 1-16,-4 1 4 16,2 0-1-16,-3 1-2 15,9 0-2-15,16-1-1 0,8 0 1 16,-6-2 0-16,-2-1 1 15,-14 1 4-15,-10 2 0 16,-9-2-3-16,-11 5-1 16,0-4-1-16,12 4 0 15,2-2-1-15,-3 0 1 16,8 0 0-16,6 0 1 16,-6 0-1-16,14 2 3 15,-13-3 0-15,4 0-1 16,-4 0-1-16,-4 3-2 15,9-5 2-15,3 2-1 16,-4-5 1-16,-10 6-1 16,3-1-1-16,2 3 0 0,-7 1 0 15,7-3 1-15,8 3-1 16,9 0 0-16,11 0 0 16,-1 0 1-16,12 0 1 15,8 0 1-15,2 0-1 16,11 0 0-16,-2 0 0 15,-3-3-2-15,2 2 1 16,-23-6 0-16,4 7 4 16,-13 0 3-16,3 0 0 15,-9 0-6-15,0 0-2 16,-13 0 0-16,0 3 0 16,-25 1 0-16,-8-3-7 0,-5 2-11 15,-14-3-89-15,0-27-226 16</inkml:trace>
  <inkml:trace contextRef="#ctx0" brushRef="#br0" timeOffset="91386.5451">23952 4044 29 0,'0'0'63'16,"0"0"10"-16,0 0-22 15,0 0 7-15,-5 0-19 16,-1 0-7-16,6 0 0 16,0 0-2-16,0 0-10 15,-8-1-2-15,8 0 1 16,-6-5 3-16,1 0 3 16,5-1-5-16,0 5-11 15,-8-1-6-15,8 3 5 0,0 0 5 16,-6 0-3-16,6 0-5 15,0 0 0-15,0 0-3 16,0 0 4-16,0-5 11 16,0 0 6-16,0 0-6 15,0 1-5-15,0-1-1 16,0 3-1-16,14-2-1 16,5-3-2-16,19-1 5 15,3-5 2-15,11 2 1 16,-11-1 0-16,-11 4 0 15,-17 5-1-15,-7 0-7 16,-6 3-1-16,0 0-2 0,0 0 0 16,0 0-1-1,0 19 2-15,0 2-3 0,-19 3 0 16,0-5-1-16,8-4-1 16,3-6 0-16,8-3 0 15,0-4 0-15,0 3 0 16,0-4 0-16,0 7 0 15,27 0 1-15,-8 6 0 16,-8 2 1-16,-3 9 2 16,-8 8-1-16,0 4 6 15,-19 4-1-15,-27 5-5 16,-1-7-3-16,-13-3 0 16,14-5 0-16,-6-4 0 15,9-8 0-15,2-9 0 16,2-4-1-16,-1-5-2 0,7-1-9 15,8 0-13-15,17 0-34 16,8 0-4-16,0-1-46 16,19-14-75-16,22-5-67 15</inkml:trace>
  <inkml:trace contextRef="#ctx0" brushRef="#br0" timeOffset="91913.2099">24549 3807 41 0,'-11'0'115'0,"3"0"-63"0,-6 0-3 16,1 0-16-16,2 6-15 15,8-6-14-15,-2 0 14 16,-1 0 22-16,1 0 0 16,-9 0-2-16,6 0 4 15,8 1-10-15,-14 11 7 16,14 9-11-16,0 7-10 16,0 2 4-16,0 7 6 15,3 8 2-15,8 10-4 16,-11 11-5-16,-11 13 4 15,-57 8-10-15,-30 5-8 16,-6 2-5-16,6-7-2 0,13-13-2 16,31-24-12-16,21-24-23 15,33-26-32-15,0-6-52 16,60-40-178-16</inkml:trace>
  <inkml:trace contextRef="#ctx0" brushRef="#br0" timeOffset="92376.9521">25206 3721 247 0,'0'0'97'0,"0"0"-58"0,-19 0 7 15,-8 0-5-15,-14 15 6 16,-24 24 5-16,-20 22 6 16,-5 22 4-16,-11 14-13 15,3 15-31-15,33 2-9 16,21-9 13-16,44-6-13 15,33-21-9-15,65-16-7 16,25-9-16-16,16-11-59 16,-17-16-170-16</inkml:trace>
  <inkml:trace contextRef="#ctx0" brushRef="#br0" timeOffset="93862.7401">21981 5463 357 0,'-52'6'132'16,"-8"41"-123"-16,-11 22 50 16,-14 24-15-16,-2 16-26 15,11 15-10-15,16-6-4 16,33-9 3-16,27-9-7 15,32-20-4-15,99-29-52 16,36-37-295-16</inkml:trace>
  <inkml:trace contextRef="#ctx0" brushRef="#br0" timeOffset="94686.8393">24260 5237 449 0,'0'0'10'15,"14"17"31"-15,40 24 17 16,-2 8-22-16,-27 17-9 16,-25 9 16-16,0 20-14 15,-71 17-5-15,-36 7-13 16,-15-7-11-16,4-6-5 16,31-28-21-16,22-36-98 15,27-38-279-15</inkml:trace>
  <inkml:trace contextRef="#ctx0" brushRef="#br0" timeOffset="95332.8191">25100 5265 354 0,'-44'0'75'0,"-16"14"-48"16,-13 31 29-16,-17 13-7 16,-17 16 3-16,-4 10 1 0,21 16-1 15,16 8-32-15,36-1-11 16,38-7-2-16,19-18-7 16,87-24-2-16,36-19-12 15,30-20-27-15,19-19-105 16,5 0-196-16</inkml:trace>
  <inkml:trace contextRef="#ctx0" brushRef="#br0" timeOffset="95827.2235">27799 5175 503 0,'14'0'83'0,"24"47"-37"15,-22 26 38-15,-16 23-48 16,-27 22-5-16,-79 16-4 16,-50 5-16-16,-15-8-11 15,-7-17-2-15,15-24-43 0,13-41-175 16</inkml:trace>
  <inkml:trace contextRef="#ctx0" brushRef="#br0" timeOffset="96726.8978">21981 5592 289 0,'0'-2'196'0,"0"2"-180"15,0 0 32-15,5 0-5 16,22 15-12-16,6 5-3 16,8 4 5-16,-8 5-2 15,5 0-14-15,-5 6-5 16,-1 2-7-16,-4 2-3 16,-9 4-2-16,-6 0 0 15,-7-4-4-15,-6-1-2 16,0 3-18-16,0-10-48 15,0-3-57-15,0-17-139 16</inkml:trace>
  <inkml:trace contextRef="#ctx0" brushRef="#br0" timeOffset="96974.8902">22570 5603 364 0,'-44'0'85'16,"3"17"-70"-16,-16 18 54 15,-17 10-10-15,-10 5-20 16,-9 6-14-16,-16 3-12 16,11-3-9-16,16-10-3 15,25-8-1-15,32-14-10 0,25-11-14 16,0-13-55-16,63 0-81 15,21-5 1-15</inkml:trace>
  <inkml:trace contextRef="#ctx0" brushRef="#br0" timeOffset="97229.0153">22924 5572 289 0,'0'0'59'0,"0"0"-7"16,0 18-2-1,0 5-12-15,-19 7-4 0,-6 5-3 16,-7 16 1-16,-1 2 2 16,-2 2-7-16,-9 2-17 15,11-8-10-15,0-4 0 16,25-13-11-16,3-7-16 15,5-11-76-15,0-12-88 16</inkml:trace>
  <inkml:trace contextRef="#ctx0" brushRef="#br0" timeOffset="97408.6883">22714 5772 421 0,'8'0'38'0,"20"0"59"15,21 0-37-15,-8 10-27 16,-1-1-6-16,4-1-13 16,-17-6-14-16,14 3 0 15,-3-5-25-15,9 0-79 16,-9 0-177-16</inkml:trace>
  <inkml:trace contextRef="#ctx0" brushRef="#br0" timeOffset="97588.5697">23633 5456 517 0,'-33'13'77'0,"1"45"42"16,-28 14-29-16,-11 15-48 16,-22 11-35-16,3-9-7 15,11-7-1-15,27-13-18 16,25-18-94-16,19-31-194 15</inkml:trace>
  <inkml:trace contextRef="#ctx0" brushRef="#br0" timeOffset="98420.688">25141 5498 381 0,'-8'-3'76'16,"8"3"-29"-16,0 0-7 15,0 0 3-15,19 3 1 16,22 12-11-16,10 10 10 15,9 1-7-15,6 13-2 16,-14 1-5-16,-14 2-10 16,-11-1-15-16,-13-3-4 15,-3-8-2-15,-3-3-13 16,16-11-47-16,-2-5-63 16,-8-11-87-16</inkml:trace>
  <inkml:trace contextRef="#ctx0" brushRef="#br0" timeOffset="98600.914">25776 5481 508 0,'-79'4'41'16,"-14"49"64"-16,-24 8-14 16,-8 11-62-16,-12 5-26 15,26-9-3-15,21-11-5 16,43-17-8-16,47-20-28 15,0-20-75-15,63 0-109 16</inkml:trace>
  <inkml:trace contextRef="#ctx0" brushRef="#br0" timeOffset="98894.4156">26174 5648 405 0,'0'0'42'16,"33"0"49"-16,32 0-27 15,9 0-34-15,10 0-4 16,-10-3-16-16,-28-2-10 16,4 3 0-16,-18-2-25 15,-15-5-118-15</inkml:trace>
  <inkml:trace contextRef="#ctx0" brushRef="#br0" timeOffset="99298.881">26954 5417 337 0,'-14'0'90'0,"-5"0"-64"0,0 5 11 16,-5 13-15 0,2 0-17-16,3 0-1 0,5-3 12 15,0-2 21-15,14-4-3 16,0-2-10-16,28-3-1 15,37-4 15-15,20 0-17 16,-6 0-9-16,-6 0-6 16,-15 0-1-16,-20 0-4 15,-16 0-1-15,-9 0-12 16,1 0-41-16,2 0-70 16,-8-4-187-16</inkml:trace>
  <inkml:trace contextRef="#ctx0" brushRef="#br0" timeOffset="99465.0519">27499 5239 505 0,'-38'33'85'0,"-8"36"37"16,-20 21-35-16,-15 13-33 16,-15 11-36-16,-2-3-10 15,11-9-8-15,29-16-4 16,39-21-34-16,19-42-189 15</inkml:trace>
  <inkml:trace contextRef="#ctx0" brushRef="#br0" timeOffset="102980.8685">27014 5171 143 0,'0'0'22'0,"0"0"-8"15,0-4 5 1,0 4-1-16,0-7-9 0,0 3-3 16,0-4 25-16,0 4 9 15,0-2 3-15,0 4 1 16,0 2-17-16,0-4-12 16,0 4-1-16,0 0-4 15,0 0-3-15,0 0 4 16,0 0 0-16,0 0 1 15,0 0 2-15,-5 0 9 16,2 0 0-16,3 0-8 16,0 0-8-16,0 0-1 15,-6 0 2-15,-7 6 13 0,2 9-4 16,-8 10 2-16,-3 11 0 16,-5 4 0-16,-3 11-4 15,2 1-8-15,1-4-5 16,13-2-2-16,14-9-8 15,0-16-90-15,0-21-218 16</inkml:trace>
  <inkml:trace contextRef="#ctx0" brushRef="#br0" timeOffset="115444.4533">19112 7567 330 0,'-22'0'17'0,"22"0"41"16,-5 0-7-16,5 0 8 16,-8 0-4-16,8 0-4 15,0 0-10-15,-6 0-10 16,6 0-10-16,0 0-3 16,0 0 1-16,0 0-3 15,0 0-8-15,0 17 6 16,33 13 10-16,0 12-12 15,0 9-4-15,-14 7 3 16,2 5-2-16,-2-3-1 16,-8-4-2-16,6-19-5 0,-6-12-1 15,-3-16 0-15,3-7 1 16,-3-2 0-16,19-7 2 16,6-33 12-16,19-15-10 15,8-9-5-15,2 6 2 16,-7 9-1-16,-9 13 1 15,-8 6 1-15,-10 8 1 16,-4 7-2-16,-16 7-1 16,-8 2-1-16,0 6 1 15,0 0-1-15,0 0-2 16,6 0-3-16,-1 0-12 16,4 0-27-16,15 0-44 0,22 0-85 15,-5 0-239-15</inkml:trace>
  <inkml:trace contextRef="#ctx0" brushRef="#br0" timeOffset="115938.2651">20383 7569 29 0,'-33'0'559'15,"14"0"-553"-15,19 0-3 16,0 2-1-16,0 8 9 0,0 13 16 16,0 6 11-16,0 14 0 15,-14 10-9-15,-18 11-4 16,-15 2-7-16,6-1-8 16,3-11-8-16,19-18-2 15,11-19 0-15,8-17-2 16,0-16 2-16,35-40 0 15,50-26-1-15,13-8 0 16,6 3 1-16,-12 11 0 16,-7 9 0-16,-11 9 0 15,-17 11 0-15,-16 14 0 16,-22 13 0-16,-8 13 0 0,-9 5 1 16,-2 2 0-16,0 0-1 15,0 8 1-15,0 21 2 16,0 11 12-16,0 4 2 15,0 9-1-15,0 2-4 16,0-2-5-16,0 5-4 16,0-5-2-16,0 0-1 15,6-9 0-15,-6-5-4 16,8-6-4-16,-2-7-23 16,-6-6-62-16,0-4-61 15,0-9-102-15</inkml:trace>
  <inkml:trace contextRef="#ctx0" brushRef="#br0" timeOffset="116177.9148">20459 7790 188 0,'-19'-7'309'0,"19"7"-294"16,0 0 9-16,0 0-4 15,14 0 40-15,27 0-26 16,-3 0-6-16,8 0-6 16,-13 0-4-16,0 0-10 15,-1 0-8-15,15 0 0 16,-4-11-6-16,4 4-36 16,13 1-78-16,-6 4-96 0</inkml:trace>
  <inkml:trace contextRef="#ctx0" brushRef="#br0" timeOffset="116404.7398">21364 7491 533 0,'-5'0'18'0,"5"0"25"0,0 6-26 16,0 3-17-16,0 6-5 15,0 5-45-15,0 8-119 16</inkml:trace>
  <inkml:trace contextRef="#ctx0" brushRef="#br0" timeOffset="116546.7029">21416 7715 377 0,'-19'0'185'16,"14"0"-153"-16,5 0 14 15,0 0 7-15,0 0-51 16,0 0-2-16,0 0-50 0,5 0-128 16</inkml:trace>
  <inkml:trace contextRef="#ctx0" brushRef="#br0" timeOffset="116920.9933">22032 7463 346 0,'0'0'110'0,"0"0"-90"16,0 0 12-16,14 1 40 15,27 17-14-15,11 4-9 16,8 8-1-16,5 0-17 15,1 7-8-15,-9 3-8 16,-5 3-9-16,-11-2-6 16,-9-4 0-16,-4 1-6 15,-17-2-24-15,8-15-48 16,-6-7-38-16,-10-14-76 16,-3 0-132-16</inkml:trace>
  <inkml:trace contextRef="#ctx0" brushRef="#br0" timeOffset="117094.7342">22695 7445 505 0,'-46'0'100'15,"-6"14"-62"-15,-27 31 9 16,-33 15-7-16,-24 7-14 16,-14 9-18-16,0-4-8 15,30-3 0-15,35-18-7 16,53-21-32-16,32-19-57 15,46-11-100-15</inkml:trace>
  <inkml:trace contextRef="#ctx0" brushRef="#br0" timeOffset="117334.3203">22913 7488 447 0,'0'1'50'0,"19"7"24"16,33-3-30-16,8-5-15 0,-8 0-9 16,-9 0-16-1,-15 0-4-15,-9 0-5 0,8 0-51 16,-27 8-209-16</inkml:trace>
  <inkml:trace contextRef="#ctx0" brushRef="#br0" timeOffset="117484.8461">22960 7685 565 0,'0'0'111'0,"0"0"-87"16,57 10-3-16,14-10-21 15,16 0-20-15,-16-10-137 16,-6-26-378-16</inkml:trace>
  <inkml:trace contextRef="#ctx0" brushRef="#br0" timeOffset="118030.5903">23693 7633 303 0,'-3'-2'174'0,"3"2"-133"15,0 0 9-15,14 0 12 16,46 0-8-16,11 0-16 15,16 0-1-15,-2 0-12 16,-9 0-17-16,-16 0-8 16,0-7-9-16,5-6-33 15,-7 0-77-15,10-1-106 16,-22-3-162-16</inkml:trace>
  <inkml:trace contextRef="#ctx0" brushRef="#br0" timeOffset="118204.4855">24748 7276 617 0,'-33'51'90'0,"6"26"18"15,-11 10-68-15,-17 6-26 16,-5-1-3-16,3-11-9 16,11-8-2-16,21-20-11 15,25-12-48-15,0-27-115 16,33-14-304-16</inkml:trace>
  <inkml:trace contextRef="#ctx0" brushRef="#br0" timeOffset="120130.8051">19110 8957 357 0,'-25'0'62'0,"25"0"-1"16,0 0-19-16,0 0-15 15,0 0 3-15,0 0 2 16,0 0 11-16,0 0-1 16,0 0-5-16,0 2-4 15,0 25 1-15,0 8-9 16,0 15-5-16,0 15-6 16,0 11-4-16,-27 10-6 15,-6 13-1-15,-5-5 0 16,0-7-3-16,16-18-3 15,8-23-10-15,14-17-30 16,0-25-43-16,0-4-28 0,36-22-77 16,7-25-208-16</inkml:trace>
  <inkml:trace contextRef="#ctx0" brushRef="#br0" timeOffset="120378.599">19467 8979 443 0,'-22'0'49'16,"22"0"1"-16,0 0-18 15,0 6 13-15,0 18 1 16,0 13-10-16,0 13 2 0,0 8-9 16,-19 16-13-1,-8 4 2-15,-6 3-12 0,0-8-6 16,14-12 0-16,0-12-6 15,5-15-13-15,6-16-34 16,3-15-35-16,5-3-46 16,-6 0-61-16</inkml:trace>
  <inkml:trace contextRef="#ctx0" brushRef="#br0" timeOffset="120557.634">19112 9397 313 0,'-8'-3'170'0,"8"0"-96"0,0 3-6 16,8-2-21 0,36 0-6-16,2 2-17 0,-8-4-10 15,-2 4-10-15,-9 0-4 16,3-2-6-16,6-12-45 16,15-5-53-16,-4-6-117 15</inkml:trace>
  <inkml:trace contextRef="#ctx0" brushRef="#br0" timeOffset="121000.4247">19898 9039 500 0,'-28'0'74'16,"28"7"-28"-16,0 27 0 0,0 11-2 15,-11 14-26-15,-8 11 0 16,-16 7-3-16,-17 6-3 15,-5-9-2-15,10-14-5 16,12-22-5-16,24-20-4 16,6-18-1-16,5-26 1 15,10-42-20-15,45-24 3 16,21-6 8-16,-2 6 9 16,5 10 4-16,-14 11 1 15,1 19 1-15,-9 14-1 16,-16 10 2-16,-16 12 3 15,-12 12-1-15,-13 1 2 16,0 3 2-16,8 0 0 0,3 3-5 16,-2 27 17-16,15 6-1 15,-10 15-6-15,-6 5-4 16,-3 10-1-16,-5 7 2 16,0 1-4-16,0 2-4 15,0-7-3-15,-19-11 0 16,0-6-6-16,-3-12-10 15,-8-9-20-15,17-10-40 16,-1-12-32-16,14-4-76 16,-19-5-66-16</inkml:trace>
  <inkml:trace contextRef="#ctx0" brushRef="#br0" timeOffset="121204.6493">19898 9352 530 0,'0'-8'46'0,"0"3"9"15,51 0-25-15,-4 5-11 16,4 0-6-16,-12 0-10 16,-4 0-3-16,11 0-3 15,-2 0-9-15,22 0-63 16,-1 0-158-16</inkml:trace>
  <inkml:trace contextRef="#ctx0" brushRef="#br0" timeOffset="121600.5635">20915 9037 497 0,'-9'0'57'0,"9"3"-2"16,0 3 4-16,0 4-12 16,0 0-25-16,0 2 0 15,-5 3-16-15,5-3-6 16,0-7-6-16,0-2-15 0,0 2-62 15,0-5-123 1</inkml:trace>
  <inkml:trace contextRef="#ctx0" brushRef="#br0" timeOffset="121802.5349">20841 9334 637 0,'-19'10'87'0,"19"8"-14"16,0-4-63-16,0-11-10 0,0-3-59 16,33-15-103-16</inkml:trace>
  <inkml:trace contextRef="#ctx0" brushRef="#br0" timeOffset="125221.8173">22013 8847 431 0,'-19'-2'53'16,"19"2"-35"-16,0 0 8 15,0 0 2-15,0 0 7 16,0 2-3-16,0 18 17 16,6 13-14-16,-4 4-7 15,-2 14-4-15,0 7-13 0,0 6-4 16,0 10-5-16,-8 0-1 16,-11-5-1-16,6-13-4 15,4-16-7-15,9-20-17 16,0-20-49-16,0 0-59 15,3-39-103-15</inkml:trace>
  <inkml:trace contextRef="#ctx0" brushRef="#br0" timeOffset="125530.5048">22079 8900 165 0,'-19'-12'245'0,"5"11"-191"0,14 0 5 16,0-5-32-1,0-2-4-15,22-5 5 0,35-1 28 16,3 3-7-16,-3 1-10 16,-5 10-6-16,-11 0-8 15,-3 0-3-15,-5 13-11 16,-14 13 3-16,-11 7-5 16,-8 15 0-16,0 11 2 15,-46 9-5-15,-39 5-4 16,-5 0-1-16,-2-4-1 15,4-11 0-15,12-13-6 16,16-20-9-16,27-13-24 16,20-11-13-16,13-1 2 15,0 0-28-15,19-28-93 16,46-17-91-16</inkml:trace>
  <inkml:trace contextRef="#ctx0" brushRef="#br0" timeOffset="126062.4556">22769 8930 327 0,'0'0'93'16,"0"0"-81"-16,0 0 29 15,0 0 2-15,0 8-10 16,0 11-3-16,0 9 8 0,0 8-5 15,-36 10 1 1,-16 8-11-16,6-3-11 0,2-6-4 16,23-15-6-16,2-12-2 15,19-10-2-15,0-8 2 16,0 0-1-16,8-28-2 16,30-15 2-16,22-10 1 15,-3 7 0-15,-11 5 2 16,6 7 1-16,-16 9 2 15,-17 10 2-15,-6 8-2 16,-13 7 1-16,0 0-1 16,0 21-1-16,0 23 3 15,-13 18 3-15,-6 2-5 16,19-11-4-16,0-16-1 16,0-17 0-16,38-18 0 0,27-2 1 15,25-17 8-15,8-33 3 16,3-8-4-16,-22-11-4 15,-13 10 3-15,-33 7 8 16,-20 10 0-16,-13 8-7 16,0 11-3-16,0 6-3 15,0 1-2-15,0 10-9 16,0 0-31-16,0 6-33 16,0 0-32-16,0 0-60 15,25 8-120-15</inkml:trace>
  <inkml:trace contextRef="#ctx0" brushRef="#br0" timeOffset="126386.4487">23769 8776 385 0,'-5'0'85'16,"5"0"-60"-16,0 0-12 15,0 19 33-15,-14 14-5 16,-5 9-6-16,-14 12 8 16,-13 8-17-16,-19 13-15 15,7 8-7-15,4-2-2 16,21-9-1-16,22-23-1 0,11-21-1 16,0-21-6-16,44-7 0 15,29-5 4-15,7-25 2 16,4 1-2-16,-27 3 3 15,-10 15 0-15,-28 6-1 16,-11 5-4-16,-3 0-35 16,1 0-58-16,-6 0-78 15</inkml:trace>
  <inkml:trace contextRef="#ctx0" brushRef="#br0" timeOffset="126625.7972">23704 9046 397 0,'0'-2'41'0,"0"-3"17"16,41-2-3-16,11 0-1 15,-1-1-3-15,9 0-9 16,-2-2-22-16,-4-1-17 15,-7 2-3-15,-9 0-12 16,0-4-47-16,-3 7-93 16,-24 1-141-16</inkml:trace>
  <inkml:trace contextRef="#ctx0" brushRef="#br0" timeOffset="126798.7138">23927 8773 301 0,'0'0'445'0,"0"0"-421"15,60 0 22-15,36 13-34 16,24-9-12-16,24-4-45 16,15-12-161-16</inkml:trace>
  <inkml:trace contextRef="#ctx0" brushRef="#br0" timeOffset="150786.1434">18166 10655 409 0,'0'-5'114'16,"0"2"-76"-16,0 3-24 15,0 0-6-15,0 0 6 16,0 0-1-16,0 0 14 16,0 0-3-16,0 12 18 15,3 13-10-15,2 5-6 16,-5 14-7-16,0 7-7 15,-5 14-6-15,-42 7-4 0,-18 5-1 16,-3 2-1-16,5-7 0 16,22-15-7-16,30-26-38 15,11-27-56-15,19-10-59 16,66-50-257-16</inkml:trace>
  <inkml:trace contextRef="#ctx0" brushRef="#br0" timeOffset="151042.0361">18744 10718 408 0,'0'9'37'0,"0"9"-5"0,0 3 22 16,0 12-2-16,-13 9-23 15,-12 9 3-15,-2 7-3 16,-1 10-18-16,-2-3-11 16,3-9-2-16,8-8-17 15,0-19-37-15,5-14-13 16,1-12-32-16,-1-3-147 16</inkml:trace>
  <inkml:trace contextRef="#ctx0" brushRef="#br0" timeOffset="151274.4435">18188 11039 383 0,'71'-7'75'0,"2"-2"25"15,7-4-37-15,-10 4-34 16,-18 3-19-16,-19 6-10 16,-14 0 0-16,-5 0-33 15,13 0-68-15,6 0-171 16</inkml:trace>
  <inkml:trace contextRef="#ctx0" brushRef="#br0" timeOffset="151528.0547">18992 11153 493 0,'0'34'17'16,"0"-9"39"-16,60-19-27 16,19-6-9-16,0-14 8 15,6-29-4-15,-33-4-5 16,-25 6 4-16,-22 10 7 15,-5 8-10-15,-24 16-13 0,-44 7-4 16,-11 0-3 0,13 0-3-16,23 0-29 0,21 0-37 15,22 0-42-15,0 0-166 16</inkml:trace>
  <inkml:trace contextRef="#ctx0" brushRef="#br0" timeOffset="151798.0621">20042 10609 342 0,'0'0'81'0,"0"0"-38"0,0 0 15 16,0 0-21-16,0 21-6 15,0 16 13-15,0 16-1 16,-46 10-6-16,-20 10-10 16,-5 6-11-16,-2-4-15 15,15-6-1-15,4-9-15 16,21-16-35-16,14-6-60 16,19-18-95-16</inkml:trace>
  <inkml:trace contextRef="#ctx0" brushRef="#br0" timeOffset="152092.2797">20167 11102 353 0,'33'0'172'0,"33"0"-124"15,43-7 13-15,2-19-32 16,-10-1 1-16,-30-5-6 15,-33 7-10-15,-29 3 1 16,-9 6 5-16,-14 8 3 16,-57 8-17-16,-16 0-6 15,-30 27 1-15,10 11 0 16,4 5 1-16,18 1-2 16,31-4-1-16,24-8-1 0,16-8-28 15,14-10-36 1,14-10-24-16,51-4-23 0,47 0-54 15</inkml:trace>
  <inkml:trace contextRef="#ctx0" brushRef="#br0" timeOffset="152346.1392">21261 10851 169 0,'0'0'163'0,"-27"0"-55"15,-39 7-41-15,-5 17 17 16,19-2-21-16,20-3-38 15,32-3-19-15,0-9 5 0,5-1 26 16,47 2 27-16,-11 0-17 16,-17 9-15-16,-15 10-6 15,-9 15-13-15,-47 18-1 16,-65 9-7-16,-18-1-3 16,-1-14-2-16,27-21-18 15,25-24-33-15,33-9-8 16,32-9-24-16,14-30-67 15,52-7-117-15</inkml:trace>
  <inkml:trace contextRef="#ctx0" brushRef="#br0" timeOffset="152533.9165">21812 10606 693 0,'-9'0'62'0,"9"7"-25"16,0-1-37-16,0-3-36 15,0-3-98-15,0 0-71 16,0 0-177-16</inkml:trace>
  <inkml:trace contextRef="#ctx0" brushRef="#br0" timeOffset="152662.0808">21850 10879 562 0,'-27'21'78'0,"16"-4"8"15,2-1-86-15,4-10-47 16,-9-6-280-16</inkml:trace>
  <inkml:trace contextRef="#ctx0" brushRef="#br0" timeOffset="153777.8578">23161 10635 426 0,'0'8'84'0,"0"4"-41"16,19 5 31-16,33 11-35 15,3 1-3-15,-3 11 11 16,-14 4-20-16,-11 7-6 15,-8 1 7-15,-11 2-23 0,-2 1-5 16,-1-7-5 0,-5-7-16-16,8-14-38 0,-2-15-23 15,-1-12-50-15,17-9-30 16</inkml:trace>
  <inkml:trace contextRef="#ctx0" brushRef="#br0" timeOffset="153996.0415">23816 10690 427 0,'-39'0'110'0,"7"0"-40"15,-1 0-19-15,-27 20-39 16,-5 18 9-16,-14 2 0 0,-20 16-6 16,1 0-8-1,6 4 6-15,12-5-13 0,18-9 0 16,15-16-13-16,15-9-7 15,23-16-32-15,9-5-56 16,9 0-29-16,56-26-179 16</inkml:trace>
  <inkml:trace contextRef="#ctx0" brushRef="#br0" timeOffset="154273.9714">23914 10797 324 0,'0'9'98'15,"0"-2"-20"-15,33 1-12 16,32-8-26-16,9 0-3 15,10 0-9-15,-10-8-5 16,-17 0-17-16,-24 0-6 16,-25 3-7-16,-3 1-42 15,6 4-88-15,-3 0-185 16</inkml:trace>
  <inkml:trace contextRef="#ctx0" brushRef="#br0" timeOffset="154446.3389">24110 10943 405 0,'0'0'174'15,"46"0"-90"-15,28 0-21 16,2 0-52-16,-10-4-11 16,-20-10-8-16,-13 2-36 15,-11-1-43-15,21 0-120 16</inkml:trace>
  <inkml:trace contextRef="#ctx0" brushRef="#br0" timeOffset="154768.3619">25495 10503 455 0,'-46'36'84'0,"-28"14"-47"16,-5 4-14-16,-13 3-22 15,2-4-1-15,19-11-2 16,24-16 2-16,39-11 0 16,8-12 0-16,27-3 13 0,66 0 26 15,19-22-17-15,19-7-13 16,-14 4 8-16,-13-3-1 15,-25 0-12-15,-14-2-4 16,-32-3-19-16,-6-5-49 16,-21-7-79-16,7-2-15 15,-13 4-61-15</inkml:trace>
  <inkml:trace contextRef="#ctx0" brushRef="#br0" timeOffset="160329.7891">25880 10370 199 0,'0'-7'73'15,"13"7"18"-15,-4-3-44 16,-9 3 2-16,0 0 4 16,0 0 7-16,0 0 15 15,0 29 6-15,0 23 4 16,-14 22-33-16,-41 17-32 16,-21 10-14-16,2-2-6 15,4-9-14-15,29-26-96 16,30-37-180-16</inkml:trace>
  <inkml:trace contextRef="#ctx0" brushRef="#br0" timeOffset="162426.733">25651 10879 54 0,'0'-4'39'0,"0"3"0"16,0-2-12-16,0 3-11 15,0 0 7-15,0-4 4 16,0 4 8-16,0-2-5 16,0 1-2-16,0 1-7 15,0-3 1-15,0 3 5 0,0 0 5 16,0 0 4-16,0 0-5 15,0 0-8-15,0 0-8 16,0 0-5-16,0 0-1 16,-6 0 2-16,6 0-5 15,0 0 0-15,0 0-1 16,0 10-1-16,0 6 4 16,-2 0 6-16,-9 6 12 15,-8 5 0-15,-1 8-7 16,-1 4-6-16,2 7 3 15,-9-1-8-15,4-7-7 16,10-10 0-16,6-6-1 0,8-11 0 16,0-6 0-16,0-2 0 15,0-3-1-15,0 1-10 16,0 5-18-16,0-1-71 16,0-5-243-16</inkml:trace>
  <inkml:trace contextRef="#ctx0" brushRef="#br0" timeOffset="180711.8772">13765 13585 184 0,'-65'0'58'16,"-14"0"-58"-16,38 0 0 15,-3-5-39-15,17-3-38 16,13 1 0-16,14-1 77 16,0 1 37-16,0-2 46 0,0 3-53 15,9 4-19-15,1 2-11 16,-4 0-29-16,-6 0-13 16,0-3 42-16,0-2 23 15,0 2 37-15,0 1 6 16,0 0-13-16,0 2-39 15,0 0-10-15,0 0-3 16,0 0 0-16,0-5 14 16,-11-2 32-16,-3-4 5 15,6 3-9-15,-3 4 4 16,11 0-7-16,-13 4-15 16,7 0-8-16,6 0 2 15,-8 7-4-15,3 2-5 0,5 2 3 16,0-3 4-1,0 8 5-15,0 10 0 0,13 5-3 16,20 12-2-16,5 11 0 16,14 7-1-16,-11 11-6 15,11 7-2-15,-11-2-2 16,-3-2-6-16,-6-2 0 16,-12-6 0-16,-1-5-5 15,-6-13-20-15,1-15-30 16,-1-27-62-16,-7-7-120 15</inkml:trace>
  <inkml:trace contextRef="#ctx0" brushRef="#br0" timeOffset="181019.9244">14103 13681 420 0,'0'-11'33'0,"-5"2"5"15,5 5-4-15,-5-2-4 16,5 4 3-16,-9 2-1 16,-10 0 14-16,-27 12-6 15,-25 37-11-15,-35 23-10 16,-31 24-8-16,-13 9 1 0,-8-1-8 15,27-14-2-15,25-17-2 16,49-25-4-16,38-24-18 16,19-24-24-16,19-12-35 15,71-45-150-15</inkml:trace>
  <inkml:trace contextRef="#ctx0" brushRef="#br0" timeOffset="181537.9867">14354 13411 146 0,'-8'0'44'0,"8"0"3"15,-5 0-9-15,5 0 13 0,0 0-12 16,-14 0-4-1,9 0 2-15,5 0-10 0,-14 0 1 16,8 0-3-16,6-3-3 16,0-1 0-16,0-4 7 15,0-5 0-15,20 1 22 16,18-1-7-16,8 5-4 16,-13 7-11-16,-9 1-1 15,-15 0-11-15,-9 20-4 16,0 25 6-16,-20 12-4 15,-31 7-8-15,10-6-7 16,22-13 1-16,19-17-1 0,5-21 0 16,69-7-3-1,18 0-12-15,20-9-44 0,5-11-85 16,-18-1-229-16</inkml:trace>
  <inkml:trace contextRef="#ctx0" brushRef="#br0" timeOffset="182789.7754">15069 14102 288 0,'0'0'197'16,"0"0"-173"-16,43-6 38 15,31-1-4-15,10-1-24 16,4 8-4-16,-23-2-16 16,-13 2-12-16,-19 0-2 15,-9 0-1-15,9 2-34 16,-6-2-76-16,-2 0-193 16</inkml:trace>
  <inkml:trace contextRef="#ctx0" brushRef="#br0" timeOffset="183433.8897">15928 13759 151 0,'0'0'114'0,"-14"0"-63"16,-5 0-33-16,16 0-5 15,-8 0 5-15,6 0 2 16,-3 0 14-16,8 0 7 16,-9 0-4-16,-2 0-5 15,11 0 0-15,-8-6 1 16,8-2-12-16,0-2-2 16,0 2 1-16,36-5 2 15,29-2 6-15,6 4-4 0,14 4 3 16,-25 7 2-16,-14 0-3 15,-27 6-10-15,-19 24-9 16,0 9 6-16,-38 14 1 16,-28-2-10-16,-2-2-2 15,11-13-1-15,24-14-1 16,25-15 0-16,8-7 0 16,0 0-1-16,41 0-2 15,38 0 3-15,-3 0 1 16,-2 0 0-16,-36 23-1 15,-24 24 1-15,-14 18 3 16,-60 9 1-16,-57 2-1 16,-20-2-4-16,6-18 0 0,6-15-3 15,40-22-15-15,25-19-25 16,33 0-24-16,27-24-8 16,0-8-33-16,55-1-80 15</inkml:trace>
  <inkml:trace contextRef="#ctx0" brushRef="#br0" timeOffset="184131.621">16615 13932 160 0,'-6'0'127'0,"-7"0"-81"16,4 0 15-16,-2 0-15 0,3 0-17 15,3 0-5-15,-9 0 3 16,14-5 6-16,0 0-6 16,0-1 4-16,0 5 2 15,0 1-5-15,0 0-9 16,0 0-7-16,19 17 34 16,47 16-20-16,-6 3 0 15,16 7-5-15,11 0-6 16,-16 0-8-16,3-3-1 15,-9 1-5-15,-7-4-1 16,-12-3-18-16,0-9-62 16,-13-10-51-16,-25-15-108 0</inkml:trace>
  <inkml:trace contextRef="#ctx0" brushRef="#br0" timeOffset="184311.7755">17086 13990 454 0,'-98'8'161'0,"-5"40"-76"16,-4 15-15-16,-10 9-58 15,-14 3-10-15,6-4-2 16,21-17-8-16,44-13-41 16,55-25-31-16,5-16-60 15,84-23-217-15</inkml:trace>
  <inkml:trace contextRef="#ctx0" brushRef="#br0" timeOffset="184619.6914">17651 13997 233 0,'0'0'199'16,"19"-6"-164"-16,52-2 55 16,27-2-36-16,0 2-5 15,-5 5-3-15,-14 3-20 16,-27 0-19-16,-25 0-7 15,-8 12-4-15,-5 4-54 16,-14-2-94-16,0-9-201 16</inkml:trace>
  <inkml:trace contextRef="#ctx0" brushRef="#br0" timeOffset="184928.1965">18763 13649 497 0,'0'0'43'0,"-24"24"-29"16,-17 27 16-16,-25 3-20 16,-5 7-8-16,-2 4-2 15,7-15 1-15,28-9-1 16,25-17 1-16,13-18-1 15,24-6 0-15,50-4 9 16,13-22 4-16,8-2-6 16,-7 6 2-16,-17 4-3 0,-11 7-5 15,-17 11-1-15,-7 0-4 16,-17 0-47-16,-14-4-82 16,-5-12-91-16</inkml:trace>
  <inkml:trace contextRef="#ctx0" brushRef="#br0" timeOffset="185092.0733">19189 13562 288 0,'0'0'182'15,"0"3"-104"-15,-25 36 17 16,-16 23-25-16,-16 25-16 16,-22 18-12-16,-14 5-12 15,-5 5-17-15,13-5-11 0,20-13-2 16,32-19-70-16,14-38-147 15</inkml:trace>
  <inkml:trace contextRef="#ctx0" brushRef="#br0" timeOffset="185901.7719">19859 13661 147 0,'0'-4'109'15,"0"0"-80"-15,0-5-22 16,0 0-4-16,0-7 1 16,11 1 9-16,-11 4 34 15,0-2 4-15,0 5-4 16,0 2-3-16,0 5 4 15,-11-2-18-15,3-1-7 16,8 3-2-16,0-2 3 16,0-1-9-16,0 2-3 15,0-2-2-15,0 4-3 16,0 0-3-16,0 14 15 16,0 22 9-16,0 14-9 15,0 13-4-15,0 16 4 0,-13 15-7 16,-31 16-3-1,-2 5 0-15,-6 0-7 0,11-8-2 16,8-23-12-16,14-23-41 16,11-31-13-16,8-30-12 15,0 0-27-15,0-43-164 16</inkml:trace>
  <inkml:trace contextRef="#ctx0" brushRef="#br0" timeOffset="186913.7282">19949 13638 159 0,'0'-3'57'16,"0"3"-30"-16,0 0-12 16,0 0 5-16,0 0 20 15,0 0 14-15,0 0-13 16,0 0-8-16,8 0-10 0,12 0 4 15,-1 0 14-15,19-4 0 16,16 3-12-16,25 1 5 16,1 0-12-16,23-4-7 15,-5 2 0-15,6-3-2 16,-6 0-4-16,-5 3 6 16,-3-3-3-16,-3 2 6 15,6 3-6-15,5 0-5 16,5 0-2-16,28-7-2 15,0-3-2-15,8-3 0 16,-16 1 5-16,-11 6 12 16,-14 0 4-16,-14 6-8 0,-4 0-7 15,-1 0-4-15,0 0-2 16,0 0 0-16,5 0 0 16,9-9-1-16,5-5 1 15,-8 1 0-15,16 5-1 16,-13 0 2-16,-17 5 1 15,-2 3-1-15,-3 0-1 16,0 0 5-16,3 0-2 16,-1 0-2-16,-2 3 0 15,14-1-1-15,-6-2 1 16,13 0-2-16,6-2 2 16,-8-10 2-16,-10-2 3 15,-10 7-3-15,-20 7 1 0,-7-1-4 16,-2 1-1-16,3-3 0 15,21-5 0-15,14-1 0 16,19-2 0-16,22-1 0 16,11-1 0-16,25-2 3 15,-12 4-2-15,9 0 4 16,-9 1-1-16,-7-1-3 16,-6 4 4-16,-25-1-3 15,-8-6 4-15,-13 2-6 16,5 2 1-16,21 3-1 15,42 0 1-15,35 2 9 16,30 2-10-16,30 1 1 0,20-4 0 16,-4 4 1-1,11-2 1-15,-21 3-1 0,-11 1 0 16,-33-3-1-16,-33-4-1 16,-38-3 1-16,-30 2-1 15,-38-2-1-15,-30 6 1 16,-28 1-1-16,-7 3 1 15,-6 0 0-15,0 0 0 16,0 0-2-16,0 0-1 16,0 0-6-16,0 0-11 15,0 10-16-15,0 3-15 16,-25 1-55-16,-43-5-87 16</inkml:trace>
  <inkml:trace contextRef="#ctx0" brushRef="#br0" timeOffset="187777.1157">20279 14048 271 0,'-13'0'104'0,"-9"0"-21"16,3 0-27-16,0-2-9 16,10-3-21-16,-1 1 6 15,1-1 1-15,-2 3 0 16,11 2-2-16,0 0-11 16,0 0-5-16,0 18 30 15,30 15-23-15,17 7-5 16,5 2-3-16,-6 1-5 0,-11-1-7 15,-5-5-2-15,-2 5 0 16,-9-5-2-16,-6-2-17 16,1-7-38-16,13-19-34 15,-13-9-44-15,-3 0-95 16</inkml:trace>
  <inkml:trace contextRef="#ctx0" brushRef="#br0" timeOffset="188009.7808">20604 14109 368 0,'-38'-15'106'0,"-1"2"-6"15,7 4-28-15,-9 9-19 16,-25 0-35-16,-24 18-11 16,-21 27 4-16,-20 13 6 15,0 8-8-15,19 0-8 16,19-5-1-16,28-6-1 15,18-17-17-15,34-9-22 16,13-17-23-16,0-12-21 16,27 0-33-16,30 0-107 15</inkml:trace>
  <inkml:trace contextRef="#ctx0" brushRef="#br0" timeOffset="188654.1624">20985 13839 220 0,'-5'0'44'0,"5"0"1"16,-8 5-21-16,8-5-12 15,-6 0-5-15,6 0 9 16,0 0 13-16,-8 0 0 16,3 0 1-16,-1 0-3 15,-2 0-10-15,3 0-1 16,-1 0 9-16,6 0 4 16,0-6 2-16,6-8 13 0,40 7-14 15,6 4-9 1,-6-1-1-16,-21 4 2 0,-12 0-11 15,-13 0-4-15,0 14 6 16,0 13 1-16,-38 2-3 16,-16 0-6-16,-4 1-3 15,26-9-1-15,13-8 0 16,19-13-1-16,0 0-1 16,10-5-2-16,50-12 3 15,6 5 0-15,5 11 0 16,-17 1 1-16,-35 7 0 15,-19 31 8-15,0 13 6 16,-73 9-2-16,-36 5-10 16,-3-12-3-16,14-12-7 0,38-27-53 15,41-14-72-15,19-14-141 16</inkml:trace>
  <inkml:trace contextRef="#ctx0" brushRef="#br0" timeOffset="189397.7931">21705 14250 240 0,'-11'3'219'15,"3"0"-171"-15,8 5-3 16,0-2 19-16,33-6-34 15,32 0-5-15,9 0 3 16,-3 0-13-16,-25-6-12 16,1 1-3-16,-9-1-27 0,8 3-67 15,-5-6-131-15</inkml:trace>
  <inkml:trace contextRef="#ctx0" brushRef="#br0" timeOffset="189697.8927">22670 13984 198 0,'0'0'287'16,"-13"20"-255"-16,-47 24 52 15,3 13-56-15,-12 1-25 0,-7-3-1 16,16-14-2-1,14-10 0-15,32-19 0 0,14-12 0 16,8 0-3-16,63-12 3 16,16-15 3-16,23-3-3 15,-18 4 0-15,-21 9 0 16,-16 8 0-16,-25 9 0 16,-14 0 0-16,0 0-38 15,-7 0-67-15,-9-4-149 16</inkml:trace>
  <inkml:trace contextRef="#ctx0" brushRef="#br0" timeOffset="189951.4092">23107 13861 287 0,'0'-1'96'16,"0"1"-19"-16,0 0-32 15,-11 0-2-15,-3 0-14 16,1 0 34-16,2 15-5 15,-6 19-9-15,-21 19-18 16,-14 15-6-16,-19 11-8 16,-10 10-11-16,-15-2-3 15,17-4-1-15,6-13 0 16,15-1-2-16,26-13-6 16,29-17-36-16,3-17-29 15,0-18-35-15,54-4-52 16,4-13-109-16</inkml:trace>
  <inkml:trace contextRef="#ctx0" brushRef="#br0" timeOffset="190243.4217">23180 14159 389 0,'0'0'68'16,"14"0"-22"-16,0 1 12 0,-1 16-12 15,12 6-7-15,2 6 14 16,3 6-4-16,6 3-21 16,-9 3-16-16,3-5-6 15,-3-4-4-15,-8-2-2 16,0-2-4-16,-5-3-18 15,-1-7-27-15,7-13-55 16,-12-5-44-16,3 0-100 16</inkml:trace>
  <inkml:trace contextRef="#ctx0" brushRef="#br0" timeOffset="190423.7307">23671 14163 430 0,'-65'3'110'15,"-20"29"-55"-15,-5 18-2 16,-22 12-14-16,-8 9-26 16,-2 2-9-16,21-7-2 15,30-8-2-15,33-20-20 16,30-14-67-16,8-17-50 16,8-7-88-16</inkml:trace>
  <inkml:trace contextRef="#ctx0" brushRef="#br0" timeOffset="190933.9151">24039 13851 36 0,'-8'0'235'0,"8"0"-169"16,0 0-20-16,0 2-12 16,-5-2 8-16,-4 0 11 15,9 0 7-15,0 0-13 16,0 0-8-16,0 0 3 16,9 0-11-16,23-2 4 15,-4-2-2-15,-9 4-15 16,-14 0-10-16,-5 0-3 15,0 19 0-15,0 12 8 16,-27 10-5-16,-17 4-5 16,22-9-1-16,12-9-2 0,10-12 0 15,0-9 0-15,13-6-8 16,53 2-20-16,26-2-38 16,17 0-70-16,-10-4-195 15</inkml:trace>
  <inkml:trace contextRef="#ctx0" brushRef="#br0" timeOffset="191511.819">24549 14343 457 0,'-33'0'116'0,"6"0"-53"16,27 7-41-1,0-2-11-15,0-5 7 0,27 0 14 16,52-6-3-16,14-10-11 15,5 0-11-15,-13 9-7 16,2 4-16-16,-5 0-39 16,-14 1-73-16,-16-13-238 15</inkml:trace>
  <inkml:trace contextRef="#ctx0" brushRef="#br0" timeOffset="192051.5233">25403 14059 385 0,'-20'0'69'15,"20"0"-21"-15,0 0-21 16,0 0 0-16,6-15 17 16,54-4 2-16,5 3-2 0,1 2 5 15,-3 3 7-15,-17 7-9 16,-11 4-10-16,-21 0-15 15,-14 24-12-15,-8 16 1 16,-71 10-2-16,8-2-7 16,5-7-1-16,34-13 0 15,29-16-1-15,3-10-2 16,33-2 0-16,40 0 1 16,17-9 1-16,-8-1 0 15,-11 10 0-15,-19 0 0 16,-39 14 0-16,-13 30 3 15,-38 12 4-15,-68 5-1 16,-25-1-5-16,8-10-1 0,17-19-9 16,40-16-13-1,20-15-6-15,33 0-15 0,13 0-57 16,8-12-7-16,68-5-62 16,6-7-196-16</inkml:trace>
  <inkml:trace contextRef="#ctx0" brushRef="#br0" timeOffset="192425.0688">26281 14105 251 0,'0'0'116'16,"0"0"-39"-16,0 0 17 15,0 8-12-15,0 4-26 16,51 5-10-16,-4 1 1 15,10 5-11-15,3 0-4 16,-8-1-11-16,0 3-16 0,-12-1-3 16,-7 1-2-16,-8-2-1 15,2-4-14-15,6-3-41 16,-1-16-42-16,9 0-54 16,-3-20-130-16</inkml:trace>
  <inkml:trace contextRef="#ctx0" brushRef="#br0" timeOffset="192569.8911">26949 14096 345 0,'-80'0'179'0,"-26"0"-88"15,-11 34-10-15,-25 21-3 16,-24 16-4-16,-17 7-31 16,25 3-43-16,49-17-16 0,43-21-136 15,58-43-180-15</inkml:trace>
  <inkml:trace contextRef="#ctx0" brushRef="#br0" timeOffset="193123.5134">27330 13998 347 0,'0'0'103'16,"0"0"-41"-16,0 0 15 16,0 0-19-16,0 21 2 15,0 8-22-15,0 13-12 16,0 5-18-16,-8 6-7 15,-11-2-1-15,11-7-27 0,2-9-39 16,6-9-45 0,-27-3-84-16</inkml:trace>
  <inkml:trace contextRef="#ctx0" brushRef="#br0" timeOffset="193295.6362">27074 14241 396 0,'0'-16'229'16,"5"7"-119"-16,75 0-53 16,12 2-48-16,6-5-4 15,6-1-5-15,8-3-1 16,0-2-58-16,-14-6-82 16,-33-10-196-16</inkml:trace>
  <inkml:trace contextRef="#ctx0" brushRef="#br0" timeOffset="193619.7672">28186 13793 320 0,'0'0'89'0,"-13"0"-10"15,-20 0 5-15,9 13-10 16,-4 19-12-16,9 12-11 16,-19 13-18-16,-3 10-14 15,0-1-12-15,-11-4-5 16,14-6-2-16,0 0-3 15,24-3-43-15,14-6-25 16,0-7-38-16,0-19-134 16</inkml:trace>
  <inkml:trace contextRef="#ctx0" brushRef="#br0" timeOffset="194069.8183">28527 13943 214 0,'-5'0'123'15,"-3"0"-52"-15,8 0-21 16,0-5-12-16,0-11 4 16,8-2-3-16,44-6 15 0,13 4-2 15,0 6-2-15,1-1-4 16,-14 5 0-16,-14 5-13 16,-11 5-11-16,-27 0-6 15,0 12-12-15,-11 28 0 16,-57 17 2-16,-30 16-4 15,-6 8-1-15,20-1 0 16,16-16-1-16,38-17 1 16,30-18-1-16,24-24 0 15,88-5 0-15,32-12 1 16,12-24-1-16,-9 3-6 0,-24 16-16 16,-17 6-29-16,-8 9-68 15,-19-14-135-15</inkml:trace>
  <inkml:trace contextRef="#ctx0" brushRef="#br0" timeOffset="195539.6162">20252 14142 74 0,'0'0'38'0,"5"0"-22"16,-5 0-12-1,0 0 14-15,0 0 9 0,0 0 8 16,0 0 34-16,0 0-26 15,0 0-29-15,0 0-12 16,0 0 0-16,9 0 1 16,-9-1 0-16,0 1 8 15,0-4-6-15,0 4 2 16,0 0 8-16,0 0 8 16,0 0-10-16,0 0-9 15,0 0-1-15,0 0-1 16,0 0 7-16,0 0 7 15,0 0-2-15,-9 0-1 16,9 0-1-16,-5 0-3 16,5-2-3-16,0-6 8 0,0 0 12 15,14-2-9-15,16-3-1 16,5-2-5-16,9-7-4 16,-3-3-1-16,19-5 0 15,-3 2-3-15,-16 9-2 16,-17 7 0-16,-16 6-1 15,-8 6 1-15,0 0-1 16,6 0 0-16,2 0 0 16,3 0 0-16,-3 0-1 15,3 0-8-15,11 8-35 16,-17-4-71-16,-5-1-208 16</inkml:trace>
  <inkml:trace contextRef="#ctx0" brushRef="#br0" timeOffset="196355.9046">20102 13880 63 0,'0'0'114'15,"0"0"-110"-15,0 0-3 16,0 0 0-16,0 0-1 16,0 0 3-16,0 0 32 0,-8 0 16 15,2 0-5-15,4 0-14 16,2 0 3-16,-6 0 2 16,6 0-23-16,0 0-2 15,0 2-5-15,0-2 2 16,0 0 5-16,-5 5-1 15,-1 1-4-15,-2 5 4 16,3-3 5-16,5 5 9 16,0-3-7-16,0 0-6 15,0-4-8-15,0 3 4 16,0-1 2-16,5 7 2 16,3 3-2-16,11 6-1 0,-5 3-2 15,5 0-6-15,0-2-3 16,8-8 0-16,6-4-19 15,0-13-102-15,-9 0-359 16</inkml:trace>
  <inkml:trace contextRef="#ctx0" brushRef="#br0" timeOffset="197999.6392">19968 13974 170 0,'0'-7'12'16,"0"-3"9"-16,0 0 10 15,0 2-12-15,0 4-12 16,0 1 7-16,0 1 37 16,0 2-13-16,0-3-24 15,0 3-11-15,0 0 4 16,0 0 2-16,0-2 12 16,0-1 10-16,0 0 2 15,0-1-13-15,0 1-3 16,0 0-2-16,0 1-9 15,0-1-2-15,0-1-2 16,0 1 1-16,0-1 6 0,0 1 1 16,0-2-8-1,0 5 0-15,0 0 3 0,0 0 7 16,0 0-5-16,0 0-5 16,0-3 2-16,0 3 2 15,0-4-1-15,0 1 2 16,0 1 5-16,0-2-2 15,0 4-4-15,0 0 1 16,0 0-1-16,0 0 3 16,14 0 5-16,0 0-2 15,-6 4-4-15,3 1 1 16,-3 2-7-16,6-2 2 0,-14 1 4 16,5-2-3-1,-5 0-1-15,0-1 0 0,5-1 0 16,1 1-3-16,-3 0-1 15,-3-2 1-15,5 2-1 16,1 3 4-16,-6-1 0 16,2 0 3-16,-2 3-3 15,6-4 0-15,-1 3-1 16,1-4-1-16,-6 2-1 16,0-2 2-16,2-1-1 15,-2 4 2-15,0-3-2 16,0 4 3-16,6-3-2 15,2 0-1-15,-8 3 1 16,11 1 1-16,-11-3-4 0,0 3 2 16,0-6-1-16,8 3-1 15,-8-1 3-15,0-4 1 16,0 2-1-16,0 3 1 16,0-1 2-16,11 1-3 15,-8 1-2-15,2 1 1 16,1-1 0-16,-4 1-1 15,4 0 2-15,7 3-1 16,-2-3 0-16,-2 1 2 16,4 0 0-16,-13-3-1 15,0 3-2-15,11 1 2 16,-8-2-1-16,2 0 1 16,1-2-2-16,2 2 1 0,-8-1-2 15,11 0 1-15,-8 3-1 16,2 0 0-16,9 1 0 15,5-3 0-15,-6 4 2 16,6-1-1-16,-5 1 2 16,-3 3-2-16,8-3 3 15,-5 2-1-15,5 5-3 16,-3-3 1-16,14 2-1 16,-8-1 0-16,-3-4 0 15,8-3 0-15,-2 2 0 16,-12-1 0-16,1 6 0 15,5 5-7-15,0 0-32 16,14 2-66-16,-19-4-81 0,-1-9-313 16</inkml:trace>
  <inkml:trace contextRef="#ctx0" brushRef="#br0" timeOffset="198853.5474">20285 14168 28 0,'-19'0'99'0,"19"0"-63"16,-9 4-15-16,4 1-7 16,5-5-10-16,0 0 3 15,-5 0 4-15,5 0 24 16,-9 0 23-16,4 0-21 16,2 0 1-16,-2 0-6 15,5 0-23-15,0 0-7 16,0 0 2-16,0 0-3 15,0 0 1-15,0-5 6 16,0 1 9-16,5 2-2 0,12-5-6 16,15-4 2-1,1-2-1-15,5-5-5 0,8-10 11 16,12-2 8-16,2-3 9 16,5 2-10-16,-5 9-11 15,-27 6-10-15,-14 10-2 16,-8 6-2-16,11 0-21 15,5 0-65-15,-22 0-109 16</inkml:trace>
  <inkml:trace contextRef="#ctx0" brushRef="#br0" timeOffset="232587.29">21223 12514 265 0,'0'-5'203'0,"0"1"-163"16,0 4-9-16,0-4-15 15,0 1 12-15,0-9-3 16,0 3 13-16,0-1 13 15,0 4-7-15,11 2-8 0,-11 4-14 16,0 0-13-16,0 0-2 16,0 21 3-16,0 28 6 15,-47 16-6-15,-24 15-6 16,-8 7-3-16,-11 10 1 16,-2-2-2-16,12 1-4 15,20-3-16-15,31-16-47 16,12-27-50-16,17-32-124 15</inkml:trace>
  <inkml:trace contextRef="#ctx0" brushRef="#br0" timeOffset="232849.1832">20795 12710 346 0,'0'0'228'16,"0"0"-194"-16,40 25 61 16,23 21-48-16,-8 12-12 0,-3 6-20 15,-12 5-10 1,-15-1-5-16,16 3-7 0,11-7-63 15,-1-19-148-15</inkml:trace>
  <inkml:trace contextRef="#ctx0" brushRef="#br0" timeOffset="234635.0037">19892 15283 361 0,'-22'0'57'16,"11"0"-7"-16,3 0-4 15,8 0-4-15,-13 0-13 0,7-8 9 16,1 3-1 0,5 5-12-16,0 0-8 0,0 0 3 15,0 23 18-15,24 17-15 16,17 2-5-16,-3 8-5 16,0 4 0-16,-2 1-3 15,7-2-3-15,-4 3-6 16,-4-4-1-16,-2-6 0 15,0-1-1-15,-1-2-14 16,-7-4-24-16,8-9-30 16,-14-13-47-16,-19-13-82 15</inkml:trace>
  <inkml:trace contextRef="#ctx0" brushRef="#br0" timeOffset="234897.144">20331 15362 417 0,'-41'-2'132'16,"-5"2"-97"-16,2 12-7 15,-16 25-3-15,-13 11 0 16,-26 9 0-16,1 4-9 15,0 7-11-15,8-4-3 16,16-3-2-16,28-9 0 0,22-18-7 16,24-12-25-1,0-17-74-15,46-5-79 0</inkml:trace>
  <inkml:trace contextRef="#ctx0" brushRef="#br0" timeOffset="235513.2433">20803 14954 119 0,'-8'-4'112'15,"8"0"-46"-15,-6 1-8 16,1 0-10-16,5-1-2 15,0-6-11-15,0-4-21 16,0-1-10-16,0 0 12 16,0 6 28-16,0 3-6 0,0 3-14 15,5 0-1-15,14-2 3 16,14-2 0-16,-6 2-3 16,11-3 0-16,-5 4-1 15,-14 0-12-15,-11 4-4 16,-2 0-2-16,-6 0 1 15,0 16 6-15,0 13 6 16,-44 7-9-16,3-2-4 16,-5-10-4-16,27-7 1 15,11-11-1-15,8-6 0 16,0 0-5-16,27-2 5 16,19-9-1-16,-8 6 2 15,-16 5-1-15,-11 0 0 0,-11 25 4 16,0 12 2-1,-33 12 0-15,-37-4-3 0,-4-4-3 16,3-15-2-16,19-15-41 16,39-11-65-16,13-14-85 15</inkml:trace>
  <inkml:trace contextRef="#ctx0" brushRef="#br0" timeOffset="236179.2143">21686 15536 283 0,'-19'-7'197'0,"0"-3"-104"15,19 5-33-15,0 3-20 16,25-4-1-16,29 1-1 16,9 3-11-16,-3-2-7 15,-14 3-18-15,0 1-2 16,6 0-7-16,22 0-58 16,-3 0-106-16,2-15-354 15</inkml:trace>
  <inkml:trace contextRef="#ctx0" brushRef="#br0" timeOffset="237139.1483">22518 15258 191 0,'0'-10'85'0,"0"2"-76"16,0-2-9-16,0 2 2 0,0 6-2 15,0-1 7 1,0 3 31-16,-11 0 6 0,8 0-10 16,-2 0-8-16,5 0-10 15,-6 0-2-15,4 0 7 16,-9 0 1-16,5-3 7 15,6 1 11-15,0-6-5 16,0 3-2-16,0-1-4 16,19-2 5-16,19 6-14 15,9 2-3-15,-1 0 3 16,-13 0-4-16,-9 12 0 16,-10 15-3-16,-14 12-4 15,0 3 0-15,-25 5-2 0,-21-6-4 16,8-10-1-1,11-16-2-15,19-10 0 0,8-5 0 16,0 0-1-16,35-13-1 16,22-3 2-16,-5 3 0 15,-6 13 0-15,-7 0 0 16,-20 7 0-16,-17 34 3 16,-2 10 3-16,-32 14 3 15,-61 4-5-15,-11-7-3 16,6-11-1-16,11-15-1 15,11-19-11-15,26-17-28 16,20 0-19-16,30 0-25 16,0 0-10-16,11 0-73 15,41-7-169-15</inkml:trace>
  <inkml:trace contextRef="#ctx0" brushRef="#br0" timeOffset="237455.1566">23123 15404 432 0,'0'0'99'0,"0"10"-55"15,0 20 5-15,33 4-11 16,16 0-17-16,-8 3 9 16,0 4 3-16,-3 4-6 15,-5 6-1-15,-6-5-19 16,-8-2-6-16,0-10-1 16,0-5-5-16,-5-16-31 15,5-13-44-15,-11 0-49 16,-3-27-181-16</inkml:trace>
  <inkml:trace contextRef="#ctx0" brushRef="#br0" timeOffset="237678.667">23488 15409 332 0,'-27'0'227'16,"-3"0"-166"-16,3 13-38 15,-19 26 12-15,-20 14-13 16,-13 4 0-16,-11 5-5 16,-3-2-10-16,14-8-6 15,14-11-1-15,32-10-1 16,28-16-25-16,5-10-39 16,19-5-46-16,33-20-177 15</inkml:trace>
  <inkml:trace contextRef="#ctx0" brushRef="#br0" timeOffset="238153.3447">23816 15062 208 0,'0'0'132'0,"0"0"-80"16,0 0-17-16,-6 0 4 15,6 0-8-15,-8 0 6 16,8 0 20-16,0-6-2 16,8-2-3-16,25 4-5 15,0 1-14-15,-14 3 0 16,0 0-10-16,-11 0-8 16,-3 0-5-16,-5 19 3 15,0 17 2-15,-13 7-1 16,-14 3-6-16,2-4-3 0,20-7-4 15,5-14-1-15,0-13 0 16,24-8 0-16,36-3-1 16,6-11-4-16,13 1-31 15,11 8-67-15,-30-5-92 16</inkml:trace>
  <inkml:trace contextRef="#ctx0" brushRef="#br0" timeOffset="239195.1005">24650 15481 364 0,'-14'2'58'15,"14"1"-27"-15,0-3-4 16,-2 0 11-16,2 0 18 15,0 0 22-15,0-3 4 16,35-1-24-16,36-2-16 16,3 6-14-16,7-1-13 15,-12 1-13-15,-18 0-2 16,1 0 0-16,-11 0-13 16,3 0-37-16,16 0-42 15,-3 0-77-15,-11-15-201 16</inkml:trace>
  <inkml:trace contextRef="#ctx0" brushRef="#br0" timeOffset="239487.2892">25795 15018 552 0,'0'0'82'0,"0"1"-66"15,-13 36-11-15,-12 13 10 16,-16 7-12-16,-11 6-2 0,-8-6-1 16,9-7 0-1,23-16 0-15,23-16 0 0,5-18 0 16,41 0 1-16,49-16 6 16,21-16 4-16,7-2-8 15,-12 9-3-15,-27 5 0 16,-22 8 0-16,-18 6-1 15,-12 1-31-15,-8 0-62 16,-5-8-162-16</inkml:trace>
  <inkml:trace contextRef="#ctx0" brushRef="#br0" timeOffset="239718.8909">26390 14893 467 0,'-39'-4'99'0,"26"4"-58"15,7 0-30-15,-2 14 21 16,3 14-10-16,-9 11 13 16,-5 17 9-16,-25 17-8 15,-10 13-10-15,-6 14-6 16,-25 2-8-16,9-3-8 16,8-10-4-16,11-8 0 15,24-14-10-15,25-16-41 16,8-16-27-16,13-27-36 15,42-8-86-15</inkml:trace>
  <inkml:trace contextRef="#ctx0" brushRef="#br0" timeOffset="239967.1837">26496 15169 74 0,'0'0'386'0,"8"0"-353"16,22 0 7-16,6 12-9 15,2 16-1-15,0 6 8 16,8 14 15-16,1 5-6 16,-6 0-15-16,2-2-23 15,3-11-9-15,-13 1-4 16,0-8-34-16,0-15-60 0,-25-11-77 15</inkml:trace>
  <inkml:trace contextRef="#ctx0" brushRef="#br0" timeOffset="240139.0444">26957 15195 487 0,'-79'4'190'16,"-9"48"-115"-16,-4 18-18 15,-12 16-41-15,-13-2-16 16,11-4 0-16,29-18-20 16,36-13-43-16,41-20-38 15,6-19-82-15</inkml:trace>
  <inkml:trace contextRef="#ctx0" brushRef="#br0" timeOffset="240469.2697">27453 14844 260 0,'-19'0'318'15,"11"35"-239"-15,8 36 1 16,0 23-33-16,0 31-3 16,-19 20-6-16,-74 7-19 15,-43 6-12-15,-20-9-7 16,23-24-1-16,15-18-62 15,20-49-145-15</inkml:trace>
  <inkml:trace contextRef="#ctx0" brushRef="#br0" timeOffset="241391.2342">19739 15064 330 0,'0'-2'66'15,"0"-4"-33"-15,0 6-19 16,0-2-10-16,-5-4 6 15,-9-1 32-15,1-8 23 16,2 1-35-16,-3 4 9 16,6 3-2-16,-3 0-7 0,8 7-4 15,-2-4-7-15,-1 4-3 16,-13 0-4-16,-8 28-5 16,-14 29 0-16,-24 30 0 15,2 19 1-15,-2 23 1 16,-4 9-3-16,18 3-2 15,12-2-2-15,18-12-2 16,21-18-9-16,0-29-34 16,40-30-52-16,12-32-46 15,-11-18-166-15</inkml:trace>
  <inkml:trace contextRef="#ctx0" brushRef="#br0" timeOffset="241737.0986">18763 15641 304 0,'-5'0'237'0,"5"10"-198"15,13 11 29-15,53 3-23 16,5 3-34-16,13-4-11 15,-5-1 0-15,0-10-48 16,-21-12-204-16</inkml:trace>
  <inkml:trace contextRef="#ctx0" brushRef="#br0" timeOffset="242906.99">18796 16474 368 0,'65'0'21'15,"14"0"33"-15,25 0-16 0,2-19-20 16,17-6 6-16,-3 1 10 16,6-3 15-16,10 9-7 15,3 3-17-15,3 2-3 16,-9 6-6-16,-5 3-9 16,-13 4-2-16,-1 0 5 15,-7 0 0-15,5 0 3 16,10-4 10-16,-2-7-9 15,-2 3-9-15,-12-6-4 16,-3 5 3-16,-10 2 0 0,-3 3 5 16,-3 2 2-1,-10 2-2-15,2 0 3 0,0 0-5 16,5 0-4-16,1 0 1 16,2 0-2-16,6-1 3 15,-14-7 2-15,5 1-1 16,-18 1-1-16,-1-1 0 15,1-1 5-15,5 1-3 16,-11 0-1-16,5 1 3 16,-8 6-6-16,-2-2-1 15,10-1-1-15,12-1 0 16,-4-2 0-16,6-2 1 16,6 0 1-16,-1 0-1 15,4 0 2-15,-9 4 2 16,-3 1-3-16,-10 3 0 0,-20 0-1 15,14 0-2-15,-3 0 0 16,3 0 2-16,6 0 0 16,13 0-2-16,-3 0 0 15,11 0 2-15,-2 0-2 16,18 0 2-16,-10 0 0 16,11 4 4-16,10 3-2 15,3-3-4-15,28-1 0 16,5-3-1-16,5 0 1 15,-2 5-1-15,2-5 1 16,-15 4 0-16,-10-2 0 16,-18-2 1-16,-5 0-1 0,2 0 0 15,8-2 0-15,22-7 0 16,19 2 0-16,19 0 0 16,20 6 0-16,13-2 0 15,-3 3 1-15,-8 0-1 16,-3 0 1-16,-27 0-1 15,-24 0 1-15,-28 0 0 16,-43 0-2-16,-36 0 1 16,-38 0-2-16,0 0-8 15,-38 7-24-15,-42 4-69 16,-37-11-173-16</inkml:trace>
  <inkml:trace contextRef="#ctx0" brushRef="#br0" timeOffset="244355.1372">21070 14030 145 0,'0'-9'33'0,"0"2"-1"15,0-3-5-15,0 3-15 16,0-6-1-16,0 2 10 16,0-5 26-16,0 2 4 15,0 1 4-15,0 2-16 16,0 4-13-16,0 2-3 16,-19 2-8-16,5-4 3 15,9 6 3-15,-9 1-1 16,9-3-3-16,5 3-3 15,-8-3-1-15,2-2 5 16,1 5 8-16,-4 0-2 16,4 0-9-16,-17 22-3 0,-11 39 12 15,-24 32 4-15,-8 29-10 16,-36 33 3-16,-27 32 0 16,-50 34 7-16,-21 38-12 15,-16 11-10-15,19 2-6 16,59-33-1-16,69-55-28 15,44-63-132-15,24-80-254 16</inkml:trace>
  <inkml:trace contextRef="#ctx0" brushRef="#br0" timeOffset="263302.8679">22330 16977 121 0,'-28'0'77'0,"9"0"-73"16,0 0 10-16,11 0 3 0,-6 0 5 15,3 0 28-15,3 0 14 16,-5 0-3-16,-6 0-22 16,-6 0-3-16,-2 0 2 15,0 0-8-15,2 0-7 16,-2 4-4-16,2 0 5 16,3 5 0-16,9-7-2 15,7 1-5-15,6 0-6 16,0-3-3-16,0 0 6 15,0 0 3-15,19 0-1 16,36 0 15-16,24 0-1 16,5 0-15-16,-7 0-13 0,-12 1-2 15,-13 14 0-15,-3 5-5 16,-2-3-41-16,4 0-81 16,-40-12-152-16</inkml:trace>
  <inkml:trace contextRef="#ctx0" brushRef="#br0" timeOffset="263668.8928">22859 16911 385 0,'0'0'55'0,"0"0"-25"15,0 15 25-15,27 0-12 16,11 3-9-16,14 0 13 15,-6 1-1-15,9 3-15 16,-3 2-13-16,-6 3-13 0,-13-4-4 16,-9 5-1-1,-10-3-1-15,10-2-5 0,-7-6-44 16,2-10-74-16,-6-7-108 16</inkml:trace>
  <inkml:trace contextRef="#ctx0" brushRef="#br0" timeOffset="263872.8983">23508 16850 69 0,'-47'-13'505'16,"-5"13"-452"-16,6 0 16 16,-30 37-53-16,-25 13-13 15,-16 11-2-15,-20 11-1 16,12 6 1-16,8-3-1 0,43-6 0 15,41-21-5-15,33-14-49 16,0-19-84-16,27-12-85 16</inkml:trace>
  <inkml:trace contextRef="#ctx0" brushRef="#br0" timeOffset="264396.9358">23745 16660 132 0,'0'0'183'0,"0"0"-106"15,-14 0-24-15,14 0-32 0,0 0 0 16,0 0-5-1,0-2 9-15,0-3 1 0,0-3 8 16,0-1 24-16,0 0 12 16,38-5-27-16,17 2-8 15,-3 3 1-15,-14 3-6 16,-11 4-15-16,-8 2-6 16,-19 0-4-16,0 25 3 15,0 19 5-15,-52 7-5 16,-8 5-5-16,14-12-2 15,27-16-1-15,19-16 0 16,14-12-1-16,56 0-3 0,29-25-2 16,18 2-29-1,3 6-87-15,-27-2-140 0</inkml:trace>
  <inkml:trace contextRef="#ctx0" brushRef="#br0" timeOffset="268154.8845">24811 17003 184 0,'-6'0'129'0,"-2"0"-93"16,3 0-4-16,-1 0-17 15,6 0-9-15,-8 0 10 16,8 0 10-16,0 0-3 16,0 2 6-16,0 6-13 15,14-8 8-15,27 0 14 16,24 0-11-16,14 0 4 15,6-11 0-15,-6-2-5 16,-3 8-17-16,-21 5-8 0,-12 0-1 16,-7 0-6-1,-4 5-46-15,-7 5-78 0,-25 2-87 16</inkml:trace>
  <inkml:trace contextRef="#ctx0" brushRef="#br0" timeOffset="268582.7892">25244 16869 205 0,'0'-9'149'0,"0"-1"-101"0,0 4 7 15,0 4-22-15,-5 2-19 16,-9-2 0-16,6-1 11 16,-5 3 0-16,7 0-7 15,1-4-5-15,5 4-1 16,0-1-8-16,0 0-2 16,0-3 3-16,0-1 13 15,0 0 8-15,0-2-6 16,0 0-10-16,0-1-9 15,0-1 1-15,0 2 6 16,0 1 3-16,0 4 7 16,0 2-3-16,0 0-5 0,0 0-4 15,0 28-2-15,-14 25 12 16,-13 13-7-16,-11 10-6 16,-1 7-3-16,4 8 0 15,24-8-18-15,6-13-103 16,-4-33-205-16</inkml:trace>
  <inkml:trace contextRef="#ctx0" brushRef="#br0" timeOffset="269032.9887">25992 16857 171 0,'-6'0'121'0,"-2"-3"-53"16,2-4-8-16,1 0-4 15,5-2-4-15,0 4 12 16,0 1-18-16,11 4-8 16,22 0-3-16,13 25-14 15,6 10 9-15,8 3 5 16,0 5-11-16,2-1-14 15,-2 2-5-15,-8-1-5 16,-5-2 0-16,-9-4 0 16,-11-7-5-16,6-9-39 15,8-21-61-15,-14-7-64 16,3-43-256-16</inkml:trace>
  <inkml:trace contextRef="#ctx0" brushRef="#br0" timeOffset="269197.107">26668 16791 481 0,'-88'0'142'0,"4"24"-82"15,-1 28 12-15,-13 13-60 16,-14 8-11-16,14 6-1 16,19-10-7-16,52-15-41 15,27-22-53-15,0-25-85 16</inkml:trace>
  <inkml:trace contextRef="#ctx0" brushRef="#br0" timeOffset="270028.8933">28396 14950 260 0,'-19'-10'89'0,"6"1"9"15,4-3-30-15,-1 5-14 16,10 4-22-16,-6-2 4 16,6 4-15-16,-3 1-11 15,3 0-6-15,0 0 6 16,0 0 9-16,0 23 3 16,0 21 2-16,0 16-7 15,-5 15-2-15,-22 9 1 16,-3 8-6-16,-6-1-5 15,12-12-4-15,-4-9-1 16,9-16-2-16,6-13-5 16,13-12-27-16,0-9-34 0,0-10-44 15,13-5-47-15,-13-5-233 16</inkml:trace>
  <inkml:trace contextRef="#ctx0" brushRef="#br0" timeOffset="270388.501">27952 15587 316 0,'0'-12'76'0,"0"6"-13"15,0 1-30-15,0 3-18 0,0-4 3 16,0 4 10-1,0-3 7-15,-3 5-5 0,-2 0-10 16,-6 0-6-16,3 0 0 16,2 13 8-16,6 15 15 15,0 6-15-15,0 5-11 16,0-7-3-16,0-4 7 16,14-19-9-16,38-9-4 15,19-5 3-15,27-36 9 16,14-17-9-16,-9-5-5 15,-35 4 1-15,-24 14-1 16,-22 17-1-16,-17 20-5 0,9 8-54 16,-14 11-105-1,0 22-274-15</inkml:trace>
  <inkml:trace contextRef="#ctx0" brushRef="#br0" timeOffset="270936.927">27448 16644 323 0,'0'-6'160'16,"0"4"-75"-16,0 2-45 15,0 0-31-15,0 13 20 16,-3 17 2-16,-16 8-11 16,0 10-2-16,-6 2-7 15,-8 2-4-15,12-1-6 16,-4-3-1-16,11 4-12 16,1-9-47-16,5-9-68 15,-12-16-104-15</inkml:trace>
  <inkml:trace contextRef="#ctx0" brushRef="#br0" timeOffset="271116.9655">27197 16948 422 0,'0'-12'144'16,"0"5"-62"-16,51 2-18 15,18 0-26-15,2 5-22 16,-11 0-14-16,-17 0-2 15,-2 0-16-15,16 0-67 16,-2 0-53-16,-3 0-186 0</inkml:trace>
  <inkml:trace contextRef="#ctx0" brushRef="#br0" timeOffset="271326.6213">28233 16652 368 0,'-38'0'177'0,"-9"0"-91"16,34 22-23-16,-9 16-22 16,-3 13-22-16,-13 5-10 15,-8 7-1-15,-1 2 0 16,1-4-5-16,8 0-3 0,5-7-2 16,20-3-16-16,13-18-48 15,0-18-72-15,32-15-73 16</inkml:trace>
  <inkml:trace contextRef="#ctx0" brushRef="#br0" timeOffset="271678.7972">28462 16810 138 0,'0'0'214'0,"0"-3"-145"16,0 3-20-16,0-3-22 16,0 2-6-16,0-3 13 0,-8-4 13 15,8 4 2-15,0-2-6 16,16 0 4-16,28 4-9 16,10 0 1-16,3-1-6 15,3 3-10-15,-13 0-3 16,-17 7-9-16,-22 22-7 15,-8 19 4-15,0 18 2 16,-66 10-4-16,7 0 1 16,12-8-1-16,47-16 6 15,8-32-10-15,123-20-2 16,66-25 0-16,37-35-3 16,22-4-52-16,-59-6-176 0</inkml:trace>
  <inkml:trace contextRef="#ctx0" brushRef="#br0" timeOffset="299418.2572">21869 12793 275 0,'0'-7'214'16,"0"7"-161"-16,8-5-22 15,-3 5-2-15,1 0 10 16,2 0-10-16,11 0-2 15,14 0 10-15,13 0 11 16,20 0 2-16,7 0-19 0,17 0-26 16,-5 0-5-16,2 0-4 15,-8 0-31-15,-13 0-48 16,-20 0-57-16,-8-1-178 16</inkml:trace>
  <inkml:trace contextRef="#ctx0" brushRef="#br0" timeOffset="299636.6399">23107 12467 667 0,'8'38'82'16,"-8"39"17"-16,0 17-41 15,-27 18-23-15,-31 3-24 16,-12-2-11-16,7-16-8 16,6-30-52-16,18-45-151 15</inkml:trace>
  <inkml:trace contextRef="#ctx0" brushRef="#br0" timeOffset="301932.4329">21882 18105 281 0,'0'-9'175'15,"0"2"-90"-15,0-4-11 16,0 3-27-16,0 4-11 15,0-2-6-15,20 2-3 0,12 1 5 16,15 3 15-16,4 0-16 16,-4 0-22-16,-12 0-7 15,9 3-2-15,2 10-13 16,11 0-39-16,-7 1-46 16,15-5-78-16,0-9-278 15</inkml:trace>
  <inkml:trace contextRef="#ctx0" brushRef="#br0" timeOffset="302180.481">22992 18009 627 0,'49'0'33'15,"19"12"36"-15,3 20-33 16,-5 7-20-16,-9 4-8 16,-21 5-5-16,-9 2-3 15,-16 2-2-15,-11-5-5 16,0-2-11-16,0-14-38 16,0-5-62-16,0-16-113 15</inkml:trace>
  <inkml:trace contextRef="#ctx0" brushRef="#br0" timeOffset="302390.4459">23508 18047 615 0,'-39'0'61'0,"-21"36"-24"15,-19 16-4-15,-19 16-17 16,-19 8-4-16,-14 6-1 15,-5-6-2-15,29-13-9 16,23-12-9-16,32-21-29 16,38-19-67-16,14-6-61 0,14-5-240 15</inkml:trace>
  <inkml:trace contextRef="#ctx0" brushRef="#br0" timeOffset="302788.3409">23922 17718 108 0,'0'-12'397'16,"0"0"-338"-16,0 3-10 16,38-5-21-16,0-4 13 15,14 1 4-15,-11 5-6 16,-8 5 10-16,-14 7-16 16,-19 0-9-16,0 24-9 15,0 27 1-15,-57 18-8 16,-12 8 1-16,-1-3 5 15,18-12 2-15,52-24-4 16,0-24-12-16,57-14-2 16,58-14 2-16,21-27-5 15,-13 1-23-15,-17 11-46 0,-35 17-75 16,-17-1-134-16</inkml:trace>
  <inkml:trace contextRef="#ctx0" brushRef="#br0" timeOffset="304018.4264">24825 18016 408 0,'0'0'115'0,"8"0"-94"15,44 0 20-15,7 8-5 16,4 7 0-16,-8 2-11 15,5 1-6-15,-3-6-3 16,3-4-16-16,-3-6-1 16,9-2-41-16,-6 0-109 15,0-13-239-15</inkml:trace>
  <inkml:trace contextRef="#ctx0" brushRef="#br0" timeOffset="304242.3113">25264 17927 460 0,'-60'20'253'15,"49"2"-227"-15,11 11 5 16,0 0-25-16,0 8 3 16,0 0 4-16,0-2-5 15,0-2-4-15,0-8-4 16,0-1-1-16,0-8-20 15,11-11-44-15,10-8-61 16,12-1-69-16,13 0-176 16</inkml:trace>
  <inkml:trace contextRef="#ctx0" brushRef="#br0" timeOffset="304820.4099">25992 17831 111 0,'-6'0'282'15,"6"0"-250"1,-8 0 8-16,2 0-3 0,1 0 16 16,-3-5-3-16,2-3-3 15,-2 0-1-15,3 2-7 16,5-1-5-16,0 0-11 16,0-4-11-16,46-11 2 15,25 1 15-15,27-5 0 16,0 8-1-16,0 5 5 15,-32 10-5-15,-20 3-13 16,-27 9-9-16,-19 28-2 16,-11 14-3-16,-62 12 1 0,-20-4-2 15,3-12-1 1,25-15-2-16,24-18 0 0,35-14-2 16,6 0 2-16,25-11-6 15,43-8 6-15,22-2 3 16,-5 14 0-16,-12 7 0 15,-29 17 1-15,-28 35 2 16,-16 18-1-16,-68 9-1 16,-49-1 1-16,-14-12-2 15,19-21 0-15,22-23-8 16,11-22-31-16,33 0-17 16,32-30-23-16,14-5-32 15,14 4-38-15,46-3-105 16</inkml:trace>
  <inkml:trace contextRef="#ctx0" brushRef="#br0" timeOffset="305158.4652">26842 17895 449 0,'0'0'104'0,"0"0"-34"16,0 0-6-16,36 2-19 16,7 16-3-16,12 7 10 15,2 6-2-15,9 10-18 16,-6 0-8-16,-3 4-14 15,-16 2-8-15,-3-2-2 16,-16-2-2-16,-9-9-8 16,-13-4-14-16,0-1-22 15,0-11-53-15,-16-7-74 16,-36-11-128-16</inkml:trace>
  <inkml:trace contextRef="#ctx0" brushRef="#br0" timeOffset="305314.4096">27453 17839 486 0,'-57'0'217'0,"-22"51"-138"15,-41 25-13-15,-25 24-34 16,-29 12-19-16,2-11-13 16,46-21-12-16,28-23-101 15,66-47-167-15</inkml:trace>
  <inkml:trace contextRef="#ctx0" brushRef="#br0" timeOffset="305998.2584">27827 17927 485 0,'0'0'80'15,"0"0"1"-15,0 0-32 16,13 0 0-16,34 0-9 16,4 0-11-16,20 0-9 15,22 0 3-15,-9-3-17 16,-4 1-6-16,-21-1-4 0,-15 3-19 15,-17 0-37-15,-8 0-19 16,-10 0-63-16,-9 0-117 16</inkml:trace>
  <inkml:trace contextRef="#ctx0" brushRef="#br0" timeOffset="306178.362">28293 17808 616 0,'-19'0'107'0,"-3"30"-19"16,3 15-41-16,-8 12-31 16,-6 12-13-16,-14 0-3 0,4-2 0 15,-4-9-9 1,15-10-18-16,13-9-45 0,19-10-56 16,0-6-103-16</inkml:trace>
  <inkml:trace contextRef="#ctx0" brushRef="#br0" timeOffset="306574.6722">28895 17779 341 0,'-60'16'322'15,"-5"34"-290"-15,-1 13 17 16,-4 6-40-16,10-11-9 15,27-11-7-15,25-30-1 0,8-17-4 16,41 0-1-16,49-10 13 16,30-20 9-16,-9-1-1 15,-2 8-4-15,-8 0-2 16,-30 7-2-16,-5-3-7 16,-25 12-26-16,-31 1-61 15,-10-4-40-15,0-2-73 16,0-16 25-16,0-2 182 15,0 7 84-15,0 5 100 16,0 13-47-16,0 5-27 16,0 13-20-16,0 41-13 15,-32 24-17-15,-28 21-9 0,-25 23-16 16,-13 12-7-16,0-1-23 16,8-15-5-16,30-27-32 15,22-33-114-15,30-25-194 16</inkml:trace>
  <inkml:trace contextRef="#ctx0" brushRef="#br0" timeOffset="321780.1828">3549 14819 283 0,'0'-9'218'0,"-19"1"-188"16,10 2 47-16,-15 4-30 15,-9 2-6-15,-27 0-19 0,-24 28-1 16,-1 14 12-1,-13 4-1-15,19-2-6 0,13-10-9 16,45-13-11-16,21-7-4 16,0-14-2-16,32 0 7 15,42 0 5-15,5 0-1 16,-14 0 2-16,-21 0-3 16,-28 24-3-16,-16 28 3 15,0 19 1-15,-40 17-6 16,-64 1-3-16,-11-9-2 15,-2-19 0-15,5-23-2 16,33-15-6-16,22-16-9 16,38-7-10-16,11 0-18 15,8 0-46-15,33-2-44 16,40-23-133-16</inkml:trace>
  <inkml:trace contextRef="#ctx0" brushRef="#br0" timeOffset="322268.0396">3900 14845 285 0,'0'0'163'16,"0"0"-135"-16,0 0 41 15,0 11-9-15,0 12-2 16,0 10-12-16,-16 16-14 0,-11 9-8 15,-6 10-4-15,6 8 1 16,-11 9-12-16,10 2-7 16,1-8-2-16,3-24-1 15,18-30-7-15,6-25-17 16,0-37-3-16,19-37-20 16,38-18 24-16,17-6 3 15,11 11 15-15,-1 11 6 16,1 7 0-16,-36 17 0 15,0 4 1-15,-22 12 0 16,-13 13 4-16,-1 7 5 16,-13 13 2-16,0 3 9 15,0 0-1-15,0 23-5 16,0 15 6-16,6 7 14 16,7 12-12-16,1 6-5 0,-14 15-2 15,6 13-6-15,-6 9-3 16,0-3-5-16,0-6-1 15,0-14-1-15,-25-17-2 16,3-20-14-16,3-15-24 16,19-23-34-16,-11-2-55 15,-16-11-179-15</inkml:trace>
  <inkml:trace contextRef="#ctx0" brushRef="#br0" timeOffset="322462.1364">3740 15262 485 0,'5'-32'70'15,"60"8"5"-15,47-8-5 16,25-1-23-16,-4 3-21 16,-24 10-12-16,-35 12-14 15,-36 8 0-15,-24 0-27 16,10 0-65-16,-10 0-91 15</inkml:trace>
  <inkml:trace contextRef="#ctx0" brushRef="#br0" timeOffset="322868.6008">4833 14984 469 0,'0'0'135'0,"0"0"-57"16,0 0-43-16,0 4-31 15,0 0-4-15,0-4-20 16,0 5-44-16,0 0-120 16</inkml:trace>
  <inkml:trace contextRef="#ctx0" brushRef="#br0" timeOffset="323010.3911">4997 15274 86 0,'-33'4'569'0,"-14"16"-520"16,28 15-1-16,19-11-48 16,0-9-98-16,0-15-311 15</inkml:trace>
  <inkml:trace contextRef="#ctx0" brushRef="#br0" timeOffset="323497.9329">6024 14761 281 0,'-13'-2'218'0,"13"2"-181"16,0 0 29-16,3 5 10 16,48 19-22-16,1 7-14 15,5 4-9-15,9-7-15 16,2 2-12-16,-11-4-4 0,3-3 0 15,-8 6-21-15,8-10-61 16,-14-5-71-16,-13-14-267 16</inkml:trace>
  <inkml:trace contextRef="#ctx0" brushRef="#br0" timeOffset="323684.1582">6982 14719 330 0,'-71'33'287'0,"-36"18"-229"16,23 28 23-16,-6 13-40 16,-17 13-23-16,-10 15-7 0,-14 2-6 15,25-7-5-15,16-17 0 16,49-26-6-16,41-22-63 16,0-20-48-16,27-26-97 15</inkml:trace>
  <inkml:trace contextRef="#ctx0" brushRef="#br0" timeOffset="323940.4883">7074 15053 522 0,'19'-9'76'16,"0"9"10"-16,41 0-56 15,6 0-16-15,-1 0-9 16,-13-3-5-16,-14 3-3 16,-2 0-34-16,-6 0-59 15,-30 13-110-15</inkml:trace>
  <inkml:trace contextRef="#ctx0" brushRef="#br0" timeOffset="324104.1262">7074 15404 481 0,'0'0'193'0,"0"0"-144"15,57 0-13-15,17-4-15 16,0-6-17-16,-3 5-4 15,8 5-55-15,-22-10-171 16</inkml:trace>
  <inkml:trace contextRef="#ctx0" brushRef="#br0" timeOffset="324518.1708">8252 15094 403 0,'0'0'60'0,"0"-7"31"0,0 7-18 16,33 0-9-16,13 0-12 16,1 14-8-16,-1 13-10 15,6 6-13-15,-6 10-4 16,-8 4-9-16,-11 1-6 15,-2 8-2-15,-22 2-2 16,-3 2-13-16,0 3-36 16,0-5-33-16,0-9-75 15,0-24-240-15</inkml:trace>
  <inkml:trace contextRef="#ctx0" brushRef="#br0" timeOffset="324734.0496">8877 15015 177 0,'-52'0'296'0,"-22"19"-255"16,-19 23 19-16,3 16-16 16,-10 20-16-16,-18 9-1 15,1 11-7-15,24-12-11 16,28-15-7-16,35-19-2 15,30-20-26-15,0-22-69 16,57-10-103-16</inkml:trace>
  <inkml:trace contextRef="#ctx0" brushRef="#br0" timeOffset="324973.5122">9032 15215 345 0,'41'-20'190'0,"16"-6"-89"16,36 5-30-16,-1 8-28 15,-12 6-13-15,-23 7-21 16,-16 0-9-16,-3 11-13 0,0 13-67 15,-30-6-118-15</inkml:trace>
  <inkml:trace contextRef="#ctx0" brushRef="#br0" timeOffset="325170.1901">10022 14788 654 0,'0'22'94'0,"0"47"-7"16,0 13-48-16,0 26 0 16,0 12-25-16,0 5-7 0,0-2-3 15,-19 2-4-15,19-12-14 16,0-31-113-16,-9-50-273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7:42:56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2316 6511 357 0,'-13'10'27'16,"7"-4"-10"-16,6-5 34 16,0-1-16-16,0 0 11 15,0 0-8-15,0 0 20 0,0 0-12 16,0 0-21-16,0 0 1 15,0 3 4-15,33-1-1 16,46-2-4-16,25 0 7 16,26 0-1-16,7-5-7 15,-31 4-6-15,-19 1-6 16,-24 0-6-16,-30 16 1 16,-20 22 0-16,-13 21-1 15,-51 23-2-15,-53 18-1 16,-21 9-3-16,13-2 0 15,38-12-1-15,50-17-1 16,24-21-11-16,65-27-6 0,58-27 5 16,21-3 7-1,9-20 2-15,-28-7-7 0,-26-1-17 16,-34 3-53-16,-13-4-76 16,-39-5-343-16</inkml:trace>
  <inkml:trace contextRef="#ctx0" brushRef="#br0" timeOffset="472.4722">4615 6225 33 0,'-11'-7'445'0,"-8"7"-394"16,11 0-8-16,8 0-16 0,0 0-1 15,0 0-10-15,0 3 8 16,0 14 24-16,0 7-24 16,13 11 4-16,-7 14 0 15,-6 9-1-15,0 16-6 16,-6 11-3-16,-46 7-4 15,-13 2-7-15,5-4-7 16,14-13 0-16,7-16-15 16,20-18-29-16,11-20-35 15,8-16-45-15,0-7-90 16</inkml:trace>
  <inkml:trace contextRef="#ctx0" brushRef="#br0" timeOffset="840.1121">4721 6793 476 0,'0'-1'47'16,"0"-1"7"-16,0-6-7 16,27 3-14-16,-8 1-11 15,-8 3 5-15,-11 1 11 16,3 0-6-16,-3 0-6 15,11 0 0-15,-3 8-7 16,-2 11-6-16,2 6-5 0,3-2-5 16,2-11-2-16,15-7-1 15,10-5 0-15,41-5 5 16,19-23 6-16,14-2 3 16,5 9 2-16,-24 7 5 15,-33 14 1-15,-28 3-12 16,-21 40-2-16,-11 10 1 15,-19 13-2-15,-46-9-7 16,-1-10-3-16,15-18-24 16,32-15-43-16,10-14-68 15,9-8-68-15</inkml:trace>
  <inkml:trace contextRef="#ctx0" brushRef="#br0" timeOffset="1101.9768">6523 6341 567 0,'-5'0'91'0,"-28"34"-69"15,-13 21 35-15,-20 21 6 16,-26 16-35-16,-6 22-8 15,-9 10-6-15,9 6 2 16,22-9-10-16,43-14-6 16,33-24-12-16,5-20-35 0,66-15-37 15,14-22-44-15,8-18-173 16</inkml:trace>
  <inkml:trace contextRef="#ctx0" brushRef="#br0" timeOffset="1432.047">6804 6703 412 0,'0'0'47'0,"33"0"3"16,8 0 13-16,-8 9-15 15,13 8 0-15,-8 11-3 16,-11 7 1-16,-8 9-4 16,-5 7-14-16,-14 3-11 15,0-2-15-15,0 1-2 16,0-9-6-16,0-12-28 15,0-16-64-15,0-16-58 16,6-8-22-16</inkml:trace>
  <inkml:trace contextRef="#ctx0" brushRef="#br0" timeOffset="1611.9651">7382 6677 210 0,'-5'0'300'0,"-41"0"-227"16,-14 35-35-16,-25 14 13 15,-21 14-6-15,-6 7-20 16,-5 3-7-16,-9 6-8 16,17-12-10-16,30-8 0 15,19-12-26-15,36-19-48 16,24-8-70-16,5-20-126 16</inkml:trace>
  <inkml:trace contextRef="#ctx0" brushRef="#br0" timeOffset="1859.9331">7761 6575 489 0,'0'45'59'16,"-11"12"23"-16,-16 9-16 15,-11-1-21-15,3 4-27 16,-4-5-15-16,12-6-3 16,-6-4 0-16,6-8-6 0,3-6-22 15,-9-12-22-15,8-11-56 16,17-7-87-16</inkml:trace>
  <inkml:trace contextRef="#ctx0" brushRef="#br0" timeOffset="2047.9908">7257 7017 493 0,'-8'0'113'0,"8"0"-50"16,8 0-26-16,44-6 22 16,16-3-28-16,8-2-6 15,-2-3-8-15,-3-1-17 0,2-6 0 16,-2-1-36-1,0 4-100-15,8 4-196 0</inkml:trace>
  <inkml:trace contextRef="#ctx0" brushRef="#br0" timeOffset="2356.0933">8541 6653 218 0,'-46'19'255'0,"-1"16"-219"16,-10 2 22-16,5 6-18 0,11-8-16 16,28-10-8-1,13-13-6-15,0-12 1 0,54 0 4 16,25-8 16-16,-2-7 11 16,-9 5 2-16,-11 10-8 15,-19 5-3-15,-16 37 6 16,-22 16-11-16,0 10-11 15,-65-3-12-15,-14-4-5 16,0-18-16-16,0-17-20 16,8-23-28-16,2-3-39 15,7-25-18-15,48-17-68 16,14-6-191-16</inkml:trace>
  <inkml:trace contextRef="#ctx0" brushRef="#br0" timeOffset="2580.3599">8503 6598 347 0,'0'-2'179'16,"0"2"-121"-16,24 0-20 16,17 0 12-16,19 0-21 15,11 0 4-15,6 0 13 16,-4 0-8-16,6 0-17 15,-13 0-20-15,-1 0-1 16,-13-8-31-16,-25-9-68 16,6-1-85-16,0-8-254 0</inkml:trace>
  <inkml:trace contextRef="#ctx0" brushRef="#br0" timeOffset="2767.7584">9490 6042 265 0,'14'0'309'0,"-1"47"-207"16,15 23-23-16,-23 21-33 16,-5 15 4-16,-19 20-5 15,-66 10-6-15,-21 15-10 16,-30 3-14-16,-14-5-15 16,0-24-2-16,24-38-41 15,34-52-114-15,53-41-253 0</inkml:trace>
  <inkml:trace contextRef="#ctx0" brushRef="#br0" timeOffset="6622.0898">9964 6758 335 0,'-13'0'45'0,"-1"0"-28"16,9 0 11-16,-3 0-8 15,8 0-6-15,0 0 2 16,-14 0 10-16,8 0 8 16,6 3-12-16,-5 2 5 15,5 1-5-15,0-5 3 0,0 6-5 16,11-5-3-1,49-2 15-15,19 0 13 0,14 0-10 16,5 0-9-16,-22 0-9 16,-21 0-4-16,-12 0-12 15,-21 0-1-15,-8 0-14 16,-14 0-43-16,5-9-73 16,6-3-179-16</inkml:trace>
  <inkml:trace contextRef="#ctx0" brushRef="#br0" timeOffset="6915.9415">10338 6535 337 0,'-8'-2'149'0,"8"2"-84"15,0 0-15-15,-14 13 6 16,9 19 7-16,-9 18-10 16,-10 14 3-16,-9 10-12 15,-8 7-17-15,-5-12-24 16,13-15-3-16,22-15-62 0,11-39-129 15</inkml:trace>
  <inkml:trace contextRef="#ctx0" brushRef="#br0" timeOffset="7928.144">11431 6084 337 0,'9'-12'47'15,"1"4"18"-15,4 1-16 16,-6 3-6-16,-8 4-1 16,0 0-2-16,0 0-3 0,0 0-4 15,0 0-7-15,0 15 4 16,19 19-9-16,-13 1-10 16,-1 7-3-16,-5 4-4 15,0 1-4-15,0-1-3 16,0 0-11-16,-11-1-33 15,-10-2-60-15,-4-7-95 16</inkml:trace>
  <inkml:trace contextRef="#ctx0" brushRef="#br0" timeOffset="8174.0712">10992 6751 379 0,'0'0'102'16,"0"0"-13"-16,47-7-14 16,32-8-26-16,19-5-20 15,-8 1-5-15,-11 4 3 16,-24 2-4-16,-25 6-17 16,-17 5-6-16,1 2-5 15,5 0-22-15,0 0-32 16,3 0-33-16,2 17-11 15,-10 3-38-15,5 8-99 16</inkml:trace>
  <inkml:trace contextRef="#ctx0" brushRef="#br0" timeOffset="8511.8471">11115 6923 104 0,'-11'0'306'16,"11"3"-280"-16,0-3 11 16,0 2-2-16,0-2-10 15,19 0 28-15,19 0 22 16,3 0-13-16,11 0-10 0,-19 0-15 16,0 3-20-16,-14 7-4 15,-19 11-5-15,0 10 3 16,0 15 0-16,-30 12-6 15,-30 6-3-15,13 1-2 16,15-14 1-16,32-10-1 16,0-17-2-16,32-11-4 15,53-9 3-15,8-4 3 16,-1 0-1-16,-15-4-14 16,-17-9-51-16,-14 1-46 15,-2-6-75-15</inkml:trace>
  <inkml:trace contextRef="#ctx0" brushRef="#br0" timeOffset="9082.2841">12459 6142 444 0,'-19'0'104'16,"11"0"-57"-16,3 14-20 15,-6 9 32-15,8 7-25 16,-8 6 3-16,3 14 4 16,-11 14-7-16,0 17-3 15,-14 10-4-15,-13 7-8 16,-1 2-6-16,-5-7-10 15,20-9-3-15,7-10-7 16,17-15-22-16,8-20-55 16,0-27-54-16,8-12-94 15</inkml:trace>
  <inkml:trace contextRef="#ctx0" brushRef="#br0" timeOffset="9433.9714">12677 6683 392 0,'0'-4'109'0,"0"2"-49"16,20 2-35-16,-7 0 21 15,-2 0-18-15,-8 11 2 16,-3 10 4-16,0 9-3 15,0-3-4-15,0-6-4 0,0-12-14 16,0-6-8-16,0-3 0 16,52-6 3-16,32-18 9 15,20-1 1-15,-3 6 1 16,-17 14 5-16,-13 5 3 16,-30 7-9-16,-22 24-4 15,-19 10-6-15,0-1-4 16,0-9-5-16,-3-18-45 15,-2-9-55-15,5-4-56 16,22-1-203-16</inkml:trace>
  <inkml:trace contextRef="#ctx0" brushRef="#br0" timeOffset="9697.9579">14444 6045 458 0,'-46'27'122'15,"-11"25"-93"-15,-17 18 11 16,-10 8 7-16,-6 6-15 16,10 8 14-16,7 6-3 15,21-2-9-15,33-5-16 16,19-16-16-16,0-10-2 15,38-17-12-15,22-7-20 0,6-12-29 16,-1-10-36-16,0-5-110 16</inkml:trace>
  <inkml:trace contextRef="#ctx0" brushRef="#br0" timeOffset="9959.7097">14621 6440 454 0,'14'23'107'15,"8"11"-44"-15,16 4-15 0,0 1-13 16,3-2-26-16,-3-6-7 15,9 2-2-15,-9-5 0 16,8-4-8-16,-5-7-22 16,-3 4-62-16,9-17-129 15</inkml:trace>
  <inkml:trace contextRef="#ctx0" brushRef="#br0" timeOffset="10132.0433">15257 6463 490 0,'-98'43'79'0,"-11"9"-8"16,-11 11-2-16,-22 16-3 15,3-7-44-15,13-8-22 16,42-17-4-16,24-17-43 16,41-15-55-16,19-15-115 15</inkml:trace>
  <inkml:trace contextRef="#ctx0" brushRef="#br0" timeOffset="10603.5521">15486 6749 439 0,'16'-1'61'15,"22"1"36"-15,9 0-46 16,5 0-12-16,5 0 1 16,-8 0-21-16,8 0-19 15,-11-5-20-15,20-9-85 16,-6-6-254-16</inkml:trace>
  <inkml:trace contextRef="#ctx0" brushRef="#br0" timeOffset="11031.3557">16078 6561 24 0,'0'0'496'16,"0"0"-478"-16,0 0 30 0,0 0-20 15,51-15-1 1,15-4 0-16,7-4 16 0,-2 7 7 16,-5 6 10-16,-25 10-13 15,-3 0-11-15,-33 4-18 16,-5 30-7-16,-5 8 6 16,-66 11-6-16,5-9-8 15,20-11-3-15,24-16-2 16,22-15-5-16,0-2-5 15,60 0 9-15,25-4 3 16,2-3 1-16,-11 7-1 16,-21 0 1-16,-25 29 6 15,-27 19 5-15,-3 22 3 0,-55 10-4 16,-54-1-10-16,-16-7-1 16,-1-16-20-16,23-35-24 15,34-21-41-15,20-7-55 16,49-42-104-16</inkml:trace>
  <inkml:trace contextRef="#ctx0" brushRef="#br0" timeOffset="11279.3544">16806 6186 630 0,'0'0'102'0,"19"10"-87"16,46 20 1-16,14 19 6 16,-8 22-4-16,-16 20 11 15,-17 30 22-15,-38 21-8 16,-14 18-16-16,-98 12-10 16,-46-5-12-16,-30-15-5 15,-8-33-29-15,13-48-90 16,38-62-187-16</inkml:trace>
  <inkml:trace contextRef="#ctx0" brushRef="#br0" timeOffset="15868.2132">17683 6835 505 0,'-2'0'19'15,"2"0"10"-15,0 0 9 16,0-4 20-16,30-1-4 15,41 1-5-15,21-2 11 16,23 4-19-16,-1 0-12 16,-10 2-3-16,-25 0-16 15,-22 0-9-15,-21 0-1 0,-20 0-14 16,1-13-79-16,-17-28-230 16</inkml:trace>
  <inkml:trace contextRef="#ctx0" brushRef="#br0" timeOffset="17938.0018">19379 6315 264 0,'0'-4'71'0,"0"-3"-18"16,0 6-18-16,0-5-9 15,0 4-11-15,0 0 2 16,0 2 19-16,0 0 8 16,0 0-17-16,0 0-14 15,0 0-4-15,0 0 1 0,0 0-3 16,0 0-5 0,0 0 5-16,0 0 3 0,0 0-1 15,0 0 0-15,0 0 3 16,0 0 1-16,0 0-2 15,0 0-1-15,0 0-4 16,0 0-6-16,0 0 3 16,0 0 4-16,0 0 1 15,0 0 0-15,0 0-4 16,0 0-2-16,0 0-1 16,0 0 1-16,0 0 0 15,0 0 7-15,0 0 3 0,0 0-3 16,0 0 0-16,0 0-3 15,0 0-1-15,0 0-2 16,0 0 0-16,0 0-2 16,0 0 0-16,0 0 0 15,0 0 1-15,0 0 1 16,0 0 5-16,0 0 1 16,0 0 2-16,0 0-2 15,0 0-2-15,0 0-1 16,0 0-3-16,0 0-1 15,0 0 2-15,0 0-2 16,0 0 1-16,0 0 1 16,0 0 3-16,0 0 2 0,0 0-2 15,0 0-1 1,0 0-1-16,0 0-2 0,0 0 0 16,0 0-2-16,0 15-1 15,-5 17 2-15,-17 11-1 16,-16 6-1-16,0 3 0 15,-3-3 0-15,16-11 0 16,12-13-4-16,13-15-3 16,0-10 1-16,38 0-1 15,41 0 7-15,27-15 2 16,-7 2 2-16,4 4-3 16,-29 7 1-16,-22-2-1 0,-14 4-1 15,-30 0-1 1,3 0-9-16,-11-2-31 0,0-9-40 15,8-1-25-15,-3-5-111 16,9-5-73-16</inkml:trace>
  <inkml:trace contextRef="#ctx0" brushRef="#br0" timeOffset="18177.7936">20042 6225 24 0,'0'-16'301'0,"0"4"-204"16,0 9-12-16,0-2-15 15,0 5-15-15,0 0-2 16,0 0-12-16,0 0-10 16,0 8-9-16,-5 30 13 15,-17 20 0-15,-6 18-20 0,-23 14 0 16,-7 12-7-16,-15 4-2 16,2-1-2-16,0-5-4 15,16-8-2-15,9-13-13 16,13-19-35-16,14-17-50 15,19-33-43-15,0-10-159 16</inkml:trace>
  <inkml:trace contextRef="#ctx0" brushRef="#br0" timeOffset="24983.6266">20440 6398 181 0,'0'-11'8'0,"0"-4"7"0,0-3-1 15,0 4 28-15,8 4 24 16,-2 3 4-16,-6 2-9 15,0 4-5-15,0 1-11 16,0-2-9-16,0-5-3 16,0-4-2-16,8 2-16 15,11-4 6-15,-14 7 1 16,4 3 3-16,-9 3 0 16,0 0-6-16,0 0-4 15,0 11-9-15,0 29 11 16,-9 18 6-16,-15 13-15 15,-31 16-3-15,-10 9-2 16,0 2-3-16,-6-1-1 0,19-8-1 16,19-14-16-1,25-17-36-15,8-24-44 0,0-21-57 16,27-13-82-16</inkml:trace>
  <inkml:trace contextRef="#ctx0" brushRef="#br0" timeOffset="25411.7961">20767 6790 205 0,'0'0'143'16,"0"0"-92"-16,0 0 4 16,-11 0-17-16,-2 0 10 15,7 0-11-15,-7 0 1 16,4 0 4-16,-1 0-6 16,7 2-17-16,-8 22 13 15,-3 11-3-15,6 5-9 16,-16-3-4-16,18-3-3 15,6-16-10-15,0-12-3 0,11-6-5 16,76-20 5-16,31-18 5 16,12-4 2-16,1 13 8 15,-33 13 7-15,-38 16 4 16,-27 0-15-16,-33 39-4 16,0 16-1-16,-27 5-6 15,-19-12-26-15,26-19-68 16,20-19-74-16,0-10-87 15</inkml:trace>
  <inkml:trace contextRef="#ctx0" brushRef="#br0" timeOffset="25832.057">21850 6558 30 0,'-14'0'449'0,"14"9"-397"15,0-1 16-15,0 9-9 16,60 5-15-16,6-1-10 16,7 8-1-16,4 5 6 15,-9 1-14-15,-17 4-12 16,-12 1-10-16,-12-3-3 15,-3 0-9-15,-10-7-18 16,-8-8-40-16,-4-7-27 16,4-10-85-16,-1-5-162 15</inkml:trace>
  <inkml:trace contextRef="#ctx0" brushRef="#br0" timeOffset="25997.8806">22452 6535 682 0,'-141'43'27'0,"-12"29"44"16,-38 21-18-16,-16 3-28 15,16-9-25-15,60-25-12 16,57-20-64-16,74-40-94 16,52-17-285-16</inkml:trace>
  <inkml:trace contextRef="#ctx0" brushRef="#br0" timeOffset="27271.9744">23508 6812 350 0,'0'-6'57'0,"0"4"12"15,0-1-14-15,0-2 4 16,0-4-5-16,32-5 3 0,56-2 5 16,29-6-12-1,14 1-8-15,-9 5-18 0,-15 6-18 16,-23 5-6-16,-24 5-3 16,-3 0-21-16,-5 0-62 15,8 0-89-15,-5-6-351 16</inkml:trace>
  <inkml:trace contextRef="#ctx0" brushRef="#br0" timeOffset="28127.4995">25375 6282 391 0,'0'0'87'16,"0"0"-23"-16,0 0-14 16,0 0-25-16,0 0-1 15,0 0-8-15,0 0 5 16,0 6 5-16,0 24 5 15,0 21-5-15,-5 17-10 16,-33 8 6-16,-9 15-12 16,-18 1-1-16,16-1-5 15,5-6-4-15,17-14-4 16,13-9-36-16,14-13-59 0,0-16-42 16,0-25-166-1</inkml:trace>
  <inkml:trace contextRef="#ctx0" brushRef="#br0" timeOffset="28501.7615">25643 6739 45 0,'0'-6'505'0,"0"6"-461"16,0 0-8-16,0 0-20 15,0 0 2-15,0 0-11 16,0 0 8-16,0 0 9 16,0 2-8-16,0 14-1 0,0 5-1 15,0-1-1-15,2-4-3 16,28-5 1-16,11-6-1 16,38-5 0-16,28-8 9 15,34-18 11-15,17 1-11 16,-27 8-5-16,-38 13 1 15,-41 4 3-15,-19 10-8 16,-28 28 2-16,-5 11-5 16,-19 5-6-16,-41 2-1 15,16-12-14-15,17-16-31 16,27-19-44-16,0-9-44 16,27-17-16-16,39-25-134 0</inkml:trace>
  <inkml:trace contextRef="#ctx0" brushRef="#br0" timeOffset="28779.6179">27578 6137 507 0,'0'0'140'0,"0"1"-118"15,-27 38-10-15,-30 15 22 16,-17 18-4-16,-10 12-3 0,-1 11-1 16,3 6-9-16,6 1-4 15,35-10-6-15,11-9-4 16,30-15-3-16,0-10-5 16,30-12-17-16,17-8-34 15,4-9-30-15,-4-6-39 16,-15-12-85-16</inkml:trace>
  <inkml:trace contextRef="#ctx0" brushRef="#br0" timeOffset="29019.7373">27707 6571 373 0,'27'0'198'16,"14"12"-136"-16,5 20 16 16,6 8-50-16,-14 3-12 15,-5 2-14-15,-14-4-2 16,3-6-11-16,-11-5-13 16,2-2-16-16,6-11-46 15,3-3-71-15,8-14-176 16</inkml:trace>
  <inkml:trace contextRef="#ctx0" brushRef="#br0" timeOffset="29207.7065">28355 6533 368 0,'-62'0'158'0,"-17"23"-129"15,-22 21 33-15,-8 13-27 16,-8 6-22-16,16-1-10 15,11-5-3-15,24-10-3 16,20-10-16-16,32-15-38 16,14-11-87-16,8-11-120 15</inkml:trace>
  <inkml:trace contextRef="#ctx0" brushRef="#br0" timeOffset="29417.4503">28653 6475 324 0,'0'0'136'15,"0"25"-79"-15,0 18 17 16,-8 6-36-16,-12 9-26 16,-12 4-7-16,-1-2-5 15,-5-1 0-15,-3-10-22 16,-3-3-31-16,17-14-70 0,-6-16-75 15</inkml:trace>
  <inkml:trace contextRef="#ctx0" brushRef="#br0" timeOffset="29589.7133">28383 6679 455 0,'0'0'62'0,"13"0"-27"16,26 0 13-16,7 13 1 15,14 4-18-15,-8 1-14 16,0 3-17-16,-6-11-7 16,-5 1-35-16,11-7-64 15,-6-4-141-15</inkml:trace>
  <inkml:trace contextRef="#ctx0" brushRef="#br0" timeOffset="29769.4455">29443 6349 107 0,'-30'7'450'16,"9"35"-419"-16,2 22 17 15,-6 7-8-15,-10 7-17 16,2-1-14-16,-5-7-9 16,13-6-8-16,9-7-36 15,-3-5-63-15,13-19-145 16</inkml:trace>
  <inkml:trace contextRef="#ctx0" brushRef="#br0" timeOffset="29993.9083">29923 6027 481 0,'6'0'88'0,"2"0"-46"15,-3 24-7-15,-5 32 17 16,0 18-23-16,-38 14-1 16,-22 15 2-16,-16 2-17 15,-3-4-13-15,11-9-2 16,2-13-37-16,28-12-93 16,19-19-125-16</inkml:trace>
  <inkml:trace contextRef="#ctx0" brushRef="#br0" timeOffset="31081.8203">29787 5871 277 0,'0'0'72'0,"0"-2"-19"16,0-2-30-16,0 2 11 16,0 0-5-16,0 2 7 15,0 0 10-15,0-3-5 16,0 3-7-16,0 0-11 16,0 0-8-16,0 0-1 0,0 0 1 15,0 0 7-15,0 3-9 16,0 7-4-16,0-1 2 15,0-2 10-15,0 6-3 16,0 0-1-16,5 2-2 16,9 4 1-16,-3 3-3 15,-8 7-1-15,2-3 0 16,1 7 1-16,-4-1-3 16,-2 8-4-16,0 5-2 15,0 5-3-15,0 1 3 16,0 8 1-16,0 5 3 15,-27 8 1-15,-25 8-3 16,-21-1-2-16,-6 1-1 0,-11-9-2 16,2-12 0-16,23-7-1 15,8-12 0-15,16-7 0 16,8-9-1-16,6-3 1 16,2-6 0-16,-8 0 0 15,6 3 0-15,8 3-3 16,0-2 0-16,5-1-6 15,9-8-11-15,5-5-11 16,0-3-9-16,0-2-40 16,0 0-25-16,27 0-112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7:46:10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20939 3221 150 0,'-5'0'263'16,"-23"0"-238"-16,20 0 30 15,-16 10 7-15,-9 5-19 16,0 1-10-16,-13 8 7 15,-25 8-5-15,-8 14-11 0,0 5-7 16,8 4-7 0,25-7-7-16,32-14-3 15,14-12 0-15,24-7 7 0,45-7 11 16,10-3 15-16,-8 2 3 16,-6 3-8-16,-24 8-3 15,-22 8-8-15,-19 14-2 16,0 20 1-16,-55 12-9 15,-34 5-3-15,-15-11-4 16,8-17-1-16,12-20-3 16,8-20-9-16,24-9-11 15,16 0-18-15,25 0-20 16,11 0-40-16,0 0-29 16,47-7-75-16</inkml:trace>
  <inkml:trace contextRef="#ctx0" brushRef="#br0" timeOffset="313.9427">21536 3487 500 0,'0'0'34'16,"0"0"17"-16,6 0-26 0,2 0 2 15,3 19 4-15,-11 15 18 16,0 13-15-16,0 7-8 16,-6 5-5-16,-26 5-15 15,-7 1-6-15,12-10-3 16,8-16-14-16,11-18-32 15,8-21-45-15,0 0-37 16,0-44-274-16</inkml:trace>
  <inkml:trace contextRef="#ctx0" brushRef="#br0" timeOffset="488.1576">21724 3207 49 0,'-19'-8'486'0,"0"3"-450"16,19 3-7-16,0-1-25 16,0 0-4-16,8 1-4 15,22 2-31-15,6 0-71 16,2 23-181-16</inkml:trace>
  <inkml:trace contextRef="#ctx0" brushRef="#br0" timeOffset="810.3263">21839 3693 403 0,'-8'25'70'16,"0"-1"-8"-16,8-3-2 15,0-12-36-15,0-3-19 16,0-6-2-16,8 0 13 15,38-30 8-15,11-3 8 16,22 6-3-16,0 5 9 16,-13 12 6-16,-14 10-9 15,-11 0-13-15,-17 13-5 16,-16 18 4-16,-2 11-4 16,-6 8-8-16,0 0-5 15,0-8-4-15,0-4-2 0,0-13-7 16,0-7-35-16,0 1-48 15,13-4-53-15,26-3-88 16</inkml:trace>
  <inkml:trace contextRef="#ctx0" brushRef="#br0" timeOffset="1349.8572">23483 3121 476 0,'-41'0'65'16,"3"0"-21"-16,5 8-16 15,-19 20 0-15,3 11 0 16,-22 17-4-16,-13 17 2 15,-1 17-2-15,1 13-1 16,18 5 0-16,26-6-1 16,31-16-10-16,9-18-5 15,17-24 0-15,59-23 7 16,22-21 4-16,28-5-3 16,5-45-3-16,13-18-4 15,1-11-1-15,-15-9-3 0,-4-3-1 16,-23 0 0-16,-23-3-2 15,-29 2 1-15,-37 10-1 16,-14 13 0-16,-33 18-1 16,-46 21 0-16,-24 17-2 15,-9 13-2-15,-8 11 0 16,3 32 3-16,13 8-2 16,19 9 2-16,25 7-1 15,33 1 1-15,27-8 0 16,0-10 0-16,47-9 1 15,40-20 0-15,16-13 1 16,23-8-1-16,10 0-2 16,-10-22-35-16,-4-4-75 15,-15 4-60-15,-28 2-412 0</inkml:trace>
  <inkml:trace contextRef="#ctx0" brushRef="#br0" timeOffset="1933.3581">24386 3418 460 0,'0'0'38'0,"0"1"49"16,27-1-24-16,19 0-25 0,1 0-18 15,-1-7-15-15,-16-1-5 16,-8 1-2-16,2 2-22 15,3 5-86-15,6 0-157 16</inkml:trace>
  <inkml:trace contextRef="#ctx0" brushRef="#br0" timeOffset="2233.7723">24276 3714 538 0,'-2'14'63'15,"2"0"39"-15,27-1-45 16,30-7-35-16,17-6-14 16,0 0-8-16,2-4-3 15,-11-5-35-15,-5 3-58 16,-27-5-253-16</inkml:trace>
  <inkml:trace contextRef="#ctx0" brushRef="#br0" timeOffset="3305.4017">25512 2904 225 0,'0'0'140'0,"0"0"-96"16,0 0 3-16,0 0-2 16,0 0-2-16,0 0-8 15,0 0 16-15,32 0-3 16,9-8-6-16,17 1-6 16,-4-5 0-16,25-3-6 15,-13 2-5-15,-6 3-7 16,-22 6-10-16,-19 4-7 15,-11 0 0-15,-8 0-1 16,0 14 0-16,-14 26 1 0,-46 9 0 16,0 4-1-1,9-6-3-15,26-15-2 0,25-12-6 16,0-10-2-16,19-10 3 16,38 0 5-16,17 0 5 15,5 0 0-15,-3 0 0 16,-10 0-1-16,-6 0-25 15,-14 0-83-15,-8 0-108 16</inkml:trace>
  <inkml:trace contextRef="#ctx0" brushRef="#br0" timeOffset="3599.9548">25108 3792 448 0,'0'8'88'15,"71"-8"23"-15,68 0-29 16,44-21-22-16,32-22-18 15,-13-8-17-15,-36 9-14 0,-43 5-11 16,-30 10-1-16,-22 7-15 16,-12 10-75-16,-20 10-106 15,-31 0-359-15</inkml:trace>
  <inkml:trace contextRef="#ctx0" brushRef="#br0" timeOffset="3951.9243">25468 4185 260 0,'-93'33'351'15,"33"3"-324"-15,41-11 13 16,19-12-35-16,0-10-2 16,52-3 30-16,13 0 28 15,4 0 9-15,-18 0-21 16,-12 12-20-16,-31 20-9 16,-8 16-4-16,-27 13-4 15,-66 8-6-15,-5-4-6 16,5-19-3-16,22-20-7 15,25-23-21-15,35-3-39 16,11-41-68-16,19-18-71 0,60-14-152 16</inkml:trace>
  <inkml:trace contextRef="#ctx0" brushRef="#br0" timeOffset="4132.1432">25468 4185 566 0,'104'-68'187'0,"-104"68"-162"16,71 0 24-16,43 0-4 15,31-29-31-15,18-13-7 16,1-4-7-16,-3-5-12 16,-14 7-62-16,-44 4-131 0</inkml:trace>
  <inkml:trace contextRef="#ctx0" brushRef="#br0" timeOffset="12976.0523">3909 6499 81 0,'0'-15'181'0,"0"0"-165"15,0-6 23-15,0 0-2 16,0 0-6-16,0 7-7 16,0 2 1-16,0 1 3 15,0 1 6-15,0 4-1 16,0-1-1-16,0 2-2 16,0 4-4-16,0-1-3 15,0 2-5-15,0 0-3 16,0 0-7-16,0 0-2 15,0 0 0-15,0 8-1 0,0 22 8 16,0 16 3 0,5 19-2-16,3 17-2 0,-8 26-2 15,0 29 2-15,0 37 2 16,0 39 0-16,-8 32-6 16,-11 31-3-16,8 12-2 15,11-8-1-15,0-3-2 16,0-34 0-16,6-32-1 15,37-38 0-15,-10-39 1 16,2-31-2-16,3-34-5 16,3-26-5-16,-16-16-24 15,-6-27-55-15,-19-3-115 16</inkml:trace>
  <inkml:trace contextRef="#ctx0" brushRef="#br0" timeOffset="14077.7513">4244 6629 7 0,'0'-14'47'0,"0"-1"-2"16,0 0 3-16,0 1-26 15,0-4-7-15,0-2-4 16,-14 5 5-16,-13 6 26 16,8 0 14-16,11 8-15 15,-3 1-20-15,11-2-14 16,0-4-5-16,-8-3 5 16,-3-10-3-16,11 0-2 15,-14-3 2-15,9-2-1 16,2 6 4-16,-8 0 6 15,3 4-4-15,2-2-8 16,1 7-1-16,5-2 0 16,0 7 0-16,-8 0 1 0,8 3 12 15,-6 1 11-15,-7 0 0 16,13 0-2-16,-14 0-6 16,0-2 3-16,14-2-1 15,-5 2-10-15,5 0 17 16,0 2-7-16,-3 0-3 15,3 0-4-15,0 0-6 16,0 8 3-16,0 18 19 16,17 3-9-16,13 7-7 15,-3-1-4-15,19 0-1 16,6 2-1-16,14 2 8 16,7 1 5-16,6 3 0 0,-8 6-1 15,14-1-3-15,-1 3-3 16,-5 2-5-16,0 2-2 15,0 1 0-15,-8-3-2 16,8 0-1-16,0 3 1 16,-8-2 2-16,8 6-1 15,0 2 2-15,6 2 3 16,-6 6-1-16,6-2-4 16,-6-2 2-16,-14-1 2 15,1-5-4-15,-1-2 2 16,0-1-1-16,9 2 0 15,11 4 0-15,-1 0 0 16,9-2-2-16,-1 4-1 0,-7-6-1 16,0 3 1-16,7 1-1 15,-13-2 0-15,6 2 0 16,-6 2 0-16,-8 1 0 16,13-2 0-16,-18 2 1 15,-1-5-1-15,-10-1 0 16,-17-3-1-16,-11-8 0 15,-8-11-6-15,-11-7-17 16,-8-13-42-16,0-12-73 16,-8-6-180-16</inkml:trace>
  <inkml:trace contextRef="#ctx0" brushRef="#br0" timeOffset="15091.7614">4015 9335 241 0,'-8'0'46'0,"2"0"-23"16,6 0 19-16,0 0-25 15,0 0-7-15,0 0 21 16,0 0 15-16,0 0 8 16,19 0-12-16,0-4-11 15,20 0-5-15,-12 0-1 16,19-2-2-16,14 1 2 15,6-1 0-15,5-2-9 16,2 8-4-16,4-1 2 0,10-2 1 16,-3 3-4-16,-5-3-1 15,-2-2 1-15,2-5-3 16,5 1 0-16,-5-6 1 16,-5 3-2-16,-3 4-3 15,-6 1-2-15,4 5 0 16,7 2-1-16,-5 0 0 15,2 0 2-15,-2 0-2 16,-5 0 1-16,-1 0-1 16,-10 0 0-16,-4-6-1 15,-4 4 1-15,-1-3-1 16,-8 2 0-16,-5 3 0 0,8-2 1 16,11 2-1-16,-9 0 0 15,12-3 0-15,2 1 0 16,3-1 0-16,0 0 0 15,-8 2 1-15,8 1-1 16,-14-3 0-16,12 2 0 16,15-6 1-16,-2-3-1 15,14-2 1-15,13-4-1 16,-6-4 0-16,7 4 1 16,-1-2-1-16,-14 6 0 15,-5 7 0-15,-13-1 2 16,-14 6-1-16,-6 0-1 0,-19 0 0 15,-13 0 0-15,-3 0-4 16,-6 0-7-16,-5 6-23 16,0 7-57-16,-32-13-120 15</inkml:trace>
  <inkml:trace contextRef="#ctx0" brushRef="#br0" timeOffset="15899.8231">4034 8824 51 0,'-3'-7'23'0,"3"2"22"15,0 3 8-15,0-1-8 16,0 3-17-16,-11-6 16 16,-8 4-8-16,6-2 6 15,-1 3 8-15,9-3-7 16,2 1 1-16,-3 2-7 0,6-2-17 16,0 3-11-16,-5-3-2 15,5 3 5-15,0-2 0 16,0 2 1-16,0-2 0 15,0 2 6-15,-6 0-1 16,6 0-3-16,0 0-1 16,0 0-5-16,0 0-1 15,17 0 4-15,37 0 12 16,12-10-10-16,13 0-2 16,19-5-1-16,-5-4 4 15,-9 9-2-15,-18-1-5 16,-14 6-2-16,-33 5-4 0,0 0 2 15,-6 16 1 1,-13 23 5-16,0 9-1 0,0 16-3 16,-32 4-2-16,-7 9-1 15,-1-5 0-15,1 2-1 16,12-9-2-16,8-19 0 16,19-20-1-16,0-20-16 15,8-6-76-15,49-43-178 16</inkml:trace>
  <inkml:trace contextRef="#ctx0" brushRef="#br0" timeOffset="26507.4497">6551 8381 136 0,'0'0'152'0,"0"0"-114"16,0 0-16-16,0 0 9 0,0 0-3 15,0 0-5 1,0 0-8-16,0 0 7 0,0 0 12 16,0 0 13-16,0 0-18 15,0 0-2-15,0 0-10 16,0 0-6-16,0 0 0 15,0 0-3-15,-8 0-5 16,8 0-2-16,-6 4-1 16,-13 15 8-16,-3 0-1 15,-2 6 4-15,-9 2 1 16,6 0-2-16,-6 3-3 16,8-2-1-16,4-4-1 0,1-1 1 15,12 0-2 1,-3 1 0-16,-2-2-2 0,7 3 0 15,-7-4 1-15,-1 2-2 16,14-2 1-16,-5 3-2 16,5 2 1-16,-3 1-1 15,3 2 1-15,0-1-1 16,-11 2 0-16,11 2 0 16,0-2 0-16,0-5-1 15,0-5 0-15,14-6 0 16,5-7 1-16,5-4 2 15,3-2 0-15,6 4 4 16,-6-1 0-16,-7-2-2 16,-1 3-3-16,-6-3 0 15,-7-2 0-15,7 0-1 0,12 0 2 16,-9-22 1-16,9 1-1 16,2 1-2-16,-2-1 3 15,-4 4 1-15,-1 5 2 16,-15 2 0-16,9-1-2 15,-6 2-2-15,-3-4 0 16,6-2-2-16,-3-6 1 16,6 0-1-16,0 1 0 15,-9 1 1-15,3 3-1 16,-8 9 1-16,6 1-1 16,-6 2 1-16,5 3 1 15,-5-6 0-15,0 0 2 0,0-9 1 16,8-7-1-16,-2-5-1 15,2-2-3-15,-3 4 0 16,-5-2 1-16,6 6-1 16,-6-1 1-16,0 3-1 15,8-1 1-15,-8-1-1 16,0-4 0-16,0 3 1 16,0 3-1-16,0 7 2 15,0 0 1-15,0 3 4 16,0 6-1-16,0 2 0 15,0 0 1-15,0-1-4 16,0 2-1-16,0-5-2 16,0 3 1-16,0 3-1 0,0 0 1 15,0 0 1 1,0 0 0-16,0 0 0 0,0-2 1 16,0 1 3-16,0-6 5 15,-14-1-7-15,6 4-3 16,-3 0-1-16,3 0 1 15,8 1-1-15,-5 3 1 16,-1 0-1-16,-7-1 0 16,4 1 0-16,-2-3 0 15,-2 3 0-15,10 0 0 16,-8 0 0-16,-2 0 0 16,13 0-1-16,-19 0 1 0,10 0 1 15,-10 4-1 1,6 10 0-16,-12 2 0 0,6-3 0 15,-3 2 0-15,3 4 0 16,11-7 0-16,-3-2 0 16,-3-1 0-16,9-4 0 15,5-1 0-15,-8 8 0 16,2-6 0-16,1 6 0 16,5 4 0-16,-8-2 0 15,8 3 0-15,-6-1 0 16,6-2 0-16,0 1 0 15,0-2 0-15,0-2 0 16,0 0 0-16,0 2 0 16,0 3 0-16,0-3 0 15,0 3 0-15,0-2 0 0,0-4-1 16,0-2 1-16,0 2 0 16,14-1 0-16,-9 2 0 15,9-2 1-15,0-1-1 16,2-1 0-16,-8 0 0 15,14 0 0-15,2-2 0 16,17-5 0-16,3 2 1 16,-3-2 1-16,5 0 0 15,-13 0-2-15,-14 0 0 16,-8 0-2-16,-3 0-22 16,-8 0-83-16,0-14-263 15</inkml:trace>
  <inkml:trace contextRef="#ctx0" brushRef="#br0" timeOffset="57297.8803">2886 7621 35 0,'0'-6'227'0,"-5"6"-169"15,5 0-13-15,0 0-23 16,-6 0 1-16,6 0 8 16,0 0 16-16,0-1 1 15,0 1-6-15,-3 0-9 16,3 0-5-16,0 0-2 15,0-3-7-15,0 0-3 16,0 3 0-16,0 0 0 16,0 0-3-16,0 0-1 15,0 0 1-15,0 0 1 16,0-1 4-16,14-8 5 16,38 0 14-16,-6-2-7 0,1 7-9 15,-15 1-8-15,-18 3-5 16,-9 0-6-16,-5 7-1 15,0 34 1-15,-13 19 1 16,-64 23-1-16,4 9-2 16,2-10-1-16,35-18-2 15,31-19 0-15,5-22 2 16,41-12-3-16,52-11 3 16,24 0 1-16,0-13 1 15,-13-8-1-15,-31-2-16 16,-26 7-55-16,-9-16-120 15,-11-8-458-15</inkml:trace>
  <inkml:trace contextRef="#ctx0" brushRef="#br0" timeOffset="58167.502">6333 6677 254 0,'-6'0'155'0,"-8"0"-98"16,14 0-6-16,-8 0-3 16,-3 0-7-16,-2 0-8 15,-12 8 8-15,-16 10-1 16,-5 1-3-16,0 7-5 16,7-5-8-16,12 2-7 15,22-7-9-15,5 0-7 16,0-1 6-16,13 3 7 15,26 2 13-15,-1 1 2 16,-16 7-5-16,-9 2-6 16,-13 5-6-16,0 9-2 15,-33 3-5-15,-35 1-3 0,-8-11-2 16,8-10-2-16,10-17-13 16,7-10-15-16,13-3-19 15,10-26-25-15,9-4-29 16,19 3-42-16,0 3-101 15</inkml:trace>
  <inkml:trace contextRef="#ctx0" brushRef="#br0" timeOffset="58399.7092">6131 6782 151 0,'11'0'367'0,"38"0"-294"16,41-9 27-16,8 1-32 15,0-8-5-15,8 2-38 16,-7-3-21-16,-15-3-4 16,1-6-2-16,7 3-24 15,6-12-126-15,-27-10-382 16</inkml:trace>
  <inkml:trace contextRef="#ctx0" brushRef="#br0" timeOffset="64365.4411">11576 6194 132 0,'0'-6'110'16,"0"4"-44"-16,0 2-24 15,0 0-16-15,0 0-11 16,0 0-2-16,0 0 5 15,0 0 1-15,0 0 13 16,0 0 4-16,0 0-10 16,5 0-8-16,9 0 7 15,-6-4 1-15,-8 3 7 0,0-1 9 16,6 0-7-16,-6-1-12 16,0 1-5-16,0 2-1 15,0 0 1-15,0 0-4 16,0 0-3-16,0 0 0 15,0 0-1-15,-20 0 2 16,-31 0-12-16,-9 10-2 16,-14 26 1-16,3 7 1 15,17 7-1-15,5 1 1 16,21 2-2-16,9-6 0 16,11-5 0-16,8-8-1 15,0-14-3-15,38-17 2 16,30-3 2-16,22-21 2 15,11-20 2-15,3-14-2 16,-1-5 0-16,-15 3 1 0,-23 5-1 16,-13 10 0-16,-33 12 0 15,-13 15 1-15,-6 9-1 16,0 6 0-16,0 0-1 16,-25 24-9-16,-16 13 10 15,-3 2-1-15,23-3 0 16,2 0 1-16,19-3-1 15,0-1 1-15,0-3 0 16,8 0 0-16,30-9 0 16,8-6-1-16,-2-4-2 0,2-7-17 15,-13-3-45 1,19 0-65-16,-3 0-124 0</inkml:trace>
  <inkml:trace contextRef="#ctx0" brushRef="#br0" timeOffset="64831.1902">12585 5811 302 0,'-8'7'44'16,"8"-4"13"-16,0-1-12 15,0 1-12-15,8-3-7 16,19 0 26-16,11 0 11 15,19 0-10-15,-8-3-4 16,9-2-8-16,-20 3-17 16,-19 0-15-16,-16 2-5 15,-3 0-1-15,0 22 3 0,0 22 9 16,-19 6-7-16,-22 0-7 16,13-6-1-16,18-11-2 15,10-15-11-15,0-9-11 16,46-9-9-16,25 0-4 15,8-17-15-15,-8-4-21 16,-19 12-24-16,2 4-42 16,-21 5-92-16</inkml:trace>
  <inkml:trace contextRef="#ctx0" brushRef="#br0" timeOffset="65123.399">13370 6142 169 0,'0'3'130'0,"0"5"-56"16,46-2 3-16,14-6-19 15,25 0 0-15,-6 0-5 16,-5 0-21-16,-17 0-22 16,-16 0-10-16,-11 0 0 15,-3 0-10-15,-13-6-24 16,5-2-59-16,0 0-77 0,8-10-132 16</inkml:trace>
  <inkml:trace contextRef="#ctx0" brushRef="#br0" timeOffset="65355.4384">13784 5943 411 0,'-19'0'49'0,"11"15"15"16,3 8-20-16,-3 10-6 15,-12 4-11-15,1 10 5 16,-13 8 5-16,-15 5-5 15,9-4-20-15,-3-7-12 0,14-5 0 16,2-11-15-16,20-9-22 16,5-10-16-16,0-14-39 15,0 0-54-15,44-24-55 16</inkml:trace>
  <inkml:trace contextRef="#ctx0" brushRef="#br0" timeOffset="65851.3211">14163 5814 264 0,'0'0'46'16,"0"-3"12"-16,0 3-14 15,0 0-3-15,0 0-6 16,0 0-2-16,0 0-2 15,0 0-7-15,0 0 9 16,0 18 10-16,0 6-14 16,-5 10-4-16,-14 12-1 15,-3 2-3-15,-2 9-8 16,-17 0-5-16,8 1-3 16,8-10-4-16,12-9-1 15,-1-10 0-15,14-18 0 16,0-6-1-16,0-5 1 15,27 0 1-15,25-5 4 0,14-14 0 16,-1-2 0-16,-5 5 4 16,3 3 2-16,-17 8-2 15,-5 5-1-15,-16 0-1 16,-6 0 2-16,-11 15 1 16,-8 14 7-16,0 6 2 15,-38 10 0-15,-31 0-11 16,-7-5-7-16,3-7-1 15,15-12-2-15,17-15-12 16,22-6-13-16,14 0-9 16,5-13-31-16,0-12-26 15,52-6-53-15,32-6-108 16</inkml:trace>
  <inkml:trace contextRef="#ctx0" brushRef="#br0" timeOffset="66233.031">15003 5861 302 0,'-19'8'57'0,"19"-2"-19"0,0-4 11 16,0 1-9-16,0 0-8 16,0-3 3-16,11 0 19 15,22 0 5-15,-1 0-7 16,-10 3-11-16,-8 5-16 16,-14 14-13-16,0 5 1 15,0 15 10-15,-16 8-9 16,-34-1-7-16,23-9-5 15,8-13-2-15,19-11 0 16,0-16-9-16,38 0-5 16,36-3 1-16,10-24-30 15,-4-1-50-15,-1 6-55 0,-3 3-120 16</inkml:trace>
  <inkml:trace contextRef="#ctx0" brushRef="#br0" timeOffset="66495.1117">15480 6156 402 0,'0'4'110'0,"0"0"-56"16,33-2-10-16,8-2-14 0,3 0-8 16,-9 0-19-16,-10 0-3 15,-6 0-2-15,0 0-14 16,-11 0-61-16,0 0-152 16</inkml:trace>
  <inkml:trace contextRef="#ctx0" brushRef="#br0" timeOffset="66636.3742">15502 6404 477 0,'0'15'129'16,"6"-7"-41"-16,45-3-72 0,-4-5-16 16,5 0-33-16,8-13-149 15</inkml:trace>
  <inkml:trace contextRef="#ctx0" brushRef="#br0" timeOffset="67103.3206">16923 6117 529 0,'-8'4'51'0,"2"-1"-1"16,6-1-22-16,-14 1 1 15,-5-1-3-15,-13 5 10 0,-20 4-5 16,-8 12 5-16,-19 8-10 16,-6 11-2-16,6 10-4 15,8 4-3-15,20-5-7 16,23-3-4-16,23-12-4 15,5-6-2-15,5-10-3 16,55-12-3-16,11-8-11 16,22 0-22-16,-3-6-24 15,3-18-39-15,10-10-89 16</inkml:trace>
  <inkml:trace contextRef="#ctx0" brushRef="#br0" timeOffset="67515.1739">17288 5829 277 0,'-11'0'80'16,"11"0"-34"-16,0 0 17 15,0 0 1-15,0 0-35 16,0 0 3-16,0 0 4 0,0 0 10 16,0 0 4-16,19 1-1 15,9 6-1-15,-4-1-18 16,3-1-14-16,-8 5 3 15,-10 7-1-15,2 12-9 16,-11 4 3-16,0 10-4 16,0 1-4-16,0-7-2 15,0-3-2-15,0-12 0 16,0-13-10-16,40-9-14 16,26 0-16-16,10-9-65 15,22-24-99-15</inkml:trace>
  <inkml:trace contextRef="#ctx0" brushRef="#br0" timeOffset="68663.2875">10731 7770 267 0,'-9'0'63'0,"9"0"-60"16,0 0 12-16,0 0 8 15,0 0 2-15,0 0 17 16,0 0 5-16,0 0-2 15,0 0-3-15,0 0-12 16,0 0-9-16,0 0 8 16,0 0 8-16,20 0-3 15,34 0 11-15,6 0-3 0,25-4-14 16,-20 0 2-16,0 4-2 16,-18 0-13-16,-17 0-7 15,-17 4-5-15,-13 24 1 16,0 15 1-16,-19 17 1 15,-57 11-4-15,-3 12-2 16,-6-8 0-16,25-5-1 16,28-18 1-16,18-17-1 15,14-17-3-15,0-10-1 16,44-5-3-16,18-3 5 16,15 0-3-16,-4-8-14 15,-7-19-17-15,-9-7-49 16,3-2-60-16,-8-4-115 15</inkml:trace>
  <inkml:trace contextRef="#ctx0" brushRef="#br0" timeOffset="69089.3409">11589 7528 350 0,'-8'0'58'0,"3"0"4"15,5 6-2-15,0-5-10 16,0-1-18-16,0 0 5 15,0 4 20-15,0-2 2 16,19 3-11-16,0-2-14 16,14 5-16-16,-6-1-7 15,-8 0 6-15,0 3-4 16,-11 5-6-16,3 3-1 16,-3 11 1-16,-8 4-1 15,0 1-3-15,0-3-3 16,0-7 0-16,0-10-2 0,20-6-7 15,12-8-4-15,20 0-14 16,8 0-26-16,-3-9-43 16,17-10-75-16,-9 3-275 15</inkml:trace>
  <inkml:trace contextRef="#ctx0" brushRef="#br0" timeOffset="69413.3849">12427 7841 463 0,'13'0'60'0,"61"0"28"15,16 0-28-15,3-3-18 16,-14-7-16-16,-14-2-11 16,-19 5-15-16,-13 3-3 15,-3-1-13-15,-14-1-57 0,23 6-76 16,-39 0-277-1</inkml:trace>
  <inkml:trace contextRef="#ctx0" brushRef="#br0" timeOffset="69585.2658">12841 7654 47 0,'-8'8'493'0,"-11"23"-438"16,11 11 37-16,2 10-17 15,-8 6-35-15,-5-2-35 16,0-5-5-16,0-15-28 16,11-9-68-16,8-21-146 0</inkml:trace>
  <inkml:trace contextRef="#ctx0" brushRef="#br0" timeOffset="70313.3711">13855 7482 227 0,'0'-2'112'0,"0"2"-58"16,0 0-4-16,0 0 4 16,0 0 2-16,0 0-4 15,0 0 0-15,0 17-13 16,0 10-9-16,0 4-7 15,8 5 5-15,-2 6-4 16,-6 4-6-16,0 7 1 16,0 8-4-16,0-3-12 15,0-3-3-15,0-11-3 16,0-20-12-16,0-24-12 16,0 0-5-16,27-34 9 15,25-14 6-15,5-3 5 0,-2 5 4 16,2 13 8-16,-11 8 0 15,-5 13 2-15,-8 7 4 16,-3 5 9-16,-3 0 2 16,1 10-1-16,-23 25 1 15,-5 14 9-15,0 19 1 16,-52 7 0-16,-27 1-1 16,-19-7-13-16,5-22-7 15,3-13-6-15,17-22-5 16,15-12-14-16,12-5-35 15,13-28-41-15,33-6-34 16,0-11-122-16</inkml:trace>
  <inkml:trace contextRef="#ctx0" brushRef="#br0" timeOffset="70725.1408">14597 7427 305 0,'24'-8'73'16,"9"3"1"-16,0 1 0 15,13-2-2-15,-8-3-9 16,-5 6-10-16,-16 1-10 16,-7 2-12-16,-10 0-14 15,0 22-4-15,0 22 14 16,-46 10-16-16,-6 3-5 15,14-3 1-15,11-13 0 16,16-18-7-16,11-13 0 16,11-10-23-16,43-2-19 15,28-27-57-15,11-16-170 0</inkml:trace>
  <inkml:trace contextRef="#ctx0" brushRef="#br0" timeOffset="71325.2772">15644 7805 258 0,'-5'0'149'16,"5"0"-88"-16,0 0-17 16,5 0 9-16,36 0 21 0,5-4-15 15,17 4-16-15,-9-6-8 16,-10 5-15-16,-8 0-17 15,-17-2-3-15,-14-2-22 16,-5 5-47-16,6 0-125 16</inkml:trace>
  <inkml:trace contextRef="#ctx0" brushRef="#br0" timeOffset="71496.9334">15644 7805 523 0,'125'173'118'0,"-92"-165"4"16,33-8-95-16,-1 0-21 15,14-2-6-15,-13-30-23 0,-15 2-56 16,28-4-54-16,0 5-258 16</inkml:trace>
  <inkml:trace contextRef="#ctx0" brushRef="#br0" timeOffset="71857.3338">16849 7608 386 0,'-52'11'132'0,"6"20"-64"0,8-2 13 16,0-1-42-16,29-15-39 16,9-4-6-16,0-9 1 15,33 0 5-15,27 0 34 16,6 0 26-16,-6 3-19 16,-22 22-5-16,-19 13-1 15,-19 15-11-15,0 11-5 16,-74 2-5-16,-16 0-10 15,6-14-4-15,-1-18-2 16,25-21-18-16,14-13-14 16,13-4-14-16,28-32-18 0,5-9-33 15,0-7-20 1,65-2-94-16</inkml:trace>
  <inkml:trace contextRef="#ctx0" brushRef="#br0" timeOffset="72037.2594">16923 7569 43 0,'0'-12'510'0,"0"10"-477"16,65-10 28-16,14-3-17 16,14-7-20-16,5-8-22 15,6-1-2-15,-20-4-34 16,-13 9-54-16,-11 2-123 0</inkml:trace>
  <inkml:trace contextRef="#ctx0" brushRef="#br0" timeOffset="72413.0581">17708 7201 292 0,'0'0'43'16,"0"0"3"-16,14-4 22 15,27-4 16-15,10 1-6 16,7 0-15-16,-4 0 1 15,-10 3-3-15,-9 4-20 16,-18 0-19-16,-17 8-10 16,0 34 9-16,-19 15 1 15,-44 7-11-15,3 5-6 16,22-17-3-16,24-15-2 16,14-17 0-16,38-20-11 15,66-11-29-15,13-39-23 0,17-10-108 16,-23-5-274-1</inkml:trace>
  <inkml:trace contextRef="#ctx0" brushRef="#br0" timeOffset="74587.232">11096 9543 267 0,'8'-2'88'0,"3"-4"-21"15,-3 6-4-15,0 0-24 16,-2 0-7-16,-6 0 0 16,0 0-7-16,0 4 8 15,0 20-1-15,-33 13-9 0,-13 15-16 16,-1 4-6 0,9 7 0-16,19-10-1 0,6-7-1 15,13-11-5-15,0-17-1 16,51-13-3-16,15-5 0 15,-1-3-2-15,1-20-12 16,-15-1-16-16,-12 1-10 16,-12 6-43-16,-5 3-107 15</inkml:trace>
  <inkml:trace contextRef="#ctx0" brushRef="#br0" timeOffset="74805.1433">11549 9526 462 0,'0'0'27'0,"0"2"20"16,-11 25 15-16,8 7-18 15,-11 16-15-15,-16 12-1 16,-2 13-7-16,-15 8-8 16,-13 4 0-16,-5-4-8 15,18-5-5-15,9-12-6 16,0-12-33-16,30-19-52 15,8-16-78-15,0-19-128 16</inkml:trace>
  <inkml:trace contextRef="#ctx0" brushRef="#br0" timeOffset="75465.1751">12198 9693 323 0,'-6'8'145'0,"6"-1"-110"15,0 3 11-15,19-6-1 0,28-4-12 16,10 0 6-16,3 0-11 15,-22 0-5-15,-11 0-18 16,-19-4-5-16,11 2-10 16,-8 2-48-16,6 0-106 15</inkml:trace>
  <inkml:trace contextRef="#ctx0" brushRef="#br0" timeOffset="76253.2338">12459 9411 403 0,'0'-5'63'15,"0"3"-26"-15,0 2-26 16,0 0 6-16,0 0 0 16,0 0 14-16,0 0 11 15,0 0 1-15,0 6-17 16,8 19 31-16,6 15-28 16,-3 6-7-16,-11 16-3 15,0-3-1-15,0 7-6 0,-33 10-1 16,-13-5-5-16,-11-1-1 15,10-11-5-15,15-19 0 16,4-14-3-16,9-12-1 16,8-12 0-16,9-2-7 15,-4 0-23-15,6 0-24 16,-13 0-33-16,13 0-70 16,0 0-201-16</inkml:trace>
  <inkml:trace contextRef="#ctx0" brushRef="#br0" timeOffset="76612.9516">12140 9707 258 0,'-8'-3'240'0,"8"3"-174"15,0 0 10-15,14 0-5 16,43 4-33-16,36 0-12 16,10-4 16-16,23 0-1 15,-1-4-7-15,-8-4-5 16,-13 0-9-16,-36 4-8 16,-21 4-8-16,-9 0-4 15,-25 0 0-15,1 0 0 0,-9 0-5 16,1 0-4-16,-3 0-6 15,-3-1-6-15,0 1-13 16,0 0 1-16,-14 0-28 16,-21-6-3-16,-15-3-7 15,4 2-22-15,0 4-13 16,13 3-34-16</inkml:trace>
  <inkml:trace contextRef="#ctx0" brushRef="#br0" timeOffset="77557.4552">14046 9147 367 0,'0'-1'101'0,"0"1"-45"16,0 0-14-16,0 0-9 0,0 0-14 15,0 1 15 1,0 32 11-16,0 12-16 0,-5 10-4 15,-23 9 3-15,1 3 2 16,3 6-4-16,-9 0-12 16,-8-1-9-16,8-1-5 15,9-17-3-15,10-17-13 16,14-20-12-16,0-17 10 16,0-6 17-16,19-27 1 15,47-18 0-15,-1 3-3 16,20-4 3-16,-6 9 0 15,-6 9 2-15,-2 8 1 16,-5 16 5-16,-20 10 3 16,-13 0 1-16,-6 10-2 15,-27 30 7-15,0 14 5 0,-27 16-1 16,-52 10-5-16,-28-3-10 16,-10-15-6-16,27-17 0 15,11-27-9-15,33-18-22 16,21 0-10-16,25-26-36 15,0-11-63-15,38-9-120 16</inkml:trace>
  <inkml:trace contextRef="#ctx0" brushRef="#br0" timeOffset="77938.5371">14886 9144 410 0,'0'3'10'0,"0"-1"2"16,0-2 21-16,30 0 38 15,16 0 8-15,6 0-11 16,3-2-10-16,-9 2 0 16,-13 0-15-16,-14 12-16 15,-19 22-17-15,0 14 2 16,-19 17 1-16,-36 3-7 0,3-8-4 16,25-13-1-16,22-21-1 15,5-15-5-15,21-11-10 16,56 0 3-16,21-25-11 15,0-11-53-15,3-1-59 16,-6-2-145-16</inkml:trace>
  <inkml:trace contextRef="#ctx0" brushRef="#br0" timeOffset="78315.31">15829 9533 248 0,'0'0'309'0,"0"-5"-250"16,33 3 3-16,19-3-29 16,5 2-1-16,3-2-14 15,-13-3-9-15,-15 1-9 16,-18 7-2-16,-9 0-13 15,-5 0-38-15,8 0-119 16,-8 17-229-16</inkml:trace>
  <inkml:trace contextRef="#ctx0" brushRef="#br0" timeOffset="78448.9426">15868 9741 416 0,'0'0'221'16,"0"0"-135"-16,24 0-30 15,36 0-55-15,0-12-1 16,25-17-65-16,-6-14-198 16</inkml:trace>
  <inkml:trace contextRef="#ctx0" brushRef="#br0" timeOffset="79073.2071">16675 9275 531 0,'-3'0'34'0,"3"0"-3"16,0 0-8-16,27-6 18 16,33 2 8-16,19-1-3 15,-8-1 1-15,-11 6-2 16,-22 0-10-16,-16 0-15 15,-11 21-8-15,-11 17 1 16,-19 19-1-16,-47 11-7 16,-21 4-3-16,11 1-2 15,2-9 0-15,31-10-2 0,29-14 2 16,14-16-1-16,5-11-8 16,61-13 2-16,18 0 4 15,28 0 0-15,0-21-1 16,-6-7-4-16,6-6-6 15,-3-1-33-15,-16 0-52 16,11-4-60-16,-17 1-206 16</inkml:trace>
  <inkml:trace contextRef="#ctx0" brushRef="#br0" timeOffset="79355.3003">17926 9113 594 0,'-87'27'45'0,"8"9"-44"16,22-5 1-16,35-8 10 15,22-13 2-15,8-10 11 16,66 0 6-16,16-3 8 16,2-6 12-16,-7 9-11 15,-12 0-9-15,-26 17-2 16,-17 27-5-16,-30 13 0 15,-6 7-12-15,-78-1-9 16,-36-3-3-16,-8-14-13 0,16-16-27 16,14-21-56-16,30-9-62 15,43-24-126 1</inkml:trace>
  <inkml:trace contextRef="#ctx0" brushRef="#br0" timeOffset="79499.0267">18234 9003 530 0,'71'0'185'16,"19"14"-75"-16,11 1-62 15,-16-7-40-15,-6-8-8 16,-14 0-10-16,1-32-88 16,4-21-126-16</inkml:trace>
  <inkml:trace contextRef="#ctx0" brushRef="#br0" timeOffset="86126.3433">12399 10966 423 0,'-24'0'55'0,"10"7"-17"16,9 7 7-16,-1 0-8 16,6-5-21-16,-3 0-3 15,3 4 10-15,-5 0 9 16,5 3 3-16,-5 2-8 15,2 11-10-15,-3 7-8 16,-7 7-6-16,7 6-2 0,-7 10-1 16,-1-2 1-16,9 3-1 15,-9-8 0-15,9-8 0 16,-1-9-1-16,3-13 1 16,3-7-1-16,0-9 1 15,0-6-5-15,0 0-1 16,0-22-1-16,14-17 2 15,38-8 3-15,16-3-1 16,8 1 3-16,9 8 0 16,-6 2 2-16,5 6 2 15,-5 11 8-15,-10 7 3 16,-12 7 1-16,-16 8-8 0,-8 0-1 16,-23 20 5-1,-10 21 2-15,0 10 3 0,-30 15-3 16,-43 6-4-16,-20-1-3 15,3-16-1-15,11-10-4 16,5-16-2-16,9-15-3 16,5-11-4-16,3-3-12 15,24 0-16-15,14 0-13 16,19-8-14-16,0-17-39 16,52-4-86-16</inkml:trace>
  <inkml:trace contextRef="#ctx0" brushRef="#br0" timeOffset="86583.1516">13626 10881 268 0,'-5'0'137'15,"5"0"-84"-15,-8 0-20 0,2 0-3 16,1 0 7 0,2 0-10-16,3 0-8 0,0 0-1 15,0 0 13-15,0 0 7 16,14 0 4-16,13 0-7 15,6 1-5-15,-6 4-3 16,-13 2-14-16,-4-1-6 16,-10 7-2-16,0 7 0 15,0 7-1-15,0 5 0 16,0 1-4-16,0-4 2 16,0-7-2-16,0-8-1 15,22-9 1-15,44-5 1 16,10 0 0-16,3 0 0 15,-19-4-1-15,-22-3-2 16,-10-1-17-16,-9 4-33 0,0 1-72 16,8 3-123-16</inkml:trace>
  <inkml:trace contextRef="#ctx0" brushRef="#br0" timeOffset="86907.0208">14322 11153 344 0,'0'0'49'15,"0"0"3"-15,0 2 8 16,10 4 0-16,18-4-17 16,13-2 15-16,10 0-23 15,-12 0-16-15,-7 0-13 16,-13 0-6-16,-16 0-3 16,-3 0-9-16,0 0-35 15,0 0-76-15,0 14-55 16,-8 8-136-16</inkml:trace>
  <inkml:trace contextRef="#ctx0" brushRef="#br0" timeOffset="87071.4904">14302 11403 306 0,'0'4'175'0,"6"1"-111"15,46-3 2-15,8-2-17 16,-3 0-32-16,-2 0-16 15,-12-15-1-15,-10-2-24 16,0 9-74-16,-6-9-182 16</inkml:trace>
  <inkml:trace contextRef="#ctx0" brushRef="#br0" timeOffset="87498.9695">15101 11054 251 0,'0'0'99'0,"0"0"-77"16,0 0 16-16,39-1 25 15,1-5-7-15,7-2 2 16,-4 4 5-16,9-1 1 0,-16 1-21 16,-4 4-17-16,-13 0-11 15,-13 0-11-15,-1 0-2 16,-5 24 9-16,0 10 5 16,-19 13-7-16,-32 9-4 15,-7 3-3-15,17-7-2 16,14-10-1-16,16-8 0 15,11-16 0-15,0-3 1 16,11-2 0-16,25-5 0 16,7 0 0-16,12 0-2 15,-12-8-10-15,-7 0-26 16,-4 0-47-16,7 0-49 0,-7-1-148 16</inkml:trace>
  <inkml:trace contextRef="#ctx0" brushRef="#br0" timeOffset="87701.066">16091 10933 378 0,'0'0'222'16,"-19"14"-160"-16,11 31 2 15,2 10-19-15,-21 12-21 16,0 6-20-16,-6-4-4 15,9-7-1-15,5-12-24 16,5-11-66-16,14-3-96 16,-14-11-252-16</inkml:trace>
  <inkml:trace contextRef="#ctx0" brushRef="#br0" timeOffset="88563.2318">12113 12601 349 0,'0'-2'137'0,"0"2"-99"16,0 0-11-16,0 0-6 15,5 0 23-15,17 0 5 16,3 0-16-16,-3 20 3 0,2 13-5 16,-5 13-7-16,-11 7-10 15,-8-4-8-15,0 3-2 16,0-4-4-16,0-4-1 15,0-7-7-15,0-9-42 16,0-18-46-16,0-10-40 16,0-10 5-16,0-31-98 15,11-6 76-15,25-2 153 16,21-3 39-16,3 3 49 16,5 8 7-16,-13 6 8 15,0 12-15-15,0 3-13 16,0 9-10-16,2 5-11 15,-7 6 4-15,-1 0-13 16,-2 0-3-16,-17 20 5 16,-14 20-13-16,-7 8-1 0,-6 9-12 15,-6 4-10-15,-59 3-7 16,-9-8-1-16,-16-7-3 16,6-24-2-16,10-14-15 15,3-11-11-15,25 0-8 16,19-23-30-16,27-9-13 15,0 2-17-15,27-3-29 16,58 2-60-16</inkml:trace>
  <inkml:trace contextRef="#ctx0" brushRef="#br0" timeOffset="88832.8528">13438 12561 404 0,'0'0'98'0,"6"0"-26"16,37 0 0-16,17-2-20 15,14-7-19-15,-11-5-4 16,-3 2-14-16,-28 4-13 15,-18 6-2-15,-6 0-6 16,-8 2-19-16,0 0-68 0,0 0-111 16,0 4-138-1</inkml:trace>
  <inkml:trace contextRef="#ctx0" brushRef="#br0" timeOffset="88991.1251">13536 12756 594 0,'38'0'75'0,"47"0"-10"16,21-11-40-16,6-4-21 15,-22-5-4-15,-11-3-28 16,-27 8-107-16,-6-6-140 0</inkml:trace>
  <inkml:trace contextRef="#ctx0" brushRef="#br0" timeOffset="89432.801">14559 12483 113 0,'-8'9'590'15,"-1"26"-583"-15,9 11 6 16,0 8 6-16,3 0-8 15,11 0-8-15,10-3 0 16,-5-5 6-16,3-11-4 16,8-9-4-16,3-16-1 0,-11-10 0 15,10-16 0-15,-2-28 0 16,-13-18-4-16,-6-3-4 16,-11-8 3-16,0-4 2 15,0 1 1-15,-25 4-3 16,12 10 1-16,4 11 4 15,9 23 1-15,0 7 0 16,0 10-1-16,0 6 2 16,22-1-2-16,35 4 1 15,23-2-1-15,4-3 5 16,28-3 14-16,5-2 11 16,3 0 3-16,3 0-8 0,-25 1-11 15,-24 5-14-15,-28 0-1 16,-27 6-17-16,-19 0-57 15,8 0-111-15,-8 8-248 16</inkml:trace>
  <inkml:trace contextRef="#ctx0" brushRef="#br0" timeOffset="89912.4255">14897 12669 328 0,'0'0'41'0,"0"0"8"15,0 0-7-15,0-9 3 16,0 1 2-16,0 1 9 16,22 0 8-16,10-4-16 15,12-2-17-15,2 0-5 16,9-1-1-16,-3-2-2 0,5 4 6 16,-5 3 1-16,-17-2-1 15,-2 7-11-15,-14 4-13 16,-5 0-5-16,-14 4 0 15,0 34 0-15,0 12-1 16,-41 4 1-16,8-5-3 16,19-8 2-16,14-12-3 15,0-7-3-15,0-9-4 16,33-3 4-16,3-5-2 16,13 1 0-16,-3-4-17 15,-5-2-17-15,-8 0-33 16,13 0-63-16,-13-21-162 15</inkml:trace>
  <inkml:trace contextRef="#ctx0" brushRef="#br0" timeOffset="90093.2448">15933 12573 617 0,'0'50'105'16,"-8"8"-34"-16,-3 9-20 15,-8 7-27-15,5-3-19 16,-5-13-5-16,5-6 0 16,-5-12-26-16,11-10-82 15,8-22-140-15</inkml:trace>
  <inkml:trace contextRef="#ctx0" brushRef="#br0" timeOffset="91886.8089">5193 10260 261 0,'-14'0'89'15,"14"0"-56"-15,0 0 7 16,0 0 25-16,0-2 8 16,-5 2-12-16,-1 0-10 15,6 0-21-15,0 0-7 16,-2 0-12-16,2 0-7 15,0 0 2-15,0 0 7 16,0 4-1-16,0 23 5 16,0 16 17-16,8 3-23 15,11 10 2-15,8-5-4 0,-2-5-1 16,-4-14-3 0,-10-15-3-16,3-11-2 0,5-6 0 15,-5-23 0-15,5-25 0 16,3-18-3-16,-22-9 1 15,0-7-1-15,0-7 0 16,0 1-1-16,0 6 3 16,-22 14 1-16,3 16-1 15,8 17 1-15,8 9 0 16,-2 15 1-16,5 3-1 16,0-1 1-16,0 8-1 15,0-6-1-15,0-7 1 16,51-2-1-16,56-7 1 15,35-1 1-15,29 0 0 16,31-3-1-16,-3 4 3 0,-3 0 2 16,-32 6-2-16,-39 4-3 15,-40 2 0-15,-39 7-3 16,-27-1-11-16,-19-1-52 16,0 6-111-16,0 0-289 15</inkml:trace>
  <inkml:trace contextRef="#ctx0" brushRef="#br0" timeOffset="92410.7769">5815 10104 330 0,'-14'7'33'0,"-2"1"-17"0,2 5 37 16,0-4 4 0,-5-2-9-16,11 0-8 0,3-4-3 15,-1-1 1-15,6-2-15 16,0 0 0-16,11 0 2 16,44 0 15-16,10 0-4 15,-2 0-7-15,2 0 6 16,-29 0-7-16,-12 8-10 15,-24 25-8-15,0 16-2 16,-41 17-2-16,-43 3-6 16,-6 3 0-16,16-14-4 15,41-12-4-15,33-18 2 16,0-22-4-16,66-6-7 16,32 0 5-16,8-22-6 0,-2-8-13 15,-17-3-14-15,-21 8-30 16,-4-3-97-16</inkml:trace>
  <inkml:trace contextRef="#ctx0" brushRef="#br0" timeOffset="92740.7243">6758 10179 484 0,'0'24'94'0,"0"8"25"16,0 10-13-16,0 13-37 16,0 10-13-16,-11 5-38 15,-22-4-18-15,6-10-15 16,22-26-98-16,5-30-249 0</inkml:trace>
  <inkml:trace contextRef="#ctx0" brushRef="#br0" timeOffset="134204.6335">21724 6233 345 0,'0'-2'51'0,"0"-3"-21"16,0 3 9-16,0-9 18 15,14-1-7-15,8 0-7 16,-11 9 6-16,-11-1-3 15,0 4-19-15,0 0-5 16,0 0-3-16,0 0 1 16,0 0-7-16,0 0-2 0,-44 6-3 15,-30 31-5-15,-37 20-3 16,-1 15 0-16,0 7 0 16,28-1 1-16,26-8-1 15,26-9-1-15,23-11 0 16,9-13-2-16,14-15-3 15,65-8-12-15,33-14-37 16,24 0-47-16,3 0-100 16,-13-16-219-16</inkml:trace>
  <inkml:trace contextRef="#ctx0" brushRef="#br0" timeOffset="134608.6063">22425 6513 141 0,'0'-2'200'16,"0"2"-162"-16,0 0 0 15,0 0-18-15,0 0-9 16,-5 0-1-16,-9 2 1 15,3 16 16-15,11 4 7 0,0 3-11 16,0-5-3-16,0-3-6 16,33-12-7-16,30-5 5 15,5 0 23-15,11-6 7 16,-3-20-6-16,-10 1-2 16,-20-3-6-16,-19 6-11 15,-13 1-7-15,-14 6-1 16,0 1-1-16,-55 5-4 15,-21 7-1-15,2 2-2 16,9 0-1-16,27 0-3 16,19 0-11-16,19-8-33 15,0-9-43-15,70-1-63 16,34-7-55-16</inkml:trace>
  <inkml:trace contextRef="#ctx0" brushRef="#br0" timeOffset="134938.5024">23652 6295 231 0,'-27'9'102'15,"-11"10"-39"-15,-1 6 18 16,-12 2-16-16,4-1-8 15,20-5-6-15,22-10-28 16,5-3-15-16,0-5 4 0,0 5 19 16,13-1 19-16,12 9 1 15,-6 6-10-15,-19 9-22 16,0 15 1-16,-19 9-6 16,-52 6-8-16,5-8-6 15,6-16 0-15,33-21-6 16,16-16-22-16,11 0-22 15,0-30-52-15,52-11-65 16,19-9-149-16</inkml:trace>
  <inkml:trace contextRef="#ctx0" brushRef="#br0" timeOffset="135532.6143">24740 6075 396 0,'-41'0'42'0,"-11"12"10"16,-13 11-7-16,-14 9-12 15,-11 7-7-15,-8 6 2 16,-14 17 6-16,14 4-8 16,10 4-5-16,18 3 3 15,31-3-2-15,26-12-7 16,13-8-4-16,0-18 6 15,65-14-2-15,33-14 3 16,28-4-4-16,18-11-2 16,6-30-8-16,6-8 0 15,-12-12 1-15,1-6 3 16,-28 4-2-16,-30-2 0 0,-27 1-1 16,-43-1-3-16,-17 3-1 15,-33 10 2-15,-63 15-3 16,-21 20 0-16,-8 17-2 15,7 6 2-15,18 37 0 16,15 7 0-16,25 2 0 16,22 2-1-16,38-7 1 15,0-5-1-15,52-5-1 16,35-2 2-16,30-7-1 16,0-9 0-16,9-7-3 15,10-12-34-15,9 0-111 16,-9 0-129-16</inkml:trace>
  <inkml:trace contextRef="#ctx0" brushRef="#br0" timeOffset="136094.6671">25861 6304 334 0,'27'0'54'15,"-3"0"46"-15,4 0-31 16,-9 0-14-16,8 0-7 15,3 0-28-15,-14 0-17 16,3 0-3-16,6-3-2 16,2-1-24-16,11 0-94 15,-10-1-221-15</inkml:trace>
  <inkml:trace contextRef="#ctx0" brushRef="#br0" timeOffset="136288.87">25795 6569 531 0,'0'6'61'0,"27"2"-35"15,31-8-23-15,2 0-3 16,11-2-46-16,-6-29-239 0</inkml:trace>
  <inkml:trace contextRef="#ctx0" brushRef="#br0" timeOffset="138020.4688">27071 5840 166 0,'0'-7'83'0,"0"0"-31"0,0-3 19 15,0 1-20-15,0 4-8 16,-5 2 8-16,5 3-1 15,-6 0-22-15,6 0-9 16,0 0-8-16,0 0-5 16,0 2 6-16,14 18 0 15,11 7 5-15,7 2-3 16,6 7 6-16,-2 2-8 16,-6-4 7-16,-8-5-10 15,-3-6-4-15,0-10-2 16,-11-10-2-16,-3-3 1 15,4 0 0-15,-4-8 2 16,3-31-2-16,-2-12-1 0,-6-10-2 16,0 0 1-16,0-3-2 15,0 3 2-15,0 12-1 16,0 7 1-16,5 12-1 16,3 12 1-16,-2 1 1 15,7 5-1-15,1-1-1 16,5 4-1-16,8-5 2 15,23 1 0-15,4-2 0 16,31-1 0-16,18-3 0 16,17 0 2-16,6-3 1 15,-4 1 2-15,-4 6-5 16,-26-2-1-16,-13 4 1 0,-21 1-9 16,-12 7-37-16,0 5-73 15,-5-3-173-15</inkml:trace>
  <inkml:trace contextRef="#ctx0" brushRef="#br0" timeOffset="138522.3554">27780 5732 223 0,'-11'0'39'0,"3"0"-11"16,8 2 37-16,0 3-7 15,0-2-15-15,-5-1-2 16,5 1-14-16,-14-3 0 16,14 0-2-16,0 0 12 15,0 0 21-15,44 0-13 0,-3-5-19 16,-1 2-4 0,-10 3-6-16,-16 0-6 0,-6 0-6 15,-8 0-2-15,0 11 2 16,-8 23 2-16,-44 8-2 15,6 7-4-15,8-8 1 16,19-10-1-16,19-9-2 16,0-14-2-16,19-8-4 15,46 0 3-15,14-3 3 16,6-13-9-16,-9 1-23 16,-8-5-28-16,-10 10-15 15,-4-9-80-15,-16-4-212 16</inkml:trace>
  <inkml:trace contextRef="#ctx0" brushRef="#br0" timeOffset="138778.3694">28587 5627 183 0,'0'-2'180'0,"0"2"-140"15,0 0 7-15,0 0 3 16,0 7 2-16,0 14-8 16,-13 4 12-16,-1 12-15 0,-5 12-1 15,-14 5-11-15,0 3-15 16,1 1-12-16,4-10-2 16,4-2-9-16,10-5-15 15,1 0-64-15,7-13-140 16</inkml:trace>
  <inkml:trace contextRef="#ctx0" brushRef="#br0" timeOffset="139070.3804">27388 6362 478 0,'65'0'34'15,"33"-8"75"-15,19-6-54 16,28-8-5-16,-1 5-8 16,-13-4-9-16,-5 7-19 15,-23 2-12-15,-24 1-2 16,0 1-7-16,1-5-43 15,10-2-73-15,-3-3-9 16,-11 5-55-16,-16 2-119 16</inkml:trace>
  <inkml:trace contextRef="#ctx0" brushRef="#br0" timeOffset="139438.0822">27677 6628 224 0,'-28'14'147'15,"15"5"-133"-15,7-10 27 16,6 4-7-16,0-4-5 15,0-1 3-15,0-1 20 16,11 4 8-16,11-2 0 0,5 3-3 16,-8 6-8-16,-8 5-21 15,-11 3-3-15,0 7-8 16,0 5-5-16,-43-2-9 16,2-1-3-16,-6-6-2 15,9-11-4-15,11-13-10 16,8-5-24-16,13-1-25 15,6-28-38-15,0-10-93 16,14-9-128-16</inkml:trace>
  <inkml:trace contextRef="#ctx0" brushRef="#br0" timeOffset="139551.2184">27677 6628 508 0</inkml:trace>
  <inkml:trace contextRef="#ctx0" brushRef="#br0" timeOffset="139646.193">27677 6628 508 0,'98'-70'31'0,"-79"81"79"0,46-6-46 0,25-5-23 15,11 0-5-15,3 0-17 16,-6-5-14-16,0-11-5 16,0-4-8-16,-5 3-62 15,-28-7-174-15</inkml:trace>
  <inkml:trace contextRef="#ctx0" brushRef="#br0" timeOffset="141252.3598">21836 8579 388 0,'0'0'64'0,"0"0"-32"15,0 12 32-15,-19 22 2 16,-14 12-35-16,-24 12-13 16,-17 12-4-16,-18 9-9 15,2 7-3-15,-3 11 1 16,28 8-1-16,18-11-1 15,42-20-1-15,5-25-1 0,52-22-4 16,40-23 1-16,26-4 2 16,-1-4 1-16,-5-19 1 15,-25-5-1-15,-22 0 0 16,-13-2-18-16,-14-2-69 16,-38 4-70-16</inkml:trace>
  <inkml:trace contextRef="#ctx0" brushRef="#br0" timeOffset="141486.3043">21340 8994 434 0,'19'0'33'16,"41"0"69"-16,16 0-52 15,3 0-16-15,6-9-4 16,-11-2-17-16,-14 1-9 16,-3 5-4-16,-3-3-4 15,12-2-24-15,24 7-96 16,-6-1-142-16</inkml:trace>
  <inkml:trace contextRef="#ctx0" brushRef="#br0" timeOffset="141808.2085">22602 8911 298 0,'-30'-2'195'0,"-2"2"-171"15,-1 0 53-15,-3 2-35 16,-7 21-20-16,2 5-1 16,-5 6 2-16,7 2 1 15,15-1-11-15,10-9-4 16,14-14-9-16,0-12 0 15,0 0-2-15,44-15 2 16,24-19 3-16,8-7-2 16,-7 1-1-16,-12 15 1 0,-30 9 0 15,-8 12 0 1,-19 4 2-16,0 0 0 0,0 27 3 16,-14 18 28-16,-24 4-23 15,6-2-11-15,4-12-8 16,28-8-30-16,0-15-55 15,0-12-86-15,39 0-125 16</inkml:trace>
  <inkml:trace contextRef="#ctx0" brushRef="#br0" timeOffset="142056.1516">22943 8962 324 0,'-11'-3'141'0,"11"3"-101"16,0 0 1-1,0 0 12-15,0 0-3 0,0 8-17 16,0-1 3-16,38-2-22 16,9-3 13-16,18-2 3 15,14 0 2-15,0 0-11 16,-27 0-4-16,-25 0-8 16,-7 5-6-16,-20 27 0 15,0 12-3-15,-14 2 0 16,-8-8-32-16,17-8-78 15,5-17-89-15,0-13-242 16</inkml:trace>
  <inkml:trace contextRef="#ctx0" brushRef="#br0" timeOffset="142752.4646">24492 8560 160 0,'-33'-9'333'15,"6"8"-285"-15,19 1 5 16,-25 0-11-16,-24 17-4 16,-22 20-23-16,-20 16 9 15,1 8 8-15,19 11-3 16,8 3 3-16,20-2-10 0,23 4-6 16,15-12-4-16,13-9-4 15,0-15-4-15,38-21-2 16,41-15 1-16,27-5 4 15,17-25 0-15,11-27-1 16,7-19 0-16,-7-9-5 16,-6-13 1-16,-30-2-1 15,-38-2 0-15,-38 5 0 16,-22 16 1-16,0 23 0 16,-54 24-2-16,-31 29 0 15,-13 1-2-15,-6 44 0 16,6 16 2-16,24 8-1 15,14-1 1-15,22-6 0 0,25-8 0 16,13-8 0-16,13-11 1 16,53-9-1-16,18-9 0 15,14-13-3-15,14-4-10 16,0 0-41-16,13-27-95 16,-21-16-157-16</inkml:trace>
  <inkml:trace contextRef="#ctx0" brushRef="#br0" timeOffset="143166.8878">25487 8615 490 0,'0'0'93'15,"8"0"-51"-15,58 0 14 16,-4 0-20-16,-2-7-22 16,0-2-11-16,-13 0-3 15,-9 1 0-15,-5 4-19 16,5 1-90-16,-25-5-193 15</inkml:trace>
  <inkml:trace contextRef="#ctx0" brushRef="#br0" timeOffset="143308.3468">25675 8790 671 0,'0'5'88'0,"33"1"-88"15,54-6-25-15,-2-14-161 16</inkml:trace>
  <inkml:trace contextRef="#ctx0" brushRef="#br0" timeOffset="144701.8097">27019 8096 136 0,'-10'0'151'0,"10"0"-119"16,0 0 16-16,0 0-7 16,0 0-13-16,0 0-4 15,0 0 8-15,0 0-1 16,0 0 5-16,0 0 6 16,13 0-2-16,39 0-7 15,5 0 3-15,17-4-5 16,-11-3-6-16,-3 1 5 15,-20 6-10-15,-7 0-8 16,-8 0-6-16,-17 0-2 0,3 13-2 16,-11 17 2-16,0 9-1 15,-25 9-1-15,-27-2-2 16,-2 3 0-16,2-11-3 16,25-3-2-16,16-12-7 15,11-11-19-15,0-8-15 16,27-4 4-16,25 0 11 15,5 0 10-15,-5 0 6 16,-11 0-18-16,-14 0-63 16,-13 0-112-16</inkml:trace>
  <inkml:trace contextRef="#ctx0" brushRef="#br0" timeOffset="145018.4347">26580 8790 312 0,'0'11'89'0,"9"0"-41"16,62-7 20-16,13-4 2 15,41 0-10-15,12-9-6 0,16-12-7 16,5-7 7-16,3 4-23 16,-28-2-22-16,-16 9-4 15,-18-2-5-15,-29 8-1 16,-10-1-13-16,-13-1-51 16,-9 2-31-16,-11 8-70 15,-27 1-194-15</inkml:trace>
  <inkml:trace contextRef="#ctx0" brushRef="#br0" timeOffset="145566.2086">26673 9159 361 0,'0'9'80'15,"0"7"-68"-15,0 12 37 16,0 7-2-16,0 4-5 15,0 9-6-15,0 5 18 0,0-2-15 16,0 2-17-16,0-9-11 16,14-12-5-16,13-13-6 15,3-11 0-15,-8-8 2 16,2 0 2-16,9-27 10 16,-14-19-10-16,8-9-4 15,-18-14 0-15,-9-6-3 16,0 5 0-16,0 12 0 15,-9 23-2-15,-18 16 1 16,16 12 0-16,3 5-3 16,-3-1 2-16,11 3 2 15,0-3-1-15,0 3 1 0,0-4-2 16,66-7 5-16,24-1 5 16,27-6 3-16,14 0 4 15,-6 0 8-15,6-1 13 16,-25 4-19-16,-16 1-14 15,-5-1-6-15,-36 1-72 16,-11-2-103-16</inkml:trace>
  <inkml:trace contextRef="#ctx0" brushRef="#br0" timeOffset="146022.3584">27071 9402 28 0,'0'0'390'16,"0"0"-315"-16,8 0 26 15,39-13-47-15,13-2-8 0,2-3-1 16,-10 6 4 0,-24 2-20-16,-15 7-16 0,-13 3-3 15,0 0-5-15,0 3-4 16,0 30 0-16,-19 10 2 15,-27 4-3-15,13 3 0 16,6-7 0-16,16-10 0 16,11-12-2-16,0-7 0 15,38-5-2-15,14-2 3 16,2-7-3-16,4 0-17 16,2 0-42-16,-3-9-40 15,-3-19-81-15,-7-9-276 16</inkml:trace>
  <inkml:trace contextRef="#ctx0" brushRef="#br0" timeOffset="146226.2123">27840 9258 549 0,'-19'33'47'16,"19"17"30"-16,0 6-24 15,0-3-35-15,-8 0-14 16,-3-8-4-16,3-7-3 16,8-10-5-16,0-13-16 15,0-15-85-15,46-2-150 16</inkml:trace>
  <inkml:trace contextRef="#ctx0" brushRef="#br0" timeOffset="146616.655">28325 8701 311 0,'-13'0'261'16,"5"0"-200"-16,8 0-13 15,0 5-3-15,41-3-33 16,10-2-5-16,1 0 8 16,3 0-10-16,-3 0-5 15,-14 0-6-15,-6 0-40 0,-4 0-131 16,-23 0-265-16</inkml:trace>
  <inkml:trace contextRef="#ctx0" brushRef="#br0" timeOffset="146750.6449">28475 8915 630 0,'0'0'148'0,"0"5"-115"16,66-5-33-16,13 0-15 16,-14-17-203-16</inkml:trace>
  <inkml:trace contextRef="#ctx0" brushRef="#br0" timeOffset="148468.4791">29097 7986 62 0,'0'0'31'16,"0"0"1"-16,0 0 9 15,-11 0-3-15,11-2 16 16,0 2-2-16,-3 0-10 15,-2 0-9-15,-9 0-8 16,4 0 2-16,1 0-9 16,4 4 1-16,-3 1-4 15,8-2 1-15,0-3-3 16,0 2 2-16,0-2 2 16,0 0 3-16,0 0 9 15,0 0 1-15,32 0 2 0,1 2 1 16,8-2 1-16,-3 3-3 15,0 3-10 1,-16-1-3-16,3 3-12 0,-17 5-3 16,-8 10 2-16,0 7 0 15,0 7-3-15,-52 5-1 16,3 2 0-16,5 4-1 16,17-6 0-16,8-4 0 15,19-12 0-15,0-6-1 16,0-7-2-16,46-7 1 15,20-6 2-15,5 0 0 16,8 0 0-16,-6-11-1 16,-7-9-13-16,-1 3-78 15,-7-8-119-15</inkml:trace>
  <inkml:trace contextRef="#ctx0" brushRef="#br0" timeOffset="148962.343">29885 8103 324 0,'0'0'83'16,"0"0"-56"-16,0 23 30 0,0 8-2 15,0 0-24-15,0 4-3 16,0-3 12-16,0 1-3 16,0-4-3-16,0-11-17 15,11-5-2-15,16-10 3 16,1-3 3-16,15 0 1 16,-10-17-8-16,2-18-9 15,-2-12-2-15,-14-5-2 16,-19-9-1-16,0 1 0 15,0-2 0-15,0 9-2 16,-27 11 0-16,8 8 1 16,0 16 0-16,5 5 0 15,6 4-4-15,8 7 1 0,0 2 4 16,0-8-1 0,0 0-4-16,52-9 2 0,27-6 3 15,22-2 1-15,2-3 3 16,9 6 1-16,-19 5 3 15,-22 3-6-15,-25 8-2 16,-19 4-5-16,-16 2-42 16,-11 0-76-16,0 0-166 15</inkml:trace>
  <inkml:trace contextRef="#ctx0" brushRef="#br0" timeOffset="149433.8695">30166 8049 166 0,'0'2'45'16,"0"-2"24"-16,0 2-14 16,0-2-6-16,0 3 1 15,0-3 18-15,0 0-5 16,8 0-14-16,30 0-1 0,0 0-8 16,3 0-6-16,-2 0-7 15,-7 0-6-15,-18 0-3 16,-9 0-10-16,1 0-4 15,-6 0-1-15,0 10 1 16,0 9 0-16,0-1-3 16,0 4-1-16,0 0-1 15,0-2 1-15,-6 3 0 16,1 5 0-16,-1-3 0 16,6 1 0-16,0-7-2 15,0-3-1-15,20-11-4 16,18-2-6-16,3-3-15 0,-3 0-38 15,3 0-39-15,-3-8-99 16</inkml:trace>
  <inkml:trace contextRef="#ctx0" brushRef="#br0" timeOffset="149674.4985">30998 7938 409 0,'0'0'43'15,"0"19"43"-15,0 5-33 0,0 9-21 16,0 4-3 0,0 2-5-16,-6 1-16 0,-7-3-7 15,-7 3-1-15,7-6-3 16,-1 2-14-16,-13 0-64 15,-3-3-202-15</inkml:trace>
  <inkml:trace contextRef="#ctx0" brushRef="#br0" timeOffset="150058.5015">29373 8773 144 0,'0'0'266'0,"0"0"-196"16,51 0 26-16,42 0-32 0,43-14-2 15,42-9-10 1,26-7 8-16,20-4-16 0,-3 4-13 16,-17 2-10-16,-46 5-15 15,-41 10-6-15,-40 2-2 16,-31 4-29-16,-10 2-63 15,2-4-57-15,-33 1-222 16</inkml:trace>
  <inkml:trace contextRef="#ctx0" brushRef="#br0" timeOffset="150560.627">29542 9128 335 0,'0'-3'88'16,"35"-1"-8"-16,22-7-29 15,-2-1-3-15,8 0 3 16,-9 1-2-16,-8 2-3 15,-21 5-14-15,-6 4-18 16,-19 0-11-16,0 24 1 16,0 18 8-16,-38 12-8 15,0 4-3-15,5-7 0 16,14-8-1-16,19-10 1 16,0-13-1-16,19-5-1 15,44-13 1-15,5-2-2 0,16 0-3 16,9-13-27-1,-14-14-64-15,6-10-68 0,-9-10-243 16</inkml:trace>
  <inkml:trace contextRef="#ctx0" brushRef="#br0" timeOffset="150732.1123">30605 9051 677 0,'-38'62'95'16,"24"18"-19"-16,1 7-57 16,-1-8-19-16,14-18-9 15,0-13-47-15,22-23-128 16,21-25-253-16</inkml:trace>
  <inkml:trace contextRef="#ctx0" brushRef="#br0" timeOffset="164979.5288">21869 11299 427 0,'46'-4'63'15,"-27"4"36"-15,3 0-12 16,-11 0-52-16,-11 0-10 0,0 0-4 16,0 0-2-16,0 0 1 15,0 0-3-15,0 0-2 16,-52 10 1-16,-46 25-11 15,-25 10-4-15,3 4 0 16,22-5-1-16,46-8 0 16,44-11 0-16,8-14-1 15,22 0 0-15,43-8 1 16,1 1 4-16,-1 7 7 16,-13 11 2-16,-14 14 1 15,-38 20-3-15,0 21-2 16,-84 9-6-16,-47 3 0 0,0-4-2 15,8-25-1-15,31-24-7 16,26-21-22-16,28-15-34 16,11-15-34-16,19-11-31 15,8 2-30-15,35 3-67 16</inkml:trace>
  <inkml:trace contextRef="#ctx0" brushRef="#br0" timeOffset="165460.3068">22125 11837 434 0,'0'0'57'0,"0"22"-4"16,0 4-22-16,0-10-9 15,0-3 8-15,6-11 16 16,29-2 9-16,22 0 6 16,17-18-3-16,24-9-8 15,-2-3-26-15,-15-2-15 0,-10 0-6 16,-33 5-3-16,-24 0 1 15,-14 5-1-15,0 9-1 16,-57 10-2-16,-41 3-1 16,-17 0 2-16,-13 31 2 15,16 8 0-15,19 0-2 16,23 8 0-16,15 0-3 16,22 2 5-16,28-5 0 15,5-4 0-15,0-6 0 16,38-6-2-16,27-11-6 15,15-12-25-15,12-5-35 16,12 0-46-16,-6 0-45 16,-30 0-12-16,-11 0-57 0</inkml:trace>
  <inkml:trace contextRef="#ctx0" brushRef="#br0" timeOffset="165714.1927">23227 11732 658 0,'-28'0'62'0,"-29"20"-48"15,-8 35 2-15,-28 23-6 16,-5 4 2-16,24 1-2 16,12-11 15-16,26-12-11 15,36-23-2-15,0-15-9 16,27-16-3-16,44-6-3 0,3 0-8 15,19-19-15-15,-9-10-32 16,1 5-14-16,-14 4-37 16,-11 6-70-16,-20 2-185 15</inkml:trace>
  <inkml:trace contextRef="#ctx0" brushRef="#br0" timeOffset="166458.2127">24143 11328 561 0,'0'-5'90'0,"0"5"-61"15,-19 18-12-15,-14 28 14 16,-19 10-10-16,-8 5-6 16,-5 12 5-16,5 0 13 15,8 7-1-15,19-3-6 16,28-9 1-16,5-11-15 15,0-17-6-15,33-16-1 16,32-17-1-16,20-7-1 16,13-7-2-16,13-35 0 0,1-11 2 15,-8-11-2-15,-6-6-1 16,-19-4 0-16,-13-4 0 16,-12 2 0-16,-21 0-1 15,-20 5 0-15,-13 5-2 16,0 14-1-16,-27 14 0 15,-33 18 1-15,-16 20 2 16,-17 0 1-16,0 20 0 16,-5 26 1-16,-5 7-1 15,21 4 0-15,19 2 0 16,30-6 0-16,20-7 0 16,13-4 2-16,0-11-2 15,43-6 0-15,23-8 3 16,7-5-1-16,-2-12-2 0,-11 0-2 15,-5 0-11-15,-3-6-29 16,-9-10-58-16,-21 9-40 16,3-8-131-16</inkml:trace>
  <inkml:trace contextRef="#ctx0" brushRef="#br0" timeOffset="166817.923">25062 11420 177 0,'0'-10'385'16,"38"7"-313"-16,14-1 3 16,8 0-32-16,13-8-16 15,-15 0-12-15,2 0-6 0,-14 1-9 16,-16-1 0-16,-8 7-20 15,-17 5-47-15,-5 0-84 16,0 0-303-16</inkml:trace>
  <inkml:trace contextRef="#ctx0" brushRef="#br0" timeOffset="167012.4224">25244 11611 561 0,'28'0'80'0,"32"0"-31"15,-3 0-38-15,14 0-9 16,-3-5-2-16,-3-15-16 0,1-2-6 16,-17 0-71-16,-19-5-149 15</inkml:trace>
  <inkml:trace contextRef="#ctx0" brushRef="#br0" timeOffset="172178.1974">27314 10670 429 0,'0'0'33'0,"0"0"38"0,-14 0-27 15,-2 6-17-15,-11 15-2 16,-6 4-6-16,-13 2-9 16,13-4 0-16,8-8 3 15,25-7-8-15,0-1-2 16,30-3 3-16,17 8 29 15,-9 4-8-15,-11 3-16 16,-5 3 3-16,-17 6-4 16,-5 8 10-16,0 0-2 15,-51 4-3-15,-1-2-12 16,11-15-2-16,3-9-1 16,16-14 0-16,3 0-7 15,-6-18-29-15,3-4-27 16,3-3 5-16,14 1-33 15,5-2-46-15,0-6-38 0</inkml:trace>
  <inkml:trace contextRef="#ctx0" brushRef="#br0" timeOffset="172379.9667">27216 10730 347 0,'41'-23'128'15,"24"6"-58"-15,14-7 8 16,11 1-47-16,-5 10-5 16,-25 4-9-16,-28 9-16 15,-10 0-1-15,-5 0-13 0,-17 22-26 16,0 1-38-16,0-2-70 16,-25-6-112-16</inkml:trace>
  <inkml:trace contextRef="#ctx0" brushRef="#br0" timeOffset="172688.3479">26324 11515 270 0,'8'4'79'0,"50"-4"8"0,48 0-5 16,30-25-4-16,28-2-19 15,8 3 9-15,-36-1-15 16,-5 6-21-16,-17 7-15 16,-35 4-11-16,-8 4-5 15,-5 4-1-15,-6-1-10 16,-8-3-12-16,-6 4-21 15,-27 0-33-15,-19 0-37 16,0 0-75-16</inkml:trace>
  <inkml:trace contextRef="#ctx0" brushRef="#br0" timeOffset="173242.3054">26379 11975 313 0,'13'-1'149'0,"6"-1"-121"15,-5 2 3-15,11 0-6 0,-4 0 9 16,-4 18-10-16,-9 20 9 16,-8 10 5-16,0 5-6 15,0 0-16-15,14-3-4 16,13-13-3-16,6-8-3 16,5-13-4-16,-6-14 1 15,-12-2-1-15,-1-18 6 16,8-26 3-16,0-13-9 15,-8-15-2-15,-13-8 0 16,-6 2-7-16,0 5-5 16,0 13 4-16,0 20 8 15,0 17 0-15,0 10 0 0,0 10 0 16,0 0 1-16,0 3-1 16,0 0-1-16,0 0 0 15,27-7 0-15,38-6 1 16,39-2 7-16,16-3 1 15,3-4 2-15,-17 0 3 16,-16 3 0-16,-30 6-11 16,-19 10-2-16,-22 3-17 15,-19 9-32-15,0 17-60 16,-14 7-64-16,-40 2-162 16</inkml:trace>
  <inkml:trace contextRef="#ctx0" brushRef="#br0" timeOffset="173662.0931">26804 12033 108 0,'0'10'223'16,"0"2"-193"-16,-8 1 14 15,8-10 3-15,0-3-12 16,3 0 22-16,54-16 13 16,8 1-1-16,-10 5-18 0,-9 4-15 15,-2 3-13 1,-6 3-13-16,-3 0-7 0,-10 0 5 16,-6 4-5-16,-19 16-2 15,0 8 1-15,0-1 0 16,-24 5-2-16,-15 0 1 15,12 6-1-15,5 0-1 16,3-4 1-16,8 1 0 16,11-10-1-16,0-6-3 15,19-9-2-15,20-9-15 16,12-1 5-16,-4 0-3 16,-6 0-28-16,-22 0-22 15,-14 0-11-15,1 0-14 0,2-16-34 16,11-16-113-16</inkml:trace>
  <inkml:trace contextRef="#ctx0" brushRef="#br0" timeOffset="173857.5051">27467 12091 17 0,'0'-8'420'16,"11"8"-367"-16,-9-3 5 15,23 3-12-15,13 0 22 16,-16 3-31-16,-11 32-10 15,-11 7-8-15,0 2-10 16,0 0-8-16,-30-5-1 16,-3-2-6-16,6-5-24 15,8-5-36-15,5-12-45 0,6-15-149 16</inkml:trace>
  <inkml:trace contextRef="#ctx0" brushRef="#br0" timeOffset="174262.098">28266 11456 377 0,'27'-9'149'0,"-3"9"-109"16,-2 0-12-16,16 0-13 0,0-3-8 15,9-8 0 1,-9 3-7-16,-16 8-2 0,-22 0-31 16,0 0-79-16,0 0-260 15</inkml:trace>
  <inkml:trace contextRef="#ctx0" brushRef="#br0" timeOffset="174412.0136">28266 11456 222 0,'171'138'468'0,"-113"-138"-449"15,-7 0-13-15,9 0-6 16,-27 1-90-16,-19-1-210 15</inkml:trace>
  <inkml:trace contextRef="#ctx0" brushRef="#br0" timeOffset="175462.1711">29054 10640 198 0,'-3'0'82'0,"3"0"-43"16,0 0-10-16,0-4 16 16,0-4 2-16,0-1 0 15,13-4 23-15,6 2-16 16,-19 8-8-16,0 1-10 16,0 2-13-16,0 0-10 15,0 0-1-15,-5 0-4 16,-33 19-4-16,-22 15-2 15,-6 0 2-15,12 2-2 16,21-9 0-16,28-8-1 0,5-6-1 16,5-9 0-1,50-4 4-15,16 0 10 0,-11 4 2 16,5-1 6-16,-32 13-6 16,-28 3-5-16,-5 9 1 15,-19 7-4-15,-46 1-8 16,-14-1 0-16,-6-8-15 15,20-19-30-15,13-8-6 16,-3 0-16-16,25-12-14 16,17-13-46-16,13-9-85 15</inkml:trace>
  <inkml:trace contextRef="#ctx0" brushRef="#br0" timeOffset="175718.1054">29021 10626 299 0,'19'-5'73'16,"19"-3"-9"-16,22-5-11 15,11 3-1-15,0-2-2 16,-3 2-2-16,-11 3-1 15,-5 1-16-15,0 6-29 16,-17 0-2-16,-2 0-7 16,-22 0-47-16,-3 0-80 15,3 0-107-15</inkml:trace>
  <inkml:trace contextRef="#ctx0" brushRef="#br0" timeOffset="176212.2243">29577 10769 378 0,'0'18'54'0,"0"5"-2"15,0 3 2-15,0-1-27 16,0 1-4-16,19 0 20 15,6 0-1-15,-12 5-18 0,6-5 7 16,0-3-9-16,3-4-13 16,-3-10-5-16,0-6-1 15,3-3-1-15,11-3 1 16,0-25 2-16,-1-9-4 16,1-12-1-16,-14-2-6 15,0-7-6-15,-11-3 4 16,-8 0-2-16,6 3-1 15,-6 12 3-15,0 13 4 16,0 10 1-16,0 5 2 16,0 8 1-16,-6 3 0 15,4 7 0-15,2 0 0 0,0 0 0 16,0 0 0-16,13-6 0 16,47-3 1-16,25-5 4 15,13-3 1-15,6 1 1 16,-6-3 12-16,-16 5-7 15,-11 4-10-15,-25 5-2 16,-19 5-9-16,-27 0-22 16,0 15-61-16,-41 12-88 15</inkml:trace>
  <inkml:trace contextRef="#ctx0" brushRef="#br0" timeOffset="176662.0327">29997 10783 278 0,'0'9'118'0,"0"-2"-84"16,0 0 12-16,0-7-11 15,19 0 8-15,33 0 1 16,8-7 1-16,-3-9 5 16,-2 2-14-16,2 3-2 15,3-2-14-15,-17 5-3 16,-10 6-5-16,-11 2-9 0,-8 0-2 16,-14 0 0-16,0 16 0 15,0 6 0-15,-41 7-1 16,0-7 0-16,3-2-2 15,19-6-1-15,10-5-1 16,9-1 3-16,0 5 1 16,0-4-1-16,0 4 1 15,14 0 0-15,13-4 0 16,6-6 0-16,-6-3-1 16,-2 0-11-16,-3 0-14 0,-22 4-17 15,0-4-61 1,0 0-106-16,5 0-140 0</inkml:trace>
  <inkml:trace contextRef="#ctx0" brushRef="#br0" timeOffset="176879.9223">30777 10705 426 0,'11'0'66'16,"-3"0"-18"-16,16 0 14 15,9 24-15-15,-14 6-11 16,-19 10-6-16,0 5 2 16,0-2-12-16,-19-5-19 15,0 0-1-15,-8 0-5 0,2-9-23 16,-2-2-46-16,2-5-59 16,-7-6-175-16</inkml:trace>
  <inkml:trace contextRef="#ctx0" brushRef="#br0" timeOffset="177283.3824">29138 11357 369 0,'57'-10'104'0,"-2"4"-1"15,35 0-32-15,16-3-8 16,25-6-1-16,33-5-4 16,37-11-11-16,23 0-4 0,10-8-23 15,-2 4-9-15,-35 1-7 16,-42 10-4-16,-35 3 0 16,-36 10-9-16,-26 11-23 15,-36 0-52-15,-22 4-68 16,-41 24-90-16</inkml:trace>
  <inkml:trace contextRef="#ctx0" brushRef="#br0" timeOffset="178072.21">29288 11853 447 0,'27'-8'64'16,"-16"8"-32"-16,8 0-32 15,-5 0 2-15,0 0-2 16,-9 0 1-16,-2 0 4 15,-3 1 16-15,0 5 15 16,0-5-23-16,0-1-10 16,0 3 0-16,0-3 1 15,0 0 3-15,0 0 3 16,0 0 5-16,0 0-3 16,0 0-8-16,0 0-2 15,0 0 4-15,0-4 11 0,0 3-5 16,0-4-6-16,0 4-1 15,0 1-1-15,0 0-2 16,0 0 6-16,0-4 10 16,0 2-6-16,0 0-2 15,0-6 4-15,0 1 2 16,32-8 4-16,15-5 2 16,29 0 2-16,22-2-9 15,-10 4 1-15,-18 8 7 16,-12 6-8-16,-31 4-13 15,-27 0-2-15,0 29 0 16,-46 18 1-16,-53 16-1 16,-18 4 0-16,11-3-1 0,21-10-1 15,47-15-2 1,30-15 1-16,8-9 1 0,3-5-6 16,54-9 4-16,14 2 4 15,8-3-1-15,5 0 1 16,-4 0-2-16,-15 0-14 15,-11 0-24-15,-10 0-56 16,-36 0-42-16,0 0-109 16</inkml:trace>
  <inkml:trace contextRef="#ctx0" brushRef="#br0" timeOffset="178281.9159">30381 11720 490 0,'41'0'160'16,"-22"7"-73"-16,0 33-19 15,-5 17-24-15,-14 7-18 16,0 9-13-16,-14-4-12 16,-18-8-1-16,-1-4-18 15,-5-23-65-15,16-21-78 16,8-13-246-16</inkml:trace>
  <inkml:trace contextRef="#ctx0" brushRef="#br0" timeOffset="182069.8929">20814 14438 86 0,'0'-5'252'0,"0"-3"-213"16,8 2 13-16,5-2-8 15,-7-2 8-15,8-2-2 16,-1 2-7-16,-13 6 1 16,6-2-5-16,-6 6-6 0,0 0-11 15,0 0-12 1,-14 30-4-16,-43 20 3 0,-11 16-8 15,-36 14 0-15,6 9-1 16,0 6 0-16,5-6 0 16,41-7 0-16,28-14-1 15,24-19 0-15,11-17-3 16,62-18 3-16,31-14 1 16,21 0 0-16,1-17 2 15,2-3 0-15,-27-2-2 16,-22 9 0-16,-27 2-5 15,-33 6-33-15,-19-1-24 16,0-4-49-16,0-2-92 16</inkml:trace>
  <inkml:trace contextRef="#ctx0" brushRef="#br0" timeOffset="182313.9233">20541 14696 484 0,'98'-26'30'0,"-2"9"31"16,10 0-19-16,6 1-13 0,-14 3-13 16,-5 7-11-1,-23 4-5-15,-10 2-7 0,-8 0-6 16,0 0-26-16,-6 6-44 15,6 17-54-15,8-4-61 16</inkml:trace>
  <inkml:trace contextRef="#ctx0" brushRef="#br0" timeOffset="182654.0921">22185 14512 490 0,'-5'-11'81'16,"-28"11"-42"-16,11 0-20 0,-16 6-18 15,-17 16 1-15,-7 4-2 16,7 4 8-16,-2-6 31 16,16 4 0-16,8-7-21 15,14-7-9-15,14-9-5 16,5-5-4-16,0 0-1 15,0 0 1-15,19 0 4 16,8-7 3-16,3 2-3 16,-16 2-1-16,-1 3-3 15,-7 0 0-15,-6 0-3 16,0 0 1-16,8 0-2 16,3-3-5-16,-3 2-20 15,-2-8-36-15,7-4-47 0,1-18-257 16</inkml:trace>
  <inkml:trace contextRef="#ctx0" brushRef="#br0" timeOffset="183524.0429">19347 14476 370 0,'0'0'66'0,"0"0"-16"16,0 0 6-16,5 0-14 15,-5 0-6-15,0 0 5 16,0 0 7-16,0 0-1 16,0 0-15-16,-19 3-13 0,-27 30-10 15,-12 8-6 1,-21 8 0-16,-5 11-2 0,10 2 1 15,22 0-1-15,14 3 1 16,30-13-1-16,8-7-1 16,8-9 2-16,58-15-1 15,13-7-1-15,5-8-1 16,-7-6-11-16,-12 0-26 16,-16-16-17-16,-11-9-29 15,-5 1-92-15,8-3-150 16</inkml:trace>
  <inkml:trace contextRef="#ctx0" brushRef="#br0" timeOffset="183847.8837">19818 14623 352 0,'0'0'96'0,"0"0"-55"15,0 29 4-15,-13 11-4 16,-17 7-8-16,3 0 2 16,7 3 3-16,18-6 1 15,2-6-3-15,0-8-10 16,22-18-5-16,54-12-2 16,22-6-3-16,17-38 4 15,-4-12 1-15,-29-2-9 0,-35 3-5 16,-47 10-1-16,0 14-1 15,-58 6-4-15,-15 13-1 16,2 7-12-16,33 2-19 16,35 3-25-16,3 0-46 15,46-5-107-15</inkml:trace>
  <inkml:trace contextRef="#ctx0" brushRef="#br0" timeOffset="184649.9481">22302 14491 211 0,'-5'0'198'16,"5"0"-132"-16,-8 0-4 15,8 0-34-15,-11 0-3 16,3 0 3-16,-11 0-3 16,-20 0 6-16,-7 3-3 15,-14 17 3-15,-24 14 1 0,-9 8-4 16,-5 8-13-16,-6 6-3 16,17 5-3-16,21-8-1 15,20 4 5-15,32-12 3 16,14-3-3-16,0-12-4 15,69-14 0-15,26-14-3 16,20-2 0-16,21-32-2 16,14-29-1-16,2-23 2 15,4-12-2-15,-31-3 2 16,-35 5 2-16,-43 8-2 16,-47 14-4-16,0 11-1 15,-79 19 0-15,-39 26-3 0,-23 16-1 16,-4 43 2-16,6 24 2 15,41 2 0-15,38 1-1 16,49-12-1-16,11-8-1 16,46-13 2-16,72-13 1 15,26-19 0-15,31-5 0 16,-12 0 0-16,-24-17-7 16,-22-8-49-16,-29 0-47 15,-36 3-33-15,-6-1-121 16</inkml:trace>
  <inkml:trace contextRef="#ctx0" brushRef="#br0" timeOffset="185040.169">23175 14454 491 0,'0'-8'184'0,"44"8"-121"16,16 0-3-16,0 0-23 15,5-3-20-15,-19-2-17 16,-13 5 0-16,0-5-10 16,-14 2-3-16,-6 3-18 15,-13 0-35-15,0 0-49 16,0 19-65-16,-8 11-146 15</inkml:trace>
  <inkml:trace contextRef="#ctx0" brushRef="#br0" timeOffset="185182.0082">23330 14689 425 0,'0'-5'326'0,"36"5"-243"15,29 0-16-15,12 0-57 16,2 0-10-16,0 0-72 15,-14-25-157-15,-19-14-372 16</inkml:trace>
  <inkml:trace contextRef="#ctx0" brushRef="#br0" timeOffset="196855.7382">24702 14135 298 0,'-22'0'141'0,"3"0"-104"16,13 0-11-16,6 0-10 16,-5 0 17-16,5 0-5 15,0 0 9-15,0 0 0 16,0 0-1-16,0 0-10 15,0 0-10-15,0 6-9 16,0 16-1-16,0 10 10 16,0 6 2-16,0 4-6 15,11 0-1-15,16-9-4 16,0-2-3-16,3-16-3 16,-8-4 0-16,8-11-1 0,-2 0 3 15,-1-21 0 1,-3-22-2-16,4-15-1 0,-9-7-4 15,-19-9-4-15,0-3 0 16,0-1 3-16,0 6-2 16,0 14 3-16,0 18 4 15,0 18 0-15,0 11 0 16,0 9 2-16,0 2-1 16,19 0-1-16,16 0-3 15,36-6 3-15,41-6 2 16,51-11-1-16,26-5 4 15,23-5 6-15,-4 0 4 0,-12 8-2 16,-38 3-6-16,-33 5-7 16,-32 0-1-16,-27 3-26 15,-15 2-82-15,-32 9-114 16</inkml:trace>
  <inkml:trace contextRef="#ctx0" brushRef="#br0" timeOffset="197599.8569">25528 13998 257 0,'-14'0'147'0,"14"0"-95"16,0 0-21-16,0 0-9 0,0 0 6 15,0 0-6 1,-2 0 10-16,-4-1 6 0,1 1-12 16,-1 0-7-16,-2 0-2 15,8 0-6-15,-8 0-5 16,-3 0-4-16,11 0 5 16,0 0 4-16,0 0 0 15,0 0 4-15,-8 0-3 16,8 0 1-16,0 0 2 15,0 0 2-15,0 0-1 16,-6 0-6-16,6 0-6 16,0 0 1-16,-5 0-1 15,5 0 1-15,0 0 2 16,0 0 1-16,0 0-3 16,0 0 7-16,0 0 1 0,30 0 0 15,16 0 7 1,14 0-4-16,-13 0-6 0,-1 0-2 15,-13 0-5-15,-9 0-2 16,-2 0 0-16,-17 0-1 16,-5 9 0-16,0 10 0 15,0 11-1-15,-46 13 0 16,-19 7-2-16,5-8 2 16,22-4 1-16,13-16-2 15,25-8 1-15,0-3-3 16,19-4-4-16,33-4 0 15,13-3 6-15,1 0 1 0,-6 0-7 16,-8 0-19-16,-14-8-33 16,-6-6-46-16,-4-3-41 15,-15-4-188-15</inkml:trace>
  <inkml:trace contextRef="#ctx0" brushRef="#br0" timeOffset="197839.8689">26248 14001 299 0,'0'-4'223'16,"0"4"-147"-16,0 0-13 15,0 9-29-15,11 23-3 0,-3 9-8 16,-8 5-3-16,0 4-7 15,0-2-8-15,-8-4-5 16,-11-9-6-16,0-4-48 16,5-4-76-16,-5-6-154 15</inkml:trace>
  <inkml:trace contextRef="#ctx0" brushRef="#br0" timeOffset="198109.6601">24451 14938 438 0,'33'-19'177'0,"87"-3"-105"16,54-2 4-16,44-4-30 15,44 2-4-15,13 1-7 16,6 6-14-16,-24 8-14 16,-42 4-7-16,-46 2-16 15,-54 5-57-15,-17 0-42 16,-41 0-91-16</inkml:trace>
  <inkml:trace contextRef="#ctx0" brushRef="#br0" timeOffset="198671.9971">25160 15299 255 0,'0'-1'145'16,"-8"0"-80"-16,8 1-16 15,0 0-8-15,0-4-5 16,0 4 5-16,0-5-4 16,0 0 5-16,32-3 3 0,4-3 2 15,21 3-1-15,9-2-7 16,4 3-12-16,-4-2-3 15,-20 9-6-15,-18 0-9 16,-9 0-4-16,-11 5-2 16,-8 30 2-16,0 15 0 15,0 2-1-15,0-8-2 16,0-11-2-16,43-17 0 16,69-16-4-16,33-6 2 15,18-28-5-15,1-6-30 16,-11 10-54-16,-25 1-110 15,-46 0-357-15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7T17:51:38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7107 11641 77 0,'0'-5'34'0,"0"5"-7"0,-14-3-24 16,14 3 0-1,-5 0-2-15,-3 0 16 0,8-4 9 16,0 1 24-16,-6 3-4 15,6 0-8-15,-8 0 4 16,8 0-12-16,-5 0 10 16,-1 0-18-16,3 0-15 15,-8-3 0-15,3 3 0 16,3-3 2-16,-1 3 9 16,-2 0 4-16,8 0 0 15,0 0 6-15,-5-1-4 16,-9 1-8-16,6 0-7 15,3 0-5-15,-6 0-3 16,8 0 1-16,-3 0 3 16,6 0 4-16,-5 0 7 0,5 0-2 15,0 0 3-15,0 0-7 16,0 0-2-16,0 0-2 16,0 0 3-16,0 0 0 15,0 0 4-15,14-6-1 16,29 1 12-16,17-2 1 15,-3 0-16-15,-2 5-1 16,-3-4-2-16,0 4-3 16,-6-3 0-16,-13 3 0 15,-9-3-2-15,-2 5 3 0,-11 0-3 16,-8 0-1 0,8 0 0-16,-3 0 0 0,-3 17 0 15,-5 13 1-15,0 12 1 16,0 13 0-16,0 10 0 15,0 15 0-15,0 4 0 16,0-1 1-16,-11-14-3 16,3-22 0-16,3-19-3 15,5-18-18-15,0-10-44 16,0-13-36-16,0-27-158 16</inkml:trace>
  <inkml:trace contextRef="#ctx0" brushRef="#br0" timeOffset="1259.9286">6322 11820 106 0,'0'-5'44'0,"0"0"9"15,0 4-32-15,0-3 2 16,0 2 8-16,0-1 28 15,0 3-12-15,0 0-2 16,0 0-9-16,0 0-5 0,0 0-3 16,0 0-3-1,0 0-5-15,0-2-3 0,0 2-5 16,0 0 1-16,0 0 0 16,0 0 1-16,0 0-5 15,0 0-4-15,0 0 0 16,0 0-1-16,0 0 0 15,0 0 9-15,0 9-4 16,11 12-3-16,-3 10 1 16,3 8 2-16,-9 7-1 15,4 0 3-15,-1-6-3 16,3-11-3-16,-8-15-4 0,0-11-1 16,0-3 0-1,6 0 2-15,-6 0 0 0,0 0 0 16,0-5 1-16,0-18-3 15,0-12-3-15,0-4-3 16,0-9-1-16,0 4 1 16,0 3-1-16,0 15 2 15,0 5 2-15,0 7 3 16,0 4 0-16,0 3 1 16,0-1 0-16,0-2-1 15,0-5 0-15,0 1 0 16,0-3 0-16,14 1 2 15,24 4 2-15,8 2 2 16,14-1 4-16,19 6 18 16,0 5 10-16,-8 0-19 0,-5 0-13 15,-6 0-6-15,-3 10 0 16,-5-4-19-16,8-6-70 16,-28 0-196-16</inkml:trace>
  <inkml:trace contextRef="#ctx0" brushRef="#br0" timeOffset="10682.0113">12511 11549 190 0,'0'0'74'0,"0"0"-37"16,0 0-4-16,0 0-4 16,0-1 4-16,0 1-2 15,0 0 1-15,0 0 6 16,-5 0-11-16,5 0-12 15,0 0-5-15,0 0-2 16,0 0 3-16,0 0 9 16,0 0-1-16,0-5 1 15,0 4-1-15,0-2-4 16,0-2-6-16,8-3-4 16,35-4 13-16,4-3 2 15,-6 0-9-15,2 5 1 0,-2 3 5 16,-3 3-1-16,-19 4-3 15,1 0-3-15,-12 0-4 16,-3 11 1-16,-5 23-1 16,0 12-3-16,-24 6 0 15,-47 3-2-15,5-3-1 16,20-15 2-16,11-13-2 16,18-11 0-16,17-11-5 15,0-2 4-15,0 0-2 16,30-2-1-16,22-11 4 15,-6 4 1-15,-5 7 0 16,-14 2 3-16,-16 0-2 16,-11 24 1-16,0 18 1 15,-51 15 1-15,-34 8-2 16,-2-8-3-16,-9-15-1 0,31-19-9 16,5-16-19-16,0-7-6 15,0 0-8-15,16-20-11 16,17-3-24-16,27 1-62 15,8-3-60-15</inkml:trace>
  <inkml:trace contextRef="#ctx0" brushRef="#br0" timeOffset="11115.8808">13397 11572 205 0,'-24'0'107'0,"7"0"-54"15,-13 22-1-15,-2-1-7 16,-15 9-17-16,1 5-1 15,-6 8 5-15,6 4 4 16,13 3-8-16,14-3 1 16,19-8-13-16,0-8 1 15,11-17 1-15,49-11 0 0,24-3 15 16,9-12-2-16,0-21-8 16,-22-5-1-16,-20 4-4 15,-42 2 3-15,-9 1-7 16,-28 9-2-16,-56 2-6 15,-28 11-6-15,6 9 2 16,8 0-2-16,35 0-1 16,27 0-22-16,26 0-33 15,10 0-36-15,10-17-54 16,56-18-227-16</inkml:trace>
  <inkml:trace contextRef="#ctx0" brushRef="#br0" timeOffset="12863.9505">7557 9147 299 0,'-19'0'58'0,"0"13"-10"16,5 7 5-16,-5 5-1 15,0 6-12-15,0-2-2 16,11 3-3-16,8-7-3 16,0-8-6-16,8-10-9 15,44-7 4-15,13 0 7 16,0-24-7-16,6-9-4 16,-16-4 8-16,-17 4-5 15,-19 7-8-15,-19 1-5 16,0 6 0-16,-65 8 1 15,-12 4-8-15,4 4-1 16,15 3-6-16,23-3-13 16,24 2-27-16,11-10-39 15,0 1-31-15,0 0-78 16,33 0-152-16</inkml:trace>
  <inkml:trace contextRef="#ctx0" brushRef="#br0" timeOffset="17049.8359">4119 11820 204 0,'0'-4'101'16,"0"3"-53"-16,0-5-18 0,0 4-11 15,0 0 4-15,0 2 10 16,0-2 6-16,0 2 4 15,0 0-11-15,0-3-7 16,0 3-8-16,0 0-4 16,0 0-9-16,0 0 2 15,0-2-3-15,0 2 4 16,0-4 4-16,0 4 7 16,0 0-7-16,0 0-5 15,0 0-4-15,0 26 5 16,0 6-1-16,0 1-5 15,0-4 0-15,0-9-1 16,13-10 0-16,20-10-2 16,19 0 2-16,19-7 3 15,8-21-1-15,-14 1 0 0,9 4-1 16,-31 10 0-16,-15 8-1 16,-15 3 0-16,-7 2-13 15,-6 0-22-15,8 0-54 16,-3 0-62-16,-5 0-73 15</inkml:trace>
  <inkml:trace contextRef="#ctx0" brushRef="#br0" timeOffset="17274.1988">4538 11664 353 0,'0'-3'44'0,"0"3"-12"16,0 0-4-16,0 0 12 15,0 0 1-15,0 7-12 16,0 25 12-16,0 10-11 16,0 14-15-16,0 2-8 15,0 0-6-15,-19-5-1 16,19-12-14-16,0-13-25 16,0-14-35-16,0-14-60 15,19 0-157-15</inkml:trace>
  <inkml:trace contextRef="#ctx0" brushRef="#br0" timeOffset="17565.8005">4847 11661 377 0,'-47'33'64'15,"14"-7"-35"-15,25-9-19 16,8-7-6-16,0-10-4 15,0 0 9-15,33 0 19 16,8 0 20-16,-8-2 5 16,-1 2-8-16,-13 0-14 15,-19 18-1-15,0 19-5 16,0 14-11-16,-46 1-12 16,-11 0-2-16,-3-11-3 0,13-13-15 15,9-19-22 1,6-9-12-16,13-3-5 0,19-31-40 15,0-8-65-15,5-3-128 16</inkml:trace>
  <inkml:trace contextRef="#ctx0" brushRef="#br0" timeOffset="17715.8132">4847 11661 89 0,'-22'-96'348'0,"22"89"-281"16,22-2 4-16,5-4-27 15,3-4-24-15,-8 4-20 16,10-2 0-16,-7 2-19 16,2-2-29-16,20-8-95 15</inkml:trace>
  <inkml:trace contextRef="#ctx0" brushRef="#br0" timeOffset="18684.1954">6123 9625 182 0,'-6'-3'73'0,"1"3"3"16,-3 0-23-16,-3 0-6 15,11 0-15-15,0 0-5 0,0 0-2 16,0 0 3-16,0 0-10 16,0 0-5-16,-3 0-3 15,-3 0-6-15,1 10 5 16,-9 18 5-16,-5 4-8 15,-8 10 0-15,-6-2-2 16,14-8 1-16,19-7 0 16,0-10-5-16,0-9 0 15,0-6-1-15,30 0 1 16,11 0 1-16,0 0 1 16,-8-6-2-16,-14 5 0 15,-6 1 0-15,-7-2-1 0,-6 2-26 16,0-2-41-16,0-1-78 15,0-2-105-15</inkml:trace>
  <inkml:trace contextRef="#ctx0" brushRef="#br0" timeOffset="18937.7311">6191 9684 243 0,'0'-3'59'16,"0"1"3"-16,0-5-27 15,0 7 5-15,0 0-9 16,-3 0-3-16,3 0-3 0,0 0 3 16,0 21 5-1,0 9-2-15,-5 7-15 0,-9 4-11 16,-5 4-3-16,11 3 0 16,-11-4-2-16,8-2-1 15,11-12-6-15,0-9-19 16,0-10-32-16,0-11-28 15,5 0-36-15,22 0-26 16</inkml:trace>
  <inkml:trace contextRef="#ctx0" brushRef="#br0" timeOffset="19297.6605">6384 9704 138 0,'-38'18'134'0,"5"7"-76"16,14-9 0-16,11-3-8 16,8-5-34-16,0-5-5 15,0 4 9-15,0-6 21 16,0 5 19-16,36-1-7 15,-4 2-17-15,-7 3 5 16,-1 5-10-16,-7 5-13 16,-17 3-5-16,0 4-7 15,0 2-2-15,0-1-3 0,-8 2-1 16,-20-8-4-16,-2-10-18 16,14-4-24-16,0-8 0 15,2 0-11-15,11-17-29 16,3-7-62-16,0 1-42 15</inkml:trace>
  <inkml:trace contextRef="#ctx0" brushRef="#br0" timeOffset="19477.8672">6384 9723 352 0,'0'0'107'0,"0"-7"-31"15,19-5-12-15,36-8-23 16,10-4-32-16,1-7-9 16,-6 6-11-16,11-7-56 15,-25 3-176-15</inkml:trace>
  <inkml:trace contextRef="#ctx0" brushRef="#br0" timeOffset="35879.2991">7393 8790 95 0,'0'0'78'0,"0"0"-52"16,0 0-9-16,0 0-9 15,0 0-1-15,0 0 6 16,0 0 18-16,0 0-5 16,0 0-4-16,0 0 2 0,0 0-6 15,0 0 0 1,0 0 7-16,0 0 2 0,0 0-8 15,0 0-5-15,0 0 1 16,-5 0-1-16,-1 0 1 16,-2 0-1-16,3 0-1 15,-3-3-4-15,2 3 0 16,1 0 1-16,-4 0-7 16,9 0-2-16,-10 0-1 15,-10 0 1-15,12 3 3 16,-5 6 6-16,-1-3 1 15,-5 1-1-15,5 5-5 16,1 5-1-16,-12 1-1 16,6 9 2-16,-8-2-2 15,-1-2-1-15,9-6-1 0,0-1 1 16,14-4-2-16,-3 1 2 16,2-2 0-16,6 4 0 15,-8 7 2-15,3 5-1 16,-1 4-1-16,3 4-2 15,3-2 0-15,0-6 1 16,0-3-1-16,0-5 0 16,0-6 0-16,0 0 1 15,0-2 2-15,0 0 2 16,14-4-1-16,0-7-1 16,-1 0 1-16,15 0 5 15,2 0 4-15,5-18-4 0,-5-3-2 16,-3 6-3-16,-13 3-1 15,5-1 0-15,0-5 0 16,-5 1 0-16,13-11-2 16,-13 7 0-16,-9-2-1 15,1 1 2-15,-4 6 3 16,-2 5 1-16,0 4-2 16,0-3-1-16,0-4-2 15,0 4 1-15,0-2-2 16,0 5 2-16,-22 3 2 15,3-2 6-15,-8 5-4 16,3-3-4-16,-4 4-1 16,4 0-1-16,10 0-1 0,0 0-7 15,14 0-35 1,0 0-50-16,0-6-44 0,0-2-201 16</inkml:trace>
  <inkml:trace contextRef="#ctx0" brushRef="#br0" timeOffset="45257.5772">10600 8685 320 0,'0'0'71'0,"0"-3"-22"15,11-7 2-15,16 4-2 16,6-10-4-16,-1 4-15 16,7 3 10-16,-18 2 0 15,-10 7-5-15,-8 0-8 0,-3 0-6 16,0 21 4-16,0 27 14 15,-65 17-11-15,-34 14-13 16,-18 6-11-16,3-3-4 16,15-9 0-16,23-10-14 15,35-21-29-15,28-17-44 16,13-23-25-16,13-2-56 16,61-10-57-16</inkml:trace>
  <inkml:trace contextRef="#ctx0" brushRef="#br0" timeOffset="45677.5424">11412 8758 342 0,'0'0'114'16,"0"0"-78"-16,0 0-10 16,0 0-9-16,0 0-9 0,-13 6 13 15,-20 17 19 1,-27 18-7-16,-16 5-15 0,-23 11-8 15,7 4-3-15,18-7-1 16,28-10 0-16,40-10-5 16,6-18 1-16,52-3 1 15,41-12 1-15,13 4 2 16,17-5 1-16,-17 1-1 16,-35 0-3-16,-11 4-2 15,-22-3-1-15,-19-2-13 16,-5 0-53-16,-14 0-67 15,0 0-189-15</inkml:trace>
  <inkml:trace contextRef="#ctx0" brushRef="#br0" timeOffset="45873.5051">11903 8799 138 0,'0'-12'359'0,"0"12"-295"16,0 0 2-16,0 7 5 15,-8 33-3-15,-22 18 11 16,-16 23-37-16,-42 13-19 16,-15 16-19-16,-4-1-4 15,4-6-13-15,37-26-51 16,47-23-87-16,19-33-165 0</inkml:trace>
  <inkml:trace contextRef="#ctx0" brushRef="#br0" timeOffset="49713.744">4473 9858 299 0,'-22'0'9'0,"11"1"14"16,3 3 16-16,8-4 0 15,0 0 0-15,-5 0-8 16,5 0 10-16,-6 0 1 16,-2 0-6-16,8 0-5 15,0 0-4-15,0 0-4 16,0 0 4-16,0 3-7 16,38 6 0-16,30 4 10 15,9 1-9-15,-4 1-8 0,-13 0-7 16,-11-2-5-16,-21-6-1 15,-15-5-5-15,-7-2-24 16,-6 0-46-16,2-2-79 16,9-13-218-16</inkml:trace>
  <inkml:trace contextRef="#ctx0" brushRef="#br0" timeOffset="50141.6372">4847 9627 105 0,'-22'-5'169'0,"11"3"-116"15,3 2 1-15,8-2-19 16,-14-2-13-16,14-1 9 16,-5-3 13-16,-1 4-7 0,3 1-15 15,3 3 11-15,-5 0 3 16,-1 0-9-16,-2 0 1 15,8 0 0-15,-11 0-3 16,3 15-8-16,-3 25 7 16,-11 18 3-16,-5 13-5 15,-16 14-1-15,2-2-3 16,3-5-13-16,18-27-5 16,12-22-58-16,-3-29-189 15</inkml:trace>
  <inkml:trace contextRef="#ctx0" brushRef="#br0" timeOffset="69125.1398">16680 5178 182 0,'-5'0'58'16,"2"0"-20"-16,-3 0 25 0,-7 0-18 15,13 0 9-15,-11 0-14 16,3 0-19-16,8 0 4 16,0 0-1-16,0 0-3 15,0 0-2-15,0 0-10 16,0 1-4-16,0 24 11 15,0 10-3-15,0 9-7 16,0 7-1-16,0 6 0 16,0 10 4-16,0 8 8 15,-14 6-5-15,9 12-4 16,-9 11-5-16,0 8-2 16,-10 15 1-16,-3 2-1 0,-1 4 1 15,-4-1 0-15,2-5-2 16,2-8 2-16,-4-8 0 15,-1-6-2-15,6-11-1 16,8-4-1-16,13-12-5 16,-8-8-8-16,14-12 3 15,0-20-6-15,0-19-14 16,0-17-45-16,6-2-82 16</inkml:trace>
  <inkml:trace contextRef="#ctx0" brushRef="#br0" timeOffset="70175.1406">16806 5208 179 0,'-9'-4'41'0,"4"2"10"16,-3 1-4-16,2 1-21 16,6-4-9-16,-8 2-3 15,8 2 10-15,0 0 11 16,0 0-9-16,0-3-10 16,0 3-4-16,0 0 0 0,-11 0 8 15,3 0-1 1,3 0-4-16,5 0-2 0,0 0-7 15,0 0 0-15,0 5 12 16,19 12-4-16,8 1-6 16,6 4 0-16,-1 0 2 15,6 7 3-15,-2-3 0 16,8 4-4-16,-6-2-1 16,8 0-1-16,0-3 3 15,-5 7-3-15,17-2-2 16,-4 0-2-16,-2 6 0 15,0-1 0-15,-11 5 0 16,8 1 2-16,-17 2-5 0,4 0 3 16,-3 6-1-1,-1-7 1-15,1 1-1 0,11-6-1 16,-9-3-1-16,9 1 1 16,10-1 0-16,4 4 2 15,-7 2-1-15,4 0-1 16,-3 5 0-16,-6 4-1 15,0 1 0-15,6-4 0 16,-5-2 0-16,4-2 0 16,9 0 0-16,6 3 0 15,-1-1 0-15,1 5 1 16,10-2 0-16,-11 4-1 0,-5-3-1 16,-13-6-5-1,-9-7-8-15,-5-8-10 0,-6-11-9 16,0-1-64-16,-8-10-131 15</inkml:trace>
  <inkml:trace contextRef="#ctx0" brushRef="#br0" timeOffset="71271.3267">16241 7207 49 0,'0'-6'174'16,"0"4"-144"-16,0 0 25 15,14 2-4-15,5 0-29 16,0 0-3-16,8-3 8 16,-8-1 4-16,9 0 3 15,-4 2 3-15,17-3-8 0,3 1-8 16,10 1-4-16,3-5-7 15,-2 4-2-15,2 0-2 16,-5-1-2-16,8 5 2 16,-14 0 6-16,12-5-4 15,-4-1-5-15,3 4-1 16,3-6-1-16,0 3 3 16,11-3-3-16,0 0-1 15,8 1 1-15,-5 0 0 16,2 2 0-16,-8 0-1 15,-2 0 0-15,-6-3 0 16,11-3 1-16,0 4-1 16,-1 0 0-16,-1-1 0 0,-4 4 0 15,11-1 0-15,-7-1 1 16,-4 5 0-16,6 1 0 16,3-3-1-16,-4 3 1 15,4-5 0-15,2 0 1 16,-2 0-1-16,-3 0 1 15,2-2-2-15,-15 2 0 16,-6 3-1-16,-6-3 1 16,-19 5 0-16,-8 0 0 15,-5 0-3-15,-9 0-6 16,9 0-11-16,-9 0-16 16,4-1-37-16,10 1-47 0,-6-7-81 15</inkml:trace>
  <inkml:trace contextRef="#ctx0" brushRef="#br0" timeOffset="72239.1618">16437 6804 94 0,'0'0'90'0,"0"0"-63"16,0 0-10-16,0 0-2 15,0 0 3-15,0 0 8 16,0 0 13-16,0 0-8 15,0 0-15-15,0 0 3 16,0 0 1-16,0 0 7 16,0 0-6-16,0 0-6 15,0 0-1-15,0-3-1 16,0 3 1-16,0-2-2 16,0 2-5-16,0 0-3 0,0 0 0 15,0-3 2-15,0-1 0 16,0 2 4-16,28-6 3 15,15-1 3-15,12 2-2 16,2-2 0-16,9 0-3 16,-12-3 3-16,-2 5 0 15,-14 3-3-15,-11 4-9 16,-8 0 2-16,-10 0-2 16,1 0 1-16,-10 8 3 15,0 20 7-15,0 7-2 16,0 10-7-16,-32 0 0 15,-6 4-3-15,-3-3 0 0,3 3-1 16,-3-9-1-16,16-11-9 16,11-15-32-1,9-9-58-15,5-5-50 0,0 0-235 16</inkml:trace>
  <inkml:trace contextRef="#ctx0" brushRef="#br0" timeOffset="74494.4044">16751 5736 52 0,'0'-2'11'16,"0"0"11"-16,0-4-8 15,0 4-11-15,0 0-1 16,0 2 0-16,0 0 0 16,0 0 13-16,0 0 3 15,-5 0-13-15,5 0-5 16,-6 0 3-16,6 0 17 15,-8 0 9-15,8 0-3 16,0 0 5-16,0 0 9 16,0 0-12-16,0 0-10 15,0 0-15-15,0 0-1 16,0 0 0-16,0 0 2 16,0 0-1-16,0 0 3 0,0 0 6 15,0 0 4-15,0 0 0 16,0 0-2-16,0 0-4 15,0 0-5-15,0 0 1 16,0 0 2-16,0 0 2 16,0 0 0-16,0 0 1 15,0 0-2-15,0 0-4 16,0 0 0-16,0 0-2 16,0 0-1-16,0 0-1 15,0 0 2-15,0 0 0 16,0 0 5-16,0 0 3 15,0 0 1-15,0 0 9 16,0 0 6-16,19 0-10 0,0-7 2 16,8 4-1-16,-8-2-5 15,-5 1-7-15,-14 2-3 16,0 2 0-16,0 0 3 16,0 0 2-16,0 0 3 15,0 0-8-15,0 0 0 16,-5 0-1-16,-14 14 1 15,-3 7-3-15,-3-3 0 16,6 7 2-16,-3-3-2 16,3 6 0-16,0 4 0 15,11 0 0-15,2 5 1 16,1 0-1-16,5 1 1 16,0-5-1-16,0-3 1 0,0-3 1 15,5-8 2-15,23-4-2 16,4-7 3-16,7-7 0 15,-7-1-1-15,9 0 2 16,-11 0-1-16,-3-9-3 16,-13-1-2-16,-8-2 2 15,2 0 0-15,-8 1-1 16,0-1-1-16,0 4 0 16,0-3-1-16,-28 4 0 15,1-1 0-15,8 7 1 16,0-1-3-16,-5 2 1 15,10 0-6-15,0-3-3 0,6 3-3 16,8 0 2-16,0 0-11 16,0 0-9-16,0-8-26 15,22-2-46-15,24-4-43 16,11-5-38-16</inkml:trace>
  <inkml:trace contextRef="#ctx0" brushRef="#br0" timeOffset="74953.3162">17277 5799 240 0,'-8'0'24'0,"-3"0"11"16,3 0-21-16,-11 0-3 16,5 15-7-16,-10 1 8 15,7 5 23-15,-2-1 3 16,6 2-4-16,2 4-2 0,3-5-8 15,8 2-1 1,0-6 5-16,8-5-10 0,35-6 4 16,12-6-3-16,10 0 0 15,6-21 3-15,-16-4-3 16,-9 1-1-16,-27 2-1 16,-19 3 1-16,0 5 5 15,-27 4-16-15,-30 2-7 16,2 6-7-16,11 0-16 15,9-1-13-15,24 3-37 16,11-5-66-16,0-2-203 16</inkml:trace>
  <inkml:trace contextRef="#ctx0" brushRef="#br0" timeOffset="77773.2781">21700 5369 574 0,'-126'35'75'16,"9"17"-69"-16,19 5 41 15,13 0-25-15,45-7-20 16,40-15-2-16,0-16-5 16,79-10 4-16,24-6 1 15,17 3 7-15,-16-4 16 0,-25 11 7 16,-27 4 6-16,-52 15-3 15,0 18-5-15,-66 17-1 16,-51 11-16-16,-27-7-11 16,-6-13-1-16,32-28-8 15,26-19-23-15,40-11-22 16,44-2-13-16,8-30-18 16,46-4-84-16,60-3 8 15,12-4-105-15</inkml:trace>
  <inkml:trace contextRef="#ctx0" brushRef="#br0" timeOffset="78356.3492">22308 5564 250 0,'0'0'122'15,"0"0"-100"-15,0 0 21 16,0 0-6-16,0 0-12 16,0 0-10-16,0 0 8 15,0 0-4-15,0 0 0 16,0 0 12-16,0 0 2 16,0 0-3-16,0 0-16 0,0 0-4 15,0 0-1-15,0 0 3 16,0 16 17-16,0 12-3 15,0 7-7-15,0 11-1 16,-14 4-2-16,-16 5-3 16,-3 2-6-16,1-18-5 15,18-13-2-15,14-20 0 16,0-6 0-16,6-16-3 16,45-29 0-16,9-14-6 15,11 1 7-15,-11 8 2 16,-8 12 0-16,-16 13 0 15,-6 14-1-15,-22 4 1 0,-8 7 2 16,0 0-1 0,0 21 6-16,0 9 5 0,0-5-6 15,0-6-5-15,0-8-1 16,0-8 0-16,0-1 0 16,38 0 1-16,8 4 7 15,-5 6-1-15,-3 8 2 16,-5 7 4-16,-8 12-1 15,-25 6-2-15,0-1-8 16,0-12-2-16,0-16-21 16,0-14-49-16,0-2-53 15,8 0-4-15,11 0-165 16</inkml:trace>
  <inkml:trace contextRef="#ctx0" brushRef="#br0" timeOffset="78815.1402">23442 5505 584 0,'-33'0'201'0,"28"8"-201"16,5-8-25-16,0 0-33 15,0 0-47-15,0 0-274 16</inkml:trace>
  <inkml:trace contextRef="#ctx0" brushRef="#br0" timeOffset="78951.3488">23548 5807 718 0,'-27'16'0'0,"27"-9"-64"16,0-7-240-16</inkml:trace>
  <inkml:trace contextRef="#ctx0" brushRef="#br0" timeOffset="80764.6013">25054 4813 403 0,'0'0'56'16,"0"0"-5"-16,0 0-30 15,0 0-14-15,0 0-1 16,0 0 4-16,0 0 15 15,0 2 33-15,2 19-31 16,-2 15-6-16,0 8 3 16,0 10-16-16,-13-2-8 15,-15 2 0-15,1-5-9 16,8-3-24-16,14-9-40 16,5-9-90-16,0-14-95 15</inkml:trace>
  <inkml:trace contextRef="#ctx0" brushRef="#br0" timeOffset="81073.3201">25623 4882 323 0,'-19'0'9'0,"6"12"3"16,2 4-8-16,3-3-4 16,8-7 0-16,0 0 2 15,0-5 17-15,41-1 15 16,5 0 20-16,11 0 7 16,-11 0-18-16,1 4-9 0,-1-2-8 15,-13 3-18-15,-14-3-8 16,-8 1-4-16,-8-3-20 15,-3 0-24-15,0 0-39 16,0 0-53-16</inkml:trace>
  <inkml:trace contextRef="#ctx0" brushRef="#br0" timeOffset="81321.2592">26084 4690 264 0,'0'0'165'0,"0"0"-126"0,0 0-15 16,0 7 5-16,-8 15 4 16,-6 12-10-16,-5 6 10 15,0 9-7-15,-13 10 1 16,-1 10-5-16,-14 2 1 16,-4 11-10-16,4-1-8 15,9-2-5-15,5-9-7 16,6-19-22-16,19-21-32 15,-3-18-45-15,3-12-54 16,8 0-198-16</inkml:trace>
  <inkml:trace contextRef="#ctx0" brushRef="#br0" timeOffset="81866.8703">25926 4663 140 0,'0'-2'50'15,"0"0"-6"-15,0 0 0 16,0-1 2-16,0 1-9 16,0-4-9-16,0-1-6 0,0 0-20 15,0-4 1-15,0 3-2 16,0 5 0-16,0-2-1 15,-5-1-2-15,2 5-6 16,-3-6-9-16,6 2-15 16,-5 4 17-16,0-2-16 15,-4 3-51-15,-4 0-21 16,2 0-25-16</inkml:trace>
  <inkml:trace contextRef="#ctx0" brushRef="#br0" timeOffset="82047.141">25926 4663 76 0,'-112'-81'60'0,"112"84"-7"15,-5-3 16-15,5 1 3 0,0 3-22 16,0 4-17-16,0 4 10 16,-8 5 3-16,-3 10-17 15,-11 5-2-15,11 3 1 16,-11 2-1-16,-2 1-4 16,-4-5-16-16,4 2-7 15,8-10-1-15,-4-4-11 16,10-2-35-16,10-3-119 15</inkml:trace>
  <inkml:trace contextRef="#ctx0" brushRef="#br0" timeOffset="82333.0813">24735 5527 309 0,'43'0'22'0,"44"0"85"16,36-18-22-16,30-3-11 16,49-7-1-16,27-3-15 15,8 0-9-15,-8 5-8 16,-41 6-24-16,-43 8-17 0,-39 3 0 15,-35 8-13 1,-19-3-43-16,-20 4-38 0,-15 0-86 16</inkml:trace>
  <inkml:trace contextRef="#ctx0" brushRef="#br0" timeOffset="82759.5258">25364 5769 372 0,'0'0'55'0,"0"0"7"15,0-3-14-15,19-2-6 16,25-6 11-16,8 3-9 16,-3-2 2-16,-5 2-9 15,-3 6-1-15,-31 2-11 16,10 0-16-16,-18 2-2 16,-2 28 6-16,0 10-4 15,0 9-7-15,-22 1 0 16,-2-3-1-16,5-6 0 15,19-8-1-15,0-5 0 0,11-13-2 16,49-8 2-16,24-7 0 16,14 0 0-16,1 0-2 15,1-18-20-15,-10-6-33 16,-16 2-37-16,2-4-89 16,-29 3-328-16</inkml:trace>
  <inkml:trace contextRef="#ctx0" brushRef="#br0" timeOffset="83082.915">26910 5410 422 0,'0'0'92'16,"14"0"-54"-16,49 0 18 15,16 0-14-15,8-15-22 16,-11-4-5-16,-16 4 7 0,-21 7-22 15,-26 2-8 1,-5 3-23-16,-8 3-67 0,0 0-194 16</inkml:trace>
  <inkml:trace contextRef="#ctx0" brushRef="#br0" timeOffset="83233.3252">27270 5608 665 0,'52'-5'12'0,"33"-6"10"16,2-9-22-16,3-7-16 15,3-5-112-15,-17-7-341 0</inkml:trace>
  <inkml:trace contextRef="#ctx0" brushRef="#br0" timeOffset="83691.1424">28339 5061 391 0,'0'8'57'16,"0"-6"0"-16,52-2 7 16,27 0-2-16,25-15-28 15,26-18 10-15,7-3 7 16,7-2-4-16,-13 4-1 15,-19 8-12-15,-27 12-10 16,-25 10-11-16,-20 4-10 16,-29 22 0-16,-11 34 5 15,-38 34-5-15,-46 27-2 16,-23 23 0-16,-10 15 0 0,0-1-1 16,5-11 0-16,25-18 2 15,16-29-2-15,44-27-3 16,8-27-23-16,19-20-79 15,0-22-67-15,32-18-345 16</inkml:trace>
  <inkml:trace contextRef="#ctx0" brushRef="#br0" timeOffset="94954.7854">15750 6061 210 0,'0'-4'66'15,"-5"4"-11"-15,2 0-14 16,-8 0-6-16,3 0 2 0,-3 0-7 15,11-4 0-15,-8 2 4 16,8 2-10-16,0 0 4 16,0 0-9-16,0 0-7 15,0 0-2-15,0 0 2 16,0 0-2-16,0 0-1 16,0 0-6-16,0 0 0 15,0 0 2-15,25 0 16 16,24 0-6-16,8 0-2 15,3 0-1-15,3 0 2 16,-9 0 2-16,-8 0 2 16,-16 0-3-16,-8 0-6 15,-14 0-3-15,-2 2 1 0,-6 13 0 16,0 12 0-16,0 15 4 16,-33 10 0-16,-27 14-5 15,-13 9-4-15,-4-1-1 16,12-1-1-16,18-12-2 15,9-14-6-15,30-17-34 16,8-24-77-16,0-6-147 16</inkml:trace>
  <inkml:trace contextRef="#ctx0" brushRef="#br0" timeOffset="96303.0049">7191 10181 188 0,'0'0'46'16,"0"0"5"-16,0 0-13 15,0 0-14-15,0 0 6 16,-5 0 4-16,5 0-6 15,-8 0-5-15,8 0-1 16,0-2-4-16,0 2 6 16,-6 0 11-16,-2 0-1 15,3 0-4-15,5 0-3 16,0 0-6-16,0 0-3 0,0 0-2 16,0 0-3-16,0 0 0 15,0 0-2-15,0 0-1 16,0 0-3-16,0 0-2 15,0 0-1-15,0 0 3 16,0 0 1-16,19 0 1 16,19 0 5-16,22 0-4 15,-5 0-3-15,-4 0-2 16,1 0 2-16,-11 0-2 16,-3 0 3-16,-13-3 0 15,-17 3-3-15,-3 0-1 16,-5 0 0-16,0 0-2 0,0 0 0 15,0 0-2-15,0 0-1 16,6 0 1-16,-6 13 0 16,0 16 0-16,0 13 4 15,0 10 2-15,-30 13-3 16,-11 7 2-16,-5 0 2 16,7-3-1-16,1-15-3 15,16-21-3-15,17-18-2 16,5-15-31-16,0-16-96 15,-5-54-344-15</inkml:trace>
  <inkml:trace contextRef="#ctx0" brushRef="#br0" timeOffset="100388.7197">15159 8924 249 0,'0'7'29'15,"32"3"40"-15,47-5-15 16,55-5-11-16,81 0-8 0,99-2 1 16,79-26 3-1,97-2-1-15,64-13-21 0,35-1-12 16,27-4-5-16,-2-2-1 16,15 6-4-16,29 2-2 15,48 6 5-15,82 3 2 16,73 1 12-16,77 3-9 15,118-5-3-15,64-1-1 16,85-4-7-16,55 4-3 16,2 10 5-16,-21 7 6 15,-60 7 0-15,-55 11 0 16,-104 0-2-16,-92 0-4 16,-137 6-62-16,-204 1-219 15</inkml:trace>
  <inkml:trace contextRef="#ctx0" brushRef="#br0" timeOffset="102008.7321">18731 10052 383 0,'-14'0'77'15,"14"0"-75"-15,0 0 0 16,0 1 7-16,0 7 6 15,0-1-1-15,0 12 9 16,0 5 22-16,0 12-7 16,0 11-15-16,0 9-5 15,0 13-2-15,0 18-4 16,-6 14 2-16,-18 18-2 16,-12 8 0-16,6 12-4 15,3 4-1-15,14 5-6 0,7-1 0 16,6-10-1-16,0-10 0 15,0-20 0-15,0-10 0 16,0-13 0-16,6-12-1 16,7-13-3-16,-7-6-5 15,2-14-7-15,-3-12-24 16,9-4-46-16,-14-12-71 16,0-8-142-16</inkml:trace>
  <inkml:trace contextRef="#ctx0" brushRef="#br0" timeOffset="103418.8897">18725 10037 216 0,'0'0'32'16,"0"0"-9"-16,0 0-4 15,0 2 3-15,-5-2-2 16,2 0 3-16,3 0 10 15,-6 0 4-15,1 0-4 16,-3 0-5-16,8 0-13 16,0 0-6-16,0 0 2 15,-6 0 6-15,1 3-5 16,-3 1-3-16,-17 7-6 16,3 0 1-16,-2 10-1 0,-9 1 4 15,-8 5 5-15,8 6 4 16,1-3-7-16,-6 3-1 15,-3-2-2-15,-3 1-1 16,3 5 6-16,3-1 0 16,-17 8-1-16,9-1-3 15,-11 6-1-15,-9 2-2 16,1 1-1-16,10-2 3 16,-10 1-3-16,13-3-1 15,-13-4-1-15,18-2 0 16,-4 1 0-16,-7 2 0 15,12-4 0-15,-9 9 0 16,4-1 1-16,-7 3-1 16,4 6 1-16,-9-1-2 0,9 3 1 15,-12 4-1-15,6-6 1 16,3 0-1-16,5-3 0 16,6-3 0-16,-9-5 1 15,3 3-1-15,1 2 1 16,-1 2-2-16,-8 3 1 15,8-2-1-15,0-2 1 16,11-6 0-16,-2-3-1 16,-4-1 1-16,6-2-1 15,3 2 1-15,0 2 0 16,-3-4 0-16,8 1 0 16,9 0 0-16,-9-6-2 15,11-6 0-15,-2-4 0 0,10-3 0 16,1-5 2-16,-6-1 0 15,19-4 1-15,0-6 0 16,-6 1 0-16,6-6 1 16,0 0-1-16,0 1 3 15,0-1-1-15,0-2 1 16,25 3 0-16,-4 0-1 16,9-3 2-16,6 0 0 15,2 0 0-15,14 0 4 16,8 0 1-16,11 0-1 15,13 0 0-15,9 0-2 16,-3-3-1-16,-11-2-1 0,6-2-2 16,-6-1-1-1,2 1 0-15,1 3-2 0,0-5 1 16,16 2 0-16,6-1-1 16,2-2 1-16,11 0 1 15,1-2 0-15,-7-1 2 16,12 2 1-16,-3 0-3 15,-3 0 2-15,6-3 1 16,-11 0-1-16,0-1-2 16,-6 5-2-16,-22 2-1 15,-10 4 0-15,-9 4 1 16,-13 0-1-16,-5 0-1 16,-17 0-4-16,-17 0-9 15,-5 0-19-15,-8 0-26 16,0-7-46-16,0-4-114 0</inkml:trace>
  <inkml:trace contextRef="#ctx0" brushRef="#br0" timeOffset="105331.0673">16661 12110 26 0,'0'-3'164'0,"-8"3"-92"16,8 0-30 0,0 0 4-16,0 0-12 0,0 0-2 15,0 0-9-15,0 0-3 16,-6 0 6-16,6 0-6 16,0 0 3-16,-5 0-2 15,5 0-12-15,0 0-3 16,0 0 0-16,0 5 1 15,0 15-1-15,-8 6-6 16,2-2 0-16,-2-1 0 16,8-4 0-16,0-8-6 15,0-5 1-15,0-6 1 16,14 0 4-16,13 0 5 16,11-9 6-16,-5-6-5 15,5 2-2-15,-11 6-4 0,-8 2 0 16,-5 0-8-16,-8 2-20 15,-4-5-33-15,4 4-33 16,7-4-75-16,-7 2-65 16</inkml:trace>
  <inkml:trace contextRef="#ctx0" brushRef="#br0" timeOffset="105407.7533">16661 12110 20 0</inkml:trace>
  <inkml:trace contextRef="#ctx0" brushRef="#br0" timeOffset="105587.1464">16661 12110 20 0,'234'-60'220'0,"-234"60"-165"0,0 0 7 16,0 0-30-16,0 0-4 0,0 0-7 16,0 3 0-16,0 17 10 15,0 2-3-15,0 8 3 16,0 0 0-16,0 7-3 16,0-1-5-16,-19 6-8 15,6-1-10-15,-1-6-5 16,3-5 0-16,9-13-8 15,2-7-26-15,0-7-30 16,0-3-24-16,0 0-37 16,0-3-179-16</inkml:trace>
  <inkml:trace contextRef="#ctx0" brushRef="#br0" timeOffset="105947.3912">17146 12001 177 0,'-13'0'97'16,"-1"0"-62"-16,0 4-18 16,1 12-2-16,-1-1 7 15,14-6 2-15,0-4-12 16,0 0-11-16,0-5 20 15,0 4 33-15,8-3 16 16,11 1-3-16,20 4-23 16,-18 2-5-16,-1 7-20 0,-1 6 0 15,-19 8-7-15,0 5-5 16,0-4-7-16,0 0-1 16,-14-9-7-16,0-14-8 15,-5-7-16-15,6 0-5 16,-6-12-25-16,13-15-59 15,6-2-10-15,0 0-8 16,0 4-46-16</inkml:trace>
  <inkml:trace contextRef="#ctx0" brushRef="#br0" timeOffset="106037.7746">17146 12001 319 0</inkml:trace>
  <inkml:trace contextRef="#ctx0" brushRef="#br0" timeOffset="106123.0777">17146 12001 319 0,'0'-134'61'0,"0"130"-20"0,39-6 1 0,7-4-13 0,11-3-9 16,3-5-7-16,-5 2-13 15,-6-2-5-15,-14 4-27 16,12 1-75-16</inkml:trace>
  <inkml:trace contextRef="#ctx0" brushRef="#br0" timeOffset="107122.9522">18166 11853 73 0,'0'0'300'16,"0"0"-257"-16,0 0-4 16,3 0-15-16,8 0 0 15,-3 10-11-15,6 12 7 16,-4 2 5-16,-1 11 13 16,2 2-15-16,-11 3-14 15,0 1-2-15,0-3-3 16,0-4-1-16,0-8-3 15,0-14 0-15,0-12-1 16,0 0 0-16,0-20-3 0,0-22-23 16,0-15-16-16,0 0 12 15,0 0 0-15,2 4 23 16,9 8 7-16,-8 11 1 16,2 8 0-16,-5 10 1 15,0 6 4-15,0 5 4 16,0 2 2-16,14 3-1 15,5 0 0-15,25 0 16 16,5-2 13-16,3 2-8 16,13-3-9-16,0-2-22 15,1 0-1-15,-20 0-28 16,1-6-80-16,-28-4-220 16</inkml:trace>
  <inkml:trace contextRef="#ctx0" brushRef="#br0" timeOffset="107926.7704">19006 10865 269 0,'0'0'51'0,"0"0"-33"16,0 0-7-16,0 0 4 0,0 0 8 16,0 0 13-16,0 0 16 15,0 0-10-15,0 0 0 16,0 0 0-16,46 0-10 16,14 0-12-16,11 0 3 15,8 0 7-15,0-9-5 16,0 4 9-16,-8-2-3 15,-11 7-4-15,-22 0-12 16,-13 0-4-16,-17 0-7 16,0 12 1-16,-8 26 1 15,0 14-1-15,-16 12-3 16,-28 10-2-16,-7 1-1 16,10-3 0-16,2-11-5 0,18-15-17 15,2-20-19 1,13-5-47-16,6-8-63 0,0-13-214 15</inkml:trace>
  <inkml:trace contextRef="#ctx0" brushRef="#br0" timeOffset="109838.8707">22158 10226 528 0,'0'-2'36'0,"0"2"-5"16,0 0-1-16,0 0-10 15,22 0 14-15,-3 0 1 0,5 10-12 16,-16 26 4 0,-8 21 9-16,0 15-17 15,0 19-11-15,-19 5-5 0,-27 5-2 16,5-1-1-16,14-20-2 15,8-8-10-15,19-26-44 16,0-21-65-16,19-17-64 16,30-8-15-16</inkml:trace>
  <inkml:trace contextRef="#ctx0" brushRef="#br0" timeOffset="110161.1396">22597 10813 418 0,'0'0'106'0,"0"0"-56"16,0-3-12-1,54-8 2-15,31-8 5 0,13-10-16 16,11-2 6-16,-22-2-6 16,-8 1-8-16,-32 5-10 15,-17 7-7-15,-17 4 0 16,-13 13 0-16,0 3 7 15,-24 0 2-15,-63 11-12 16,-25 29-1-16,-16 17 0 16,16 4 1-16,19-1 0 15,22-4-1-15,20-9-3 16,21-5-3-16,24-13-10 16,6-9-12-16,14-7-28 0,59-13-18 15,36 0-58 1,22-17-127-16</inkml:trace>
  <inkml:trace contextRef="#ctx0" brushRef="#br0" timeOffset="110490.7211">23712 10636 590 0,'-93'43'86'0,"22"5"-49"15,20-6-28-15,15-5-9 16,25-14-2-16,11-16-9 16,0-7-19-16,11 0 22 0,36 0 8 15,-7-15 25-15,-1 4 8 16,-12 11-10-16,-3 0 0 16,-2 26-3-16,-11 20 0 15,-11 19 4-15,-19 18-1 16,-46 6-11-16,-20 0-9 15,-13-9-3-15,0-21 0 16,0-21-2-16,19-25-8 16,8-13-15-16,24-24-15 15,34-27-38-15,13-10-34 16,32 0-81-16</inkml:trace>
  <inkml:trace contextRef="#ctx0" brushRef="#br0" timeOffset="110692.8871">24470 10421 338 0,'-11'7'0'16,"11"-1"-305"-16</inkml:trace>
  <inkml:trace contextRef="#ctx0" brushRef="#br0" timeOffset="110842.8146">24497 10692 555 0,'-8'2'51'0,"8"1"-51"16,0 0-62-16,0-3-94 15</inkml:trace>
  <inkml:trace contextRef="#ctx0" brushRef="#br0" timeOffset="111278.9081">25239 10265 543 0,'0'8'42'16,"52"-8"-21"-16,60 0 10 16,18-13 2-16,26-21-6 15,2-3-1-15,-19 3 11 16,-41 15-1-16,-32 8-14 15,-28 11-13-15,-11 0-8 16,-27 16-1-16,0 37 0 16,-27 18 0-16,-44 18-1 15,-14 14-4-15,-7 1 2 16,7-3 1-16,6-12-4 0,11-16-8 16,24-26-51-16,31-15-61 15,5-14-163-15</inkml:trace>
  <inkml:trace contextRef="#ctx0" brushRef="#br0" timeOffset="111998.9903">21667 12710 367 0,'0'-10'87'0,"0"-3"-28"16,19 2 5-16,-5 4-2 16,-9-2-18-16,9 8-6 15,-9 1 0-15,4 0-16 16,10 13 5-16,0 23 1 15,-19 12-15-15,0 5-4 0,0 5-6 16,0-7-3 0,-6-13 0-16,-7-15-3 0,13-18-5 15,0-5-6-15,32-12-14 16,47-22 21-16,14-1 7 16,-3 9 0-16,-22 13 2 15,-24 10 3-15,-11 3 3 16,-14 8 1-16,-17 27 3 15,-2 14 1-15,0 9-9 16,-8 0-4-16,-19-9-4 16,8-8-15-16,0-16-28 15,19-7-20-15,0-11-42 16,0-2-70-16,0-5-168 16</inkml:trace>
  <inkml:trace contextRef="#ctx0" brushRef="#br0" timeOffset="112217.2029">22428 12964 657 0,'0'0'56'0,"33"0"-55"15,24 8 13-15,-3 10-1 16,-2 6-13-16,-8-5-3 15,-17-2-4-15,0-1-11 16,-8-9-29-16,-5-4-33 0,11-3-102 16,2 0-148-16</inkml:trace>
  <inkml:trace contextRef="#ctx0" brushRef="#br0" timeOffset="112388.7525">23096 12907 19 0,'0'0'554'0,"-19"0"-455"15,-9 25-37-15,-10 19-3 16,-8 18-17-16,-6 13-33 16,-8 7-9-16,6 8-3 15,-9-11-1-15,17-7-15 16,18-18-43-16,23-17-30 16,5-16-73-16,5-21-159 15</inkml:trace>
  <inkml:trace contextRef="#ctx0" brushRef="#br0" timeOffset="112814.8883">23371 12987 643 0,'0'0'116'15,"0"29"-111"-15,0 14 6 16,0 11-5-16,0 10-5 15,0 11 0-15,0 1-1 16,-19 2 2-16,-3-12 2 16,3-8-3-16,6-18-1 0,7-17-6 15,1-23-13-15,5-3-3 16,0-54-8-16,0-33-18 16,0-18 24-16,16-7 19 15,20 8 5-15,21 18 6 16,8 18 17-16,3 14 8 15,9 17-1-15,-12 9 4 16,-13 16-1-16,-25 10-6 16,-13 5-8-16,-14 12 6 15,0 38 3-15,-14 23-2 16,-65 11-13-16,-14 3-8 16,3-15-5-16,25-21 0 15,13-26-3-15,20-25-14 0,18 0-24 16,14-35-45-16,0-12-58 15,38-7-31-15,22-3-74 16</inkml:trace>
  <inkml:trace contextRef="#ctx0" brushRef="#br0" timeOffset="113032.8735">24176 12556 666 0,'-33'5'103'15,"33"0"-55"-15,0-1-40 16,0-3-8-16,0-1-29 16,19 0-39-16,-5 0-38 15,13 0-41-15,-3 11-188 16</inkml:trace>
  <inkml:trace contextRef="#ctx0" brushRef="#br0" timeOffset="113174.71">24165 12885 783 0,'-33'10'103'0,"33"-2"-59"15,0-4-44-15,0-4-20 16,0 0-98-16,0-27-82 15</inkml:trace>
  <inkml:trace contextRef="#ctx0" brushRef="#br0" timeOffset="114194.5314">24386 10925 508 0,'-28'8'33'0,"9"-2"-24"15,8 1-8-15,9-3 0 16,-4-4-1-16,6 0 0 15,0 0 3-15,0 0 10 16,0 0-2-16,0 0 4 16,6-4-2-16,7-3-4 15,1 1 15-15,-9 5 5 16,-5 1-9-16,0 0-6 0,0 0-4 16,0 0-3-16,0 0-1 15,0 0-6-15,0 0-4 16,0 0-9-16,0 0 3 15,0 0 6-15,0 0 2 16,0 0-7-16,0 0-15 16,0 0-15-16,0 0-7 15,0 0-4-15,14-7-23 16,-6-5 24-16,3 2 42 16,-3 7 7-16,-8 3 17 15,0 0 19-15,0 0 3 16,0 0 21-16,0 16-14 15,-5 1-10-15,-9-3-21 16,0-4-11-16,14-4-4 16,0-6 0-16,0 0 2 0,0 0 4 15,0-11 5-15,6-2-7 16,13 6 10-16,-16 0 8 16,-3 7-4-16,0 0-14 15,0 0-3-15,0 0 1 16,0 8 0-16,0 2-2 15,0-6-41-15,0-4-76 16,0 0-232-16</inkml:trace>
  <inkml:trace contextRef="#ctx0" brushRef="#br0" timeOffset="114652.8673">24473 10421 267 0,'-3'0'154'0,"-8"0"-121"15,3 7 10-15,-3 1 13 16,3 1-4-16,-6 1-17 16,1-4-10-16,-1 0-10 15,3-2 0-15,3-1-2 16,8-3-10-16,0 0 2 15,0 0 10-15,0 0 17 16,0 0 1-16,0 0-8 16,0 0 4-16,0 2-4 15,-6 7-13-15,-13 5-4 16,11 1-2-16,-3-3-6 0,11-7-10 16,0-5-50-1,0 0-39-15,14-16-142 0</inkml:trace>
  <inkml:trace contextRef="#ctx0" brushRef="#br0" timeOffset="117301.0928">25253 12332 144 0,'-9'-5'74'0,"9"5"-35"16,0 0-14-16,0 0-20 0,0 0-2 16,0 0 25-16,-5 0 33 15,-9 0-2-15,6 0-7 16,3 0-2-16,-1 0-4 15,4 0-12-15,-4 0-12 16,6 0-12-16,-5 0-5 16,5 0-1-16,0 0-1 15,-6 0 3-15,6 0 4 16,0 0 0-16,0 0 3 16,0 0 1-16,-3 0-2 15,3 0 0-15,0 0-5 16,0 0-4-16,0 0-2 15,0 0 1-15,0 0-1 16,0 0 0-16,0 0 2 16,0-1 3-16,0 1 2 0,0 0 3 15,47 0 3-15,40 0 8 16,22 0-5-16,25-10-4 16,2-1-3-16,-5 2-1 15,-19 5 0-15,-28 4 0 16,-24 0-1-16,-35 0-4 15,-3 4-1-15,-17 18-1 16,-5 16 1-16,0 16 1 16,-46 21-2-16,-28 13-1 15,-16 18 0-15,-3 1-1 0,3 2-1 16,11-8 0 0,19-13-1-16,28-17-4 0,32-20-21 15,0-25-34-15,8-24-55 16,57-2-84-16,6-36-270 15</inkml:trace>
  <inkml:trace contextRef="#ctx0" brushRef="#br0" timeOffset="119212.7198">26488 12895 276 0,'8'-2'43'16,"-8"-2"8"-16,0 2-24 15,0 2-3-15,0 0 7 16,0 0 3-16,0 0 2 16,0 0-13-16,0 0-2 15,0 6 11-15,0 10-13 16,0 7 4-16,0 4 1 16,19 15-3-16,0 7-2 15,8 6-1-15,14 3-2 16,3-1-4-16,2-14-2 15,6-9-1-15,-11-18-1 16,-3-9 2-16,8-7-1 0,-7-11-1 16,-7-35-3-16,4-18-5 15,-6-15-5-15,-17-11-6 16,-13-11 3-16,0-3 3 16,-13 2 3-16,-36 14-1 15,2 17 3-15,6 27 0 16,3 14-1-16,6 12-2 15,18 7-1-15,0 3 2 16,9 5 1-16,5 1 1 16,0-3 0-16,0-6 0 15,0 0 1-15,38-4 1 16,47-5 4-16,35-2 5 0,40-4 6 16,20-12 2-16,22-4 8 15,-11 3-11-15,-36 4-14 16,-35 11-2-16,-41 8-15 15,-35 13-17-15,-22-1-36 16,-8 4-42-16,-4 11-93 16,-10 20-220-16</inkml:trace>
  <inkml:trace contextRef="#ctx0" brushRef="#br0" timeOffset="119760.5628">27415 12847 201 0,'-3'0'246'15,"3"0"-230"-15,0 0 12 16,0 0-1-16,0 0 16 15,16-8 13-15,36-11 2 16,19-8 1-16,19-2 1 16,25-7-13-16,-4 1-6 15,-12 11-9-15,-29 7-13 16,-37 16-10-16,-33 1-8 16,0 18 3-16,0 34 1 15,-60 22 2-15,-16 13-6 16,-17 3-1-16,28-12 0 15,18-10 0-15,42-23-2 16,5-16 1-16,38-22-2 0,52-7 2 16,30 0-1-16,25-22 0 15,-1-6-5-15,-13 2-26 16,-22 6-65-16,-30-6-94 16,-19-4-394-16</inkml:trace>
  <inkml:trace contextRef="#ctx0" brushRef="#br0" timeOffset="123952.7095">5277 9110 77 0,'0'0'64'0,"0"0"-27"15,0-7-24-15,0-3-13 16,0 6-23-16,0 1-22 16</inkml:trace>
  <inkml:trace contextRef="#ctx0" brushRef="#br0" timeOffset="124478.6974">5277 9110 169 0,'60'-153'119'0,"-60"158"-70"15,0-5-21-15,0 0-17 16,0 0-8-16,0 0 3 0,0 5 3 16,0 1 10-16,0 0 22 15,0 0-9-15,6-5 5 16,7-1-2-16,7 0-4 16,7-12-2-16,11-24 1 15,14-14-9-15,8-4 1 16,-8-2 0-16,-12 12 0 15,-7 9 2-15,-14 18-16 16,-11 6-3-16,-8 11-2 16,0 0-3-16,0 0 0 15,6 0-1-15,8 1-1 16,18 23 2-16,-7 2 1 0,-3 8 0 16,10 4-1-16,-2 5 0 15,-8 7 0-15,11 7 0 16,-6-2 0-16,3-3 0 15,-8-10-3-15,-8-14-12 16,2-13-22-16,-16-11-15 16,0-4-27-16,8-2-89 15,0-31-239-15</inkml:trace>
  <inkml:trace contextRef="#ctx0" brushRef="#br0" timeOffset="125032.056">6150 8778 118 0,'0'-5'214'15,"0"5"-155"-15,0 0 2 16,0 0-35-16,0 0-15 16,0 0 9-16,0 0 9 15,0 13 4-15,27 0 9 16,6 5 3-16,5-5-7 16,0 0-4-16,-2-4-15 0,-12-6-9 15,-10-1-8-15,-9-2-2 16,-5 0 2-16,0-20 5 15,0-16-7-15,-13-6 0 16,-31-5-6-16,-16-6-1 16,-14-5 0-16,-10-4 2 15,-6 6 1-15,3 6 0 16,24 21 4-16,28 10 1 16,15 11 0-16,15 8 2 15,5 0 0-15,0 0-1 16,0 0 0-16,0-4 0 15,0-4 0-15,0-9 1 16,11-8 2-16,30-8 0 0,0-9 0 16,16-6 9-16,-11-13 9 15,14 4-5-15,-27 10-8 16,0 12-10-16,-22 16-5 16,-3 8-12-16,-8 11-45 15,11 0-54-15,-11 14-104 16</inkml:trace>
  <inkml:trace contextRef="#ctx0" brushRef="#br0" timeOffset="134940.4647">5122 9368 36 0,'0'0'121'0,"0"0"-86"16,0 0 10-16,0 0-11 16,-8 0-14-16,8 0-1 15,0 0-1-15,0 0 8 16,0 0 4-16,0 0 3 15,0 0-6-15,0 0-7 16,0 0-4-16,0 0 2 16,0 0-1-16,0 0 2 15,8 0 13-15,16-1-8 16,4-10-4-16,10-4-3 16,8-6-2-16,-13 2-5 0,-6 2-8 15,-13 6-2 1,-9 3-2-16,1 5-13 0,-6 1-25 15,0 2-69-15,3 0-97 16</inkml:trace>
  <inkml:trace contextRef="#ctx0" brushRef="#br0" timeOffset="135210.4986">5365 9657 171 0,'0'-21'171'0,"0"10"-141"16,24-5 48-16,-5 1-32 15,3 4-29-15,8-2-17 16,-14 0 0-16,9 4-37 16,-25 3-271-16</inkml:trace>
  <inkml:trace contextRef="#ctx0" brushRef="#br0" timeOffset="142192.5455">17937 6574 73 0,'0'0'59'16,"0"0"-12"-16,0-3-3 15,-5 3 2-15,-4-2-11 16,-1-4-20-16,1 4 3 16,-2-1 2-16,11 3 3 15,-8 0-4-15,3 0 0 16,5 0-2-16,-6 0-7 16,6 0 3-16,0 0 9 15,0 0 5-15,0 0 0 16,-2-2-4-16,-4 2-1 15,6 0-3-15,0 0-9 0,0 0-5 16,0 0-1 0,0 0-2-16,0 0 1 0,0 0 5 15,0-3 2-15,0 0-4 16,0 3 3-16,0 0 4 16,0 0 0-16,8 0-3 15,11 0-1-15,1 0 2 16,-7 0 4-16,-2 8-5 15,3-3-5-15,-6 1-2 16,-8-1-2-16,0-4 0 16,11 5-1-16,-11-2 1 15,0 3 1-15,0 7 0 0,-11 1 3 16,-44 9-4 0,4 1-1-16,-7-3-1 0,23-5 0 15,16-4-3-15,8-8-12 16,11-5 0-16,0 0 4 15,0 0-5-15,19 0 12 16,8 0 5-16,3 0 4 16,-11 6 3-16,-16 9 11 15,-3 9 10-15,0 5-10 16,-33 9-8-16,-32 0-5 16,-3-9-5-16,-9-7 0 15,26-15-15-15,4-7-17 16,25 0-14-16,9 0-9 15,13-12-35-15,0 5-30 16,22-8-44-16</inkml:trace>
  <inkml:trace contextRef="#ctx0" brushRef="#br0" timeOffset="142538.4928">18068 6748 218 0,'0'3'121'0,"0"7"-83"0,-11 9 16 16,11-3-2-16,0 0-26 16,0-4-14-16,0-5-2 15,0-3 16-15,30-4 13 16,19 0 6-16,17-11-14 15,-1-12-10-15,-13 6 1 16,-19 2 12-16,-20 7-4 16,-13 4-5-16,0-4-4 15,-19 2-2-15,-30-4-19 16,-27-9-9-16,24 3-14 16,19-10-21-16,11-6-39 15,22-1-11-15,0 7-42 16,19-7-148-16</inkml:trace>
  <inkml:trace contextRef="#ctx0" brushRef="#br0" timeOffset="143160.8724">18248 5398 235 0,'0'0'178'15,"0"0"-157"-15,0 0 8 16,0 13 19-16,0 7-18 16,0 7-12-16,-3 6 0 15,-40 9 2-15,-4-1-8 16,-13 5-10-16,8-7-2 0,14-6-7 16,3-10-25-16,24-4-49 15,3-5-51-15,8-6-192 16</inkml:trace>
  <inkml:trace contextRef="#ctx0" brushRef="#br0" timeOffset="143632.5627">18534 5520 216 0,'8'0'44'16,"-8"0"-26"-16,0 0 21 0,0 18 8 15,-8 7-24-15,-30 2-9 16,-8 8 2-16,-1-4 4 16,9-1-3-16,11-4 5 15,19-12-3-15,8-4-10 16,0-4 3-16,13-4 20 15,39 1 9-15,-3-3-18 16,0 0-3-16,-8 1-6 16,-22 1-10-16,-5 2-4 15,-6-4-2-15,-8 0-10 16,0 0-28-16,0 0-49 16,11 0-32-16,3-15-36 0,13-5 84 15,0 4 69-15,-2 2 4 16,-12 8 40-16,-7 6 67 15,-6 0-10-15,0 0-23 16,0 20-9-16,-19 24-14 16,-28 11-17-16,-10 14-2 15,-8 5-20-15,5-5-12 16,8-8-3-16,6-12-40 16,24-24-144-16</inkml:trace>
  <inkml:trace contextRef="#ctx0" brushRef="#br0" timeOffset="150838.3248">6229 8126 130 0,'-8'0'30'0,"2"0"4"16,1 0-10-16,-3 0-18 16,-3 0-3-16,3 4-3 15,2 2 1-15,-2-4-1 16,3-1 6-16,-1-1 21 15,-2 0-5-15,8 4-7 16,0-4-9-16,0 0-5 0,0 2 5 16,0 2 6-16,0 4 6 15,0 0 4-15,-6 1-5 16,6 0-4-16,0-7 2 16,0 1-6-16,0-2-5 15,0-1 6-15,-2 0 9 16,2 1 9-16,0 5-18 15,0 5-3-15,0 1 6 16,0 1-1-16,0-2-7 16,0 0-1-16,0-6-2 15,0-5 4-15,0 0 5 16,2 0 7-16,4 0-5 0,8-11-1 16,-4-1-8-16,-7 1 2 15,3-3-2-15,-6 5 0 16,5 2 6-16,3-3 0 15,-2-1 1-15,2 4-3 16,3 0-3-16,-3-1-3 16,11 1 0-16,-11 0-2 15,3-1 1-15,-3 3 1 16,-2 2-1-16,-1 3 3 16,3 0 0-16,-8 0 0 15,14 0 1-15,-9 0-1 16,9 0-1-16,-3 0-1 15,-3 0 0-15,0 3-2 0,3 8 0 16,-3-2 1 0,-2 6-1-16,-1-1 3 0,-5 1-3 15,0 0 2-15,0 4-2 16,0-2 1-16,0 5-1 16,0 3 0-16,0 1 0 15,0 2 0-15,0-7 0 16,0 0 0-16,9-6 0 15,-9-3 0-15,0 1 1 16,0-1-1-16,0 5 0 16,0-1 0-16,0-5 0 15,0-5 0-15,0-4-1 0,0-2 1 16,0 0 0 0,10 0 0-16,7-2 0 0,16-15 1 15,5-5 1-15,22-4 0 16,-3 1 0-16,17-5 1 15,10 0-3-15,-5-4 0 16,-8-1-9-16,0 10-33 16,-17 7-105-16</inkml:trace>
  <inkml:trace contextRef="#ctx0" brushRef="#br0" timeOffset="154380.3781">24372 12195 80 0,'22'0'0'0,"2"-6"-70"16</inkml:trace>
  <inkml:trace contextRef="#ctx0" brushRef="#br0" timeOffset="154464.2021">24372 12195 49 0,'264'-98'50'15,"-231"89"-13"-15,-3-3-35 16,-8 9-2-16,-3-2-50 16,0-1-35-16</inkml:trace>
  <inkml:trace contextRef="#ctx0" brushRef="#br0" timeOffset="154718.227">24778 12053 75 0,'0'0'91'16,"0"0"-43"-16,0-3-5 15,0 3-8-15,0-2 7 16,0-1 10-16,0-2 3 15,-11-2-7-15,3-5-14 0,8 2-6 16,0-4-17-16,0 6-4 16,0 0-6-16,0 2 7 15,8 6 20-15,3 0-3 16,16 36-5-16,-7 36 14 16,-12 37 11-16,3 25-21 15,-11 23-5-15,0 11-7 16,-33 8-4-16,-19 6-7 15,-5-8-1-15,16-22-1 16,8-31-22-16,28-44-32 16,5-38-48-16,0-33-66 15</inkml:trace>
  <inkml:trace contextRef="#ctx0" brushRef="#br0" timeOffset="155782.6089">24898 11932 68 0,'-8'-6'59'16,"-6"3"-56"-16,9 3 65 16,-1 0-28-16,4 0 20 15,2 0-11-15,0 0-16 16,0 0 31-16,0 0-20 15,16 0-1-15,49 0-13 16,34 0-7-16,29 0 1 16,24 0-8-16,37-14 21 15,37-16-11-15,28-4-3 16,26-8-3-16,18-2 1 0,1 8-3 16,18-2-2-16,21 6-6 15,-3 2-1-15,1 1-1 16,-28 3-2-16,-36 0-4 15,-40-1-2-15,-44 6 2 16,-57 5-1-16,-44 2-1 16,-43 6 2-16,-36 2-2 15,-8 3 9-15,0 3-2 16,0 0-1-16,0-3-4 16,6-1-2-16,-6-2 0 15,5 5 0-15,-5 1 0 16,0 0 0-16,0 7 0 15,0 20 0-15,0 5 0 0,14-2 1 16,-1 2-1 0,1-1 0-16,-6 0 0 0,-2-1 0 15,-6 2 1-15,5 0 1 16,1 6 0-16,-6 5-1 16,13 0-1-16,-10 2 2 15,8 1-2-15,-3 0 0 16,-8 13 1-16,0 14 0 15,0 21 0-15,-14 26 0 16,-27 13-1-16,-5 11 0 16,-17 11 0-16,3 7 1 15,-13 4-1-15,-6 0 0 0,2-15 0 16,12-19 0-16,10-21 0 16,23-11 0-16,7-12 0 15,12-11-1-15,-1-2 1 16,14-15-2-16,0-10-4 15,0-14-6-15,0-15 6 16,0-9 4-16,0-9 2 16,0-3 0-16,-6 0 1 15,-7 0 0-15,-12 0 2 16,-16-10 0-16,-19 5 0 16,-19 5-2-16,-11 0 0 15,-8 0 2-15,-14 17 6 16,-18 0-5-16,-23 2-2 15,-22-5 1-15,-21-7 6 16,-22-7 2-16,-38 0 0 0,-36-14-9 16,-24-31-2-16,-25-2 0 15,-19 2-4-15,5 12 0 16,42 13-1-16,56 5-12 16,56 13-4-16,48 2-49 15,17 30-41-15,10 10-156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F796-7154-44B3-BB53-0B7DFD23AA72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328-0489-43CC-B4EA-DDC4274A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5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F796-7154-44B3-BB53-0B7DFD23AA72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328-0489-43CC-B4EA-DDC4274A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3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F796-7154-44B3-BB53-0B7DFD23AA72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328-0489-43CC-B4EA-DDC4274A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5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F796-7154-44B3-BB53-0B7DFD23AA72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328-0489-43CC-B4EA-DDC4274A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6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F796-7154-44B3-BB53-0B7DFD23AA72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328-0489-43CC-B4EA-DDC4274A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F796-7154-44B3-BB53-0B7DFD23AA72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328-0489-43CC-B4EA-DDC4274A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5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F796-7154-44B3-BB53-0B7DFD23AA72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328-0489-43CC-B4EA-DDC4274A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9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F796-7154-44B3-BB53-0B7DFD23AA72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328-0489-43CC-B4EA-DDC4274A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F796-7154-44B3-BB53-0B7DFD23AA72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328-0489-43CC-B4EA-DDC4274A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3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F796-7154-44B3-BB53-0B7DFD23AA72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328-0489-43CC-B4EA-DDC4274A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7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F796-7154-44B3-BB53-0B7DFD23AA72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328-0489-43CC-B4EA-DDC4274A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6F796-7154-44B3-BB53-0B7DFD23AA72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5328-0489-43CC-B4EA-DDC4274A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 for Test 2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68240" y="406800"/>
              <a:ext cx="5544360" cy="4066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000" y="398520"/>
                <a:ext cx="5569200" cy="40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5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If f(x) = log</a:t>
            </a:r>
            <a:r>
              <a:rPr lang="en-US" baseline="-25000" dirty="0" smtClean="0"/>
              <a:t>2</a:t>
            </a:r>
            <a:r>
              <a:rPr lang="en-US" dirty="0" smtClean="0"/>
              <a:t>(x + 1) and g(x) = 3</a:t>
            </a:r>
            <a:r>
              <a:rPr lang="en-US" baseline="30000" dirty="0" smtClean="0"/>
              <a:t>x</a:t>
            </a:r>
            <a:r>
              <a:rPr lang="en-US" dirty="0" smtClean="0"/>
              <a:t> find (</a:t>
            </a:r>
            <a:r>
              <a:rPr lang="en-US" dirty="0" err="1" smtClean="0"/>
              <a:t>g</a:t>
            </a:r>
            <a:r>
              <a:rPr lang="en-US" baseline="20000" dirty="0" err="1" smtClean="0"/>
              <a:t>o</a:t>
            </a:r>
            <a:r>
              <a:rPr lang="en-US" dirty="0" err="1" smtClean="0"/>
              <a:t>f</a:t>
            </a:r>
            <a:r>
              <a:rPr lang="en-US" dirty="0" smtClean="0"/>
              <a:t>)(7)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70360" y="1684440"/>
              <a:ext cx="10225800" cy="2519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6320" y="1670040"/>
                <a:ext cx="10254600" cy="255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1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 If f(x) = log</a:t>
            </a:r>
            <a:r>
              <a:rPr lang="en-US" baseline="-25000" dirty="0" smtClean="0"/>
              <a:t>2</a:t>
            </a:r>
            <a:r>
              <a:rPr lang="en-US" dirty="0" smtClean="0"/>
              <a:t>(x + 1), find f</a:t>
            </a:r>
            <a:r>
              <a:rPr lang="en-US" baseline="30000" dirty="0" smtClean="0"/>
              <a:t>-1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30320" y="1494000"/>
              <a:ext cx="5262480" cy="5149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7000" y="1485720"/>
                <a:ext cx="5288040" cy="51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030360" y="1471320"/>
              <a:ext cx="4421520" cy="4800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5960" y="1457640"/>
                <a:ext cx="4444920" cy="48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1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10. Determine the value of: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+7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3594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654040" y="991800"/>
              <a:ext cx="1144080" cy="560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3960" y="976680"/>
                <a:ext cx="1169640" cy="59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5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11. Convert the following into radian measure:</a:t>
            </a:r>
            <a:br>
              <a:rPr lang="en-US" dirty="0" smtClean="0"/>
            </a:br>
            <a:r>
              <a:rPr lang="en-US" dirty="0" smtClean="0"/>
              <a:t>110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54040" y="2027160"/>
              <a:ext cx="9649440" cy="1101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0360" y="2014920"/>
                <a:ext cx="9671760" cy="11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6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12. A sector has an area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and a radius of 3 cm.  Determine the angle measure (in radians).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6912" b="-2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22800" y="2097360"/>
              <a:ext cx="8357760" cy="3772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9120" y="2088720"/>
                <a:ext cx="8379000" cy="37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21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 Determine the angular velocity (in radians per second) of the second hand of a clock.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30640" y="2131560"/>
              <a:ext cx="11448720" cy="3746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2000" y="2116800"/>
                <a:ext cx="11466360" cy="37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2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0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14. Determine the linear velocity (in inches per second) of the second hand of the same clock, considering the second hand has a length of 9 inches.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27600" y="2895840"/>
              <a:ext cx="7129800" cy="1767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2480" y="2880360"/>
                <a:ext cx="7153920" cy="179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7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842616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15. Evaluate: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842616"/>
              </a:xfrm>
              <a:blipFill rotWithShape="0">
                <a:blip r:embed="rId2"/>
                <a:stretch>
                  <a:fillRect l="-2087" t="-10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44640" y="285480"/>
              <a:ext cx="10033200" cy="5409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2760" y="271800"/>
                <a:ext cx="10053000" cy="54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0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en-US" dirty="0" smtClean="0"/>
                  <a:t>16. Evaluate: 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⁡(405°)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41840" y="174600"/>
              <a:ext cx="10512360" cy="6390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440" y="161640"/>
                <a:ext cx="10537200" cy="64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335014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17. The coordinate point </a:t>
                </a:r>
                <a:r>
                  <a:rPr lang="en-US" b="1" dirty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lies on the unit circle in the second quadrant.  Determine the sin</a:t>
                </a:r>
                <a:r>
                  <a:rPr lang="el-GR" dirty="0" smtClean="0"/>
                  <a:t>θ</a:t>
                </a:r>
                <a:r>
                  <a:rPr lang="en-US" dirty="0" smtClean="0"/>
                  <a:t> and cos</a:t>
                </a:r>
                <a:r>
                  <a:rPr lang="el-GR" dirty="0" smtClean="0"/>
                  <a:t>θ</a:t>
                </a:r>
                <a:r>
                  <a:rPr lang="en-US" dirty="0" smtClean="0"/>
                  <a:t>, where</a:t>
                </a:r>
                <a:r>
                  <a:rPr lang="el-GR" dirty="0" smtClean="0"/>
                  <a:t> θ</a:t>
                </a:r>
                <a:r>
                  <a:rPr lang="en-US" dirty="0" smtClean="0"/>
                  <a:t> represents the angle between the positive x-axis and the segment connecting (0,0) to P.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3350140"/>
              </a:xfrm>
              <a:blipFill rotWithShape="0">
                <a:blip r:embed="rId2"/>
                <a:stretch>
                  <a:fillRect l="-2087" r="-464"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857600" y="1828440"/>
              <a:ext cx="9474480" cy="4431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6080" y="1815480"/>
                <a:ext cx="9495000" cy="445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84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Determine the difference quotient for:</a:t>
            </a:r>
            <a:br>
              <a:rPr lang="en-US" dirty="0" smtClean="0"/>
            </a:br>
            <a:r>
              <a:rPr lang="en-US" dirty="0" smtClean="0"/>
              <a:t>f(x) = 2x</a:t>
            </a:r>
            <a:r>
              <a:rPr lang="en-US" baseline="30000" dirty="0" smtClean="0"/>
              <a:t>2</a:t>
            </a:r>
            <a:r>
              <a:rPr lang="en-US" dirty="0" smtClean="0"/>
              <a:t> – 5x + 1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73080" y="1074960"/>
              <a:ext cx="10929600" cy="5227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8040" y="1061640"/>
                <a:ext cx="10947960" cy="525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72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 Determine the value of </a:t>
            </a:r>
            <a:r>
              <a:rPr lang="en-US" dirty="0" err="1" smtClean="0"/>
              <a:t>csc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r>
              <a:rPr lang="en-US" dirty="0" smtClean="0"/>
              <a:t> given that cos</a:t>
            </a:r>
            <a:r>
              <a:rPr lang="el-GR" dirty="0" smtClean="0"/>
              <a:t> θ</a:t>
            </a:r>
            <a:r>
              <a:rPr lang="en-US" dirty="0" smtClean="0"/>
              <a:t> = 3/5 and sin</a:t>
            </a:r>
            <a:r>
              <a:rPr lang="el-GR" dirty="0" smtClean="0"/>
              <a:t> θ</a:t>
            </a:r>
            <a:r>
              <a:rPr lang="en-US" dirty="0" smtClean="0"/>
              <a:t> &lt; 0.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75400" y="1940040"/>
              <a:ext cx="5384520" cy="2994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1720" y="1929960"/>
                <a:ext cx="5401080" cy="30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42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19. Simplify the trigonometric expression: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29032" b="-15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046240" y="713880"/>
              <a:ext cx="9714960" cy="5955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200" y="703440"/>
                <a:ext cx="9744840" cy="59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64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20. Simplify the Trigonometric Expression: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32258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73920" y="2011320"/>
              <a:ext cx="11080440" cy="4320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960" y="2004480"/>
                <a:ext cx="11103120" cy="433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49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Popper 5: Fill out </a:t>
            </a:r>
            <a:r>
              <a:rPr lang="en-US" smtClean="0"/>
              <a:t>answer choice A for #1 – 5.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30800" y="1624320"/>
              <a:ext cx="5292000" cy="1708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120" y="1613160"/>
                <a:ext cx="5315760" cy="17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76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26280" y="398160"/>
              <a:ext cx="10983960" cy="6237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200" y="389160"/>
                <a:ext cx="11000160" cy="626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2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2. Determine the difference quotient for: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26267" b="-1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-74160" y="857520"/>
              <a:ext cx="12136680" cy="5797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6040" y="847440"/>
                <a:ext cx="12162240" cy="58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3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04032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3. Determine the vertical asymptotes, horizontal asymptotes, where it crosses its horizontal asymptote, slant asymptotes, and holes of the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040324"/>
              </a:xfrm>
              <a:blipFill rotWithShape="0">
                <a:blip r:embed="rId2"/>
                <a:stretch>
                  <a:fillRect l="-2087" t="-22090" b="-2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86399"/>
            <a:ext cx="10515600" cy="690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Note: Horizontal Asymptotes are also called Limits at Infinity!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28000" y="1792800"/>
              <a:ext cx="8658000" cy="3749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2600" y="1783440"/>
                <a:ext cx="8675280" cy="37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46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−30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−18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87360" y="776520"/>
              <a:ext cx="8493840" cy="5220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5480" y="762120"/>
                <a:ext cx="8515080" cy="525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43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60371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4. Determine the vertical asymptotes, horizontal asymptotes, slant asymptotes, and holes of the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+12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603718"/>
              </a:xfrm>
              <a:blipFill rotWithShape="0">
                <a:blip r:embed="rId2"/>
                <a:stretch>
                  <a:fillRect l="-2087" t="-24335" b="-23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18200" y="1339560"/>
              <a:ext cx="9945720" cy="5407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320" y="1330560"/>
                <a:ext cx="9969480" cy="54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5. Expand the logarithm: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rad>
                              </m:num>
                              <m:den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26920" y="2108880"/>
              <a:ext cx="9952560" cy="609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960" y="2096280"/>
                <a:ext cx="9978120" cy="63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6. Determine all six trigonometric functions of the acute angle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16590" r="-1333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10520" y="1020600"/>
              <a:ext cx="10246320" cy="4547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5040" y="1005840"/>
                <a:ext cx="10275840" cy="45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16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In ABC, altitude AD is drawn. &lt;C is 30</a:t>
            </a:r>
            <a:r>
              <a:rPr lang="en-US" baseline="30000" dirty="0" smtClean="0"/>
              <a:t>o</a:t>
            </a:r>
            <a:r>
              <a:rPr lang="en-US" dirty="0" smtClean="0"/>
              <a:t> and &lt;B is 45</a:t>
            </a:r>
            <a:r>
              <a:rPr lang="en-US" baseline="30000" dirty="0"/>
              <a:t>o</a:t>
            </a:r>
            <a:r>
              <a:rPr lang="en-US" dirty="0" smtClean="0"/>
              <a:t>. If AC = 14.  Find the measure of AB.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315616" y="3023286"/>
            <a:ext cx="4006027" cy="1351006"/>
          </a:xfrm>
          <a:prstGeom prst="triangle">
            <a:avLst>
              <a:gd name="adj" fmla="val 28933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3"/>
          </p:cNvCxnSpPr>
          <p:nvPr/>
        </p:nvCxnSpPr>
        <p:spPr>
          <a:xfrm>
            <a:off x="2474680" y="3023286"/>
            <a:ext cx="0" cy="1351006"/>
          </a:xfrm>
          <a:prstGeom prst="lin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/>
        </p:nvSpPr>
        <p:spPr>
          <a:xfrm>
            <a:off x="2315822" y="270368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7900" y="418962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21643" y="418962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22084" y="436555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482840" y="1649520"/>
              <a:ext cx="11676960" cy="3471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0240" y="1642680"/>
                <a:ext cx="11694960" cy="349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33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307</Words>
  <Application>Microsoft Office PowerPoint</Application>
  <PresentationFormat>Widescreen</PresentationFormat>
  <Paragraphs>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MATH 1330</vt:lpstr>
      <vt:lpstr>1. Determine the difference quotient for: f(x) = 2x2 – 5x + 1</vt:lpstr>
      <vt:lpstr>2. Determine the difference quotient for: g(x)=(x+3)/(x+7)</vt:lpstr>
      <vt:lpstr>3. Determine the vertical asymptotes, horizontal asymptotes, where it crosses its horizontal asymptote, slant asymptotes, and holes of the function: h(x)=  (2x^2-4x-30)/(x^2-3x-18)</vt:lpstr>
      <vt:lpstr>h(x)=  (2x^2-4x-30)/(x^2-3x-18)</vt:lpstr>
      <vt:lpstr>4. Determine the vertical asymptotes, horizontal asymptotes, slant asymptotes, and holes of the function: i(x)=  (x^3-4x^2-3x+12)/(x^2-3x-4)</vt:lpstr>
      <vt:lpstr>5. Expand the logarithm: ln⁡(((x+5)^2 √(x-3))/(x^4 (x+1) ))</vt:lpstr>
      <vt:lpstr>6. Determine all six trigonometric functions of the acute angle θ if csc⁡〖θ=5/2〗</vt:lpstr>
      <vt:lpstr>7. In ABC, altitude AD is drawn. &lt;C is 30o and &lt;B is 45o. If AC = 14.  Find the measure of AB.</vt:lpstr>
      <vt:lpstr>8. If f(x) = log2(x + 1) and g(x) = 3x find (gof)(7)</vt:lpstr>
      <vt:lpstr>9. If f(x) = log2(x + 1), find f-1(4)</vt:lpstr>
      <vt:lpstr>10. Determine the value of: lim┬(x→∞)⁡(4∙(2/3)^x+7)</vt:lpstr>
      <vt:lpstr>11. Convert the following into radian measure: 110o</vt:lpstr>
      <vt:lpstr>12. A sector has an area of 9π/5 〖cm〗^2and a radius of 3 cm.  Determine the angle measure (in radians).</vt:lpstr>
      <vt:lpstr>13. Determine the angular velocity (in radians per second) of the second hand of a clock.</vt:lpstr>
      <vt:lpstr>14. Determine the linear velocity (in inches per second) of the second hand of the same clock, considering the second hand has a length of 9 inches.</vt:lpstr>
      <vt:lpstr>15. Evaluate: sin⁡〖(5π/6)-cos⁡((-π)/4) 〗</vt:lpstr>
      <vt:lpstr>16. Evaluate:  csc⁡〖(300°)+sec⁡(405°)〗</vt:lpstr>
      <vt:lpstr>17. The coordinate point P(p,2/3) lies on the unit circle in the second quadrant.  Determine the sinθ and cosθ, where θ represents the angle between the positive x-axis and the segment connecting (0,0) to P.</vt:lpstr>
      <vt:lpstr>18. Determine the value of csc θ given that cos θ = 3/5 and sin θ &lt; 0.</vt:lpstr>
      <vt:lpstr>19. Simplify the trigonometric expression: sin⁡μ/(1+cos⁡μ )+(1+cos⁡μ)/sin⁡μ </vt:lpstr>
      <vt:lpstr>20. Simplify the Trigonometric Expression: (1-cot^2 (α))/(1+cot^2 (α))+2cos^2 (α)</vt:lpstr>
      <vt:lpstr>Popper 5: Fill out answer choice A for #1 – 5.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10</cp:revision>
  <dcterms:created xsi:type="dcterms:W3CDTF">2017-02-03T14:49:34Z</dcterms:created>
  <dcterms:modified xsi:type="dcterms:W3CDTF">2017-07-17T18:52:26Z</dcterms:modified>
</cp:coreProperties>
</file>