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7:03:59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18810 3216 316 0,'-33'-7'94'0,"14"2"-91"15,0-3 37-15,-9 1-3 16,4-3-11-16,2 2 2 16,-11-3 5-16,14 0-6 15,-8 3-6-15,-11 4 4 16,-17 4-13-16,-26 0-5 15,-26 27-5-15,-24 25-1 16,-19 22-1-16,0 21 1 16,6 11-1-16,24 9 0 15,30 0 0-15,38-1 0 16,49-7 1-16,3-13-1 0,60-17 0 16,58-31 1-1,34-25 2-15,31-21 10 0,21-22 11 16,17-46-13-16,3-27-6 15,-9-16 0-15,-24-12 8 16,-41 1 5-16,-60 15-7 16,-60 23-5-16,-30 17-2 15,-35 19 1-15,-91 23 4 16,-37 23-9-16,-25 4 0 16,-3 44-9-16,52 12-6 15,43-3-8-15,50-16-24 16,46-12-40-16,0-8-53 0,27-15-124 15</inkml:trace>
  <inkml:trace contextRef="#ctx0" brushRef="#br0" timeOffset="403.8915">18785 3763 444 0,'-41'0'64'0,"36"0"-33"16,-3 0 25-16,-3 0-33 16,2 20-20-16,-4 10-2 15,13 12 0-15,0 0-1 0,0 5 1 16,8 3-1-16,44-2 0 15,19-8-1-15,35-5-11 16,-8-4-97-16,0-27-274 16</inkml:trace>
  <inkml:trace contextRef="#ctx0" brushRef="#br0" timeOffset="1867.984">19840 3397 144 0,'0'-9'41'0,"0"3"29"0,0 1-12 16,0 1-25-16,0-1-1 16,-2 1-3-16,-9-2-1 15,8 2-14-15,3 3-7 16,-6-2 0-16,6 3-2 16,0-4 1-16,-5 4-3 15,-3 0-1-15,8 0 0 16,-11 0 0-16,11 0 1 15,0 0 1-15,0 0 2 16,0 0 1-16,-8 0 1 16,8-1 3-16,-14 1 3 15,9-1 2-15,-1-2-1 16,6 3-6-16,-3 0-2 0,3 0-3 16,0 0-4-1,0 0 1-15,0 0-1 0,0 0 0 16,0-3 2-16,0 3-1 15,0-5 3-15,0 5 2 16,0 0 0-16,0 0-4 16,0 0-1-16,0 0 0 15,0 0-1-15,0 0 1 16,0-2 2-16,0 0 4 16,-5-4 7-16,5 6-6 15,0-2 1-15,0-1 1 16,0 3 0-16,0-5-3 0,0 5-3 15,0 0-2 1,0 0-1-16,0 0-1 0,0 0 0 16,0 0 3-16,0-5-3 15,0-5 1-15,0-7 1 16,41-7 0-16,16-4-1 16,9 1 2-16,-1 6-1 15,-13 7 4-15,-19 7-1 16,-12 7 1-16,-7 0-2 15,-14 0-2-15,11 10 0 16,-3 24 2-16,-8 12-2 16,0 0 1-16,0 4-2 15,0-11-1-15,-19-12 1 0,19-9-1 16,-8-11 0 0,8-4-1-16,0-3 1 0,19 0-2 15,55 0 2-15,16 0 0 16,-6 0 5-16,-16 0 2 15,-21 18-2-15,-15 19 4 16,-32 24 0-16,0 20 0 16,-73 13 2-16,-50-1-4 15,-11-16-5-15,3-24-2 16,22-26 0-16,30-24-1 16,14-3-2-16,32 0-20 15,25 0-17-15,8 0-30 16,19 4-84-16,14 7-323 15</inkml:trace>
  <inkml:trace contextRef="#ctx0" brushRef="#br0" timeOffset="23943.6999">26267 3728 126 0,'0'-2'156'16,"0"2"-136"-16,0 0 15 16,-8 0-9-16,2 0 10 15,6 0-16-15,0 0 5 16,0 0 8-16,0 0-5 0,0 0 4 15,0 0-7-15,0 0-13 16,0 0-7-16,0 0 0 16,-5 10-3-16,5 25 3 15,0 20 14-15,0 20-10 16,0 18-1-16,0 18-4 16,0 23-2-16,0 17-1 15,0 16 1-15,0 4-2 16,0 2 0-16,0 2-2 15,0-8 2-15,0-10 0 16,19-15 0-16,0-20-2 16,8-20-5-16,-8-15-7 15,0-17-11-15,-5-19-39 16,11-13-36-16,2-30-73 16</inkml:trace>
  <inkml:trace contextRef="#ctx0" brushRef="#br0" timeOffset="24777.8069">26332 3695 260 0,'0'0'53'16,"-8"0"-34"-16,8 0 21 16,0 0-10-16,0 0-10 15,0 0 6-15,0 0 2 16,0 5-8-16,14 5 6 0,19 2 1 15,-1 6-7-15,1 3 9 16,13 4-6-16,6 13-6 16,3 6-2-16,2 2 10 15,3 3-10-15,5 4-6 16,1 2 1-16,5 2-2 16,-3 4-2-16,8 4-2 15,-2 1 2-15,16 7 1 16,-6-4 1-16,9 7 0 15,0-7 0-15,5 5 1 16,14-2 2-16,13 3 0 16,11 2-7-16,20 5 0 15,2 5-2-15,14 6-2 16,-9 1 0-16,1-2-1 16,0-5 1-16,-20-14-1 0,-19-6 1 15,-7-4 0-15,-15-5-1 16,-18 2 0-16,-25-3-5 15,-8-4-10-15,-6-8-22 16,-13-9-54-16,-28-16-133 16</inkml:trace>
  <inkml:trace contextRef="#ctx0" brushRef="#br0" timeOffset="26210.0135">26169 5334 159 0,'0'0'50'16,"0"0"-11"-16,0 0-7 15,0 0-22-15,0 0 2 16,0 0 4-16,0 6-7 16,0 6-2-16,0-3 1 15,0 5 5-15,0-1-4 16,0-1 3-16,0 5 6 15,0 0-4-15,0 2-4 0,5 9-3 16,-5 4 0-16,0 5 2 16,0 5-4-16,0 4 1 15,0 1-4-15,0 0-2 16,14 3 0-16,5 1 1 16,0 2-1-16,8-6-1 15,-8-3 1-15,3 1 0 16,-11-6 0-16,-3-2 1 15,-8-6-1-15,0-7 0 16,6-5-1-16,7-10 1 16,1-4-5-16,5-3-3 15,8-2 8-15,17 0 6 16,-9 0 13-16,17 0 0 0,5 0 3 16,12 0 1-16,15-2-2 15,6-7-4-15,3-4-5 16,5 2 6-16,0 7-4 15,6-3-7-15,-12 7-1 16,1 0 5-16,-8 0-8 16,5 0-1-16,-9 3 0 15,18 8-1-15,-1-1-1 16,11 1 2-16,8-7 0 16,-2 1 4-16,-17-3 4 0,-8-1 3 15,-3-1-4 1,-11 5-4-16,12-3 2 0,-18-1-4 15,15-1-2-15,2 0 0 16,3 0-1-16,8 0-1 16,-5 0 1-16,0 0 1 15,10 0-1-15,-13-1 0 16,9-7 0-16,-7-1 1 16,6-4 1-16,-5 3-2 15,-3-1 1-15,-8 3 0 16,0 2-1-16,-9 1 0 15,-13 0 0-15,-2 3 0 16,2 2 0-16,-3 0 0 16,-3 0 0-16,-2 0-1 15,-11 0 1-15,-16 0-1 0,-6 0-7 16,-11 0-16-16,-8-5-56 16,0-22-135-16</inkml:trace>
  <inkml:trace contextRef="#ctx0" brushRef="#br0" timeOffset="27139.7482">26259 5777 95 0,'0'0'75'15,"0"0"-31"-15,0 0 6 16,0 0-6-16,0 0-17 16,0 0 1-16,0 0-7 0,0 0-8 15,13 0 9-15,28 0 9 16,17 0-12-16,7 0-1 15,9 0-1-15,10-8-3 16,-5 3 3-16,-8 2-6 16,-6 3 2-16,-13 0 1 15,-5 0 7-15,-15 16-6 16,-4 9 8-16,-9 18-4 16,-11 16-7-16,-8 6-4 15,0 11-2-15,-8-4-3 16,-22-8-3-16,16-19-2 15,11-13-15-15,3-24-70 0,9-8-78 16</inkml:trace>
  <inkml:trace contextRef="#ctx0" brushRef="#br0" timeOffset="28203.5216">29424 5794 94 0,'-11'0'69'0,"11"5"-60"15,0-3 29-15,0-2 0 16,0 0-8-16,0 0-9 16,11 0-5-16,-11 0-3 15,0 0 5-15,9 0-1 16,-4 0-2-16,0 0 3 15,-2 0 4-15,-3 0-11 16,6 0-1-16,-6 0 6 16,0 0-8-16,0 0-7 15,5 0-1-15,-2 0 1 16,8 0 2-16,8 1 10 0,0 8 7 16,-3-2-8-16,9 8-4 15,2 5 5-15,11 2-6 16,0 3-3-16,3 3 6 15,6-4 3-15,10 1-3 16,-5 3 3-16,-6 2-6 16,9-6-5-16,-12 1-2 15,-7-2-6-15,2-4-14 16,-19-3-28-16,8-5-70 16,-8-4-137-16</inkml:trace>
  <inkml:trace contextRef="#ctx0" brushRef="#br0" timeOffset="29073.5002">28560 5613 229 0,'0'-3'43'0,"0"1"17"16,0-3-7-16,0 1-17 16,0 4-8-16,0-2 6 15,0 2-5-15,0 0 3 16,0 0-3-16,0 0-1 16,0 0-5-16,0 0-3 15,-14 0-9-15,9 0-3 16,-14 0-3-16,-14 11 0 15,-2 19-2-15,-14 15-3 16,-1 6 1-16,7 9-1 16,5 4 0-16,24 0 0 15,6-1 0-15,8-11-1 16,8-9 0-16,44-16 1 0,13-13 0 16,20-11 4-16,8-3 3 15,5-7 2-15,-8-30 2 16,8-14-1-16,-19-9 0 15,-14-1-4-15,-18-2-1 16,-20 5-3-16,-22 13 0 16,-5 3-2-16,0 4 1 15,-5 10 0-15,-33 7-1 16,-9 11-1-16,-18 10-2 16,-17 0 2-16,-8 7 1 15,-8 23 0-15,5-1-1 16,28-1 0-16,21-10-1 0,31-1 2 15,13-2 0-15,0-1 0 16,38 7 3-16,41-2 12 16,14 1-2-16,16-1-5 15,8-4-8-15,3-1-9 16,11-3-36-16,-9-11-82 16</inkml:trace>
  <inkml:trace contextRef="#ctx0" brushRef="#br0" timeOffset="42827.642">27668 6839 18 0,'-11'0'145'16,"11"0"-84"-16,-8 0-8 16,0 0-8-16,3 0-17 15,-9 0-3-15,0 0-6 16,-10 0 3-16,5 0 8 15,11 0-1-15,-3 0-12 16,8 0-1-16,-8 0 2 16,11-3-4-16,0 2-3 15,-8-5 2-15,8 1 6 16,0 3 5-16,-11-1-8 0,11 3-3 16,-8 0-8-16,-3 0-1 15,8 0-3-15,-2 0-1 16,5 0 1-16,0 0-1 15,0 0 0-15,0 0 0 16,0 0 1-16,0 0-1 16,0 0 1-16,0-3 10 15,0 1 16-15,0-6 6 16,0-2-11-16,46-4-12 16,11-2 4-16,-2 1 2 15,-3 7-3-15,-6 1 0 16,-27 6 0-16,8 1-6 15,-16 0-2-15,-8 0-4 16,-3 14 0-16,0 24 1 16,-22 11 1-16,-35 9-1 0,11-4-2 15,13-9 0-15,30-15 0 16,3-14-1-16,8-9 0 16,50-7 0-16,4 1 1 15,9 5 1-15,-14 5-1 16,-10 20 0-16,-34 20 1 15,-13 27 2-15,-38 21 1 16,-87 16 1-16,-39-3-2 16,-18-13-1-16,2-28-2 15,30-32-2-15,41-39-10 16,29-16-50-16,59-64-57 16,21-37-134-16</inkml:trace>
  <inkml:trace contextRef="#ctx0" brushRef="#br0" timeOffset="44321.5709">27925 3860 52 0,'0'0'92'0,"0"0"-26"15,0 0-21-15,-6 0-15 0,6 0-2 16,-8 0 5-16,3 0 0 15,-4 0-2-15,4 0-5 16,0 0-7-16,5 0-1 16,-9 0 0-16,-2 0 6 15,3-3 2-15,0 1-6 16,-3-4 3-16,3 4 0 16,3 2-3-16,5-3-7 15,0 3-6-15,0 0-2 16,0 0 0-16,0 0 4 15,0 0-3-15,40-2-3 16,50-5 11-16,41-6 10 16,27-8-10-16,1-1 0 0,-9 4-3 15,-25-3 8-15,-21 9-1 16,-39 2-6-16,-27 2-8 16,-24 5-3-16,-9 1-1 15,-5 2 1-15,0 0-1 16,0 10 1-16,-11 38 1 15,-54 24 2-15,-28 28-2 16,-19 16 0-16,1 7-1 16,-7 0-1-16,15-9 1 15,24-19-1-15,51-25-19 16,23-43-113-16,5-40-499 16</inkml:trace>
  <inkml:trace contextRef="#ctx0" brushRef="#br0" timeOffset="53452.8985">24451 4927 198 0,'-11'0'66'0,"8"0"-65"0,3 0 28 15,0 0-12-15,0 0-9 16,0 0-2-16,0 0-1 15,0 0 6-15,0 0-3 16,0 0 16-16,-5 0 10 16,5 0-10-16,0 0 7 15,0-11 0-15,0-4-10 16,0-1 5-16,19-5-5 16,22-2-2-16,16-5 5 15,-2-1-3-15,10 6 0 16,-19 5 3-16,6 3-3 15,-19 8 1-15,-8 5-4 0,-17-2-2 16,3 4-7-16,-11 0-4 16,0 4 0-16,0 30 0 15,0 16 1-15,-52 18-4 16,-14 8-1-16,-5 4-1 16,20 2 0-16,10-4 0 15,22-11-2-15,19-13 0 16,0-15-1-16,5-20-4 15,41-9 4-15,6-7 3 16,3-3-1-16,2 0 1 16,-5 0 0-16,-6 0 0 15,-8 0 0-15,9 0-15 16,-12 0-75-16,-2 0-104 0,-14 0-234 16</inkml:trace>
  <inkml:trace contextRef="#ctx0" brushRef="#br0" timeOffset="53954.6713">25269 5023 207 0,'-11'0'168'0,"-3"-1"-151"16,14 1 27-16,0 0-12 0,0 0-22 16,0 0-5-16,0 17 21 15,0 5 4-15,0 2-5 16,25 0 5-16,-9-4-5 16,14-10-7-16,-22-1-4 15,1-9-2-15,2 0 0 16,-6-12 6-16,-2-23 1 15,2-10-15-15,-5-9-4 16,0-8 0-16,-33-12-1 16,-13-5-3-16,-6-1-1 15,14 15-1-15,22 13 0 16,5 17-2-16,11 14 6 16,0 11-1-16,0 9 3 0,0-2 0 15,0 3 0-15,0-8 0 16,0-12 1-16,57-7 1 15,30-7 7-15,17-4-3 16,0 3 3-16,-3 2 3 16,-17 10-3-16,-19 6-8 15,-13 8-1-15,8 9-4 16,-22 0-38-16,3 0-106 16,-35 10-205-16</inkml:trace>
  <inkml:trace contextRef="#ctx0" brushRef="#br0" timeOffset="54743.1831">25572 4684 118 0,'-6'-3'183'16,"1"3"-166"-16,5 0 17 15,0 0-5-15,-8 0 2 16,-1-2 7-16,-7-3 1 16,2-1-3-16,12 5-4 0,-9-3-5 15,5 4-6-15,6 0-8 16,0 0-2-16,0 0-7 15,0 13 0-15,0 18 10 16,0 11-4-16,6 6-4 16,7 5 0-16,-7-3 0 15,-6-3-2-15,0-7-1 16,5-10-3-16,-5-2 0 16,8-15-2-16,20-2-12 15,-9-11-36-15,14 0-55 16,-14-6-87-16,0-18-100 15</inkml:trace>
  <inkml:trace contextRef="#ctx0" brushRef="#br0" timeOffset="55169.3115">25907 4714 231 0,'0'0'38'0,"-5"0"-3"16,2 0-1-1,-8 0-9-15,3 5-16 0,-11 7 4 16,5 1 3-16,-5 11 3 15,0 1 5-15,0 2 5 16,-3 3-1-16,11-1-5 16,11-3-3-16,0-4-5 15,0-13 0-15,38-5-3 16,14-4 3-16,8-4 0 16,0-24 6-16,-3-14 3 15,-24 4-11-15,-19-6 0 16,-14 9-1-16,-20 7-1 0,-59 7-2 15,-13 13-2 1,13 8-7-16,27 0 0 0,38 0-20 16,14 11-59-16,0-8-147 15</inkml:trace>
  <inkml:trace contextRef="#ctx0" brushRef="#br0" timeOffset="72689.2569">4931 5614 136 0,'-8'0'63'15,"-11"0"-48"-15,19 0 53 16,0 0-20-16,-6 0-28 16,6 0-2-16,0 0 2 15,0 0-5-15,-5 0 11 16,5 0-9-16,-8 0 1 16,8 0 2-16,0 0 3 0,0 0-1 15,0 0 0-15,0 0 11 16,27 3-5-16,11 0-10 15,3-3-6-15,-3 0-7 16,0 0-3-16,-2 0-2 16,-12 0 0-16,-5 0-10 15,-5 0-33-15,-8 0-41 16,13 1-55-16</inkml:trace>
  <inkml:trace contextRef="#ctx0" brushRef="#br0" timeOffset="73043.17">5016 5791 179 0,'0'0'29'15,"0"0"27"-15,13 0 34 0,15 0-25 16,10-5-7-16,-6 1-6 15,7 1-14-15,-7 3-20 16,-4 0-18-16,-15-2-9 16,6 2-53-16,-11-11-93 15</inkml:trace>
  <inkml:trace contextRef="#ctx0" brushRef="#br0" timeOffset="74693.5299">6313 4949 179 0,'-5'0'26'16,"-9"0"14"-16,14 0-3 15,0 0-7-15,0 0-14 16,0 0-5-16,0 0-3 16,0 0 8-16,0 0-2 15,0 0-8-15,0 0 3 16,0 0 15-16,14 0 15 0,16-4 11 16,25-1-9-1,-4-6-4-15,15 5-10 0,7-2-3 16,-15 5 0-16,-17 3-8 15,2 0-9-15,-21 0 3 16,-3 0 5-16,-5 3-4 16,-9 9-5-16,-5 3 1 15,0 5-4-15,0 2-2 16,-19 9 1-16,-41 3-1 16,-24 5 0-16,13 2-1 15,11 1-3-15,22-9-1 16,16-1-1-16,22-8 0 0,0-10-2 15,27-5 2 1,44-1 5-16,16-8 1 0,3 0-1 16,8 0 0-16,-19 0 0 15,-19-12-12-15,-16 0-45 16,-9-5-126-16</inkml:trace>
  <inkml:trace contextRef="#ctx0" brushRef="#br0" timeOffset="75203.1249">7650 5003 105 0,'0'0'281'16,"0"19"-265"-16,0 5 44 16,0 9-19-16,0-3-16 15,0 0-11-15,0-2-4 16,0-13-6-16,0-7-3 16,8-8 0-16,-3 0 2 15,9-11 16-15,-1-20-1 0,7-15-18 16,-7 0-1-1,-7-1 0-15,-6 2-1 0,0 4 2 16,0 0 0-16,0 11 1 16,0 1-1-16,0 12 0 15,0 4 0-15,0 7 0 16,0 3 2-16,0 3-2 16,0-8 1-16,5-3 1 15,36-1 0-15,33-5 4 16,35 0 6-16,11 1 8 15,24-1 4-15,12 7-4 16,-17 2-8-16,-17 7-7 16,-18 1-5-16,-36 0 0 15,-16 0-4-15,-11 0-13 16,-11 0-45-16,2 0-88 0,-18-4-173 16</inkml:trace>
  <inkml:trace contextRef="#ctx0" brushRef="#br0" timeOffset="75607.4048">8042 4988 94 0,'0'-1'133'15,"0"-2"-61"-15,0 3 9 16,0 0-21-16,0 0-20 15,0 0-25-15,0 0-2 16,0 0 17-16,0 10-7 16,0 13 3-16,0 11-3 15,0 8-8-15,-33 1-6 16,9-4-6-16,-3 0-3 16,16-16-8-16,8-7-17 0,3-9-46 15,0-7-60-15,22 0-125 16</inkml:trace>
  <inkml:trace contextRef="#ctx0" brushRef="#br0" timeOffset="75945.1857">8582 4997 184 0,'-33'13'59'0,"6"8"-4"16,-11 4-12-16,11-2-3 16,8-1 2-16,10 0-3 15,9-6-1-15,0 1-10 16,28-13-1-16,42-4 10 16,18 0-9-16,10-16-7 15,0-14-7-15,-13 2-2 16,-25 3-1-16,-28 5-3 15,-32 2 2-15,0 4 5 16,-79 2-9-16,-19 3-6 16,5 5-5-16,22 4-8 15,31 0-24-15,20 0-51 16,15 0-67-16,5-3-231 0</inkml:trace>
  <inkml:trace contextRef="#ctx0" brushRef="#br0" timeOffset="76507.0596">6117 5621 194 0,'33'-1'47'0,"5"1"42"0,14-6-20 15,2 2-14-15,12-7-4 16,13 4-2-16,11 0-11 15,30-1 8-15,24 5-7 16,25-1-9-16,28-2-5 16,13-1-1-16,24-2-4 15,22-6 4-15,6-2-5 16,-5-1-10-16,-34 5-6 16,-46 2-3-16,-51 3 0 15,-55 5-2-15,-25 0-11 16,-27 3-31-16,-13 0-48 15,-6 0-86-15,0 0-275 0</inkml:trace>
  <inkml:trace contextRef="#ctx0" brushRef="#br0" timeOffset="77278.7495">7350 5922 271 0,'0'0'41'16,"0"0"11"-16,0 0 5 0,0-1-11 16,0 1-15-16,0 0-6 15,0 0 2-15,0 0-2 16,24 0 13-16,42-5 9 15,26-3-17-15,20-7-2 16,13 2 0-16,12-2-3 16,-12 5 2-16,-35 3-10 15,-24 4-9-15,-34 3-6 16,-29 0-2-16,-3 38 0 16,-35 26 2-16,-63 24-1 15,-20 8-1-15,-7 4-2 16,16-8 2-16,16-14-4 15,19-17-13-15,31-24-31 0,2-25-16 16,30-12-53-16,8-20-155 16</inkml:trace>
  <inkml:trace contextRef="#ctx0" brushRef="#br0" timeOffset="77939.4355">5542 5182 256 0,'0'0'128'16,"0"0"-95"-16,24 0 49 15,34 0-1-15,15 3-17 16,6 7-22-16,-8-3-13 16,-5 1-18-16,-25-1-11 15,-9-3-6-15,28-4-59 16,-16-4-225-16</inkml:trace>
  <inkml:trace contextRef="#ctx0" brushRef="#br0" timeOffset="79647.2048">5095 8272 249 0,'-9'0'63'0,"9"0"-23"16,0 0 17-16,0 0-25 16,0 0 14-16,0 0 1 15,9 0 2-15,-9 0-11 16,19 0-7-16,0 0-6 16,8 0-4-16,25-3-5 15,13-4 0-15,1-1-7 0,-1-3-6 16,-13 1-3-16,-19 2-4 15,-6-10-18-15,-13 6-45 16,-1 0-117-16</inkml:trace>
  <inkml:trace contextRef="#ctx0" brushRef="#br0" timeOffset="79887.3077">5067 8578 440 0,'0'6'22'16,"9"0"62"-16,29-5-20 15,14-1-35-15,2 0-16 16,3 0-8-16,-16 0-5 15,-3-12-21-15,-29-5-124 16</inkml:trace>
  <inkml:trace contextRef="#ctx0" brushRef="#br0" timeOffset="82347.4141">6622 7626 56 0,'0'0'49'16,"0"0"-36"-16,0 0 21 15,0 0 19-15,-6-2-5 16,6 2 9-16,0 0-4 16,0 0-8-16,-8 0-6 15,8 0-12-15,-5-3-8 16,5 3 1-16,0 0-7 0,0 0-1 16,0 0 2-16,0-2 4 15,0-2 6-15,0-3-5 16,43 0 2-16,12-9 5 15,10 5-10-15,14-6 1 16,-8 6 6-16,-5 4-1 16,-7 1-3-16,-12 0-3 15,-28 6-7-15,-14 0-6 16,-5 0 1-16,0 0 2 16,0 12-4-16,-24 27 3 15,-50 19-3-15,-18 4-1 0,-7 2-1 16,23-2 0-1,16-9-1-15,41-11-2 0,19-11-5 16,0-13-9-16,60-5 7 16,30-8 9-16,14-3 1 15,7-2 2-15,-4 0 0 16,-17 0-1-16,-25 0-1 16,-19 0-15-16,-18 0-70 15,4-20-99-15</inkml:trace>
  <inkml:trace contextRef="#ctx0" brushRef="#br0" timeOffset="82870.9766">7919 7639 13 0,'-5'-3'357'16,"-3"3"-331"-16,2 0 17 16,-2 0-9-16,-5 18 3 15,-12 12-9-15,17 4-2 16,-6 5 1-16,9-1-7 0,-1 3 2 15,6-13-11-15,0-9-8 16,0-10-3-16,0-9 2 16,6-6 7-16,35-35 5 15,16-21-14-15,-5-11 0 16,-17-1-2-16,-16-7 0 16,-19-1-3-16,0 4-6 15,0 10-3-15,0 22 3 16,-8 16 11-16,-3 17 0 15,8 8 2-15,3 5-2 16,0 0 0-16,0 0-4 16,41 0 4-16,52 0 7 15,38-2 5-15,33-12-3 16,13-4 1-16,-3-2-4 0,-16 1 0 16,-21-2-4-16,-45 8-2 15,-32 9-6-15,-32 0-29 16,-4 4-99-16,-16 0-98 15</inkml:trace>
  <inkml:trace contextRef="#ctx0" brushRef="#br0" timeOffset="83306.977">8686 7520 214 0,'0'-3'151'0,"0"3"-125"15,0 0 23-15,0 0-20 0,-6 0-6 16,-7 0-3-16,-1 4-8 16,-5 24 17-16,-3 4 8 15,-16 8-11-15,-6 7-10 16,-2 3-4-16,-28 4-3 15,14 2-7-15,-5-7-2 16,21-9-2-16,25-17-13 16,16-6-49-16,3-13-23 15,14-4-65-15,71 0-60 16</inkml:trace>
  <inkml:trace contextRef="#ctx0" brushRef="#br0" timeOffset="83599.073">9054 7598 173 0,'-41'29'140'16,"-6"8"-115"-16,23 6 12 16,5-9-11-16,19-10 3 15,0-11-16-15,19-13 3 16,46 0 15-16,20-13 18 15,19-22-16-15,-4-10-11 16,-10 3-8-16,-24 3-1 16,-33 9 2-16,-33 11-5 0,-33 5-1 15,-65 14-9 1,-25 0-1-16,-11 5-11 0,25 20-26 16,30-5-58-16,27 3-37 15,44-11-143-15</inkml:trace>
  <inkml:trace contextRef="#ctx0" brushRef="#br0" timeOffset="84065.05">6562 8439 270 0,'-19'0'35'0,"13"5"-22"16,6-1 14-16,-8-4-12 15,8 3 5-15,0-3 19 0,14 0 6 16,59 1 19-16,31-1-13 16,46 0-6-16,46 0-7 15,47-8-4-15,51-20 0 16,33-5 2-16,9 1-3 15,-6 1-13-15,-36 10-14 16,-65 3-6-16,-52 9 0 16,-54 6-19-16,-38 3-26 15,-39 0-15-15,-5 0-44 16,-8 0-107-16</inkml:trace>
  <inkml:trace contextRef="#ctx0" brushRef="#br0" timeOffset="84694.7319">7630 8718 74 0,'0'0'95'15,"0"0"-73"-15,0-3 22 16,0 3-9-16,0 0-3 16,0 0 15-16,0 0 12 15,0 0-5-15,0 0-21 16,0 0-7-16,0 0-6 16,0-2 3-16,0-3-7 15,0-2 11-15,41-5 4 16,25-5-4-16,10 2 5 15,17-6-1-15,-14 10 2 0,-14 0-9 16,-32 5-12-16,-19 6-10 16,-14 0-1-16,0 26 0 15,-19 18 8-15,-36 7-6 16,-21-7-3-16,27-10 1 16,10-13-1-16,26-12 0 15,13-9-3-15,0 0 1 16,3 0-1-16,46 0 3 15,-3-7 2-15,-13 7 2 16,-14 4 2-16,-19 32 3 16,-63 17 2-16,-57-1-11 15,-30-9-1-15,-8-30-23 0,41-13-76 16,38-37-147 0</inkml:trace>
  <inkml:trace contextRef="#ctx0" brushRef="#br0" timeOffset="90208.8601">5460 10827 216 0,'-11'0'87'0,"3"0"-51"16,8 0-5-16,0 0-12 16,-11 0-5-16,11 0 8 15,-8 0 9-15,8 0-7 16,0 0-11-16,0 0-1 16,0 0-3-16,0 0-3 15,0 0 3-15,0 0 4 16,0 0 10-16,0 0 0 15,0-3-3-15,33-3 11 16,7-2-6-16,12 4-7 16,-5 0-2-16,-4-1-12 0,-15 0-2 15,-7 0-2-15,-15 5-1 16,-1-4-3-16,-5 4-37 16,0 0-141-16</inkml:trace>
  <inkml:trace contextRef="#ctx0" brushRef="#br0" timeOffset="90604.8958">5561 11073 357 0,'0'-8'113'16,"33"0"-73"-16,24-2 37 15,3-2-24-15,-14 3-17 16,-2 6-10-16,-22-1-16 16,-11 4-10-16,-3 0 0 15,0 0-10-15,-8 19-105 16</inkml:trace>
  <inkml:trace contextRef="#ctx0" brushRef="#br0" timeOffset="92880.9453">6859 10737 0 0,'0'0'86'16,"0"0"-55"-16,0-7 8 15,0 4 22-15,5-6-1 16,1-4-13-16,13 2-4 15,-11-1-3-15,6 2 1 16,-9 4-5-16,1 2-8 16,2 1 1-16,-8 2 3 15,0 1 3-15,0-3-5 0,0 3 1 16,0-3-4-16,0 3-3 16,0 0-2-16,-8-2-5 15,-3 2-8-15,-8 0-1 16,-14 0-5-16,-33 2-3 15,-13 30 0-15,-5 14 0 16,-9 16 0-16,14 2-1 16,24 5 1-16,4 1 0 15,26-4 0-15,11-6 0 16,14-7 0-16,0-11-1 16,41-11 1-16,25-4-1 15,-9-10 0-15,22-10-7 0,0-7-18 16,6 0-59-16,-1 0-107 15,-10-16-120-15</inkml:trace>
  <inkml:trace contextRef="#ctx0" brushRef="#br0" timeOffset="93197.49">7099 11086 463 0,'-19'0'26'15,"19"0"-18"-15,0 0 9 16,27 0 17-16,44 0-6 16,8 0-4-16,5 0 9 15,-5-14 4-15,-13-5 7 16,-6 1-9-16,-16 2-7 0,-28 9-9 16,-16 5-12-16,0 2 2 15,0-2 5-15,-22-3 1 16,-49-2-8-16,-8 0-7 15,-5 7-3-15,10 0 3 16,22 0-5-16,25 0-10 16,16 0-20-16,11 0-19 15,0-9-10-15,57-5-59 16,61-9-73-16,26-3-51 16</inkml:trace>
  <inkml:trace contextRef="#ctx0" brushRef="#br0" timeOffset="93466.9556">8233 10751 393 0,'-123'0'48'15,"36"21"19"-15,30-6 1 16,24-5-26-16,30-5-31 16,3-5-8-16,9 0-3 15,48 0 12-15,11 0 28 16,-11 0-1-16,-21 0-3 15,-17 8-5-15,-19 23-5 16,0 15-2-16,-74 6-9 16,-32 1-9-16,-22-7-6 15,21-19 0-15,31-16-13 0,41-8-33 16,35-3-30-16,0 0-12 16,40-14-86-16,45-13-115 15</inkml:trace>
  <inkml:trace contextRef="#ctx0" brushRef="#br0" timeOffset="93759.1093">8811 10613 446 0,'0'9'27'15,"38"19"55"-15,28 4-25 16,-1 4-14-16,9 4-11 16,-22 1-16-16,-6 1-8 15,-13-2-6-15,-9-11-2 16,3-4-4-16,-2-13-15 15,2-3-75-15,-13-9-103 16</inkml:trace>
  <inkml:trace contextRef="#ctx0" brushRef="#br0" timeOffset="93939.1434">9367 10658 341 0,'-117'34'303'0,"5"27"-275"15,-13 10 18-15,-6 5-31 16,-5-3-13-16,10-11-2 16,42-21-9-16,37-15-21 15,47-20-53-15,6-6-37 16,73-25-76-16</inkml:trace>
  <inkml:trace contextRef="#ctx0" brushRef="#br0" timeOffset="94358.7913">9839 10578 276 0,'-14'-3'181'0,"14"3"-126"16,0 0 0-16,33 0-8 15,22-2 6-15,16 0-27 16,-1-1-17-16,-4 0-5 16,-12 1-4-16,4-4-2 15,-7 6-7-15,-4 0-79 0,-14 0-216 16</inkml:trace>
  <inkml:trace contextRef="#ctx0" brushRef="#br0" timeOffset="94577.1058">10041 10773 492 0,'0'0'49'16,"0"0"11"-16,35 3-15 15,17-3-37-15,19 0-8 16,13 0-3-16,1-17-118 0,-31-20-304 16</inkml:trace>
  <inkml:trace contextRef="#ctx0" brushRef="#br0" timeOffset="95401.0703">11647 10115 240 0,'-11'-3'105'0,"11"3"-37"15,0 0-7-15,0-1-11 16,11 1 11-16,43 0-12 16,12 0-18-16,5 0-6 15,-6 0-2-15,0-1-13 16,-7-2-7-16,-17 0-3 15,5-4-4-15,19-1-18 16,25-9-111-16,-8-9-249 16</inkml:trace>
  <inkml:trace contextRef="#ctx0" brushRef="#br0" timeOffset="95859.0041">12721 9799 331 0,'-11'0'50'15,"11"0"-35"-15,11-8 10 16,35-7 18-16,9 2 6 15,2-1 6-15,-5 4-4 16,-19 5-7-16,-11 5-24 16,-22 0-12-16,0 13-5 15,0 27 11-15,-36 14-1 0,-21-3-8 16,16-11-2-16,11-14-3 16,30-17-1-16,0-9-3 15,19 0 4-15,52 0 2 16,3-2-2-16,2-2 0 15,-22 4 3-15,-21 0 4 16,-14 13 8-16,-19 26 2 16,-8 14 13-16,-82 13-15 15,-41-2-11-15,-8-12-4 16,8-16-1-16,19-15-8 16,36-14-16-16,35-3-20 15,28-4-9-15,13 0-49 0,68 0-135 16</inkml:trace>
  <inkml:trace contextRef="#ctx0" brushRef="#br0" timeOffset="96120.9977">13844 9945 208 0,'-54'24'262'15,"-3"20"-248"-15,-3 9 45 16,-14 10 0-16,-30 11-29 16,1 7-6-16,-28 9-10 0,-8 5 0 15,3-9-9 1,16-5-5-16,21-10 0 0,29-15-5 16,29-17-2-16,27-12-15 15,14-12-29-15,0-8-45 16,46-7-12-16,22 0-72 15</inkml:trace>
  <inkml:trace contextRef="#ctx0" brushRef="#br0" timeOffset="96488.9236">13621 10533 360 0,'-14'0'69'0,"14"0"-31"16,0 0-7-16,33 0 5 15,46-5 14-15,33-8-7 16,24-3-2-16,9-1-13 15,-23 4-1-15,-34 5-4 16,-50 8-14-16,-19 0-7 16,-19 8 0-16,0 37-1 15,-38 19 7-15,-55 16-2 0,-5 2-3 16,0-4-3-16,8-4 0 16,16-9 0-16,28-10-5 15,16-10-12-15,30-16-96 16,0-20-190-16</inkml:trace>
  <inkml:trace contextRef="#ctx0" brushRef="#br0" timeOffset="98267.0712">5231 13335 181 0,'-11'0'88'0,"3"0"-65"0,8 0-4 16,0 0-3-16,0 0 1 15,0 0 9-15,-11-3 13 16,8 3-5-16,-2 0-7 16,5 0 1-16,0-4-5 15,0 4 2-15,19-1 5 16,27-2 9-16,9-1-10 16,16-7-3-16,-6 1-7 15,-5 1-7-15,-11 1-5 16,-13 3-7-16,-17 3-1 15,-8 2-4-15,5 0-25 16,0 0-149-16</inkml:trace>
  <inkml:trace contextRef="#ctx0" brushRef="#br0" timeOffset="98610.9539">5356 13616 376 0,'0'-12'71'0,"0"1"-2"15,52-4 2-15,22 2-26 16,5 2 0-16,-8 1-16 16,-17 9-26-16,-15-1-3 15,-7 2-2-15,15-6-35 16,-47-7-254-16</inkml:trace>
  <inkml:trace contextRef="#ctx0" brushRef="#br0" timeOffset="104586.9573">6183 13456 107 0,'-6'-3'134'0,"3"1"-80"0,-2 0 1 16,0-3-16-1,-1 4-7-15,-2-2 7 0,0 3 8 16,-3-3 2-16,11 2-9 16,-8 1-2-16,8 0-14 15,0 0-8-15,0 0-6 16,0 0-3-16,0 0 2 15,41 0 15-15,16 0 11 16,16-7-17-16,6 5-2 16,1-6 0-16,-10 0-9 15,-10 1-7-15,-2-1 0 16,-12 0-3-16,14-4-17 16,16-3-76-16,-7 0-137 15</inkml:trace>
  <inkml:trace contextRef="#ctx0" brushRef="#br0" timeOffset="104990.803">7767 13098 423 0,'-52'0'77'0,"19"0"-42"16,-19 22-12-16,-13 6-7 15,0 1 10-15,-6 1-3 16,16-5-1-16,17-10-5 0,13-6-11 16,25-3-2-16,0-5 4 15,11 5-2-15,30 2 8 16,-11 3 6-16,-3 7 5 15,-18 11-9-15,-9 7 7 16,0 12 2-16,-47 1-14 16,-24-3-6-16,-2-6-4 15,-6-16 0-15,13-15-1 16,6-3-1-16,22-6-3 16,25 0-3-16,13 0-9 0,0 0-26 15,13 0-41 1,53-11-77-16,4-15-71 0</inkml:trace>
  <inkml:trace contextRef="#ctx0" brushRef="#br0" timeOffset="105252.9324">8061 13282 183 0,'0'0'262'16,"-16"0"-237"-1,2 31 21-15,6 13 12 0,-16 7-33 16,2 2-4-16,-11 4-4 16,8-3-11-16,6-10-6 15,6-9 0-15,13-14-10 16,0-21-37-16,0 0-96 15,32-34-121-15</inkml:trace>
  <inkml:trace contextRef="#ctx0" brushRef="#br0" timeOffset="105432.9333">8233 13007 227 0,'-38'-11'413'15,"30"11"-396"-15,8 0-17 16,0 0-1-16,0 0-25 16,35 0-66-16,17 0-17 15,-8 0-5-15,-12 20-122 16</inkml:trace>
  <inkml:trace contextRef="#ctx0" brushRef="#br0" timeOffset="105740.7408">8541 13343 355 0,'-24'21'102'15,"24"3"-78"-15,0-4 20 16,0-6-27-16,0-7-11 16,0-7-3-16,0 0 13 15,13 0 25-15,39-23 8 16,24-7-25-16,17-3-10 15,-3 10 7-15,-22 7 7 16,-16 13-8-16,-19 3-7 16,-6 8 2-16,-16 24-4 15,-11 10 1-15,0 3-4 16,0-1-6-16,-6-3-2 16,1-13-11-16,5-11-23 15,0-5-34-15,0-10-44 16,38-2-41-16,3 0-17 0</inkml:trace>
  <inkml:trace contextRef="#ctx0" brushRef="#br0" timeOffset="105967.0069">9386 13285 275 0,'0'0'150'0,"0"0"-91"15,52 16 18-15,8 7-26 16,0 7-9-16,-3 7-14 16,-5 5-4-16,-11 3-10 15,-8 2-8-15,0-2-5 0,-9-8-1 16,-2-9-6-16,2-12-12 16,9-10-84-16,0-6-116 15</inkml:trace>
  <inkml:trace contextRef="#ctx0" brushRef="#br0" timeOffset="106168.7983">10011 13217 386 0,'-87'39'143'16,"2"21"-80"-16,-19 6-8 15,-7 5-20-15,-9 3-16 0,2-4-14 16,28-8-3-16,25-14-2 15,24-20-6-15,36-11-3 16,5-17-14-16,11 0-39 16,68-22-102-16,13-20-82 15</inkml:trace>
  <inkml:trace contextRef="#ctx0" brushRef="#br0" timeOffset="106498.8004">10493 13198 272 0,'-11'0'159'16,"11"1"-134"-16,0 2 19 15,33 2 18-15,19-5-9 16,-6 0-23-16,6 0-13 16,-14 0-13-16,3 0-4 0,3 0 0 15,-11 0-4 1,2 7-31-16,3 6-134 0,-19 0-180 15</inkml:trace>
  <inkml:trace contextRef="#ctx0" brushRef="#br0" timeOffset="106760.826">10638 13457 80 0,'-19'0'406'0,"13"0"-336"16,6 0-4-16,25 0-15 16,29 0-24-16,4 0-16 15,-1-8-10-15,-16-4-1 16,5 4-3-16,1 7-15 15,-1-5-105-15,-22-8-319 16</inkml:trace>
  <inkml:trace contextRef="#ctx0" brushRef="#br0" timeOffset="113466.9268">11699 12552 70 0,'-6'0'81'0,"1"0"-41"16,5 0-7-16,-9 0 5 16,9 0-13-16,0 0 1 15,0 0 8-15,0 0-8 16,-5 0 2-16,0 0-7 16,5 0 2-16,0 0 9 0,0-9 1 15,32-5 9-15,34-6 3 16,10-3-4-16,22 3-10 15,-5-3-2-15,-9 7-1 16,-18 7-15-16,-31 5-4 16,-5 4-5-16,-27 0-2 15,-3 11 1-15,-3 33 12 16,-73 19 2-16,-17 13-12 16,-19 3-3-16,14-7-2 15,25-11 0-15,35-22-1 16,18-13 0-16,20-15-1 15,0 0-2-15,33-9 3 16,33 3 1-16,13-1 2 16,11 3-1-16,-11 0 1 15,-6-1-1-15,-2-4-1 0,-19-2-1 16,3 0-13-16,7 0-62 16,-2-19-87-16,-5-6-143 15</inkml:trace>
  <inkml:trace contextRef="#ctx0" brushRef="#br0" timeOffset="113892.7366">12901 12543 438 0,'-8'0'64'0,"8"0"-58"0,0 9 2 16,0 18 28-16,8 2-14 15,3 1-9-15,-3-2-2 16,-8-8 0-16,11-8 1 16,-11-7-4-16,8-5-7 15,3 0 2-15,3-3 6 16,-1-31 14-16,6-16-19 16,-10-12-4-16,-9-6 0 15,0 3-1-15,0 13 1 16,0 9 0-16,0 17 0 15,0 13-1-15,0 7 1 16,0 6 0-16,0 0 0 16,0 0-1-16,0 0 1 0,13 0 0 15,53 0 0 1,43 0 1-16,30-4 2 0,24-11 5 16,1 1 16-16,-6 0-2 15,-35 4-11-15,-30 5-11 16,-33-2 0-16,-22 7-5 15,-6 0-26-15,1 0-84 16,-6 0-109-16</inkml:trace>
  <inkml:trace contextRef="#ctx0" brushRef="#br0" timeOffset="114230.8636">13561 12450 308 0,'-14'-2'108'0,"14"2"-85"16,0 0-14-16,0 0-3 15,0 0 21-15,0 15 13 16,0 5-6-16,0 6-1 16,0 8-4-16,0 5 0 15,0 6-15-15,-24-3-8 0,-4-5-5 16,9-10-1-16,0-8-6 16,19-7-11-16,0-9-43 15,0-3-80-15,47 0-69 16</inkml:trace>
  <inkml:trace contextRef="#ctx0" brushRef="#br0" timeOffset="114560.7967">14093 12467 175 0,'-33'0'141'0,"0"10"-126"15,0 18 22-15,1 2 18 16,-1 1-2-16,19 4-16 16,6-6-10-16,8-7 0 15,0-5-9-15,22-13-3 16,49-4 4-16,22 0 10 16,10-21-10-16,-5-8-10 15,-19 3 0-15,-32 2-1 16,-23 7 3-16,-24 4-3 15,0-3 4-15,-57 1-1 16,-30 4-11-16,-3 8-7 16,11 3-2-16,21 0-15 0,37 0-35 15,15 7-59 1,6 4-76-16</inkml:trace>
  <inkml:trace contextRef="#ctx0" brushRef="#br0" timeOffset="115070.9533">11767 13341 132 0,'-8'-3'136'0,"8"3"-69"15,0-2-19-15,0 2-21 0,0-4-3 16,0 0 12-16,19 0 36 16,73 1-9-16,45-5-12 15,86-8-4-15,58-11 1 16,41-9-7-16,13-3-13 15,-35 6-9-15,-44 9-13 16,-65 9-6-16,-54 5 0 16,-39 2-4-16,-33 1-4 15,-13 2-31-15,3 0-44 16,-9 5-67-16,-35 0-171 16</inkml:trace>
  <inkml:trace contextRef="#ctx0" brushRef="#br0" timeOffset="115588.7822">12808 13593 184 0,'0'0'155'16,"0"0"-125"-16,0 0-19 16,0 0-7-16,0-3-1 15,0 0 2-15,11-2 26 16,36 1 13-16,7-4 3 16,22-4 8-16,23 2-20 0,7-8 0 15,17-2-8 1,-17 0 10-16,-13 5-8 0,-28 4-12 15,-32 4-10-15,-33 6-4 16,0 1 1-16,0 15 1 16,-22 34 1-16,-35 25 2 15,-17 20-6-15,-2 11-2 16,16-1 0-16,22-6-11 16,24-32-100-16,14-44-366 15</inkml:trace>
  <inkml:trace contextRef="#ctx0" brushRef="#br0" timeOffset="129238.788">6294 15915 105 0,'-8'0'76'16,"8"-1"-72"-16,0 1-4 15,0 0-23-15,0 0-31 16,0 0-21-16</inkml:trace>
  <inkml:trace contextRef="#ctx0" brushRef="#br0" timeOffset="129277.1808">6294 15915 5 0,'-8'39'0'16</inkml:trace>
  <inkml:trace contextRef="#ctx0" brushRef="#br0" timeOffset="129786.6881">6240 16011 191 0,'0'0'29'0,"0"0"8"16,0 0 14-16,0 0-7 15,0 0 11-15,0 0-5 16,-11-5-7-16,3 4-19 16,8 1-14-16,-6-2-4 15,6 0 9-15,0 2 1 16,0 0 1-16,33 0-5 16,27 0 6-16,11 0-5 0,8 0 0 15,0 0-2 1,-8 0-4-16,-11 0-7 0,-14 0 0 15,-2-3 0-15,-9 3-2 16,9 0-8-16,-3 0-79 16,-22 0-80-16</inkml:trace>
  <inkml:trace contextRef="#ctx0" brushRef="#br0" timeOffset="130010.662">6518 16336 483 0,'65'-23'39'0,"34"6"26"15,-1 1-4-15,-27 8-52 16,-11 8-9-16,-22 0-3 15,0 0-31-15,-38 0-178 16</inkml:trace>
  <inkml:trace contextRef="#ctx0" brushRef="#br0" timeOffset="132010.6774">8934 15856 241 0,'41'-19'116'15,"-28"19"-109"-15,-13 0 6 16,6 2 6-16,7 11-3 16,1 9 3-16,-14 11-6 15,0 14 1-15,-60 17 3 16,-27 9-4-16,-17 19-5 15,-19 9-3-15,-7-1-1 16,31-10 0-16,31-15-4 0,44-23 0 16,24-17-5-16,24-11-1 15,23-10 6-15,26-6 0 16,12-8 2-16,18 0 3 16,23 0 2-16,5-22 3 15,-33 7-3-15,-25 6-7 16,-40 9-5-16,-33 0-20 15,0 0-52-15,-41 6-98 16</inkml:trace>
  <inkml:trace contextRef="#ctx0" brushRef="#br0" timeOffset="132364.7724">8522 16179 170 0,'-8'0'74'16,"-3"0"-65"-16,11 0 25 15,0 0 5-15,19 0 7 16,41-9-5-16,35-12-9 16,-2 1 4-16,0 5 20 15,-9 6-19-15,-10 2-20 16,2-2-9-16,3-3 0 0,-5 0-5 16,-9-1-3-16,-13 6-6 15,-14 4-24-15,-18 3-60 16,-18 0-63-16</inkml:trace>
  <inkml:trace contextRef="#ctx0" brushRef="#br0" timeOffset="132746.7049">9820 16030 9 0,'11'-4'313'0,"-11"4"-286"16,0 0 21-16,-11 9-15 16,-11 16-14-16,-22 13 9 15,-2-1 7-15,-14 14-1 16,8-1-10-16,14-1 0 16,11-3-12-16,0-14-7 15,16-19-5-15,11-13 0 16,0 0-3-16,19-35-4 15,46-13 6-15,25-6-7 16,3-2-10-16,-9 15 6 16,-18 13 12-16,-33 24 2 15,-12 4-1-15,-21 17 2 0,0 26 4 16,0 8 3-16,-21 7-1 16,-23-4-5-16,-2-3-4 15,-6-10-1-15,25-14-20 16,13-12-78-16,14-15-84 15</inkml:trace>
  <inkml:trace contextRef="#ctx0" brushRef="#br0" timeOffset="133030.6903">10273 16149 396 0,'-33'34'44'0,"-22"17"-39"15,9 0 20-15,13-10-10 16,22-17-4-16,11-21-9 16,11-3 0-16,68-38 13 15,39-19-2-15,21 0-1 16,-14 11 7-16,-27 23 5 16,-41 20-9-16,-35 3-8 15,-11 34-4-15,-11 15 8 16,0 11-6-16,-63 11-5 15,-10-6 0-15,21-11-19 16,14-19-47-16,38-19-33 16,0-16-57-16</inkml:trace>
  <inkml:trace contextRef="#ctx0" brushRef="#br0" timeOffset="133286.5879">11039 16083 207 0,'27'15'125'16,"-2"12"-69"-16,7 11 34 15,28 0-33-15,6 8-17 16,-6 3-7-16,-22 4-11 15,-33-5-14-15,-5-3-8 0,8-3-5 16,-8-17-26-16,0-8-71 16,0-17-83-16</inkml:trace>
  <inkml:trace contextRef="#ctx0" brushRef="#br0" timeOffset="133444.5367">11440 16170 418 0,'-101'47'103'0,"-3"20"-81"16,-16 13 47-16,-16 0-48 15,13 2-20-15,36-22-1 0,40-28-35 16,37-32-161-16</inkml:trace>
  <inkml:trace contextRef="#ctx0" brushRef="#br0" timeOffset="133998.7527">11778 16135 105 0,'-19'0'156'16,"-1"5"-128"-16,1 4 16 15,-2-6-5-15,15-3-9 16,6 0-2-16,0 0 7 16,8-17 5-16,36 3 17 15,10 3-7-15,4 3-5 16,-6-5-16-16,7 5-16 16,-1 0-9-16,-17 0-4 15,-3 8-1-15,-11 0-10 16,-27 2-33-16,0 20-67 15,-14 3-100-15</inkml:trace>
  <inkml:trace contextRef="#ctx0" brushRef="#br0" timeOffset="134230.2175">11767 16357 182 0,'19'0'190'0,"14"0"-116"0,-1-2 35 15,20-4-39-15,19 0-18 16,3 2-21-16,-28 1-20 16,0 3-11-16,-27 0-12 15,-19 0-47-15,0 0-110 16</inkml:trace>
  <inkml:trace contextRef="#ctx0" brushRef="#br0" timeOffset="136060.5618">13457 15472 123 0,'0'-6'149'15,"11"6"-126"-15,-11 0 0 16,0 0-7-16,0 0 14 16,8-7 22-16,36-8-6 15,5 4-4-15,3 0-2 16,-6 3-8-16,6 7-7 0,-6-5-9 15,1 6 4-15,-15 0-8 16,-7 0-9-16,-25 0 1 16,0 22 9-16,0 15 5 15,-46 16-9-15,-31 3-7 16,4 4-2-16,7 0 1 16,20-6-1-16,27-11 0 15,13-10 0-15,6-10-1 16,25-15 0-16,40-8 1 15,23 0 1-15,2 0 1 16,-11 0-2-16,-14 0 0 16,-19 0-4-16,-13 0-34 0,-33 0-26 15,0 0-93-15,-22-2-247 16</inkml:trace>
  <inkml:trace contextRef="#ctx0" brushRef="#br0" timeOffset="136458.5899">14322 15488 203 0,'0'18'217'16,"0"10"-190"-16,0 11 39 16,19-3-39-16,8-10-19 15,6-13-3-15,5-13-1 16,-14 0 8-16,-2-17 11 15,-3-20-5-15,0-10-18 0,-5-9-4 16,-14-6-12-16,0 8-5 16,0 7 16-16,0 7 5 15,0 13 1-15,-5 9 0 16,-9 5-1-16,0 9 2 16,-5 4 0-16,11-4 2 15,8 2 0-15,0-6 3 16,0-9 2-16,35-4 5 15,42-5 5-15,29-3 11 16,17-3-3-16,-3 7 3 16,-17 7-11-16,-18 8-13 15,-31 8-6-15,-21 2-3 0,-8 0-9 16,-20 21-41-16,-5 9-56 16,-30 6-83-16</inkml:trace>
  <inkml:trace contextRef="#ctx0" brushRef="#br0" timeOffset="136787.9312">14812 15451 177 0,'9'-9'128'16,"-9"9"-95"-16,0-5 9 16,0 4-2-16,10 1-15 15,-1-2-10-15,4 2 15 16,-2 0 29-16,3 23-18 16,-14 14-13-16,0 10-2 15,0 6-6-15,-25-6-5 16,12-2-9-16,4-14-6 15,9-7-1-15,0-4-16 16,-13-7-41-16,13-13-41 16,0 0-48-16,0-13-137 0</inkml:trace>
  <inkml:trace contextRef="#ctx0" brushRef="#br0" timeOffset="137097.0303">15232 15451 198 0,'-27'27'113'0,"-19"3"-56"16,7 5 11-16,15-3-31 16,24-6-13-16,0-17-8 15,63-9 14-15,43 0 10 16,25-4-17-16,-6-24-9 15,-21-7-7-15,-25 0-2 0,-14 0 5 16,-32 11-1-16,-33 2 0 16,0 8-1-16,-71 2-3 15,-27 11-5-15,-14 1 0 16,0 0-3-16,20 13-7 16,32 7-29-16,27-5-56 15,22-6-111-15</inkml:trace>
  <inkml:trace contextRef="#ctx0" brushRef="#br0" timeOffset="138026.9181">13332 16224 171 0,'8'0'85'0,"11"0"-11"16,14 0 5-16,43-7-23 0,30-9 12 16,44 1 6-1,28-1-7-15,23 1-15 0,18-6-2 16,4 5-7-16,-7-4-16 16,-20 5-14-16,-24-3-11 15,-25 0-2-15,-33 1-1 16,-24 2-13-16,-19-4-17 15,-16 4-34-15,-22 2-33 16,-33 0-84-16,0 2-234 16</inkml:trace>
  <inkml:trace contextRef="#ctx0" brushRef="#br0" timeOffset="138610.0906">14262 16465 77 0,'-14'0'170'0,"3"0"-125"16,3 0 4-16,-6 0-1 16,14 0-14-16,0 0-8 15,0-6 0-15,0 2-2 16,0-2 8-16,0-5-2 15,0 3 6-15,33-4 5 16,19-6-10-16,16 2-2 16,16-11-4-16,9 6-5 15,-14 3 5-15,-16 10-6 16,-17 8-12-16,-27 0-4 16,-19 3 1-16,0 27 6 15,-19 13 4-15,-46 8-6 16,-14-1-7-16,2-2 1 15,23-17-2-15,16-13 0 0,38-16 0 16,0-2-2-16,27 0-2 16,30-10 4-16,-2 7 2 15,-6 3 1-15,-46 19 0 16,-3 31 11-16,-66 16 3 16,-67 1-15-16,-42-10-2 15,-16-13-27-15,0-44-109 16,36-26-304-16</inkml:trace>
  <inkml:trace contextRef="#ctx0" brushRef="#br0" timeOffset="193696.0054">19221 5736 243 0,'-5'0'195'15,"5"0"-184"-15,0 0 19 0,0 0-12 16,0 0-5-16,0 0-3 16,0 0 6-16,13 0 6 15,7-4 9-15,4-4 4 16,6-1-14-16,14 1-9 15,2-2 2-15,-8-1-4 16,-10 3-5-16,-9 1-5 16,0 7 0-16,-11 0-1 15,-8 0-20-15,0 0-64 16,0 26-64-16,0 9-168 16</inkml:trace>
  <inkml:trace contextRef="#ctx0" brushRef="#br0" timeOffset="193892.1626">19058 6109 536 0,'8'1'21'15,"57"-1"26"-15,12 0 11 16,-4 0-38-16,-7 0-20 15,-14 0 0-15,-17 0-55 16,-5 0-106-16</inkml:trace>
  <inkml:trace contextRef="#ctx0" brushRef="#br0" timeOffset="194822.4318">20546 5605 114 0,'0'0'74'16,"0"-2"-35"-16,0 2 19 15,0 0-12-15,0-4-14 16,6 4-1-16,-3-2 12 15,2 2-1-15,-5-1-3 16,0 1 2-16,0 0-5 16,0 0-9-16,0 0 4 0,0 0-4 15,0 0-4 1,-8 0-3-16,-36 0-5 0,-29 18-6 16,-20 24-8-16,-24 14 0 15,13 9-1-15,30 6 1 16,17 2-1-16,35-2 1 15,22-10-1-15,0-11 0 16,19-11-1-16,47-17 0 16,2-9-3-16,30-13-10 15,6 0-19-15,8 0-47 16,5-18-102-16,-11 1-187 16</inkml:trace>
  <inkml:trace contextRef="#ctx0" brushRef="#br0" timeOffset="195152.1154">20928 5951 146 0,'-3'7'299'16,"3"2"-295"-16,22 1 45 15,44-7-18-15,24-3-6 16,8 0-8-16,0-11-2 15,0-7 0-15,-5-11 16 16,-22 1 0-16,-17 7-4 16,-24 1-3-16,-27 7-7 15,-3 3 8-15,-22 6-1 0,-62-1-20 16,-14 5 0-16,5 0-3 16,16 0 4-16,17 0-5 15,33 0-4-15,16 0-10 16,3 0-24-16,8 0-7 15,41-14-16-15,71 1-94 16,49-4-19-16,24 4-128 16</inkml:trace>
  <inkml:trace contextRef="#ctx0" brushRef="#br0" timeOffset="195392.1074">22289 5669 30 0,'-109'28'416'15,"-3"7"-383"-15,57-8 38 16,28-7-49-16,27-8-22 16,0-9 1-16,8 4 9 15,33 3 27-15,11 5 14 16,-14 7-1-16,-5 10-12 16,-33 10-10-16,0 10-7 15,-79 6-13-15,-25-10-8 16,-2-18-4-16,8-19-54 15,32-11-30-15,47-4-32 16,19-26-127-16</inkml:trace>
  <inkml:trace contextRef="#ctx0" brushRef="#br0" timeOffset="195706.3479">22780 5664 523 0,'19'0'31'0,"30"21"29"15,3 2-6-15,-1 3-20 16,1 1-9-16,-11 3-17 16,-8 0-7-16,-14 0-1 15,0-4-5-15,-19-5-22 16,8-6-40-16,3-12-108 16,-6-3-254-16</inkml:trace>
  <inkml:trace contextRef="#ctx0" brushRef="#br0" timeOffset="195863.996">23180 5649 598 0,'-136'66'52'16,"-22"25"5"-16,-6 7 4 16,1-2-54-16,18-15-7 15,39-25-54-15,73-27-83 16,33-29-134-16</inkml:trace>
  <inkml:trace contextRef="#ctx0" brushRef="#br0" timeOffset="197911.9774">19412 7167 381 0,'-5'0'132'0,"-3"0"-105"16,8 0 31-16,0 0-14 16,0 0-15-16,0-6-15 15,27 1-3-15,14-5 14 16,16 2-8-16,-11 2-13 0,-13-1-4 15,-6 4-5-15,3-1-19 16,-11 1-38-16,9 3-93 16,-9 0-175-16</inkml:trace>
  <inkml:trace contextRef="#ctx0" brushRef="#br0" timeOffset="198083.9659">19412 7167 569 0,'126'136'76'0,"-102"-136"-73"0,36 0 11 15,-3-2-3-15,-8-3-11 16,-2 0-6-16,-4 3-52 16,-2-4-111-16</inkml:trace>
  <inkml:trace contextRef="#ctx0" brushRef="#br0" timeOffset="198444.2213">20506 7024 464 0,'0'0'128'15,"0"0"-104"-15,0 3 13 16,21 0-6-16,18-3-16 0,15 0-8 16,3 0-7-1,-10 0-5-15,-9-10-24 16,8 0-67-16,6-1-181 0</inkml:trace>
  <inkml:trace contextRef="#ctx0" brushRef="#br0" timeOffset="199021.8955">21397 6769 57 0,'-5'-4'324'0,"-1"4"-308"15,6 0-9-15,0-4-1 16,0 1 13-16,0-1 14 15,30-1 18-15,6-5 22 16,7 0-18-16,4 1-17 16,4 1 4-16,-4 5-7 15,-20 3-19-15,-8 0-4 0,-11 0-1 16,-8 24-5-16,0 4 0 16,-41 7-3-16,-5-7-2 15,13-11-1-15,20-4-5 16,13-13-2-16,0 0-2 15,19 0 4-15,41-7 5 16,5-5 5-16,-10 1 3 16,-17 11 5-16,-19 0 2 15,-13 0 4-15,-6 35-2 16,-30 14-3-16,-58 9-10 16,-29-1-4-16,13-13-3 15,17-8-12-15,35-14-10 0,25-14-2 16,8-2-4-16,14-6 1 15,5 0-15-15,0 0-45 16,46-14-119-16</inkml:trace>
  <inkml:trace contextRef="#ctx0" brushRef="#br0" timeOffset="199314.106">22670 6645 89 0,'0'0'394'15,"0"0"-381"-15,-8 12 21 16,-30 19 13-16,-8 8-1 16,-28 7-20-16,-24 17-3 15,-25 11 6-15,-13 15-8 16,2-1-11-16,9 4-6 15,16-6-4-15,16-21 0 16,33-14-4-16,36-22-13 16,10-17-25-16,14-12-23 15,0 0-34-15,46-17 1 16,39-16-30-16</inkml:trace>
  <inkml:trace contextRef="#ctx0" brushRef="#br0" timeOffset="199666.0245">22264 7080 268 0,'-3'5'118'16,"3"0"-100"-16,0 0 4 15,0-3 11-15,0-2 8 0,41 0 8 16,19 0 1 0,17-10-9-16,5-7-13 0,-1 0 6 15,-13 2 1-15,-16 7-13 16,-5 8-15-16,-17 0-6 16,-17 9 0-16,-13 34 2 15,0 21 1-15,-62 11-3 16,-18 7-1-16,1-10 0 15,9-9 0-15,23-19-9 16,12-15-29-16,10-12-34 16,25-17-77-16,0-1-233 15</inkml:trace>
  <inkml:trace contextRef="#ctx0" brushRef="#br0" timeOffset="200775.8462">19641 8564 102 0,'0'0'101'16,"-11"-2"-48"-16,3 2 4 0,8 0-24 15,-14 0 6 1,14 0-3-16,-5 0-11 0,5 0-8 16,0 0 7-16,0 0 10 15,0 0 2-15,0 0 1 16,0 0-12-16,0 0-10 16,27 0 1-16,22 7 9 15,0-4-10-15,-2 0-10 16,2-3-5-16,-14 0 0 15,-10 0-15-15,-11 0-31 16,5 0-76-16,0 0-120 16</inkml:trace>
  <inkml:trace contextRef="#ctx0" brushRef="#br0" timeOffset="200986.2568">19696 8837 370 0,'0'0'209'0,"0"4"-193"16,52-2 50-16,13 2-28 16,-8-4-24-16,-2 0-14 15,-23 0-13-15,7 0-76 16,-31 0-169-16</inkml:trace>
  <inkml:trace contextRef="#ctx0" brushRef="#br0" timeOffset="202259.776">21187 8525 305 0,'22'-11'32'0,"-3"4"22"16,-13 5 9-16,-6 2-32 15,0 0-12-15,0 4 10 16,-20 33-4-16,-40 18-5 15,-24 15-9-15,-14 8-3 16,0 1-3-16,8-7-2 0,41-15-1 16,19-15-2-1,30-18-1-15,5-16-5 0,66-8 6 16,30 0 7-16,16-22 0 16,0-2-3-16,-5 1-2 15,-22 2 2-15,-30 11-4 16,-27 3 0-16,-20 6-9 15,1 1-56-15,-14 0-122 16</inkml:trace>
  <inkml:trace contextRef="#ctx0" brushRef="#br0" timeOffset="202508.0673">20849 8691 379 0,'33'0'17'16,"24"0"26"-16,22 0 20 16,25 0-29-16,8 0-6 15,-1 0-9-15,-4-2-19 16,-23-4-3-16,-13 1-37 15,8 3-78-15,6 2-172 0</inkml:trace>
  <inkml:trace contextRef="#ctx0" brushRef="#br0" timeOffset="202913.9673">22144 8657 275 0,'-30'2'204'0,"14"10"-193"16,-3 0 41-16,0 11-11 15,-9 0-17-15,-4 7-14 16,2 6-4-16,-6 4 9 16,-2 3 0-16,11-6-4 15,8-8-6-15,19-11-5 0,0-10-4 16,0-8-4-16,27 0 8 15,30-36 0-15,31-6 0 16,-4-5-11-16,-5 3 5 16,-13 8 6-16,-20 8 0 15,-8 13 2-15,-30 8 0 16,-2 7 1-16,-6 0 1 16,0 22 9-16,-6 19 13 15,-26 3-14-15,-4 4-3 16,-8-2-6-16,12-7-3 15,10-8-5-15,11-9-11 16,11-13-24-16,0-8-43 0,0-1-102 16,33 0-56-16</inkml:trace>
  <inkml:trace contextRef="#ctx0" brushRef="#br0" timeOffset="203198.1239">22578 8870 302 0,'-19'0'208'16,"0"17"-162"-16,5 5-2 16,6 6-13-16,-3 2-11 15,8-9-11-15,3-6-7 16,0-8-2-16,36-7 0 16,48-1 0-16,25-22 5 15,6-1-2-15,-17 6 7 16,-33 11 23-16,-18 7 0 0,-28 0-20 15,-19 20-2-15,0 17 0 16,-8 6-7-16,-44 0-4 16,19-8-17-16,14-10-34 15,19-11-21-15,0-9-66 16,0-5-38-16,46-6-138 16</inkml:trace>
  <inkml:trace contextRef="#ctx0" brushRef="#br0" timeOffset="203416.0614">23423 8787 518 0,'0'0'36'16,"46"20"5"-16,14 3-3 15,-2-1-11-15,7 0-10 16,-5-2-10-16,-22 1-7 15,9-5 0-15,-20 3-1 16,-3-10-8-16,-5-1-36 16,-5-1-97-16,0-7-101 15</inkml:trace>
  <inkml:trace contextRef="#ctx0" brushRef="#br0" timeOffset="203588.2485">23895 8799 344 0,'-93'31'250'16,"-5"13"-213"-16,-6 13 32 16,-8 8-43-16,9 0-26 15,5-5 0-15,30-15-16 16,24-18-28-16,36-18-26 16,8-9-52-16,41-5-91 15</inkml:trace>
  <inkml:trace contextRef="#ctx0" brushRef="#br0" timeOffset="203969.9382">24405 8720 360 0,'19'0'69'0,"16"0"-13"16,12-2 10-16,10-3-38 15,-5-2-12-15,13-5-14 16,-13 0-2-16,-17-4-9 16,-2 11-33-16,-8 5-65 15,-17 0-104-15</inkml:trace>
  <inkml:trace contextRef="#ctx0" brushRef="#br0" timeOffset="204174.061">24647 8817 411 0,'0'0'120'0,"0"0"-75"16,3 3 8-16,27-3-39 16,5 0-14-16,9 2-44 15,8-2-145-15</inkml:trace>
  <inkml:trace contextRef="#ctx0" brushRef="#br0" timeOffset="205050.4154">25408 8243 254 0,'0'0'137'0,"0"0"-99"16,27-2 3-16,39-9 24 15,18-1-12-15,9-4-14 16,-9 4-5-16,-18 10-14 15,-20 2-11-15,-21 0-9 16,-12 0 1-16,-7 14 1 16,-6 20 1-16,0 18 2 15,-57 11 2-15,-22 6-7 16,13-4 1-16,9-6 1 16,30-12-2-16,27-9 1 15,0-10-1-15,0-9 0 0,38-6 1 16,22-8 2-16,11-3 0 15,8-2-1-15,-6 0-2 16,-2-5-2-16,-19-14-30 16,-11 8-49-16,-3-1-94 15,3-1-91-15</inkml:trace>
  <inkml:trace contextRef="#ctx0" brushRef="#br0" timeOffset="205426.2307">26608 8439 401 0,'0'22'91'16,"5"2"-53"-16,22 3 2 15,6-7-12-15,5-9-9 16,3-11-11-16,-3 0 8 16,3-8-8-16,6-22-2 15,-15-14-1-15,-7-9-3 16,-17-1-2-16,-8-1-1 15,0 10 0-15,0 14 1 16,-3 10 0-16,-13 14 3 16,2 2-1-16,6 5-1 15,8 0-1-15,0 0 1 16,0 0-1-16,8-5 0 16,50-9 0-16,15-5 2 0,17 3 1 15,14-2 5 1,-9 3 9-16,3 9 10 0,-13 5-10 15,-22 1-17-15,-17 0-3 16,-11 0-29-16,4 1-24 16,-12 9-61-16,6 5-47 15,-28 1-154-15</inkml:trace>
  <inkml:trace contextRef="#ctx0" brushRef="#br0" timeOffset="205770.0289">27355 8362 202 0,'-6'0'153'0,"6"0"-127"15,0 0 10-15,0 0 0 16,0 0-2-16,0 0 0 16,0 0 2-16,0 7-3 15,0 9-14-15,0 11 10 16,-21 7-10-16,1-1-3 16,-4 2 0-16,-3 1-8 15,8-7-8-15,-3-1 0 0,11-9-6 16,3-2-16-16,8-6-38 15,0-8-46-15,0-3-80 16,32 0-103-16</inkml:trace>
  <inkml:trace contextRef="#ctx0" brushRef="#br0" timeOffset="206039.6698">27715 8435 316 0,'-19'0'25'0,"0"11"4"16,5 11 12-16,8 5 1 0,6-1-11 16,0-4 3-16,0-5-1 15,39-8-15-15,34-9 5 16,12 0-3-16,10-5-8 16,-8-21 6-16,-10-3 3 15,-36 7-6-15,-28 3 4 16,-13 3-3-16,-41 4-5 15,-29 0-11-15,-10 1-11 16,15 2-25-16,21-4-19 16,9 6-55-16,24 0-75 15</inkml:trace>
  <inkml:trace contextRef="#ctx0" brushRef="#br0" timeOffset="206550.2015">25127 8964 132 0,'33'-7'162'0,"0"1"-119"16,13 5 8-16,11-3-10 16,22 2 5-16,33-1-7 15,46-1 9-15,39-3 2 16,18 0-2-16,19-1-4 16,9-4 0-16,-11 1-18 15,-22-1-11-15,-22-1-4 0,-38 3-9 16,-30-2-2-16,-22 1-1 15,0-6-1-15,-8 5-5 16,-8 1-9-16,3-3-18 16,-15 0-42-16,1 7-70 15,-11 6-130-15</inkml:trace>
  <inkml:trace contextRef="#ctx0" brushRef="#br0" timeOffset="207240.0895">26733 9153 231 0,'-19'0'45'0,"11"0"-18"16,0 0 7-16,2 0 12 15,6 0-2-15,0 0-12 16,0 0 4-16,0 0 11 16,0 0-9-16,0 0 1 15,19-6-6-15,22-3 8 16,11 2-2-16,13-3-10 16,-13 2 4-16,-5 3-13 15,-28 0-14-15,-6 5-4 16,-13 0-2-16,0 0 1 15,0 0-1-15,0 0 0 0,0 0 0 16,0 15 0 0,-13 13 2-16,-20 3-2 0,-5-3 1 15,0-1-1-15,10-7 0 16,20-10-1-16,3-5-3 16,5-3 0-16,0-2 4 15,0 7 0-15,0 1 2 16,0 6 5-16,0 10 2 15,0-2 2-15,-14 4 1 16,-24 1-6-16,-3-6-5 16,3-4 1-16,11-6-2 15,8-8-2-15,-14-3-2 16,0 0-1-16,0 0-6 16,1-6 0-16,7 6-4 15,3 0-32-15,3 0-27 0,19 0-48 16,0 13-162-16</inkml:trace>
  <inkml:trace contextRef="#ctx0" brushRef="#br0" timeOffset="208433.8499">19663 11144 155 0,'-8'-5'69'16,"-6"5"-33"-16,14 0 1 15,0-2-23-15,-11 2-9 16,11 0 10-16,0 0 35 16,0 0 15-16,0-4-13 0,0 2 1 15,0 1 1 1,0-5-23-16,38-4-7 0,9-2 7 15,5 1-7-15,-1-1-10 16,1 2-1-16,-19 6-13 16,-6 1-8-16,-19 3-20 15,3 0-53-15,-11 10-113 16</inkml:trace>
  <inkml:trace contextRef="#ctx0" brushRef="#br0" timeOffset="208628.0615">19748 11364 473 0,'46'-1'165'0,"11"1"-150"15,17 0 65-15,2 0-74 16,-8 0-6-16,3 0-84 15,-11-13-142-15</inkml:trace>
  <inkml:trace contextRef="#ctx0" brushRef="#br0" timeOffset="211701.8822">21168 10973 326 0,'0'-7'27'15,"8"-2"11"-15,-8 2 10 16,11-4 1-16,-3 0-12 16,6-4 5-16,-9-1-1 0,-5 7-2 15,0 3-4-15,0 6-2 16,0 0-2-16,0 0-8 16,-32 10-13-16,-34 30-4 15,-18 15-6-15,5 15 2 16,24 3-1-16,17 1-1 15,33-9 0-15,5-11 0 16,0-13-1-16,32-13-2 16,20-10 0-16,8-14-4 15,6-4-7-15,-1 0-27 16,0 0-45-16,14-9-89 16,6-6-210-16</inkml:trace>
  <inkml:trace contextRef="#ctx0" brushRef="#br0" timeOffset="212077.7812">22330 10879 123 0,'0'-8'271'0,"-3"8"-253"15,-41 0 29 1,-8 0-21-16,-13 0-13 0,-22 11 18 16,2 16 4-1,6 3 2-15,14-6-1 0,38 0-19 16,27-7-17-16,0-6 0 16,13-1 0-16,39-9 7 15,8 11 8-15,-14-3 10 16,-5 6 2-16,-24 9-3 15,-17 14 7-15,-17 8-4 16,-65 9-16-16,-13-3-7 16,-3-11-4-16,5-19-12 0,6-21-27 15,21-1-23 1,28-11 1-16,33-11-39 0,5 2-52 16</inkml:trace>
  <inkml:trace contextRef="#ctx0" brushRef="#br0" timeOffset="212391.8082">22788 10975 309 0,'0'0'208'16,"-47"0"-186"-16,-24 26 23 0,-16 12-17 16,-11 20 1-16,-11 14-1 15,16 6-11-15,22 8-10 16,39-12 2-16,32-13-7 16,19-15-2-16,65-21-3 15,28-10 3-15,11-11 0 16,-6-4-1-16,-11 0-14 15,-32 0-18-15,-11-8-47 16,-9-8-103-16</inkml:trace>
  <inkml:trace contextRef="#ctx0" brushRef="#br0" timeOffset="213142.0077">23298 11018 262 0,'0'-3'61'0,"0"3"-4"16,0 0-6-16,0-3 4 15,0 3-4-15,0 0-8 16,0 0-6-16,0 0-11 15,0 0-7-15,0 0-3 16,0 0 2-16,0 0-5 16,0 0 4-16,13 7 11 0,34 12-3 15,13 4-6-15,5 2-12 16,20 1 3-16,-6 1-4 16,-14-5-5-16,-13 0-1 15,-19 3 0-15,-6-4-5 16,-16-3-9-16,-11-3-33 15,0-7-32-15,0-1-59 16,0-7-118-16</inkml:trace>
  <inkml:trace contextRef="#ctx0" brushRef="#br0" timeOffset="213351.9801">23966 10875 458 0,'-44'0'143'16,"-16"28"-110"-16,-14 21 28 16,-29 18-20-16,-14 16-21 15,-14 9-15-15,0-9-2 16,33-13-3-16,32-22-15 16,39-25-39-16,27-20-42 15,0-3-57-15,79-22-194 16</inkml:trace>
  <inkml:trace contextRef="#ctx0" brushRef="#br0" timeOffset="213825.9442">24623 10943 515 0,'-8'0'53'15,"8"0"-19"-15,19 0 0 16,49 0 1-16,22 0-15 16,-3-11-17-16,-16-4-3 0,-25 7-1 15,-13-1-7-15,-19 9-32 16,5 0-101-16,-6 0-216 16</inkml:trace>
  <inkml:trace contextRef="#ctx0" brushRef="#br0" timeOffset="214102.0182">24595 11236 328 0,'0'3'246'0,"0"4"-219"15,0 3 26-15,52-6-6 16,16-4-13-16,14 0-25 16,-14 0-9-16,-10 0-21 15,-4-13-62-15,-7-13-127 16</inkml:trace>
  <inkml:trace contextRef="#ctx0" brushRef="#br0" timeOffset="229147.7176">26182 10503 117 0,'0'-4'19'16,"0"4"10"-16,0-2 4 15,0 2-8-15,0 0-14 16,0 0-7-16,6-4-4 0,-6 3 0 15,13-1-7-15,-7-6-2 16,8 2 7-16,-9 4 2 16,3-3 0-16,-8 3 1 15,0 2-1-15,0-4-6 16,0 4-2-16,0 0 3 16,0 0-3-16,0 0 8 15,0 0 8-15,0 0 12 16,-8 0 13-16,3 0-3 15,-1 0 3-15,-2 0-11 16,8 0 3-16,0 0-9 16,0 0-6-16,0 0 0 15,0 0 10-15,0 0 12 16,0 0-9-16,0 0-4 16,0 0 0-16,0 0-7 0,0 0-4 15,0 0-1-15,0 0-2 16,0 0 15-16,0 0 10 15,0 0-12-15,0 0-10 16,0 0-3-16,0 0 2 16,0 0-3-16,0 0-2 15,19 0 2-15,22 0-1 16,5 0 0-16,-8 6 1 16,9-1 2-16,-9-5-5 15,-5 0-1-15,-6 0 1 16,0 0 0-16,-13 0-1 15,-3 0-3-15,2 2-37 0,-13 6-112 16,0-2-316-16</inkml:trace>
  <inkml:trace contextRef="#ctx0" brushRef="#br0" timeOffset="230129.9508">27126 10269 151 0,'-8'0'27'15,"2"0"-23"-15,6 0 2 16,0 0 7-16,0 0 14 16,0 0 5-16,0 0 9 15,0 0-3-15,0 0 0 16,0 0-13-16,0 0-8 15,0 0-7-15,0 0 4 0,0 0-7 16,0 0-2-16,6 0 6 16,35-9 15-16,5-1 3 15,17-2-4-15,-1-2 2 16,9 1-3-16,0-4-6 16,-11 4-8-16,-3-2 4 15,-5 2-7-15,-16 7-4 16,-17 0-1-16,-6 3-1 15,-7 3 0-15,-1 0-1 16,-5 3 4-16,0 24 14 16,0 13-6-16,-11 7-4 15,-41 10-1-15,-8 1-2 16,-13 4-2-16,16-10-2 0,10-8-1 16,15-15 0-16,12-11-4 15,20-9-12-15,0-9-21 16,0 0-28-16,0 0-40 15,33 0-188-15</inkml:trace>
  <inkml:trace contextRef="#ctx0" brushRef="#br0" timeOffset="230601.6953">26332 10910 243 0,'-13'0'67'0,"13"0"-55"0,0 0 15 15,0 0 13-15,41 0 1 16,16 6-3-16,36-1 17 15,24-3-3-15,36-2-11 16,35 0 4-16,22-10-4 16,5-15-12-16,0 1-3 15,-37 4-10-15,-53 6-11 16,-40 8-5-16,-39 6-5 16,-19 0-29-16,-8 0-40 15,-5 5-87-15,-14 12-213 16</inkml:trace>
  <inkml:trace contextRef="#ctx0" brushRef="#br0" timeOffset="231343.796">26188 11374 203 0,'-6'0'38'15,"6"0"1"-15,0 0-1 16,0 0-16-16,0-4-3 16,0 2-2-16,0-2 9 15,0 3 17-15,0-5-2 16,33 1 1-16,24-6-2 15,17 0-1-15,5-1-2 16,0 2 0-16,-22 6-3 16,-24 4-11-16,-19 0-13 15,-14 0-3-15,0 29 4 0,-8 20-1 16,-58 13-9 0,-32 8-1-16,-14 8-4 0,-5-2-5 15,5-2 2-15,22-9 7 16,25-11-2-16,32-9-5 15,25-12 1-15,8-10-2 16,0-2 0-16,41-7 5 16,16 0 3-16,8-4 5 15,-5-6 0-15,0-1-2 16,-8-3-3-16,-14 0-18 16,-5 0-48-16,8 0-90 15,-8 0-203-15</inkml:trace>
  <inkml:trace contextRef="#ctx0" brushRef="#br0" timeOffset="231787.585">26943 11602 551 0,'-22'0'51'16,"22"17"-49"-16,0 17 2 15,-5 6 1-15,5 2-3 16,0-7-2-16,0-5 0 16,0-8 1-16,0-13 0 15,0-3 0-15,0-6 6 16,5 0 10-16,14-28 4 0,9-7-17 16,-9-7-4-16,0-2 1 15,-11 1-1-15,-3 4 1 16,-5-2-1-16,3 10 0 15,8 3-1-15,-3 6 1 16,11 6 0-16,-8 4 0 16,3-4 1-16,8 1-1 15,16 0 1-15,3-5 1 16,21-2 13-16,18-1 8 16,7-6-3-16,22-4 0 15,3 6-6-15,-20 7-10 16,-7 8-4-16,-20 6-5 0,-10 1-19 15,-3 5-18-15,-6-1-28 16,3 1-56-16,-22 0-49 16,-21 0-112-16</inkml:trace>
  <inkml:trace contextRef="#ctx0" brushRef="#br0" timeOffset="232131.84">27472 11580 25 0,'-5'0'266'0,"-1"0"-208"16,6 0-16-16,0 0-4 15,-8 0-5-15,8 15-2 16,-5 10 16-16,-15 8-1 16,4 7-2-16,-17 9-13 15,-16 7-11-15,3-2-10 16,-3 0-7-16,11-9-3 16,10-10-1-16,12-13-8 15,16-12-7-15,0-10-29 0,0 0-16 16,33-22-25-16,43-12-57 15,11-7-96-15</inkml:trace>
  <inkml:trace contextRef="#ctx0" brushRef="#br0" timeOffset="232409.7657">27780 11650 199 0,'-38'0'145'0,"3"21"-90"16,5 1 5-16,2 1-12 15,20-4-13-15,8-2-13 16,0-2-3-16,0-2 9 16,27-12-1-16,33-1-10 15,14 0 2-15,16-18 0 16,3-15-5-16,-22 2 14 0,-14 5-3 16,-41 8-1-16,-16 4 0 15,-8 3-1-15,-63 0-23 16,-27 0-2-16,24 4-11 15,17 0-11-15,38-3-30 16,19-9-30-16,11-4-102 16,73-13-137-16</inkml:trace>
  <inkml:trace contextRef="#ctx0" brushRef="#br0" timeOffset="233083.5246">28710 10903 304 0,'0'-6'59'16,"0"1"-18"-16,8-5 10 15,25 2-7-15,5-2-10 16,3-1-15-16,5-1-6 16,-8 5-9-16,1 0-4 15,-12-2 0-15,-13 4-7 16,-1 1-11-16,1 4-31 0,5 0-68 16,-14 0-222-16</inkml:trace>
  <inkml:trace contextRef="#ctx0" brushRef="#br0" timeOffset="233279.0894">28710 10903 385 0,'-30'158'106'0,"30"-147"-53"16,0 0 21-16,24-4-32 0,15-6-27 15,7-1-15-15,-8 0-24 16,11 0-61-16,-2-15-96 16</inkml:trace>
  <inkml:trace contextRef="#ctx0" brushRef="#br0" timeOffset="234997.512">29413 10125 6 0,'-8'0'256'0,"-3"0"-226"15,11 0 22-15,0 0 7 16,0 0-8-16,0 0-18 15,0 0-10-15,0 0-8 16,19 0 21-16,-8 0 0 16,-11 0-13-16,0 0-5 15,0 0-8-15,14 0-5 16,13 0-4-16,17 4 1 16,-3 3-2-16,16-5 0 0,-8 1-4 15,0-3-12-15,11 0-44 16,-8 0-87-16,-19 0-233 15</inkml:trace>
  <inkml:trace contextRef="#ctx0" brushRef="#br0" timeOffset="235491.5814">30133 9898 224 0,'0'0'135'15,"0"0"-126"-15,14 0 20 16,32 0 6-16,20 0-10 16,-1 0-6-16,6-10 9 15,-6 0 11-15,-5 2-10 16,-21 5-7-16,-12 3-4 0,-8 0-7 16,-5 0-4-16,-9 0 1 15,3 0-2-15,-2 0-2 16,-6 0 3-16,0 19 2 15,0 12 6-15,-19 10-5 16,-33 5 0-16,-8 7-5 16,0 0-1-16,3-5-1 15,-3 2 0-15,8-8-2 16,11 0-1-16,3-9-1 16,13-4-4-16,17-5-15 15,3-5-35-15,5-6-44 16,0-4-29-16,24-7-61 0</inkml:trace>
  <inkml:trace contextRef="#ctx0" brushRef="#br0" timeOffset="236023.6497">30730 10201 312 0,'0'0'55'16,"0"0"-29"-16,0 0 26 16,0 15-8-16,0 4-9 15,0 1-14-15,0 6 3 0,6-2 5 16,-1 1-12-16,3-8-5 16,-2-8-3-16,2-1-4 15,-8-8-1-15,6 0 2 16,-6 0-2-16,0 0-4 15,19-8 0-15,-6-18 0 16,15-12-11-16,-4-8-6 16,-5-9-2-16,8-3 8 15,-7 4 0-15,1 1 8 16,-15 11-1-16,-6 8 4 16,0 12 1-16,0 7-1 15,0 4 4-15,0 3-1 0,0 5-2 16,0 3 0-1,0 0-1-15,0 0 1 0,0 0 0 16,0 0 2-16,0 0-3 16,5-5 3-16,42-3 0 15,13-4 5-15,30-8-2 16,16 5-1-16,0-3 6 16,3 0 1-16,-11 4-4 15,-18 4-2-15,-20 4-4 16,-17 4-2-16,-7-1-3 15,-17 2-12-15,8 1-33 16,11 0-63-16,-24 0-87 16</inkml:trace>
  <inkml:trace contextRef="#ctx0" brushRef="#br0" timeOffset="236399.7184">31298 10087 195 0,'-6'0'125'15,"6"0"-96"-15,0 0-6 16,0 0 1-16,0 2-1 16,0 11-1-16,-5 4 33 15,-4 11-2-15,-4 1-10 16,-12 11-16-16,-7 2-13 16,-7-1-2-16,4 2-9 15,2-7-3-15,-5 0-2 16,19-9-6-16,5-11-17 15,14-6-30-15,0-10-43 16,19 0-56-16,47-15-126 16</inkml:trace>
  <inkml:trace contextRef="#ctx0" brushRef="#br0" timeOffset="236759.6935">31674 10124 278 0,'-27'0'48'16,"-1"0"-36"-16,9 8 7 16,0 7-1-16,0 1 3 15,11 4 1-15,-3 0 13 16,11 1 3-16,0-5-5 0,0-4-2 15,30-4-12-15,19-6 1 16,16-2 2-16,12 0-9 16,-9-7-5-16,-5-13-3 15,-28 3 4-15,-16 3 0 16,-19 4 4-16,0-5 5 16,-46-1-18-16,-14-3-7 15,-6-1-2-15,23-2 5 16,16 1-35-16,7 6-25 15,20 6-49-15,0 4-105 16</inkml:trace>
  <inkml:trace contextRef="#ctx0" brushRef="#br0" timeOffset="237300.1981">29642 10714 217 0,'0'0'125'15,"0"0"-94"-15,47 0 28 16,32 0 14-16,49 0 6 16,44-1-15-16,49-12-5 0,24 3-7 15,17-8-15-15,-9 1-16 16,-34-2-11-16,-37 4-3 15,-51 0-7-15,-41 1 0 16,-27 6-9-16,-20 2-21 16,-24 6-41-16,14 0-75 15,-30 0-229-15</inkml:trace>
  <inkml:trace contextRef="#ctx0" brushRef="#br0" timeOffset="238109.7492">29942 11076 190 0,'-5'0'86'15,"-1"0"-18"-15,-2 0-33 16,0 0-13-16,-3 0-19 16,11 0-3-16,-8 0 0 15,8 3 1-15,0-3 5 16,0 0 23-16,0 0 10 15,0 0-8-15,19 0 0 16,27 0-6-16,14 0-2 16,6-11 0-16,5-3 3 15,-17 5-3-15,-16 2-2 16,-18 4-7-16,-12 3-12 0,-8 0 1 16,0 22 5-16,-33 23 7 15,-32 8-10-15,-14 8-5 16,5-1-1-16,8-6-1 15,20-8 0-15,8-4 2 16,24-10 0-16,14-4-5 16,0-12-3-16,33-2-1 15,32-7 7-15,1-7 2 16,13 0 2-16,8 0-1 16,-16 0-1-16,-11-3-6 15,-22-6-41-15,0 0-82 0,-16-1-132 16</inkml:trace>
  <inkml:trace contextRef="#ctx0" brushRef="#br0" timeOffset="238625.6892">31006 11073 242 0,'0'0'134'16,"0"0"-117"-16,0 0 2 15,0 0-2-15,-8 0-5 16,-11 0 13-16,-9 3 13 16,-10 16 2-16,-22 7 0 15,3 12 6-15,2 2-16 16,3 5-7-16,14-1 4 0,11-6-10 15,27-7-8-15,0-6-3 16,19-8-2-16,49-11 3 16,36-6 3-16,13-10 4 15,9-29-7-15,-9-6-3 16,-38 3 3-16,-35-2 5 16,-36 9 2-16,-8 0-13 15,-60 4-1-15,-30 4-27 16,11 3-27-16,32 12-24 15,34-10-117-15</inkml:trace>
  <inkml:trace contextRef="#ctx0" brushRef="#br0" timeOffset="245355.5766">19039 13718 249 0,'-14'-4'122'16,"3"0"-74"-16,11 4 0 15,0 0-6-15,0-3-14 16,0-3-9-16,11-3 13 0,35-4 12 16,20 4-5-16,5-8-8 15,-11 10-15-15,-6-1-12 16,-16-4-3-16,-5 12-1 16,8-2-3-16,-8 2-22 15,5 0-96-15,-14 0-84 16</inkml:trace>
  <inkml:trace contextRef="#ctx0" brushRef="#br0" timeOffset="245564.934">19039 14026 426 0,'38'-12'66'16,"35"4"-1"-16,17 3 10 16,-16 2-53-16,-3 3-22 15,-17 0 0-15,-15 6-125 16,-39-6-391-16</inkml:trace>
  <inkml:trace contextRef="#ctx0" brushRef="#br0" timeOffset="251303.5759">21059 13558 383 0,'0'-2'24'0,"0"2"-8"15,0 0 16-15,0 0-2 16,-8-2-6-16,-25-2-8 16,-19 4-11-16,-27 0 1 0,0 0 0 15,-5 22 1 1,10 8 0-16,17 3 3 0,16 2-7 15,22-10-3-15,19-2 1 16,0-9-1-16,0-5 1 16,0-5 2-16,22-1 18 15,10 2 2-15,-2 3 9 16,-8-1 0-16,-3 11-11 16,-19 10-3-16,0 11 6 15,-13 12-9-15,-53-1-9 16,-5-6-5-16,-11-8-1 15,-2-15-1-15,27-9-3 0,10-10-6 16,28-2-13 0,19 0-34-16,25 0-28 15,73-8-65-15,19-5-39 0</inkml:trace>
  <inkml:trace contextRef="#ctx0" brushRef="#br0" timeOffset="251827.3017">21482 13782 237 0,'-11'0'85'0,"11"0"-47"16,5 0 43-16,55-2-12 15,30-25-5-15,17-8-11 16,-4 1 0-16,-5-4-11 15,-32 6-9-15,-14 3-17 16,-25 2-7-16,-19 10-2 0,-8 3 0 16,0 7 9-16,0 1-4 15,-41 6-8 1,-38 0-4-16,-30 6 1 0,-11 24-1 16,3 13 0-16,5 4 0 15,22 1 0-15,22-1 0 16,24 0-1-16,22-6 1 15,22-3 0-15,0-2 0 16,36-6 0-16,35-6 0 16,19-2 0-16,-11-11 0 15,5 0-3-15,-5-2-12 16,-10-2-66-16,1 1-85 16,1-8-106-16</inkml:trace>
  <inkml:trace contextRef="#ctx0" brushRef="#br0" timeOffset="252121.2732">22769 13631 312 0,'0'-17'209'16,"0"7"-190"-16,0 10 47 15,-14 0-29-15,-27 0-9 16,-22 10-18-16,-18 20-7 15,-18 7-1-15,1 12 5 0,19 1 9 16,16 2 5 0,28 1-8-16,19-11-10 0,16-7-1 15,0-7 1-15,32-9 1 16,31 2 0-16,3-7-4 16,-1 1 0-16,3-2-4 15,-2-8-32-15,-4-1-69 16,4-4-91-16,-20 0-178 15</inkml:trace>
  <inkml:trace contextRef="#ctx0" brushRef="#br0" timeOffset="252713.9352">23488 13541 61 0,'0'-6'241'15,"0"6"-175"-15,-5 0-13 16,-3 0-31-16,-6-5 10 16,3 5 5-16,-16 0-11 0,-11 5-6 15,-17 25-2 1,-5 9 12-16,-16 16 7 0,11 10-14 15,-1 10-11-15,14 6-4 16,17-4-1-16,10-4-4 16,20-14 0-16,5-11-3 15,0-10 0-15,24-6-2 16,23-11-5-16,13-8-47 16,16-13-82-16,-10 0-124 15</inkml:trace>
  <inkml:trace contextRef="#ctx0" brushRef="#br0" timeOffset="252983.3278">23508 13786 392 0,'-6'0'31'15,"6"0"5"-15,14 7 20 16,24 14-10-16,8-3-16 16,1 10-6-16,-4-3-5 15,-2 2-11-15,-3 4-4 16,9-7-3-16,-15-1-1 16,7-4-1-16,-12-7-6 15,0-8-60-15,11-4-79 0,-19-14-49 16</inkml:trace>
  <inkml:trace contextRef="#ctx0" brushRef="#br0" timeOffset="253177.5489">24039 13727 333 0,'-79'8'87'16,"-5"32"-47"-16,5 8 20 15,-28 4-25-15,12 3-23 16,8-5-5-16,21-11-5 15,20-12-2-15,21-8 1 16,25-7-1-16,0-12-5 0,33 0-64 16,46-3-35-16,11-27-17 15,27-10-72-15</inkml:trace>
  <inkml:trace contextRef="#ctx0" brushRef="#br0" timeOffset="253409.4534">24274 13602 113 0,'-33'0'360'15,"19"0"-324"-15,14 10-25 16,0 22 25-16,41 11 12 16,-3 8-5-16,-10 7-7 0,-23 14 2 15,-5 7 5 1,-43 8-18-16,-50-2-18 0,0-11-5 15,0-17-2-15,36-22-9 16,11-28-36-16,40-7-86 16,6-17-113-16</inkml:trace>
  <inkml:trace contextRef="#ctx0" brushRef="#br0" timeOffset="253913.7739">24846 13722 237 0,'-13'0'27'0,"13"0"11"15,0 0-2-15,0 0 2 16,0 0-4-16,0 0 3 16,0-4 18-16,0-4 12 15,38 5-21-15,3-5-12 16,16-3-12-16,-11 2-17 15,1 0-3-15,-1 3-2 0,-13 6-4 16,5 0-38-16,-5 0-82 16,-1 0-87-16</inkml:trace>
  <inkml:trace contextRef="#ctx0" brushRef="#br0" timeOffset="254183.8043">24912 13968 210 0,'-8'0'240'0,"8"0"-188"15,0 5 37-15,38-4-29 16,16-1-27-16,6 0-27 16,11 0-6-16,0 0-9 15,0-7-126-15,-25-22-256 16</inkml:trace>
  <inkml:trace contextRef="#ctx0" brushRef="#br0" timeOffset="258149.2985">26174 13250 49 0,'-5'-5'159'0,"-14"5"-107"16,19 0-15-16,0 0-16 15,-9-3-11-15,4 1 1 16,5 2 9-16,-5-3 2 15,2 0-2-15,-3 3 10 0,1-2-2 16,5 2-4-16,-8 0-12 16,8 0-8-16,0 0-2 15,0 0-1-15,0 0-1 16,0 0 1-16,0 0 1 16,41 0 16-16,16-2 13 15,22-4-5-15,6 2-8 16,-6 1-12-16,-14 3-5 15,0 0-1-15,-5 0-11 16,-2 0-110-16,-12 0-92 16</inkml:trace>
  <inkml:trace contextRef="#ctx0" brushRef="#br0" timeOffset="258838.4978">26908 13016 69 0,'-11'0'113'0,"3"0"-92"15,-3 0 1-15,11 0-2 16,0 0-10-16,-9 0-5 16,9 0 6-16,0 0 9 15,0 0 4-15,0 0-2 16,0 0-4-16,-8 0 4 15,8 0-3-15,0 0-10 16,-5 0-3-16,5 0 3 16,-6 0 6-16,6 0-4 15,-8 0 2-15,8 0 2 16,0 0-5-16,0 0-4 16,0 0 0-16,0 0-2 0,0 0-1 15,0 0-1-15,0 0 5 16,0 0 1-16,0 0 2 15,0-2 4-15,27-3 15 16,33-3 3-16,30-3-13 16,9 0 5-16,-1-4-4 15,-6 4-6-15,-32 2-3 16,-8 3-8-16,-19 1-2 16,-14 5-1-16,-11 0 0 15,-8 0 0-15,0 0-1 16,0 0 0-16,0 9 1 15,0 21 0-15,-27 14 1 0,-25 13 0 16,-13 8 0-16,-9 4-1 16,-5-1-1-16,0 0-1 15,16 0-3-15,9-8-10 16,21-13-42-16,19-11-11 16,14-16-30-16,0-20-99 15</inkml:trace>
  <inkml:trace contextRef="#ctx0" brushRef="#br0" timeOffset="259185.358">28140 12979 123 0,'0'0'162'0,"-11"0"-134"16,-2 2 1-16,-7 20 15 15,-20 13-4-15,-7 4-12 16,-13 22 8-16,-22 8-1 16,-5 17 1-16,-25 14-12 15,-5 10-9-15,-19 11 1 16,-3 8-9-16,-6-2-6 15,28-10 0-15,27-25-1 16,35-25-1-16,17-23-2 0,30-19-3 16,8-11-14-16,0-14-66 15,27 0-38-15,31-6-33 16</inkml:trace>
  <inkml:trace contextRef="#ctx0" brushRef="#br0" timeOffset="259665.8279">27644 13875 123 0,'0'0'93'0,"0"0"-89"15,0 0-1-15,0 0 30 16,0 0 13-16,0 0-11 15,0 0 4-15,0 0 1 16,0-2-11-16,0-2-9 16,0 1-5-16,0-3-2 15,0-3 9-15,13-10 16 16,37-3-5-16,23-2-4 16,6-6 2-16,0 4 12 15,0 14-5-15,-13 3-2 16,-23 7-19-16,-21 2-12 15,-16 0-5-15,-6 11 2 0,0 23 0 16,-41 10 3 0,-30 4-4-16,5-7-1 0,15-7 1 15,23-14-1-15,18-8 0 16,10-12-1-16,10 0 1 16,37 0 0-16,13 9 2 15,-14 5 0-15,-27 21 0 16,-19 15 4-16,-38 16 2 15,-68 4-4-15,-25-9-4 16,5-18-2-16,23-28-17 16,37-15-113-16,20-37-233 15</inkml:trace>
  <inkml:trace contextRef="#ctx0" brushRef="#br0" timeOffset="264629.6117">19622 16408 202 0,'-19'0'70'16,"19"0"-45"-16,0 0 3 16,0 0 6-16,19 0 6 15,14-7-1-15,0 3-2 16,5 0 10-16,-11-1-8 0,14 1-21 16,-8-1-10-16,-9 2-7 15,9-2-1-15,5 2 0 16,-11-1-10-16,25 3-106 15,-16-5-104-15</inkml:trace>
  <inkml:trace contextRef="#ctx0" brushRef="#br0" timeOffset="264937.3655">19641 16573 430 0,'0'-8'98'15,"0"8"-46"-15,19-4 14 16,36 1-21-16,16-6-25 16,2-1-13-16,4 1-7 15,10 9-5-15,3-4-98 0,-44-6-235 16</inkml:trace>
  <inkml:trace contextRef="#ctx0" brushRef="#br0" timeOffset="265701.2818">20868 16494 100 0,'-27'-4'253'16,"0"-2"-198"-16,27 3-5 15,0 0 14-15,0-3-12 16,0-1-20-16,21-3 10 15,26-1 3-15,5 4-16 16,13 6-8-16,1-5-7 16,-1 3-10-16,0-2-4 15,-5 1 0-15,11 1-5 0,0-3-44 16,3-2-136 0,-31-5-304-16</inkml:trace>
  <inkml:trace contextRef="#ctx0" brushRef="#br0" timeOffset="266061.1942">22147 16292 63 0,'0'0'517'0,"-27"-4"-497"16,8 4-18-16,-14 0 1 15,-13 13-2-15,-6 8 0 16,5 3 0-16,20-2-1 0,0-6 1 16,21-7 0-16,6-5 0 15,0-1 2-15,39 5 10 16,7-1 23-16,-19 0-5 16,-8 7-4-16,-13 7 7 15,-6 9 1-15,-6 12-15 16,-73 5-13-16,-13 0-6 15,-18-12-1-15,18-12 0 16,21-15-6-16,35-8-7 16,25 0-27-16,11 0-17 15,39-2-53-15,45-22-78 16,17-5-171-16</inkml:trace>
  <inkml:trace contextRef="#ctx0" brushRef="#br0" timeOffset="266271.1255">22507 16444 204 0,'0'0'346'16,"-8"3"-318"-16,8 17 13 16,0 0 6-16,0 8-26 15,0-4-17-15,0 3-4 16,0-1 0-16,0-2-6 15,0-4-3-15,-6-4-49 0,4-8-50 16,2-8-57-16</inkml:trace>
  <inkml:trace contextRef="#ctx0" brushRef="#br0" timeOffset="266451.5374">22610 16176 69 0,'0'-36'495'0,"0"8"-468"16,0 14 9-16,39 4-16 15,-4 5-20-15,14 3-10 0,-2 2-111 16,-12 0-34 0,-19 8-68-16</inkml:trace>
  <inkml:trace contextRef="#ctx0" brushRef="#br0" timeOffset="266759.6852">22848 16546 310 0,'-17'0'170'0,"12"0"-147"15,5 0 28-15,0 0-4 16,27-16 2-16,44-7-18 15,8-3 0-15,6 4-2 16,-17 5-6-16,-16 8-3 0,-20 3 7 16,-18 6-20-16,-9 0-7 15,-5 0 1-15,0 20-1 16,0 14 4-16,0 5-1 16,0-6-3-16,11-2-5 15,11-6-9-15,5-3-43 16,12-8-26-16,-7-1-44 15,1-8-41-15,-6-5-109 16</inkml:trace>
  <inkml:trace contextRef="#ctx0" brushRef="#br0" timeOffset="267051.4489">23712 16341 255 0,'0'0'124'0,"0"0"-94"16,6 0 46-16,21 8-2 16,5 11-20-16,7 4-9 15,12 4-8-15,-10-3-9 16,3 1-6-16,-9 0-11 15,-2-1-8-15,-8-3-3 0,2-6 0 16,6-2-7-16,5-12-19 16,8-1-77-16,20-1-104 15,-15-34-104-15</inkml:trace>
  <inkml:trace contextRef="#ctx0" brushRef="#br0" timeOffset="267217.5751">24328 16258 511 0,'-92'0'84'16,"-1"38"-28"-16,-11 19 4 15,-13 11-20-15,-3 1-23 0,22-1-16 16,27-13-1 0,38-12-20-16,28-8-52 0,5-26-121 15</inkml:trace>
  <inkml:trace contextRef="#ctx0" brushRef="#br0" timeOffset="269205.1037">24958 16272 531 0,'-35'0'42'16,"35"0"-26"-16,0 0 0 15,35 0 1-15,17 0 15 16,5 0-15-16,-10 0-7 16,-9-3-5-16,-3-3-5 15,-5 5 0-15,17 1-1 16,7-4-37-16,-2 0-147 16,-14-3-252-16</inkml:trace>
  <inkml:trace contextRef="#ctx0" brushRef="#br0" timeOffset="269420.5184">25114 16487 255 0,'5'0'236'15,"9"0"-218"-15,37-3 53 16,9-3-35-16,14-2-29 16,-9 0-7-16,6-2-51 15,-13 0-184-15</inkml:trace>
  <inkml:trace contextRef="#ctx0" brushRef="#br0" timeOffset="270157.373">26371 15603 41 0,'-20'6'210'15,"1"-5"-181"-15,19 5-4 16,0-6-8-16,0 0 1 16,0 0 22-16,0 0 5 15,0 0 6-15,0 0-2 16,19-6-4-16,22 2-19 16,22-1-4-16,5-2 2 15,11 0 0-15,-8-5 5 16,-19 8 2-16,-14 2-13 15,-30 2-12-15,-8 0-4 0,0 0-2 16,-5 30 1 0,-55 23 3-16,-30 20-4 0,-11 6-2 15,3-2 0-15,32-12 2 16,39-18-1-16,22-14 0 16,5-17 0-16,5-4 0 15,50-6 1-15,21-6 1 16,-2 0 0-16,5 0 0 15,-8 0-1-15,8 0-2 16,5 0-47-16,-10-2-154 0,-33-18-285 16</inkml:trace>
  <inkml:trace contextRef="#ctx0" brushRef="#br0" timeOffset="270689.2249">27513 15725 139 0,'0'0'238'16,"-22"0"-193"-16,-2 5-19 0,2 14 3 15,-8 8 2-15,11 4-2 16,2 3-4-16,-7 8 2 16,18-5 6-16,-2-2-6 15,8-9-1-15,0-11-10 16,0-5-7-16,0-5-2 16,27-5-2-16,12 0 4 15,7-20 5-15,6-23-7 16,2-16-5-16,-5-10-2 15,-21-5 0-15,-20 0-1 16,-8 14-1-16,0 12-5 16,0 13 7-16,0 12-1 15,0 8 1-15,0 5 0 16,0 10 0-16,0 0-1 0,0-2 0 16,5-4 0-16,28-2 1 15,19-6 0-15,16 5 1 16,27-4 0-16,12 4 1 15,29-2 2-15,3-7 1 16,-3 2 0-16,-10-2-4 16,-33 5-1-16,-23 13-2 15,-18 0-29-15,-5 6-89 16,-20 22-96-16</inkml:trace>
  <inkml:trace contextRef="#ctx0" brushRef="#br0" timeOffset="271087.2904">27933 15815 363 0,'-22'-13'81'0,"22"13"-44"0,0-3-13 15,0 3 7-15,0 0-14 16,0 0-1-16,0 0-5 15,0 0-2-15,0 11 0 16,-5 18 14-16,-14 10 7 16,-9 9-8-16,-10 2-13 15,3-3-7-15,5-5-2 16,27-5-3-16,3-12-27 16,0-10-128-16,33-15-123 15</inkml:trace>
  <inkml:trace contextRef="#ctx0" brushRef="#br0" timeOffset="271417.4828">28527 15700 51 0,'-57'25'266'16,"-17"4"-219"-16,36 9 8 15,5-1 0-15,25-5 1 16,8-4-17-16,0-5-20 16,19-4-5-16,41-6 15 15,14-6-5-15,16-7-11 16,3 0-3-16,-14-3-6 0,-14-18-2 16,-21 3 11-16,-25 3 7 15,-19-1 5-15,0-6-14 16,-33-9-10-16,-38-2-1 15,0-5-3-15,20 11 2 16,23 7-16-16,20 3-70 16,8 5-85-16,8-3-74 15</inkml:trace>
  <inkml:trace contextRef="#ctx0" brushRef="#br0" timeOffset="272407.3566">26692 16520 18 0,'0'0'342'15,"-13"0"-279"-15,13-4-11 0,0 3-4 16,0-7-2-16,54 1-1 16,44-6 19-16,39-4-10 15,45-1 2-15,9-1-12 16,14 1-11-16,2 9-11 16,-8 3-7-16,3 6-9 15,2 0-5-15,-7 0-1 16,-34 0 0-16,-40-3-4 15,-30 3-5-15,-33 0-25 16,-14 0-66-16,-16-3-96 16,-30-12-328-16</inkml:trace>
  <inkml:trace contextRef="#ctx0" brushRef="#br0" timeOffset="272969.3268">27164 16879 312 0,'-14'0'69'16,"14"0"-64"-16,0 0-2 15,0 0 8-15,9 0 30 16,29 0 10-16,3-5-1 16,16-2 2-16,3 0-16 0,11-1-1 15,-3 3-7 1,8-5-10-16,3 0-6 0,-5 0 3 16,-3-4-3-16,-25 6-3 15,-13 2-5-15,-19 4-4 16,-14 2 1-16,0 0 0 15,0 30 0-15,-9 22 15 16,-48 18-6-16,-3 7-5 16,-11 5 1-16,3-2 8 15,-3-7-3-15,0-5-6 16,11-15-5-16,19-12-1 16,22-10-11-16,19-9-72 15,0-22-121-15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7:49:53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3036 5485 70 0,'-19'24'118'0,"5"-6"-117"15,14-11 20-15,0-1 0 16,0-6-3-16,0 0 16 15,0 0 5-15,0 0-9 16,0-20 4-16,28-5-31 16,10 6 4-16,-19 6 7 15,-5 6 3-15,-12 4-3 16,-2 1 0-16,0 2 9 16,0 0-2-16,-8 30-10 15,-38 22-6-15,-20 11-3 16,1 5-1-16,-6-3 1 15,11-8-1-15,27-17 9 0,14-18 0 16,19-17-8-16,19-5 3 16,85-32 4-16,49-39 20 15,35-13-9-15,8-8-5 16,-19 19 6-16,-38 28 2 16,-27 31-9-16,-36 18-13 15,-40 61 0-15,-36 23 2 16,0 16-3-16,-46-6-2 15,-14-26-7-15,27-32 6 16,33-37 1-16,8-11-8 16,109-55 1-16,39-18 9 15,24-5 3-15,13 7 6 16,-29 28 8-16,-44 30-1 0,-49 21 3 16,-39 29-10-16,-32 40 8 15,-5 14-8-15,-55 0-7 16,8-26-2-16,14-25-1 15,38-32-11-15,19-35-23 16,79-33-31-16,33-9-71 16,0 20-43-16</inkml:trace>
  <inkml:trace contextRef="#ctx0" brushRef="#br0" timeOffset="802.0139">2859 8207 387 0,'-30'23'45'0,"8"16"-42"15,-2 11 17-15,10 0 8 16,6-7-9-16,8-11-12 15,0-20-4-15,32-12 1 16,56-8 35-16,34-42 6 16,31-17-6-16,22-2-3 15,-23 16 15-15,-35 24-10 16,-24 29-31-16,-36 9-9 0,-21 49 5 16,-17 15 0-16,-5 5-3 15,-3-13-3-15,29-26-4 16,45-34 2-16,59-5-2 15,53-39 4-15,26-17 0 16,6 6 0-16,-38 15 0 16,-35 25 0-16,-50 10-1 15,-41 10 1-15,-40 28-3 16,-25-5-9-16,0-11-39 16,14-22-58-16,27-32-173 15</inkml:trace>
  <inkml:trace contextRef="#ctx0" brushRef="#br0" timeOffset="8029.5443">7061 5174 453 0,'-52'1'9'16,"14"25"8"-16,-11 3 18 15,-3 8-15-15,8 1-10 16,3-6-5-16,28-8-3 16,7-9-1-16,6-9 0 15,0 0 4-15,19-6 20 0,22 0 11 16,3 1-3-16,-17 5 0 16,-13 3-6-16,-9 10-9 15,-5 14 1-15,-14 9-3 16,-56 5-7-16,-15-5-7 15,-8-9-2-15,3-15-2 16,25-11-2-16,24-4-7 16,22-3-26-16,19 0-21 15,0 0-57-15,0 0-56 16,57-21-179-16</inkml:trace>
  <inkml:trace contextRef="#ctx0" brushRef="#br0" timeOffset="8291.7388">7775 5237 310 0,'0'0'117'16,"0"10"-95"-16,0 26 51 15,-6 12-28-15,-7 10-20 16,-6-5-12-16,5 6-8 16,-8-8-2-16,3-11-3 0,0-11 0 15,6-12-2 1,7-17-7-16,-8 0-45 0,14-18-110 16</inkml:trace>
  <inkml:trace contextRef="#ctx0" brushRef="#br0" timeOffset="8463.7518">7985 4949 601 0,'-27'-4'17'0,"27"4"-17"15,0 0 0-15,0 0-6 16,27 0-61-16,19 13-115 15</inkml:trace>
  <inkml:trace contextRef="#ctx0" brushRef="#br0" timeOffset="8823.9346">8462 5202 399 0,'0'0'22'0,"0"0"14"0,0 6 2 16,0 3-8-1,0 4-12-15,0 7 1 0,0 9 7 16,0 9-2-16,0-3-5 16,0-5-5-16,0-17-9 15,14-10-3-15,24-3 1 16,22-7 23-16,33-20-3 15,24-11-1-15,-5 12 4 16,-14 14 0-16,-25 12-5 16,-29 0-11-16,-17 26-1 15,-27 19 0-15,0 8-5 16,0 4-4-16,-46-15-6 16,21-11-42-16,17-16-26 15,8-8-42-15,0-7-51 0,0-1-75 16</inkml:trace>
  <inkml:trace contextRef="#ctx0" brushRef="#br0" timeOffset="9047.7426">9951 4855 439 0,'-52'0'72'16,"-8"50"-62"-16,-19 15 35 15,-6 17-4-15,-2 24-16 16,11 8-9-16,10 9-9 16,20-7 2-16,27-17 3 0,19-20-11 15,0-20-1 1,38-13-10-16,22-22-13 0,11-13-83 16,-6-11-75-16</inkml:trace>
  <inkml:trace contextRef="#ctx0" brushRef="#br0" timeOffset="9341.9008">10270 5045 270 0,'0'7'185'0,"0"15"-161"16,13 0 49-16,9 11-41 16,3-2-22-16,8-1-8 15,-12 1-2-15,9-9-4 16,-8-4-12-16,-8 4-65 15,10-17-102-15</inkml:trace>
  <inkml:trace contextRef="#ctx0" brushRef="#br0" timeOffset="9581.7187">10788 4958 260 0,'-25'0'165'15,"-16"12"-156"-15,-2 18 27 16,-12 11-1-16,-21 14-16 16,-11 7-8-16,-11 10-8 15,-14 5 0-15,3-5-1 16,27-15 0-16,25-15-2 16,29-16 0-16,23-14-5 15,5-12-19-15,0 0-66 0,38-11-53 16,22-24-127-16</inkml:trace>
  <inkml:trace contextRef="#ctx0" brushRef="#br0" timeOffset="9881.6542">11183 4984 212 0,'0'0'151'0,"0"0"-118"15,0 0 23 1,-13 10 9-16,-26 23-20 0,-21 11-16 16,-24 17 1-16,-17 17-4 15,-22 12-3-15,3 6 4 16,3-7-13-16,27-11-11 15,25-24-3-15,24-22-1 16,41-17-10-16,0-15-29 16,8-2-72-16,57-35-67 15</inkml:trace>
  <inkml:trace contextRef="#ctx0" brushRef="#br0" timeOffset="10233.718">10815 5458 299 0,'-8'8'18'16,"8"0"4"-16,0-8 15 16,0 0 7-16,35-5 5 15,36-22 4-15,8 2 8 16,6 4-2-16,-14 8 6 15,-25 12-8-15,-10 1-16 16,-26 1-24-16,-10 33 1 0,0 18-5 16,-27 13-7-1,-44 6-4-15,0-5-2 0,25-13-1 16,32-16 0-16,14-16-3 16,9-16-3-16,56-5-5 15,20-5-8-15,13-29 5 16,8-6-14-16,-2-2-12 15,-14-3-32-15,-3 1-98 16,-30-6-72-16</inkml:trace>
  <inkml:trace contextRef="#ctx0" brushRef="#br0" timeOffset="10465.5874">11876 4819 548 0,'27'31'9'0,"38"27"59"15,1 15 0-15,-14 25-13 16,-17 18-19-16,-24 19-11 16,-11-2-5-16,-27-9-15 15,-30-25-5-15,-3-24-5 16,8-22-24-16,-8-27-108 15,-6-26-142-15</inkml:trace>
  <inkml:trace contextRef="#ctx0" brushRef="#br0" timeOffset="11261.8681">10286 5116 175 0,'-3'0'89'0,"-2"0"-65"0,5 0 5 16,-5 0 6-16,5 0-4 15,0 0-13-15,0 0 6 16,0 0 7-16,0 0-4 16,0 0-5-16,0 0 7 15,0 0-6-15,0 0-9 16,19 13 5-16,8 9 0 16,3 9 2-16,-3 9 1 15,0 5-2-15,-2 5-6 16,-6 2-2-16,-5-9-1 15,-6-4-1-15,5-16-6 16,-13-15-3-16,14-8-1 16,11 0-4-16,-6-48-64 0,-11-39-383 15</inkml:trace>
  <inkml:trace contextRef="#ctx0" brushRef="#br0" timeOffset="12167.7013">12833 5236 168 0,'-11'0'69'15,"-3"0"-17"-15,12 0 12 16,2 0 0-16,0 0-28 15,0 0 9-15,13 0 10 16,28 0-14-16,0-4-3 16,-3 4-7-16,9-2-21 15,-17-1-8-15,-9 3-2 16,12 0-4-16,0 0-58 16,-14 0-153-16</inkml:trace>
  <inkml:trace contextRef="#ctx0" brushRef="#br0" timeOffset="12341.8049">12931 5509 551 0,'0'0'18'0,"74"0"50"15,16 0-23-15,10 0-38 16,18 0-7-16,-9 0-45 15,-27-11-261-15</inkml:trace>
  <inkml:trace contextRef="#ctx0" brushRef="#br0" timeOffset="16803.8104">14818 5527 256 0,'0'0'15'16,"-6"0"-8"-16,6 0 27 0,0-3-9 15,0 3-8 1,0-4-1-16,-8 4 6 0,3-2 3 16,-1 0-1-16,-2 2 10 15,-3-3 2-15,3 1-8 16,-6 2-3-16,14 0-5 15,0 0-9-15,0 0 0 16,0 0-5-16,0 0-3 16,0 0-1-16,0 27-1 15,0 20 4-15,0 17 13 16,28 9-7-16,-4 6 2 16,-7 3 3-16,7-2-8 15,1-8-2-15,-9-12-2 16,9-21-1-16,-12-17-3 0,-5-12 1 15,-8-9 0-15,0-1 3 16,0 0 0-16,6 0 6 16,-1-41 4-16,3-28-12 15,3-30-2-15,3-26 1 16,-6-16-1-16,17-17 0 16,-12-4-2-16,-5 5 2 15,3 18 0-15,-11 21 0 16,0 25-1-16,0 12 2 15,0 16-1-15,0 7 0 16,0 13 1-16,-27 5-1 16,-3 4 0-16,-3 2 0 15,12 4 0-15,-4 0 0 0,-2 9 0 16,19 7 1 0,2 8-1-16,6 2 0 0,0 4 2 15,0-3-2-15,0 3-2 16,0 0 2-16,0 0 0 15,0-3 2-15,0 1-2 16,22-2 0-16,30-4 1 16,5 3 1-16,8 2-1 15,1 1 1-15,13 2-1 16,19 0 2-16,19 0 5 16,42 0 4-16,56 2 6 15,69 8-1-15,70-10 3 16,77 0 6-16,54-10-2 15,9-22-9-15,-23-1-4 0,-67 14-4 16,-96 6-3-16,-76 11 1 16,-77 2 1-16,-57 0-5 15,-38 0-1-15,-22 0-1 16,-16 0-9-16,11 0-43 16,-22 0-96-16,-11 0-225 15</inkml:trace>
  <inkml:trace contextRef="#ctx0" brushRef="#br0" timeOffset="19443.5672">15587 4749 262 0,'0'-5'12'16,"0"5"9"-16,0 0 16 15,0 0-9-15,0 0-10 16,0-1 3-16,0-1 9 16,0-1 5-16,0 3 3 15,0-2-11-15,0 2-6 16,0 0-6-16,0 0-7 0,0 0-1 15,0 13 12-15,0 18 5 16,0 12-8-16,0 6-1 16,0 6-1-16,0 5-5 15,0-2-4-15,0-5-5 16,0-3 0-16,0-13-1 16,0-7-7-16,0-9-29 15,0-20-116-15,11-1-223 16</inkml:trace>
  <inkml:trace contextRef="#ctx0" brushRef="#br0" timeOffset="20043.5615">16004 5016 267 0,'0'0'34'15,"0"0"-15"-15,0 0 42 16,0 0-4-16,0 0-10 15,27 0-6-15,20 1 16 16,18 5-16-16,28 2-2 16,-9-5-12-16,1 0-16 15,-20 1-11-15,1 1 0 16,-1 1-14-16,-13-2-111 16,-11-4-355-16</inkml:trace>
  <inkml:trace contextRef="#ctx0" brushRef="#br0" timeOffset="20771.3201">17512 4872 49 0,'0'-6'353'0,"0"4"-339"16,0 2 16-1,0-6 19-15,0 0-18 16,0 6-14-16,0 0 2 0,-33 0 10 16,-5 12-12-16,-14 18-12 15,0 12-1-15,17 3 1 16,2 1 0-16,22 1-1 15,11-3 1-15,0-2-1 16,0-5-3-16,11-4-1 16,44-5-4-16,24-14-27 15,16-12-101-15,3-2-118 16</inkml:trace>
  <inkml:trace contextRef="#ctx0" brushRef="#br0" timeOffset="21152.6518">18024 5015 304 0,'0'2'100'0,"0"8"-81"16,14-3 25-16,24-4-6 16,28-3-12-16,4 0-5 15,-4 0 12-15,2-14 5 16,-5 1 8-16,-11-3-2 15,-20 3-10-15,-15 3-13 16,-17 3-10-16,0 1 11 16,0 3-1-16,-17-5-7 0,-32 3-13 15,-16-1-1-15,5 5 0 16,8-5 0-16,17 6-1 16,5-2 0-16,10 2-4 15,12 0-6-15,8 0-6 16,0 0-12-16,0 0 3 15,14 0-21-15,43 0-32 16,11-4 19-16,28 4 22 16,-4 0-2-16,1-4-2 15,-8 0-3-15,-14-3-35 16,-6-1-32-16</inkml:trace>
  <inkml:trace contextRef="#ctx0" brushRef="#br0" timeOffset="21445.8042">18949 4858 223 0,'0'0'72'0,"-22"0"-25"16,8 0 2-16,3 0-3 15,3 0-13-15,-3 0-6 16,3 0 4-16,3 0 3 16,-4 0 3-16,9 0-3 15,-5 6-1-15,5 5 7 16,0 12-11-16,-6 2-1 15,-2 10-4-15,-19 9-11 16,-11 3-7-16,0-8-4 0,-3-6-1 16,8-16-1-1,14-11-2-15,5-6 1 0,-5 0-3 16,14 0-21-16,5-19-31 16,0 0-28-16,0 1-24 15,33 6-10-15,5-1-127 16</inkml:trace>
  <inkml:trace contextRef="#ctx0" brushRef="#br0" timeOffset="21865.6602">19303 4744 290 0,'0'12'62'0,"0"0"-18"15,0 4 19 1,38 6-11-16,-5-2-22 0,11-2-3 16,-12 4 1-16,4 1-7 15,-6 0-9-15,-3-4-3 16,-8-1-7-16,0-3-2 15,-5-6-8-15,-6-5-20 16,-8-1-89-16,0-3-69 16</inkml:trace>
  <inkml:trace contextRef="#ctx0" brushRef="#br0" timeOffset="22069.7466">19655 4728 354 0,'-41'28'80'0,"-3"12"-54"15,-16 5 25-15,-5 3-24 16,-14 5-22-16,0-2-5 16,13-10-3-16,15-9-12 15,12-10-61-15,12-9-119 16</inkml:trace>
  <inkml:trace contextRef="#ctx0" brushRef="#br0" timeOffset="22811.5733">15559 5557 165 0,'-5'0'3'16,"5"0"0"-16,0 0 11 15,0 0 18-15,0 0 1 16,0 0-6-16,0 0 16 16,14 0 9-16,48 0-14 15,31 0 8-15,46 0 10 16,77 0-11-16,73 0 9 15,62-15-1-15,64-9-6 0,29-9-9 16,-5-6-15-16,-24-7-12 16,-61 7-6-16,-81 9-4 15,-82 13-1-15,-71 11-2 16,-44 6-5-16,-16 0-4 16,-14 16-29-16,-13 10-114 15,-33-12-179-15</inkml:trace>
  <inkml:trace contextRef="#ctx0" brushRef="#br0" timeOffset="23613.479">16890 5972 304 0,'-5'0'59'16,"-4"0"-30"-16,9 0 9 16,0 0-13-16,0 0-3 15,0 0-9-15,39 0 14 16,1 0 8-16,12 0 2 16,27-13 12-16,11-3 0 15,22-6-9-15,-6 1 0 16,-13 4-2-16,-22 7-17 15,-33 6-12-15,-24 4-6 0,-9 0-1 16,-5 17 0-16,0 32 5 16,-38 19-2-16,-46 9-3 15,5-1 0-15,-1-7-2 16,42-9 0-16,30-15 0 16,8-16-3-16,36-12 3 15,62-9-2-15,30-8 2 16,11 0 1-16,0 0 0 15,-8-18-1-15,-19 1-5 16,-22-9-106-16,-49-20-197 16</inkml:trace>
  <inkml:trace contextRef="#ctx0" brushRef="#br0" timeOffset="55047.6001">20086 5322 333 0,'0'0'14'0,"0"-4"11"16,0 4 23-16,0-1-27 15,0-2 0-15,0 0 0 16,0 0 7-16,0 0-3 15,2-2-12-15,42-5 3 16,2-4 11-16,14 5-2 0,11-4-11 16,-11 4-9-16,-13 3-4 15,-1 4-1-15,-13 1-8 16,-14 1-41-16,0 0-74 16,-19 31-110-16</inkml:trace>
  <inkml:trace contextRef="#ctx0" brushRef="#br0" timeOffset="55205.1518">20219 5632 590 0,'0'0'26'0,"0"0"-19"0,47 0-1 15,-9 2-6-15,8 2-32 16,11-4-140-16</inkml:trace>
  <inkml:trace contextRef="#ctx0" brushRef="#br0" timeOffset="56389.3023">21332 5664 245 0,'-11'-8'158'15,"8"5"-135"-15,-2 3 43 16,5 0-27-16,0 0-12 16,0 0-11-16,0 0 0 15,0 0 0-15,0 0-6 16,27 16 10-16,6 12 9 15,10 9-11-15,-7 11-1 16,-4 7-1-16,7 14-1 16,-7 2-5-16,1-2-3 15,5-6-2-15,3-13-3 16,-3-13-2-16,-10-12-1 16,-1-15 1-16,-16-6 0 0,2-4-1 15,-7 0 1 1,-6 0 1-16,13 0-1 0,15-9 0 15,10-29 0-15,8-21 1 16,-5-20-1-16,-3-16 0 16,-19-7-3-16,-19-4 3 15,0-3-1-15,0-2 1 16,0 1-3-16,-11 0-2 16,-10 0-5-16,-7 1 0 15,4 1 8-15,-9 0-2 0,0 1 3 16,1 5 1-1,-6 6 0-15,10 1 0 0,-4 10 0 16,18 9 0-16,8 12 0 16,6 16-1-16,0 12 0 15,0 7 1-15,0 12 0 16,6 5 0-16,-6 5 0 16,5 4 1-16,-5 3 1 15,0 0 0-15,3 0-2 16,22 0 0-16,7 0 0 15,34 0 0-15,37 0 1 16,23 0 1-16,26 3 0 16,23 1 0-16,29-1 5 15,34-3-1-15,43 0-1 16,32 0-2-16,42-23-1 0,18-3 1 16,14-3 1-16,0 1-1 15,-27 0 1-15,-19 4 5 16,-33 3 1-16,-54 7 7 15,-63 7-17-15,-60 7 0 16,-52 0-6-16,-27 0-20 16,-33 7-40-16,-6 18-74 15,-13-8-172-15</inkml:trace>
  <inkml:trace contextRef="#ctx0" brushRef="#br0" timeOffset="57199.4028">22395 4575 222 0,'0'-6'124'16,"0"2"-97"-16,0 4 29 15,0 0-28-15,0 0 1 16,0 0-11-16,0 0 13 15,0-2 4-15,0 2-5 16,0 0-10-16,0 0-3 16,0 0-10-16,0 0-3 15,0-3 3-15,0 3 10 16,0 0 4-16,0-3-4 0,0 3-3 16,0 0-3-1,0 0-4-15,0 0-4 0,-8 0 1 16,8 0 0-16,0 0 2 15,0 0 0-15,0 0-3 16,0 10-2-16,0 21 8 16,0 13 17-16,0 6-16 15,-14 11 2-15,1 1-6 16,-12 0-1-16,1-3-5 16,7-7-1-16,12-9-12 15,-1-13-46-15,6-15-66 16,11-15-192-16</inkml:trace>
  <inkml:trace contextRef="#ctx0" brushRef="#br0" timeOffset="57649.3881">23030 4864 393 0,'25'0'255'0,"16"0"-236"0,30 0 45 16,16 0-27 0,-2 0-22-16,-20 0-15 0,-19 0-12 15,-8 0-33-15,3 0-105 16</inkml:trace>
  <inkml:trace contextRef="#ctx0" brushRef="#br0" timeOffset="58625.5853">24132 4582 253 0,'0'0'95'16,"0"0"-54"-16,0 0 1 16,0 0-4-16,0-4 1 15,0 4-14-15,19 0-9 0,19 0 5 16,17 0 1-16,2 0-12 15,-5 0-10-15,2 0-6 16,-2 0-34-16,5 0-68 16,-2-2-102-16</inkml:trace>
  <inkml:trace contextRef="#ctx0" brushRef="#br0" timeOffset="59143.4895">24833 4499 337 0,'0'0'39'0,"0"0"-30"15,0 0 8-15,-8 21 26 16,8 0-15-16,0 11-2 15,0-6 9-15,0 7-13 16,0-6-1-16,0-5-1 16,0-3-15-16,0-8 0 15,8-7 0-15,16-4 0 16,9 0 0-16,8-8 0 16,5-23-5-16,-8-6-2 0,1-9-5 15,-18 3-1-15,4-1 3 16,-17 7-4-16,-2 2 2 15,-6 9 7-15,0 7 0 16,0 3 0-16,0 7 1 16,0 0 0-16,-6 5-1 15,3 0 1-15,3-4 1 16,0 1-1-16,0-5 3 16,0 3 1-16,22 0-2 15,30-1 5-15,13-3 1 16,14 0-3-16,14 1 1 15,3-5 0-15,-9 5-4 0,-8 0-2 16,-8 2-1 0,-25 6-15-16,-13 4-38 0,-6 0-71 15,-13 0-88-15</inkml:trace>
  <inkml:trace contextRef="#ctx0" brushRef="#br0" timeOffset="59593.3295">25495 4424 153 0,'-8'0'149'16,"-11"0"-121"-16,11 5 20 15,-3-1-4-15,11-3-10 16,0 2-11-16,0 0 1 16,0-2 2-16,0 6 6 15,30-4 11-15,3 1-9 16,2 3-9-16,-2 1-2 15,0 2-2-15,-14 0-8 16,-6 3-7-16,-7 1-2 0,-6 3-1 16,0 4-1-16,0-1-2 15,0-2 1-15,-19-1-1 16,-22-7-3-16,3-6-12 16,-14-1-7-16,0-3 0 15,19 0-18-15,0 0-25 16,1-6-15-16,18-2-13 15,14-2-76-15</inkml:trace>
  <inkml:trace contextRef="#ctx0" brushRef="#br0" timeOffset="59765.911">25495 4424 292 0</inkml:trace>
  <inkml:trace contextRef="#ctx0" brushRef="#br0" timeOffset="59877.3279">25495 4424 292 0,'33'-48'39'0,"-33"45"11"0,16 3 7 0,25-2 12 15,25-3-24-15,26-3-3 16,7-3-3-16,-1 3-22 15,-14 1-9-15,-24-1-8 0,-8 4-5 16,-27 2-35-16,2 2-63 16,-14 0-174-16</inkml:trace>
  <inkml:trace contextRef="#ctx0" brushRef="#br0" timeOffset="60259.0709">26496 4312 264 0,'0'0'175'16,"0"0"-165"-16,0 12 22 16,-8 19 22-16,-50 17-25 15,-26 11-7-15,-28 13-3 16,-19 10-9-16,-13 5-2 15,-1-6 0-15,28-6-7 16,24-15-1-16,36-21-15 0,24-16-47 16,25-11-55-16,8-12-106 15</inkml:trace>
  <inkml:trace contextRef="#ctx0" brushRef="#br0" timeOffset="66161.3329">26136 4719 257 0,'-5'0'24'16,"5"0"6"-16,0 0 5 16,0 0-18-16,0-4-9 15,0 4 4-15,0-1 5 16,0-2 8-16,0 3 2 15,0-4-6-15,0 3-7 0,0 1 6 16,0 0 3-16,0-3-4 16,0 0 0-16,0 3 4 15,0-3-4-15,0 3-2 16,0-6-2-16,30 1-5 16,16-2 5-16,14-1 11 15,-3 0-6-15,-10 4-2 16,-1-1-1-16,-19 5-5 15,-13 0-7-15,-3 0-3 16,-11 0 1-16,0 0 3 16,0 13 1-16,-6 12 5 15,-27 9-10-15,-5-11 1 0,11-4-3 16,22-8 0 0,5-10-3-16,0-1-2 0,5 0 0 15,47 0 3-15,8 0 2 16,5 0 3-16,-18 10 3 15,-20 11-1-15,-27 12 5 16,0 17 8-16,-79 8-11 16,-28-1-7-16,-10-10-12 15,11-17-48-15,27-25-34 16,27-5-60-16,38-3-177 16</inkml:trace>
  <inkml:trace contextRef="#ctx0" brushRef="#br0" timeOffset="67301.2288">22485 5422 155 0,'0'-3'109'0,"0"3"-95"15,0 0 25-15,0-2 8 16,0 2-9-16,0 0-2 15,19 0-1-15,8-5-1 16,25 4 1-16,3-5-7 16,2 1 0-16,17 1 3 15,-9-1-13-15,14 3-3 16,0 2-3-16,6 0-2 16,13 0-1-16,6-1-2 15,2-5 4-15,-3 0-3 16,15 5 5-16,-6-5 6 15,5 1-7-15,0 2-2 16,-19 3 2-16,-5 0-4 0,-9 0-4 16,-15 0-3-16,-7 0 0 15,12 0-1-15,-17 0 0 16,11 0 0-16,3 0 1 16,3 0-1-16,2 0 1 15,9 0 2-15,-6-8 0 16,-6 5-1-16,-2-3 0 15,-5 3 0-15,-6-4-2 16,5-1 0-16,6-4 1 16,11-2 0-16,8 2 0 15,8-4-1-15,8-2 1 16,3 1-1-16,-2-5 2 0,-4 2 4 16,4 0-2-16,-23 8 0 15,1 2-2-15,-14 5 0 16,-3 2 2-16,-11 2 1 15,8 1-3-15,-13 0 0 16,3 0-2-16,2 0 0 16,-5 0 0-16,-6 0-2 15,-10 1-5-15,-6-1-6 16,-17 0-11-16,-5 0-32 16,-8 0-24-16,0 0-103 15</inkml:trace>
  <inkml:trace contextRef="#ctx0" brushRef="#br0" timeOffset="67925.3906">23933 6061 218 0,'-11'0'6'16,"3"0"24"-16,2 0 3 15,6 0 2-15,0 0 8 16,0 0 9-16,0 0-2 15,0 0-15-15,0 0 1 16,0-2-3-16,14-7 0 0,38-6-1 16,13-6 1-16,39-4-6 15,-3-1 1-15,-3 3 4 16,-16 5-3-16,-33 12-5 16,-30 3-14-16,-14 3-4 15,-5 6 1-15,0 33-2 16,-27 19 8-16,-38 18-9 15,-1-2-2-15,14-7-2 16,39-15 2-16,13-14-2 16,27-15 0-16,66-15 0 0,19-8-2 15,16 0-1 1,-14-8-16-16,-10-21-53 0,8-3-69 16,-20-6-243-16</inkml:trace>
  <inkml:trace contextRef="#ctx0" brushRef="#br0" timeOffset="73896.978">23232 4779 19 0,'-11'-6'234'0,"11"6"-223"16,0-1 10-16,0-3 13 16,0-3-9-16,0-5-8 15,0 4 7-15,6-2 13 16,7 0 3-16,6 3-3 0,-19-1 2 16,0 5-6-1,0 3-4-15,0 0-8 0,0 0-2 16,0 0-5-16,0 0 0 15,0 16-9-15,0 21 3 16,0 13 2-16,0 3-8 16,-13 0-2-16,7-7-12 15,6-1-38-15,0-21-115 16</inkml:trace>
  <inkml:trace contextRef="#ctx0" brushRef="#br0" timeOffset="74625.2596">24211 4465 289 0,'0'5'38'16,"0"5"7"-16,0-3-9 0,0 4 3 16,0-3-8-16,0 9-5 15,11 1 1-15,-3 14-1 16,3 5-4-16,-11 7-12 15,0 5-10-15,0-3-2 16,0 1-20-16,0-8-73 16,-19-15-164-16</inkml:trace>
  <inkml:trace contextRef="#ctx0" brushRef="#br0" timeOffset="79319.1768">14766 7950 137 0,'0'-5'29'15,"-5"5"-12"-15,5 0-5 16,0 0 10-16,0 0 1 16,0 0-8-16,-9 0 20 15,9 0 19-15,0-1-9 16,0 1-5-16,0 0-7 16,0 0-12-16,0 0-7 15,0 0-7-15,0 0 5 16,0 0 7-16,0-4 0 0,0 4-6 15,0 0-3 1,0 0 0-16,22-2-1 0,22 0 11 16,16 0 6-16,-8-3-10 15,-6 0-9-15,-8 5-3 16,-11-2-1-16,-18 2-3 16,10 0-2-16,-14 0-17 15,3 0-68-15,-8 0-123 16</inkml:trace>
  <inkml:trace contextRef="#ctx0" brushRef="#br0" timeOffset="79596.645">14793 8334 87 0,'0'0'276'16,"6"5"-256"-16,26-3 37 16,15-2-5-16,7 0-8 15,9 0-10-15,-8 0-15 16,-17 0-19-16,-19 0-2 15,0 0-46-15,-5-7-126 0</inkml:trace>
  <inkml:trace contextRef="#ctx0" brushRef="#br0" timeOffset="80729.3348">16031 8400 256 0,'0'0'121'0,"-8"0"-82"0,8 0 4 16,0 0-16-16,0 0-12 15,0 0 2-15,0 16 15 16,0 16 9-16,0 11-8 15,0 9-2-15,0 9-13 16,0 11-9-16,0 3 0 16,0 4-3-16,0 2 1 15,0-6-2-15,3-7 0 16,10-14-4-16,6-16 0 16,1-12-1-16,-7-14 1 15,-7-2 0-15,2-7-1 16,-3-3 0-16,1 0-2 15,15-17 0-15,12-25 0 0,5-21 1 16,9-16-2-16,-1-17-2 16,-13-10 3-16,0-10 2 15,-9-7 1-15,-10 1 0 16,-6 1 2-16,-8 4-3 16,0 4 0-16,0 9 0 15,0 8 0-15,-14 8 1 16,1 12-1-16,4 7 1 15,-1 5-1-15,1 7 1 16,4 5-1-16,5 10 0 16,0 6 1-16,0 8-1 15,0 9 2-15,0 3 0 0,0 8 0 16,0 6 0-16,0-4-1 16,0 5 0-16,33-5-1 15,27-8 1-15,35 7 1 16,36-3 2-16,35 10 3 15,63 0 9-15,71 0 10 16,63 10-4-16,49 2-11 16,27-3-1-16,5-8-4 15,-10-1 2-15,-42 0-4 16,-46 0 0-16,-67 0-3 16,-69 0 4-16,-55 0 6 15,-62 0-9-15,-28 0-2 16,-27 5-4-16,-10 0-24 0,-15 6-62 15,-13-8-81 1,0-3-236-16</inkml:trace>
  <inkml:trace contextRef="#ctx0" brushRef="#br0" timeOffset="81830.9436">16890 7864 157 0,'-14'0'94'0,"14"0"-67"15,0 0 26-15,0-2-25 16,0-1 16-16,-8 3 9 0,3 0-25 15,5 0-7 1,-6 0 2-16,6 0-6 0,0 0 0 16,0 0 5-16,0 0-2 15,0 0-6-15,0 0-5 16,0 0 3-16,0-2 2 16,6-9-1-16,40 1-2 15,14-10 7-15,11 4 5 16,14-1 1-16,-6 4 4 15,-14 2 0-15,-13 4-12 16,-25 7-1-16,-8 0-10 16,-19 0-2-16,0 0 0 0,0 27 2 15,-19 14-3 1,-33-2 1-16,6-4-2 0,8-7 0 16,16-20-1-16,22-2-2 15,0-6-4-15,0 0-2 16,14 0 0-16,40 0 8 15,3 0 1-15,3 8 1 16,-21 9 1-16,-20 13 5 16,-19 12 2-16,-19 17 1 15,-74 6-6-15,-35 1-4 16,-6-15-1-16,6-16-8 16,27-24-20-16,22-11-26 15,27 0-3-15,39-16-4 16,13-11-65-16,40 2-89 15</inkml:trace>
  <inkml:trace contextRef="#ctx0" brushRef="#br0" timeOffset="82236.2175">18297 7744 217 0,'3'-3'236'0,"-3"3"-196"16,0-4 7-16,0 4-20 16,0 0 0-16,5 0-14 15,-5 0-2-15,8 25 29 16,-8 8-11-16,0 17-9 16,0 2-1-16,-13 8-9 15,-20-3-5-15,0-5-5 16,1-8-2-16,10-9-7 0,3-13-10 15,0-6-31 1,13-10-55-16,6-6-87 0</inkml:trace>
  <inkml:trace contextRef="#ctx0" brushRef="#br0" timeOffset="82461.323">18024 7966 468 0,'0'-7'44'0,"14"0"6"0,38-1-14 15,13 2-2 1,1 4-10-16,18 2-4 0,-5 0-7 16,-27 0-13-16,-11 0-2 15,-8 0-30-15,-22 2-61 16,10 5-52-16,-7 0-160 15</inkml:trace>
  <inkml:trace contextRef="#ctx0" brushRef="#br0" timeOffset="83047.0558">18880 7922 355 0,'0'0'67'16,"0"0"-9"-16,0 0-18 15,0 0-16-15,0 0-10 16,0 2-1-16,0 14 15 0,0 8-4 16,0 5 0-1,0 9 1-15,3-1-8 0,-3 5 2 16,6-3-7-16,7-3-6 16,-7-12-4-16,13-7-2 15,14-10-1-15,-1-7 1 16,9-1 2-16,11-31-2 15,-6-19 0-15,1-10-1 16,-4-13-1-16,-15-11-2 16,-15 4 2-16,-7 11 1 15,-1 14 1-15,-5 18 1 16,0 12-1-16,0 9-1 16,0 7 0-16,0 6 1 15,0 4-1-15,0-1-1 16,0 1-2-16,8 0-1 0,33 0-3 15,22 0 8 1,38-2 10-16,16-7-1 0,19 1-3 16,3-3 0-16,-2-1-2 15,-31 2-4-15,-21 0-2 16,-34 3-26-16,-10 7-58 16,-16 0-97-16</inkml:trace>
  <inkml:trace contextRef="#ctx0" brushRef="#br0" timeOffset="83527.3492">19734 7915 26 0,'-8'4'391'0,"8"7"-359"16,0-1-1-16,0 2-4 16,0-3 1-16,0-2-9 15,16 0 6-15,17 2 11 16,5 3 5-16,-11 2-1 16,-8 9-5-16,-8 4-4 15,-11 10 3-15,0 5-12 16,-30 7-5-16,-24-1-5 15,-4-7-10-15,12-17-2 16,13-12-14-16,6-12-36 16,13 0-15-16,-5-12 13 15,11-12-38-15,-3-5-7 0,11 4-56 16</inkml:trace>
  <inkml:trace contextRef="#ctx0" brushRef="#br0" timeOffset="83797.0678">19696 7816 438 0,'0'0'55'0,"19"0"5"15,33 0 3 1,21 0-21-16,12 4-7 0,13-4-5 16,0 0-9-16,-8 0-10 15,-11 0-11-15,-8 0-1 16,-25 0-29-16,-5 0-54 16,-8 0-129-16</inkml:trace>
  <inkml:trace contextRef="#ctx0" brushRef="#br0" timeOffset="84457.0713">16830 8584 3 0,'0'0'16'15,"-5"-2"29"-15,-4 2 10 16,9 0 16-16,0 0-17 16,0 0 10-16,0 0 12 15,0 0-14-15,0 0-13 0,0 0-11 16,0 0-7-16,9 0-1 16,34 0 9-16,31 0 0 15,32 0-4-15,31 0 5 16,59 0-6-16,47-4-1 15,46-10-5-15,30-4-3 16,2 4 1-16,-13-4-6 16,-5 3-9-16,-36-1-9 15,-43 1-2-15,-41 2 0 16,-44 2 0-16,-30 0-7 16,-28 4-5-16,-18-2-15 15,-14 8-36-15,-19 1-50 16,3 0-74-16,-33 0-237 15</inkml:trace>
  <inkml:trace contextRef="#ctx0" brushRef="#br0" timeOffset="98587.0536">3031 11045 123 0,'-9'0'54'0,"4"0"-53"16,5 0 12-16,0 0 8 0,0-7-6 16,0-6 1-16,0 3 6 15,5 3 10-15,4 0-4 16,10-2-5-16,-6 4-3 15,1-3-4-15,0 2 9 16,-3 1 13-16,-3 0 0 16,-8 5-15-16,0 0-6 15,0 0 0-15,0 0-5 16,0 0-5-16,0 0 2 16,0 0-5-16,0 0-1 15,0 0-1-15,0 0-2 16,0 0 1-16,0 0-1 15,0 0 3-15,0 0-2 16,0 0 0-16,0 0-1 16,0 0 1-16,5 0 1 0,3 0 0 15,17 0 9-15,2-6 11 16,11 5-1-16,3 1-9 16,16 0-1-16,-2 0 0 15,-3 0-5-15,5 4-4 16,-2 6-1-16,2-5 1 15,8-5-2-15,3 0 0 16,14 0 0-16,6-2 1 16,-4-14-1-16,1 6 1 15,-17 2-1-15,-11 4 2 16,-11 4-1-16,-7 0 1 16,-7 0 0-16,-5 0 0 0,12 0-2 15,-1 0 0 1,-3 0 0-16,17 0 0 0,27-3 0 15,0-16 0-15,11 2 0 16,-11 0 1-16,-5 2-1 16,-17 9 0-16,-10 4 0 15,-9 2 0-15,-6 0 2 16,15 5 6-16,-6 5-4 16,-3-6-3-16,14-4-1 15,-1 0 0-15,9 0 0 16,14-1 1-16,2-12 0 15,-10 3-1-15,-12 5 0 16,-21 3 0-16,-6 2 0 16,-8 0 0-16,-5 0 0 15,5-3 0-15,0-2 0 0,-5-2 0 16,-3 2 0-16,-11-1-1 16,0 5-9-16,0 1-16 15,-11 0-9-15,-11 0-31 16,11 0-101-16,11 12-186 15</inkml:trace>
  <inkml:trace contextRef="#ctx0" brushRef="#br0" timeOffset="100160.8332">7388 13280 308 0,'-11'10'55'0,"11"-3"-51"16,0-5 5-16,0-2-5 15,0 0 7-15,0 0-2 16,0 0 13-16,5 0 8 15,14-11 3-15,6-15 8 16,-11-4-2-16,-1-4-12 16,1-5-10-16,-6-2-7 15,-8-1-5-15,0-1 2 16,0-1 3-16,0-1-2 16,0 1-5-16,-27-4 0 15,-14-4 5-15,3 0-1 0,-9-3-2 16,9 0-1-16,-8 4-1 15,13 0-1-15,-8 5 4 16,3-1 7-16,-8 2-3 16,-1 0-4-16,-4-3-4 15,-9 6 1-15,2-2-1 16,-2 1 0-16,3 4 1 16,-3-1-1-16,14-2-1 15,-1-2 0-15,9 0-1 16,0-13 0-16,-3 6 1 15,8-1-1-15,9 4 0 16,7 12 0-16,-2 6 1 0,8 2 0 16,3-1 0-16,-5-5-1 15,-6 0 0-15,-1-2 0 16,-7-2 0-16,16 4 0 16,-8 1 2-16,11 4-2 15,8 5 0-15,0 0 1 16,0 2-1-16,0-2 1 15,0-4-1-15,0-4 0 16,0-4 0-16,0 2 0 16,0-1 0-16,0 0 0 15,0 0 0-15,0 4 0 16,0 1 0-16,0 4 0 16,0 7 1-16,8-1-1 0,-8 5 0 15,0 3 0-15,0-4 1 16,0 3-1-16,0-7 0 15,0 4 0-15,0 1 0 16,6 0 0-16,-1 3 0 16,3-2 0-16,3 0-1 15,11-1 1-15,-3-2 0 16,8 5-1-16,3-2 1 16,6 5 0-16,13 0 0 15,0-2 0-15,16 1 0 16,-2 5 0-16,-3-2 0 15,0 2 0-15,6 0 0 16,-1-5 1-16,9 5-1 16,-4 1 1-16,-4 1 0 0,-9 3-1 15,-10 0 2-15,-9 0 1 16,-8 0-1-16,-6 0 0 16,-18 0-1-16,-4 0 0 15,-2 0-1-15,0 0 0 16,0 0 0-16,0 0-1 15,0 0-4-15,0 0-2 16,0 0-2-16,0 0-3 16,0 0-10-16,0 0-6 15,-16 0-35-15,-3 0-55 16,8 0-34-16,3 0-183 16</inkml:trace>
  <inkml:trace contextRef="#ctx0" brushRef="#br0" timeOffset="100752.9019">7276 10526 82 0,'0'0'81'0,"0"0"-37"15,0 0-14-15,0 0-12 16,0 0 4-16,0 0 7 15,0 0 11-15,0 0 2 16,0 0-8-16,0 0-8 16,0 0-12-16,0 0-11 15,0 0-1-15,0 0 1 16,0 0 15-16,0 0 11 16,0 0-1-16,0 0-5 0,0 0-4 15,0 0 10 1,8 2-14-16,19 6-8 0,12-1-1 15,-1-2 2-15,0 0 1 16,-11 3 1-16,6-4 1 16,-14 4-2-16,3 3-3 15,-9-5 3-15,4 2-3 16,-9 2-3-16,-3 3 1 16,-5 2 3-16,0 8 6 15,0 8 1-15,-32 2-8 16,-34 8-5-16,-13 0-1 15,-11-5-1-15,11-10-20 16,6-1-16-16,15-17-17 16,17-8-97-16,3-18-258 0</inkml:trace>
  <inkml:trace contextRef="#ctx0" brushRef="#br0" timeOffset="103918.7633">2147 9618 42 0,'0'-24'57'16,"11"-5"-36"-16,55-8-17 15,2-6-3-15,8 4 0 16,-16 4 0-16,-19 13 25 16,-17 7 16-16,-4 8-28 0,-20 4-13 15,0 3-1 1,0 0 0-16,0 0 2 0,0 0 7 15,0 0 34-15,0 0 2 16,0 0-7-16,0 0-6 16,8 0-20-16,-3 0-9 15,-5 0-1-15,6-2 7 16,-6 2 4-16,0 0 5 16,0-3 12-16,0 3 3 15,0 0-7-15,19 0-12 16,3 0-4-16,24 0 8 15,11 0 1-15,28 0-5 16,7 0 1-16,26 0-3 0,13-13 1 16,13 2-1-16,-5-2 3 15,6 1-4-15,-1 0-6 16,-16 0-2-16,11-5 1 16,14 0 0-16,2 1 1 15,9-1 5-15,0 8-2 16,-1 1 1-16,-18 3 0 15,-20 1-3-15,-8 1-2 16,-5-3 0-16,5-1-3 16,14 0 1-16,8-3-1 15,6-3 2-15,-3-1 3 16,10-4 0-16,-7 1 0 16,-3 2-3-16,-9 5-1 15,-15 3-2-15,4-1 0 0,-10 4 1 16,8-1 1-16,3 0 6 15,2-7-4-15,11 3-1 16,-5 3 2-16,3-3 0 16,10-3 1-16,12 4-1 15,16-5 3-15,16 8 0 16,8-3-4-16,-11 3-2 16,-15 5-2-16,-12-2 0 15,-27 2 1-15,-6-4-1 16,-2-1 1-16,2-4 1 15,-2-4-1-15,8 0 0 16,-6 2-1-16,11-2 1 0,-2 4 0 16,2-2-1-16,-16 3 1 15,-2 1-1-15,-9 2 0 16,-17 1 0-16,1-2 1 16,0 3-1-16,-3-3 1 15,-3-5-1-15,8 1 0 16,12-2 1-16,-1-3 0 15,-2 1 0-15,13 4 0 16,-19-3 0-16,-13 6-1 16,2 0 2-16,-16 4-2 15,0-1 0-15,-3 2 0 16,3 0 0-16,2-1 1 16,23-4 0-16,16 0 1 0,-1-5-2 15,-4-1 0 1,-9-4 0-16,-8 5 1 0,-17-1 0 15,-7 5 0-15,-14 2-1 16,-20 0 1-16,-4 0-1 16,-9 2 0-16,0-1 0 15,8 3 1-15,11-5-1 16,9-1 0-16,32-7 0 16,24-2 1-16,23-5-1 15,18-4 1-15,12 7 0 16,-31-1 0-16,-13 12-1 15,-33 1 1-15,-41 5-1 0,-5 2 0 16,-14-2 0 0,-11 2 0-16,3 0 0 0,-3 0 0 15,-8 0 1-15,0 0-1 16,0 0 0-16,0 0-1 16,0 0 1-16,0 0 0 15,0 0 0-15,0 19 0 16,0 9 0-16,0-7 0 15,0 2 0-15,0-7 0 16,0 2-1-16,0-3 1 16,0 0 1-16,6 1-1 15,13 3 0-15,-6 1 0 16,6 2 0-16,-5 3 0 16,0 0 0-16,5 2 0 15,0-2-1-15,3 2 1 0,-3-2-1 16,-6 0 0-16,7 0 0 15,-7-2 1-15,6 1-1 16,0 8 1-16,0 3-1 16,-2 8 1-16,-1 6 0 15,-2-2 0-15,-6-3-1 16,3-9-1-16,2-7 0 16,15-8 1-16,4-5 0 15,1-1 1-15,14 2 0 16,4 1 0-16,15-4 0 15,-14 8 0-15,2-3 0 16,3-1 0-16,-10 2 0 0,-6-3 0 16,2-4 0-16,-2-1-1 15,16-4 1-15,12-3 1 16,21-1-1-16,2 0 0 16,6-3 0-16,-13 5 0 15,-6 2 0-15,-3-1 0 16,-21 1 0-16,2 0 0 15,-5-2 0-15,3-3 0 16,4-2 0-16,7 0 0 16,10 0 0-16,3 0 0 15,14 2 1-15,5 1-1 16,-13-3 0-16,-1 3 0 16,-10-1-1-16,-9 1 1 0,-13 0 0 15,0-3 0 1,-11 5 0-16,11-3 0 0,-1-2 0 15,9 0 0-15,17 0 0 16,5 0 0-16,27 0 0 16,2-7 1-16,-4 4-1 15,10-2 0-15,-13-1 0 16,-6 2 0-16,-11-1 1 16,-2 0-1-16,-15 0 0 15,-4 2 0-15,-1 2 0 16,4 1 0-16,7 0 0 15,11 0 0-15,-2 0 0 0,13-3 1 16,5 3-1 0,9-3 0-16,0 0 0 0,0-1 0 15,-9 1 0-15,9 1 0 16,-14-1 0-16,0 0 1 16,1 0-1-16,-12 3 0 15,3 0 0-15,8 0 0 16,6-4 0-16,16 1 0 15,5-1 2-15,11 1-2 16,1 1 0-16,-4-5 0 16,-10 0-1-16,-3 6 0 15,-11 1 1-15,-3-3 0 16,6 3 0-16,11 0 0 16,8 0 0-16,13 0 3 15,20 0-3-15,-6 0 0 0,-5-9 0 16,2-1 0-16,-5 0 0 15,-11-1 1-15,-16 4-1 16,-3 1 1-16,-3 4 0 16,-5 2 2-16,5 0-3 15,-11-1 0-15,12-4 1 16,-15-5-1-16,4-3 0 16,-23-3 0-16,1 5 0 15,-6 0 1-15,-8 4-1 16,13-1 0-16,-2 2 0 15,16-1 0-15,14-4 1 16,19-4-1-16,19-2 0 0,5-3-1 16,-2 3 1-16,2-6-1 15,-10 6 1-15,-1 4 0 16,9-2 0-16,8 5 0 16,11-2 0-16,-1-1 0 15,-2 3 0-15,-5-4 0 16,-6 2 0-16,17-2 1 15,-4 2-1-15,12 5 1 16,-19-4 0-16,-20 4-1 16,-13-2 0-16,-11 1 0 15,-3-3 1-15,14 3-1 16,6 0 1-16,7-5-1 16,1 4 1-16,-1-1-1 0,-13-1 0 15,0-2 0 1,0 2 0-16,-11 0-2 0,-8 2 2 15,2 4 0-15,1 1 0 16,7-2 0-16,9 6 0 16,8-2 0-16,11-1 0 15,-5 3 0-15,5-2 0 16,8-3 0-16,5 3 0 16,9 0 0-16,3-4 0 15,16 6 1-15,-9-1-1 16,1 1 0-16,-3 0 2 15,-6 0-2-15,12 0 3 16,-9 0-3-16,0 0 2 16,3 0-1-16,-27 0-1 0,-9 0 0 15,-13 0-1-15,-33 0 0 16,-13 0 0-16,-11 0 0 16,-17 0 0-16,-3 0 1 15,-10 3-1-15,2 3 0 16,1-2 0-16,10 1 0 15,-3 0 1-15,-2 3-3 16,14 1-8-16,-14-3-12 16,13 0-3-16,0-5-1 15,-5-1 3-15,-2 0-5 16,-12 0 1 0,-13 0-28-16,-31-13-125 0</inkml:trace>
  <inkml:trace contextRef="#ctx0" brushRef="#br0" timeOffset="111183.1727">18698 8745 127 0,'13'-8'55'16,"1"0"-12"-16,0 5 1 15,-9-1-15-15,-5 4-1 16,6-2-12-16,-6 2-8 15,0 0 7-15,0 0 1 16,0-2-9-16,8-1 1 16,-8 1 6-16,0 1 10 15,0-3 0-15,0 4 1 16,0-2-6-16,0 2-4 16,0 0 1-16,0-2-3 0,0 2 3 15,0 0-1-15,0 0-3 16,0 0-2-16,0 0 2 15,0-3-2-15,0 3 0 16,-8 0 2-16,2 0-5 16,-13 0 0-16,-8 0-3 15,8 5-3-15,-14 7 2 16,8 4-2-16,-2-1 1 16,-6 1-2-16,6 2 2 15,-6-2 1-15,9 2 0 16,-3-1 1-16,8 1 1 15,-3 8 3-15,-3-1-4 0,-2-1-1 16,8 4-3-16,0 2 1 16,0-6-1-16,-3 4 1 15,11 1-1-15,-11-5 2 16,11 4 0-16,-2-2 0 16,13-2-1-16,-9-3 0 15,9-3-1-15,0 3 0 16,0-8 0-16,0 0 1 15,0 0 0-15,0-4 1 16,0-1 1-16,0-1 0 16,9-4-1-16,15 0 0 15,-2-3 0-15,16 0 2 16,0-6-1-16,3-9-1 0,-3-1-2 16,-10 3 1-16,4 2 0 15,-4-2 1-15,-4 0 2 16,-2-3-2-16,8 4-1 15,-3-4-1-15,-8-3 0 16,9 3 1-16,-9 0-1 16,-6 6 1-16,-7 6 0 15,2-1 1-15,-8-1-1 16,0 2 1-16,5-7-2 16,4 2 0-16,2-3 0 15,-3 2 0-15,3-3 0 16,-3 3 1-16,-3 4-1 0,-5-6 0 15,8 3 0 1,-8 1 0-16,0-3 0 0,0 3 1 16,0-2-1-16,0 4 1 15,0 5-1-15,0 1 0 16,0 0 2-16,0-4-2 16,0 2 1-16,-8-1 0 15,-16 0-1-15,-4 3-1 16,4 0 1-16,-9 0 1 15,11 0-1-15,-10 0 1 16,-1 0-1-16,0 0 0 16,-5 6-1-16,3 5-1 15,-4 1 0-15,12 2-1 0,-11 7-1 16,19 0-10 0,0 5-23-16,13 3-67 0,6-6-194 15</inkml:trace>
  <inkml:trace contextRef="#ctx0" brushRef="#br0" timeOffset="130642.747">9125 10419 360 0,'-19'0'66'15,"10"0"-13"-15,-2-3 19 16,9 3-23-16,-15-2-6 16,-4 2-10-16,-12 0-9 0,-14 0-1 15,-4 0-2-15,-20 14-5 16,3 15-9-16,-3 6-5 15,13-9-1-15,31-5-1 16,14-12 0-16,13-2 0 16,0 1 0-16,5 2 7 15,30 6 4-15,-2-4 1 16,-14 9 0-16,-13 1-4 16,-6 11 7-16,-25 4 0 15,-48 0-7-15,-31 0-8 16,6-12 0-16,13-8-5 15,20-8-8-15,24-9-13 16,22 0-21-16,19 0-14 0,0 0-27 16,19-10-29-16,60-10 1 15,19-2-52-15</inkml:trace>
  <inkml:trace contextRef="#ctx0" brushRef="#br0" timeOffset="130964.9972">9465 10506 169 0,'0'0'185'0,"0"0"-142"15,0 0 1-15,0 0-1 16,0 4 16-16,0 14-12 16,0 7-1-16,-8 11-11 15,-11 1-7-15,-11 9-10 16,-11 0-11-16,3-1-7 16,5-6 0-16,6-11-4 15,8-7-13-15,11-14-22 16,2-4-38-16,6-3-48 15,0 0-43-15</inkml:trace>
  <inkml:trace contextRef="#ctx0" brushRef="#br0" timeOffset="131212.4865">9564 10345 23 0,'-14'-3'493'0,"-5"3"-461"16,19 0-8-16,0 0-10 16,-6 0-13-16,6 0-1 15,-8 0-18-15,3 0-37 16,5 3-49-16,0 15-185 15</inkml:trace>
  <inkml:trace contextRef="#ctx0" brushRef="#br0" timeOffset="131654.68">9899 10568 215 0,'0'12'163'0,"-8"3"-128"16,-6-1 29-16,3 3-26 15,3 0-3-15,-6 2-10 16,-5 1 2-16,0 5-6 15,-8-3-5-15,8-6-1 16,8-10-12-16,11-4-3 16,0-2 1-16,0-4 3 15,49-22 4-15,30-7-6 16,19-2 1-16,9 6 2 0,-15 4 9 16,-2 14 11-16,-35 11-1 15,-6 0-1-15,-22 8-7 16,-27 26 7-16,0 10-3 15,-13 3-13-15,-31 3-7 16,-2-10 0-16,13-7-11 16,25-15-31-16,8-11-34 15,0-7-26-15,60 0-73 16,5 0-7-16</inkml:trace>
  <inkml:trace contextRef="#ctx0" brushRef="#br0" timeOffset="131976.9547">10913 10555 202 0,'-5'-2'202'0,"5"2"-193"16,0 0 16-16,0 0 16 15,43 0 20-15,4 10-7 0,7 7-7 16,9 9-7 0,-17 3-11-16,-5 6-11 0,-13 8-7 15,-9-3-11-15,-6 4-2 16,-7-11-20-16,5-5-32 15,10-4-63-15,-15-12-81 16</inkml:trace>
  <inkml:trace contextRef="#ctx0" brushRef="#br0" timeOffset="132171.698">11235 10524 537 0,'-79'27'76'0,"8"22"-26"16,-46 13 21-16,-11 11-32 15,-14-3-37-15,22-10-2 16,16-8-33-16,44-26-108 16,55-26-313-16</inkml:trace>
  <inkml:trace contextRef="#ctx0" brushRef="#br0" timeOffset="134542.6256">12173 10518 86 0,'0'-3'134'0,"0"3"-117"16,0 0 7-16,0 0 2 15,0 0 3-15,0 0-3 16,0 0 0-16,0 0 2 16,-3 0 13-16,-8 0 0 15,3 0-7-15,8 0-5 16,0 0-5-16,-5 0 5 16,-1 0-10-16,-2 0-2 15,8-1 1-15,0 1 1 16,0-4-2-16,0 4-2 15,0 0 1-15,-11 0-3 16,8 0-2-16,-2 0 0 0,5 0-2 16,0 0 3-16,-8 0 5 15,-3 0-2-15,-16 0-3 16,-20 0-6-16,-13 18-4 16,-16 9-2-16,2 8 0 15,9 7 3-15,8 8 2 16,16 5 5-16,16 3-6 15,17-2-1-15,8-7 1 16,0-3-2-16,22-10 0 16,21-10-2-16,17-9 0 0,-2-10-15 15,29-7-20-15,11 0-52 16,6-17-98-16,-6-6-306 16</inkml:trace>
  <inkml:trace contextRef="#ctx0" brushRef="#br0" timeOffset="134856.5618">12631 10806 403 0,'-8'7'36'0,"8"9"-10"16,0-1 27-16,14-3-2 15,37-4-22-15,28-7-3 0,-5-1-1 16,5 0-9-16,-3-1-2 16,-7-19 5-16,-12-3 1 15,-19 4-5-15,-16 0 3 16,-22 5 4-16,0-2 3 16,-60 3-11-16,-25 0-13 15,-21 6-1-15,16 5-4 16,35 2-8-16,25 0-31 15,30 0-32-15,11 0-65 16,74-5-94-16</inkml:trace>
  <inkml:trace contextRef="#ctx0" brushRef="#br0" timeOffset="135112.8167">13574 10608 440 0,'-125'39'47'0,"35"1"54"16,30-5-38-16,41-9-53 16,19-10-10-16,5-7 0 15,55-1 1-15,17-2 16 16,-9 2 30-16,-3 3-4 16,-18 7-4-16,-23 9-8 15,-24 9-14-15,-5 2-6 16,-74 3-11-16,-6-12-2 15,-2-21-38-15,30-8-69 16,57-23-95-16,0-32-237 0</inkml:trace>
  <inkml:trace contextRef="#ctx0" brushRef="#br0" timeOffset="135622.8142">14785 10181 347 0,'-11'0'84'0,"8"2"-48"16,-2 23 35-16,-9 5-23 16,-5 5-22-16,8 4-7 15,-5 3-3-15,-3 1-6 16,0-6-5-16,0-2-5 15,0-5-7-15,0-8-11 16,-3-1-54-16,3-8-54 16,0-5-121-16</inkml:trace>
  <inkml:trace contextRef="#ctx0" brushRef="#br0" timeOffset="135862.548">14785 10273 365 0,'0'0'95'15,"0"0"-71"-15,0 0-16 16,3 0 17-16,2 14-4 16,1 9-17-16,-6 1-2 15,0 6 2-15,0-1 0 16,0 2-4-16,0 0-13 15,-19-8-24-15,-9 5-27 16,9-6-56-16,-13-4-106 0</inkml:trace>
  <inkml:trace contextRef="#ctx0" brushRef="#br0" timeOffset="136326.6184">14275 10299 33 0,'0'0'408'16,"6"0"-374"-16,54 0 21 16,19 3 12-16,5 0-17 15,14 2-14-15,-5-3 0 16,-8 2-17-16,-14-2-13 16,-17-2-6-16,-10 0-5 15,2 0-30-15,-11 0-69 16,4-2-147-16</inkml:trace>
  <inkml:trace contextRef="#ctx0" brushRef="#br0" timeOffset="136634.3276">15508 10224 498 0,'-28'31'40'0,"-15"16"16"16,-17 11-13-16,-33 10-10 16,-13 10-14-16,-12 5-5 15,-12-2 0-15,12-3-8 0,20-16-3 16,33-11-3-1,18-15-6-15,20-10-16 0,22-10-43 16,5-12-15-16,0-4-42 16,27 0-17-16,17-10-79 15</inkml:trace>
  <inkml:trace contextRef="#ctx0" brushRef="#br0" timeOffset="137084.5608">15257 10595 209 0,'-11'5'59'16,"8"8"-33"-16,3-4 2 15,-5-1 11-15,5-6 9 16,0-2 10-16,0 0-1 16,27 0-1-16,25 0-6 15,-11 0-11-15,2 0-4 16,-15 0 6-16,-9 0 1 16,-6 0-9-16,-13 26-18 15,0 10 5-15,-38 10-7 16,-27 1-6-16,10-10-6 15,22-12-1-15,20-16-3 0,13-6-5 16,8-3 1-16,57 0 7 16,6 0 5-16,-11 0-1 15,-19 0 0-15,-22 0 4 16,-19 27 8-16,0 20 3 16,-79 14-9-16,-46 5-10 15,-14-11-2-15,11-25-25 16,29-29-59-16,59-5-113 15</inkml:trace>
  <inkml:trace contextRef="#ctx0" brushRef="#br0" timeOffset="138352.747">16045 10766 223 0,'-6'0'146'0,"6"0"-79"16,0 0-17-16,0 0-11 15,0-2 9-15,39 1-2 16,7 1-7-16,19-4-6 0,6 4-4 16,8 0-5-16,-13 0-15 15,5 0-9-15,-17 0-1 16,-16 0-8-16,-5-1-19 15,0-4-69-15,-1-3-128 16</inkml:trace>
  <inkml:trace contextRef="#ctx0" brushRef="#br0" timeOffset="138554.4244">16530 10578 576 0,'-8'31'23'0,"8"19"46"0,0 13-16 15,-14 2-39-15,-5-8-14 16,-5-9-4-16,16-15-36 16,8-11-92-16,8-19-166 15</inkml:trace>
  <inkml:trace contextRef="#ctx0" brushRef="#br0" timeOffset="139252.8186">18087 10615 391 0,'-38'0'99'0,"-6"0"-32"16,-10 0 0-16,-4 15-9 15,-10 5 2-15,6 2-14 16,10 0-27-16,22-6-17 15,13-6-2-15,17-8 0 16,0-2 2-16,0 0 8 16,25 7 5-16,27 4 10 15,-11 2-2-15,-9 7-6 16,-13 9 3-16,-19 5 0 16,-19 9-8-16,-65 1-10 15,-22-7-2-15,-6-12 0 16,3-15-9-16,30-10-15 0,32 0-18 15,28-22-20-15,19-5-27 16,0-3-1-16,52 6-57 16,19 3-37-16</inkml:trace>
  <inkml:trace contextRef="#ctx0" brushRef="#br0" timeOffset="139522.5116">18161 10723 254 0,'8'0'158'16,"-8"0"-85"-16,0 0 14 0,0 14-37 15,0 12-7-15,0-1-5 16,-3 11-14-16,-27 4-7 15,-3-1-6-15,6-3-11 16,0-5-4-16,16-12-14 16,11-5-20-16,0-5-25 15,0-9-91-15,0 0-161 16</inkml:trace>
  <inkml:trace contextRef="#ctx0" brushRef="#br0" timeOffset="139822.5968">18398 10474 315 0,'0'0'202'0,"0"0"-146"15,0 0-6-15,0 0-4 16,0 0-17-16,0 0-29 0,5 0-4 16,1 0-17-16,-3 0-31 15,16 2-61-15,-14 12-94 16</inkml:trace>
  <inkml:trace contextRef="#ctx0" brushRef="#br0" timeOffset="140128.1495">18553 10766 505 0,'-11'10'101'0,"11"9"-85"15,0 4 25-15,0 0-17 16,0 0-11-16,0-13-3 16,0-5-4-16,19-5-4 15,47 0 10-15,32-26 8 16,19-3-13-16,1 4-5 16,-26 9 14-16,-26 13 20 15,-14 3-7-15,-33 1-15 16,-19 28-2-16,0 10-3 15,-6-1-9-15,-40-8 0 16,13-8-38-16,14-15-73 16,19-7-54-16,0 0-146 15</inkml:trace>
  <inkml:trace contextRef="#ctx0" brushRef="#br0" timeOffset="140452.5365">19805 10342 475 0,'-11'0'34'0,"11"7"9"16,-8 14 5-16,-3 11-16 15,-3-2-23-15,6-1 3 16,-3-5-7-16,3-2-5 16,8-5-2-16,0-10-11 15,0-7-41-15,0 0-75 16,19-5-140-16</inkml:trace>
  <inkml:trace contextRef="#ctx0" brushRef="#br0" timeOffset="140638.4526">19805 10342 189 0,'251'-80'221'15,"-251"80"-169"-15,0 7 17 16,0 13-11-16,0 9-20 15,0 0-16-15,0 2-13 16,0 3-9-16,-22-1-3 16,-8 0-25-16,-6 4-66 15,-2-1-76-15</inkml:trace>
  <inkml:trace contextRef="#ctx0" brushRef="#br0" timeOffset="140856.7087">19464 10363 190 0,'0'-18'295'0,"33"10"-259"16,40-2 32-16,17 2-24 16,11 5-20-16,8-6-11 15,-2-1-7-15,-4 0-5 16,-5 4-1-16,-24-2-2 15,-3 5-26-15,-6 3-99 16,-5 0-89-16</inkml:trace>
  <inkml:trace contextRef="#ctx0" brushRef="#br0" timeOffset="141074.6437">21037 10155 440 0,'-24'3'67'16,"-9"30"-28"-16,-19 14 16 16,-16 12-9-16,-30 14-25 15,-33 12-12-15,-19 6 7 16,-8 3-7-16,13-4-9 16,20-11 0-16,29-17-13 15,50-23-43-15,24-16-65 16,22-21-50-16</inkml:trace>
  <inkml:trace contextRef="#ctx0" brushRef="#br0" timeOffset="141846.7229">20958 10518 267 0,'0'6'58'16,"-11"12"-35"-16,-11 1 18 15,-2 0 11-15,-9 2 7 16,-13 10 6-16,-6 3-9 16,-3 5-14-16,-2 1-28 15,5-9-4-15,20-10-2 16,13-9-5-16,19-11-1 0,0-1-1 15,0 0 6-15,0 0 3 16,5 0-2-16,47-11-5 16,5-8 1-16,-2-2 1 15,2 4 6-15,-3-2 6 16,-7 10 0-16,-9 0 3 16,-11 4-4-16,-2 5 6 15,2 0-5-15,-8 0-10 16,-5 0-4-16,5 10 1 15,-11 3-4-15,-2 4 0 16,-1-6 0-16,-5 7-1 16,0-4 1-16,0 2 0 15,-5-5 0-15,-15 3 1 0,-7-4 0 16,14-3-1-16,-7-2-2 16,15-2 2-16,-3-3-2 15,8 2 1-15,0-2 0 16,0 0 0-16,0 0 2 15,0 0-1-15,0 0 1 16,0 2-1-16,0 6 0 16,0 6 1-16,0 14 1 15,-6 8 1-15,-26 7 1 16,-15 1 0-16,-18 2 0 16,-14-4-3-16,-6-12 0 15,6-11-1-15,6-16-7 0,2-3-25 16,5-19-45-1,20-16-28-15,19-1-116 0</inkml:trace>
  <inkml:trace contextRef="#ctx0" brushRef="#br0" timeOffset="143084.6425">21929 10553 317 0,'-14'-7'181'0,"14"4"-162"0,-11 3 28 15,-5 0-24-15,-9 0-9 16,-15 18 10-16,-12 7 9 16,0 10 5-16,0 3-13 15,-8 10 7-15,14 3-11 16,8-4-15-16,18-8-6 16,12-8-4-16,8-6-10 15,8-12-48-15,50-13-42 16,29 0-48-16,17-10-36 15</inkml:trace>
  <inkml:trace contextRef="#ctx0" brushRef="#br0" timeOffset="143324.3589">22191 10776 149 0,'-14'23'175'0,"3"2"-91"0,11-5-16 15,11-8-32-15,68-7 1 16,33-5 0-16,24 0-5 15,-2-22 19-15,-25-4-6 16,-41 8-4-16,-35 3-22 16,-28 1-13-16,-5-1 13 15,-54 4-5-15,-55 1-14 16,-22 10-9-16,11 0-11 16,16 0-20-16,30 0-28 15,36 0-21-15,38 0-18 0,0 0-65 16</inkml:trace>
  <inkml:trace contextRef="#ctx0" brushRef="#br0" timeOffset="143758.7259">23030 10608 268 0,'-13'5'107'0,"7"-5"-101"16,6 2-2-16,0-2 0 16,0 0 10-16,0 4 29 15,0-4 7-15,0 2 15 16,0 3-2-16,0 1-26 0,0 5-9 16,-8-4 0-16,3 1-15 15,-4-7-10-15,9 2 0 16,0-3 2-16,0 0-1 15,0 4 0-15,0-3 2 16,0 2-2-16,0 3 2 16,0-5 0-16,0-1 3 15,0 2 1-15,0-2 6 16,-5 0-2-16,-3 3-1 16,-3 2-6-16,-3 5-5 15,6-2 0-15,-3 0-2 16,-8 1 0-16,6-1-2 0,-1 7 1 15,-5-1 0-15,19-7-10 16,0-1-35-16,0-6-69 16,13 0-94-16,39 0-186 15</inkml:trace>
  <inkml:trace contextRef="#ctx0" brushRef="#br0" timeOffset="144148.5627">23371 10526 331 0,'-98'25'157'0,"-8"10"-88"15,2 5 14-15,17-7-66 16,24-5-17-16,36-13 0 16,21-7-1-16,6 0 1 15,0 1 11-15,44 4 22 16,11 6 8-16,-4 2-5 16,-4 4-6-16,-28 0-4 15,-19 6-1-15,0 5-9 0,-66 6-9 16,-40-6-7-16,-6-15 0 15,14-13-11-15,27-8-8 16,33-9-26-16,38-23-30 16,0-6 2-16,30 5-11 15,30 5-41-15,14 3-63 16</inkml:trace>
  <inkml:trace contextRef="#ctx0" brushRef="#br0" timeOffset="144448.7569">23679 10557 525 0,'0'27'52'0,"14"4"47"16,43 6-54-16,3-2-25 15,-3 0-6-15,-10-6-5 16,-1 0-5-16,-8-10-4 16,-16-8-11-16,3-4-22 15,-12-7-48-15,26 0-72 16,-12-8-128-16</inkml:trace>
  <inkml:trace contextRef="#ctx0" brushRef="#br0" timeOffset="144584.5841">24097 10568 372 0,'-110'27'207'16,"-10"30"-122"-16,-16 14 14 16,-27 15-27-16,-9 1-33 15,16-13-39-15,31-14-35 16,65-37-125-16,60-23-354 15</inkml:trace>
  <inkml:trace contextRef="#ctx0" brushRef="#br0" timeOffset="151186.3922">9779 11650 121 0,'-5'0'34'16,"-1"0"13"-16,6 0 2 15,0 0 11-15,0 0-6 16,0 0-18-16,0-5 1 15,0 2-2-15,0-2-7 16,0 4 11-16,0 1-6 16,0 0-7-16,-14 0-10 15,9 0-4-15,-3 0 4 0,2 0-3 16,6 0 0-16,0 0 0 16,0 0 2-16,0 0-2 15,0-3 0-15,0 0-3 16,25-1-2-16,46 1 6 15,30-5 3-15,10 1-6 16,20-4 6-16,-8 3 0 16,-25 3-3-16,-27 5-7 15,-35 0-5-15,-31 0 2 16,-5 0-1-16,-11 22-1 16,-71 22 3-16,-35 14-5 15,-27 11-2-15,-6 5-9 0,24-6 1 16,42-9 4-1,32-13 4-15,44-15 0 0,8-10-4 16,21-7-3-16,64-9 1 16,27-5 8-16,5 0 0 15,-11 0 0-15,-21 0 0 16,-39 0-15-16,-21 0-32 16,-25 0-46-16,0 8-24 15,-19 1-75-15</inkml:trace>
  <inkml:trace contextRef="#ctx0" brushRef="#br0" timeOffset="151434.5257">9256 12421 376 0,'46'4'31'15,"38"1"62"-15,42-5-28 16,16 0-29-16,10 0 2 16,4 0-15-16,-31 0-3 15,-38-3-6-15,-29 1-14 16,-39 2-2-16,0 0-18 16,-11 0-33-16,0 0-40 15,9 2-89-15</inkml:trace>
  <inkml:trace contextRef="#ctx0" brushRef="#br0" timeOffset="152064.3166">9433 12805 231 0,'-6'0'11'0,"6"0"17"16,0 0 27-16,0 0 9 16,0 0-9-16,0 0-11 15,0-5 10-15,0 3-13 16,6 2-15-16,18 0-5 16,12-3-3-16,21 1 5 15,3-10-9-15,14 5 5 0,10 0 4 16,-21-1-2-1,-17 8-2-15,-13 0-4 0,-11 0-7 16,-22 5 2-16,0 19-1 16,0 5-3-16,-19 1-1 15,-17-3-3-15,17-6-2 16,14-9-2-16,5-9-1 16,0 1-3-16,19-4 2 15,33 0 4-15,2 0 2 16,3 4 2-16,-16 10 1 15,-30 10 6-15,-11 16 6 16,0 14-2-16,-84 14-5 16,-28-2-7-16,8-10-3 15,11-21-1-15,23-20-5 0,23-15-10 16,20 0-12-16,22-13-31 16,5-8-21-16,24 5-71 15,61-10-243-15</inkml:trace>
  <inkml:trace contextRef="#ctx0" brushRef="#br0" timeOffset="153308.4032">10984 12455 165 0,'-11'0'90'0,"3"0"-43"15,3 0 4-15,5 0 0 16,0 0-7-16,0-2-5 15,0-3 7-15,0 5-11 16,0-3-9-16,0 3-3 16,0 0 3-16,0 0-12 0,0 0-6 15,0 0 1-15,0 0 1 16,0 0 4-16,-19 8 1 16,5 5-6-16,0-4-4 15,3-6-4-15,11-3-1 16,0 0-1-16,0 0-4 15,19-12 5-15,39-17 0 16,2 2 2-16,-8 8 6 16,-20 7 10-16,-24 12 1 15,-8 0-13-15,0 27-4 16,-35 10-2-16,-22-2-3 16,2-12-56-16,22-15-47 15,33-9-156-15</inkml:trace>
  <inkml:trace contextRef="#ctx0" brushRef="#br0" timeOffset="163164.2114">12819 11735 136 0,'0'-5'52'0,"0"2"-15"16,0-1 7-16,0 4-12 15,0-6-5-15,0 2-2 16,14-1 18-16,-6 5 8 16,3 0-10-16,-8 0-5 15,13 0-14-15,-2 0-1 0,-1 8 14 16,-5 23-5-1,-8 9-7-15,0 7-6 0,0 4-11 16,0-7-4-16,0-6-1 16,0-4-2-16,-5-10-1 15,2-4-14-15,-8-5-50 16,-2-4-54-16,-1-2-151 16</inkml:trace>
  <inkml:trace contextRef="#ctx0" brushRef="#br0" timeOffset="163411.9703">12113 12421 220 0,'0'0'189'15,"65"-3"-169"-15,34-9 49 16,37-9-29-16,8-1-13 15,-13 1 7-15,-13 5-15 16,-23 6-14-16,-10 3-4 16,-23 3-1-16,-15 4-4 15,-15 0-11-15,-10 0-36 16,-11 13-48-16,8 3-65 16</inkml:trace>
  <inkml:trace contextRef="#ctx0" brushRef="#br0" timeOffset="163876.3702">12413 12673 158 0,'0'0'140'0,"0"0"-118"16,3 0 21-16,29-4-1 16,20-6-7-16,-8-4 5 15,-3 4 10-15,11-6-1 16,-1 3 3-16,-10 0-11 15,6 4-10-15,-15 4-8 16,1-1-2-16,-14 6-4 16,-5 0-8-16,-9 0-4 15,-5 20 1-15,0 22 3 16,-19 9-6-16,-35 6-1 16,2 0-2-16,14-7 1 15,32-11-1-15,6-11 0 0,33-12 0 16,57-11 1-1,8-5-1-15,14 0 0 0,-14-6-8 16,-24-5-55-16,-28-6-86 16,-8-13-241-16</inkml:trace>
  <inkml:trace contextRef="#ctx0" brushRef="#br0" timeOffset="164574.2778">14452 12356 189 0,'0'-8'129'16,"11"0"-84"-16,30 2 24 16,25-4-17-16,13 0-1 15,5-1-2-15,-5 0-10 16,6 8-8-16,-20-2-15 16,-13 0-16-16,-25 5-1 15,-18 0-21-15,-9 0-51 0,0 2-97 16</inkml:trace>
  <inkml:trace contextRef="#ctx0" brushRef="#br0" timeOffset="164806.4338">14788 12217 389 0,'24'0'70'16,"-24"28"-11"-16,0 23 12 15,0 17-41-15,-32 8-15 16,-15-2-13-16,-10-6-2 0,11-15-30 16,5-12-65-16,22-27-115 15</inkml:trace>
  <inkml:trace contextRef="#ctx0" brushRef="#br0" timeOffset="168616.2209">16923 11861 198 0,'0'-5'19'0,"0"2"12"16,0 3-3-16,0-1-10 15,0 0 16-15,0-5 10 16,0 2 6-16,0-3-2 15,0 2 2-15,0 0-18 16,0 3-19-16,5 0-3 16,-5 2 0-16,0 0-3 15,14 0-2-15,-6 0-1 16,11 11 5-16,6 19 11 16,2 10-1-16,0 1-10 15,-2-2-5-15,-3-5-3 0,2-9 0 16,-5-6 0-1,-11-12-1-15,6-7 2 0,2 0-1 16,1 0 2-16,13-26 2 16,-3-11-5-16,-8-11 0 15,-5-6-2-15,-9-6-5 16,-5 6 6-16,0 7-2 16,0 13 2-16,0 8 0 15,0 7-2-15,0 6 3 16,0 6-1-16,0-4 1 15,0 7 0-15,0 1 0 16,0-5 1-16,0 4-1 0,0-10 0 16,0 3 2-1,46-7 0-15,34 0 0 0,26 2 2 16,25-3 2-16,0 7 0 16,0 0-1-16,-14 7-3 15,-25 5-2-15,-21 0-2 16,-19 0-5-16,-11 4-15 15,-27 10-32-15,-9-3-46 16,-5 8-41-16,0-10-179 16</inkml:trace>
  <inkml:trace contextRef="#ctx0" brushRef="#br0" timeOffset="169178.1635">17681 11805 74 0,'0'-5'129'0,"0"3"-74"16,0 2-24-16,0 0-12 0,0-4 7 15,0 3 9-15,0 1 6 16,2-6-3-16,23-1 3 16,27-3 10-16,2-1-1 15,6-1-13-15,17 0-10 16,-12 0-6-16,-5 6-2 15,-3-1 6-15,-35 7-12 16,-16 0-10-16,-6 0-2 16,0 7 0-16,-19 18 3 15,-20 4-1-15,-7 0-3 16,11-13 0-16,18-10 0 16,17-6-2-16,0 0-5 15,17 0-1-15,37 0 8 0,20 0 0 16,-12 0 1-1,-7 0 0-15,-22 15 6 0,-20 16 4 16,-13 15 12-16,-16 7-10 16,-74 5-11-16,-22-3-2 15,-5-10-13-15,0-18-39 16,24-15-24-16,19-12-24 16,23 0-53-16,18 0-142 15</inkml:trace>
  <inkml:trace contextRef="#ctx0" brushRef="#br0" timeOffset="169456.324">16705 12440 257 0,'41'0'95'0,"62"0"-18"16,36-15 19-16,49-12-34 16,25-8 1-16,16-1-3 15,6 1-24-15,-17 9-5 16,-36 5-6-16,-51 10-19 16,-46 11-6-16,-39 0-9 0,-27 0-27 15,-19 13-34 1,0 6-36-16,0 4-93 0</inkml:trace>
  <inkml:trace contextRef="#ctx0" brushRef="#br0" timeOffset="169944.7076">17389 12687 166 0,'0'0'94'0,"0"-1"-64"16,0-1-11-16,0-3 0 16,14-5 22-16,24-4 21 15,8 0 6-15,6 0-5 16,5 1-17-16,-2 3 4 16,5 5-8-16,2 5-9 15,-21 0-11-15,-16 0-15 0,-22 24-1 16,-3 12 0-1,-17 8-1-15,-59 9-2 0,2 1-2 16,14-3 3-16,30-5-3 16,30-13 5-16,44-14-4 15,68-17-1-15,40-2 1 16,4-8-2-16,-3-13-4 16,-36-1-17-16,-33 15-38 15,-51-1-57-15,-6-5-199 16</inkml:trace>
  <inkml:trace contextRef="#ctx0" brushRef="#br0" timeOffset="170746.3287">19445 12376 338 0,'0'0'39'0,"0"0"15"0,0 0 2 16,14 0-12-1,-6 0-3-15,3 0-8 0,-11 0-11 16,0 0 2-16,0 0-1 16,0 0-7-16,0 0-8 15,0 0-6-15,0 0-1 16,0 0-1-16,8-7 3 16,25-6 2-16,10 3-1 15,-21 4 0-15,-8 6 7 16,-14 0 3-16,0 0-7 15,0 17-4-15,-22 11-3 16,-38-5-17-16,-17-10-85 0,31-13-115 16</inkml:trace>
  <inkml:trace contextRef="#ctx0" brushRef="#br0" timeOffset="171534.1142">20094 11837 184 0,'0'-6'65'16,"0"4"10"-16,0 1-21 15,0-3 3-15,0 2-8 16,27 2 15-16,11 0-18 15,9 0-8-15,-6 0-9 16,10 0-20-16,1 0-3 16,-6 0-6-16,-13 0-2 15,-19 2-36-15,-14 3-45 0,0 3-44 16,0-4-230-16</inkml:trace>
  <inkml:trace contextRef="#ctx0" brushRef="#br0" timeOffset="172057.3541">20737 11939 344 0,'0'19'52'0,"0"19"6"16,0-4-21-16,-2 7-17 15,-18 0-6-15,10-4-6 16,10-4-5-16,0-10 0 16,0-9-2-16,5-12 5 15,36-2 16-15,11 0 0 16,13-24 0-16,-5-7-14 15,-3-9-8-15,3-3 0 16,-21-3 0-16,-12 1 1 16,-27 0-1-16,0-4 0 0,0 2-2 15,0-4-1-15,-22 3 1 16,11 12 1-16,3 8-1 16,3 5 2-16,5 8 0 15,0 7 1-15,0 2-1 16,0 3 1-16,0 3 1 15,5-3-1-15,36 2 1 16,24-2-1-16,25-3 5 16,17 1 0-16,10-2 1 15,14 0 1-15,-25 0-4 16,-10 5-4-16,-42 2-6 16,-35 0-33-16,-19 0-81 15,0 5-80-15</inkml:trace>
  <inkml:trace contextRef="#ctx0" brushRef="#br0" timeOffset="172440.2644">21457 11874 304 0,'-52'20'75'0,"20"0"-62"0,18-2 20 16,14-11-17-16,0-7 0 16,38 0 17-16,28 0 21 15,7 0 0-15,-16 8-10 16,-5 12-2-16,-30 3-14 15,-16 5-12-15,-6 9-5 16,-6-2-2-16,-54 1-6 16,-5-4-2-16,13-11-1 15,14-3-3-15,10-13-12 16,15-3-11-16,-1-2-18 16,-5 0-4-16,14-20-47 0,-4-6-42 15,9-7-44 1</inkml:trace>
  <inkml:trace contextRef="#ctx0" brushRef="#br0" timeOffset="172650.4294">21444 11852 237 0,'0'-1'189'0,"38"-4"-151"16,41 5 38-16,27-5-33 15,17-2-5-15,10-5-6 16,4-3-22-16,-31 2-1 16,-11 6-9-16,-35 7 0 0,-40 0-33 15,-20 0-57-15,0 18-96 16</inkml:trace>
  <inkml:trace contextRef="#ctx0" brushRef="#br0" timeOffset="173064.0438">20323 12440 201 0,'0'0'84'16,"0"0"-56"-16,0 0 5 15,0 0 12-15,0 0 3 16,19-3-4-16,22 0 8 15,30 3 2-15,21-4-13 16,39-5 3-16,33-4-7 0,40-16-4 16,17 0-8-1,3-5-2-15,-14 2-15 0,-28 6-8 16,-42 9 0-16,-56 10-33 16,-51 7-51-16,-33 0-35 15,0 6-185-15</inkml:trace>
  <inkml:trace contextRef="#ctx0" brushRef="#br0" timeOffset="173663.7815">20781 12721 170 0,'-11'0'46'16,"3"0"-1"-16,8 0 2 0,0 0-17 15,0 0-14-15,0 0 1 16,0 0 11-16,33-13 18 16,5 0 4-16,3-1 4 15,5-1-16-15,-8 4 4 16,3 1-1-16,-8 6-5 15,-6 1-10-15,-16 3-4 16,3 0-17-16,-9 0-5 16,-5 21 1-16,0 1 3 15,0 3 0-15,0-5-2 16,-5-8-2-16,5-5 0 16,0-4 0-16,46-3 2 15,19 0 2-15,1 0 3 0,-6 0 8 16,-22 3 7-1,-19 19-5-15,-19 15 4 0,-27 11-4 16,-63 3-8-16,-17-1-8 16,4-13-1-16,5-19-21 15,32-18-43-15,1 0-33 16,38-30-54-16,27-12-151 16</inkml:trace>
  <inkml:trace contextRef="#ctx0" brushRef="#br0" timeOffset="174449.4713">22788 12326 212 0,'27'0'130'0,"6"0"-67"16,-3 0 19-16,11 0-28 15,5 0-16-15,0 0-5 16,6 0-11-16,-19 0-15 16,-14 0-7-16,-19 1-26 15,0 7-53-15,0-1-73 16,0-1-143-16</inkml:trace>
  <inkml:trace contextRef="#ctx0" brushRef="#br0" timeOffset="174676.0414">23017 12547 254 0,'32'5'274'16,"1"9"-232"-16,-6 7 49 15,-7-4-63-15,-7 0-28 16,1-3-2-16,-14-4-38 16,0-6-98-16,0-4-257 15</inkml:trace>
  <inkml:trace contextRef="#ctx0" brushRef="#br0" timeOffset="180428.0227">24852 11460 68 0,'0'-4'11'15,"0"-1"-11"-15,0 4-8 16,0-2-14-16,0 0 22 16,0 3 19-16,0 0 1 15,0 0-15-15,0 0 11 16,0 0 12-16,0 0 7 16,0 0 13-16,0 0 2 15,0 0-4-15,0 0-18 16,0 0-7-16,0 0 3 15,0 0 13-15,0-1 0 16,0 1-2-16,0 0 0 16,0 0-14-16,0 0-10 0,0 0-5 15,0-3-1-15,0-3 7 16,0 0 4-16,0-1 2 16,19 0-1-16,8 3-6 15,19-3 7-15,6 2 11 16,6 2-10-16,2 0-9 15,-3 1 3-15,-22 2 5 16,3-3-10-16,-18 1-6 16,-12-1-1-16,-3 3-1 15,3 0 0-15,-8 0 1 16,0 3-1-16,-8 22 1 16,-44 9-1-16,-21 8 0 0,-12 8-1 15,-5 0-1-15,17 1 0 16,15-3 1-16,23-10 1 15,29-9-1-15,6-11-3 16,20-8-2-16,59-5 6 16,24-5 0-16,4 0 0 15,-1 0 0-15,-3 0 0 16,-37 0-6-16,-28 0-30 16,-38 15-70-16,0 1-87 15</inkml:trace>
  <inkml:trace contextRef="#ctx0" brushRef="#br0" timeOffset="180766.033">24211 12266 215 0,'44'-10'172'16,"43"1"-93"-16,30-4 32 0,28-2-46 15,10 1-14-15,-2 4-14 16,-11-1-11-16,-17 6-13 15,-35 5-12-15,-36 0-1 16,-34 0-15-16,-15 0-28 16,-5 13-39-16,0-1-43 15,0-5-140-15</inkml:trace>
  <inkml:trace contextRef="#ctx0" brushRef="#br0" timeOffset="181335.5407">24844 12421 71 0,'0'-3'261'16,"2"3"-201"-16,-2 0-9 0,0 0-31 15,0 0-8-15,0 0-4 16,0 0-5-16,-21 0 13 15,7 0 17-15,-5 0-9 16,-14 0-5-16,-5 3-1 16,-14 13 7-16,-2 4-5 15,-4 6-1-15,-7 7 4 16,5 7-2-16,0 10-7 16,3 8-4-16,29-1-3 15,9-4 5-15,19-5 4 16,0-14-10-16,38-16 0 15,63-10 4-15,17-8 5 16,12-5-7-16,-7-25 0 0,-22-4-3 16,-25-5 1-1,-43 6 3-15,-33 5-6 0,-38 8-1 16,-66 13-2-16,-29 7-2 16,-4 0-6-16,20 20-6 15,49 2-27-15,19-5-46 16,22-6-38-16,27-9-76 15</inkml:trace>
  <inkml:trace contextRef="#ctx0" brushRef="#br0" timeOffset="182782.2169">25932 12182 157 0,'0'-6'85'15,"0"5"-17"-15,0-5-15 16,21-2-6-16,4 2-5 16,-6-1-4-16,8-4-2 15,6 3-8-15,-6 1 6 16,17 3-3-16,10 1-14 15,12 3 8-15,18 0-3 16,1 0-15-16,-6 0-3 0,-14 0-2 16,-18 0-2-1,-28 0-13-15,-19 7-56 0,0 5-65 16,-47-2-104-16</inkml:trace>
  <inkml:trace contextRef="#ctx0" brushRef="#br0" timeOffset="187162.0553">27505 11637 171 0,'0'-1'89'15,"0"-6"-38"-15,0 4 13 16,0-3 9-16,0-1-24 16,0 0-16-16,0-2-1 15,0 1 5-15,0 3 2 16,8 1-8-16,-8 3-7 16,11 1-6-16,-11 0-10 15,8 0-4-15,3 0-1 16,3 0 0-16,-1 18 6 15,-5 8-4-15,11 1 3 16,-8 8 4-16,-2-3-8 16,4-4-4-16,-2-10 0 0,5-7 0 15,-16-4 0-15,0-7 0 16,0 0 1-16,6 0 1 16,8-10-1-16,5-24-1 15,0-15-1-15,-6-13 1 16,1-15-4-16,-14-4-2 15,0 0 5-15,11 10 1 16,-11 8 0-16,0 18 0 16,0 15 0-16,0 7 1 15,0 15 0-15,0 0 1 16,0 6 1-16,0-2-3 16,0 4 0-16,0-2 0 0,0-3-1 15,8-2 1-15,52-3 2 16,30 1 1-16,49-1 3 15,17-4-1-15,7 6-1 16,-5 1 3-16,-5-1-7 16,-25 2-3-16,-27 4-4 15,-22 2-19-15,-46 0-56 16,-22 5-85-16,-11 13-170 16</inkml:trace>
  <inkml:trace contextRef="#ctx0" brushRef="#br0" timeOffset="187642.2082">28107 11456 341 0,'0'-9'95'0,"0"5"-36"15,0 4-13-15,0 0-17 16,6 0-12-16,-6 0 0 16,3 0 2-16,2 0 0 15,-5 20 2-15,0 11 3 16,0 11-2-16,0 11-13 15,-8-1-9-15,-17 0 0 0,1-3-4 16,2-6-19-16,3-12-48 16,5-10-28-16,14-19-43 15,0-2-152-15</inkml:trace>
  <inkml:trace contextRef="#ctx0" brushRef="#br0" timeOffset="188026.1314">28574 11595 181 0,'-6'-1'134'15,"6"1"-118"-15,-8 0-1 16,-11 0 2-16,0 0 6 15,5 0 16-15,14 0-1 16,0 0-14-16,0 0-10 16,0 0 0-16,14 0 19 15,24 0 3-15,8 1 2 16,-7 15 9-16,-18 3-5 16,-7 6-10-16,-9 5 4 15,-5 5-11-15,0 0-16 16,-40-1-6-16,-18-3-3 15,12-12 0-15,0-5-12 16,13-14-24-16,6 0-17 0,7 0-14 16,10-22 3-1,10-2-47-15,0-3-31 0,0-3-72 16</inkml:trace>
  <inkml:trace contextRef="#ctx0" brushRef="#br0" timeOffset="188160.9236">28574 11595 363 0</inkml:trace>
  <inkml:trace contextRef="#ctx0" brushRef="#br0" timeOffset="188269.7798">28574 11595 363 0,'-28'-152'73'0,"28"145"-22"0,47 4-3 0,24-3 8 16,8-1-13-16,13 1-27 15,-7 4-2-15,-11-3 0 16,-17 3-14-16,-22 2 0 16,-10 0-29-16,-25 0-45 15,0 9-105-15</inkml:trace>
  <inkml:trace contextRef="#ctx0" brushRef="#br0" timeOffset="189136.3653">27336 12172 277 0,'0'0'69'0,"13"0"-13"16,50-3 16-16,19-11-5 15,13 0-10-15,23-5-1 16,7 4-6-16,28 5-12 16,10 3-4-16,1 0-21 15,-6-1-8-15,-3-5-5 16,-24-4 0-16,-5-3-1 15,-20-4-3-15,-11-2-1 16,-15 5-15-16,-26 11-18 16,-21 10-24-16,-33 0-30 0,0 0-83 15</inkml:trace>
  <inkml:trace contextRef="#ctx0" brushRef="#br0" timeOffset="189818.0936">28121 12326 125 0,'8'-8'135'0,"3"4"-85"15,3-1 0 1,5-4 7-16,3 5-15 0,-17 0-11 16,1 4 10-16,2-3-10 15,-8 1-4-15,0 2-7 16,0 0-10-16,0-3-4 16,0 3 10-16,0 0 6 15,0 0-2-15,-41 0-10 16,-16 0-10-16,-3 8 1 15,-6 14 0-15,-5 4 0 16,-8 10 1-16,14 2 2 16,5 1 4-16,8 2 0 15,11 8-2-15,-3 1-1 16,23 2 14-16,7 1-2 0,14-8-7 16,0-8-5-1,33-15 4-15,48-10 1 0,23-12-1 16,22 0-5-16,-9-9 0 15,-19-16-1-15,-33-3 0 16,-46 9 1-16,-19 5 0 16,-38 1 1-16,-68 7-5 15,-30 6 0-15,-1 3-1 16,25 22-1-16,31 3-5 16,37-4-35-16,6-6-55 15,24-7-67-15,14-11-253 16</inkml:trace>
  <inkml:trace contextRef="#ctx0" brushRef="#br0" timeOffset="192044.1094">23139 14223 256 0,'0'0'86'15,"0"0"-55"-15,0 0 17 16,0 0-10-16,36 0 6 15,16-5 22-15,24-7-15 16,-2-1-17-16,-1 1-15 16,-15 3-6-16,-12 9-13 15,-13 0-4-15,-25 0-21 16,-8 0-43-16,0 13-86 16,0-3-87-16</inkml:trace>
  <inkml:trace contextRef="#ctx0" brushRef="#br0" timeOffset="192240.1214">23142 14463 567 0,'52'0'41'0,"13"0"-3"16,28 0-5-16,-8 0-28 15,-6 0-5-15,-27 6-24 16,-25 4-84-16,-16-4-107 16</inkml:trace>
  <inkml:trace contextRef="#ctx0" brushRef="#br0" timeOffset="193042.1235">25348 13960 188 0,'0'-3'140'0,"0"3"-116"16,0 0 1-16,0-3 2 16,0 0 3-16,0 3-4 15,0-4 5-15,0 0 4 0,0-1 4 16,27-3-5-16,14 0 7 15,11 1-8-15,13-4-5 16,6 0-3-16,0 0-9 16,-8 4 1-16,-19 0-4 15,-17 7-5-15,-22 0-8 16,-5 0 1-16,0 7 1 16,0 25-2-16,-46 12 10 15,-25 11-6-15,-13 8-2 16,15-5-2-16,12-4 1 15,49-12 0-15,8-10-1 16,16-10 0-16,74-7 2 16,22-12 0-16,19-3-2 15,0 0-3-15,-33 0-9 16,-27 0-57-16,-44 0-80 0,-8 0-225 16</inkml:trace>
  <inkml:trace contextRef="#ctx0" brushRef="#br0" timeOffset="193438.134">26371 14185 378 0,'0'-8'110'16,"0"8"-61"-16,27-2-6 0,5 2 7 16,20 0 9-1,27-5-21-15,9 1-12 0,21-2-5 16,-17 2-12-16,-13 4-9 16,-32 0-22-16,-36 0-84 15,-11 3-86-15</inkml:trace>
  <inkml:trace contextRef="#ctx0" brushRef="#br0" timeOffset="194015.6191">27270 14113 499 0,'-19'24'69'0,"16"16"-48"15,-29 6 21-15,13-6-19 16,5 1-8-16,9-5-6 15,5-7 9-15,0-5-2 16,5-9 0-16,36-8 2 16,3-7-11-16,5 0-4 15,2-19 2-15,7-15-4 16,-4-11-1-16,-2-5-6 0,-8-1-14 16,-3 1-2-16,-17 1 11 15,-8-1 3-15,-5-3-1 16,-11-1-2-16,0 1 4 15,0 7 6-15,0 13 1 16,0 8 2-16,0 8 2 16,0 6 4-16,0 4 0 15,0 0-1-15,0-1 0 16,0-4 0-16,22 1 0 16,30-5 0-16,27-4 5 15,19-1 6-15,14 1-2 16,11 2 7-16,8-1-3 0,-1 5-7 15,-18-1-9-15,-14 2-4 16,-19 1-3-16,-13 6-28 16,-28 6-47-16,-38 0-68 15,0 0-138-15</inkml:trace>
  <inkml:trace contextRef="#ctx0" brushRef="#br0" timeOffset="194406.1585">28056 13997 378 0,'0'0'155'0,"0"0"-98"16,0 1-3-1,0 26 13-15,0 3-28 0,-6 11-16 16,-40 5-12-16,-1 0-7 15,9-5-3-15,6-3-1 16,18-10-6-16,8-9-21 16,6 0-15-16,0-14-31 15,0-5-54-15,0 0-27 16,30-5-66-16</inkml:trace>
  <inkml:trace contextRef="#ctx0" brushRef="#br0" timeOffset="194705.9271">28579 14030 384 0,'-19'0'57'0,"-19"11"-29"0,-9 13 2 16,7 0 4-16,10-8-1 15,16-4 5-15,14-4-17 16,0-8-15-16,24 0 3 15,36 0 11-15,6 0 9 16,-1 0 6-16,-13 0 3 16,-14 2-5-16,-16 19 1 15,-16 6-17-15,-6 9-11 16,-20 1 0-16,-45 0-5 16,-19-5-1-16,-9-9-27 15,0-13-48-15,-2-10-25 0,27 0-36 16,16-33-47-16</inkml:trace>
  <inkml:trace contextRef="#ctx0" brushRef="#br0" timeOffset="194893.1475">28481 13905 418 0,'60'-12'245'0,"24"12"-190"15,15-3-5-15,7 3-44 16,17-10-6-16,-6-4 0 16,-5-1-5-16,-14-1-37 15,-38 9-71-15,-38 3-91 0</inkml:trace>
  <inkml:trace contextRef="#ctx0" brushRef="#br0" timeOffset="195537.8978">24895 14806 157 0,'0'0'137'0,"28"0"-58"16,45 0 21-16,31 0-25 15,54-12-10-15,63-7 7 16,62-4 0-16,72 0-11 16,32-7-8-16,-2 5-13 0,-26 0-17 15,-50 10-11-15,-45 4-7 16,-54 3-4-16,-14 5 0 15,-27-4-1-15,3 1-2 16,-8-8-2-16,-20-1-12 16,-7-2-26-16,-15 0-35 15,-24 3-33-15,-16 4-6 16,-35 6-67-16,-28 4-120 16</inkml:trace>
  <inkml:trace contextRef="#ctx0" brushRef="#br0" timeOffset="196222.102">26976 14997 342 0,'24'-7'103'0,"-24"5"-53"15,0 2-10-15,0 0-21 16,0 0-5-16,0-4 6 15,0 4 5-15,0 0 8 16,0 0 1-16,0 0-1 16,-46 8-8-16,-11 25-6 0,-31 9-3 15,-7 10-5 1,-3 10-7-16,-3 3 2 0,16 6 5 16,6 2 1-16,19-4 6 15,11-2 1-15,28-10-15 16,21-16-2-16,5-9 0 15,82-20 1-15,30-12 4 16,33 0 2-16,-5-37-2 16,-1-14-3-16,-37-3 0 15,-31 1-1-15,-43 13 2 16,-33 4-3-16,-11 18 0 16,-87 17-2-16,-28 1-1 15,-13 13 0-15,17 21-1 16,21-4-21-16,24-6-54 0,-2-8-73 15,38-16-133-15</inkml:trace>
  <inkml:trace contextRef="#ctx0" brushRef="#br0" timeOffset="227831.7931">3489 14704 119 0,'0'0'110'0,"0"0"-81"16,0 0-12-16,0 0 17 15,0 0 12-15,0 0-13 16,0-3 16-16,0 3-11 16,0-2-3-16,0 2 10 15,0 0-2-15,0 0-12 16,0 0-11-16,0 0-1 0,0 0 0 16,0 0 1-16,0 0-3 15,-25 0 1-15,3 0-3 16,-21 0-11-16,-12 25-4 15,-10 12 0-15,-1 12 1 16,1 2-1-16,13 3 1 16,19-2-1-16,9-4 0 15,24-7-2-15,0-6 1 16,0-7 0-16,30-12-1 16,22-5-6-16,8-9-14 15,5-2-31-15,0 0-45 16,9 0-76-16,-8-3-228 15</inkml:trace>
  <inkml:trace contextRef="#ctx0" brushRef="#br0" timeOffset="228191.5045">3753 14912 211 0,'0'0'136'15,"0"0"-120"-15,0 0 9 16,25 0 22-16,2 0 10 16,-2 0-5-16,2 0-12 15,-8 0-13-15,8 3-5 0,11 1-2 16,-5 3-9-16,13-7-1 16,1 0-3-16,10 0-2 15,-2-3 2-15,-12-11 1 16,-16-2 3-16,-18 3 8 15,-9 4 7-15,0-1-5 16,-9 3 0-16,-23 2-9 16,-9-4-4-16,-8 5-7 15,2 0-1-15,6-3 2 16,9 3-2-16,4 0-12 16,15 4-29-16,2-3-28 15,11 3-39-15,0-4-120 16</inkml:trace>
  <inkml:trace contextRef="#ctx0" brushRef="#br0" timeOffset="231273.6597">2649 14310 159 0,'-6'-3'128'0,"6"3"-90"16,0-3-17-16,0-2-15 16,14-2-5-16,13-3 14 15,-2 0 8-15,2 2 6 16,-2 7 6-16,7 1 1 0,15 0 13 15,18 0-21-15,14 0 2 16,33 0-4-16,5 0-2 16,17 0 0-16,8-8-3 15,-3 3-3-15,11 3-3 16,8 0-6-16,11-3 0 16,8 3 2-16,6-4 0 15,-6 2-2-15,-13 0-1 16,-12 4 5-16,-10 0-6 15,-11 0 2-15,-6 0-1 16,6 0 2-16,-5 0-5 16,-1 0-3-16,3 0-1 15,-8 0 0-15,-8 0 0 0,-14 0 0 16,-8 0 0 0,-11 0-1-16,-5 0 3 0,-17 4-3 15,11 8 2-15,-2-3 0 16,10-4 1-16,3-1-1 15,6-4 0-15,2 0 0 16,3 0 1-16,-6 0 2 16,-10-6-2-16,-8-1-1 15,-6 2-1-15,-3-3-1 16,8 0 0-16,14-1 0 16,19-3 1-16,14 1-1 15,25-1 0-15,7 3 3 16,9 3 0-16,-9-1 1 15,12-1-2-15,-12-1-1 16,-13 2-1-16,-14-1 1 0,-19 6-1 16,3-2 0-16,-11 0 0 15,3-4 1-15,5 3-1 16,0-3 0-16,20 1 0 16,-1-3 1-16,16 0-1 15,9 0 2-15,3-3-2 16,-6 1 2-16,-8-1 3 15,0-2-2-15,-9 6-1 16,-2-1-1-16,3-3 0 16,-3 4-1-16,11-2 1 15,-9 0-1-15,12 0 0 16,-6 1 0-16,6 3 0 0,-3-1 0 16,5 1 1-16,-13 3-1 15,2-5 0-15,1 2 0 16,-1 0 0-16,0 0-1 15,-7 1 1-15,-9 2-1 16,-8-1 0-16,-3 0 1 16,0-6-1-16,0 0 1 15,14 3 0-15,0-2 0 16,10-3 0-16,4 2 0 16,10 3 0-16,-5-2 0 15,8 2 0-15,-8-4 0 16,0 0 0-16,0 2 0 15,-6-2 0-15,11 3 0 0,1 2 0 16,2 0 0 0,5 1 0-16,-2 2 0 0,-8-1 0 15,2-1 0-15,0 4 1 16,-16 2-1-16,3 0 0 16,-3-3 1-16,-3 1-1 15,-5-4 0-15,-6 4-1 16,-2 2 1-16,0 0 0 15,13 0-1-15,-11 0 1 16,11 0-1-16,9-2 0 16,5-3 0-16,5 1 1 15,-2-5-1-15,10 2 1 0,12-3 0 16,15 0 0 0,-7 0 0-16,13 1 0 0,-8 4 1 15,-5-3-1-15,-14 6 0 16,-6-2 0-16,-18 3 0 15,-1 1-1-15,-2 0 0 16,-6 0 0-16,-10-3 1 16,-4 3 0-16,-24 0 1 15,0 0-1-15,-27 0 0 16,-11 0 0-16,-3 0 0 16,-5 3-1-16,8-2 1 15,11 3 0-15,8-2 0 16,5-2 0-16,0 0 0 0,15 0 0 15,-4 0 0 1,3 0 0-16,0 2 0 0,-5-2 0 16,-3 4-1-16,-20-2 0 15,-4-2-2-15,-28 2 2 16,-6-2 1-16,-2 0-2 16,-11 0 2-16,3 3 0 15,2-1 0-15,9 4 0 16,11-2 0-16,2 1 0 15,6 2 0-15,8-2 0 16,10-3 0-16,1 5 0 16,0-6 0-16,8 1 0 15,5 2 0-15,-7-3 0 16,-4-1 0-16,-2 0 0 0,-14 4 0 16,3-4 0-16,-3 0 0 15,-11 3 0-15,-2-1 0 16,8-2 0-16,8 0-1 15,5 0 1-15,0 0 0 16,1 0 0-16,-4 0 0 16,4 0 0-16,-20-2 0 15,-3-1-1-15,-4 3 1 16,-7 0 0-16,-13 0-1 16,0 0 1-16,0 0-1 15,0 0-1-15,0 0-2 16,0 7 0-16,0 17 2 15,8 4 2-15,-2 2 0 0,-1-2-2 16,14 0 0-16,-16 2 0 16,3 4 1-16,-6-3 1 15,0 6 0-15,0 2 1 16,-6 5-1-16,-16-2-2 16,3-2 1-16,0 0 0 15,11-1-4-15,2 0 3 16,6 5 1-16,0-4 1 15,0 3 0-15,0 3-1 16,0 1 1-16,0 4 0 16,0 3 0-16,0-1 0 15,0-2 0-15,0-1-1 0,14-5 1 16,5-3 0 0,0-1 1-16,17-4-2 0,7-5 1 15,4-6 0-15,-15 3 0 16,1-5 0-16,-11-4 0 15,-3 2 0-15,11 1 0 16,-14-4-1-16,14 3 1 16,17 1 0-16,7 3 1 15,9 0-1-15,11-3 0 16,-3 4-1-16,-6-2 2 16,3-4-1-16,-5 8 0 15,-3-2 0-15,11 0-1 16,2 6 2-16,25-4 0 15,1-1-1-15,7 1 0 0,-2-3 0 16,-1 0 0-16,4-1 1 16,-15-2-1-16,-2 2 0 15,-16-6 0-15,-3 3 0 16,-19-1 0-16,-20-4 0 16,-13-2-1-16,-5-6 1 15,-6 2 0-15,3 1 0 16,8-4-1-16,8 0 2 15,20 3-1-15,7-3 0 16,17 4 0-16,0-1 0 16,-5 0 1-16,-20 4-1 15,-5-3 0-15,2 4-1 16,-7-1 1-16,7 0 0 0,4-5 0 16,10 2 0-16,3-8-1 15,6 0 1-15,13-2 0 16,5 0 0-16,-5 3 0 15,6 1 1-15,-6-5-1 16,-14 5 0-16,1-4 0 16,-12-2 0-16,12 2 1 15,-4-2-1-15,7 0 1 16,-7 0 1-16,1 0-2 16,-6 0 0-16,9-7 0 15,-6 0 0-15,5-3 0 16,-8 2 0-16,17-1 0 15,-3 3 0-15,8 0 0 0,0 3 1 16,5-2-1-16,20-3 0 16,22-2 0-16,10 3 0 15,8-1 0-15,1 0-1 16,-14 5 1-16,2-1 1 16,-15 3-1-16,-15 1 1 15,-16 0-1-15,-21 0 0 16,-9 0 1-16,-16 0-2 15,-3 0 2-15,-5 0-1 16,13 0 0-16,6 0 0 16,8 0 0-16,6 0-1 15,-9 0 1-15,3 0 0 16,-8 0 0-16,8 0 0 16,5 0 0-16,6 0 0 0,16 0 0 15,-2-4 0-15,-1 1-1 16,9-1 0-16,11-1 1 15,13 2 0-15,8 0 0 16,14 3 0-16,25 0 0 16,10 0 0-16,6 0 0 15,8 0 0-15,3 0 0 16,0 0 0-16,6 0 0 16,-9 6 0-16,8-1 1 15,8-5 0-15,6 0-1 16,-8 0 1-16,-6 0-1 15,-5 0 0-15,-19 0-3 16,-27 0 0-16,-31 0-5 0,-35 0 7 16,-32 0-1-16,-20-3-9 15,-27-2-51-15,0-14-126 16</inkml:trace>
  <inkml:trace contextRef="#ctx0" brushRef="#br0" timeOffset="232939.5622">4997 14667 305 0,'-14'0'143'0,"8"0"-125"16,6 0 8-16,-8 0-16 15,-3 5 6-15,-10 0 11 0,-12 6 15 16,14-3-2-16,-14 2-11 16,14-1-7-16,11-5-10 15,2-1-7-15,6 4 0 16,0 0 4-16,0 9 8 16,0-4-1-16,6 3 1 15,7 4 3-15,1 4 6 16,-9 7-5-16,-5 5 0 15,0 5-5-15,-5-5-7 16,-28-4-5-16,1-8-4 16,-1-12 0-16,-8-7-2 15,-11-4-5-15,9 0-6 0,2 0-20 16,8-5-14-16,14-8-21 16,19 3-28-16,0 0-106 15,24-2-201-15</inkml:trace>
  <inkml:trace contextRef="#ctx0" brushRef="#br0" timeOffset="233245.4733">5258 14802 376 0,'0'0'68'16,"8"0"-10"-16,3 0 9 15,17 0-30-15,-1 12 0 16,17-1-6-16,-12 9-7 16,15 8-6-16,-9 3-8 15,-3 11-1-15,-2 0-9 16,-9 0 0-16,-4-3-5 15,-12-7-17-15,3-6-28 16,-11-14-30-16,0-6-42 16,0-6-63-16</inkml:trace>
  <inkml:trace contextRef="#ctx0" brushRef="#br0" timeOffset="233442.0269">5692 14844 422 0,'-19'0'79'16,"-3"0"-29"-16,-11 14-11 16,-19 18-6-16,-13 11 4 15,-6 8-12-15,-3 3-3 16,-16 2-17-16,17-5-5 16,13-11-5-16,22-13-28 15,19-17-66-15,19-10-92 16</inkml:trace>
  <inkml:trace contextRef="#ctx0" brushRef="#br0" timeOffset="234333.6436">6537 14752 262 0,'0'0'141'0,"0"0"-79"16,0 0-14-16,0 0-22 15,0 0 5-15,-8 0 4 16,-3 0 8-16,3 0 12 15,-11 0 3-15,-14 0-8 0,-22 7-31 16,-15 22-5-16,-15 19-3 16,11 9-1-16,-2 10-3 15,16 5-4-15,8-5-3 16,25-5 0-16,16-14-2 16,11-11-8-16,0-9-17 15,49-17-20-15,19-11-33 16,31 0-45-16,12-17-140 15</inkml:trace>
  <inkml:trace contextRef="#ctx0" brushRef="#br0" timeOffset="234611.7098">6701 15083 495 0,'-33'27'61'0,"25"2"10"16,8-7-46-16,13-7-19 15,61-13-1-15,30-2 6 16,2-11 8-16,11-21 11 16,-13 2 7-16,-25 4-3 15,-33 7-9-15,-27 7-5 16,-19 8-6-16,0 1 6 16,-46-4-2-16,-33 3-18 15,-11 4-4-15,-3 0-7 16,28 0-14-16,18 0-11 0,23-4-16 15,16-4-35-15,8-1-69 16,13-3-149-16</inkml:trace>
  <inkml:trace contextRef="#ctx0" brushRef="#br0" timeOffset="234873.7697">7565 14854 326 0,'-46'0'195'0,"-1"17"-136"16,17 2 18-16,22 0-41 16,8-5-31-16,0-4-2 0,38 3 10 15,17-5 14-15,2 5 9 16,-19 4 1-16,-2 14-14 16,-25 7-2-16,-11 5-7 15,0 7-8-15,-58-7-6 16,-7-15 0-16,-9-12-9 15,9-16-34-15,19-3-28 16,7-28-29-16,39-5-63 16,0 0-91-16</inkml:trace>
  <inkml:trace contextRef="#ctx0" brushRef="#br0" timeOffset="235309.5361">8176 14543 318 0,'0'0'58'0,"11"0"7"15,-3 0-7-15,3 8-21 16,-9 11-2-16,-2 10 10 16,0 0-17-16,0 5-15 15,0-2-8-15,0-4-5 16,-21-6-1-16,2-2-24 16,8-9-56-16,2 2-58 15,9-11-163-15</inkml:trace>
  <inkml:trace contextRef="#ctx0" brushRef="#br0" timeOffset="235519.7259">8514 14478 386 0,'0'0'67'0,"0"20"2"16,0 14-32-16,0 10-26 15,0-4-6-15,-11 3-5 16,-24-6-2-16,-4-4-10 16,7-10-26-16,-7-11-35 0,12-1-39 15,3-11-190-15</inkml:trace>
  <inkml:trace contextRef="#ctx0" brushRef="#br0" timeOffset="235713.4106">7933 14616 326 0,'0'-1'183'0,"0"1"-142"15,44-6 1-15,29-1-2 16,20-2-12-16,5-6-11 16,0 3-4-16,1-1-7 15,-10-3-6-15,-15 8-1 0,-22-7-28 16,-6 3-82-1,6 8-90-15</inkml:trace>
  <inkml:trace contextRef="#ctx0" brushRef="#br0" timeOffset="235939.6364">9242 14411 365 0,'0'0'70'0,"0"0"-30"16,-11 25 6-16,-16 11 23 15,-11 9-19-15,-22 16-14 16,-20 13-10-16,-18 6-1 16,-13 2-6-16,4-6-15 15,12-6-4-15,27-12-2 0,16-16-10 16,25-18-27-16,21-17-46 16,6-7-44-16,0 0-42 15,22-4-135-15</inkml:trace>
  <inkml:trace contextRef="#ctx0" brushRef="#br0" timeOffset="236373.8727">9046 14832 245 0,'0'0'89'0,"0"0"-43"16,0 0-17-16,0 4 10 16,0-1-3-16,0-3 14 15,40 0 5-15,12 0-8 16,-5 0 2-16,-1 1 8 16,-13 13-15-16,-14 3-11 15,-19 9-10-15,0 13-4 16,-14 5 0-16,-38 1-9 15,-8-6-6-15,22-12-2 16,19-13-1-16,19-13 0 16,0-1-2-16,0 0-4 0,52 0 7 15,0-7-1-15,5 4 2 16,-16 3-1-16,-17 5 4 16,-21 28 6-16,-3 11 9 15,-27 5-5-15,-52-1-10 16,-6-13-4-16,6-17-7 15,0-18-27-15,33-2-24 16,8-39-44-16,38-9-58 16,27-11-220-16</inkml:trace>
  <inkml:trace contextRef="#ctx0" brushRef="#br0" timeOffset="237003.6746">10185 14802 348 0,'0'0'106'0,"14"0"-43"16,46 0 6-16,11 0-23 15,13 0-15-15,-16-4 7 16,9-4 8-16,-9 6-10 15,-11-3-22-15,-10 3-14 16,-20-4-8-16,-11-5-33 16,6-3-91-16,5-8-156 0</inkml:trace>
  <inkml:trace contextRef="#ctx0" brushRef="#br0" timeOffset="237183.4767">10613 14543 441 0,'-8'23'139'0,"8"18"-62"15,-5 11-18-15,-3 6-24 16,-6 0-27-16,-16-11-8 16,8-5-5-16,-2-10-49 15,4-18-149-15</inkml:trace>
  <inkml:trace contextRef="#ctx0" brushRef="#br0" timeOffset="237881.7304">11557 14871 483 0,'-33'0'47'0,"-13"8"-7"16,-1 15-13-16,1 1 0 15,8-7 11-15,11-6-5 16,21 2-21-16,6-10-11 16,0 1 10-16,38 2 16 0,22 2 9 15,6-1-5 1,-14 10-3-16,-20 5 2 0,-18 11-2 16,-14 10-12-16,0 3-7 15,-52-2-8-15,-22-9-1 16,-10-19-9-16,5-16-14 15,22 0-17-15,16-25-14 16,27-2-1-16,14-2-15 16,0 4-79-16,65-7-37 15</inkml:trace>
  <inkml:trace contextRef="#ctx0" brushRef="#br0" timeOffset="238083.5522">12048 14867 559 0,'0'0'74'0,"19"15"-13"15,19 7-24-15,-11 7-30 16,-8-5-6-16,-19 3-1 16,0 1-7-16,0 1-5 15,-19-3-19-15,-27 1-42 16,8-2-87-16,-9-13-215 15</inkml:trace>
  <inkml:trace contextRef="#ctx0" brushRef="#br0" timeOffset="238233.8364">12132 14607 541 0,'0'0'120'16,"-11"0"-116"-16,11 0-4 15,0 0-41-15,0 0-72 16,30 2-82-16</inkml:trace>
  <inkml:trace contextRef="#ctx0" brushRef="#br0" timeOffset="238495.6338">12473 14890 373 0,'5'7'102'15,"-2"0"-13"-15,8-1-30 16,22-4-19-16,19-2-14 16,21 0 8-16,17-9 0 15,3-12-1-15,5 7 2 16,-11 4-10-16,-21 10-5 16,-9 0-4-16,-16 0-10 15,-17 15-5-15,-2 8-1 16,-11-4-2-16,-3-3-24 15,-8-7-35-15,11-6-49 16,-11 0-18-16,8-1-47 16,-8-2-194-16</inkml:trace>
  <inkml:trace contextRef="#ctx0" brushRef="#br0" timeOffset="238705.5857">13476 14684 105 0,'14'0'456'16,"16"0"-403"-16,35 5 35 16,17 17-43-16,8 2-18 15,-5-2 6-15,-6 2-10 16,-19 1-21-16,-22-3-2 16,-5-5-1-16,-14-4-8 15,-6-10-26-15,-4-3-55 16,-4 0-94-16,9-3-163 15</inkml:trace>
  <inkml:trace contextRef="#ctx0" brushRef="#br0" timeOffset="238835.607">14131 14647 408 0,'-90'37'176'0,"-17"14"-104"16,-4 8-11-16,-12 3-22 15,11-6-33-15,28-8-6 16,43-20-97-16,41-28-233 15</inkml:trace>
  <inkml:trace contextRef="#ctx0" brushRef="#br0" timeOffset="239244.9791">14943 14536 400 0,'-57'22'175'0,"-8"13"-126"15,-4 9 23-15,-15 7-20 16,13-4-12-16,16-15-14 16,31-13-24-16,24-11-2 15,5-8 0-15,55 0 4 16,11 0 26-16,-3 0 3 16,-16 0-8-16,-27 0-8 15,-25 2-4-15,0 23-4 16,-47 5-2-16,-48-1-7 15,-3-5-13-15,11-13-40 16,16-11-40-16,49 0-60 16,22 0-191-16</inkml:trace>
  <inkml:trace contextRef="#ctx0" brushRef="#br0" timeOffset="239433.7003">15246 14580 411 0,'5'0'210'16,"1"10"-151"-16,2 24 18 15,-8 1-58-15,0 2-19 16,0-4-1-16,-27-12-24 16,-17-10-42-16,9 0-42 15,-4-11-141-15</inkml:trace>
  <inkml:trace contextRef="#ctx0" brushRef="#br0" timeOffset="239575.4608">15260 14349 570 0,'0'0'42'0,"5"0"-42"15,6 0-18-15,5 0-113 16,-5 22-163-16</inkml:trace>
  <inkml:trace contextRef="#ctx0" brushRef="#br0" timeOffset="239779.6321">15461 14682 367 0,'14'2'126'0,"-3"6"-14"16,16-1-6-16,11-2-40 15,-2 2-31-15,16-1-19 16,-6-1-5-16,-2 2 15 15,-4 5-5-15,-15 4-14 16,-9 6-5-16,3-3-2 16,-8 0-16-16,-3-8-32 15,-8-6-60-15,14-5-62 16,5 0-154-16</inkml:trace>
  <inkml:trace contextRef="#ctx0" brushRef="#br0" timeOffset="240055.5442">16615 14267 408 0,'-9'32'138'0,"-1"7"-100"16,-4 2-10-16,-5-1-17 0,5-5-11 15,6-11-2-15,-3-7-4 16,11-5-8-16,-14-5-30 16,14-6-92-16,0-1-192 15</inkml:trace>
  <inkml:trace contextRef="#ctx0" brushRef="#br0" timeOffset="240229.5389">16961 14190 416 0,'0'0'115'0,"0"21"-56"16,0 14-9-16,0 1-20 15,-19 2-17-15,-19 2-5 16,10-7-8-16,-4 1-4 15,-6-11-18-15,-3-1-51 0,8-10-103 16</inkml:trace>
  <inkml:trace contextRef="#ctx0" brushRef="#br0" timeOffset="240415.1479">16443 14275 550 0,'22'-8'103'0,"62"-3"-20"16,14 3-55-16,6-11-24 16,8 2-4-16,0 0-1 15,-14-1-4-15,-11 7-16 0,-16 1-54 16,-6 2-99-16,20-5-198 16</inkml:trace>
  <inkml:trace contextRef="#ctx0" brushRef="#br0" timeOffset="240595.4315">17913 14018 426 0,'-9'30'89'16,"-37"18"-16"-16,-17 9-9 15,-10 10-2-15,-12 15-9 16,-18 8-21-16,-9 7-15 16,-8-1 2-16,-6 1-18 15,9-11-1-15,13-10-24 16,25-23-38-16,19-24-36 0,36-12-45 15,24-17-46-15</inkml:trace>
  <inkml:trace contextRef="#ctx0" brushRef="#br0" timeOffset="241023.9587">17460 14563 227 0,'0'0'132'15,"0"0"-97"1,0 0-17-16,-6 3-8 0,6-3-5 16,0 0 27-16,0 0 40 15,11 0 9-15,30 0-20 16,3-13-13-16,2 3-3 15,-5-1-6-15,-8 9-9 16,-9 2-4-16,-10 0-7 16,-14 2-8-16,0 26-3 15,0 11-5-15,-33 2-3 16,-5-4 0-16,16-10-2 16,22-9 0-16,0-12-4 15,49-6 2-15,28 0 4 0,-12 0 1 16,-10-6 1-16,-23 6 7 15,-12 0 15-15,-20 37-4 16,-39 14 0-16,-67 10-14 16,-33-6-6-16,-3-16-37 15,25-39-117-15,43-17-260 16</inkml:trace>
  <inkml:trace contextRef="#ctx0" brushRef="#br0" timeOffset="247633.3992">8947 16052 210 0,'0'0'160'0,"-13"-3"-95"16,13 3-13-16,0-4-26 16,0 0 5-16,0-2 19 15,13 1 0-15,34 5-10 16,-1 0-6-16,6 0-20 0,0 0-9 15,8 15-3-15,-3 3-2 16,-3-4-11-16,-2-3-70 16,-11-11-74-16,-16 0-147 15</inkml:trace>
  <inkml:trace contextRef="#ctx0" brushRef="#br0" timeOffset="248099.5345">9896 15983 75 0,'3'0'360'0,"-3"0"-336"15,0 10 17-15,0 20-7 16,0 5-18-16,0 5-4 15,0 6 4-15,0 1 1 16,-14 3-3-16,6-6-2 16,8-11-3-16,0-12-7 15,0-17-2-15,22-4 1 16,22-15 6-16,21-33-1 16,3-15-5-16,-2-19-1 15,-23-6 0-15,-10-1 1 0,-33 2-1 16,0 15 0-1,0 22 0-15,-19 18 0 0,-6 22 0 16,4 10 0-16,10 0 0 16,8 0 0-16,3 0-1 15,0 4 1-15,35 6 1 16,50-8-1-16,27-2 5 16,29 0 15-16,18-6-11 15,-7-8-2-15,-15 14-5 16,-31 0-2-16,-30 0-10 15,-29 0-72-15,-34 14-117 16</inkml:trace>
  <inkml:trace contextRef="#ctx0" brushRef="#br0" timeOffset="248511.4518">10567 16114 372 0,'-41'20'57'16,"17"2"-9"-16,24-2-14 16,0-5-20-16,5-9 1 15,55-4 12-15,0-2 19 16,16 0 10-16,-16 0-11 16,-16 7 4-16,-28 15-19 15,-16 12-13-15,0 5-2 16,-60 6-5-16,-13-3-9 15,-4-12-1-15,12-12-9 16,19-16-20-16,10-2-37 16,25-16-33-16,11-15-66 15,0-14-80-15</inkml:trace>
  <inkml:trace contextRef="#ctx0" brushRef="#br0" timeOffset="248706.8251">10567 16114 480 0,'-8'-16'31'15,"101"16"29"-15,29 0-16 16,25-3-22-16,9-19-8 16,-17 1-7-16,-27 10-7 15,-41 3-2-15,-20 8-27 0,-37 0-95 16,-14 0-170-1</inkml:trace>
  <inkml:trace contextRef="#ctx0" brushRef="#br0" timeOffset="249073.4615">9531 16782 373 0,'0'0'132'0,"65"0"-83"16,74 0 41-16,58-19-32 16,45-21-1-16,31-9-6 15,2-4-17-15,-32 8-14 16,-57 13-13-16,-58 17-7 16,-60 15-3-16,-22 0-21 15,-21 8-74-15,-12 7-108 16,-13-9-317-16</inkml:trace>
  <inkml:trace contextRef="#ctx0" brushRef="#br0" timeOffset="249637.5755">10207 17088 330 0,'-8'0'58'0,"2"0"-23"15,6 0-26-15,0 0 2 16,0 0-4-16,0 0 7 16,0 0 29-16,20-16 3 15,45-1 25-15,14 3-16 0,0 7-12 16,-8 7-5-1,-19 0-8-15,-30 7-9 0,-17 22-7 16,-5 14-3-16,0 4-3 16,-52 5-4-16,0-6-1 15,20-20-3-15,18-9 0 16,14-14 0-16,0-3 0 16,60 0 0-16,3-14 0 15,-9 5 4-15,-15 9 11 16,-39 18-1-16,-9 33-2 15,-86 10 1-15,-39 6-9 16,-7-14-4-16,10-21-12 16,49-32-64-16,33-15-105 15,49-57-278-15</inkml:trace>
  <inkml:trace contextRef="#ctx0" brushRef="#br0" timeOffset="250821.6834">11889 16524 291 0,'14'-9'90'16,"-14"-4"-12"-16,6 5-15 16,-6 4-23-16,0 1-8 15,0 3-5-15,0 0 1 16,0 0-5-16,-6 0-2 15,-13 20-5-15,-8-1-11 16,8-4-4-16,13-7 0 16,6-5-1-16,0-3 0 15,0 0 0-15,38-15-2 16,28-7 2-16,-14 9 2 16,-25 13 0-16,-16 0-2 0,-11 13-3 15,0-2-78-15,-38-11-293 16</inkml:trace>
  <inkml:trace contextRef="#ctx0" brushRef="#br0" timeOffset="253435.4423">13487 15898 379 0,'3'0'66'0,"-3"0"-21"15,0 26 22-15,0 8-34 16,0 6-15-16,0-3-7 16,0 3 1-16,0-3 4 15,0 3-7-15,0-1-5 16,-27 2-4-16,-1-2-5 16,-4-4-32-16,2-10-64 15,13-3-67-15</inkml:trace>
  <inkml:trace contextRef="#ctx0" brushRef="#br0" timeOffset="253645.7616">12604 16700 344 0,'60'-21'226'0,"32"2"-217"15,50-3 33-15,55-9-24 16,21-3-13-16,-36 5-5 16,-37 15 0-16,-61 14-44 15,-70 0-79-15,-14 28-86 16</inkml:trace>
  <inkml:trace contextRef="#ctx0" brushRef="#br0" timeOffset="254117.3404">12786 17034 153 0,'-10'0'191'0,"-10"0"-126"16,7 0-1-16,13-3-25 15,0-17 11-15,43 0-3 16,12 6-4-16,10 0 8 16,15 6-3-16,-4-3-12 15,11 3-9-15,-16 4-10 16,-33 4-9-16,-24 0-5 15,-14 15 0-15,0 22 1 16,-25 17 0-16,-27 6-1 16,-13 5-1-16,5-7-2 15,22-10 0-15,24-6 0 16,14-8 0-16,0-14 0 16,33-6 0-16,38-14 0 0,13 0 1 15,9 0-1-15,-8-18-1 16,-12 7-5-16,-21 4-18 15,-27 7-22-15,-25 8-26 16,0 3-105-16,0-8-295 16</inkml:trace>
  <inkml:trace contextRef="#ctx0" brushRef="#br0" timeOffset="254581.4297">14332 16679 355 0,'9'-13'134'16,"23"3"-51"-16,26 3-7 15,15 2-43-15,12 3-18 16,-6-4 1-16,-14 4-8 16,-10 2-2-16,-12 0-6 15,-29 4-2-15,-14 18-29 16,0 0-68-16,-14 0-123 15</inkml:trace>
  <inkml:trace contextRef="#ctx0" brushRef="#br0" timeOffset="254777.4362">14570 16592 288 0,'19'0'280'0,"-6"0"-200"16,-13 39 7-16,6 17-46 16,-6 4-28-16,0 10-13 15,-49-5-5-15,8-6-67 16,-5-27-129-16</inkml:trace>
  <inkml:trace contextRef="#ctx0" brushRef="#br0" timeOffset="257101.383">15925 15802 222 0,'-11'0'108'0,"3"0"-79"15,-3 0-3-15,11 7-19 0,-3-1 5 16,3-1 15 0,0 0 0-16,0-5 8 0,0 0 9 15,8 0-7-15,50-3 12 16,15-10 7-16,33 0-12 16,-2-1-11-16,0 5-4 15,-44 5-5-15,-22 4-11 16,-30 0-4-16,-8 15-5 15,0 23-1-15,-46 16 3 16,-52 6-4-16,-14 2-2 16,-5-2-1-16,18-13 0 15,48-12-4-15,37-19-1 0,14-9-6 16,79-7-3 0,57-4 10-16,22-11 2 15,-8 0-2-15,-24 7-6 0,-55 8-8 16,-52 0-27-16,-19 23-28 15,-44 8-60-15,-54 6-69 16</inkml:trace>
  <inkml:trace contextRef="#ctx0" brushRef="#br0" timeOffset="257305.5377">15699 16478 264 0,'46'-16'253'0,"19"1"-205"0,39 4 35 16,40-10-28-16,39 0-26 16,-11 5-11-16,-36 2-18 15,-57 13-1-15,-46 1-21 16,-19 0-36-16,5 8-40 16,0 5-81-16,0-11-104 15</inkml:trace>
  <inkml:trace contextRef="#ctx0" brushRef="#br0" timeOffset="257851.0958">15892 16775 326 0,'-11'4'84'0,"-2"-1"-45"0,7 4-23 16,3-1-12-1,-8-2-3-15,11-4 3 0,0 0-3 16,0-3 39 0,14-12 30-16,30-8-12 0,10 5-8 15,17-5-8-15,27 6-5 16,0 6-9-16,-5 1 0 16,-46 10-12-16,-15 0-8 15,-26 10-5-15,-6 22 0 16,-33 2 1-16,-46 6-1 15,-6-4-3-15,14-13 0 16,31-4-1-16,40-16-4 16,0-3-4-16,60 0 1 15,32 0 8-15,6 0 0 0,-13 0 3 16,-41 26 2 0,-44 19 3-16,-6 16 6 15,-97 22 1-15,-50 4-11 0,-38-3-4 16,3-12-19-16,57-34-51 15,46-26-63-15,53-12-82 16</inkml:trace>
  <inkml:trace contextRef="#ctx0" brushRef="#br0" timeOffset="258931.2233">17367 16455 269 0,'0'0'135'0,"0"0"-94"16,0 0-19-16,-19 4 9 15,-5 4-15-15,15-3-13 16,-2-5 0-16,11 0-2 16,0 0 12-16,0-2 15 15,6-16-1-15,32 2-6 16,8-7-9-16,14 4-3 15,-2 9 18-15,-26 2 4 16,-23 8-10-16,-9 0-3 16,0 0-2-16,-22 10-1 15,-25 4-8-15,15-1-7 0,2-11-1 16,11 5-22-16,19-4-37 16,0-3-52-16,0 0-155 15</inkml:trace>
  <inkml:trace contextRef="#ctx0" brushRef="#br0" timeOffset="260627.1481">18155 15966 264 0,'0'0'48'15,"0"0"-5"-15,0 0-10 16,0-8 1-16,19 1 14 16,9-3-6-16,4 5 0 15,-13 5-12-15,-13 0-14 16,2 15-3-16,-3 17 13 15,9 8-14-15,-14 4-6 16,0 1-1-16,11-8-2 16,-3-7 1-16,11-10 1 15,0-9-2-15,3-11 3 16,-8 0-3-16,10-4 2 0,17-31-1 16,3-11-3-16,-3-14-1 15,-22-4-1-15,-19-4 1 16,0 6 0-16,0 1 0 15,0 15-1-15,0 9 1 16,0 6 0-16,0 15 0 16,0 4 0-16,0 7-1 15,-14 1 1-15,14 4 0 16,-5 0-2-16,5-2 0 16,38-3 2-16,68-4 1 15,36-3 3-15,30-3 3 0,-3 0 6 16,3-3-1-1,-41 8-7-15,-33 10-5 0,-60 0-7 16,-38 14-67-16,-6 15-83 16,-67 0-204-16</inkml:trace>
  <inkml:trace contextRef="#ctx0" brushRef="#br0" timeOffset="261691.2163">18660 16047 272 0,'0'0'68'0,"0"0"-12"16,0 0-12-16,19-2-6 15,41-24-14-15,16 5 17 16,-2 0-1-16,-14 6-7 16,-30 11-2-16,-9 1-11 15,-1 3-7-15,-15 0-4 16,3 0-7-16,3 0 4 15,-8 7 7-15,16 7-4 16,0-7-6-16,6-1-1 0,-12 1-2 16,1-2 0-16,-1 0 0 15,-13 4 2-15,0 2-2 16,0-4 0-16,0 2 2 16,6 1-1-16,8-8 0 15,-6 2-1-15,-8-2 1 16,0-2 0-16,0 0 2 15,0 0 9-15,0 0 1 16,0 0 0-16,0 0-8 16,0 0-4-16,0 0 0 15,0 0-1-15,0 0 0 16,0 0 1-16,0 0 0 0,0 0-1 16,0 0 1-16,0 0-1 15,0 0 1-15,0 0-1 16,0 0 0-16,0 0 0 15,0 0 1-15,0 0 2 16,0 0 1-16,0 0-2 16,0 0 0-16,11 0 1 15,8 0 4-15,-6 3 1 16,1 1-4-16,0 4-3 16,-14 0 1-16,0-2 0 15,0 3 1-15,0 5 3 16,-14 1 3-16,-32 5-4 15,-6-4-4-15,-8-3 0 0,3 0-1 16,5-11 0-16,24-2 0 16,9 0 2-16,19 0-1 15,0 0-1-15,0 0 1 16,0 0-1-16,0 0 1 16,0 0-1-16,0 0 0 15,0 0 1-15,0 0-1 16,0 0 0-16,0 0 1 15,0 0 2-15,0 0-1 16,19-2 0-16,28-6-1 16,5 3 0-16,-6 0-1 15,6 4 0-15,0 1 0 0,-20 0 0 16,-13 0 0 0,-2 0-1-16,-6 0 1 0,-6 0 0 15,-5 5 1-15,0 6-1 16,0 7 0-16,-33 4 0 15,-24 2 0-15,-14-2 1 16,-8 2-1-16,-5-7 0 16,-4-4 0-16,4-6-2 15,18-4-10-15,15 2-17 16,18 0-19-16,0 6-3 16,0 0-6-16,6-3-17 15,22 0-21-15,-9-8-69 16</inkml:trace>
  <inkml:trace contextRef="#ctx0" brushRef="#br0" timeOffset="261977.4975">17978 16612 127 0,'0'1'215'0,"0"2"-161"16,19-3 33-16,41 0-32 16,52 0-19-16,32-9 12 15,36-17 1-15,25-2 3 16,18 1 0-16,-26 8-5 0,-39 6-23 16,-60 9-18-16,-46 4-6 15,-39 0-2-15,-13 2-22 16,0 22-46-16,-19 4-21 15,-16-3-66-15,-22-8-137 16</inkml:trace>
  <inkml:trace contextRef="#ctx0" brushRef="#br0" timeOffset="262405.3295">18330 16889 3 0,'-17'0'343'0,"4"0"-289"15,-1 0 3-15,14 0-28 16,0 0-7-16,0 0 13 15,27-15 0-15,25 6 4 16,-5-2 11-16,10 7 0 16,-5 1-15-16,21-2-6 15,12 3 5-15,-14 2-7 0,-11 0-5 16,-28 0-11 0,-13 17-7-16,-19 13-2 0,0 16 4 15,-38 10-1-15,-27 2-4 16,-1-2 1-16,20-9-1 15,27-7 0-15,19-9-1 16,0-13 1-16,65-11-1 16,28-7-3-16,11 0-19 15,-1-2-36-15,-43 0-49 16,-35-13-94-16</inkml:trace>
  <inkml:trace contextRef="#ctx0" brushRef="#br0" timeOffset="263785.5142">20762 16693 92 0,'-11'-4'173'16,"11"2"-85"-16,0-3-32 15,19-7-13-15,52 2-8 16,13-1 15-16,-10 0-7 15,-3 4-6-15,-30-1-2 16,5 3-5-16,-8 0-12 16,-19 1-15-16,-5 4-3 15,-14 0-16-15,0 4-41 0,-46 27-64 16,-20 4-141 0</inkml:trace>
  <inkml:trace contextRef="#ctx0" brushRef="#br0" timeOffset="263949.319">20835 16933 396 0,'63'-15'210'16,"-3"8"-151"-16,33 4 11 16,5-1-54-16,6 4-16 15,-58 0-40-15,-38 6-142 16,-8 2-241-16</inkml:trace>
  <inkml:trace contextRef="#ctx0" brushRef="#br0" timeOffset="265209.2662">22278 16425 376 0,'16'-7'54'0,"25"-2"6"15,38 6 4-15,19-2-29 16,14 5-13-16,-14 0-6 16,-21 0-9-16,-28 0-7 15,-30 0 0-15,-19 5-30 16,-14 4-64-16,-32-3-100 15</inkml:trace>
  <inkml:trace contextRef="#ctx0" brushRef="#br0" timeOffset="266267.6767">23123 16378 112 0,'0'0'15'15,"11"0"-14"-15,-6 0 3 16,4 0 5-16,-1 0 15 16,-3 0 9-16,-5 0-4 15,0 0 8-15,0 0 0 16,0 0-11-16,0 0-1 16,0 0-1-16,0 0 2 15,0 0-1-15,0 0-8 16,19 0-1-16,14-6 2 15,-6-2-4-15,-8 5 10 0,-19 3 2 16,0 0-10 0,0 0-4-16,0 0 2 0,0 0-3 15,0-4 0-15,0 4-3 16,11 0-3-16,-11-2-1 16,0 2 0-16,0-2 6 15,0 2 0-15,0 0-5 16,3 0-2-16,-3 19 7 15,6 10 10-15,2 7-11 16,3 5-3-16,-6 4-3 16,3-3 2-16,6-8 2 15,0-6-4-15,5-10-2 0,-11-10 2 16,11-5 1 0,0-3 3-16,19-7 11 0,17-24-10 15,-4-11-7-15,-12-8-1 16,-1-6 0-16,-11-8-1 15,0-1-1-15,-21 3 1 16,-1 7-3-16,-5 10 2 16,0 15 2-16,0 10-1 15,0 9-1-15,0 5 0 16,0 6-6-16,0-2 4 16,0 2 0-16,0-4 4 15,0 0-1-15,0-7-1 16,41-3 2-16,57-3 0 15,25-1 3-15,11 4 6 16,7 4-5-16,-29 4-4 0,-27 6 0 16,-39 0-20-16,-46 7-87 15,-19 21-107-15</inkml:trace>
  <inkml:trace contextRef="#ctx0" brushRef="#br0" timeOffset="267091.4068">24020 16386 157 0,'0'0'93'0,"0"0"-41"16,0 0-26-16,0 0-12 16,0 0-1-16,0 0 1 15,0 0 1-15,0 0 20 16,0 0-1-16,0 0-1 15,0 0 1-15,0-2-5 16,0 2-4-16,0 0 2 16,0 0-10-16,0 2-11 15,0 5-3-15,0 1-1 16,0 0 0-16,0 1 14 16,0 3 10-16,6 2 1 15,18 4 0-15,12 1-3 16,10 2-2-16,-8 6 2 15,-5 2-10-15,-6-1-3 16,-21 4 11-16,-6 2-12 0,0-7-6 16,-25 2 0-16,-16-7-4 15,-16-9 0-15,2-6-1 16,-16-7-9-16,6 0-19 16,0-22-8-16,5-6-3 15,0 7-10-15,21-2-12 16,20 3-37-16,19 0-46 15,0-2-41-15</inkml:trace>
  <inkml:trace contextRef="#ctx0" brushRef="#br0" timeOffset="267228.1462">24020 16386 119 0</inkml:trace>
  <inkml:trace contextRef="#ctx0" brushRef="#br0" timeOffset="267369.7627">24020 16386 119 0,'-68'15'164'0,"68"-15"-110"0,0 0-14 15,8 0-8-15,25 0 21 16,19 0 20-16,16-4 0 16,22 4 10-16,13 0-24 15,23 0-6-15,10 0-19 16,-2 0-23-16,-31 0-7 15,-32 0-4-15,-35 0-4 0,-36 0-51 16,0 0-75 0,-98 0-211-16</inkml:trace>
  <inkml:trace contextRef="#ctx0" brushRef="#br0" timeOffset="269477.7481">25332 16455 318 0,'0'0'24'0,"-9"0"-17"16,4 0-6-16,5 0 1 15,0 0 7-15,0 0 18 16,0 0 11-16,0-3-5 15,0 0-9-15,19 1-9 16,-13 2-4-16,-6 0-7 16,8-3 0-16,-3 3 12 15,14-2 7-15,14-2-2 16,8 4 3-16,22-2-8 0,18-1-1 16,23-3-2-16,-11 4-6 15,-9-1-3-15,-37 3-4 16,-23 0 0-16,-24 0-26 15,0 5-84-15,-57 6-109 16</inkml:trace>
  <inkml:trace contextRef="#ctx0" brushRef="#br0" timeOffset="269761.1137">25618 16328 353 0,'14'-2'88'0,"-1"2"-51"16,-7 0-20-16,2 0 25 15,-3 15-8-15,-5 7-3 16,0 3 1-16,0 12 2 15,-32 8-13-15,-9-2-15 16,3-3-6-16,-3 3-2 16,-3-12-41-16,25-13-51 15,0-11-90-15</inkml:trace>
  <inkml:trace contextRef="#ctx0" brushRef="#br0" timeOffset="270331.5985">26687 16346 237 0,'19'-7'165'16,"19"4"-105"-16,-2-5 9 16,26 0-23-16,17 3-15 0,-13-3-6 15,-1 2 0 1,-13 1 1-16,-6 2 6 0,-18 2-12 16,-9 1-6-16,-19 0-2 15,0 0-6-15,0 9-6 16,-19 21 3-16,-60 10 1 15,-33 10-1-15,-14 10-3 16,-2 5 0-16,16-2 0 16,33-14 0-16,41-11 0 15,38-13 0-15,0-8 0 16,33-8 0-16,43-6 2 16,11-3-2-16,9 0-2 15,-23 0-7-15,-26 5-25 16,-47 3-53-16,0 0-104 0</inkml:trace>
  <inkml:trace contextRef="#ctx0" brushRef="#br0" timeOffset="270767.1252">27235 16636 478 0,'13'0'78'0,"-10"0"-69"16,-3 0-3-16,6 16 2 16,13-2-2-16,0 1 1 15,3 0 1-15,2 0 7 0,3-1 8 16,17-6-6 0,-3-5-9-16,11-3 0 0,2 0-2 15,9-25-4-15,-8-12-1 16,-4-8-1-16,-10-11 0 15,-24 3 0-15,-17-5-1 16,0 4-1-16,0 7-9 16,0 6-5-16,0 14 9 15,0 10 5-15,0 4 2 16,0 7 1-16,0-1 8 16,0-2 10-16,0 4-6 15,35-3-10-15,31-1-3 0,4 4 0 16,15-5 0-1,8 3 1-15,10-1 1 0,-2 0-1 16,-25 3 0-16,-43 5-1 16,-33 0-24-16,0 7-114 15,-33 14-182-15</inkml:trace>
  <inkml:trace contextRef="#ctx0" brushRef="#br0" timeOffset="271299.4272">27807 16481 303 0,'14'0'83'15,"16"0"-39"-15,25-7 3 16,15-5-21-16,18-1 19 16,-17 2-1-16,-11 3 2 15,-22 5-8-15,-5 3-8 16,-6 0-1-16,-3 0-11 0,-10 0-15 15,-14 0-2-15,0 10-1 16,0 2-1-16,0 4 1 16,0-3 0-16,0-4 0 15,8-4 0-15,30-3 0 16,0-2 0-16,1 3 4 16,-18 0 11-16,4 6 9 15,-22 8-2-15,-3 10-13 16,-22 8 6-16,-63 11-4 15,-18-5-9-15,-14-4-2 16,24-11-6-16,14-9-19 16,27-9-3-16,19-8-9 15,1 0 1-15,4 0-11 0,9 0-13 16,0 0-29-16,-3-3-42 16,-16-7-141-16</inkml:trace>
  <inkml:trace contextRef="#ctx0" brushRef="#br0" timeOffset="272273.3581">23221 17160 217 0,'0'0'128'0,"0"0"-76"15,11-5-1-15,76-8-12 16,12 1 9-16,-1 0 1 16,-8 1-22-16,8 7-9 15,14-7 1-15,24 7 1 16,25 0-2-16,32 4 8 16,45 0-4-16,51 0 6 15,65 0-6-15,63 4 2 0,36-1-9 16,-6-3-6-1,-41 1-6-15,-65 5-3 0,-68-1-1 16,-63-1 1-16,-38-4-3 16,-47 11-26-16,-49-6-38 15,-48-5-60-15,-28 0-154 16</inkml:trace>
  <inkml:trace contextRef="#ctx0" brushRef="#br0" timeOffset="272889.2396">25689 17463 269 0,'0'0'180'0,"-6"0"-136"15,-34 0-7-15,-18 4-9 16,1 17-10-16,-3 4 1 15,-33 10 13-15,-5 17 10 16,-8 12 10-16,-17 12-2 16,30 15-17-16,23-10-22 15,37-4-1-15,33-14-7 0,5-21 0 16,88-19-3-16,57-23 2 16,22 0-1-16,5-21 0 15,-27-15 4-15,-52 0 13 16,-57 0 8-16,-41 2-2 15,-79 7-17-15,-79 12-3 16,-52 15-4-16,-14 0-6 16,55 18-33-16,68 10-78 15,63-26-136-15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7:55:52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4236 4679 177 0,'0'2'124'16,"0"1"-108"-16,46-1 52 15,28-2-10-15,16 0-8 16,13 0 10-16,-2-10-17 16,-11 2-8-16,-24 3-8 15,-15 1-18-15,-23 2-9 16,-9-1 0-16,8-5-17 15,11-4-104-15,-16-6-204 16</inkml:trace>
  <inkml:trace contextRef="#ctx0" brushRef="#br0" timeOffset="257.2476">5624 4272 418 0,'-30'0'89'0,"30"17"-87"16,-9 18 19-16,-1 7 20 15,-7 10-13-15,-7 7-5 16,-17 11-3-16,-11 4-4 16,-5 5 5-16,-9-3-11 15,6-11-10-15,3-13-2 16,24-16-9-16,17-13-16 15,5-11-58-15,11-12-50 0,0 0-51 16</inkml:trace>
  <inkml:trace contextRef="#ctx0" brushRef="#br0" timeOffset="721.0934">6014 4398 368 0,'-14'-3'17'15,"14"3"-6"-15,0 0 15 16,0-5 11-16,0 2-6 16,33-11 4-16,24 2 19 15,17-6-10-15,10 0 0 16,20 0-2-16,-3 0-10 16,-17 8-10-16,-27 5-4 15,-21 5-7-15,-20 0-9 16,-16 18 1-16,0 31 5 0,-63 28 4 15,-62 21-3 1,-20 7-9-16,15 0 0 0,31-12 0 16,53-19 0-16,46-20 0 15,0-17-1-15,66-18-2 16,21-13-1-16,16-6 3 16,6 0-3-16,-2-16-19 15,13-11-60-15,-22-8-178 16</inkml:trace>
  <inkml:trace contextRef="#ctx0" brushRef="#br0" timeOffset="1411.2108">7977 4591 299 0,'-6'0'68'0,"1"0"9"15,-3-1-6-15,-6 1-7 16,3 0-14-16,3 0-15 16,-3 0-2-16,-5 0-4 15,-23 0-10-15,-7 30-13 16,-17 11 0-16,3 17 1 16,9 7-2-16,10 1 2 15,13-1 0-15,15-14-1 16,13-11-6-16,0-17 0 15,0-11-7-15,27-8-10 16,28-4-16-16,7 0-26 0,31-22-49 16,-8-1-58-16,7-4-49 15</inkml:trace>
  <inkml:trace contextRef="#ctx0" brushRef="#br0" timeOffset="1704.9991">8326 4850 117 0,'-66'14'187'0,"12"4"-142"16,10 1 22-16,25-4-21 16,19-2 0-16,0 0 1 15,52-8-11-15,38 0-4 0,22-5 0 16,18 0-4-16,-4-17 2 16,-3-13-10-16,-36 2 6 15,-27-5-2-15,-27 4-7 16,-23 4-4-16,-10 3-3 15,-32 7 3-15,-61 6 0 16,-30 9-13-16,1 0 0 16,21 12-1-16,35 0-5 15,34-4-19-15,32-4-29 16,0 0-20-16,51-4-36 16,50 0-67-16,36 0-100 15</inkml:trace>
  <inkml:trace contextRef="#ctx0" brushRef="#br0" timeOffset="1950.774">9564 4639 240 0,'-93'3'176'15,"3"22"-145"-15,5 0 40 16,20-2-2-16,19-10-12 16,32-5-31-16,14-3-21 15,0-5 16-15,46 2-4 16,20-1 11-16,-1 13 10 15,-5 8-5-15,-35 11-11 16,-25 13 4-16,-25 7-12 16,-68 1-8-16,-13-10-6 15,16-15-9-15,30-22-28 16,27-7-38-16,33-12-46 0,14-16-64 16,57-5-61-1</inkml:trace>
  <inkml:trace contextRef="#ctx0" brushRef="#br0" timeOffset="2258.6343">10106 4563 357 0,'0'0'59'16,"0"0"-7"-16,27 12 47 15,14 11-39-15,17 6-9 16,-7 3-2-16,4 7-6 16,2 6-14-16,-16-1-19 15,5 1-8-15,-13-6-2 16,-8-9-6-16,2-4-24 15,11-4-44-15,0-9-74 16,-16-13-140-16</inkml:trace>
  <inkml:trace contextRef="#ctx0" brushRef="#br0" timeOffset="2416.8019">10703 4555 568 0,'-169'82'53'0,"-8"22"32"16,-14 5-23-16,3-7-61 16,41-17-1-16,57-37-101 15,71-47-277-15</inkml:trace>
  <inkml:trace contextRef="#ctx0" brushRef="#br0" timeOffset="3519.2858">11669 4585 211 0,'-14'0'124'16,"0"0"-89"-16,14 0 13 15,0 0-2-15,0 0-2 0,0 0-10 16,19 0 10-16,47 0 13 16,13 0-14-16,0 0-17 15,5 0-16-15,-26 0-8 16,-17 0-2-16,-22 0-2 15,8 5-10-15,-19-4-58 16,11 6-97-16,-19 2-56 16</inkml:trace>
  <inkml:trace contextRef="#ctx0" brushRef="#br0" timeOffset="3706.9333">11778 4772 313 0,'0'1'168'0,"54"5"-108"16,50-6 47-16,8 0-59 15,5 0-26-15,-30 0-17 16,-5-11-5-16,-14-1-6 16,8-1-44-16,-16-2-158 15</inkml:trace>
  <inkml:trace contextRef="#ctx0" brushRef="#br0" timeOffset="5160.8028">13869 3914 156 0,'0'-7'265'0,"0"5"-256"16,0-2 8 0,0 4 26-16,-14 0 3 0,-18 4-20 15,-26 28-3-15,-15 15 4 16,-31 13 7-16,-8 21-6 15,1 15-6-15,-7 22-1 16,12 12-1-16,8 12-3 16,27-9-6-16,30-13-4 15,41-32-2-15,0-30-4 16,55-29 0-16,43-27 1 16,33-2 0-16,19-48 2 15,-6-10-4-15,-32 0 5 16,-41 9 2-16,-49 8 7 15,-22 15 6-15,-101 14-6 16,-55 12-8-16,-24 14-6 0,-2 29-11 16,64 1-43-16,53-29-176 15</inkml:trace>
  <inkml:trace contextRef="#ctx0" brushRef="#br0" timeOffset="9972.6974">6024 6499 507 0,'-76'0'5'0,"-3"12"33"16,-5 20 34-16,-4 6-36 15,9 9-12-15,0 8 4 16,8 10-3-16,25 1-6 15,13 6 0-15,22-2-10 16,11-3-2-16,11-8 2 16,41-8-3-16,-6-9-4 0,6-13-2 15,-6-9 0-15,1-13-13 16,7-7-26-16,17-5-31 16,22-32-41-16,11-12-35 15,7 2-12-15,1 4 15 16</inkml:trace>
  <inkml:trace contextRef="#ctx0" brushRef="#br0" timeOffset="10820.8548">8457 6462 411 0,'11'0'65'0,"35"7"-4"16,14 12 39-16,13 4-33 15,4 4-23-15,-4 6-13 16,-7 2-14-16,-6 1-10 16,-8 5-5-16,-20-4-2 15,7 0-2-15,-7-10-17 16,-4-5-43-16,-9-6-63 16,8-16-118-16</inkml:trace>
  <inkml:trace contextRef="#ctx0" brushRef="#br0" timeOffset="10976.8189">9223 6455 613 0,'-164'73'30'16,"9"14"58"-16,-22 7-15 16,-1-7-52-16,31-18-21 15,49-26-19-15,49-23-91 16,49-20-78-16</inkml:trace>
  <inkml:trace contextRef="#ctx0" brushRef="#br0" timeOffset="11480.6775">10428 6437 209 0,'-33'3'164'0,"20"9"-156"16,13-2 47-16,0-3-8 0,0-6-21 15,32 4 18-15,20-5-3 16,16 0-19-16,-2 0-8 16,-6 0-10-16,-17 0-4 15,-15 0-7-15,-9-6-54 16,-11 6-126-16</inkml:trace>
  <inkml:trace contextRef="#ctx0" brushRef="#br0" timeOffset="11637.073">10450 6703 522 0,'43'4'32'0,"45"-4"46"16,15 0-66-1,9-4-12-15,-14-24-7 0,-8-2-63 16,-16-4-166-16</inkml:trace>
  <inkml:trace contextRef="#ctx0" brushRef="#br0" timeOffset="11983.192">11328 6295 290 0,'0'2'205'0,"19"4"-199"16,27-1 42-16,11-5-14 16,9 0-21-16,-20 0-7 15,-5-4-6-15,-16-10 0 16,-6 4-25-16,8-8-143 0</inkml:trace>
  <inkml:trace contextRef="#ctx0" brushRef="#br0" timeOffset="12176.924">12244 5952 404 0,'-33'43'101'15,"6"8"-52"-15,2 12 7 16,-2 7-37-16,-19-4-16 16,8-3-3-16,10-12-8 0,-4-9-51 15,26-6-97-15,6-21-253 16</inkml:trace>
  <inkml:trace contextRef="#ctx0" brushRef="#br0" timeOffset="12380.7893">13062 5863 539 0,'-76'74'16'0,"-4"16"21"16,-12 9 10-16,-15 1-29 15,-23 6-18-15,-7-5 0 0,6-3-8 16,14-14-21-1,38-14-51-15,41-19-58 0,16-18-147 16</inkml:trace>
  <inkml:trace contextRef="#ctx0" brushRef="#br0" timeOffset="12762.819">12806 6462 51 0,'-50'25'283'0,"29"-8"-258"16,21-10 25-16,0-7-18 15,0 0-14-15,65-7 26 16,14-15 26-16,19-5-13 15,-5 5-2-15,-3 11 3 16,-22 8 2-16,-24 3-17 16,-17 14-9-16,-27 41-13 15,-19 26 0-15,-82 25-11 16,-41 9-6-16,17-7-4 16,46-25 0-16,41-21 0 15,38-35-4-15,71-27-7 16,59-10 3-16,42-40-1 0,11-9-30 15,-14 2-17-15,-35 10-29 16,-17-7-103-16</inkml:trace>
  <inkml:trace contextRef="#ctx0" brushRef="#br0" timeOffset="20184.9388">6818 6607 383 0,'-33'4'126'15,"6"10"-118"-15,-3 3 15 16,8-2-6-16,-2 0-5 0,2-4 6 16,3 4 0-16,0 7 2 15,-9 9 2-15,4 10-2 16,10 3-4-16,9-1-9 15,5-3 0-15,0-6-3 16,24-6-1-16,31-9 3 16,16-10 7-16,13-9 13 15,28-9 2-15,-8-21-9 16,-12-5-5-16,-21 1 1 16,-30-2-6-16,-27 7 3 15,-14-1 2-15,0 6-4 16,-41-1-4-16,-25 4-3 15,-18 5-3-15,5 1-1 16,8 2-8-16,25-2-14 16,18-1-17-16,28-7-21 0,0-8-39 15,66 2-53-15,40 1-12 16,11 9-44-16</inkml:trace>
  <inkml:trace contextRef="#ctx0" brushRef="#br0" timeOffset="20582.7817">8214 6441 41 0,'0'0'264'0,"0"0"-235"15,0 0 15-15,0 0 1 16,0 0 10-16,0 0 1 16,-6 0 4-16,-26 3-5 15,-15 15-17-15,-4 8-23 16,-23 14 2-16,-5 6 7 16,3 0-7-16,21 1-2 15,11-7-5-15,28-8-7 16,16-14-2-16,0-6-1 15,46-4 4-15,20-3 8 16,-1 3 8-16,-29 1-1 0,-17 14-4 16,-19 12-4-1,-52 9 7-15,-60 8-8 0,-13-6-10 16,-6-18-7-16,38-17-50 16,33-11-47-16,60-6-101 15</inkml:trace>
  <inkml:trace contextRef="#ctx0" brushRef="#br0" timeOffset="22044.6834">4558 8604 385 0,'-9'-3'54'0,"4"1"-6"16,-1 2-20-16,6 0-8 15,-13 0 6-15,7 0-2 16,6 0-1-16,0 26 14 15,0 14 3-15,0 15-13 16,0 11-12-16,0 7-3 0,0 12-4 16,0 8-2-16,0 8-5 15,0-3 0-15,-8-14-1 16,-5-30-2-16,13-24-1 16,0-28-2-16,-6-6 5 15,-8-54-3-15,9-24-15 16,5-12 8-16,0-1 4 15,0 10 1-15,11 12 4 16,24 3 1-16,4 8 0 16,7 1-1-16,6 8 0 15,-6 4 1-15,0 1 1 16,6 8 0-16,0 3 1 16,0 5 1-16,-17 15 2 0,-5 10 3 15,-11 7 1-15,-16 7-4 16,-3 32 8-16,0 20 11 15,-8 12-10-15,-63 13-5 16,-14-7-7-16,-2-8-2 16,22-11 1-16,18-23-1 15,23-9-2-15,24-11 0 16,0-8-3-16,19 1 0 16,52-3 3-16,13 4 2 15,12-2 2-15,-12 1-1 16,-13 9 0-16,-33 4 2 15,-5 4-3-15,-19 2 0 16,-14 4-3-16,0-5-5 0,0-2-46 16,-19-8-55-1,5-9-48-15,14-7-28 0</inkml:trace>
  <inkml:trace contextRef="#ctx0" brushRef="#br0" timeOffset="22532.8897">5823 8678 445 0,'0'0'36'0,"0"0"-5"16,0 0-5-1,0 0 20-15,0 16-18 0,0 8-3 16,0 16-1-16,0 7-7 15,-38 11-5-15,2 2-2 16,-10-4-1-16,8-10-5 16,24-17-4-16,3-17 1 15,11-12-1-15,0-27 4 16,25-31 1-16,40-17-5 16,14-7-1-16,6 7 1 15,-1-3 0-15,-16 6 0 16,3 11 0-16,-14 14 2 15,-21 17 1-15,-6 15 3 16,-27 13 3-16,2 2 2 16,-5 0-3-16,0 8-3 0,19 27 12 15,-11 17 6-15,11 8-13 16,-19 12-4-16,11 6-2 16,-8-3-3-16,-3 7 0 15,0 0-1-15,0 3 1 16,-14-5-1-16,-5-10-7 15,-8-20-14-15,19-25-29 16,-11-13-25-16,-6-12-35 16,3 0-39-16,-2-4-123 15</inkml:trace>
  <inkml:trace contextRef="#ctx0" brushRef="#br0" timeOffset="22772.7802">5823 8964 323 0,'0'-2'87'16,"0"2"-32"-16,13 0-17 16,39 0 14-16,19-5-3 15,16-8-15-15,11 0-9 16,-13-2-7-16,-6 2-8 15,-35 10-10-15,-12-3-13 16,-10 6-41-16,3 0-78 0,-3 2-169 16</inkml:trace>
  <inkml:trace contextRef="#ctx0" brushRef="#br0" timeOffset="23132.6176">6922 8597 457 0,'0'2'113'0,"0"6"-75"16,8 0-23-16,-8 2-15 15,0-5-9-15,0 1-105 16,0 0-94-16</inkml:trace>
  <inkml:trace contextRef="#ctx0" brushRef="#br0" timeOffset="23313.0397">6883 9066 722 0,'-13'14'0'0,"13"2"-35"0,19-16-113 16,8-13-259 0</inkml:trace>
  <inkml:trace contextRef="#ctx0" brushRef="#br0" timeOffset="24722.816">6870 8650 63 0,'0'-3'77'16,"0"-2"-26"-16,0-1-9 15,0 0 3-15,0-2 10 16,0-1-21-16,0-5-13 16,0 5 8-16,0-2 6 15,0 10-4-15,0 1-12 16,0 0-1-16,0 0-3 16,0 0-7-16,0 0 6 15,0 8 5-15,8 5-5 16,-8-4-7-16,0-3-4 15,0-6-2-15,0 0 0 16,5 0 1-16,1 0 1 16,-6 0 5-16,8 0-3 0,-3 0-2 15,-5 0 4-15,0 0-3 16,0 1-4-16,0 18-2 16,0 4 1-16,-24-2-50 15,10-5-77-15,1-9-159 16</inkml:trace>
  <inkml:trace contextRef="#ctx0" brushRef="#br0" timeOffset="25285.0811">6935 9108 100 0,'0'-7'124'0,"0"-4"-86"16,0 1 22-16,0 1-11 15,0 4-16-15,0 0 3 16,0 5 3-16,0 0 2 15,-5 0-4-15,5 0-10 16,-14 0-9-16,9 0-11 16,-14 0-5-16,-3 5 2 15,3 7-4-15,19-7 0 16,0-5-2-16,0 0-2 0,0 0 4 16,8-12 2-16,22-8 1 15,-8 8 6-15,-17 10 18 16,-5 2 4-16,0 0-12 15,-5 30-11-15,-36 8-1 16,-17 1-7-16,-2-15-37 16,41-24-91-16,14-30-233 15</inkml:trace>
  <inkml:trace contextRef="#ctx0" brushRef="#br0" timeOffset="30886.326">7780 8331 43 0,'-5'-4'63'16,"5"4"-16"-16,0-2 16 0,0-3-14 16,0 2-12-16,0-5-26 15,0-2 3-15,0-1 19 16,0 4-1-16,0 3 1 16,0-1-1-16,0 2-3 15,0 3-8-15,0 0-5 16,0 0-2-16,0 0 4 15,0 0 6-15,0 0-1 16,0 0-3-16,0 0-4 16,0 0 2-16,0 0-4 15,0 0-8-15,5 19 19 16,17 10-9-16,-11 5-6 0,3 0-5 16,-6 7-5-16,-8-4 0 15,0-3-1-15,0-2-3 16,0-10-15-16,0-4-31 15,0-9-31-15,0-8-51 16,11-1-55-16</inkml:trace>
  <inkml:trace contextRef="#ctx0" brushRef="#br0" timeOffset="31192.7313">8391 8154 353 0,'0'0'36'16,"0"0"-8"-16,11 0-10 15,-3 3 16-15,0 12-10 16,-2 8-4-16,-6 5 8 15,0 8-2-15,0 4-7 16,0 2-7-16,-6 0-8 16,-10-8-4-16,5-5-1 15,3-12-3-15,3-10-13 0,-1-7-60 16,3 0-17-16,-8 0-114 16</inkml:trace>
  <inkml:trace contextRef="#ctx0" brushRef="#br0" timeOffset="31530.4522">7540 8240 256 0,'0'-4'72'0,"0"4"-16"15,0-3-6 1,0 3-28-16,0 0-9 0,0 0 7 16,0 0 8-16,25 0 1 15,13 0 3-15,17 0 4 16,24 0-9-16,24 0-4 16,34 0 7-16,40-15 3 15,47-14-1-15,10-3-4 16,-29 5-12-16,-47 4-16 15,-60 12-1-15,-60 7-29 16,-30 4-31-16,-8 0-23 16,0 0-69-16,-33 15-270 0</inkml:trace>
  <inkml:trace contextRef="#ctx0" brushRef="#br0" timeOffset="31876.6454">9493 8053 96 0,'0'-2'354'0,"0"2"-324"16,0 0 10-1,0 0-7-15,-14 17 8 0,-27 18-3 16,-16 9-12-16,-28 13 0 16,-21 16-1-16,-25 19-8 15,-13 9-4-15,-25 11-1 16,-9 0-8-16,12-7 1 16,16-10-5-16,27-22-5 15,55-22-21-15,19-20-28 16,33-24-9-16,16-7-14 15,0-5-31-15,35-28-269 16</inkml:trace>
  <inkml:trace contextRef="#ctx0" brushRef="#br0" timeOffset="32438.5927">9026 8657 149 0,'0'0'19'0,"0"0"7"16,0 0 0-16,0 0-8 15,0 0 12-15,0 0 8 16,0 0 11-16,0 0 1 0,0 0-14 15,0 0-19 1,0 0-7-16,0 0 5 0,0 0 0 16,0 0 1-16,0 0 10 15,0 0 3-15,0 0 1 16,0-3-4-16,0 3-4 16,0-5-4-16,28-6-2 15,4-2 3-15,20-8-2 16,14 1 4-16,-14 5-2 15,-12 8 1-15,-21 5-8 16,-13 2-9-16,-6 0-1 16,0 4 2-16,0 22 10 15,-25 6-1-15,-7 0-4 16,4-4-3-16,15-11-5 0,13-10-1 16,0-5 0-16,8 2 0 15,44-1 1-15,0 2 3 16,-1 9 2-16,-23 10 4 15,-28 17 5-15,-14 17 10 16,-98 9-13-16,-32 3-8 16,-20-10-4-16,25-24-1 15,41-23-24-15,41-13-42 16,57-23-61-16,65-34-140 16</inkml:trace>
  <inkml:trace contextRef="#ctx0" brushRef="#br0" timeOffset="33172.6604">11380 8323 245 0,'0'-3'194'0,"0"3"-118"15,0 0-14-15,0 0-30 16,-33 0-14-16,-8 19 6 16,-25 7-6-16,-4 9 2 15,-4 11 0-15,9 5-7 16,18 7 1-16,17 2 6 15,27-3 0-15,3-9-3 16,50-15-6-16,64-21 0 16,25-12 3-16,19-7 1 15,6-33-3-15,-20-13-1 16,-21-8 0-16,-30 7 4 0,-47 3-3 16,-40 8-1-16,-6 4-6 15,-85 5-5-15,-27 7-2 16,-10 13-7-16,2 11-9 15,21 3-19-15,48 0-1 16,26 0-19-16,25 0-9 16,0 0-31-16,11 0-54 15,35 0 0-15,1 17-16 16</inkml:trace>
  <inkml:trace contextRef="#ctx0" brushRef="#br0" timeOffset="33458.6992">11309 8569 369 0,'0'0'60'15,"0"0"3"-15,30 0 4 16,2 6-4-16,9 5-19 15,-3 11 1-15,3 6-1 16,-8 5-3-16,0 4-12 16,-9 0-20-16,-2 0-9 15,-11-7-1-15,3-5-6 0,-6-5-14 16,-8-8-32-16,0-1-23 16,0-3-60-16,5 2-50 15</inkml:trace>
  <inkml:trace contextRef="#ctx0" brushRef="#br0" timeOffset="33780.5013">12645 8323 79 0,'0'0'566'15,"0"0"-542"-15,5 12-14 16,3 1-10-16,-2 0-32 16,5-12-131-16,-9-1-183 15</inkml:trace>
  <inkml:trace contextRef="#ctx0" brushRef="#br0" timeOffset="33952.4867">12514 8845 489 0,'-14'18'289'16,"14"6"-289"-16,0-5-13 16,6-14-108-16,15-5-275 15</inkml:trace>
  <inkml:trace contextRef="#ctx0" brushRef="#br0" timeOffset="38028.7268">13561 8288 371 0,'-6'-1'30'16,"6"-3"22"-16,0 4-9 16,0-6-9-16,0-5-3 15,47-7-8-15,29-4 8 16,22-2 17-16,9 5-7 16,4 7-9-16,-2 6-7 15,-8 2-15-15,-16 4-9 16,-20 0-1-16,-18 0-2 0,-9 0-8 15,-19 0-30-15,-14 0-40 16,-5 0-21-16,0 0-67 16,0 0-135-16</inkml:trace>
  <inkml:trace contextRef="#ctx0" brushRef="#br0" timeOffset="38304.603">14112 8211 117 0,'-19'3'54'0,"-9"1"6"15,9-4-19-15,6 0-2 16,-7 0 10-16,12 0 7 16,3-9 2-16,-1 4-6 15,-2 3 12-15,8 2-11 0,0 0-26 16,0 5-16-16,0 28-3 16,0 10 19-16,0 13-16 15,-11 5-6-15,-11 2 1 16,-2 2 1-16,-9-3-6 15,6-10-1-15,-11-9-4 16,11-8-17-16,-6-12-25 16,14-15-16-16,11-8-23 15,8 0 7-15,0-6-83 16,0-10-111-16</inkml:trace>
  <inkml:trace contextRef="#ctx0" brushRef="#br0" timeOffset="38634.2743">14144 8277 79 0,'0'-8'211'16,"0"-2"-175"-16,14-1 17 15,5 3-23-15,-5 0 11 16,-9 1-8-16,-5 5-1 15,0 2 2-15,0 0-9 16,0 0 3-16,0 0-5 16,0 9-6-16,0 21 16 15,0 12-10-15,-5 5-6 16,-23 10-5-16,4 5 0 0,-3 0-7 16,8-1-4-16,-9 0-1 15,4-9-2-15,2-7-6 16,8-9-6-16,-5-7-29 15,19-11-36-15,0-9-46 16,0-9-59-16</inkml:trace>
  <inkml:trace contextRef="#ctx0" brushRef="#br0" timeOffset="38964.4434">13324 8870 271 0,'0'0'232'16,"60"-3"-189"-16,76-9 36 16,58-2 0-16,40-10-11 15,14 2-20-15,0 3-20 0,-43-1-18 16,-50 7-10-16,-62-1-24 16,-47 0-54-16,-27 5-58 15,-19 2-194-15</inkml:trace>
  <inkml:trace contextRef="#ctx0" brushRef="#br0" timeOffset="39196.5682">15238 8855 625 0,'-90'54'51'0,"2"25"-21"15,-29 16-10-15,-14-1-20 16,6-11-8-16,27-23-77 16,54-36-167-16</inkml:trace>
  <inkml:trace contextRef="#ctx0" brushRef="#br0" timeOffset="40390.7881">16189 8139 94 0,'0'-3'62'15,"0"-3"-8"-15,0 2-11 16,0 3-11-16,0-5-19 15,0 5-8-15,0-3 2 16,0 4 20-16,0 0 4 16,0 0-5-16,0 0-1 15,0 0 1-15,0 0 4 16,0 0-5-16,0-2-4 16,0 2-6-16,0 0-2 0,0 0-1 15,0 0 3 1,0 0 0-16,0 0 0 0,0 0 2 15,0 0 5-15,0 0-4 16,0 0-10-16,0 0-2 16,0 0-1-16,0 0 6 15,0 0-3-15,0 0-1 16,0 18-4-16,0 17 13 16,0 11-2-16,0 12-8 15,-13-2-4-15,-6 2-2 16,-1-6-5-16,-1-8-15 15,2-2-23-15,-6-7-40 16,11-5-49-16,1-12-174 16</inkml:trace>
  <inkml:trace contextRef="#ctx0" brushRef="#br0" timeOffset="40682.6015">16530 8209 364 0,'6'0'57'0,"-6"0"-4"16,0 0-16-1,5 9 6-15,3 14 5 0,-8 13-14 16,0 10-10-16,0 7-6 15,-19 4-3-15,-22-3-10 16,17-3-5-16,-17-10-3 16,22-6-11-16,0-11-36 15,10-8-46-15,9-16-60 16,14 0-204-16</inkml:trace>
  <inkml:trace contextRef="#ctx0" brushRef="#br0" timeOffset="40944.629">17013 8160 256 0,'0'0'200'15,"0"0"-172"-15,0 0-9 16,0 20 7-16,0 7 15 15,0 9-2-15,0 8-7 16,0 8-8-16,0 2 0 16,0 1-17-16,0-6-7 15,-6-3-10-15,-7-10-29 16,-6-7-46-16,5-7-39 16,-5-5-122-16</inkml:trace>
  <inkml:trace contextRef="#ctx0" brushRef="#br0" timeOffset="41238.5504">15704 8830 165 0,'0'0'279'16,"0"0"-236"-16,0 0 18 15,0 0-11-15,27-10-7 16,36-11-18-16,19-2 10 16,35-8 2-16,33-1 7 15,52 1 0-15,16-2-12 0,11 4-19 16,-33 6-9-16,-27 8-4 16,-35 5-7-16,-36 5-5 15,-22 2-15-15,-24 3-41 16,-35 0-42-16,-1 0-107 15</inkml:trace>
  <inkml:trace contextRef="#ctx0" brushRef="#br0" timeOffset="41590.5166">15829 8323 368 0,'-13'-6'37'15,"13"-5"28"-15,0 1-9 16,0 1-14-16,52-4-9 15,32-2 10-15,52 3 21 16,63 1 6-16,50 1-7 16,31-2-16-16,9-6-9 15,-13-4-15-15,-53 0-15 0,-78 2-8 16,-52-2 0-16,-61-6-18 16,-26-9-28-16,-6 1-101 15,0-7-131-15</inkml:trace>
  <inkml:trace contextRef="#ctx0" brushRef="#br0" timeOffset="50712.4782">6971 11095 543 0,'0'0'56'0,"0"0"-53"16,0 0 2-16,11 13-3 15,40 12 16-15,28 16 7 16,20 10-9-16,-7 19-4 16,-2 11 1-16,-11 17-10 15,-13 8-3-15,-14 7 0 16,-25-3-7-16,-14-10-24 16,-13-13-38-16,0-18-68 15,-38-25-37-15</inkml:trace>
  <inkml:trace contextRef="#ctx0" brushRef="#br0" timeOffset="50968.4717">7919 11130 479 0,'-84'1'72'0,"-3"38"-59"16,-17 16 45-16,-16 15-17 16,-16 9-22-16,-3 3-2 15,16 1-12-15,11-7-3 16,28-6-2-16,18-15-11 16,28-15-33-16,24-11-35 15,14-9-64-15,6-12-116 16</inkml:trace>
  <inkml:trace contextRef="#ctx0" brushRef="#br0" timeOffset="51334.2168">8658 11318 299 0,'0'5'98'16,"0"5"-49"-16,9-2 13 16,42 3-33-16,28-7-14 15,20-4-2-15,7 0-8 16,-2-6-2-16,-14-11-3 0,-22 2-12 16,-17 5-127-1,-40 10-210-15</inkml:trace>
  <inkml:trace contextRef="#ctx0" brushRef="#br0" timeOffset="51522.1607">8896 11665 504 0,'84'-7'14'0,"14"2"1"16,-5 0-15-16,-22 5-5 16,-11 0-163-16</inkml:trace>
  <inkml:trace contextRef="#ctx0" brushRef="#br0" timeOffset="52160.3485">10376 10875 123 0,'-8'0'175'15,"3"0"-123"-15,-1 0 3 16,1-1-15-16,2 1 0 16,-8-3 1-16,11 3-6 15,0 0-6-15,0-6-6 0,0-1-4 16,38-5-5-16,28-5 3 16,21-3 15-16,22-1-3 15,11 2 6-15,8 3 1 16,-27 5-4-16,-22 4-12 15,-30 2-11-15,-41 5-4 16,-8 0-4-16,0 23 0 16,-52 23 3-16,-54 13-1 15,-44 11-3-15,-5 3 0 16,16-2 0-16,40-10-1 16,40-7 1-16,34-17-1 15,25-14-6-15,0-8-5 0,76-8 1 16,12-7 8-16,10 0 1 15,-6-9-4-15,-7-7-18 16,-20-3-36-16,-18 6-28 16,-17 5-92-16,-28 8-154 15</inkml:trace>
  <inkml:trace contextRef="#ctx0" brushRef="#br0" timeOffset="52474.5207">11502 10956 185 0,'0'0'141'0,"8"0"-126"16,-2 0 7-16,2 0-1 15,3 0 26-15,-3 0 1 16,-8 7 19-16,6 12-22 16,-6 7-9-16,0 8-13 15,0 8-17-15,0 5-4 16,-19 4-2-16,-14-4-1 16,8-2-1-16,12-14-22 15,4-8-59-15,9-18-66 16,0-5-43-16</inkml:trace>
  <inkml:trace contextRef="#ctx0" brushRef="#br0" timeOffset="52706.8437">11922 10827 355 0,'0'0'72'0,"0"0"-46"15,0 14 8-15,0 9 3 16,8 7-17-16,-8 4-7 16,0 4 1-16,0-1-8 15,0-1-6-15,0-3-6 0,0-5-9 16,0-4-12-16,-8-9-25 16,-5-1-44-16,7-8-74 15</inkml:trace>
  <inkml:trace contextRef="#ctx0" brushRef="#br0" timeOffset="52992.0807">11262 10947 265 0,'0'-4'92'0,"52"0"-50"16,27-3 9-16,19-2 11 16,25 2 12-16,41-9 0 15,40-3-16-15,6-1-17 16,5-5-26-16,-43-1-10 16,-41 8-5-16,-55-1-3 15,-29 5-7-15,-28 6-24 16,-11 5-38-16,3 3-76 15,-3 0-61-15</inkml:trace>
  <inkml:trace contextRef="#ctx0" brushRef="#br0" timeOffset="53224.513">13580 10561 479 0,'0'2'105'15,"-38"44"-55"-15,-47 29 11 16,-40 24-30-16,-47 22-21 16,-49 20-7-16,-16 8-1 15,-17 4-2-15,17-6 0 16,41-15-3-16,57-23-9 16,54-34-49-16,47-29-40 0,38-35-27 15,0-11 3-15,71-26-87 16</inkml:trace>
  <inkml:trace contextRef="#ctx0" brushRef="#br0" timeOffset="53788.4581">12986 11395 165 0,'-9'0'144'0,"-2"0"-100"15,11 0-13-15,-2 0-8 16,-4 0-12-16,1 0 2 15,2 0 0-15,-8 0 8 16,3 0 5-16,8 0 8 16,-11 0-2-16,11 0-2 15,0 0-9-15,0 0-12 16,0 0-1-16,0-5 11 16,0 0 8-16,11-1 5 15,35-5-6-15,14 0 13 0,-2 4-8 16,-23 2-7-16,-5 5 9 15,-11 0-13-15,-11 0-14 16,-8 2-2-16,0 26 5 16,0 7 0-16,-19 5-3 15,-8-4-3-15,2-3-1 16,25-10-2-16,0-9 0 16,44-5 0-16,24-2 1 15,-2 1 2-15,-28 7 4 16,-19 19 10-16,-19 25 4 15,-117 30 1-15,-80 13-14 16,-54-6-8-16,-10-23 0 16,51-38-36-16,68-35-122 0,82-7-234 15</inkml:trace>
  <inkml:trace contextRef="#ctx0" brushRef="#br0" timeOffset="54748.4556">6668 14393 375 0,'-14'0'109'0,"9"0"-68"15,5 0 10-15,0 0-33 16,24 3 2-16,36 20 50 16,19 7-10-16,20 6-14 15,4 11-10-15,-5 9-10 16,-13 5-12-16,-25 7-7 16,-8-6-7-16,-20-1 0 0,-4-5-10 15,-9-6-28 1,-6-8-52-16,6-11-28 0,-10-18-74 15,-9-13-200-15</inkml:trace>
  <inkml:trace contextRef="#ctx0" brushRef="#br0" timeOffset="54980.2287">7519 14441 513 0,'-150'67'62'0,"-3"18"0"0,-16 11-12 15,0 5-33-15,-3 2-13 16,17-8-4-16,29-21 0 16,39-19-9-16,35-24-21 15,52-25-48-15,0-6-57 16,55-9-54-16</inkml:trace>
  <inkml:trace contextRef="#ctx0" brushRef="#br0" timeOffset="55309.7468">8304 14643 124 0,'0'0'269'0,"0"0"-227"15,27 0 36-15,47 0-11 16,10 0-36-16,9-9-4 16,2-2-11-16,-21-3-8 0,-33 10-8 15,-16 0-8-15,-1 4-49 16,-24 0-151-16</inkml:trace>
  <inkml:trace contextRef="#ctx0" brushRef="#br0" timeOffset="55512.1706">8350 14904 420 0,'33'0'157'0,"22"5"-90"15,29 1 7 1,1-3-69-16,2-3-5 0,-16 0-8 15,-11 0-45-15,-3-9-123 16,-24-11-184-16</inkml:trace>
  <inkml:trace contextRef="#ctx0" brushRef="#br0" timeOffset="61294.4767">10592 13558 153 0,'0'-2'148'0,"0"-4"-116"16,0 6-2-1,8-2-14-15,-3-2-3 0,1 3 3 16,-6 1 5-16,0 0-7 15,0 0 6-15,0 0 4 16,0 0-12-16,-25 1-8 16,-13 25 2-16,-8 13-4 15,-9 9-1-15,-10 2 0 16,13-1-1-16,19-6 0 16,19-18 1-16,14-5 0 15,9-13 1-15,67-7 6 16,25 0-3-16,22-20 5 15,7-2 3-15,-23 4-7 16,-28 9-4-16,-22 9-2 0,-38 0-4 16,-19 0-24-16,0 27-98 15,-24-4-136-15</inkml:trace>
  <inkml:trace contextRef="#ctx0" brushRef="#br0" timeOffset="61585.852">11031 13487 198 0,'8'-15'191'0,"-8"11"-155"15,0 4-1 1,11 0-28-16,-9 0 2 0,-2 25 24 15,0 12 3-15,0 11-12 16,-13 14-6-16,-28 8-10 16,-16 6 2-16,5-1-3 15,-3 3-3-15,-2-6-3 16,11-6-1-16,5-9-8 16,11-19-44-16,27-17-106 15,3-21-97-15</inkml:trace>
  <inkml:trace contextRef="#ctx0" brushRef="#br0" timeOffset="61872.4718">11478 13835 360 0,'24'-4'34'0,"9"1"8"16,0 3 1-16,-6 0-23 16,-8 0-2-16,-5 19 10 15,-6 9 6-15,-8 12-7 16,0 7-4-16,0 0-15 0,-22 3-8 16,3-4 0-1,-14-9-3-15,9-7-6 0,2-12-20 16,8-10-51-16,14-8-23 15,0 0-90-15</inkml:trace>
  <inkml:trace contextRef="#ctx0" brushRef="#br0" timeOffset="62082.2922">11936 13718 63 0,'0'-4'373'15,"0"4"-334"-15,0 0-9 16,0 24-13-16,0 13 27 0,0 9-34 16,0 8-6-16,0 3-4 15,0 6 0-15,-33-6-4 16,-8-4-19-16,-2-7-41 16,2-12-42-16,-6-15-93 15</inkml:trace>
  <inkml:trace contextRef="#ctx0" brushRef="#br0" timeOffset="62299.5258">11380 13810 449 0,'32'0'65'16,"39"0"-15"-16,41 0 27 0,32 0-37 15,20 0-17-15,13 0-7 16,-8 0-10-16,-11-11-6 16,-38-6-11-16,-24 3-49 15,-17 2-83-15,-25 0-97 16</inkml:trace>
  <inkml:trace contextRef="#ctx0" brushRef="#br0" timeOffset="62524.0183">13528 13444 365 0,'0'0'119'0,"-24"20"-53"15,-23 29 18-15,-37 28-33 16,-17 25-22-16,-41 20-13 16,-35 15-4-16,-41 10-6 15,-22 10-2-15,8-5-4 16,22-14 0-16,60-24-6 15,44-29-18-15,48-35-30 16,39-34-44-16,19-16-68 16,33-29-94-16</inkml:trace>
  <inkml:trace contextRef="#ctx0" brushRef="#br0" timeOffset="63102.3722">12986 14229 137 0,'0'0'91'16,"0"0"-64"-16,0 0 1 15,0 0-17-15,0 0-8 16,0-1 8-16,0-4 35 15,0 2 10-15,0 1 0 16,0 0-5-16,-9 2-10 0,4 0-12 16,5 0-10-16,-6-4-11 15,6 4-5-15,0 0 0 16,0 0 8-16,-2 0 3 16,2 0-3-16,0 0 1 15,-6 0-2-15,6 0-1 16,0 0 0-16,0 0-1 15,0-5-2-15,6-4 5 16,46-6 3-16,27-2-2 16,5-1 10-16,9 0 7 15,-14 13-2-15,-19 5-1 16,-22 0-8-16,-24 0-10 16,-14 28 3-16,-6 14 4 0,-54 13-9 15,-5-1-4 1,5-9-1-16,22-13-1 0,32-17-3 15,6-8-3-15,33-3-2 16,38 0 8-16,13 4 1 16,-24 3 1-16,-16 18 1 15,-44 14 4-15,-25 21 1 16,-100 7-4-16,-50-4-4 16,-4-19-5-16,15-28-38 15,28-20-50-15,43-8-49 16,36-34-187-16</inkml:trace>
  <inkml:trace contextRef="#ctx0" brushRef="#br0" timeOffset="65865.4261">10207 3606 214 0,'0'0'117'0,"-3"0"-93"0,3 0 4 16,0 0-12-16,0 0 4 15,0 0-5-15,0 0 8 16,14 0 19-16,38 0-7 16,16-2-8-16,44-3 1 15,38-5-6-15,38-5 14 16,30 0 1-16,16-3-6 16,-4 4-8-16,-40 6 1 15,-26 7-3-15,-52 1-7 16,-47 0-10-16,-32 0-4 15,-33 1-2-15,-27 27-5 16,-77 12 5-16,-68-3-4 0,-21 0-5 16,2-13 6-16,33-2 4 15,54-7 1-15,44-4 0 16,46-6 1-16,14-5-1 16,28 0 0-16,56 0 2 15,42-16 3-15,-1-6 3 16,-8 3 6-16,-19 4 2 15,-46 6 2-15,-33 5 3 16,-19 4-9-16,-19 0-7 16,-84 13-2-16,-42 16-3 15,-18-2-3-15,29-7-4 16,58-9-4-16,62-11 5 16,14 0 6-16,90-31-1 0,54-7 1 15,28-3 4 1,-16 9 4-16,-31 10 5 0,-46 10 0 15,-41 5 2-15,-38 7-10 16,0 24-5-16,-90 21 2 16,-21 8-2-16,4-17-16 15,45-16-8-15,62-20-6 16,24-3 4-16,107-39 8 16,41-8 16-16,-3 9 2 15,-38 16 1-15,-47 19-1 16,-48 6 0-16,-36 18-90 15,-66-5-191-15</inkml:trace>
  <inkml:trace contextRef="#ctx0" brushRef="#br0" timeOffset="69514.3018">15180 10795 325 0,'0'-3'54'0,"0"-1"2"16,0-1-27-16,0 3-20 15,0 2-2-15,0-1 4 16,0-3 12-16,0 4 14 16,0 0-5-16,0 0-2 15,0 0-7-15,0 21-14 16,6 16 9-16,13 8 18 16,-11 8-20-16,-8 0-11 15,11 1-4-15,-11-2-1 0,0-2-10 16,0-13-17-1,0-11-30-15,0-17-67 0,0-9-35 16,0 0-123-16</inkml:trace>
  <inkml:trace contextRef="#ctx0" brushRef="#br0" timeOffset="69759.4562">15030 10921 277 0,'30'0'164'16,"25"0"-158"-16,21 0 23 0,17 0 18 16,0 4-19-16,-1 3-8 15,-10-7 5-15,-27 0-19 16,-9 0-6-16,-13 0-2 15,0 0-31-15,-14-16-107 16,-11-3-287-16</inkml:trace>
  <inkml:trace contextRef="#ctx0" brushRef="#br0" timeOffset="70444.078">16424 10722 267 0,'-6'0'110'0,"6"0"-79"16,-5 0-2-16,5 0-14 0,-8 0-1 15,-6 0 9-15,9 0-5 16,-4 0-5-16,-1 7 18 15,-12 6-6-15,-3-4-5 16,6 4-5-16,-3-1 3 16,11-7-3-16,3 1-2 15,8-6-1-15,0 0-4 16,0 0 8-16,22 0-2 16,63-7 2-16,13-10-7 15,13-4 4-15,7 6 8 16,-28 1 2-16,2 3-1 0,-26 6 0 15,-20 2-1-15,-21 3-8 16,-25 0-6-16,0 24-5 16,-17 21 5-16,-70 21 1 15,-38 18-2-15,-50 21-3 16,-10 8-2-16,2 2-1 16,33-14-1-16,52-20 0 15,52-23-2-15,27-23-2 16,19-13 0-16,13-11 0 15,72-11-4-15,46 0 4 16,32 0 5-16,6-15 0 16,-24-3 0-16,-28 9-1 15,-38 0 0-15,-24 3-36 16,-17-5-68-16,-38-4-70 0,0 7-195 16</inkml:trace>
  <inkml:trace contextRef="#ctx0" brushRef="#br0" timeOffset="70960.524">17585 11030 269 0,'0'-4'28'16,"0"3"24"-16,0 1-25 15,0-2-17-15,0-3 15 16,0 2 14-16,0 3 6 16,0 0 2-16,-8 0-1 15,8 0-14-15,-11 10-7 16,3 22-12-16,-11 8 22 15,-3 4-11-15,-11 4-13 16,3-6 2-16,9-4-6 16,2-15-2-16,8-7-4 15,11-13-1-15,0-3-2 16,38-28 1-16,41-16-1 16,19-12-1-16,14 10 2 0,-17 4 0 15,-7 8 1-15,-23 8 1 16,-5 9 0-16,-30 14 1 15,-22 3 1-15,-8 4-2 16,0 38 2-16,0 9 6 16,-27 3-1-16,-19 4-6 15,-6-8-2-15,14-8-2 16,5-6-14-16,19-9-24 16,14-1-20-16,0-13-43 15,6-11-69-15</inkml:trace>
  <inkml:trace contextRef="#ctx0" brushRef="#br0" timeOffset="71268.1724">18758 11039 432 0,'0'33'31'0,"0"-1"17"0,0 5-18 15,0 4-4 1,-8 2-15-16,-11 6 7 0,-1-3 2 16,-12 2-12-16,7-4-5 15,3-5-3-15,3 0 0 16,0-14-8-16,11-4-10 15,3-9-40-15,5-11-45 16,0-1-43-16,13-1-144 16</inkml:trace>
  <inkml:trace contextRef="#ctx0" brushRef="#br0" timeOffset="71538.3916">19333 10844 420 0,'0'0'146'16,"0"14"-126"-16,0 22-2 15,-11 9 33-15,-16 17-34 16,-19 6-5-16,-6 10 4 16,-3 0-3-16,3-5 2 15,14-3-7-15,11-10-8 16,2-4-3-16,12-6-12 15,-1-19-16-15,9-12-23 16,5-19-39-16,0 0-4 16,0-4 62-16,-8-20-72 15,-12-11-170-15</inkml:trace>
  <inkml:trace contextRef="#ctx0" brushRef="#br0" timeOffset="71748.2223">18461 11148 308 0,'-17'-7'184'0,"17"3"-105"16,0 0 15-16,49 2-41 15,79 1-5-15,74-3 8 16,27-3 2-16,19-3-32 16,-10-4-16-16,-28-12-6 15,-47-4-4-15,-32-6-1 16,-41 3-17-16,-55-4-78 15,-35-2-91-15,0 9-357 0</inkml:trace>
  <inkml:trace contextRef="#ctx0" brushRef="#br0" timeOffset="73654.3224">15238 14177 299 0,'13'-5'111'0,"-4"3"-91"16,10 0 17-16,5 0 4 16,-5 2-21-16,-11 0-4 15,1 0 8-15,-4 0-12 16,-5 0 0-16,6 15 11 16,-6 10 6-16,0 10-5 15,0 6-11-15,-6 6-5 16,-27 3-3-16,-2 0-5 0,2-1 0 15,-5-5-3-15,5-8-24 16,1-9-50-16,-1-11-88 16,0-15-111-16</inkml:trace>
  <inkml:trace contextRef="#ctx0" brushRef="#br0" timeOffset="73878.2658">14957 14389 408 0,'0'-4'54'0,"38"-2"-11"0,27 2 22 16,23 0-17-16,7 2-23 15,-8-3-15-15,-13 3-9 16,-11 0-1-16,-36-1-11 15,0 1-65-15,-16-3-108 16</inkml:trace>
  <inkml:trace contextRef="#ctx0" brushRef="#br0" timeOffset="74275.9796">15928 14081 441 0,'0'0'130'16,"0"0"-110"-16,0 0 4 16,43 0-19-16,31 0 9 15,5 0 13-15,0 0 6 16,-27 0-5-16,-14 0-9 15,-30 0-4-15,-8 2-12 16,0 40 1-16,-60 21 18 16,-44 21-13-16,-21 12-9 15,5-3 1-15,16-9-1 16,39-9 0-16,46-21 0 0,19-11-1 16,33-16-4-16,59-14 3 15,37-13 2-15,10 0 1 16,0 0-1-16,-30-13 0 15,-36 1 0-15,-34 2-21 16,-31-2-64-16,-8 8-66 16,0-1-119-16</inkml:trace>
  <inkml:trace contextRef="#ctx0" brushRef="#br0" timeOffset="74680.2516">17048 14386 513 0,'0'0'57'0,"0"0"-18"16,0 0-21-16,0 0-8 16,0 0-3-16,0 0 22 15,0 0-3-15,0 0-12 16,0 17 4-16,0 9-1 15,0 6-6-15,-8-2-5 16,-11-6 0-16,5-7-3 16,14-12-3-16,0-5-1 15,19 0 0-15,60-29 1 16,28-7 1-16,5 0-1 16,5 7 9-16,-27 11 19 0,-25 10 3 15,-18 8-11-15,-26 0-11 16,-21 38 2-16,0 9 8 15,-13 4-15-15,-28-2-4 16,8-8-8-16,6-12-23 16,27-16-36-16,0-13-35 15,0 0-14-15,27-2-81 16,33-17-183-16</inkml:trace>
  <inkml:trace contextRef="#ctx0" brushRef="#br0" timeOffset="74936.2092">18412 14212 288 0,'0'0'221'0,"0"0"-188"15,0 8 25-15,0 20-20 16,0 6-27-16,0 9 2 15,-3 11 10-15,-49 8 0 16,0 5-5-16,-5-5-8 16,11-4-10-16,10-16-2 15,12-16-25-15,18-12-58 16,6-14-70-16,6 0-90 0</inkml:trace>
  <inkml:trace contextRef="#ctx0" brushRef="#br0" timeOffset="75138.0701">18823 14212 534 0,'-8'0'75'0,"3"17"-47"16,-9 26 2-16,3 10 2 15,-11 3-11-15,-2 4-12 16,-4 1-9-16,4-8-2 0,2-7-27 15,8-11-36-15,9-6-80 16,-9-13-105-16</inkml:trace>
  <inkml:trace contextRef="#ctx0" brushRef="#br0" timeOffset="75318.2412">18212 14198 502 0,'9'-8'189'16,"94"8"-108"-16,50 0 19 16,57 0-51-16,38 0-19 15,6 0-15-15,-23 0-15 0,-56 0-7 16,-63 0-85 0,-77-42-175-16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7:58:14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22032 1320 14 0,'0'0'363'15,"0"0"-336"-15,0 0-11 16,0 0 4-16,0 0-13 16,0-3-1-16,20 1 4 15,7-4 14-15,19-1 20 0,9 0-6 16,7-3-2-1,-7 3-9-15,2-4-11 0,-16 3-9 16,3 3-5-16,-9 3-2 16,9 2-3-16,-11 0-24 15,-12 0-138-15,-15 14-234 16</inkml:trace>
  <inkml:trace contextRef="#ctx0" brushRef="#br0" timeOffset="517.8249">23063 1024 253 0,'-8'0'29'16,"2"0"1"-16,6 0 8 16,-5 0-9-16,5 0-11 15,0 0 5-15,-3 0 2 16,-8-5 6-16,11 0 9 0,0-2-4 15,0 0-2-15,0-1-8 16,28-5 11-16,29-1 0 16,3 0 1-16,-3 4 3 15,-19 4-12-15,-29 6-10 16,-1 0-11-16,-8 0-3 16,0 16 3-16,-8 40-3 15,-52 29 5-15,-20 14-6 16,-4 2-4-16,21-11 1 15,50-20-1-15,13-21-1 16,32-23-1-16,64-18 0 16,5-8 0-16,10-10 0 15,7-14-4-15,-26 6-18 0,-7 13-67 16,-20 5-84-16,-40 3-225 16</inkml:trace>
  <inkml:trace contextRef="#ctx0" brushRef="#br0" timeOffset="1035.5961">23339 2044 166 0,'0'-8'289'0,"0"7"-267"16,0 1 34-16,0 0-5 15,0 0-26-15,-20 9-9 16,-12 31 10-16,-15 21 8 15,-18 22-13-15,-3 6-9 16,-17 3-4-16,9-4-5 16,16-17-3-16,27-24 0 15,20-24-3-15,13-17-5 16,0-6-20-16,40-31-33 16,31-21-51-16,8-12-25 15,0 0-39-15</inkml:trace>
  <inkml:trace contextRef="#ctx0" brushRef="#br0" timeOffset="1313.7164">23339 2139 229 0,'-9'-3'164'15,"-2"1"-155"-15,11-1 34 16,0-1-3-16,-8 0-7 15,3 0 4-15,2 1-1 16,3 3-8-16,0 0-1 16,0 0-2-16,0 34-3 15,8 14 21-15,20 21-14 0,10 9-4 16,-11 3-5-16,11-2-4 16,-11-15-10-16,6-7-6 15,13-19-3-15,1-5-18 16,10-10-113-16,-16-15-172 15</inkml:trace>
  <inkml:trace contextRef="#ctx0" brushRef="#br0" timeOffset="2115.4634">22139 3171 234 0,'0'0'37'0,"0"0"4"15,0 0 12-15,0 0-22 16,0 0-8-16,-6 0 7 16,-2 0 16-16,3 0-6 15,-3-4-4-15,2 1 1 16,6 3-7-16,0-2-4 16,0 2 1-16,0-2-1 15,25-9-7-15,40-4 6 16,17-3 13-16,0 4-10 15,-22 4-6-15,-22 5-8 16,-22 5-10-16,-10 0-2 16,-6 13-2-16,0 36 5 15,-47 29-1-15,-26 20-2 0,-17 7-1 16,11-8-1-16,32-22-1 16,34-29-1-16,13-18 0 15,8-19-1-15,52-6 2 16,24-3 1-16,6 0 1 15,-5-7-1-15,-17-4-1 16,-8 4-3-16,-11 5-32 16,-8 2-80-16,-14 0-93 15,-8 0-71-15</inkml:trace>
  <inkml:trace contextRef="#ctx0" brushRef="#br0" timeOffset="2849.4612">23559 3281 188 0,'-5'0'209'0,"-1"0"-186"0,6 0 22 16,0 0 2-16,0-3-13 16,39-4 6-16,40-4 6 15,5 1-7-15,1-1-3 16,-6 1-24-16,-14 5-10 15,-13-1-2-15,0 6-5 16,-3 0-32-16,-16 0-100 16,10 0-122-16</inkml:trace>
  <inkml:trace contextRef="#ctx0" brushRef="#br0" timeOffset="3037.3258">24604 3047 633 0,'-28'47'24'0,"20"21"35"15,-8 12-25-15,-1 1-31 16,7 0-3-16,10-9-6 16,0-1-25-16,0-16-94 15,27-30-191-15</inkml:trace>
  <inkml:trace contextRef="#ctx0" brushRef="#br0" timeOffset="3945.6554">21523 3366 43 0,'0'-6'309'0,"0"4"-289"16,0 2 8-16,0 0-3 15,0 0-15-15,5 0-4 16,-5 0 10-16,0 0 11 16,0-4-6-16,0 4 2 15,0 0-9-15,14 0-4 0,5 0 2 16,8 17-6-16,-8 9 2 16,0 5-2-16,3-1-5 15,-3-1-1-15,0 0-5 16,0-4-9-16,-5-3-73 15,-14 4-67-15</inkml:trace>
  <inkml:trace contextRef="#ctx0" brushRef="#br0" timeOffset="4215.4889">21340 3510 260 0,'0'-4'156'16,"0"0"-143"-16,19-7 41 15,60-4-8-15,25-7-13 16,7-4-7-16,7 1-19 15,7 3-7-15,-8 5-4 16,-16 3-66-16,-24 2-184 0</inkml:trace>
  <inkml:trace contextRef="#ctx0" brushRef="#br0" timeOffset="9707.4445">2428 5524 313 0,'-19'0'62'0,"19"0"-56"15,0 0 17-15,0 0-6 16,0 0-4-16,0 0-1 0,0 0 7 16,-8 0 12-16,-3 0 2 15,8 0-1-15,3-4 1 16,0 4-9-16,0-2-3 16,0 2 0-16,0 0-2 15,0 0 2-15,0 0-3 16,0 0-4-16,0 0 0 15,0-5 2-15,3-3 3 16,40-5 1-16,17 2 1 16,-2 0-8-16,7 7-6 15,-5-2 0-15,6 4-2 16,-15 2-3-16,-15 0 1 16,-3 0 1-16,-20 16-1 15,-7 8 5-15,-6 16 3 16,0 21-3-16,-60 18-4 0,-38 15-2 15,-33 21-2-15,0 4 0 16,5-1-1-16,28-16-1 16,41-20-1-16,30-24 1 15,27-18-3-15,0-14 2 16,32-14-1-16,39-4 0 16,27-8 4-16,14 0 1 15,-5 0-1-15,-15 0 0 16,-21 0 0-16,-19 0-9 15,-11 0-62-15,-22 0-94 0,-14 0-91 16</inkml:trace>
  <inkml:trace contextRef="#ctx0" brushRef="#br0" timeOffset="10157.6457">4244 5898 312 0,'0'-4'93'0,"0"4"-53"0,-22 0 18 16,-43 0-22-16,-6 14-22 15,-27 11-2-15,-6 5 12 16,11 2 1-16,14 0-3 16,19-9-4-16,28-5-7 15,32-11-9-15,0 5-2 16,0-4 4-16,40-5 18 16,26 6 7-16,5-2-2 15,-11 3 2-15,-17 9 2 16,-21 10-11-16,-22 12-3 15,0 12-4-15,-46 6-5 16,-52-4-5-16,0-16-3 0,-1-17-5 16,39-19-9-1,14-3-14-15,35 0-23 0,11-17-31 16,30-9-28-16,44 0-27 16,24-8 2-16,-5-3-123 15</inkml:trace>
  <inkml:trace contextRef="#ctx0" brushRef="#br0" timeOffset="10419.3539">4642 6051 332 0,'14'-1'55'0,"-9"1"8"0,3 0 18 15,3 0-35-15,-8 0-13 16,8 14 0-16,-3 6-9 16,-3 6-11-16,-5 7-2 15,6 3-5-15,-6-2-5 16,0 0-1-16,0-4-4 16,0-6-15-16,0-8-60 15,0-15-106-15,0-1-177 16</inkml:trace>
  <inkml:trace contextRef="#ctx0" brushRef="#br0" timeOffset="10607.507">4969 5715 530 0,'-19'-7'58'15,"19"7"-55"-15,0 0 2 16,0 0-5-16,0 0-20 16,27 0-90-16,-13 0-36 15</inkml:trace>
  <inkml:trace contextRef="#ctx0" brushRef="#br0" timeOffset="11019.5148">4969 5715 88 0,'289'175'331'16,"-297"-154"-316"-16,8 3 40 15,0 6-9-15,0 5-20 16,0 2-16-16,-11 1 13 15,-2 1 7-15,-1-15 2 16,3-9-10-16,11-15-16 0,0 0-3 16,33-11 10-1,46-24 4-15,19-11-8 0,11 7 3 16,-3 6 10-16,-21 16 7 16,-14 14-5-16,-19 3-12 15,-25 11-8-15,-14 29 9 16,-13 8 3-16,0 3-11 15,0-4-5-15,-19-16-1 16,6-12-9-16,7-11-17 16,6-8-31-16,0 0 5 15,0-21-41-15,14-15-24 16,38-2 35-16,13-2-54 16,-2-7-112-16</inkml:trace>
  <inkml:trace contextRef="#ctx0" brushRef="#br0" timeOffset="11417.7173">6313 5527 211 0,'-5'-3'83'0,"5"-1"-52"16,0 4 16-16,-3-4-6 16,-8-1-5-16,3-1 15 0,3-1 3 15,5 0 0-15,0-2-4 16,13 3-9-16,20-1-1 16,-14 7-7-16,-11 0-10 15,-8 0-16-15,0 0-5 16,0 32 2-16,0 9 4 15,0 13-4-15,-21-1-1 16,-4-5 0-16,11-9-3 16,14-11 0-16,0-10-1 15,33-14 1-15,19-4 0 16,22 0 0-16,-9 0-2 0,6 0-20 16,-11 0-60-1,-14 0-81-15,-16-4-91 0</inkml:trace>
  <inkml:trace contextRef="#ctx0" brushRef="#br0" timeOffset="11769.5963">6804 5787 317 0,'0'0'79'0,"0"0"-34"16,0 0 0-16,0 0 6 15,8 0-10-15,31 7-13 16,12 15 14-16,9 5 3 15,11 13-5-15,3 10-9 16,-3 5 0-16,-11-1-19 16,5-1-11-16,-18-6-1 15,-4-8-5-15,-7-11-21 16,-6-13-57-16,-3-15-65 16,6-8-99-16</inkml:trace>
  <inkml:trace contextRef="#ctx0" brushRef="#br0" timeOffset="11919.4656">7584 5779 565 0,'-112'74'62'0,"-19"36"55"16,-19 16-32-16,-27 3-51 16,0-13-34-16,27-28-4 15,46-40-67-15,44-48-196 16</inkml:trace>
  <inkml:trace contextRef="#ctx0" brushRef="#br0" timeOffset="13277.3762">8293 5829 453 0,'-27'40'20'15,"27"13"27"-15,0 10-11 16,0-2-28-16,0 0-6 16,0-12-2-16,0-2 1 15,0-12-1-15,0-7-2 16,0-14-5-16,0-12-47 16,19-2-69-16,-19-2-184 15</inkml:trace>
  <inkml:trace contextRef="#ctx0" brushRef="#br0" timeOffset="13479.562">7944 6095 347 0,'-5'-11'154'16,"5"1"-104"-16,32-7 24 15,58-5-23-15,25-4-16 16,-6 2-7-16,-22 4-10 15,-21 7-16-15,-28 4-2 16,3 9-4-16,2 0-19 16,9 0-101-16,-11 0-121 0</inkml:trace>
  <inkml:trace contextRef="#ctx0" brushRef="#br0" timeOffset="13861.2955">8980 5697 194 0,'-5'0'125'0,"-4"0"-105"15,9 0 22-15,0-5-5 0,0-9 18 16,14 0 18-16,46-5 5 15,19-1-13-15,-2 3-10 16,-9 6-2-16,-11 6-25 16,-30 5-15-16,-27 7-9 15,0 43 4-15,-33 27 5 16,-65 30-7-16,-13 19-5 16,-1 4 0-16,41-13-1 15,44-30 0-15,27-27 0 16,19-30-3-16,68-21 0 15,30-9 1-15,20-9-1 16,2-25-4-16,-3-3-34 0,-19 5-53 16,-16-3-103-16,-25 1-228 15</inkml:trace>
  <inkml:trace contextRef="#ctx0" brushRef="#br0" timeOffset="14215.5106">10428 5863 345 0,'-44'0'178'0,"-29"10"-162"0,2 25 22 15,-3 9-9-15,-5-1 12 16,14-9-13-16,18-13-22 15,23-10-6-15,24-11 0 16,0 0 8-16,13 0 24 16,45 0-6-16,2 0 9 15,-14 0-8-15,-8 0-9 16,-30 28 4-16,-8 14-2 16,0 13-10-16,-54 4-6 15,-31-3-3-15,-7-17-1 16,26-15-14-16,28-16-31 15,13-8-16-15,25 0-34 16,17-19-94-16,48-16-80 16</inkml:trace>
  <inkml:trace contextRef="#ctx0" brushRef="#br0" timeOffset="14439.3869">10856 5893 420 0,'0'13'63'15,"0"4"16"-15,0 12-4 16,0 7-52-16,0-2-16 16,0-3-6-16,0 0-1 15,-8-8-1-15,2-4-6 0,6-3-19 16,0-7-80-16,0-9-70 15</inkml:trace>
  <inkml:trace contextRef="#ctx0" brushRef="#br0" timeOffset="14611.7453">10875 5732 107 0,'-8'-18'446'16,"-11"5"-388"-16,19 6-6 15,0-2-44-15,0-5-8 16,27-1-16-16,6 7-34 0,10 5-35 16,-10 3-58-16,3 3-167 15</inkml:trace>
  <inkml:trace contextRef="#ctx0" brushRef="#br0" timeOffset="14897.5401">11170 5951 272 0,'-14'21'187'16,"0"5"-135"-16,14-2 25 15,0-8-34-15,0-3-27 16,0-11-6-16,28-2 3 16,32-3 12-16,10-27 3 15,23-9-9-15,5 3-1 16,-13 7 6-16,-6 13 9 0,-14 16-6 15,-13 0-17-15,-25 28-4 16,-21 21 5-16,-6 3-4 16,0-6-7-16,0-2-2 15,-6-18-16-15,4-12-47 16,-4-13-32-16,6-1-53 16,0-11-87-16</inkml:trace>
  <inkml:trace contextRef="#ctx0" brushRef="#br0" timeOffset="15151.4479">12026 5739 392 0,'0'0'53'15,"32"0"22"-15,15 0-5 16,7 17-22-16,4 11-8 15,7 2-1-15,0 9-1 16,-5 2-16-16,0 5-12 16,-16-6-7-16,2-6-3 15,1-3-2-15,-9-9-10 16,-3-14-31-16,12-8-81 16,-4-11-48-16,-2-33-38 15</inkml:trace>
  <inkml:trace contextRef="#ctx0" brushRef="#br0" timeOffset="15279.6578">12964 5683 403 0,'-71'0'136'16,"-22"25"-64"-16,-32 36 1 15,-50 18-19-15,-10 10-4 16,-9 1-33-16,33-14-17 16,63-23-34-16,41-42-152 15</inkml:trace>
  <inkml:trace contextRef="#ctx0" brushRef="#br0" timeOffset="16051.6521">13324 5977 464 0,'8'-10'116'0,"85"10"-40"15,43 0 10-15,8 0-48 16,-5 0-13-16,-43 0-20 16,-36 0-5-16,-19 0-6 15,-11 0-17-15,11 0-92 16,-3 0-149-16</inkml:trace>
  <inkml:trace contextRef="#ctx0" brushRef="#br0" timeOffset="16779.8974">15172 5802 96 0,'0'0'43'16,"0"-1"17"-16,0 1-9 0,0 0 1 15,0 0-9-15,0-2-2 16,0-3 0-16,0 2 7 16,-5-1-2-16,-3 3-10 15,-3-3 2-15,11 4-12 16,-8 0-2-16,-3 0-1 15,-11 0-7-15,-16 0-4 16,-22 5-8-16,-17 24-2 16,-4 6 0-16,-4 12 3 15,0 2-2-15,25-8 4 16,28-9-6-16,32-15-1 16,0-12 0-16,41-2 2 15,30-2 11-15,8 4 11 0,-6 5-2 16,-10 10 3-16,-30 16 4 15,-33 13-3-15,0 16-6 16,-63 5-6-16,-49-7-13 16,-13-12-1-16,-6-29-3 15,33-19-14-15,32-3-40 16,44-23-27-16,22-7-43 16,47-4-110-16,37-2-134 15</inkml:trace>
  <inkml:trace contextRef="#ctx0" brushRef="#br0" timeOffset="17063.7769">15598 5935 429 0,'0'0'68'0,"0"0"-1"16,0 17 2-16,0 16-15 15,0 9-28-15,0 6-10 16,-6 3-7-16,-2 0-3 16,-8-10-4-16,7-5-2 15,4-10-1-15,5-2-5 0,0-5-12 16,0-8-104-16,0-11-105 15</inkml:trace>
  <inkml:trace contextRef="#ctx0" brushRef="#br0" timeOffset="17237.9496">15666 5645 637 0,'-22'-5'30'0,"22"5"-23"0,0 0-7 16,0 0-21 0,5 0-70-16,17 5-69 0,6 12-161 15</inkml:trace>
  <inkml:trace contextRef="#ctx0" brushRef="#br0" timeOffset="17581.153">15998 5894 447 0,'-5'10'42'0,"5"9"23"0,0 13-4 16,0 2-37-1,0 9-14-15,0-3 4 0,0-3-3 16,0-12-9-16,0-14 0 15,5-11-1-15,28 0 1 16,46-26 3-16,19-18 6 16,14 4 2-16,-14 10-2 15,-13 13 25-15,-20 14-10 16,-18 3-12-16,-15 7-8 16,-18 28 0-16,-14 10 2 15,0 0-7-15,0-9-1 16,0-10-23-16,0-16-54 15,0-2-28-15,0-8-62 16,44 0-212-16</inkml:trace>
  <inkml:trace contextRef="#ctx0" brushRef="#br0" timeOffset="17821.3565">16975 5747 380 0,'0'0'79'16,"5"0"-20"-16,44 0 11 15,17 22-20-15,-4 3-1 16,4 10-10-16,-6 1-16 16,-9 5-17-16,1-2-5 0,-16-4-1 15,10-6-3 1,-2-3-11-16,-6-10-78 0,-3-14-103 15,-2-2-134-15</inkml:trace>
  <inkml:trace contextRef="#ctx0" brushRef="#br0" timeOffset="17963.4404">17730 5712 571 0,'-120'42'58'0,"-22"33"48"16,-11 12-37-16,-10 2-46 15,32-10-23-15,33-20-12 16,60-38-121-16,38-21-203 16</inkml:trace>
  <inkml:trace contextRef="#ctx0" brushRef="#br0" timeOffset="18721.3322">19229 5590 572 0,'-79'63'147'16,"14"38"-100"-16,5 10-1 15,3 4-39-15,10-11-7 16,28-24-4-16,19-20-51 0,0-29-154 16</inkml:trace>
  <inkml:trace contextRef="#ctx0" brushRef="#br0" timeOffset="19427.4693">19906 5833 444 0,'0'0'55'15,"43"0"33"-15,31 0-22 16,-3 0-56-16,-6 0-8 16,-13-4-2-16,-16-2-7 15,2 1-22-15,-19 5-63 16,-19 0-88-16</inkml:trace>
  <inkml:trace contextRef="#ctx0" brushRef="#br0" timeOffset="19591.5098">19968 6179 638 0,'28'0'61'0,"43"0"1"16,29 3-27-16,18-3-30 15,4 0-5-15,-2-3-13 16,-2-25-123-16,-12-9-133 16</inkml:trace>
  <inkml:trace contextRef="#ctx0" brushRef="#br0" timeOffset="19997.5518">21457 5640 83 0,'-79'15'255'0,"-5"22"-215"16,-9 10 38-16,8 16-5 0,6 15-2 16,22 9-16-16,16-4-1 15,30-12-14-15,11-18-15 16,85-31-6-16,59-22 0 16,63-22 1-16,36-50-7 15,8-21 0-15,-41-3-4 16,-74 16 23-16,-76 19 0 15,-60 23-15-15,-84 12-3 16,-69 18-12-16,-24 8-2 16,13 0-4-16,61 8-34 15,62-2-125-15,41-6-355 16</inkml:trace>
  <inkml:trace contextRef="#ctx0" brushRef="#br0" timeOffset="25613.5611">18103 6014 85 0,'-16'0'319'15,"0"-2"-293"-15,16 2 7 16,0 0-7-16,0-7-5 16,5-3-3-16,22-5 28 15,6 2 12-15,0 4 0 16,5-2-10-16,8 7-12 15,6-2-13-15,-5 4-12 16,-4 0-8-16,-16 2-3 16,12 0-3-16,-12 0-44 0,-27-11-202 15</inkml:trace>
  <inkml:trace contextRef="#ctx0" brushRef="#br0" timeOffset="27075.4115">1956 5283 483 0,'-106'81'19'15,"11"46"-9"-15,-12 30 35 16,4 21 4-16,29 23-21 16,41 3 6-16,33-8-13 15,0-23-13-15,47-37-4 16,56-36-4-16,36-41-5 15,25-33-46-15,-6-26-135 16</inkml:trace>
  <inkml:trace contextRef="#ctx0" brushRef="#br0" timeOffset="28425.4506">13261 5138 364 0,'0'0'15'0,"0"0"-10"16,0 13 5-16,0-1-1 16,0-1-4-16,0-7-2 15,0-3 7-15,0-1 15 16,0 0 4-16,0 3-2 16,0-3-5-16,0 0-10 15,0 0-6-15,0 0 1 16,0 3-4-16,0 2 2 15,0 0 3-15,0 1 3 16,0-5 4-16,0 1-1 16,0 2-3-16,0-2 2 15,0 3-4-15,0 2-2 0,0 8 1 16,0 6 3-16,19 9 0 16,0 12 7-16,8 10-4 15,-2 17-2-15,-17 8-3 16,-8 16 6-16,0 12-6 15,-14 12-4-15,-51 14-2 16,-20 14 5-16,-15-2-1 16,-9-7-4-16,-3-16-3 15,14-31 1-15,29-34-1 16,26-27-3-16,21-22 0 0,17-6-3 16,5-13-27-1,0-21-97-15,51-4-73 0,9 1-99 16</inkml:trace>
  <inkml:trace contextRef="#ctx0" brushRef="#br0" timeOffset="29235.4086">13855 5250 159 0,'0'0'24'0,"-5"-3"30"16,5 3-16-16,0-2-9 15,0-4 14-15,-8 4 7 16,2-3-12-16,-7 3-6 0,7-1 6 16,-7 1-5-1,13-1-10-15,-14 3 0 0,14 0-8 16,-6 0-6-16,-2 0-5 16,-11 0-1-16,-14 8 0 15,-5 12-2-15,-8 9 0 16,-14 14 1-16,-6 11-1 15,1 12 3-15,8 20 0 16,-3 18 6-16,27 18 2 16,19 18 6-16,14 11-3 15,0-8 6-15,47-19-5 16,43-25 0-16,2-23 4 16,1-25-1-16,-8-11 1 15,-6-7-8-15,-27-12-4 0,-6-3-6 16,-27-6-2-16,0-2 0 15,-19-3-3-15,0-1-3 16,8-1-25-16,11 1-45 16,9-4-60-16,-4-2-112 15</inkml:trace>
  <inkml:trace contextRef="#ctx0" brushRef="#br0" timeOffset="30053.2603">19366 4973 466 0,'8'0'15'16,"36"14"22"-16,-3 16 12 15,-9 16-19-15,-7 23 10 16,-22 21-8-16,-3 22 1 16,-3 20-6-16,-68 12-11 15,-22 17 10-15,-24 5-18 16,-6-5-5-16,11-14-2 16,14-26-1-16,19-28-4 15,33-31-14-15,27-25-81 16,19-28-126-16</inkml:trace>
  <inkml:trace contextRef="#ctx0" brushRef="#br0" timeOffset="30855.605">13234 6635 326 0,'0'-6'45'0,"0"6"-9"15,0-1-12-15,0 1-9 16,0 0-2-16,0 0 7 16,0 0 16-16,0 7 10 15,0 22-10-15,0 12-8 16,0 8-11-16,0 9-13 15,0-5-3-15,0 1-1 16,0-7-3-16,-6-8-14 16,-2 2-74-16,0-13-105 0</inkml:trace>
  <inkml:trace contextRef="#ctx0" brushRef="#br0" timeOffset="31056.9843">12710 6991 396 0,'0'-10'257'0,"76"10"-254"16,58 0 56-16,30 0-33 0,10 0-21 15,12-4-5 1,-9-17-30-16,-33-19-202 0</inkml:trace>
  <inkml:trace contextRef="#ctx0" brushRef="#br0" timeOffset="33092.5128">13285 6696 75 0,'-5'0'24'0,"2"0"7"16,3 0 11-16,0 0-15 15,-5 0-10-15,-1 0 10 16,1 0-3-16,2 0-15 16,3 0-3-16,0 0 9 0,-11 0 1 15,11 0-6 1,0 0 1-16,0 0 4 0,0 4 1 15,-8 3-2-15,3 6 0 16,-1-4 5-16,6 5-8 16,-13 0-3-16,10-2 1 15,-3 3 9-15,1 0-3 16,5 2-8-16,-6 2 1 16,-2 0 5-16,3 6-5 15,2 2 0-15,3 2 1 16,0 3-5-16,0 0 0 15,0-1-3-15,0-1 0 16,0-5-1-16,0 3 3 0,0-3 2 16,0 1 7-1,0 4 3-15,0 2 5 0,0 1-10 16,0-3-6-16,0-7-3 16,0-8 0-16,0-7-1 15,0-3 0-15,8-3-5 16,0 2-12-16,9 3-35 15,-9 2-19-15,0 13 6 16,-8 8-23-16,0-3-154 16</inkml:trace>
  <inkml:trace contextRef="#ctx0" brushRef="#br0" timeOffset="38151.4972">2204 8444 9 0,'-19'0'304'16,"19"0"-285"-16,-13 0 18 16,13 4 2-16,-6 3 11 15,6 1-13-15,0-8-11 16,0 0-5-16,0 0 11 0,0 0 1 15,58 0 1-15,40-2 12 16,19-11-7-16,11 5-12 16,-5 3 1-16,-25 5 2 15,-27 0-13-15,-25 4-9 16,-38 25-3-16,-8 17 4 16,-46 30 2-16,-71 17-4 15,-55 18-7-15,3 4 1 16,5-3-1-16,53-15 0 15,59-22 0-15,44-19-2 16,8-19-4-16,65-11-1 16,47-16 3-16,13-10 2 15,-2 0 2-15,-6 0 0 16,-38-5-9-16,-19-6-43 16,-27-4-49-16,-9-1-109 0</inkml:trace>
  <inkml:trace contextRef="#ctx0" brushRef="#br0" timeOffset="38563.2433">3941 8799 388 0,'0'0'46'0,"0"-4"-37"16,-38 4 29-16,-16 0-12 15,-17 6-3-15,-14 17 20 16,-16 5 1-16,6 0-1 16,10-2-8-16,31-5-9 15,29-11-8-15,25-6-12 16,0 1 0-16,14 6 8 15,38 2 17-15,-9 5-5 16,-2 12 1-16,-22 13-7 16,-19 17-1-16,-5 13-2 15,-82 9-12-15,-22-10-3 16,-17-18-2-16,20-30-14 0,21-24-15 16,33 0-26-16,39-32-29 15,13-10-12-15,33-4-25 16,65 0-42-16,8 3-154 15</inkml:trace>
  <inkml:trace contextRef="#ctx0" brushRef="#br0" timeOffset="38871.1763">4146 8874 294 0,'0'0'109'16,"0"0"-48"-16,0 0-13 16,0 0 1-16,0 0-16 15,0 14 10-15,0 14 7 16,0 13-20-16,0 4 2 15,-19 4-24-15,5-4-6 16,-5-8-2-16,11-4-6 16,0-15-16-16,-3-2-31 15,11-9-70-15,0-7-123 0</inkml:trace>
  <inkml:trace contextRef="#ctx0" brushRef="#br0" timeOffset="39081.0752">4211 8625 455 0,'0'0'90'15,"0"0"-64"-15,0 0-26 0,0 0-2 16,0 0-28-1,-8 0-56-15,8 0-20 0,0 13-129 16</inkml:trace>
  <inkml:trace contextRef="#ctx0" brushRef="#br0" timeOffset="39515.0195">4680 8886 23 0,'-5'8'349'16,"-1"7"-318"-1,-2 0 12-15,8 5-3 0,0 3-8 16,-11 6 8-16,-2 7 4 15,-1 3-2-15,0-2-17 16,1-7-10-16,13-9-9 16,0-12-5-16,0-9-1 15,8-15 2-15,49-30-1 16,36-7-1-16,0 4 0 16,-9 10 0-16,-5 14 3 15,-22 15 10-15,-10 9 3 16,-20 0-1-16,-16 27 7 0,-11 17 4 15,0 2-18-15,-11 3-8 16,-16-3-1-16,16-2-22 16,11-5-21-16,0-2-11 15,0-5-36-15,24-6-51 16,9-14-76-16,19-12 2 16</inkml:trace>
  <inkml:trace contextRef="#ctx0" brushRef="#br0" timeOffset="39762.6157">5539 8930 334 0,'0'0'87'0,"33"0"-8"15,21 14-3-15,12 6-22 16,-9 1 1-16,3 3-17 15,-3 6-19-15,-10-2-8 16,-1 3-7-16,-8 2-4 16,-11-4-3-16,1 1-14 15,4-3-24-15,-12-8-38 16,-12-14-68-16,3-5-72 16</inkml:trace>
  <inkml:trace contextRef="#ctx0" brushRef="#br0" timeOffset="39929.1446">6294 8915 439 0,'-73'15'38'15,"-17"30"27"-15,-22 17-5 16,-19 14-15-16,-8 8-25 16,3 1-16-16,18-11-4 15,34-20-3-15,49-29-63 16,35-25-199-16</inkml:trace>
  <inkml:trace contextRef="#ctx0" brushRef="#br0" timeOffset="40319.2285">7538 8417 486 0,'-112'95'60'0,"-3"18"50"16,23 7-14-16,13 9-30 15,32 5-44-15,34-14-13 16,13-11-2-16,13-24-5 16,53-24-2-16,18-21 0 15,9-17-4-15,5-16-10 16,-5-7-33-16,10 0-86 15,-29-10-317-15</inkml:trace>
  <inkml:trace contextRef="#ctx0" brushRef="#br0" timeOffset="41489.3689">8628 8903 240 0,'-27'0'123'0,"-19"0"-82"16,5 0 19-16,-25 13-24 15,-13 9 7-15,-5 7 8 0,-6-2-5 16,16 0-3-16,22-8-7 15,25-3-25-15,16-11-9 16,11-5-2-16,0 1 0 16,14 4 5-16,24 3 17 15,0 6 7-15,-2 5-8 16,-17 13-3-16,-19 17 6 16,-8 3-4-16,-69 12-9 15,-10-7-9-15,-6-13-1 16,9-16-1-16,18-16-6 15,28-12-15-15,19 0-19 16,19 0-15-16,0-12-25 16,46-12-57-16,31-5 18 15,29-4-25-15</inkml:trace>
  <inkml:trace contextRef="#ctx0" brushRef="#br0" timeOffset="41722.1742">8857 9002 324 0,'0'0'98'15,"0"0"-81"-15,0 0 42 16,6 0 1-16,5 6-13 16,-8 14 1-16,-3 10-1 15,0 10-15-15,0 2-18 16,0 0-13-16,-3-9-1 0,-8-3-11 15,5-13-17-15,6-4-34 16,-8-12-66-16,8-1-81 16</inkml:trace>
  <inkml:trace contextRef="#ctx0" brushRef="#br0" timeOffset="41893.1771">9157 8685 541 0,'-19'0'25'15,"19"0"-24"-15,0-2-1 0,0 2-31 16,0 0-57 0,0 0-58-16</inkml:trace>
  <inkml:trace contextRef="#ctx0" brushRef="#br0" timeOffset="42223.1978">9223 9078 291 0,'-19'23'119'0,"19"0"-48"15,0-11-3-15,0-2-25 0,0-10-10 16,27 0-3-1,25-2 0-15,19-24-2 0,21-6-9 16,-7 2-1-16,13 11 5 16,-19 5 4-16,-27 9-8 15,-6 5-5-15,-21 0-8 16,-17 28 2-16,-8 9 0 16,0 5-8-16,0 1-1 15,0-11-9-15,0-7-28 16,0-10-29-16,0-10 0 15,14-5-13-15,24 0-9 16,8 0 12-16,6-9-19 16,13-10-102-16</inkml:trace>
  <inkml:trace contextRef="#ctx0" brushRef="#br0" timeOffset="42538.816">10311 8892 262 0,'0'0'119'0,"0"0"-69"15,0 0-12 1,0 0 18-16,0 11 19 0,19 6-22 15,22 4-7-15,16 5-13 16,-11 1-8-16,9 2-13 16,-6-1-6-16,-16-4-6 15,-1-6-1-15,-15-1-4 16,-1-6-11-16,-8-7-47 16,-8-4-73-16,0 0-38 15,0-29-131-15</inkml:trace>
  <inkml:trace contextRef="#ctx0" brushRef="#br0" timeOffset="42695.3516">10763 8835 454 0,'-92'52'50'16,"-12"12"34"-16,-2 8-30 16,-6 6-30-16,3-3-21 15,24-15-3-15,31-20-6 16,21-18-30-16,33-15-69 15,33-7-123-15</inkml:trace>
  <inkml:trace contextRef="#ctx0" brushRef="#br0" timeOffset="42995.4293">11502 8736 292 0,'0'0'143'0,"0"5"-102"16,0 20 9-16,0 10 11 15,0 5-18-15,0 0-6 16,-11 10-2-16,-8 0-8 15,-3 8-12-15,3-7-15 16,0-3 0-16,6-4-11 16,7-11-14-16,-7-12-67 0,4-16-85 15,-10-5-137 1</inkml:trace>
  <inkml:trace contextRef="#ctx0" brushRef="#br0" timeOffset="43169.0916">11240 9017 63 0,'0'0'460'0,"0"0"-384"16,39 0 25-16,10 8-44 15,16 4-32-15,6-10-12 16,0-2-10-16,-11 0-3 16,-8-7-11-16,-11-22-39 15,-3 1-74-15,3-3-140 16</inkml:trace>
  <inkml:trace contextRef="#ctx0" brushRef="#br0" timeOffset="43363.2546">12219 8560 383 0,'0'0'129'16,"0"2"-79"-16,0 27 27 15,11 16-4-15,-3 10-31 16,-8 10 3-16,0 9-14 15,0 2-5-15,-27-1-19 16,-11 5-7-16,11-5-5 16,-6 1-32-16,6-6-67 0,27-32-130 15</inkml:trace>
  <inkml:trace contextRef="#ctx0" brushRef="#br0" timeOffset="43723.238">13103 8218 436 0,'0'18'59'0,"0"27"16"16,27 15 5-16,11 15-4 16,-11 14-20-16,-21 19-2 15,-6 8 6-15,-41 25-18 16,-63 10-10-16,-13-4-22 15,-3-9-10-15,22-34-11 16,19-46-67-16,49-55-116 16,30-43-348-16</inkml:trace>
  <inkml:trace contextRef="#ctx0" brushRef="#br0" timeOffset="45141.281">14027 8870 328 0,'0'-5'111'0,"0"-3"-57"15,6 1 9-15,40 0-17 16,25-2 15-16,2-1-15 15,12 8-4-15,-1 0-9 0,-10 2-1 16,2 0-16-16,-16 0-13 16,-13-4-3-16,-1 0-10 15,-8-7-37-15,-5 0-35 16,0-6-89-16,8-7-215 16</inkml:trace>
  <inkml:trace contextRef="#ctx0" brushRef="#br0" timeOffset="45356.9751">15420 8294 514 0,'9'54'47'15,"4"18"44"-15,1 15-29 16,-14 13-11-16,0 1-26 15,-33 3-15-15,-21-7-10 16,-4-18 0-16,17-13-25 16,17-10-96-16,21-22-137 15</inkml:trace>
  <inkml:trace contextRef="#ctx0" brushRef="#br0" timeOffset="45981.1611">16609 8225 383 0,'-13'0'126'16,"-34"22"-83"-16,-26 32 25 16,-17 26 3-16,-22 26-21 15,8 20-1-15,-2 4-12 16,27 5-24-16,27-17-11 15,44-25-2-15,8-22-4 16,16-26-20-16,55-22-48 16,60-19-52-16,0-4-182 15</inkml:trace>
  <inkml:trace contextRef="#ctx0" brushRef="#br0" timeOffset="46513.133">17553 8597 457 0,'-47'0'33'0,"-5"0"-5"16,-8 2 20-16,-10 14-16 15,-4 7-9-15,-11 5 13 0,6 0 11 16,14-4-1 0,27-6-15-16,24-9-19 0,14-3-12 15,0 1 2-15,25 0 6 16,21 4 5-16,9 0 5 16,-4 9 2-16,-21 7 0 15,-30 6 9-15,0 15-5 16,-43 10-10-16,-69 0-7 15,-19-9-7-15,-8-11-4 16,35-18-5-16,25-14-12 16,41-6-22-16,30 0-21 15,8-26-25-15,14-2-24 16,59 0-19-16,31 3-23 16</inkml:trace>
  <inkml:trace contextRef="#ctx0" brushRef="#br0" timeOffset="46723.2163">17749 8759 447 0,'24'-3'87'16,"-4"3"-24"-16,1 0 3 16,7 0-26-16,-9 0-14 15,-6 15-9-15,-13 8-7 16,0 3-6-16,0-1-4 15,0-5-7-15,0-5-32 16,0-8-10-16,-8 2-57 16,-5-2-74-16</inkml:trace>
  <inkml:trace contextRef="#ctx0" brushRef="#br0" timeOffset="46895.1583">18087 8444 453 0,'0'-5'170'0,"0"5"-146"15,0 0-24-15,0 0-5 16,0 0-51-16,0 1-56 16,-11 15-46-16</inkml:trace>
  <inkml:trace contextRef="#ctx0" brushRef="#br0" timeOffset="47187.19">18330 8816 355 0,'-17'34'170'16,"4"4"-93"-16,-1 4-21 15,6-8-27-15,8-12-12 16,0-9-11-16,0-13-6 15,54-5 1-15,45-30 5 16,18-9 1-16,14 3 2 16,-25 14 17-16,-16 15 21 0,-25 12-15 15,-37 0-12-15,-17 24-9 16,-11 20-3-16,0 3-8 16,-39-5-16-16,7-11-40 15,7-10-40-15,17-11-36 16,3-6-45-16,5-4-138 15</inkml:trace>
  <inkml:trace contextRef="#ctx0" brushRef="#br0" timeOffset="47413.2172">19189 8736 458 0,'21'0'44'0,"18"0"26"0,15 22-20 16,3 3-4-16,3 2 4 16,-2 4-13-16,-4-5-28 15,-5 1-9-15,-8-5-2 16,-3-1-12-16,-2-8-30 16,-12-12-43-16,-5-1-57 15,-5 0-58-15</inkml:trace>
  <inkml:trace contextRef="#ctx0" brushRef="#br0" timeOffset="47563.0309">19938 8666 322 0,'-46'0'154'0,"-28"33"-87"0,-18 17 5 16,-31 13-7-16,-16 11-3 16,-3 2-21-16,9-7-40 15,34-14-1-15,48-20-53 16,45-31-107-16,6-4-310 15</inkml:trace>
  <inkml:trace contextRef="#ctx0" brushRef="#br0" timeOffset="47983.4723">20574 8452 301 0,'-19'0'182'16,"10"16"-120"-16,1 21 5 16,-8 9-24-16,8 10-13 15,-11 2-6-15,0 3-7 16,5-4-12-16,-5-5-5 15,5-6-2-15,1-3-16 16,-7-10-28-16,1-15-42 16,-8-8-71-16,8-10-71 15</inkml:trace>
  <inkml:trace contextRef="#ctx0" brushRef="#br0" timeOffset="48147.2376">20247 8753 309 0,'0'0'188'0,"19"0"-99"0,27 0-10 16,30 0-24-16,17 0-25 16,5-2-12-16,0-6-16 15,0-6-2-15,-18-7-10 16,-7-4-41-16,4-4-87 16,-12-10-210-16</inkml:trace>
  <inkml:trace contextRef="#ctx0" brushRef="#br0" timeOffset="48321.0368">21495 8266 295 0,'-24'11'243'0,"-17"43"-135"16,-3 19 9-16,-16 14-50 16,8 8-55-16,-8-5-9 15,14-10-3-15,13-16-3 16,14-12-42-16,6-4-65 15,13-18-82-15</inkml:trace>
  <inkml:trace contextRef="#ctx0" brushRef="#br0" timeOffset="48866.9447">21648 8107 324 0,'0'0'181'16,"46"3"-150"-16,31 19 56 16,21 13-26-16,-5 9-11 15,-9 19 3-15,-29 19-3 16,-36 17-14-16,-19 21-3 15,-74 4-15-15,-57 1-13 0,-32-8-5 16,13-14-3-16,19-26-31 16,38-38-50-16,47-27-48 15,46-12-101-15</inkml:trace>
  <inkml:trace contextRef="#ctx0" brushRef="#br0" timeOffset="49242.3813">22681 8497 504 0,'0'0'95'16,"0"0"-37"-16,0 0-30 0,55 0-9 15,21-5-13-15,-2-8-5 16,5-5-1-16,-22 1-2 16,-16 1-18-16,-16 8-59 15,-17 8-158-15</inkml:trace>
  <inkml:trace contextRef="#ctx0" brushRef="#br0" timeOffset="49423.0684">22662 8794 599 0,'22'0'107'0,"49"0"-59"16,22-16-33-16,10-6-12 16,9-14-3-16,-8-6-31 15,-1 2-94-15,-10 3-188 16</inkml:trace>
  <inkml:trace contextRef="#ctx0" brushRef="#br0" timeOffset="49911.1026">24007 8339 287 0,'-9'0'100'0,"-2"2"-47"15,-10-1-10-15,2 5-6 16,-14 4 1-16,0 8 6 16,-13 4-4-16,-1 10 1 15,-10 10 0-15,-3 7-2 0,-5 12-1 16,18 6-11-16,17-4-7 16,22-10-6-16,8-11-4 15,47-15 0-15,56-18 5 16,50-9 0-16,10-15-5 15,15-27-2-15,-17-15 10 16,-36 4 6-16,-41 3-2 16,-56 8-9-16,-28 9-4 15,-85 3-2-15,-67 8-7 16,-31 6-4-16,19 5-16 16,39 7-38-16,68-13-119 15,57-18-311-15</inkml:trace>
  <inkml:trace contextRef="#ctx0" brushRef="#br0" timeOffset="59479.198">3797 10168 457 0,'0'0'59'0,"0"0"-16"16,0 0-2-16,0 0-8 15,-6 13 4-15,-35 24 10 16,-24 26-8-16,-25 24-8 16,-22 27-8-16,-5 17-11 15,11 4-4-15,40-8 2 16,39-15-4-16,27-23-6 15,33-24-7-15,59-28-20 16,1-21-43-16,16-16-25 0,-8-5-51 16,-16-29-148-16</inkml:trace>
  <inkml:trace contextRef="#ctx0" brushRef="#br0" timeOffset="59893.4131">4713 10557 327 0,'0'-4'60'15,"0"4"3"-15,-11 0 11 16,-49 0 4-16,-33 27-55 15,-24 14 5-15,-14 4 19 16,14-1-15-16,38-14-14 16,52-12-14-16,16-12-2 15,11-4-1-15,46-2 9 16,44 3 7-16,3 1 8 16,-9 4-9-16,-32 16 0 15,-30 5 4-15,-22 12 0 16,-22 16-3-16,-82-4-11 15,-26 1-6-15,-9-17-2 16,21-22-13-16,26-15-13 16,29 0-16-16,30-26-19 0,33-13-12 15,0 5-46 1,71 5-14-16,27 5-9 0,14 10-96 16</inkml:trace>
  <inkml:trace contextRef="#ctx0" brushRef="#br0" timeOffset="60168.816">4857 10783 298 0,'0'0'113'16,"0"0"-67"-16,0 0 0 15,0 0 24-15,9 0-14 16,-4 9 0-16,-5 12-6 16,0 10-14-16,0 7-17 15,0 3-14-15,-24-4-5 16,2-5-7-16,3-6-13 16,5-9-22-16,0-5-35 15,-5-12-73-15,19 0-93 16</inkml:trace>
  <inkml:trace contextRef="#ctx0" brushRef="#br0" timeOffset="60335.1724">5010 10521 383 0,'0'-3'188'0,"0"3"-188"15,-5 0-13-15,5 0-120 16,0 0-292-16</inkml:trace>
  <inkml:trace contextRef="#ctx0" brushRef="#br0" timeOffset="60725.0396">5468 10766 452 0,'0'40'39'0,"-38"5"12"16,-8 1-4-16,-6 0-27 15,19-16-13-15,11-11 13 16,11-15-8-16,11-4-8 16,20-17 24-16,70-29-6 0,27-6-13 15,16 5-3-15,-10 18 20 16,-25 11 12-16,-24 18-8 16,-17 0-11-16,-24 26-9 15,-33 19 2-15,0 7-8 16,-25-2-4-16,-7-7-11 15,10-11-38-15,3-13-33 16,19-11-16-16,0-2-72 16,0-6-92-16</inkml:trace>
  <inkml:trace contextRef="#ctx0" brushRef="#br0" timeOffset="60978.7898">6420 10718 432 0,'33'0'59'0,"-1"11"48"16,12 18-40-16,10 1-16 15,-2 6-26-15,8-2-5 16,-8 0-14-16,0-5-4 15,-14 0-2-15,-5-4-3 16,-1 1-13-16,-4-8-26 16,-9 1-61-16,0-15-133 15</inkml:trace>
  <inkml:trace contextRef="#ctx0" brushRef="#br0" timeOffset="61128.2581">7230 10713 421 0,'-90'27'105'0,"-36"25"-34"16,-5 17-11-16,-24 9-10 16,10 1-27-16,20-13-23 15,40-13-16-15,45-29-124 16,40-24-156-16</inkml:trace>
  <inkml:trace contextRef="#ctx0" brushRef="#br0" timeOffset="61638.7384">7900 10557 198 0,'-2'0'310'0,"-9"0"-263"15,11 0-19 1,0 21 20-16,-8 2-15 0,8 11-7 15,-11 10 5-15,-3 4-4 16,6 6-9-16,-11-1-15 16,5-8-3-16,3-3-21 15,-11-6-38-15,3-4-33 16,-13-6-95-16,-1-16-209 16</inkml:trace>
  <inkml:trace contextRef="#ctx0" brushRef="#br0" timeOffset="61804.9733">7611 10836 331 0,'0'0'150'0,"28"0"-59"0,29-2-19 15,22-2-17-15,14 4-15 16,10-3-9-16,1-3-16 16,-17 2-15-16,-2-4-3 15,-20-6-32-15,-5-5-59 16,-8-4-121-16</inkml:trace>
  <inkml:trace contextRef="#ctx0" brushRef="#br0" timeOffset="61969.0342">8857 10386 505 0,'0'26'62'0,"-27"25"34"15,-11 28 0-15,-11 11-29 16,-27 7-52-16,10 1-12 15,1-16-3-15,13-16-22 16,19-9-84-16,30-20-93 16</inkml:trace>
  <inkml:trace contextRef="#ctx0" brushRef="#br0" timeOffset="63349.0779">8975 10255 311 0,'0'0'67'0,"0"0"-19"0,0 0 0 16,0 0-6-1,19 0 19-15,13 22 2 0,26 13-13 16,-12 13 2-16,0 16-5 16,-26 18-8-16,-20 20-9 15,-6 13-2-15,-73 8-7 16,-19 10-9-16,-11-12-11 15,16-13-1-15,25-25-22 16,19-39-57-16,32-27-50 16,17-17-97-16</inkml:trace>
  <inkml:trace contextRef="#ctx0" brushRef="#br0" timeOffset="63648.9602">10368 10224 18 0,'-5'0'508'0,"-53"10"-434"15,-7 39 8-15,-22 21-13 16,-23 24 1-16,-9 22-13 16,-4 13-13-16,16 6-25 0,48-10-13 15,34-20-6-15,25-29-4 16,74-32-46-16,95-44-81 16,32-16-161-16</inkml:trace>
  <inkml:trace contextRef="#ctx0" brushRef="#br0" timeOffset="64758.9438">10758 10399 150 0,'-8'0'48'0,"2"0"8"16,6 0-5-16,-2 0-18 15,2-2 18-15,-11-2 16 16,11 3-26-16,0-2 2 16,-9 3-6-16,9 0-8 0,0 0-16 15,0 0-7-15,0 0 2 16,0 0 5-16,0 0 6 15,0 0 3-15,52-3 4 16,30 2 27-16,22-3-9 16,-6 4-15-16,5 0 0 15,-29 0-6-15,-28 16-13 16,-27 13-3-16,-19 16-2 16,-5 12 1-16,-60 10-3 15,-42 10-3-15,-5-1 0 16,22-14 0-16,30-8 0 15,47-18-2-15,13-11-6 16,71-15-2-16,41-10-1 0,27 0-6 16,0-3-13-1,-17-20-18-15,-32 1-39 0,-30-1-45 16,-13-2-140-16</inkml:trace>
  <inkml:trace contextRef="#ctx0" brushRef="#br0" timeOffset="65118.8112">12375 10515 377 0,'-71'13'83'0,"-22"20"-7"15,3 1-16-15,17 1-23 16,13-13 4-16,21-4-4 16,31-11-29-16,8-7-6 15,0 0-1-15,47 0 21 16,13 0 28-16,10 2-18 16,-23 16-4-16,-28 12 0 15,-19 9-14-15,-19 8-2 16,-79 5-7-16,-9-4-5 15,-2-9-3-15,17-16-16 16,21-16-20-16,24-7-5 16,28 0-13-16,19-22-14 0,19-6-89 15,66-10-47-15</inkml:trace>
  <inkml:trace contextRef="#ctx0" brushRef="#br0" timeOffset="65337.0171">12871 10521 328 0,'3'0'209'0,"8"0"-157"16,2 0 4 0,-10 22-17-16,-3 8-22 0,0 3-5 15,0-3-3-15,-3 1-9 16,-10-8-4-16,-1-6-21 15,3-4-31-15,3-6-69 16,-3-7-166-16</inkml:trace>
  <inkml:trace contextRef="#ctx0" brushRef="#br0" timeOffset="65479.0547">13016 10330 427 0,'0'0'200'0,"0"-3"-193"16,0 3-7-16,0 0-47 16,0 0-60-16,0 0-68 15</inkml:trace>
  <inkml:trace contextRef="#ctx0" brushRef="#br0" timeOffset="65838.9896">13266 10613 335 0,'0'0'182'0,"0"8"-133"0,0 14 12 15,0 5-38-15,0-3-17 16,0-5-4-16,0-10-2 15,0-9 2-15,0 0-1 16,11 0 9-16,57-25 9 16,22-5-7-16,11 3-2 15,3 13 12-15,-20 7 6 16,-24 7-2-16,-13 0-7 16,-36 17-9-16,-11 23-1 15,0-2-9-15,-38-3-1 16,-1-8-30-16,12-8-39 15,13-8-3-15,14-4-42 16,0 4-50-16,22-8-105 16</inkml:trace>
  <inkml:trace contextRef="#ctx0" brushRef="#br0" timeOffset="66095.3407">14131 10536 363 0,'32'0'111'0,"9"7"7"0,11 18-43 16,0 5-23 0,0 4-20-16,8 0-21 0,-17 0-9 15,-13-4-2-15,0-1 0 16,-11-8-7-16,-2-6-13 15,-1-5-23-15,-2-9-50 16,5-1-99-16,3-1-130 16</inkml:trace>
  <inkml:trace contextRef="#ctx0" brushRef="#br0" timeOffset="66253.0508">14714 10510 432 0,'-84'41'124'15,"-28"9"-51"-15,-19 16 4 16,0 2-33-16,6-6-41 16,27-15-3-16,32-16-23 15,33-14-51-15,33-12-31 0,33-5-86 16</inkml:trace>
  <inkml:trace contextRef="#ctx0" brushRef="#br0" timeOffset="66506.9818">15224 10598 317 0,'19'0'302'0,"8"8"-278"15,28-1 9-15,16-5-8 16,-6 2-10-16,-5-4-15 16,-8 0 0-16,-8 2-16 15,-17-2-28-15,-5 0-81 16,11 0-198-16</inkml:trace>
  <inkml:trace contextRef="#ctx0" brushRef="#br0" timeOffset="66687.1201">16176 10246 383 0,'0'14'231'15,"0"36"-135"-15,-33 18-4 16,-13 17-60-16,-1 3-28 16,-5-4-2-16,14-12-2 15,11-13-23-15,8-12-71 16,11-2-50-16,2-7-244 15</inkml:trace>
  <inkml:trace contextRef="#ctx0" brushRef="#br0" timeOffset="67107.1083">16568 10075 438 0,'-13'49'191'16,"13"21"-111"-16,0 12-17 15,0 12-21-15,21 7-12 16,-21 8-2-16,0 3 4 15,-46-7-12-15,-47-10-16 16,1-19-4-16,2-25-23 16,11-20-64-16,51-31-117 15</inkml:trace>
  <inkml:trace contextRef="#ctx0" brushRef="#br0" timeOffset="67497.0931">16923 10568 423 0,'0'0'114'0,"32"0"-37"15,34 0-25-15,18-11-33 16,1-4-4-16,8-9-4 16,-9-4-11-16,-10-5-10 15,-9 10-52-15,-7-1-139 16</inkml:trace>
  <inkml:trace contextRef="#ctx0" brushRef="#br0" timeOffset="67744.9933">17223 10810 143 0,'-19'7'462'15,"8"0"-380"-15,11 3 10 16,0-10-44-16,65 0-48 16,14 0-19-16,17-29-74 15,24-13-100-15,10-16-193 0</inkml:trace>
  <inkml:trace contextRef="#ctx0" brushRef="#br0" timeOffset="68366.7611">18632 10342 359 0,'-38'7'4'16,"11"7"3"-16,8-3 31 16,0 0 4-16,0-3-2 15,-9 9 20-15,-4 1 11 16,-6 11-20-16,-17 11-7 15,3 9-3-15,-5 6-4 16,11 10-19-16,13-1-1 16,25-2 1-16,8-8-5 15,32-18-3-15,72-14-4 16,35-17 0-16,52-5 1 16,38-44 0-16,27-15 4 0,-8-7 4 15,-32 3 4-15,-66 14-8 16,-82 11 0-16,-68 3-4 15,-52 8-3-15,-92 2-4 16,-28 12-10-16,3 5-8 16,35 4-33-16,63-5-123 15,44-19-300-15</inkml:trace>
  <inkml:trace contextRef="#ctx0" brushRef="#br0" timeOffset="70384.824">3786 12363 130 0,'0'-2'324'0,"0"2"-281"16,0 0 16-1,-8 0-26-15,8 0-12 0,-19 0 15 16,-9 0 1-16,-29 0-14 15,-8 24-10-15,-14 9 9 16,-6 2-7-16,25-2-5 16,22-5-6-16,24-7-4 15,14-6 0-15,0-9 1 16,33-3 3-16,24-1 3 16,14 3 5-16,-16 6 1 15,-17 9 2-15,-30 18 2 16,-8 11 2-16,-27 10-10 15,-66 0-7-15,-16-11-2 16,-3-18-7-16,25-23-24 16,41-7-18-16,29-13-1 0,17-24-37 15,30-5-24-15,68-5-50 16,14 7-113-16</inkml:trace>
  <inkml:trace contextRef="#ctx0" brushRef="#br0" timeOffset="70655.0301">4309 12477 334 0,'19'0'69'16,"1"8"19"-16,-1 8-3 15,0 5-22-15,-11 7-18 16,3 9-12-16,-11 3-13 16,0-1-9-16,-11 1-7 15,-8-8-4-15,-8-6-6 16,-1-13-25-16,9-4-23 16,-5-9-35-16,10 0-79 15</inkml:trace>
  <inkml:trace contextRef="#ctx0" brushRef="#br0" timeOffset="70826.7605">4413 12289 466 0,'-5'0'123'16,"5"3"-123"-16,0 16-3 15,0-3-84-15,0-1-161 16</inkml:trace>
  <inkml:trace contextRef="#ctx0" brushRef="#br0" timeOffset="71134.8696">4735 12638 306 0,'-6'14'240'16,"6"3"-163"-16,0-2-34 16,0-4-13-16,11-8-22 15,22-3-4-15,21 0 6 16,23-26 10-16,16-8-1 16,10 2-6-16,-10 10 0 15,-28 8 10-15,-13 14-2 16,-25 0-8-16,-18 7-6 15,-9 30 2-15,0 1-1 16,0 0-8-16,-9-5-8 16,-4-15-22-16,13-8-23 0,0-5-38 15,0-5-55-15,0 0-60 16,41 0-86-16</inkml:trace>
  <inkml:trace contextRef="#ctx0" brushRef="#br0" timeOffset="71359.0167">5686 12443 533 0,'11'0'24'0,"30"0"9"16,22 0 21-16,5 5-14 0,11 13 12 15,-8 6-7-15,0 8-13 16,-19 7-24-16,-20 4-7 15,-10-4-1-15,-8 2-17 16,-3-6-38-16,-11-9-25 16,0-5-77-16,8-14-109 15</inkml:trace>
  <inkml:trace contextRef="#ctx0" brushRef="#br0" timeOffset="71547.0443">6346 12448 504 0,'-71'38'47'0,"-21"15"17"15,-15 14-10-15,-35 8-6 16,3-4-2-16,3-6-44 16,30-21-2-16,29-18-63 15,69-26-75-15,8-10-111 16</inkml:trace>
  <inkml:trace contextRef="#ctx0" brushRef="#br0" timeOffset="71981.045">7093 12406 127 0,'-13'0'460'0,"13"0"-397"15,0 4-40-15,19 1 3 16,41-2 12-16,-3-3-16 15,3 0-11-15,0 0-11 16,-19-10-6-16,-3-5-32 16,-13 7-59-16,7-4-135 15</inkml:trace>
  <inkml:trace contextRef="#ctx0" brushRef="#br0" timeOffset="72589.0052">7401 12247 491 0,'-24'42'77'0,"-12"15"-28"16,-2 7-10-16,-8 4-19 15,5-3-16-15,11-18-3 16,16-8-1-16,6-9-4 15,8-13-22-15,0-3-35 16,0-9-62-16,22-5-217 0</inkml:trace>
  <inkml:trace contextRef="#ctx0" brushRef="#br0" timeOffset="72866.934">8129 12076 210 0,'0'31'376'15,"0"20"-300"1,0 18-16-16,-27 9-8 0,-6 10-27 15,-13-12-18-15,13-9-7 16,9-19-3-16,16-16-30 16,-3-5-46-16,11-19-63 15,0-8-343-15</inkml:trace>
  <inkml:trace contextRef="#ctx0" brushRef="#br0" timeOffset="73475.2032">8607 12348 381 0,'0'0'100'16,"0"0"-30"-16,0 0-20 16,5 0 9-16,30 0-13 15,23 0-4-15,2 0-16 16,-8 0-13-16,-1 0-13 15,-10-2-3-15,-16-9-32 16,-3 2-41-16,-3 1-100 16,0 8-202-16</inkml:trace>
  <inkml:trace contextRef="#ctx0" brushRef="#br0" timeOffset="73676.746">8713 12529 340 0,'0'6'180'0,"30"-2"-85"15,24 4-16-15,17-3-40 16,-5 4-20-16,-12-4-16 16,-21-1-3-16,-8-1-27 15,-17-3-22-15,5 0-51 16,12 0-103-16</inkml:trace>
  <inkml:trace contextRef="#ctx0" brushRef="#br0" timeOffset="74014.8426">9760 12342 361 0,'-14'11'124'0,"-18"29"-52"16,2 7-6-16,13 5-15 15,6-5-19-15,11-7-1 16,19-13-9-16,60-12-2 16,44-15 17-16,35 0 0 15,14-28-11-15,-3-18-9 0,-24 0-4 16,-39 0 2-16,-43 5-3 15,-61 3 2-15,-2 4-5 16,-81 6-7-16,-37 6-2 16,-7 14-3-16,27 5 2 15,35 3-10-15,30 0-44 16,33-2-101-16,0-19-187 16</inkml:trace>
  <inkml:trace contextRef="#ctx0" brushRef="#br0" timeOffset="75085.9838">13495 12148 26 0,'0'0'395'15,"0"-4"-312"-15,25 1-17 16,24-1-4-16,8-1-1 16,17-1-7-16,10-1 3 15,-24 6-6-15,-8-2-13 16,-19 3-25-16,-28 0-9 15,-5 10-1-15,0 25 3 16,-5 17-3-16,-69 20-1 16,-16 7-2-16,-8 8 1 15,19-5-1-15,27-13 0 16,44-11-1-16,8-19 1 16,71-14-4-16,44-13 1 0,21-12-1 15,19 0 0-15,-16-9-17 16,-16-19-13-16,-17-6-18 15,-21-7-47-15,-1 2-83 16,-10 2-228-16</inkml:trace>
  <inkml:trace contextRef="#ctx0" brushRef="#br0" timeOffset="75409.2102">15129 12318 493 0,'-60'0'160'16,"-14"17"-114"-16,3 9-13 16,6-1-29-16,18-8-2 15,20-6-2-15,27-7 1 16,0-4 11-16,46 0 5 16,28 3 21-16,5 6 4 15,-13 6-13-15,-20 9 6 16,-35 12-13-16,-11 11-5 15,-38 7-5-15,-69 0-5 16,-10-6-7-16,5-18-3 16,14-16-14-16,38-14-20 15,30 0-5-15,30-9-6 16,0-21-46-16,57 1-15 16,28-4-8-16,8 5-8 15,13 2-127-15</inkml:trace>
  <inkml:trace contextRef="#ctx0" brushRef="#br0" timeOffset="75618.7232">15699 12334 165 0,'30'0'282'15,"-22"0"-213"-15,5 4 24 16,-13 21-45-16,0 10-10 15,0 1-7-15,-27 7-24 16,-19-4-7-16,-1-5-10 0,4-11-22 16,10-4-28-16,11-7-35 15,-2-8-116-15</inkml:trace>
  <inkml:trace contextRef="#ctx0" brushRef="#br0" timeOffset="75768.8972">15887 12076 181 0,'-19'0'487'0,"-9"0"-487"16,17 12-53 0,-2 7-124-16</inkml:trace>
  <inkml:trace contextRef="#ctx0" brushRef="#br0" timeOffset="76076.9924">16162 12410 607 0,'-14'35'20'0,"9"3"5"15,5-7-12-15,0-6-7 0,0-14-5 16,27-11-1-16,39 0 7 16,18-30 17-16,20-5 7 15,2 3-6-15,-27 13 10 16,-16 15 3-16,-36 4-21 16,-13 13-10-16,-14 22 0 15,0 9-7-15,-47-7-3 16,15-6-59-16,4-17-51 15,23-4-69-15,5-10-178 16</inkml:trace>
  <inkml:trace contextRef="#ctx0" brushRef="#br0" timeOffset="76325.0789">17258 12205 380 0,'30'0'145'15,"-8"16"-56"-15,16 19-31 16,3 5-19-16,3 2-15 16,-9 3-15-16,3-7-9 15,-10-9-3-15,4-7-11 16,6-9-23-16,-5-6-28 15,13-1-52-15,-7-6-140 0</inkml:trace>
  <inkml:trace contextRef="#ctx0" brushRef="#br0" timeOffset="76466.8458">17806 12199 462 0,'-123'49'105'16,"-10"14"-20"-16,5 9-19 15,2-2-55-15,15-9-11 16,59-25-145-16,38-36-353 16</inkml:trace>
  <inkml:trace contextRef="#ctx0" brushRef="#br0" timeOffset="77006.5878">18613 12263 87 0,'0'-5'482'16,"0"5"-389"-16,0 0-20 15,14 0 1-15,24 16-48 16,17-1-24-16,2-8-2 16,16-5-2-16,-2-2-8 15,-5 0-50-15,5-28-58 16,2-10-162-16</inkml:trace>
  <inkml:trace contextRef="#ctx0" brushRef="#br0" timeOffset="77194.8298">19584 11945 627 0,'-33'56'89'16,"-8"18"-11"-16,-5 12-52 16,0 1-18-16,-6-8-7 15,8-10-1-15,9-12 0 16,5-16-23-16,13-6-70 15,17-12-91-15</inkml:trace>
  <inkml:trace contextRef="#ctx0" brushRef="#br0" timeOffset="77509.0127">20135 12112 106 0,'32'0'540'0,"15"0"-485"0,24 0 6 16,21 0-51 0,-2-7-10-16,-5-8-3 0,-17 0-12 15,-16 0-33-15,-22 5-22 16,-8 5-99-16</inkml:trace>
  <inkml:trace contextRef="#ctx0" brushRef="#br0" timeOffset="77718.9863">20364 12305 518 0,'38'6'118'16,"3"-1"-16"-16,11 0-48 15,-1 0-51-15,-10-5-3 16,-2 0-72-16,21-21-144 16</inkml:trace>
  <inkml:trace contextRef="#ctx0" brushRef="#br0" timeOffset="78296.7264">21503 11961 198 0,'-79'42'350'0,"-5"10"-276"16,24 5-7-16,22-3-25 16,10-3-24-16,28-12-13 15,0-8 0-15,41-13 6 16,44-7 19-16,32-11-3 16,28 0 1-16,24-20-8 15,13-20 2-15,4-5 1 16,-14-5-8-16,-36 7-10 15,-43 0 7-15,-36 4-4 0,-49-1-4 16,-8-2 1-16,-35 7-1 16,-50 2-4-16,-5 14 0 15,3 8 0-15,21 7-2 16,4 4-8-16,13 0-12 16,-3 0-19-16,14 0-36 15,10 0-58-15,9 0-114 16</inkml:trace>
  <inkml:trace contextRef="#ctx0" brushRef="#br0" timeOffset="79878.7908">4519 14239 369 0,'0'-6'97'16,"0"1"-45"-16,-13 2 20 15,-15 3-22-15,-18 0-5 16,-6 0-27-16,-32 0 14 15,-1 21 9-15,-2 8-7 0,11 6-9 16,21-5-9-16,28-10-13 16,27-9-3-16,0-3 0 15,8-2 2-15,49 2 9 16,11 6 6-16,-10 4 1 16,-12 6-3-16,-19 12-3 15,-27 11 1-15,-13 20-2 16,-72-4-9-16,-27-3-2 15,1-21-6-15,18-19-15 16,27-18-11-16,28-2-24 16,30-15-35-16,8-21-19 15,33-4-48-15,54 0-3 16,30 3 12-16</inkml:trace>
  <inkml:trace contextRef="#ctx0" brushRef="#br0" timeOffset="80164.7028">4991 14299 337 0,'0'0'140'0,"0"0"-83"0,0 0 0 15,0 0-6 1,0 0-4-16,0 0-10 0,-3 23-14 16,-8 15 13-16,-2 3-12 15,-1-1-18-15,1-3-6 16,2-7-8-16,8-13-21 16,-3-6-34-16,1-4-51 15,5-7-119-15</inkml:trace>
  <inkml:trace contextRef="#ctx0" brushRef="#br0" timeOffset="80329.0836">5146 13951 357 0,'0'-4'263'16,"0"4"-263"-16,0 0-34 15,0 0-66-15,0 4-95 16</inkml:trace>
  <inkml:trace contextRef="#ctx0" brushRef="#br0" timeOffset="80658.8939">5626 14267 507 0,'0'12'64'0,"0"7"-41"15,0 0 2-15,0-3-8 16,0-9-15-16,19-7-1 16,28 0 1-16,29-30 5 15,25-8 15-15,16 5-5 16,9 5 7-16,-9 12 8 15,-33 14-1-15,-18 2-7 16,-25 5-12-16,-36 26-5 16,-5 7 1-16,0 2-8 15,-32-4-6-15,-7-11-26 16,12-7-18-16,13-8-8 16,6 1-38-16,8-3-88 15,0-4-116-15</inkml:trace>
  <inkml:trace contextRef="#ctx0" brushRef="#br0" timeOffset="80890.7001">6793 14046 445 0,'66'0'83'15,"10"9"19"-15,11 19-56 16,-16 10-12-16,-5 4-9 0,-20-1-6 16,-13 1-19-16,-14-11-4 15,-11-4-25-15,-8-9-43 16,0 0-59-16,0-9-156 16</inkml:trace>
  <inkml:trace contextRef="#ctx0" brushRef="#br0" timeOffset="81070.5728">7265 14054 319 0,'-68'7'280'16,"-8"37"-228"0,-23 17 18-16,-12 2-34 0,-7 6-34 15,20-12-2-15,25-13-18 16,21-16-50-16,44-14-61 15,8-14-112-15</inkml:trace>
  <inkml:trace contextRef="#ctx0" brushRef="#br0" timeOffset="81490.7678">8451 14054 550 0,'0'0'97'0,"0"0"-47"16,38 0-9-16,28 0-13 15,7 0-24-15,-15 0-4 16,-17-2-13-16,-9-9-24 16,-13 2-21-16,0 3-99 15,-5 6-249-15</inkml:trace>
  <inkml:trace contextRef="#ctx0" brushRef="#br0" timeOffset="81692.7827">8429 14285 548 0,'66'0'85'0,"7"0"19"16,17 0-57-16,-5 0-25 15,-36 0-22-15,-11 0-4 16,-13-13-42-16,-23-4-34 15,23-3-105-15</inkml:trace>
  <inkml:trace contextRef="#ctx0" brushRef="#br0" timeOffset="82008.9192">9452 14061 534 0,'0'8'161'0,"0"0"-87"16,52 2-3-1,13-3-28-15,20-5-35 0,-6-2-8 16,-11 0 0-16,-11-6 0 16,-5-15-18-16,-6-7-44 15,1 1-54-15,-7 10-76 16,23 0-138-16</inkml:trace>
  <inkml:trace contextRef="#ctx0" brushRef="#br0" timeOffset="82227.1479">10722 13558 450 0,'20'4'71'0,"-7"36"41"0,-10 22-27 16,-3 22-16-1,0 21-12-15,-46 10-10 0,-20 6-10 16,-13-12-23-16,14-12-12 15,5-21-2-15,27-22-19 16,8-30-51-16,25-24-69 16,0-20-154-16</inkml:trace>
  <inkml:trace contextRef="#ctx0" brushRef="#br0" timeOffset="83604.9167">15925 13527 371 0,'0'0'74'0,"0"0"-23"16,0 0 5-16,-33 0-14 16,-11 9-7-16,-16 11 0 0,-5 2 13 15,8-3-13 1,-3 0-27-16,22-5-6 15,21-4 0-15,6-6-2 0,11-4 0 16,0 5 5-16,0 5 11 16,0 10 2-16,0 10 23 15,0 14-9-15,0 12-8 16,-19 8-9-16,-46 8-8 16,-33-6-6-16,-3-5-1 15,-8-21-6-15,21-18-15 16,42-15-10-16,16-7 4 15,30 0-17-15,0-14-23 16,38-8-26-16,36-2 4 16,16 4-10-16,16-3-84 15</inkml:trace>
  <inkml:trace contextRef="#ctx0" brushRef="#br0" timeOffset="83846.4537">16241 13642 385 0,'0'0'182'15,"8"0"-134"-15,3 0 21 16,3 19-14-16,-6 8-20 16,-8 7-9-16,0 8-9 15,0 3-7-15,-22-1-3 16,11-7-7-16,-2-11-7 15,-1-3-37-15,14-11-35 16,0-6-24-16,-8-6-67 0,8 0-7 16</inkml:trace>
  <inkml:trace contextRef="#ctx0" brushRef="#br0" timeOffset="84010.8281">16609 13306 578 0,'0'0'79'0,"0"0"-30"16,0 0-49-16,0 3-11 0,0 9-60 15,0 5-67 1,25 6-25-16,2 7-160 0</inkml:trace>
  <inkml:trace contextRef="#ctx0" brushRef="#br0" timeOffset="84318.8199">16923 13727 376 0,'0'0'114'15,"0"3"-9"-15,5-1-43 16,17 7-8-16,11-2-4 16,13-3-14-16,20-4-13 15,10 0-4-15,22-8-3 16,3-18-9-16,8 0-4 15,-3 0 2-15,-21 4-3 0,-25 8 1 16,-30 7 5-16,-14 7-4 16,-10 0-4-16,5 0 1 15,2 26 2-15,-13 12-2 16,0-1-1-16,0 3-8 16,0-8-18-16,-30-5-7 15,3-6-17-15,8-4-19 16,-8 4-25-16,13 2-86 15,14-12-209-15</inkml:trace>
  <inkml:trace contextRef="#ctx0" brushRef="#br0" timeOffset="84558.7436">18267 13498 109 0,'5'-3'513'16,"9"3"-473"-16,19 5-19 16,5 25 12-16,14 2-8 15,0 0 3-15,-12 4 0 16,-7-7-19-16,8 0-8 16,-22-3-1-16,8-8-7 15,-7-2-27-15,-7-8-57 16,12-8-84-16,2 0-94 15</inkml:trace>
  <inkml:trace contextRef="#ctx0" brushRef="#br0" timeOffset="84708.9366">18837 13570 410 0,'-79'12'87'0,"-28"36"-19"16,-29 10 10-16,-8 18-18 15,-6-2-24-15,19-5-31 16,38-16-5-16,36-23-8 15,40-22-35-15,17-8-78 16,55 0-164-16</inkml:trace>
  <inkml:trace contextRef="#ctx0" brushRef="#br0" timeOffset="84984.5467">19524 13554 565 0,'5'0'169'0,"23"0"-139"16,13 0-22-16,21 0-3 15,-2 0-5-15,-8-10-11 16,-11-9-38-16,-3 0-32 16,-11 11-64-16,-16 5-219 15</inkml:trace>
  <inkml:trace contextRef="#ctx0" brushRef="#br0" timeOffset="85150.5897">19538 13761 521 0,'0'3'250'0,"0"1"-192"15,60-4-41-15,24 0-12 0,1-3-5 16,-14-24-40-16,2-4-115 16,-27-6-160-16</inkml:trace>
  <inkml:trace contextRef="#ctx0" brushRef="#br0" timeOffset="85616.8493">21157 12956 571 0,'-8'0'116'0,"-11"8"-62"15,0 24-16-15,-3 12-6 16,-8 7-25-16,8-10-5 15,-2-3-2-15,24-10-5 16,0-12-13-16,0-9-35 16,0-4-48-16,19 7-53 15,38-7-119-15</inkml:trace>
  <inkml:trace contextRef="#ctx0" brushRef="#br0" timeOffset="85832.7629">21929 12942 448 0,'0'0'235'0,"-41"30"-191"15,-16 31 25-15,-41 26-20 16,-28 14-34-16,-10 6-13 16,-17 2 0-16,11-10-2 15,3-9-2-15,36-13-16 16,29-16-36-16,36-16-25 15,24-23-33-15,14-7-39 16,27-14-50-16</inkml:trace>
  <inkml:trace contextRef="#ctx0" brushRef="#br0" timeOffset="86184.833">21484 13699 231 0,'-2'4'189'0,"-4"-4"-145"16,6 0 3-16,0 0-3 16,33-4 0-16,32-18 9 15,6-4 7-15,3 5 7 0,-3 5-6 16,-22 9-12-1,-11 7-17-15,-19 0-16 0,-19 17-5 16,0 32 2-16,-27 22-3 16,-44 13-4-16,-3-5-5 15,17-6-1-15,38-23 1 16,19-26-1-16,57-19 0 16,50-5-3-16,29-22-7 15,-5-20-20-15,-30-2-48 16,-11 0-95-16,-52-7-309 15</inkml:trace>
  <inkml:trace contextRef="#ctx0" brushRef="#br0" timeOffset="93416.7411">5463 15638 218 0,'-33'0'221'0,"11"0"-203"16,22-3 51-16,0-16-12 0,0 2-27 16,22 5-16-1,-22 0 10-15,0 8 12 0,0 2-4 16,0-2-7-16,0 4-7 16,0 0-6-16,0 0-5 15,0 0-3-15,11 8-1 16,16 25 1-16,11 12 4 15,22 15 0-15,11 15 3 16,3 15-1-16,0 7 6 16,-4 0-6-16,-12-4-7 15,-4-13-3-15,-10-8 0 16,-9-8-2-16,-16-7-25 16,-19-21-45-16,0-18-36 15,0-18-41-15,-19-16-133 16</inkml:trace>
  <inkml:trace contextRef="#ctx0" brushRef="#br0" timeOffset="93716.8772">6240 15741 416 0,'0'-11'44'0,"0"11"27"15,-30 0-13-15,-22 2-18 16,-49 42 9-16,-43 26 2 16,-20 15-9-16,-10 14-7 15,10-2-22-15,30-7-11 16,25-22-2-16,36-17-11 15,45-23-48-15,28-13-26 16,28-15-67-16,70-15-174 16</inkml:trace>
  <inkml:trace contextRef="#ctx0" brushRef="#br0" timeOffset="94196.4739">6687 15931 144 0,'0'0'154'16,"0"0"-115"-16,0 0-13 15,0 0-3-15,0-7 9 16,19-10 8-16,8-7 17 16,20-3 5-16,10 3-7 15,-2 12-8-15,2-6-10 16,-5 8-12-16,-1 4-14 16,-10 2-9-16,-22 4-2 0,0 0-2 15,-10 0-12-15,-9 14-33 16,0 7-45-16,0 1-64 15,-28 7-225-15</inkml:trace>
  <inkml:trace contextRef="#ctx0" brushRef="#br0" timeOffset="94436.5839">6818 16175 228 0,'14'-11'192'0,"24"3"-152"15,14 1 69-15,13-2-46 16,9 4-27-16,-23 5-21 16,1-1-12-16,-5-1-3 15,-1-1 0-15,0 3-12 16,-13 0-61-16,5-9-128 15</inkml:trace>
  <inkml:trace contextRef="#ctx0" brushRef="#br0" timeOffset="96454.764">8274 15139 196 0,'0'-4'37'0,"0"3"-10"16,-8-2-12-16,8 0-1 15,0-1 10-15,-6 3-2 16,6 1 4-16,0-4 9 15,0 4 1-15,0 0-20 16,0 0-11-16,0-2-1 16,0-10 14-16,0-2 7 15,0 2 9-15,14-3 2 16,-3 5-7-16,11-3-1 16,10-3-5-16,12 0-1 15,11 4-5-15,2-1 0 16,-3 9 0-16,-7 1-1 15,-15 3-5-15,-2 0-5 16,-21 11 1-16,1 16 1 0,-10 6 0 16,0 10-3-1,-51 5 0-15,-12-2-2 0,3-11-1 16,25-15-2-16,15-9 0 16,20-11 0-16,0 0 0 15,0 0 0-15,0-5-1 16,36-11 0-16,29 6 1 15,6 7 1-15,-5 3-1 16,-25 5 1-16,-17 29 1 16,-24 8 1-16,0 11 0 15,-27 5-1-15,-50-1-1 16,-7-6 0-16,10-19-1 16,23-17-4-16,4-15-16 15,14 0-1-15,25-10-10 16,-3-1-12-16,11 2-14 0,0 4-29 15,0-3-36-15,39-5-80 16</inkml:trace>
  <inkml:trace contextRef="#ctx0" brushRef="#br0" timeOffset="96776.745">9152 15215 330 0,'0'0'59'16,"0"0"-9"-16,5-1-15 15,14 1-1-15,-10 0 4 16,-4 0-5-16,1 19 4 15,-6 10-12-15,0 6-3 16,0-2-4-16,0 4-6 16,0-7-11-16,0-5-1 15,0-3 0-15,0 0-7 16,0-2-32-16,0-5-31 16,-11-2-46-16,11-10-72 15</inkml:trace>
  <inkml:trace contextRef="#ctx0" brushRef="#br0" timeOffset="97040.7597">9504 15131 323 0,'21'0'40'0,"-10"0"33"0,11 21-28 15,-11 8-15 1,-11 10 9-16,0 3-12 0,0 6-7 16,-11-1-4-1,-11-4-2-15,3-6-10 0,6-5-4 16,-6-7 0-16,-1-7-15 16,-12-9-31-16,13-9-33 15,-9 0-70-15</inkml:trace>
  <inkml:trace contextRef="#ctx0" brushRef="#br0" timeOffset="97324.837">8961 15124 262 0,'0'0'103'16,"0"0"-57"-16,41 0 9 16,24 0-4-16,25 0-1 15,14 0-9-15,16 0 4 16,30 0-5-16,13 0-9 16,1-13-13-16,-14-2-12 15,-35 3-6-15,-31 7-3 16,-32 5-29-16,-41 0-52 15,-11 8-68-15,0 1-191 16</inkml:trace>
  <inkml:trace contextRef="#ctx0" brushRef="#br0" timeOffset="97730.8912">8405 15904 264 0,'0'0'55'0,"0"-3"-4"15,43-8 23-15,36 2-5 16,14-5-4-16,33 1-3 16,24-2 0-16,13-2-12 15,34-9-8-15,18-2-16 16,-11-2-14-16,-26 2-10 15,-42 11-2-15,-49 10-11 16,-49 7-43-16,-38 2-40 0,0 17-70 16,-38 4-209-16</inkml:trace>
  <inkml:trace contextRef="#ctx0" brushRef="#br0" timeOffset="98330.7892">8811 16163 210 0,'0'0'31'16,"0"0"2"-16,-8 0 16 15,8 0-5-15,0 0-7 16,0-4 8-16,0-6-6 15,0 1-6-15,0 1-4 16,14 1-7-16,-14 3-2 16,13 1 2-16,1-1 3 0,5-4-6 15,14 0-3-15,5-1 6 16,3-5 1-16,10 4-6 16,1-3 6-16,-11 8-6 15,-8 5-3-15,-9 0-3 16,-15 0-5-16,2 0 4 15,-11 28 2-15,0 11-2 16,-20 11-1-16,-45 12-6 16,-25 11-2-16,3-1 1 15,-3 1-1-15,22-4 0 16,19-16 2-16,49-12-3 16,0-17 0-16,84-11 0 0,28-12 1 15,19-1 0-15,0 0-1 16,-14-7 0-16,-11-8-15 15,-49 13-69-15,-37-14-142 16</inkml:trace>
  <inkml:trace contextRef="#ctx0" brushRef="#br0" timeOffset="100560.7651">15292 15170 121 0,'0'-18'238'15,"0"1"-188"-15,11-1 28 16,-3 0-27-16,-2 7-9 16,-6 6 14-16,0 1-2 15,0 4-10-15,0 0-5 16,0 0-11-16,0 0-16 0,0 8-11 15,-6 24 0-15,-2 10 0 16,-3 17 8-16,11 9 3 16,0 4 1-16,0 4-7 15,0-4-4-15,-8-2-2 16,-6-7 0-16,4-14 0 16,7-14-8-16,3-19-40 15,-6-8-35-15,-7-8-7 16,7-17-76-16,6-27-141 15</inkml:trace>
  <inkml:trace contextRef="#ctx0" brushRef="#br0" timeOffset="100934.8525">15284 15148 215 0,'0'-3'220'15,"0"3"-196"-15,0 0 9 16,55-4 15-16,21-2-4 16,-2 5-8-16,-12 1 13 15,-21 0-5-15,0 0-7 16,-8 5-7-16,-14 12-13 16,-5 8-6-16,-14 11-2 15,0 11-3-15,-3 9-2 0,-44 2-3 16,-4-7-1-16,7-7 0 15,3-3 0-15,14-12 0 16,8-3-3-16,13-8-6 16,6-2-12-16,0-9 5 15,28-1 1-15,37-6 13 16,6 0 2-16,0 0 0 16,-17 0-1-16,-10 0-6 15,-22 7-36-15,-22 5-43 16,0 4-43-16,0-4-96 15</inkml:trace>
  <inkml:trace contextRef="#ctx0" brushRef="#br0" timeOffset="101399.7653">16260 15291 460 0,'22'-17'69'15,"-11"17"-8"-15,-3 0-39 16,3 17-7-16,-3 20 10 16,-8 14-12-16,0 12 8 15,-38 3-4-15,-22 1-3 16,-5-7-5-16,5-9-7 16,21-20-2-16,12-18 0 15,27-13-1-15,0-30-2 16,14-37-21-16,65-17 8 0,24-8 12 15,15 0 3-15,-20 8 1 16,-11 12 1-16,-30 9 0 16,3 18 0-16,-13 16 2 15,-28 5 5-15,0 17 1 16,-11 0 4-16,-8 7 0 16,0 0-3-16,0 0 0 15,0 19-1-15,6 15 17 16,-1 13-6-16,9 12-7 15,-1 9-4-15,1 6-2 16,-9 4-2-16,-5-3-3 16,0-7-2-16,0-3 0 15,0-14 0-15,0-2-16 0,0-6-31 16,-46 0-14-16,-6-9-46 16,-13-8-89-16</inkml:trace>
  <inkml:trace contextRef="#ctx0" brushRef="#br0" timeOffset="101624.8771">16367 15517 385 0,'70'-29'107'0,"-4"19"-46"16,13-2 8-16,5 5-28 15,-10 3-21-15,-8-2-14 16,-15 5-6-16,-13 1-3 16,-10 0-15-16,-28 3-46 15,0 12-70-15,5-2-132 16</inkml:trace>
  <inkml:trace contextRef="#ctx0" brushRef="#br0" timeOffset="101888.7481">17441 15206 220 0,'43'-17'233'0,"17"2"-161"16,-8 4 17-16,3 2-65 16,-9 1-24-16,-27 8-11 15,-13 0-16-15,-6 0-25 16,0 21-56-16,0 11-134 16</inkml:trace>
  <inkml:trace contextRef="#ctx0" brushRef="#br0" timeOffset="102764.4864">17615 15404 265 0,'0'-17'314'16,"14"13"-247"-16,0 4 0 16,7 0-18-16,9 0-44 15,-8 0-5-15,-16 0-70 16,-6 7-58-16,0-7-70 16</inkml:trace>
  <inkml:trace contextRef="#ctx0" brushRef="#br0" timeOffset="103634.497">18660 14844 243 0,'0'-8'211'16,"13"5"-165"-16,-7 3 0 15,2 0-13-15,-8 0 13 16,0 28-19-16,0 8 1 15,0 10-10-15,-8 3-15 16,-25 6-2-16,0-8-1 16,6-2 0-16,8-6-6 15,-14-5-36-15,14-20-40 0,19-14-60 16,0-6-123-16</inkml:trace>
  <inkml:trace contextRef="#ctx0" brushRef="#br0" timeOffset="103838.5558">18725 14926 323 0,'6'0'98'16,"2"0"-65"-16,3 0 0 16,2 14 8-16,15 3-23 15,-15 6-5-15,-2-1-3 0,-11 2-9 16,0 4-1-16,0 5 0 15,0-3-26-15,-19-6-79 16,-6 5-106-16</inkml:trace>
  <inkml:trace contextRef="#ctx0" brushRef="#br0" timeOffset="104114.9183">18352 14858 242 0,'0'-9'161'0,"32"0"-102"16,34-6 34-16,45-7-46 15,26-2-19-15,15-5 6 16,-15-2-8-16,-25 6-15 15,-28 12 2-15,-18 4-11 16,-20 9-2-16,-8 0-10 16,-24 16-48-16,-14 6-78 15,0-3-156-15</inkml:trace>
  <inkml:trace contextRef="#ctx0" brushRef="#br0" timeOffset="104400.6712">20053 14515 392 0,'3'0'68'16,"-3"2"-40"-16,0 29 34 15,-33 16-18-15,-41 11-15 16,-35 21-5-16,-3 8 5 15,-18 12-3-15,-4 15 2 16,3 6-6-16,6 2-15 16,16-9-5-16,16-14-2 15,14-14-1-15,13-15-21 0,28-21-38 16,19-29-18 0,19-20-53-16,0-7-114 0</inkml:trace>
  <inkml:trace contextRef="#ctx0" brushRef="#br0" timeOffset="104812.6328">20015 14882 90 0,'0'0'145'16,"0"7"-109"-16,0 14 20 16,-33 7-2-16,-11 4 3 15,9 7-4-15,-9 8-2 16,3 10-4-16,-2 8-9 16,7 10-1-16,4 2-7 15,13-10-14-15,19-9 0 16,0-22-7-16,27-13 3 15,44-20 0-15,21-3 1 16,12-23-3-16,0-22-4 16,-12-3-5-16,-26 4 0 15,-31 8 6-15,-35 18-5 16,-2 8 2-16,-88 10-2 0,-36 5-2 16,-10 30-2-16,-3 15-1 15,21 0-27-15,53-11-42 16,24-16-86-16,41-23-220 15</inkml:trace>
  <inkml:trace contextRef="#ctx0" brushRef="#br0" timeOffset="105524.5153">15050 16644 217 0,'10'-8'144'0,"-10"6"-130"15,0 2 24-15,0-11 6 0,0 0 2 16,14-2 15-1,5 6-7-15,-19 7-15 0,0 0-9 16,0 20-7-16,-33 24 11 16,1 17-8-16,-1 11-9 15,14 8 0-15,19 6 1 16,0-10-9-16,27-16-4 16,71-21-4-16,39-34 1 15,21-5 1-15,19-50 1 16,-5-19-1-16,-22-11-2 15,-33 1 0-15,-38 1 0 16,-60 3-1-16,-19 13-2 16,-79 14-2-16,-19 20-6 15,-14 21-11-15,14 7-20 0,-6 25-24 16,17 12-29-16,30 2-62 16,11-6-196-16</inkml:trace>
  <inkml:trace contextRef="#ctx0" brushRef="#br0" timeOffset="105818.334">15606 16978 381 0,'43'24'150'0,"4"11"-50"16,-1 9-37-16,0 3-39 16,-5-7-22-16,-2-15-2 15,-1-6-8-15,-11-3-26 16,-27-2-17-16,8-1-45 15,-2-10-109-15</inkml:trace>
  <inkml:trace contextRef="#ctx0" brushRef="#br0" timeOffset="106149.2792">16666 16689 282 0,'14'-19'298'16,"11"19"-218"-16,-17 0-44 15,-3 0-36-15,-5 17-16 16,0 4-70-16,-32 4-60 16,-12 0-191-16</inkml:trace>
  <inkml:trace contextRef="#ctx0" brushRef="#br0" timeOffset="106290.842">16647 17031 462 0,'19'0'100'0,"-10"0"6"0,10 0-100 16,-19 18-6-16,0-18-154 15,0 0-357-15</inkml:trace>
  <inkml:trace contextRef="#ctx0" brushRef="#br0" timeOffset="107138.4645">17632 16552 71 0,'0'-17'125'0,"0"6"-88"16,0 2 12-16,0 1-19 15,0 6-10-15,0-3-3 16,0-1 13-16,0-1 12 16,11-2-6-16,-3-2 0 15,5 3 14-15,-13 4-7 16,0 1-6-16,0 0 0 0,0 3-17 16,17 0-9-16,5 0-5 15,24 0 3-15,30 0 24 16,31 0-10-16,29 0 7 15,17-7-3-15,10 1-7 16,-26 0-7-16,-26 6-10 16,-26 0-3-16,-44 0-5 15,-22 0-29-15,-19 14-62 16,-33 1-37-16,-46-2-85 16</inkml:trace>
  <inkml:trace contextRef="#ctx0" brushRef="#br0" timeOffset="107392.9051">18011 16569 128 0,'5'-23'438'16,"22"14"-391"-16,1 9 2 15,4 0-21-15,1 0-8 16,-8 12-14-16,-17 17 4 15,-8 16 10-15,0 6-2 16,0 3-5-16,-3 0-7 16,-27 1-6-16,3-1 0 15,-6 10-6-15,-5 1-41 0,-22-1-47 16,-5-13-67-16,-1-9-193 16</inkml:trace>
  <inkml:trace contextRef="#ctx0" brushRef="#br0" timeOffset="107580.6229">17558 17135 466 0,'57'-28'179'0,"11"19"-104"16,31-8 6-16,32-3-41 16,24 0-22-16,-16-5-5 15,-8 5-11-15,-38 5-2 0,-31 11-24 16,-21 4-49-16,-33 0-52 15,-8 4-77-15,0 17-122 16</inkml:trace>
  <inkml:trace contextRef="#ctx0" brushRef="#br0" timeOffset="107744.556">18823 17153 280 0,'0'0'274'16,"0"15"-160"-16,-27 29-23 15,-19 10-37-15,-6 3-48 16,0-7-6-16,0-4-44 16,0-15-42-16,6-14-8 15,19-13-41-15,27-4-139 16</inkml:trace>
  <inkml:trace contextRef="#ctx0" brushRef="#br0" timeOffset="108060.8673">19674 16584 344 0,'8'2'112'16,"6"21"-38"-16,-3 6-9 16,-11 12-37-16,0 8-11 15,0 4-5-15,0-1-4 16,0 4-3-16,-25-6 3 16,17-4-7-16,-3 0-1 15,-22-13-29-15,17-16-68 16,10-17-67-16,6-11-76 15</inkml:trace>
  <inkml:trace contextRef="#ctx0" brushRef="#br0" timeOffset="108262.4973">20069 16561 432 0,'11'0'89'16,"-11"17"-34"-16,0 23-4 15,6 12-17-15,-6 8-22 16,0-1-2-16,0 2-7 16,0-9-3-16,-6 1 0 15,-21 3-21-15,-22-4-50 16,2 3-61-16,-12 3-159 16</inkml:trace>
  <inkml:trace contextRef="#ctx0" brushRef="#br0" timeOffset="108472.0895">19210 17200 491 0,'39'-36'165'0,"53"17"-144"16,45-16 24-16,34 1-20 15,18-5 6-15,-4-2-5 16,11 1-1-16,-13 4-12 15,-30 11-13-15,-31 6-17 16,-56 17-88-16,-58 2-54 0,-8 0-167 16</inkml:trace>
  <inkml:trace contextRef="#ctx0" brushRef="#br0" timeOffset="108764.4619">19360 16566 235 0,'47'-36'508'15,"51"22"-438"-15,38-10 18 16,47 2-58-16,16-1-25 16,-22-3-3-16,-8-1-2 15,-24 1-5-15,-28 4-53 16,-57 15-75-16,-41-6-155 16</inkml:trace>
  <inkml:trace contextRef="#ctx0" brushRef="#br0" timeOffset="114628.699">26188 10064 74 0,'0'-11'163'0,"0"10"-85"15,0-5-2-15,0 2-22 16,0-1-8-16,0-3 2 15,0 1 3-15,8 0-5 0,-8 2-3 16,0-1-2-16,0 6-11 16,0-1-9-16,0 1-9 15,0 0 3-15,0 0 2 16,0 0-5-16,19 0-4 16,19 30-1-16,22 20 25 15,6 15-8-15,5 5-15 16,-6-1-6-16,-10 0-2 15,-9-4-1-15,-13-10-2 16,-3 0-7-16,-11-11-20 16,-17-10-16-16,-2-7-39 15,0-16-25-15,-27-11-17 16,-19 0-103-16</inkml:trace>
  <inkml:trace contextRef="#ctx0" brushRef="#br0" timeOffset="114876.4934">26777 10102 265 0,'8'-23'263'0,"-8"16"-212"16,0 7 30-16,0 0-42 15,-19 17-17-15,-49 18-8 16,-30 17 0-16,-25 10 11 0,-3 2-17 15,9 4-7 1,19-6-1-16,33-12 0 0,18-14-6 16,28-8-28-16,19-13-42 15,0-11-30-15,60-4-90 16</inkml:trace>
  <inkml:trace contextRef="#ctx0" brushRef="#br0" timeOffset="115250.6294">27120 10241 408 0,'0'0'66'0,"0"0"-17"15,19 0-11-15,28 0 3 16,10-6-1-16,3-2-14 15,-3 0-9-15,-2-3 2 0,-3 1-11 16,-6 3-8-16,-8 2-1 16,-19 5-17-16,-19 0-56 15,0 5-66-15,-38 12-237 16</inkml:trace>
  <inkml:trace contextRef="#ctx0" brushRef="#br0" timeOffset="115430.7469">27224 10447 555 0,'52'0'78'16,"-6"0"-3"-16,14 0-53 0,11 0-19 16,-11 0-3-1,-16 0-16-15,-17 0-51 0,0 0-78 16,-2-21-172-16</inkml:trace>
  <inkml:trace contextRef="#ctx0" brushRef="#br0" timeOffset="116136.548">28336 9572 158 0,'0'-2'132'15,"-5"-1"-89"-15,5 3 0 16,0 0-7-16,0-7-1 15,0-2 7-15,0 0 13 16,14 2-12-16,-1 3-13 16,-13-1-5-16,19-3 0 15,0-3 1-15,14 0-1 16,8 0-1-16,11 1-9 16,-6 3 7-16,6 2 4 15,-19 5-11-15,-9 0-6 16,-10 0-2-16,-9 0-4 15,-5 12-1-15,0 13 3 0,-32 6-1 16,-26 1-1-16,-7-1-3 16,5-5 1-16,22-14-1 15,24-8 0-15,14-4-1 16,0 0-1-16,25 0-1 16,35 0 2-16,5 0 1 15,-10 0 1-15,-23 6 3 16,-21 18 4-16,-11 17 0 15,-24 11 0-15,-74 6-3 16,-28 6-5-16,-5-17-1 16,28-15-23-16,29-14-29 15,33-14-24-15,41-4-22 16,0 0-49-16,36-4-87 0</inkml:trace>
  <inkml:trace contextRef="#ctx0" brushRef="#br0" timeOffset="116436.7003">28974 9657 118 0,'14'-8'235'15,"-8"6"-163"-15,-6 2-16 16,10 0 1-16,-1 0-15 0,-4 5-12 16,-2 15-6-16,-3 9 2 15,0 9 1-15,0 9 3 16,-3 5-14-16,-16-2-12 16,0-3-4-16,0-2 0 15,-8-8-24-15,2-8-56 16,11-9-57-16,14-18-128 15</inkml:trace>
  <inkml:trace contextRef="#ctx0" brushRef="#br0" timeOffset="116676.3903">29176 9627 140 0,'0'0'229'15,"0"0"-189"-15,0 15-6 16,-8 13 18-16,-3 2-6 16,11-1-32-16,0 2-1 15,0 4 9-15,0-6-17 16,0 5-4-16,0-1-1 16,0-7-4-16,0 2-23 15,-14-4-52-15,1-6-69 16,-6 2-153-16</inkml:trace>
  <inkml:trace contextRef="#ctx0" brushRef="#br0" timeOffset="116938.3539">28822 9692 113 0,'46'-11'240'0,"6"2"-188"16,27-3 33-16,19-1-30 15,22-2-20-15,8 3 4 16,-16 0-17-16,0-4-17 0,0 2-5 16,-14 1 0-16,-14 5-3 15,-18-1-27-15,-14 3-42 16,-17 3-81-16,-10-3-207 15</inkml:trace>
  <inkml:trace contextRef="#ctx0" brushRef="#br0" timeOffset="117260.462">28462 10226 145 0,'0'5'218'16,"0"-2"-172"-16,0-3 36 16,33 0-16-16,51 0-7 15,41-8-9-15,20-14 5 16,13-3-13-16,11-7-10 15,-5-4-13-15,-6 4-7 16,-22 3-3-16,-38 5-5 16,-24 13-4-16,-30 3-8 15,-28 8-52-15,-16 3-56 16,-8 18-59-16,-44 16-123 16</inkml:trace>
  <inkml:trace contextRef="#ctx0" brushRef="#br0" timeOffset="117688.51">28696 10518 245 0,'-16'6'68'16,"13"-2"-27"-16,-2-1 8 15,-1-3-12-15,6 0 1 16,6-7 12-16,54-11 21 16,16 2-4-16,3 4-13 15,-13 1-15-15,-6 1 5 16,5 8-16-16,-27 2-7 15,-11 0-9-15,-18 6-6 16,-9 26-1-16,0 18 1 16,-36 7-3-16,-16 1-2 15,20-9-1-15,18-8 0 16,14-16 0-16,14-3 0 0,65-15 0 16,13-7 0-1,18 0-5-15,1 0-30 0,-45 0-56 16,-34-5-71-16,-10-5-240 15</inkml:trace>
  <inkml:trace contextRef="#ctx0" brushRef="#br0" timeOffset="118454.5832">25716 12149 79 0,'-5'-5'210'15,"5"5"-162"-15,0 0 2 16,-3-3 7-16,3-6-2 15,0-1 7-15,22 0 0 16,24 8-15-16,-8 2-10 16,3 0-2-16,-3 9-1 15,1 21-5-15,7 16-2 16,-13 10-3-16,-1 4-10 0,-4 8-6 16,-9-2-6-1,0-3-1-15,-6-10-1 0,1-8-5 16,0-8-36-16,-14-7-45 15,0-17-46-15,0-13-116 16</inkml:trace>
  <inkml:trace contextRef="#ctx0" brushRef="#br0" timeOffset="118640.6478">26417 12129 448 0,'-57'12'139'0,"-36"31"-65"15,-24 20-12 1,-9 8-35-16,-18 9-21 0,21-6-5 16,-2-10-1-16,21-3-6 15,36-20-33-15,49-13-48 16,19-15-71-16,38-13-157 16</inkml:trace>
  <inkml:trace contextRef="#ctx0" brushRef="#br0" timeOffset="118910.5539">26679 12256 280 0,'46'-11'238'16,"9"6"-168"-16,7 5 25 16,12 0-47-16,-3 0-36 15,2 0-9-15,-21 0-3 16,-14 0-11-16,-35 5-23 16,-3 12-46-16,-14 0-74 15,-46 13-135-15</inkml:trace>
  <inkml:trace contextRef="#ctx0" brushRef="#br0" timeOffset="119060.4903">26804 12501 357 0,'65'-23'202'16,"15"8"-92"-16,4-3-31 16,28-6-62-16,-6 1-17 15,-8-4-5-15,-46 9-39 16,-41 3-85-16,-11-2-204 15</inkml:trace>
  <inkml:trace contextRef="#ctx0" brushRef="#br0" timeOffset="119324.563">28080 11929 464 0,'8'15'87'0,"-8"27"-4"16,0 9-37-16,-19 9-27 16,-19 1-15-16,3-8-3 15,-4-6-1-15,1-7-7 16,6-6-38-16,12-13-32 0,12-13-78 15,8-8-205 1</inkml:trace>
  <inkml:trace contextRef="#ctx0" brushRef="#br0" timeOffset="119518.3175">28462 11851 501 0,'27'0'74'15,"-27"5"-27"-15,6 31-4 16,-1 11-28-16,-5 0-10 16,3 0-3-16,-3-5-2 15,0 1-2-15,0-3-19 0,-33-3-41 16,-22-5-59-16,4-5-210 16</inkml:trace>
  <inkml:trace contextRef="#ctx0" brushRef="#br0" timeOffset="119720.3537">27840 12015 165 0,'14'-26'462'0,"57"11"-407"16,0 3-14-16,40-6-5 15,28 3-19-15,-2-11-5 16,7-2-4-16,-7 5-7 15,-31 0-1-15,-16 9-13 0,-41 14-44 16,-49 0-96-16,0 0-180 16</inkml:trace>
  <inkml:trace contextRef="#ctx0" brushRef="#br0" timeOffset="119990.1738">27636 12564 318 0,'13'-3'189'0,"45"-8"-106"16,4-4 18-1,28 0-26-15,36-11-23 0,29-7-21 16,22-7-16-16,-5-3-6 15,-16 0-7-15,-26 6-2 16,-29 8-4-16,-35 8-31 16,-36 20-51-16,-30 1-66 15,0 0-143-15</inkml:trace>
  <inkml:trace contextRef="#ctx0" brushRef="#br0" timeOffset="120448.4924">28470 12590 264 0,'-35'9'105'0,"-4"0"-48"16,-12 2 6-16,10-1 0 15,8-1-21-15,8 5-9 16,-7 10 5-16,-1 10 5 16,-27 12-1-16,3 7-4 0,16 2-7 15,3 2-16-15,19-4 3 16,19-11-3-16,0-11-9 15,43-15-4-15,55-16 4 16,22 0 4-16,8-17 0 16,-13-20-3-16,-30 2 7 15,-42 5-1-15,-35 4-5 16,-8 17-1-16,-79 9 0 16,-57 0-6-16,-22 16-1 15,5 10-1-15,30-3-12 16,53-3-32-16,34-18-86 15,36-2-41-15,0-35-241 0</inkml:trace>
  <inkml:trace contextRef="#ctx0" brushRef="#br0" timeOffset="121626.301">25362 14779 149 0,'0'-27'308'0,"0"10"-255"16,0 1 47-16,21 7-43 16,12 0-10-16,19 9 4 15,13 0-4-15,20 14-1 16,8 23-20-16,-3 9-4 0,-11 7-13 15,-19 6-7-15,-3-2-2 16,-16 1-1-16,-3-7-8 16,-5 1-34-16,-20-2-51 15,-13-11-47-15,0-17-115 16</inkml:trace>
  <inkml:trace contextRef="#ctx0" brushRef="#br0" timeOffset="121790.3706">26065 14767 225 0,'-79'5'420'15,"-27"44"-372"-15,-31 27 24 16,-13 19-29-16,6 12-37 16,-1 3-6-16,47-26-42 0,52-27-92 15,46-38-94-15</inkml:trace>
  <inkml:trace contextRef="#ctx0" brushRef="#br0" timeOffset="122646.557">26706 14746 412 0,'46'-24'147'0,"-2"3"-74"16,2 8-10-16,9-1-30 16,-3 5-2-16,5-3-14 15,-11 6-17-15,-13 4-3 16,-11 2-19-16,-22 0-67 16,0 0-120-16</inkml:trace>
  <inkml:trace contextRef="#ctx0" brushRef="#br0" timeOffset="122856.7292">26804 14995 460 0,'0'0'176'16,"33"0"-166"-16,8 0 14 15,24 0-8-15,33 0-16 16,-13 0-1-16,-25 0-73 16,-22 5-89-16,-27-5-285 15</inkml:trace>
  <inkml:trace contextRef="#ctx0" brushRef="#br0" timeOffset="124588.5769">28031 13873 38 0,'-14'-5'331'0,"14"5"-275"16,0 0-15-16,0-2-4 16,0-4-7-1,0 6-7-15,0 0-2 0,-8 8 4 16,-38 24 10-16,-11 6 3 15,10-2-11-15,28-6-15 16,19-13-9-16,0-4-2 16,33-13 12-16,32 0 12 15,1 0 3-15,-1 0 2 16,-8 0-9-16,-35 10-8 16,-22 15-3-16,0 15-5 15,-65 11-4-15,-33 1-1 16,-9-8-28-16,4-5-31 0,10-23-3 15,36-16-36 1,29 0-26-16,28-19-92 0</inkml:trace>
  <inkml:trace contextRef="#ctx0" brushRef="#br0" timeOffset="124782.3614">28116 13839 524 0,'60'-8'56'0,"2"8"-4"0,31-7-11 15,0 6-29-15,-3 1-12 16,-25 0-6-16,-24 1-46 16,-22 14-64-16,-13 7-75 15</inkml:trace>
  <inkml:trace contextRef="#ctx0" brushRef="#br0" timeOffset="124986.4431">28841 13990 228 0,'-11'7'215'0,"11"5"-136"15,0 5 10-15,11 1-28 16,30 15-35-16,-14 3-16 15,-22 7-8-15,-5 1-1 0,0-3-1 16,-27 0-5-16,-6-12-55 16,9-6-44-16,2-17-108 15</inkml:trace>
  <inkml:trace contextRef="#ctx0" brushRef="#br0" timeOffset="125181.3167">29261 13909 475 0,'27'0'65'0,"-8"0"-26"15,-5 18-5-15,10 20 2 16,-21 8-30-16,-3 4-5 16,0 6-1-16,0-5-2 15,-46-7-27-15,-14-6-44 16,-6-11-74-16</inkml:trace>
  <inkml:trace contextRef="#ctx0" brushRef="#br0" timeOffset="125390.6511">28579 14019 399 0,'8'-22'218'0,"58"15"-155"0,18-9-21 15,47 2-3 1,33 1-7-16,13-4-17 0,19-6-12 16,-13 3-3-16,-30 1-2 15,-31 11-30-15,-62 8-70 16,-46 0-63-16,-14 1-142 16</inkml:trace>
  <inkml:trace contextRef="#ctx0" brushRef="#br0" timeOffset="125698.238">27887 14750 302 0,'19'-21'212'16,"38"2"-140"-16,11-3 7 16,30-7-25-16,33 0-20 15,24-2 7-15,17-2-12 16,16-4-11-16,9 2-3 16,-12 4-11-16,-16 1-4 15,-24 12-2-15,-28 4-22 16,-30 14-48-16,-54 0-36 15,-28 0-84-15,4 21-187 0</inkml:trace>
  <inkml:trace contextRef="#ctx0" brushRef="#br0" timeOffset="126102.2163">29105 14746 133 0,'-27'0'319'0,"3"0"-288"16,-26 6 28-16,-1 17-5 15,-15 12-27-15,-13 6 6 16,-11 17 6-16,-3 7 3 15,9 15 3-15,13-3-15 16,30-9-20-16,41-19-6 16,0-19-4-16,66-20 1 15,37-10 7-15,23-7 6 16,4-39-4-16,1-6-5 16,-38-3 2-16,-36 14 13 15,-57 2-2-15,-11 16-11 16,-92 7-7-16,-31 12 0 0,-21 4-2 15,16 10-9 1,27 19-30-16,60-11-51 0,52-18-57 16,19-14-196-16</inkml:trace>
  <inkml:trace contextRef="#ctx0" brushRef="#br0" timeOffset="127460.1952">30259 9875 86 0,'11'-12'129'0,"-11"4"-74"16,0 5 15-16,8-4 0 15,3 3-13-15,-3-4-8 16,11 4-11-16,-11-2-12 16,-8 4-2-16,0-2-1 15,0 4 1-15,11 0-6 0,-3 26-7 16,11 13 11-16,-19 9-9 16,0 2-11-16,0-1-1 15,0-3-1-15,0-6-2 16,0-2-10-16,0-8-21 15,0-5-23-15,-19-9-25 16,14-9-92-16</inkml:trace>
  <inkml:trace contextRef="#ctx0" brushRef="#br0" timeOffset="127811.61">30133 10064 184 0,'0'0'124'0,"0"0"-82"15,0-7 24 1,60-6-13-16,17-2-11 0,15 1-4 16,1 2-13-16,-22 4-14 15,-19 8-11-15,-25 0-1 16,-19 0-40-16,-8 4-105 15</inkml:trace>
  <inkml:trace contextRef="#ctx0" brushRef="#br0" timeOffset="128300.0311">30788 9769 81 0,'0'0'126'0,"0"0"-102"15,-6 0 14-15,6 0 4 16,0 0 10-16,0-10 4 15,0-8-11-15,52-7 4 16,27 1-1-16,6 2-9 16,-20 7 10-16,-5 2-5 15,-3 5-10-15,-16 6-12 0,-16 2-7 16,2 0-9-16,-13 0-2 16,-9 7-1-16,-5 16 0 15,0 7 2-15,-5 8 6 16,-47 13-7-16,-8 9-2 15,3-3-2-15,7-1 1 16,20-6-1-16,22-12 0 16,8-8 0-16,0-7 0 15,33-11 0-15,19-7 1 16,-6-2-1-16,1-3 0 16,-9 0-6-16,-11 0-21 15,-27 0-37-15,0 0-74 16,0 0-157-16</inkml:trace>
  <inkml:trace contextRef="#ctx0" brushRef="#br0" timeOffset="128750.4624">31469 9891 168 0,'8'-3'210'16,"-8"3"-157"-16,0 0-9 0,0 0-26 15,0 0-8 1,0 0 0-16,0 0 15 0,30 0 11 16,-2 0 2-16,-9 0-7 15,-19 22 0-15,0 6-4 16,0 1-13-16,0-4-10 15,0-10-3-15,0-9-1 16,0-6 0-16,0 0-2 16,0-21-2-16,46-10 4 15,14 5 1-15,6-1-1 16,-15 5 1-16,-4 2-1 16,-9 6 1-16,-16 8 3 15,-11 6 4-15,-9 0 0 16,4 9 2-16,-6 18 9 15,0 8-9-15,0-2-8 0,0-3-2 16,0-6-2-16,-14-2-20 16,-5-2-37-16,0-6-30 15,11-2-59-15,8-12-169 16</inkml:trace>
  <inkml:trace contextRef="#ctx0" brushRef="#br0" timeOffset="129036.2371">32315 9795 132 0,'0'0'210'0,"0"13"-165"15,0 15 17-15,0 2-23 16,0 4-12-16,0 3 7 16,0 0 0-16,0 4-11 15,-6-4-15-15,-8-2-4 16,-10-2-4-16,-9-9-1 16,20-8-24-16,10-5-64 15,3-11-89-15</inkml:trace>
  <inkml:trace contextRef="#ctx0" brushRef="#br0" timeOffset="129276.4269">32544 9749 254 0,'0'0'101'16,"0"2"-54"-16,0 23-6 15,0 7-19-15,0 5 4 16,0 6 1-16,0 4-2 16,0-2-1-16,0-1-12 0,0-4-11 15,0-6-1 1,0-8-11-16,0-9-44 0,0-5-54 16,0-7-58-16</inkml:trace>
  <inkml:trace contextRef="#ctx0" brushRef="#br0" timeOffset="129522.2302">32140 9701 405 0,'71'-8'74'0,"19"3"4"0,27-4-27 16,17 2-17-16,-3 0 5 16,0-3-7-16,13-6-18 15,-19-3-14-15,-2 3 0 16,-49 9-37-16,-31-1-95 16,-15 5-208-16</inkml:trace>
  <inkml:trace contextRef="#ctx0" brushRef="#br0" timeOffset="130206.4336">29681 12107 317 0,'24'-16'140'15,"23"8"-89"-15,7-15 20 16,36 0-27-16,8 1 0 16,-11-3-9-16,-27 10-11 15,-16 7-20-15,-6 3-4 0,-21 5-3 16,-12 0-23-1,-5 0-52-15,0 13-65 0,-22-7-106 16</inkml:trace>
  <inkml:trace contextRef="#ctx0" brushRef="#br0" timeOffset="130408.4839">30158 11809 409 0,'8'0'180'0,"-8"6"-147"16,0 31 28-16,0 9-32 16,0 10-24-16,0-2-4 15,-5 6-1-15,-9-6 1 0,-13-4-1 16,2-1-6-16,-8-14-45 16,6-10-58-16,19-19-91 15</inkml:trace>
  <inkml:trace contextRef="#ctx0" brushRef="#br0" timeOffset="130850.2776">30548 11794 249 0,'0'0'147'0,"0"0"-112"16,0-5 4-16,19-14 19 16,65-11 12-16,14-2-1 15,25 2-10-15,-25 5-12 16,-24 9-2-16,-22 15-19 15,-30 1-20-15,-12 0-5 16,-10 32 1-16,0 16 3 16,-46 10-3-16,-25 14-2 0,-8 1 0 15,22-2 0-15,16-11-1 16,22-13 1-16,19-15 0 16,0-12 0-16,0-9-1 15,57-10 1-15,3-1 0 16,14 0-6-16,-3-3-7 15,-25-14-22-15,-8 10-17 16,-38 2-36-16,0 1-88 16,0-2-171-16</inkml:trace>
  <inkml:trace contextRef="#ctx0" brushRef="#br0" timeOffset="131210.4402">31325 11829 479 0,'19'-9'127'16,"-16"9"-92"-16,2 0-18 15,3 4 1-15,-2 23 1 16,-6 1-12-16,0 3 2 16,0 3-1-16,0-4-5 15,-6-15 1-15,6-7-1 16,0-8-3-16,0 0 3 15,49-23 1-15,30-17-3 16,9 0 0-16,2 5 2 16,-30 17 7-16,-20 11 6 15,-10 4-2-15,-21 3-1 0,-9 8-7 16,0 24 4-16,0 6-2 16,-28-3-6-16,1-7-2 15,8-10-8-15,5-5-17 16,-5 2-20-16,0-3-32 15,11-2-21-15,8-7-64 16,0-3-97-16</inkml:trace>
  <inkml:trace contextRef="#ctx0" brushRef="#br0" timeOffset="131428.3958">32110 11758 185 0,'3'0'275'16,"-3"0"-243"-16,0 7 26 0,0 13-14 16,0 2-26-16,0 10-9 15,0 4-3-15,0 5-4 16,0-2-1-16,-33-2-1 16,6 1-5-16,0-8-20 15,16-10-46-15,11-10-74 16,0-10-127-16</inkml:trace>
  <inkml:trace contextRef="#ctx0" brushRef="#br0" timeOffset="131652.2895">32505 11637 423 0,'0'0'145'0,"0"0"-138"15,0 28 1-15,0 6-4 16,0 4-3-16,-5 5 2 16,-17 5 0-16,-2-2-1 15,-9-1-2-15,0-3 0 16,0-11-11-16,1-5-53 16,4-11-64-16,1-8-154 15</inkml:trace>
  <inkml:trace contextRef="#ctx0" brushRef="#br0" timeOffset="131856.2176">31870 11661 341 0,'25'-19'338'15,"29"18"-291"-15,50-4 2 16,48-2-16-16,23-2-25 15,-3-10-8-15,-9-10 0 16,-18-9-7-16,-33 7-61 16,-55-12-102-16,-43 1-295 15</inkml:trace>
  <inkml:trace contextRef="#ctx0" brushRef="#br0" timeOffset="132650.2976">30226 14441 454 0,'52'-30'64'0,"19"12"-5"16,21 0 1-16,15 5-25 16,-4 8-8-16,-18 3-12 15,-6 2-10-15,-14 0-5 0,-13 0-3 16,-25 13-36-16,-27 4-53 16,0-3-81-16</inkml:trace>
  <inkml:trace contextRef="#ctx0" brushRef="#br0" timeOffset="132860.1749">30698 14277 440 0,'0'15'96'16,"0"20"-49"-16,24 2 7 0,3 10-43 15,1-4-9 1,-17 1-2-16,-11-1-7 0,0-11-42 16,0-6-55-16,-19-10-81 15</inkml:trace>
  <inkml:trace contextRef="#ctx0" brushRef="#br0" timeOffset="133266.4668">31090 14185 102 0,'0'0'305'0,"0"0"-278"16,0 0-9-16,0 5 15 15,0-5-18-15,38 0 8 16,28-5 27-16,8-12-4 16,2 5 2-16,-22 2-5 15,-7 5-5-15,-4 5-12 16,-21 0-8-16,3 0-14 16,-25 25-3-16,0 16 1 15,0 19 0-15,-58 11-2 16,-2 6 0-16,1 3-2 15,15-9 0-15,22-21 0 0,22-13 0 16,0-16-2-16,41-7-1 16,16-13-11-16,-2-1-2 15,2 0-16-15,-35 0-49 16,-11 0-61-16,-11 0-81 16</inkml:trace>
  <inkml:trace contextRef="#ctx0" brushRef="#br0" timeOffset="133632.2971">31687 14407 195 0,'25'-15'305'0,"-6"12"-241"15,-16 3-16-15,8 0-35 16,-6 12 2-16,-5 16-5 15,0 6 9-15,0 1-7 16,0-4-6-16,0-9-4 16,0-13-2-16,0-9-2 15,0 0-3-15,36-9 4 16,29-20 0-16,11 1 2 16,12 0 0-16,-26 11 2 15,-13 6 1-15,-16 9 5 16,-22 2 4-16,-3 0-6 0,-8 7 1 15,0 26 4 1,0 5-6-16,-8-4-6 0,-22-2-1 16,14-5-11-16,-3 2-21 15,-6-12-26-15,17-3-46 16,-6-11-127-16</inkml:trace>
  <inkml:trace contextRef="#ctx0" brushRef="#br0" timeOffset="133872.4426">32435 14343 377 0,'10'0'54'15,"-10"0"12"-15,22 6-18 16,11 14-28-16,-9 10-15 15,-24 4-3-15,0 9-1 16,-19 3-1-16,-19-2-2 16,11-5-15-16,13-1-35 15,-5-9-39-15,6-5-139 16</inkml:trace>
  <inkml:trace contextRef="#ctx0" brushRef="#br0" timeOffset="134112.2814">32707 14250 403 0,'0'0'59'0,"0"13"-31"15,0 19 21-15,0 7-18 16,0 6-18-16,8 5-5 15,-8 0-4-15,0 3-3 16,-8-5-1-16,-16-4-2 0,2-6-28 16,-3-11-59-16,6-1-122 15</inkml:trace>
  <inkml:trace contextRef="#ctx0" brushRef="#br0" timeOffset="134292.2417">32225 14277 665 0,'62'-2'95'16,"39"2"-39"-16,55 0-14 16,29 0-42-16,-16 0-6 15,-24-16-87-15,-20-25-149 16</inkml:trace>
  <inkml:trace contextRef="#ctx0" brushRef="#br0" timeOffset="138796.9127">11655 2926 44 0,'0'-20'0'0,"-14"5"-44"16</inkml:trace>
  <inkml:trace contextRef="#ctx0" brushRef="#br0" timeOffset="139270.199">11655 2926 7 0,'-289'-98'63'15,"275"94"29"-15,1 0-11 16,2-2-21-16,-8 2-13 16,5 1 0-16,-2 0-21 0,-14 1-3 15,2 0-4 1,1-7 2-16,16 0 5 0,11-4 0 15,0-1-11-15,0 2-6 16,0 8 12-16,0 1 0 16,0 1-4-16,0 1 0 15,0-2-2-15,0 3 2 16,0-2-3-16,0 0-1 16,0-3-1-16,38 4 0 15,50-1 1-15,48-6 4 16,22-3-2-16,17 0-3 15,-31 0 4-15,-18 7-2 0,-42 4-4 16,-38 0-2 0,-32 0-6-16,-14 0-1 0,-22 0 0 15,-81 8-1-15,-61 14 0 16,-40 8-7-16,-25-1-2 16,8 4 5-16,3-8 3 15,48-10 1-15,59-8 0 16,64-7 0-16,47 0 0 15,0 0 0-15,41 0-8 16,57-3 1-16,52-10 7 16,14 1 1-16,-6 8 0 15,-60 4 1-15,-60 0-2 16,-29 25-1-16,-18-2-49 16,-75-17-168-16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8:02:29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3974 4784 96 0,'-14'0'223'15,"-5"-4"-212"-15,19 4 19 16,0-1 1-16,0 1-2 16,0-3-1-16,0-1-16 15,0-5 26-15,0-1-2 16,19 0-3-16,36-2 16 0,10-4-9 16,6 1-3-16,8 5-7 15,-13 4-3-15,-20 3-12 16,-13 3-9-16,-14 9 3 15,-5 27 7-15,-14 17-5 16,-3 10-3-16,-54 5-5 16,-3-8-1-16,16-14-1 15,17-21-1-15,21-14 0 16,6-11 0-16,6 0-1 16,46 0 1-16,21 0 2 15,-2 0 1-15,-11 4 0 16,-22 25 0-16,-24 18 2 0,-14 22 9 15,-27 18 3-15,-77 4-7 16,-32-4-7 0,-9-25-3-16,6-18-1 0,22-29-5 15,13-15-9-15,25 0-29 16,38-10-27-16,28-5-25 16,13-7-86-16</inkml:trace>
  <inkml:trace contextRef="#ctx0" brushRef="#br0" timeOffset="367.7874">5945 4942 381 0,'0'-2'85'16,"-24"2"-49"-16,-17 0 23 16,-16 12-30-16,-36 24-17 15,-11 22 6-15,-13 17 7 0,16 6 3 16,17 8 0-1,26-5-9-15,37-13-15 0,21-16-2 16,0-16-2-16,13-9 0 16,39-13 0-16,27-12-7 15,27-5-31-15,31-2-24 16,13-19-100-16,2-14-181 16</inkml:trace>
  <inkml:trace contextRef="#ctx0" brushRef="#br0" timeOffset="681.9202">6720 5121 458 0,'-98'24'40'0,"5"23"-25"16,3 0 42-16,11-3-18 15,32-10-21-15,42-17-6 16,5-7-11-16,14-10 10 15,57 0 32-15,13 0-7 16,14 0-2-16,-24 3 6 16,-17 22-2-16,-35 14-9 15,-22 19-2-15,-14 15-5 16,-78 5-10-16,-20-6-9 16,5-17-3-16,17-25 0 15,25-23-6-15,19-7-14 16,27-30-35-16,19-24-42 0,27-12-44 15,68-5-63-15,20-10-194 16</inkml:trace>
  <inkml:trace contextRef="#ctx0" brushRef="#br0" timeOffset="1071.7601">7311 4763 328 0,'-2'-2'57'0,"2"-1"-33"0,0 1 10 15,0-1 8-15,0-1 10 16,52-4 1-16,7-2-6 15,-4 5-4-15,-11 3 4 16,-17 2-4-16,-8 2-16 16,-19 28-12-16,0 20 11 15,-52 10-12-15,-21 14-7 16,-4 1-4-16,25-11-1 16,44-22-1-16,8-19-1 15,19-23 0-15,66 0-2 0,13-21 0 16,3-11-1-16,-6-7-14 15,-13 9-32-15,3 2-45 16,-28 4-82-16,-11 9-212 16</inkml:trace>
  <inkml:trace contextRef="#ctx0" brushRef="#br0" timeOffset="1828.9181">7107 5236 235 0,'-8'0'63'0,"8"0"-4"15,0 0-4-15,-6 0-17 16,1 0-1-16,-9 0 10 16,6 0 3-16,-6 0-4 15,-24 7-6-15,-14 26-17 16,-21 21 0-16,-12 11 7 16,14 9 5-16,20 7 9 15,31 1-19-15,20-2-14 16,0-13-4-16,63-16-2 15,16-16-3-15,9-20-2 0,15-15-5 16,42-9-40-16,-6-51-129 16,-3-22-444-16</inkml:trace>
  <inkml:trace contextRef="#ctx0" brushRef="#br0" timeOffset="2819.4673">8555 4652 443 0,'-28'-6'48'0,"15"6"27"16,-17 0-7-16,-6 21-29 0,-21 33-8 15,-14 22-4 1,3 25-2-16,22 16-6 0,16 7-5 16,22 2-9-16,8-12-4 15,19-23-1-15,35-21-1 16,17-20-3-16,14-15-4 15,2-17-18-15,3-16-76 16,-17-2-28-16,-2-7-60 16</inkml:trace>
  <inkml:trace contextRef="#ctx0" brushRef="#br0" timeOffset="3171.7252">9084 4952 399 0,'0'-16'51'16,"16"-4"-45"-16,60-3 46 16,9-6-3-16,2-3 8 15,-2 6 0-15,-6 7-13 16,-33 12-14-16,-13 7-2 15,-14 0-12-15,-19 17-8 16,0 34 2-16,-41 17 2 16,-43 25-9-16,-6 7-2 15,16-1 1-15,28-17-2 16,46-22-2-16,0-22-2 16,27-22-2-16,44-9-1 0,8-7 0 15,5 0-8-15,9 0-8 16,-8-15-22-16,-6-2-57 15,-28-9-119-15</inkml:trace>
  <inkml:trace contextRef="#ctx0" brushRef="#br0" timeOffset="3375.8341">10076 4988 541 0,'33'0'71'0,"51"0"-23"0,15 12 20 16,4 4-33-16,-16 5-23 16,-10-6-10-16,-17 7-2 15,-19 0-3-15,-3-4-5 16,-5 0-32-16,-14-11-119 16,-6-7-132-16</inkml:trace>
  <inkml:trace contextRef="#ctx0" brushRef="#br0" timeOffset="3538.0497">10646 4940 346 0,'-131'66'198'16,"-8"29"-165"-16,3 12 33 0,10-4-44 16,20-16-19-16,41-19-3 15,46-23-12-15,19-22-48 16,13-23-100-16</inkml:trace>
  <inkml:trace contextRef="#ctx0" brushRef="#br0" timeOffset="3765.5194">11058 4472 520 0,'0'20'41'0,"38"29"-8"16,14 23 25-16,-17 21 4 16,-35 20-8-16,0 15-3 15,-41 13-17-15,-62 1-15 16,-15-19-18-16,20-28-1 16,33-32-17-16,29-56-128 15,36-21-283-15</inkml:trace>
  <inkml:trace contextRef="#ctx0" brushRef="#br0" timeOffset="4221.764">11851 4875 420 0,'0'-3'117'0,"38"3"-104"15,41-1 38-15,1-6-22 16,4-2-14-16,-13 4-15 16,-16 5-1-16,-9 0-25 15,-16 0-109-15,-30 0-216 16</inkml:trace>
  <inkml:trace contextRef="#ctx0" brushRef="#br0" timeOffset="4379.7808">11960 5136 667 0,'0'9'23'0,"47"4"-14"16,59-13-9-16,30 0-4 16,-2-49-97-16,8-21-422 15</inkml:trace>
  <inkml:trace contextRef="#ctx0" brushRef="#br0" timeOffset="6059.554">13457 4411 405 0,'0'-8'33'0,"0"3"24"15,19 0 15-15,0 1-15 16,9 2-3-16,-9 2-8 0,-14 0-15 15,3 0-9-15,-8 26 3 16,0 21-5-16,-21 20-9 16,-56 11-7-16,-2 7-3 15,14-7-1-15,18-17 0 16,42-18-2-16,5-22-5 16,71-21-4-16,54 0-9 15,20-29 6-15,18-12 6 16,-32 2-11-16,-22 4-7 15,-30 0-42-15,-19 2-49 16,-13-2-62-16</inkml:trace>
  <inkml:trace contextRef="#ctx0" brushRef="#br0" timeOffset="6269.4529">14322 4226 489 0,'-9'0'41'15,"-2"16"-17"-15,11 24 24 16,-2 17 6-16,-4 15-9 16,-7 15-11-16,-12 18 2 15,-16 11-5-15,-16 6-11 16,-8 1-15-16,-9-8-5 16,22-15 0-16,19-10-13 15,28-19-65-15,5-32-160 0</inkml:trace>
  <inkml:trace contextRef="#ctx0" brushRef="#br0" timeOffset="7731.2753">4222 7327 270 0,'0'-8'100'16,"0"2"-59"-16,0-6 10 15,8-5-20-15,-2 9 1 16,7-1-2-16,1 1 0 15,-8 4-2-15,-6 3 6 16,0-2-1-16,0 3-5 16,0 0 0-16,0 0 5 15,0 0 0-15,0 0-10 16,-20 0-2-16,-18 3-9 16,-27 26-7-16,-28 25-5 0,-11 21 0 15,4 17 0-15,15 8 0 16,33-4-1-16,20-3 1 15,32-12-1-15,0-17 0 16,40-14-1-16,42-23-4 16,6-14-8-16,15-13-24 15,17-13-29-15,3-34-69 16,-11-12-136-16</inkml:trace>
  <inkml:trace contextRef="#ctx0" brushRef="#br0" timeOffset="8047.6119">5095 7348 383 0,'-79'20'191'16,"21"10"-190"-16,17-6 3 15,28-5 1-15,7-8-4 16,6-7-1-16,6-4 4 15,54 0 28-15,5 0 4 16,6 0-2-16,-3 14 9 16,-10 9 4-16,-26 11-8 0,-24 13-12 15,-8 10-7-15,-16 7-8 16,-74 0-5-16,-8-10-6 16,-14-21-1-16,28-17-4 15,18-16-14-15,25 0-26 16,36-26-39-16,5-16-60 15,33-2-64-15</inkml:trace>
  <inkml:trace contextRef="#ctx0" brushRef="#br0" timeOffset="8325.7444">6221 7209 320 0,'-98'59'139'0,"-14"19"-87"15,3 9 43-15,22-3-43 16,40-10-13-16,36-19-24 16,11-17-10-16,47-15 0 15,37-20 6-15,25-3 8 16,-8 0-12-16,3-7-7 15,-12-11 0-15,-13-3-13 16,-13 3-37-16,-28-9-107 16,-16-8-292-16</inkml:trace>
  <inkml:trace contextRef="#ctx0" brushRef="#br0" timeOffset="8901.4895">6799 6945 31 0,'-14'-2'243'16,"9"2"-194"-16,-3-2 3 16,2-1-6-16,-2 0 6 15,2 1-1-15,1 0 0 16,5 2-6-16,0-3-7 0,0 3-7 16,0 0-5-16,5-2 6 15,36-3-1-15,3 3-9 16,-3 2-4-16,-8 0-4 15,-14 0-4-15,-6 0-1 16,-7 26-1-16,-6 15 2 16,0 8-4-16,0 1-4 15,0-9-1-15,0-6-1 16,0-14-1-16,27-13-2 16,19-4-3-16,20-4-9 15,10 0-33-15,17-19-106 16,-14-30-216-16</inkml:trace>
  <inkml:trace contextRef="#ctx0" brushRef="#br0" timeOffset="9247.5792">8517 6614 572 0,'-120'48'28'0,"-3"33"37"15,-22 19 11-15,6 27-12 16,17 18-20-16,37-1-20 16,39-8-21-16,46-29-3 15,0-32-2-15,65-28-10 16,52-25-54-16,53-14-79 16,1-8-130-16</inkml:trace>
  <inkml:trace contextRef="#ctx0" brushRef="#br0" timeOffset="9951.5831">8966 6799 243 0,'-5'0'145'0,"0"0"-129"15,5 0 9-15,0 0 6 16,0-3 26-16,5 0 1 16,41 2-13-16,6-4 1 15,19-5 4-15,3 2-2 16,-14 5-14-16,-3 2-15 15,-11 1-10-15,-27 0 0 16,3 0-2-16,-11 28 3 16,-11 14 3-16,-5 14-5 15,-61 15-6-15,-21 6-1 0,-3 10-1 16,16 1 0-16,23-11-2 16,31-17 1-16,20-19-3 15,14-15 0-15,46-14 1 16,30-8-4-16,3-4-2 15,10 0-17-15,1-12-26 16,-17-11-56-16,-10-6-93 16,-28-7-258-16</inkml:trace>
  <inkml:trace contextRef="#ctx0" brushRef="#br0" timeOffset="10191.6023">9956 6988 389 0,'0'0'124'15,"0"0"-97"-15,38 5 41 16,28 12-33-16,2 3-8 16,3 3-1-16,3 2-10 15,2 4-4-15,-11-3 1 16,-10 2-9-16,2-5-4 15,-16-10-9-15,3-3-37 16,-12-10-119-16,-15 0-185 16</inkml:trace>
  <inkml:trace contextRef="#ctx0" brushRef="#br0" timeOffset="10358.0239">10540 6962 498 0,'-112'55'53'15,"-11"23"49"-15,3 11-28 16,3 0-58-16,5-7-16 16,33-23-2-16,41-21-13 15,38-17-60-15,0-21-58 16,74-6-152-16</inkml:trace>
  <inkml:trace contextRef="#ctx0" brushRef="#br0" timeOffset="10605.4263">10968 6583 508 0,'0'0'111'0,"30"31"-106"15,43 12 20-15,7 14 10 16,-10 16 3-16,-23 19-6 15,-36 20 14-15,-11 19-5 16,-85 12-8-16,-24-9-23 16,-11-20-10-16,11-36-6 0,49-30-41 15,14-48-140-15,40-25-166 16</inkml:trace>
  <inkml:trace contextRef="#ctx0" brushRef="#br0" timeOffset="11001.5237">11805 6854 283 0,'0'0'214'0,"19"0"-191"16,60 0 49-16,6 0-54 15,2 0-5-15,-11-7-9 16,-8-1-4-16,-10 5 0 0,-26 3-22 16,-18 0-142-16</inkml:trace>
  <inkml:trace contextRef="#ctx0" brushRef="#br0" timeOffset="11159.2866">11982 7032 558 0,'0'15'144'0,"6"2"-113"15,54-3-22-15,24-14-9 16,14-6-36-16,9-46-202 0</inkml:trace>
  <inkml:trace contextRef="#ctx0" brushRef="#br0" timeOffset="11811.5275">12920 6233 341 0,'11'0'85'0,"-11"0"-53"15,8 0 13-15,3 0-5 16,5 0-27-16,-5 0-3 15,8 0 13-15,-10 0-2 16,-9 0-7-16,0 7 7 16,0 19 1-16,0 5-4 15,-9 10-13-15,-10-4-4 16,8-6-1-16,11-7 0 0,0-10-4 16,20-12 0-16,37-2 2 15,14 0 1-15,2 0-1 16,-2-13-7-16,-24-5-13 15,-1-5-25-15,-13 0-63 16,-20-6-108-16</inkml:trace>
  <inkml:trace contextRef="#ctx0" brushRef="#br0" timeOffset="12043.7217">13425 6156 100 0,'-3'0'336'0,"3"0"-319"16,0 18 45-16,0 4-7 16,0 8-16-16,0 13-21 15,0 5 5-15,0 7-3 16,0 0-12-16,-11 0-4 16,-22-4-4-16,11-3 0 15,-2-8-5-15,5 0-9 16,11-11-39-16,2-12-83 15,6-10-58-15</inkml:trace>
  <inkml:trace contextRef="#ctx0" brushRef="#br0" timeOffset="12313.6966">14322 6042 81 0,'0'-10'385'0,"0"10"-355"16,0 0 4-16,0 10 3 16,0 22 11-16,-28 15-29 15,-24 18 4-15,-13 15 1 16,-28 16 3-16,-16 17 4 16,-16 10 7-16,-1 1-13 15,-10 1-16-15,24-8-7 0,28-21-2 16,32-18-7-16,38-30-22 15,14-27-57-15,6-21-67 16,73-35-116-16</inkml:trace>
  <inkml:trace contextRef="#ctx0" brushRef="#br0" timeOffset="13049.4782">14144 6765 249 0,'-19'7'31'0,"6"-2"-29"15,-1 0 14-15,9-5 25 16,5 0 4-16,-9 0-4 15,4 0 22-15,-1 0 6 16,6 0-10-16,0 0-9 16,0-5-10-16,0-7-17 15,20 1 7-15,18 5-9 16,-11-3 2-16,-2 5 4 16,-12 4-9-16,-5 0-10 15,-8 0-5-15,0 0-1 16,6 0-2-16,-1 0 0 0,3 0 0 15,3 0 1-15,-8 0-1 16,2 0 0-16,-5 0 1 16,0 0 0-16,0 4 5 15,0 11 0-15,0 3-2 16,-27 2 0-16,-11-4-1 16,5 2-2-16,1-3-1 15,4 1 0-15,9-8 0 16,6 0 0-16,-6-1 0 15,5 4 0-15,-5-1 0 16,-6-1-1-16,3 2 1 16,9-4 0-16,7-2 0 0,6-3 0 15,0-2 0 1,0 0 0-16,0 0 0 16,0 0 0-16,19 0 0 0,33 0 2 15,16 0 1-15,-2 0-2 16,-1 0 2-16,-7 0 4 15,-7 0 2-15,-4 8 0 16,-15 5-5-16,-4 4-3 16,-17 5 1-16,-11 7-1 15,0 11 0-15,-30 5 2 16,-44 2-1-16,-16 4 0 16,-8-7-1-16,0-11-1 15,5-9 0-15,14-17-2 0,33-7-9 16,13 0-29-1,33 0-64-15,0-26-139 0</inkml:trace>
  <inkml:trace contextRef="#ctx0" brushRef="#br0" timeOffset="14077.4325">13921 6894 172 0,'0'-3'39'0,"0"3"-28"0,0-4 15 16,0 3 7-1,0 1-10-15,0-6 11 0,0 5-15 16,0-1 7-16,0-3 3 16,0 3 4-16,0-3 3 15,0 0-1-15,0-1-2 16,27-7-4-16,11-2-2 16,3-5-11-16,-8 4 16 15,-9-2-8-15,-5 7-3 16,-10 4-10-16,-9 2-5 15,0 4-3-15,0-3 0 16,0 3-2-16,5 1 1 0,-5-4 0 16,0 1-2-16,0 0 0 15,0-1 4-15,0 2 7 16,-14 2-1-16,-24 0-8 16,-14 0-1-16,1 0-1 15,-1 2 0-15,11 5 0 16,8 0 0-16,9-7 0 15,2 0 0-15,16 0-2 16,6 0-7-16,0 0-50 16,0 0-117-16</inkml:trace>
  <inkml:trace contextRef="#ctx0" brushRef="#br0" timeOffset="21239.7105">2439 7656 123 0,'-11'-20'174'16,"-3"8"-139"-16,14 3 11 16,0 2-14-16,0 7-8 15,-5 0-10-15,5 0-3 16,0 0 13-16,0 0 0 16,0 28 19-16,24 21 1 15,36 23-23-15,-8 19-12 16,0 18-3-16,0 0-5 15,-11-4 1-15,5-22-1 16,-8-20 1-16,-10-26 1 16,-1-22-2-16,3-15 3 0,3-42 13 15,7-49 0-15,-1-49-17 16,-18-37-5-16,-21-32-15 16,0-21 8-16,-73-3 10 15,2 25 2-15,25 48 1 16,46 54 1-16,19 45 6 15,87 34-2-15,55 21-1 16,43 6 6-16,25 0 10 16,28 0 5-16,-4 6-10 15,-2-6-6-15,-14 0-10 16,-16-10-7-16,-68-30-100 16</inkml:trace>
  <inkml:trace contextRef="#ctx0" brushRef="#br0" timeOffset="22965.3856">12579 7233 285 0,'0'0'14'16,"0"0"0"-16,0 0-3 15,0 0 3-15,0 0 13 16,0 0-6-16,0 13-2 16,0 0 1-16,11 9-2 15,3 5-5-15,5 2-6 16,3 9 4-16,-9-3-2 16,4-4-1-16,-4-8 6 15,-13-7-5-15,9-8-2 0,-9-7 3 16,0-1-2-16,5 0 3 15,3-25 26-15,3-27-14 16,-11-25-22-16,0-27-1 16,0-24-1-16,-63-17 1 15,-43-21-2-15,-30-15 2 16,-3 2 0-16,21 24 1 16,53 42-1-16,57 38 1 15,8 36 2-15,73 24-3 16,50 15 0-16,54 0 0 15,33 15 2-15,41 7 10 16,24 1-3-16,6-4-9 16,-5 1 0-16,-42-9-58 15,-62-11-276-15</inkml:trace>
  <inkml:trace contextRef="#ctx0" brushRef="#br0" timeOffset="24097.3073">4165 10307 412 0,'0'0'58'16,"0"-2"-25"-16,0 2 8 15,0 0 7-15,0 0-6 16,-19 0-8-16,-41 0 1 16,-19 13-20-16,-25 29 0 15,-8 14 8-15,6 13-5 16,16 9 6-16,25 2-10 15,37-3-13-15,28-10-1 16,6-13 0-16,62-14-4 16,16-18-7-16,15-12-36 0,12-10-68 15,-2-16-78-15</inkml:trace>
  <inkml:trace contextRef="#ctx0" brushRef="#br0" timeOffset="24403.5445">5193 10212 101 0,'-93'0'452'0,"3"6"-435"16,-3 28 24-16,3 11-15 15,17 0-13-15,13-6-7 0,41-10 3 16,19-11 0-1,5-10 3-15,69-5 25 0,5-1 4 16,11 2-6-16,-22 6-8 16,-30 4-2-16,-30 10-11 15,-8 16-3-15,-40 11 1 16,-72 0-7-16,-14-7-5 16,9-16-11-16,46-15-39 15,44-13-51-15,27 0-54 16,52-23-91-16</inkml:trace>
  <inkml:trace contextRef="#ctx0" brushRef="#br0" timeOffset="24630.8325">6144 10124 466 0,'-114'34'98'16,"-14"35"-71"-16,-6 16 38 15,6 13-18-15,46-7-31 16,44-17-1-16,38-19-3 16,27-26-10-16,63-18-2 15,30-11-1-15,17-8-14 16,7-32-44-16,-13-14-78 0,-25-13-230 16</inkml:trace>
  <inkml:trace contextRef="#ctx0" brushRef="#br0" timeOffset="25033.4715">7748 9644 324 0,'-38'0'174'0,"-22"0"-122"16,0 28 0-16,-25 34 6 16,-5 35 10-16,6 24-6 15,10 29-5-15,28 10-17 16,32-6-13-16,14-22-23 16,46-28-4-16,52-34-4 0,14-28-38 15,0-19-66-15,-14-23-67 16,-19-21-193-1</inkml:trace>
  <inkml:trace contextRef="#ctx0" brushRef="#br0" timeOffset="25483.4272">8157 10097 364 0,'-3'0'82'0,"3"0"-38"15,0 0 6-15,33 0 10 16,46-16-14-16,13-4 1 16,12 3-1-16,-30 6 12 15,-14 9-7-15,-28 2-18 16,-21 15-18-16,-11 34-2 16,-19 19 0-16,-79 21-9 15,-38 8-3-15,10 3-1 0,23-13-2 16,56-23 1-16,47-20-5 15,0-22-6-15,58-18 2 16,34-4-1-16,20 0 0 16,5-20-4-16,1-2-8 15,-12-8-34-15,-8-3-82 16,-13-1-142-16</inkml:trace>
  <inkml:trace contextRef="#ctx0" brushRef="#br0" timeOffset="25739.6663">9152 10260 388 0,'33'0'108'0,"-9"13"-9"15,23 11-31-15,-1 2-44 16,11-4-9-16,-2-3-10 16,-4-2-5-16,1-5-3 15,0-1-10-15,-6-9-53 16,14-2-119-16,-8 0-90 16</inkml:trace>
  <inkml:trace contextRef="#ctx0" brushRef="#br0" timeOffset="25902.7597">9877 10168 133 0,'-84'11'324'0,"-28"29"-257"16,-5 18 15-16,-20 12-20 15,-2 9-17-15,8-2-32 16,14 0-13-16,33-13 0 16,24-16-5-16,41-17-23 15,19-19-60-15,19-12-114 16,65-17-130-16</inkml:trace>
  <inkml:trace contextRef="#ctx0" brushRef="#br0" timeOffset="26129.8481">9951 9760 454 0,'27'0'103'15,"17"39"-84"-15,10 21 24 16,-16 27 5-16,-19 20 2 16,-19 23-1-16,-10 14 12 15,-72 7-12-15,-27-3-14 16,-17-25-35-16,14-28-1 16,28-43-76-16,24-52-194 15</inkml:trace>
  <inkml:trace contextRef="#ctx0" brushRef="#br0" timeOffset="26854.5233">11183 9950 231 0,'0'-4'138'15,"0"3"-88"-15,0 1-2 16,19-2 18-16,33-4 1 15,8 4-28-15,11-5-9 16,-11 2-8-16,-14-1-17 16,-2 4-5-16,-11 0-1 15,-6-1-20-15,-13 1-80 16,-9 2-97-16</inkml:trace>
  <inkml:trace contextRef="#ctx0" brushRef="#br0" timeOffset="27043.511">11183 10136 479 0,'0'5'82'0,"57"5"5"16,31-1-33-16,-4-3-36 15,-5-6-17-15,-13 0-1 16,-14 0-26-16,-14-13-112 15,-11-20-145-15</inkml:trace>
  <inkml:trace contextRef="#ctx0" brushRef="#br0" timeOffset="28011.1912">12795 9089 133 0,'-9'0'124'0,"9"0"-111"16,0 0 6-16,0 0 0 15,0 0-2-15,-10-3 7 0,10 0 21 16,-9 0 7-16,9 1-13 15,0 2-14-15,0 0 0 16,0-5-6-16,0 3 6 16,41-2 6-16,17 3-2 15,7-4-5-15,-10 5-6 16,-4-3 1-16,-4 3 2 16,-4 0-7-16,-10 0-4 15,-11 0-5-15,-9 0-3 16,-2 3-1-16,-2 2-1 15,-4-4 0-15,3 5-1 16,-8-1 1-16,0 3 1 16,0 2-1-16,0 4 0 0,0 4 0 15,0 3 0-15,-8 6 0 16,-11-6 0-16,-3 1 0 16,3 0 0-16,8-5 0 15,3-8-1-15,8 4-1 16,0-7 0-16,0 2 2 15,19 3 0-15,27-6 0 16,9 2 0-16,8-4 0 16,5 4 0-16,-11-3 0 15,-2 0 0-15,-17 2-6 16,-6-1-19-16,-12-3-37 16,-7 2-34-16,-13 0-36 0,0-1-224 15</inkml:trace>
  <inkml:trace contextRef="#ctx0" brushRef="#br0" timeOffset="28431.4293">14354 9010 25 0,'0'-1'332'15,"0"1"-298"-15,0 0-15 16,0 0 0-16,-13 1 1 16,-47 26 5-16,-11 9 16 15,-27 19-1-15,-28 17 2 16,9 12-10-16,-14 6-9 16,6 2-13-16,7-8-4 0,26-7-3 15,21-16-3-15,16-10-2 16,17-9-9-16,27-15-9 15,-2-6-60-15,13-14-87 16</inkml:trace>
  <inkml:trace contextRef="#ctx0" brushRef="#br0" timeOffset="28963.4924">13640 9751 240 0,'0'0'119'0,"0"6"-92"15,0 23 32-15,0 8-9 16,0 10-1-16,0 6-6 16,0 6-17-16,0-2 3 15,0-6 7-15,11-9-19 16,16-19-13-16,0-12-3 16,12-11 5-16,-12 0 7 0,14-30-4 15,-9-16-9-15,-7-7-1 16,-6-6 0-16,-19-4-5 15,0 0-6-15,0 12-5 16,-5 4-5-16,-9 11 19 16,14 18 3-16,0 5 1 15,0 5-1-15,0 6 2 16,0-3 0-16,8-2-1 16,36-3 1-16,35-6-1 15,14-1 5-15,24-4 8 16,5-2 4-16,4 2 0 15,-14 3 3-15,-14 5-11 16,-25 2-10-16,-21 6-2 0,-5 5-23 16,-17-3-103-1,-22 3-168-15</inkml:trace>
  <inkml:trace contextRef="#ctx0" brushRef="#br0" timeOffset="29585.5101">14242 9886 225 0,'0'0'84'0,"0"0"-54"15,0 0-17-15,0-4 5 16,0 3 6-16,0 1 11 16,0-3 1-16,0-1 1 0,0 0 10 15,0-3 4-15,33-1-14 16,14-2-8-16,-9 1 3 16,14 2-2-16,-6-1 1 15,-13 3-11-15,-12-2-3 16,-15 7-12-16,-6 0-3 15,0 0 0-15,0 27 7 16,-6 12 3-16,-34 3-9 16,-1-1-2-16,22-12-1 15,13-12 0-15,6-8-1 16,0-7-1-16,46-2 2 16,14 0 2-16,3 0 1 0,-3 0-1 15,-8 18 3-15,-25 17 6 16,-27 9 8-16,0 10-5 15,-79-1-4-15,-33-3-10 16,-10-22-4-16,15-18-45 16,9-10-72-16,19-10-99 15</inkml:trace>
  <inkml:trace contextRef="#ctx0" brushRef="#br0" timeOffset="30365.5492">12277 9028 100 0,'-9'0'85'0,"9"-3"-35"16,0-1 18-16,0 0-17 15,0-3-20-15,0 6 6 16,0 1-1-16,0 0-5 16,0 0-7-16,-5 0-6 0,5 0 2 15,0 0 5-15,0 9 5 16,0 12-13-16,0 7 0 15,5 10 8-15,4 6-11 16,-9 4-3-16,0 0-8 16,0-13-3-16,0-10 0 15,0-10-10-15,19-13-30 16,-6-2-58-16,1 0-63 16</inkml:trace>
  <inkml:trace contextRef="#ctx0" brushRef="#br0" timeOffset="30719.5361">12015 9159 218 0,'0'0'65'0,"0"0"-40"16,-8 0-1-16,8 0 23 16,0 0-3-16,0 0 20 15,0 0-3-15,19 0-11 0,30 1-9 16,8 5-4-16,14-6-20 15,3 0-11-15,-1 0-4 16,17 0-2-16,-16-17-4 16,5 4-50-16,-14-8-114 15,-35 2-251-15</inkml:trace>
  <inkml:trace contextRef="#ctx0" brushRef="#br0" timeOffset="31093.5861">12187 9744 534 0,'30'13'76'16,"95"-5"8"-16,39-2-71 16,18-6-13-16,9-12-38 15,-38-35-279-15</inkml:trace>
  <inkml:trace contextRef="#ctx0" brushRef="#br0" timeOffset="38461.3601">4080 12421 260 0,'-21'0'261'0,"-7"4"-221"16,12 3 15-16,-20 6-27 16,-2 5-15-16,-13 4 5 15,-9 5 4-15,8 0 0 16,5 0-7-16,9-3-5 15,25-13-6-15,13-4-4 16,0-3 0-16,0 0 4 16,27 3 13-16,6 11 2 15,-1 5-3-15,-13 11 8 16,-19 16 0-16,0 11-9 16,-27 4-8-16,-44-1-5 15,-13-15-2-15,5-17 0 0,5-19-3 16,3-13-3-16,17 0-17 15,15-7-31-15,20-15-29 16,19-2-27-16,6-4-24 16,59 2-9-16,20-4-45 15</inkml:trace>
  <inkml:trace contextRef="#ctx0" brushRef="#br0" timeOffset="38731.2555">4405 12623 349 0,'0'0'31'0,"0"0"44"16,3 0-13-16,10 0-8 15,-2 6 2-15,8 10-3 16,3 8-12-16,-3 7-14 15,-5 10-12-15,-14 4-5 16,0-2-7-16,0-3-3 16,-28-6-1-16,4-12-7 15,16-7-17-15,-6-13-81 0,14-2-90 16</inkml:trace>
  <inkml:trace contextRef="#ctx0" brushRef="#br0" timeOffset="38925.3993">4484 12445 522 0,'-11'-2'45'0,"11"2"-45"16,0 0-1-16,19 0-16 15,8 0-89-15,-8 0-177 0</inkml:trace>
  <inkml:trace contextRef="#ctx0" brushRef="#br0" timeOffset="39233.485">4931 12645 438 0,'-14'0'148'16,"14"6"-117"-16,0 9-21 16,0 6 14-16,22 0-2 15,8-3-17-15,-11-6-2 16,-2-9-3-16,15-3 2 0,26-13 11 16,26-22 18-1,33-3-3-15,-2 10 1 0,-6 13 15 16,-16 11-8-16,-28 4-17 15,-27 22-9-15,-29 27-2 16,-9 7-1-16,0-5-7 16,-33-17-5-16,-3-17-46 15,17-15-49-15,19-2-31 16,0-7-126-16</inkml:trace>
  <inkml:trace contextRef="#ctx0" brushRef="#br0" timeOffset="39473.1802">6878 11962 578 0,'-79'62'7'0,"8"24"19"15,-3 16 6-15,-5 18-3 16,8-2 7-16,25-7-10 15,13-8-10-15,33-24-12 16,0-13-4-16,47-25-5 16,24-17-21-16,8-11-63 15,0-13-20-15,-14 0-57 16</inkml:trace>
  <inkml:trace contextRef="#ctx0" brushRef="#br0" timeOffset="39871.2382">7219 12324 403 0,'0'0'35'0,"0"-3"0"16,0-2-17-16,19-2 43 16,46-6 14-16,6 4-9 15,3 3-9-15,-9 4-17 16,-8 2-5-16,-10 0-19 16,-20 17-5-16,-21 21-7 15,-6 13 2-15,-20 19-2 16,-40 4-2-16,-5 3-2 15,13-7 0-15,28-16-1 16,21-17-2-16,3-16-8 16,14-16-10-16,46-5-7 15,5 0-23-15,9-5-37 16,-12-12-21-16,-2-3-27 16,-8-3-217-16</inkml:trace>
  <inkml:trace contextRef="#ctx0" brushRef="#br0" timeOffset="40111.0644">8012 12445 361 0,'52'0'85'0,"-6"3"7"16,20 21-23-16,-9 5-16 15,-5 2-10-15,-11 8-24 16,-9-2-11-16,-12 0-7 0,-12-6-1 16,11-12-7-16,5-4-22 15,9-9-70-15,-11-6-59 16,11-3-130-16</inkml:trace>
  <inkml:trace contextRef="#ctx0" brushRef="#br0" timeOffset="40275.2825">8718 12399 344 0,'-65'7'106'0,"-28"30"-57"16,-19 21 14-16,-24 12-4 15,0 8-2-15,10-1-22 16,23-8-30-16,35-17-5 16,38-19-6-16,30-20-30 0,0-13-79 15,43-26-68-15,42-36-137 16</inkml:trace>
  <inkml:trace contextRef="#ctx0" brushRef="#br0" timeOffset="40493.4816">9059 11947 577 0,'0'0'85'0,"33"49"-77"15,27 17 23-15,-16 20-3 0,-17 13 2 16,-19 10 3 0,-8 12 2-16,-22 1-8 0,-43-13-19 15,5-19-8-15,16-29-21 16,-2-35-110-16,18-26-179 16</inkml:trace>
  <inkml:trace contextRef="#ctx0" brushRef="#br0" timeOffset="41017.2292">9924 12062 234 0,'0'0'225'0,"19"0"-177"15,60 0 35-15,0 0-63 16,5-3-10-16,-5-8-6 16,-13-1-4-16,-14 0-20 0,-20-1-134 15,-32 3-270-15</inkml:trace>
  <inkml:trace contextRef="#ctx0" brushRef="#br0" timeOffset="41183.1956">10068 12247 607 0,'0'9'86'0,"71"4"-22"16,11-3-53-16,8-8-10 15,8-2-1-15,-11-15-43 0,-24-32-221 16</inkml:trace>
  <inkml:trace contextRef="#ctx0" brushRef="#br0" timeOffset="41933.1429">11538 11244 326 0,'0'-5'58'16,"0"5"-3"-16,0 0-26 16,0 0-11-16,0 0 4 15,0 0 16-15,0 7-6 16,0 17 0-16,5 11-4 16,-5 7-14-16,0 6-8 15,0 1-4-15,0 1-2 16,0-8 0-16,0-1-11 15,6-10-30-15,2-6-124 0,-8-16-189 16</inkml:trace>
  <inkml:trace contextRef="#ctx0" brushRef="#br0" timeOffset="42157.4056">11328 11525 369 0,'5'-6'79'15,"47"-1"19"-15,27-1-34 16,0 3-21-16,-8 3-11 16,-6-4-22-16,-32 6-10 15,-6 0 0-15,-7-1-15 0,-1 1-71 16,-6 0-114-16</inkml:trace>
  <inkml:trace contextRef="#ctx0" brushRef="#br0" timeOffset="42345.4013">11366 11834 465 0,'0'3'167'0,"65"5"-98"15,42-1-14 1,2-3-49-16,-11-4-6 0,-11 0-2 16,-16 0-57-16,-14-17-121 15,-21-13-114-15</inkml:trace>
  <inkml:trace contextRef="#ctx0" brushRef="#br0" timeOffset="43133.3901">12669 11308 315 0,'0'-3'66'15,"-5"3"-36"-15,-1 0-10 16,6 0 16-16,-2 0 8 15,2 6 3-15,0 16 2 16,0 9-12-16,0 4 1 16,0 6-11-16,32-3-14 15,9-2-7-15,6-7-3 16,-4 0-2-16,4-9 0 0,-20-11-1 16,-8-4 0-16,-11-5 0 15,-8 0 0-15,11 0-2 16,-3-22-3-16,6-19-26 15,-9-16 3-15,-5-9 3 16,0-7 16-16,0 2 7 16,-5 7 2-16,-28 13 2 15,6 11-2-15,0 10 3 16,-6 8-2-16,8 3-1 16,12 4 1-16,-6 3 0 15,19 4 6-15,0 3 0 16,0-1 3-16,0-3-1 15,0 1-2-15,38-4 1 0,33 3 7 16,16-5 4-16,25 1-5 16,-1-3-10-16,7 2-2 15,-15-1-2-15,-24 2 0 16,0 7-4-16,-19 2-9 16,-8 4-77-16,-14 0-110 15</inkml:trace>
  <inkml:trace contextRef="#ctx0" brushRef="#br0" timeOffset="43741.6052">13266 11201 208 0,'0'-4'118'0,"0"4"-65"0,0 0-19 16,0-3-15-1,0 3-3-15,0 0-1 0,0-5 5 16,0 3-6-16,6-3 13 16,21-7 18-16,6 5-5 15,5-1 3-15,-11 0-2 16,11 2-10-16,-5 4-6 16,-6 2-13-16,1 0-5 15,-15 0-2-15,-2 0-4 16,-11 14 3-16,0 11 7 15,0 5-1-15,-33 6-5 16,-5-6-3-16,19-12-2 16,0-6 0-16,16-12 0 15,3 0-2-15,0 0 2 16,52 0 0-16,-3 0 1 0,14-5 0 16,-22 5 0-1,-8 0 1-15,-14 14 3 0,-19 18 6 16,0 8 1-16,-66 8 0 15,-32-3-8-15,-5-11-4 16,10-10-3-16,22-18-9 16,25-6-19-16,26 0-9 15,18 0-3-15,2 0-45 16,0 0-57-16,41-3-57 16</inkml:trace>
  <inkml:trace contextRef="#ctx0" brushRef="#br0" timeOffset="44033.6061">14559 11090 297 0,'0'0'79'0,"0"22"18"15,-27 25-6-15,-42 15-32 16,-21 16-16-16,-27 21-14 16,-27 2-15-16,-6 11 3 15,-8 0-8-15,27-1-7 16,19-16-2-16,41-21-1 16,25-24-7-16,27-23-14 0,19-16-23 15,0-11-43-15,19 0-37 16,46-11-29-16</inkml:trace>
  <inkml:trace contextRef="#ctx0" brushRef="#br0" timeOffset="44445.1793">14112 11793 195 0,'0'0'100'0,"13"0"-18"15,6 0-23-15,14-4-10 16,5-8 22-16,22 0-16 15,6-3-17-15,13 2-3 16,-14 3 2-16,-13 6 7 16,-19 4-11-16,-20 0-16 15,-13 19-5-15,0 28 8 16,-41 16-1-16,-24 11-13 16,8 1-4-16,16-8-1 15,35-16 0-15,6-15 0 0,52-25 0 16,68-11 0-16,30 0-1 15,6-29-3-15,-4-5-22 16,-15-9-85-16,-50-14-188 16</inkml:trace>
  <inkml:trace contextRef="#ctx0" brushRef="#br0" timeOffset="50197.1334">4408 14030 376 0,'-3'0'37'15,"3"0"-19"-15,-11 0-4 16,11-4 19-16,-14 4 19 15,9 0-11-15,-3 0-2 16,2 0-11-16,1 0-3 16,5 0-9-16,0 8-6 15,0 30-3-15,0 15 15 16,5 15-11-16,9 6-4 16,-3 5 1-16,11 5-1 15,-17 0-1-15,3-5-4 16,-8-14-2-16,0-19-2 15,0-21-6-15,0-19-23 0,0-6-49 16,0-13-44-16,0-27-159 16</inkml:trace>
  <inkml:trace contextRef="#ctx0" brushRef="#br0" timeOffset="50565.2915">4342 14119 379 0,'0'-25'30'15,"0"0"11"-15,38-3-1 16,22-4 0-16,19-1 4 0,6 4-2 16,5 1 4-1,-25 14 3-15,-10 6-14 0,-22 8-12 16,-23 0-11-16,-10 19 6 15,0 33-1-15,-19 21-2 16,-60 21-8-16,-19 10-4 16,-5-9-3-16,29-10 0 15,36-28 0-15,38-21 0 16,0-19-2-16,84-17-2 16,28 0 1-16,27 0 3 15,-8-22 0-15,-22 6 0 16,-30 4 0-16,-33 11-1 0,-13 1-14 15,-19-2-65-15,-14-1-41 16,0-1-129-16</inkml:trace>
  <inkml:trace contextRef="#ctx0" brushRef="#br0" timeOffset="51045.2849">5463 14018 423 0,'5'-17'112'15,"9"13"-72"-15,-1 2 4 16,-7 2-31-16,2 0 4 16,-8 0 8-16,0 16 3 0,0 27 5 15,0 15-9-15,-3 11-11 16,-27 5-5-16,-5-2-4 15,2-7 0-15,20-21-4 16,2-19 0-16,11-25-1 16,0-15 1-16,27-52-2 15,44-27 2-15,19-19-1 16,11 8 1-16,-3 5 0 16,-8 15 3-16,-19 17-1 15,-17 19 4-15,-16 19-1 16,-24 19 3-16,-14 9 1 15,0 2-3-15,0 0-2 0,0 19-2 16,0 26 2-16,0 16 5 16,14 14-2-16,10 7-2 15,-7 10 0-15,7-3 0 16,1 1 2-16,-17-8-5 16,11-10-2-16,-11-16-1 15,-2-11-8-15,-1-17-32 16,-5-13-66-16,0-15-90 15,-38 0-188-15</inkml:trace>
  <inkml:trace contextRef="#ctx0" brushRef="#br0" timeOffset="51285.3266">5575 14329 413 0,'-9'0'109'16,"9"0"-70"-16,0 0-2 16,28-2 6-16,34-5 11 15,1-2-18-15,13 2 7 16,-2 2-14-16,-9 4-17 16,1-2-10-16,-9 0-2 15,-2 1-5-15,7-3-23 16,-7-1-100-16,2-3-101 0</inkml:trace>
  <inkml:trace contextRef="#ctx0" brushRef="#br0" timeOffset="51659.1413">6962 13947 467 0,'0'0'281'16,"0"0"-268"-16,0 0-13 15,0 4-10-15,0-1-41 16,0 5-83-16,0 4-56 15</inkml:trace>
  <inkml:trace contextRef="#ctx0" brushRef="#br0" timeOffset="51817.0471">7047 14322 656 0,'-14'0'79'15,"14"0"-79"-15,0 3-9 16,0-3-122-16,0-18-268 16</inkml:trace>
  <inkml:trace contextRef="#ctx0" brushRef="#br0" timeOffset="53767.3312">10968 13483 318 0,'0'-4'136'16,"0"4"-99"-16,-17 0 0 0,-21 0-20 15,-14 27-9 1,-13 11-3-16,-19 19 10 0,10 12 26 16,-5 17 6-16,32 14-1 15,17 1-14-15,30-6-17 16,0-22-5-16,66-26-2 16,51-29 1-16,14-18 9 15,24-13-5-15,-2-34-3 16,-8-18-5-16,-14-13 4 15,-33-2 1-15,-33 4 0 16,-40 4 5-16,-25 8-7 16,-44 9-5-16,-49 9-3 15,-24 17-3-15,5 14-3 16,25 13-4-16,24 2-16 0,31 2-41 16,32 20-49-16,0 0-73 15,0-4-219-15</inkml:trace>
  <inkml:trace contextRef="#ctx0" brushRef="#br0" timeOffset="54075.237">11020 13957 430 0,'0'16'85'0,"19"8"18"15,38 13-15-15,11 8-43 16,-2 1-15-16,-1-1-21 15,-13-4-9-15,-6-11-7 16,1-7-32-16,-9-12-110 16,-14-11-158-16</inkml:trace>
  <inkml:trace contextRef="#ctx0" brushRef="#br0" timeOffset="54479.3416">12094 13624 615 0,'0'18'87'0,"0"6"-87"0,0 4-3 15,0 0-53 1,0-9-170-16</inkml:trace>
  <inkml:trace contextRef="#ctx0" brushRef="#br0" timeOffset="54749.1282">12039 14272 477 0,'-32'13'346'16,"32"12"-346"-16,0-18-85 16,0-7-269-16</inkml:trace>
  <inkml:trace contextRef="#ctx0" brushRef="#br0" timeOffset="75509.2617">7780 13590 171 0,'0'-5'28'16,"0"-2"15"-16,0-1-8 16,0 0-1-16,0 3-5 15,0 4 8-15,0 1-5 16,0 0-4-16,0 0-9 0,0 0-2 15,0 0 5 1,0-2 11-16,-5 2 3 0,-1 0 2 16,4 0-8-16,-4 0-13 15,6 0-4-15,-5 0 5 16,5 0 8-16,-6 0-6 16,6 0-4-16,0 0-4 15,0 0-1-15,-2 11-6 16,2 21-1-16,0 9-1 15,0 5-2-15,0 0-1 16,-6-5-1-16,6-3-4 16,0-8-11-16,0-3-13 15,0-13-14-15,0-7-24 16,0-4-27-16,0-3 17 16,14 0 6-16,13 0 1 0,11 0-72 15</inkml:trace>
  <inkml:trace contextRef="#ctx0" brushRef="#br0" timeOffset="75825.2348">7939 13601 243 0,'-6'-7'35'0,"6"6"22"0,0-7-16 15,0 3-25-15,0-1 0 16,0 2 5-16,0 4 12 16,0 0-2-16,0 0 6 15,6 2 0-15,2 23-5 16,3 9-9-16,-3 12-4 16,-8 4-9-16,0 5-4 15,0 1-2-15,0-4-4 16,0-10-3-16,0-12-3 15,0-12-10-15,0-11-31 16,5-7-39-16,9 0-12 16,5-14-79-16</inkml:trace>
  <inkml:trace contextRef="#ctx0" brushRef="#br0" timeOffset="76214.9512">7617 13543 256 0,'0'0'62'0,"0"0"-31"15,0 0 7-15,0 0 0 16,0 0 6-16,33 0 10 16,27-8 6-16,32-14-5 15,12-12-11-15,13 6-10 16,-11-1-20-16,-2 3-13 15,-25 4-1-15,-8-2-2 16,-30 6-13-16,3 6-19 16,-23 4-21-16,12 8-57 15,-8 0-84-15</inkml:trace>
  <inkml:trace contextRef="#ctx0" brushRef="#br0" timeOffset="76515.0399">9059 13234 359 0,'0'8'41'0,"0"27"25"16,-13 12-14-16,-20 11-16 15,-5 9 2-15,-9 9-15 16,-24 11-1-16,-8 18 4 15,-13 2-11-15,-7 7-8 0,15-11-6 16,-1-14-1-16,25-21-6 16,14-20 0-16,8-19-2 15,24-14-12-15,9-10-16 16,5-5-15-16,0 0-12 16,0 0-16-16,5 3-35 15,33-3-29-15</inkml:trace>
  <inkml:trace contextRef="#ctx0" brushRef="#br0" timeOffset="77016.7736">8896 13951 257 0,'0'0'38'0,"0"0"6"16,0 0-15-16,0-4-10 15,0 4-4-15,0 0 2 16,0 0 10-16,0 0 3 16,-6 0-2-16,6 0 6 15,0 0-11-15,0 0-6 16,0-8-4-16,0-12-2 0,25-3 6 15,35-7 5 1,5 2 0-16,-5 6 6 0,11 6-5 16,-19 9-2-16,-19 7-7 15,-6 0-3-15,-22 10 7 16,-5 26-2-16,0 15-3 16,-13 6-7-16,-39 0-5 15,19-13 0-15,14-15-1 16,19-17-5-16,0-11-3 15,25-1 2-15,40 0 6 16,9 0 3-16,-1 0 2 16,-16 12 4-16,-32 27 3 15,-25 15 7-15,-44 14-5 16,-81-2-10-16,-39-10-4 16,9-26-32-16,21-18-62 0,55-12-58 15,41-8-267-15</inkml:trace>
  <inkml:trace contextRef="#ctx0" brushRef="#br0" timeOffset="84278.8766">13168 13761 23 0,'0'-5'50'0,"0"-3"2"16,0 5-9-16,0 2 3 15,0 1-3-15,0-3-11 16,0 3 1-16,0-3-11 16,0 0-3-16,0 0 3 15,0-2 5-15,0 0 9 16,11-3 0-16,-11 1-9 16,0 1 3-16,3 0-5 15,-3-1-1-15,0 0-5 16,5-1-6-16,-5 1-3 0,0 5 0 15,0 2-3 1,0-3 0-16,0 3 2 0,0 0 0 16,0 0 2-16,0 0-1 15,0 3-5-15,0 28-3 16,0 22 4-16,0 22-2 16,-8 14-1-16,-22 13-3 15,-3 9 0-15,1-8 1 16,-1-17-3-16,6-22 1 15,8-34 1-15,10-13 0 16,-1-17 0-16,10 0 2 16,0-10-2-16,0-34-4 0,0-16-9 15,10-16 6 1,31-6 3-16,6-12 3 0,-1-5-1 16,6-1 0-16,-6 5 2 15,3 17 0-15,-13 5-1 16,2 16 1-16,-16 13 1 15,-3 9-1-15,-8 10 2 16,-3 8 5-16,-3 8 0 16,-5 1 1-16,6 8 0 15,-6 0 0-15,0 0-3 16,3 0-1-16,2 0-1 16,9 0-1-16,10 0 5 15,3 17 5-15,12 19-1 16,-4 10-6-16,-5 8 0 15,-3 4-2-15,1 4 1 0,-9 7 0 16,0 5-2-16,3 0 1 16,-3 4-2-16,0-4-1 15,-6-10-4-15,6-6-5 16,1-13-8-16,-1-10-16 16,-6-11-8-16,1-9-19 15,-1-10-30-15,1-5-24 16,-3 0-36-16</inkml:trace>
  <inkml:trace contextRef="#ctx0" brushRef="#br0" timeOffset="84638.9744">13076 14032 320 0,'0'0'39'16,"0"0"-18"-16,0-2 0 0,0-3 22 15,19-2 0 1,16-2 6-16,17-2 2 0,13 0-5 16,12-3-10-16,-4-2-7 15,6 4-6-15,-19 2-18 16,-11 0-5-16,-21 0-14 16,-7 2-22-16,-1 5-44 15,-15 3-131-15</inkml:trace>
  <inkml:trace contextRef="#ctx0" brushRef="#br0" timeOffset="85104.8291">14033 13585 383 0,'0'0'35'0,"0"0"25"15,0 0-27-15,0 0-11 16,0 5-1-16,0 7 1 16,0 12 21-16,19 11-13 15,13 13-9-15,-13 17-1 16,3 8-7-16,-3 15-5 15,-5 2-2-15,-3-6-6 16,3-10-5-16,7-11-12 0,-2-22-22 16,-5-18-48-1,5-19-23-15,0-4-17 0,8-27-128 16</inkml:trace>
  <inkml:trace contextRef="#ctx0" brushRef="#br0" timeOffset="85472.9267">14532 13607 14 0,'0'-3'349'16,"0"3"-295"-16,0 0 4 16,-9 0-3-16,9 0-9 15,0 0-6-15,0 5 4 16,0 21 12-16,28 16-6 15,10 19-8-15,3 18-16 16,-3 11-8-16,-19 1-12 16,-5-6-6-16,-9-8-17 0,-5-14-70 15,0-22-130 1</inkml:trace>
  <inkml:trace contextRef="#ctx0" brushRef="#br0" timeOffset="99176.8489">16686 4368 128 0,'0'-2'82'0,"0"0"-49"16,0 2 7-16,0 0-13 16,-6 0-10-16,1 0-5 15,-4-3 12-15,-4 3 5 16,2 0-4-16,3 0-8 16,2 0 1-16,-2-3-1 0,3 3 1 15,5-3-3 1,-6 2-6-16,6 1-3 0,0-3 11 15,-3 3-5-15,-2 0-2 16,0 0 0-16,-4 0 0 16,9 0 6-16,0 0-6 15,0 0-2-15,0 0-3 16,0 0 0-16,0 0-1 16,0 0 1-16,0 0 0 15,0 0 4-15,0 0-3 16,0 0 1-16,0-4-1 15,0 4-3-15,0 0-1 16,0 0 2-16,0 0 0 16,0-4 0-16,0 4-2 15,-5 0 1-15,5 0 0 0,0 0 3 16,0 0-4-16,0 0 1 16,0-2-1-16,0 2 0 15,0-8 3-15,0-7 3 16,19 1 0-16,33-11-5 15,8 0-3-15,5-3 0 16,-5 5 4-16,6 0 5 16,-9 2 4-16,-5 7-3 15,-6 6-1-15,-19 3-2 16,-8 5-2-16,1 0-3 16,1 2 0-16,-10 31 0 15,-11 17 2-15,0 12-1 0,-65 17 1 16,-31 14-3-16,-5 6-1 15,3 5 0-15,14-9 0 16,24-12-1-16,13-17 0 16,28-22 0-16,14-15 0 15,5-7-1-15,0-12 0 16,60-4-2-16,30-5 3 16,16-1 1-16,11 0 0 15,-18 0-1-15,-28 0-2 16,-11 0-25-16,-20 0-56 15,-15 0-49-15,-17 0-68 16</inkml:trace>
  <inkml:trace contextRef="#ctx0" brushRef="#br0" timeOffset="99880.7348">17782 4534 166 0,'0'0'36'15,"-6"0"-11"-15,3 0 13 16,3-2 3-16,-5-1-2 15,-3 1-5-15,-3-1 5 16,3 3-10-16,-3-1-3 16,11 1-8-16,0-3-5 15,-8 3 3-15,2-3 2 16,6 2 2-16,-5 1-1 16,5 0-5-16,0 0-8 15,0 0-2-15,0 8 2 0,19 20 27 16,27 5-20-16,6 2-5 15,5-1 4-15,3-4 1 16,0-3-5-16,3-2-5 16,-17-3-2-16,-5-4-1 15,-14-4 0-15,-2-1-3 16,13-5-20-16,-16-6-55 16,-3-2-85-16,-8 0-91 15</inkml:trace>
  <inkml:trace contextRef="#ctx0" brushRef="#br0" timeOffset="100196.4553">18221 4560 287 0,'-14'0'89'16,"-13"0"-69"-16,-11 0 15 16,-17 26 4-16,-29 20 4 15,-26 13 9-15,-10 11-13 16,-10 4-14-16,18-4-10 0,14-17-13 15,46-17-2-15,46-20-7 16,6-16-44-16,85-7-151 16</inkml:trace>
  <inkml:trace contextRef="#ctx0" brushRef="#br0" timeOffset="100751.1125">18725 4552 188 0,'-5'0'118'16,"2"0"-104"-16,-3 0 23 15,1 0-11-15,-3 0 1 16,2 0 9-16,6 0 13 15,0-7-20-15,0 0-12 16,28-4 9-16,10 4-6 16,8 3-9-16,0-6-3 0,-7 3-3 15,-1 6-4 1,3 1-1-16,-3 0-4 0,-19 0-53 16,-19 1-117-16</inkml:trace>
  <inkml:trace contextRef="#ctx0" brushRef="#br0" timeOffset="101044.4919">18815 4796 318 0,'22'-6'60'0,"2"0"19"16,17 6-16-16,-3-5-40 15,-5 2-9-15,0 3-10 16,8 0-4-16,-11 0-12 15,-17 0-133-15</inkml:trace>
  <inkml:trace contextRef="#ctx0" brushRef="#br0" timeOffset="105156.4776">20067 4016 124 0,'0'0'153'15,"0"0"-149"-15,0 0 12 16,0 0 3-16,0-3 5 15,0-2 9-15,0 3-12 0,0-4-15 16,0 6 4-16,0 0 5 16,0 0-1-16,0-1 3 15,0-3 10-15,-11 1 2 16,2-1-4-16,4 3-7 16,5 1-6-16,0-3-4 15,-5 3 0-15,5 0-1 16,0 0 5-16,0 0 1 15,0 0-6-15,0 0-2 16,0 27 2-16,0 6 12 16,0 13-10-16,0-2-4 0,0 3-1 15,0 1-3 1,-14-9 0-16,6 1-1 0,-6-9 0 16,14-12-1-16,0-6-20 15,0-11-36-15,0-2-58 16,22 0-121-16</inkml:trace>
  <inkml:trace contextRef="#ctx0" brushRef="#br0" timeOffset="105442.752">20495 3971 144 0,'0'0'172'16,"0"0"-158"-16,0 13 29 15,0 11-6-15,-14 6-15 16,-5 6 5-16,-3 3 3 16,-2 4-1-16,4 0-7 15,7 2-13-15,-1-3-7 16,6-4-2-16,-3-11 0 15,11-10-2-15,0-12-25 16,0-5-61-16,0 0-59 16</inkml:trace>
  <inkml:trace contextRef="#ctx0" brushRef="#br0" timeOffset="105802.7639">19775 4092 253 0,'0'0'7'16,"-3"0"11"-16,3 0 45 15,0-2-11-15,0-8-34 16,14 1-4-16,5-6 7 15,14 3 1-15,-1 4 7 0,15 1-3 16,18-1 2-16,22-2-4 16,22-6 7-16,9-3-7 15,12-3-10-15,-15-3-2 16,-17 3-1-16,-27 5-10 16,-11 6-1-16,-22 3 0 15,3 8-3-15,-3 0-8 16,3 0-24-16,-11 8-55 15,-22 10-29-15,-8 7-37 16</inkml:trace>
  <inkml:trace contextRef="#ctx0" brushRef="#br0" timeOffset="106214.817">19968 4610 255 0,'-11'0'58'0,"11"0"-47"0,-8 0 13 15,8 0-2-15,-11 0-1 16,-2 0 25-16,10 0 17 16,3 0-34-16,0-3-18 15,14 1 5-15,32-4 11 16,14-2-12-16,11-5-1 16,30 0 1-16,16-11 9 15,28-1-3-15,-1-4 6 16,-2 0-2-16,-22 5-15 15,-36 6-8-15,-18 3-2 16,-14 4-2-16,8 2-10 16,-28-1-73-16,-7 7-94 15,-25 3-134-15</inkml:trace>
  <inkml:trace contextRef="#ctx0" brushRef="#br0" timeOffset="106792.9546">20388 4780 51 0,'-5'0'134'0,"-1"0"-86"16,4 0 18-16,-4 0-31 16,1 4-17-16,2-4 2 15,3 0-7-15,-11 0 1 16,11 0-3-16,-8 0 0 16,8 0 6-16,-11 3 10 15,-3-3 1-15,6 0-5 16,-3 0-5-16,11 0 0 15,0-3 8-15,6-5 11 16,51-5-18-16,8 3 13 16,-15 0 3-16,-12 10-10 15,-6 0-12-15,-12 0-3 16,-7 30 0-16,-13 4 2 0,0 9-3 16,-27 0-5-16,-19-5-1 15,2-7-2-15,25-16-1 16,16-11 0-16,3-4 0 15,0 0 0-15,0 0-1 16,36-1 1-16,21-2 2 16,-16 3 3-16,-17 0 1 15,-18 25 4-15,-6 22 5 16,-25 6-6-16,-68 8-5 16,-18-9-2-16,2-24-2 15,21-24-7-15,45-4-34 16,40-30-49-16,3-9-103 0,55-7-68 15</inkml:trace>
  <inkml:trace contextRef="#ctx0" brushRef="#br0" timeOffset="107226.4784">22000 4332 204 0,'0'0'203'0,"-14"0"-188"16,14 22 55-16,-5 5-13 15,5 3-18-15,0 0-22 16,0 9-9-16,0 1 10 15,0-3-7-15,0 4-7 0,0-7-3 16,0 1-1-16,0-5-3 16,0-3-7-16,0-10-47 15,-6-5-99-15,-13-12-156 16</inkml:trace>
  <inkml:trace contextRef="#ctx0" brushRef="#br0" timeOffset="107430.7796">21752 4545 388 0,'0'-11'53'16,"0"6"10"-16,19 0 20 0,33 1-43 16,7 0-1-16,7-6-23 15,-12-4-14-15,12 5-1 16,5 2-1-16,0-4-12 15,-17 8-67-15,-10 3-122 16</inkml:trace>
  <inkml:trace contextRef="#ctx0" brushRef="#br0" timeOffset="107894.4738">22458 4180 54 0,'-11'12'243'0,"-3"-5"-238"16,9 2 15-16,5-7 12 15,-3-2-6-15,-2 0 5 16,5 0 23-16,0 0 7 15,13-7-21-15,47-7-5 16,17-1 1-16,-4 0 1 16,-13 6-4-16,-3 2-4 15,-16 7-5-15,-11 0-14 16,-13 0-2-16,-6 27-1 16,-11 13 3-16,0 14-3 0,-33 14-3 15,-38 5-3-15,0 2 0 16,3 0-1-16,11-6 0 15,16-12 0-15,14-12 0 16,10-15 0-16,14-14-1 16,3-12 0-16,0-4-3 15,20 0 1-15,29 0 1 16,8 0-7-16,-3-11-14 16,9 2-20-16,-17 2-47 15,-7-4-72-15,-7-3-110 16</inkml:trace>
  <inkml:trace contextRef="#ctx0" brushRef="#br0" timeOffset="108352.5105">23049 4425 124 0,'0'-5'254'16,"0"3"-215"-16,-8 0 8 15,-3-1-9-15,-2 1-7 16,13 2-7-16,0 0-3 16,0 0-9-16,0 7-2 0,0 21 21 15,0 9-8 1,0 3 0-16,0 4 3 0,-6-1-10 16,-16-11-7-16,17-13-7 15,5-12-2-15,0-7 1 16,0-9 0-16,19-29 0 15,36-8-1-15,16-6-1 16,-14 1 0-16,3 12 1 16,-3 7 0-16,-21 7 0 15,2 10 0-15,-11 8 0 16,-8 7 1-16,0 0 1 16,-5 0 0-16,-1 0 3 15,1 22 2-15,-9 13 8 16,4 7-1-16,-9 8-7 0,0-1-3 15,0-8-3-15,0-6-1 16,0-6-7-16,0-12-25 16,11-12-48-16,16-5-53 15,6-3-59-15,-6-24-153 16</inkml:trace>
  <inkml:trace contextRef="#ctx0" brushRef="#br0" timeOffset="108630.6482">23993 4272 79 0,'0'0'233'0,"0"7"-182"0,0 14 15 15,0-1-7-15,-14 14-13 16,9 2-15-16,-9 8 12 15,14 6-10-15,-8 0-12 16,-3-6-11-16,11-1-3 16,-8-7-5-16,8-14-2 15,0-9 0-15,0-2-2 16,0-11-10-16,27 0-49 16,20-17-60-16,-4-17-46 15</inkml:trace>
  <inkml:trace contextRef="#ctx0" brushRef="#br0" timeOffset="108870.1073">24334 4260 337 0,'-28'19'59'15,"-2"14"19"-15,14 9-1 16,0 7-22-16,8 1-22 15,2 0-11-15,-2-3-11 16,8-4-5-16,0-2-6 16,0-7 0-16,0-2-3 15,0-6-14-15,0-9-21 16,8-4-26-16,-2-6-57 0,-1-2-22 16</inkml:trace>
  <inkml:trace contextRef="#ctx0" brushRef="#br0" timeOffset="109140.6722">23693 4358 322 0,'0'-4'158'0,"0"-3"-104"15,44-7 33-15,54-7-12 16,27-2-18-16,20-6-14 16,-1 1-5-16,-2 0-6 15,-27 9-19-15,-26 4-10 16,-29 8-3-16,-16 7-2 16,-17 0-23-16,-18 2-104 15,-9 13-165-15</inkml:trace>
  <inkml:trace contextRef="#ctx0" brushRef="#br0" timeOffset="112694.5514">16751 8323 18 0,'-11'0'246'0,"3"0"-206"15,8 0-11-15,-6-3 1 16,-7 2-8-16,5-5 16 15,-3 5-5-15,11-2-6 0,-8 3-6 16,2 0 6-16,1 0 1 16,2 0-11-16,3-3-2 15,0-4 1-15,3-9 4 16,62-8 9-16,20-9 2 16,21-4-3-16,11 2 1 15,-8 7 5-15,-24 12-1 16,-23 9-21-16,-18 7-8 15,-17 0-1-15,-16 33 2 16,-11 26 1-16,-49 23-2 16,-52 24-3-16,-40 16 0 15,1 2 0-15,15-10-1 16,27-22 0-16,46-24 0 0,38-25 0 16,14-15-1-16,28-14-5 15,56-10-1-15,28-4 1 16,0 0 1-16,0-7-6 15,-9-4-24-15,-10 7-36 16,-22 1-86-16,-19-5-170 16</inkml:trace>
  <inkml:trace contextRef="#ctx0" brushRef="#br0" timeOffset="113024.6463">17937 8444 191 0,'-5'-5'273'0,"-4"-1"-250"16,9 6 14-16,0 0-9 15,28 0 34-15,32 0-9 16,16 6-7-16,3 11-4 16,3 12-9-16,2 3-12 15,-13 6-13-15,-13 0-6 0,-23 3-2 16,-2-3-1 0,-14 2-12-16,-6-15-33 0,12-9-28 15,-17-16-40-15,6 0-79 16</inkml:trace>
  <inkml:trace contextRef="#ctx0" brushRef="#br0" timeOffset="113242.6083">18515 8287 456 0,'-117'48'55'16,"-9"21"22"-1,-4 10-19-15,-1 0-22 0,5-5-23 16,23-9-10-16,29-17-3 16,30-21 0-16,31-9-2 15,13-18-11-15,57 0-63 16,41-4-90-16,9-27-77 16</inkml:trace>
  <inkml:trace contextRef="#ctx0" brushRef="#br0" timeOffset="113602.9406">18960 8323 312 0,'0'-3'85'0,"0"2"-25"16,0-1-7-16,27-2-8 0,6 4-11 15,-6-1-18-15,3 1-13 16,-8-3-3-16,10 3 0 16,1 0-3-16,-8 0-18 15,-12 8-111-15,-7 6-162 16</inkml:trace>
  <inkml:trace contextRef="#ctx0" brushRef="#br0" timeOffset="113790.6256">19085 8538 484 0,'0'0'56'0,"0"8"36"16,19 2-46-16,14 1-31 0,8-6-13 15,10-5-2-15,15 0-28 16,-9 0-101-16,-2-26-275 15</inkml:trace>
  <inkml:trace contextRef="#ctx0" brushRef="#br0" timeOffset="115026.7077">19878 7633 119 0,'-8'-2'75'16,"8"2"-49"-16,-11-4-6 15,3 4-18-15,-3-1 0 16,9 1 30-16,-4 0 22 16,1-2-16-16,2 2-21 15,-3 0-8-15,-7-3 5 16,13 1 1-16,-19-3 6 15,19-1 8-15,-11 6-5 16,11-1 2-16,0-2-4 16,0 3 8-16,30-8-3 15,35-3-2-15,14 0-5 16,9-6 1-16,-12 6-5 0,-2 4 8 16,-28 7-8-16,-22 0-12 15,-4 0-4-15,-20 18 3 16,0 21 1-16,-47 15-3 15,-29 8 0-15,8 5-1 16,16-5 0-16,19-9-1 16,19-11 1-16,14-14-2 15,0-8-4-15,14-13-4 16,46-7 1-16,0 0-3 16,16 0-4-16,6 0-19 15,-11 0-41-15,-14-7-55 16,-16-7-94-16</inkml:trace>
  <inkml:trace contextRef="#ctx0" brushRef="#br0" timeOffset="115291.0105">20789 7654 335 0,'0'0'26'16,"0"14"35"-16,0 9-15 16,0 4-11-16,0 7-9 15,0 7-5-15,0 4-4 16,0 0-7-16,-14-4-3 16,6-1-6-16,-3-8-1 0,11-6-1 15,0-8-10-15,0-9-84 16,14-9-86-16,11-4-87 15</inkml:trace>
  <inkml:trace contextRef="#ctx0" brushRef="#br0" timeOffset="115522.7512">21065 7633 42 0,'0'0'269'15,"0"0"-219"-15,0 0 14 0,0 16-29 16,0 3-2-16,5 6-11 16,-5 0-14-16,8 5-7 15,-8 0 0-15,0-1-1 16,0 0 0-16,0-1 0 16,0 2-3-16,0 4-12 15,0-3-79-15,-27-2-88 16</inkml:trace>
  <inkml:trace contextRef="#ctx0" brushRef="#br0" timeOffset="115754.5262">20617 7744 315 0,'0'-19'95'15,"28"-3"-47"-15,51-5 10 16,32 5-10-16,7-5-7 16,7 8-16-16,-8 2-21 15,-18 3-4-15,-7 4 0 16,-7 7-7-16,-1-4-26 16,-13 7-86-16,-11 0-105 15</inkml:trace>
  <inkml:trace contextRef="#ctx0" brushRef="#br0" timeOffset="116092.5313">20069 8383 331 0,'-8'0'24'0,"8"0"37"0,0 0-4 16,25 0-2 0,56-14-10-16,37-9-4 0,23-6 1 15,7-5-3-15,2 5-10 16,-6 1-11-16,-27 6-15 15,-5 6-3-15,-14 6 0 16,6 3-6-16,13 1-11 16,-19-2-65-16,-19-2-83 15,-13-1-118-15</inkml:trace>
  <inkml:trace contextRef="#ctx0" brushRef="#br0" timeOffset="116692.7301">20639 8544 83 0,'-22'0'189'0,"9"2"-186"16,2 3 3-16,5 0-2 15,6-5 6-15,0 4-3 16,0-4 6-16,0 0 12 0,0 0 10 16,-8 0-6-16,8 0-4 15,-5 0-1-15,5 0-7 16,0 0 5-16,0 0 24 15,32-16-15-15,39-3 1 16,8-1 9-16,0 0 2 16,-8 7 0-16,-19 4-14 15,-5 9-12-15,-28 0-13 16,-11 5 1-16,-8 22 4 16,0 13-1-16,-38 7-5 15,-28 1-1-15,12-7-1 16,13-13-1-16,11-19 0 0,22-9 0 15,8 0 0-15,0 0-2 16,65-7 2-16,22-9 1 16,-10 7 0-16,-12 9 0 15,-24 0 2-15,-27 20 6 16,-14 25 6-16,-14 9 2 16,-79 8-10-16,-10-10-7 15,-9-20 0-15,14-23-2 16,32-9-25-16,39-16-30 15,27-18-38-15,27-3-42 16,58-2-42-16,7-5-179 16</inkml:trace>
  <inkml:trace contextRef="#ctx0" brushRef="#br0" timeOffset="117074.3871">22414 7944 39 0,'0'0'334'0,"0"0"-300"15,0 0 5-15,0 0-18 16,0 15 28-16,0 10-14 16,11 8 5-16,3 11-10 15,-6 7-2-15,-8 2-8 16,0 1-14-16,0-7-5 15,0-1-1-15,0-10-2 16,0-7-10-16,14-6-43 16,10-13-123-16</inkml:trace>
  <inkml:trace contextRef="#ctx0" brushRef="#br0" timeOffset="117246.1751">22354 8225 568 0,'-5'0'50'0,"5"0"-7"15,46 0-27-15,39 0-16 16,13-7 0-16,0-26-82 16,-14-16-256-16</inkml:trace>
  <inkml:trace contextRef="#ctx0" brushRef="#br0" timeOffset="118206.8713">23003 7974 244 0,'-19'0'103'0,"5"0"-73"16,-5 0-14-16,19 0-10 16,-5 0-3-16,2 0 5 15,3 0 21-15,0-4 20 16,3-5-12-16,54-7 5 16,17-1 3-16,24-6-3 15,0 0 1-15,0 3 4 16,-8 12-12-16,-22 5-19 0,-29 3-12 15,-20 6-2-15,-19 29 1 16,0 13 2-16,-28 21 2 16,-48 12-3-16,-3 7-3 15,-6-1-1-15,25-10 0 16,14-14 0-16,38-20 0 16,8-16 0-16,3-11-1 15,48-15-1-15,20-1 0 16,8 0 2-16,-5-9 0 15,11-4-1-15,-15-2-15 16,4 6-37-16,-17-2-23 16,-10 2-55-16,-6 0-90 0</inkml:trace>
  <inkml:trace contextRef="#ctx0" brushRef="#br0" timeOffset="118618.6248">24170 8088 134 0,'0'-6'330'15,"-27"4"-278"-15,27 2 16 16,-11 0-50-16,3 0-2 16,8 0 2-16,0 5-3 15,0 17 16-15,0 10-10 16,-11 12 2-16,3-1-2 0,8 8 1 15,-14-11-9-15,9-11-10 16,5-14-3-16,0-15 0 16,0 0 0-16,19-15-1 15,41-22 1-15,24-6 0 16,6 0-1-16,-5 3 1 16,-12 9 0-16,-13 9 0 15,-13 6 0-15,-23 14 0 16,-16 2 0-16,3 0 0 15,-11 20 0-15,0 15 7 16,0 5-4-16,0-6-2 16,0 2-1-16,0-14-1 15,0-4-22-15,14-4-31 0,24-6-31 16,-11-1-48-16,6-7-73 16</inkml:trace>
  <inkml:trace contextRef="#ctx0" brushRef="#br0" timeOffset="118896.7692">25264 7961 316 0,'0'0'63'0,"0"0"-15"0,0 0-8 15,0 20-17-15,0 5-10 16,0 9 0-16,0 6 6 16,-6 5-5-16,-8 1-6 15,9-3 2-15,-9-2-8 16,9 0-2-16,5-6-1 16,0-15-9-16,0-13-80 15,11-7-75-15,11-12-94 16</inkml:trace>
  <inkml:trace contextRef="#ctx0" brushRef="#br0" timeOffset="119122.8">25580 7846 171 0,'0'0'223'0,"0"0"-187"16,0 8 27-16,0 24-28 15,0 12-8-15,0 10-12 16,0 2 5-16,0 0-15 16,0-9-4-16,0-2-1 15,0-8-2-15,0-7-13 16,0-4-44-16,0-8-61 16,0-11-57-16</inkml:trace>
  <inkml:trace contextRef="#ctx0" brushRef="#br0" timeOffset="119392.6512">24969 7952 410 0,'0'-16'65'0,"0"-1"-4"15,65-10-5-15,42-11-12 16,37-2 0-16,25-4 4 16,0 6-7-16,-24 13-7 15,-33 2-14-15,-39 11-17 0,-29 11-3 16,-17 1-6-16,-8 0-32 16,-5 5-63-16,-14 17-12 15,0-8-146-15</inkml:trace>
  <inkml:trace contextRef="#ctx0" brushRef="#br0" timeOffset="121108.6182">17119 11716 159 0,'-5'-6'124'15,"-4"4"-79"-15,-4 0-8 16,7-3-19-16,-13 4 0 16,11 0 4-16,-3-4 7 15,3 4 0-15,8-4-3 16,0 5 0-16,-11 0 2 15,11-3-10-15,0 3-8 16,0-2-2-16,0-1 10 0,0 1 3 16,-3 1 1-1,3 1-4-15,0-4-3 0,0 2-3 16,0-5 3-16,0-9 5 16,28-3-6-16,23-4-2 15,29-4 5-15,4 2 6 16,9 0 1-16,-1 4 2 15,-12 7-5-15,-29 10-10 16,-12 4-8-16,-26 0-1 16,-13 36 0-16,0 18 2 15,-60 31-3-15,-57 24 0 16,-19 20-1-16,2 11 0 16,22-4 0-16,22-19 0 15,44-28 0-15,27-34-1 16,19-28-4-16,8-19-4 0,63-8 4 15,19 0 4-15,11-12 0 16,8-6 1-16,-22 5 0 16,-11 11-8-16,-21 2-27 15,-9-3-47-15,-16 1-50 16,-8-8-120-16</inkml:trace>
  <inkml:trace contextRef="#ctx0" brushRef="#br0" timeOffset="121424.2987">17989 12021 359 0,'0'0'94'0,"0"0"-73"16,16 0 41-16,50 4-6 15,5 16 2-15,21 8-15 16,-7 2-5-16,-6 1-19 16,-8-1-16-16,-19 1-3 15,-12-2-2-15,-7-5-12 0,-14-3-41 16,0-3-27-1,-19-9-79-15,0-9-134 0</inkml:trace>
  <inkml:trace contextRef="#ctx0" brushRef="#br0" timeOffset="121604.5969">18501 11926 483 0,'-122'57'127'15,"-9"26"-61"-15,5 9-19 16,-4-9-36-16,31-13-10 0,39-25-1 16,55-22-6-16,5-16-41 15,65-7-121-15,47-17-214 16</inkml:trace>
  <inkml:trace contextRef="#ctx0" brushRef="#br0" timeOffset="122054.6667">19229 11789 144 0,'0'0'296'16,"0"0"-260"-16,0-4 40 16,52-7-43-16,0 0-16 15,0-2-7-15,-6 5-9 16,1 6-1-16,-6 2-6 15,-9 0-61-15,-21 10-150 16</inkml:trace>
  <inkml:trace contextRef="#ctx0" brushRef="#br0" timeOffset="122272.4944">19426 12060 231 0,'0'6'229'15,"0"-6"-166"-15,41 0 19 16,16 0-51-16,8-13-17 16,6-10-14-16,-5-2-17 15,-31 9-74-15,-10 1-90 16</inkml:trace>
  <inkml:trace contextRef="#ctx0" brushRef="#br0" timeOffset="126712.3791">20476 11054 294 0,'-9'-12'100'15,"-4"2"-38"-15,13 3-5 16,0 0-19-16,0 7-18 15,0 0 1-15,0 0-3 16,0 0-7-16,0 0-5 16,0 14-1-16,0 23 3 15,-11 25 1-15,-6 12-7 16,-15 3-2-16,7-3 0 16,6-18 1-16,19-17-1 15,0-19 0-15,27-17-1 16,50-3-1-16,21-24 2 15,8-16 0-15,3 0 0 0,-27 10 0 16,-11 13-10-16,-25 7-28 16,-13 5-58-16,-19 5-69 15</inkml:trace>
  <inkml:trace contextRef="#ctx0" brushRef="#br0" timeOffset="126988.3974">20994 11026 264 0,'-14'-1'168'16,"0"1"-146"-16,14 0-1 16,0 0-18-16,0 14 11 15,0 12 1-15,19 9 6 16,-19 6-3-16,0 17-2 15,0 3 0-15,0 5-3 16,0-5-10-16,-32-4-2 16,7-2-1-16,12-6-1 15,13-11-2-15,0-5-34 16,0-11-97-16,19-15-72 16</inkml:trace>
  <inkml:trace contextRef="#ctx0" brushRef="#br0" timeOffset="127274.1188">21509 11218 25 0,'0'0'325'16,"0"0"-299"-16,0 0 17 15,0 18 6-15,0 15-24 16,0 3 0-16,-6 6-1 16,-7 6-10-16,-1-3-9 0,1 1 0 15,-12 2-3 1,11-10-2-16,9 1 0 0,5-14-3 16,0-11-32-16,0-11-69 15,19-3-40-15,0-5-80 16</inkml:trace>
  <inkml:trace contextRef="#ctx0" brushRef="#br0" timeOffset="127522.4749">21694 11148 184 0,'0'0'127'16,"0"0"-93"-16,0 15 32 15,0 16-34-15,0 4-10 16,0 2-8-16,0 2-4 16,6-3-6-16,-6 2 0 15,0 1-2-15,0-1-2 16,0 0 0-16,0 0-1 16,0-6-4-16,0-10-51 15,-6-6-71-15,-21-5-70 16</inkml:trace>
  <inkml:trace contextRef="#ctx0" brushRef="#br0" timeOffset="127784.5975">21261 11260 317 0,'0'-9'47'16,"0"-6"-8"-16,13-8 18 16,53-3-8-16,38-6 10 15,26 3-8-15,15-6-15 16,5 6-21-16,-19 2-11 16,-17 4-4-16,-29 14-4 15,-14 2-16-15,-20 7-39 16,-23 0-72-16,-28 19-87 0</inkml:trace>
  <inkml:trace contextRef="#ctx0" brushRef="#br0" timeOffset="128114.5772">20775 12048 195 0,'-8'12'75'0,"-3"-4"-46"15,11-8 49-15,0 0 5 16,28 0-27-16,48-15-3 16,22-17-2-16,22-11-7 15,11-6-8-15,5-6-5 16,3 3-14-16,-8 7-10 15,-27 13-2-15,-30 10-3 16,-17 15-2-16,-19 7-2 16,3 0-6-16,0 0-11 15,11 11-40-15,-14 7-38 16,0-4-33-16,-16 1-42 16</inkml:trace>
  <inkml:trace contextRef="#ctx0" brushRef="#br0" timeOffset="128660.4815">21463 12161 177 0,'-19'0'64'16,"13"3"-31"-16,-2-3 27 16,8 0-23-16,-11 0-12 15,3 0-2-15,-6 0 3 0,9 0-3 16,-1 0-1-16,-2 0 3 16,3-3 8-16,5-3 5 15,0-8 5-15,0-2-6 16,43-4-29-16,12-2 5 15,-3 7 0-15,5 0 6 16,-3 5-2-16,-15 4-3 16,-7 6-7-16,-13 0-4 15,-16 13 0-15,-3 20 6 16,0 6 0-16,-22 8-2 16,-24-4-5-16,8-4-2 0,10-13 0 15,23-19 0-15,5-7-1 16,0 0-3-16,57 0 4 15,11 0 3-15,3 0-3 16,-5 0 2-16,-20 0 3 16,-19 19 1-16,-27 20 1 15,0 15 3-15,-41 0-3 16,-38-3-6-16,-5-13-1 16,5-18-3-16,13-18-20 15,28-2-21-15,25-14-34 16,13-21-75-16,27-11-88 15</inkml:trace>
  <inkml:trace contextRef="#ctx0" brushRef="#br0" timeOffset="129178.4974">23115 11781 31 0,'-19'0'346'0,"5"0"-286"15,14 0-7-15,0-1 7 16,41-5 1-16,35-3-28 16,4-6-5-16,-7-3-16 15,-16 6-10-15,-10 2-2 16,5 0-7-16,-20-2-49 15,-4 9-88-15,-23-2-102 16</inkml:trace>
  <inkml:trace contextRef="#ctx0" brushRef="#br0" timeOffset="129388.8373">23404 11542 383 0,'-27'23'60'0,"2"14"21"16,12 9-3-16,4 6-31 16,4 3-15-16,-1-1-20 15,6-4-12-15,0-12 0 16,0-9 0-16,0-13-17 16,25-13-79-16,16-3-93 15,5 0-153-15</inkml:trace>
  <inkml:trace contextRef="#ctx0" brushRef="#br0" timeOffset="129838.596">23914 11420 168 0,'-14'-8'205'16,"14"-5"-167"-16,0-1 11 16,14-8 5-16,51-3 4 15,14-5-7-15,14-1 6 16,-3 7-6-16,-16 10-16 15,-23 9-20-15,-26 5-9 0,-25 5-4 16,0 32 3-16,-11 22 2 16,-63 18-3-16,-5 5-2 15,-16 4-2-15,13-1 0 16,25-10 1-16,16-10-1 16,22-18 0-16,19-17 0 15,0-14 0-15,14-11 0 16,46-5 0-16,10 0 0 15,4 0 0-15,2-9-1 16,-7-3-12-16,7-2-28 0,-16-1-45 16,-8 7-68-1,-11-8-51-15</inkml:trace>
  <inkml:trace contextRef="#ctx0" brushRef="#br0" timeOffset="130206.8219">24732 11512 320 0,'-17'-6'109'15,"9"3"-42"-15,3 3-18 16,5 0-15-16,0 0-8 16,0 9-1-16,0 22 1 15,0 5-12-15,-14 4-6 16,6-6-2-16,8-4-1 0,0-13-4 15,0-9 0-15,0-8-1 16,0 0 0-16,55-30 2 16,24-7-1-16,5-3-1 15,-5 3 0-15,-13 9 0 16,-9 11 1-16,-30 12 3 16,-2 5 6-16,-17 0-3 15,-8 22 15-15,0 10-12 16,0 2-8-16,0-3-2 15,0-3 0-15,0-9-5 0,0-5-27 16,44-8-44 0,-4-6-59-16,12 0-41 0</inkml:trace>
  <inkml:trace contextRef="#ctx0" brushRef="#br0" timeOffset="130454.4434">25926 11269 147 0,'0'14'261'0,"0"14"-193"16,0 11 9-16,0 3-42 0,0 9-26 15,-14-4-7-15,1-3-1 16,2-10-1-16,11-5-1 15,0-11-4-15,0-7-40 16,33-11-61-16,-1 0-17 16,1-20-14-16</inkml:trace>
  <inkml:trace contextRef="#ctx0" brushRef="#br0" timeOffset="130685.5656">26417 11139 294 0,'-33'24'83'15,"0"17"-8"-15,1 6-1 0,7 6-25 16,3 3-23-16,-8 2-10 16,9-2-8-16,1-4-6 15,7 1-2-15,-1-12 0 16,9 0-4-16,5-3-1 15,0-14-13-15,0 3-80 16,0-12-89-16</inkml:trace>
  <inkml:trace contextRef="#ctx0" brushRef="#br0" timeOffset="130940.0713">25449 11399 469 0,'0'-12'132'0,"0"-1"-100"16,84-23 9-16,66-14 9 16,36-14-3-16,7-7-5 15,-2 4-5-15,-27 16-17 16,-33 17-13-16,-39 15-7 15,-40 16-12-15,-11 3-48 16,-41 0-93-16,-8 13-330 16</inkml:trace>
  <inkml:trace contextRef="#ctx0" brushRef="#br0" timeOffset="132358.2706">17157 15313 56 0,'-5'-6'173'0,"-9"-2"-92"15,-5 6-11-15,5-4-21 16,-5 0-8-16,11 4-4 15,8 0 1-15,-5-1-6 16,5 0-5-16,0 2 3 0,0 1-3 16,-6 0-8-1,1 0-6-15,5 0 0 0,-3 0-5 16,3 0-6-16,0 0 0 16,0-10-1-16,0-1 8 15,27-9 8-15,33-1-5 16,19-2 9-16,17 1 1 15,-3 7 1-15,-23 2 1 16,-15 9-8-16,-17 4-8 16,-11 0-5-16,-16 21 0 15,-11 23-1-15,0 17 0 16,-57 15-1-16,-27 14 0 16,-9-3-1-16,14-7 0 0,19-11-1 15,30-17 1-15,22-10-2 16,8-15-2-16,13-9-5 15,53-16 2-15,18-2 2 16,9 0 3-16,0-2-4 16,-9-8-12-16,-10 0-21 15,-9 1-31-15,-16-3-52 16,-21-3-141-16</inkml:trace>
  <inkml:trace contextRef="#ctx0" brushRef="#br0" timeOffset="132620.458">18076 15416 429 0,'0'0'84'15,"0"0"-21"-15,57 9 6 16,17 10-25-16,5 2-11 15,6 2-5-15,-6 1-13 16,-14 2-12-16,-19 1-3 16,-13 2-1-16,-6-2-6 15,-16 0-24-15,11-5-31 16,-11-4-41-16,-3-6-62 16,-8-12-48-16</inkml:trace>
  <inkml:trace contextRef="#ctx0" brushRef="#br0" timeOffset="132808.5251">18654 15365 386 0,'-101'51'156'0,"-21"24"-84"16,10 7-2-16,14 2-55 15,13-14-13-15,25-23-2 16,41-17-3-16,19-19-12 15,14-11-37-15,65-16-66 16,19-26-89-16</inkml:trace>
  <inkml:trace contextRef="#ctx0" brushRef="#br0" timeOffset="133184.6028">19197 15230 169 0,'0'-4'307'16,"0"-7"-233"-16,19 8-11 15,22-5-37-15,2-1-21 16,-10 6-5-16,8 0-7 15,-8 3-25-15,-6 0-78 16,-2 0-127-16</inkml:trace>
  <inkml:trace contextRef="#ctx0" brushRef="#br0" timeOffset="133386.5304">19393 15429 463 0,'0'0'73'15,"19"0"23"-15,28 0-62 16,4 0-32-16,1-7-2 16,-11-2-54-16,-16-3-107 0,-25-4-223 15</inkml:trace>
  <inkml:trace contextRef="#ctx0" brushRef="#br0" timeOffset="134690.6459">20743 14696 247 0,'0'-4'80'15,"0"4"-31"-15,0-3-20 16,0-2-3-16,-19 2 6 16,5-1 2-16,6 1 6 15,8 1-10-15,-6 2-13 16,6 0-7-16,-19 0-4 0,0 0 1 16,-8 27 1-16,-11 10 14 15,-3 2 7-15,16-4-23 16,12-13-6-16,13-10 0 15,0-5 1-15,19-7-1 16,41 3 9-16,5-1 13 16,1 9 10-16,-15 4-1 15,-18 15 0-15,-19 12-12 16,-14 4-11-16,-8 7-4 16,-55-5-3-16,-11-8-1 15,9-18-11-15,-9-15-29 16,22-7-13-16,25 0-19 15,16-16-29-15,11-10-18 16,0-6-23-16,0 0-36 16</inkml:trace>
  <inkml:trace contextRef="#ctx0" brushRef="#br0" timeOffset="134900.2295">20803 14645 492 0,'11'-2'64'16,"43"2"45"-16,12 0-57 15,5 0-46-15,-6-7-5 16,-5-1-1-16,-14-4-1 16,12 5-5-16,2 3-30 0,10 0-51 15,-4 4-63-15,-6 0-34 16</inkml:trace>
  <inkml:trace contextRef="#ctx0" brushRef="#br0" timeOffset="135140.3967">21760 14623 123 0,'0'0'258'15,"0"0"-194"-15,0 5 29 16,0 12-29-16,11 10-8 15,21 7-19-15,-12 6-12 16,-12 0-15-16,-8-5-8 0,0-2-2 16,0-7 0-1,0-2-2-15,-14 3-8 0,14-4-25 16,0-10-45-16,0-6-50 16,0-4-19-16,0-3 24 15,14 0-15-15</inkml:trace>
  <inkml:trace contextRef="#ctx0" brushRef="#br0" timeOffset="135374.4269">22180 14643 368 0,'0'0'53'15,"0"0"-10"-15,0 4 5 0,0 23-4 16,-14 5-8-16,6 12-10 15,-17 4-8-15,6 5-5 16,-3 0-2-16,-10 0-6 16,7-5-5-16,3 0 0 15,11-14-9-15,11-11-35 16,0-16-53-16,-2-7-24 16,-4-21-198-16</inkml:trace>
  <inkml:trace contextRef="#ctx0" brushRef="#br0" timeOffset="135606.5714">21542 14662 460 0,'0'-4'74'16,"0"4"-49"-16,60 0 37 15,43 0-5-15,55-18-9 16,25-13-4-16,13-8-19 15,3-1-7-15,-30 1-9 16,-43 11-9-16,-47 15-5 16,-27 12-37-16,-14 1-30 15,-24 0-52-15,-14 14-78 16,0 24-145-16</inkml:trace>
  <inkml:trace contextRef="#ctx0" brushRef="#br0" timeOffset="135944.4893">20443 15825 274 0,'-27'0'118'0,"13"0"-56"16,14-16 5-16,0-9-30 0,60-5 4 16,44-13 16-1,40-9-1-15,44-12-11 0,25-14 1 16,16-5-16-16,-14 9-14 16,-37 12-7-16,-48 20-9 15,-37 16 0-15,-27 16-6 16,-20 10-14-16,0 0-35 15,-2 20-33-15,-17 4-30 16,-16 10-33-16,-11 1-96 16</inkml:trace>
  <inkml:trace contextRef="#ctx0" brushRef="#br0" timeOffset="136430.508">21430 15829 260 0,'-38'3'80'16,"10"2"-36"-16,4-5-11 15,-3 0-19-15,8 0 28 16,10 0 7-16,9 0 0 15,0-5 1-15,0-2-5 16,28-8-24-16,23-3 2 16,23-5-1-16,-3 3 3 0,3 6 7 15,-17 9-13-15,-11 5-10 16,-19 0-7-16,-13 27 1 16,-14 20 2-16,0 9 3 15,-27-4-3-15,-20-9-3 16,20-14-2-16,8-10 0 15,19-17 0-15,0-2 0 16,0 0-1-16,19 0 1 16,33-4 0-16,-3 1 3 15,-11 3-1-15,-24 0-2 16,-14 28 1-16,0 11 3 16,-38 8-1-16,-25-4-3 0,-8-15-3 15,14-10-26-15,16-18-31 16,35 0-4-16,6-18-72 15,47-18-32-15,43-13-61 16</inkml:trace>
  <inkml:trace contextRef="#ctx0" brushRef="#br0" timeOffset="136761.1859">23058 15176 272 0,'-9'0'125'16,"-10"2"-84"-16,6 19 22 15,7 2-9-15,6 13-19 16,0 3-4-16,0 1 11 16,0 10-26-16,0-4-10 15,0-6-6-15,0-1 0 16,0-10-11-16,0-5-33 16,0-2-40-16,0-8-70 15,0-5-118-15</inkml:trace>
  <inkml:trace contextRef="#ctx0" brushRef="#br0" timeOffset="136918.3267">22951 15397 538 0,'19'-18'98'16,"33"8"-8"-16,22-2-28 15,16-2-51-15,3-3-11 16,5-6-6-16,-14 1-89 15,-24-8-113-15</inkml:trace>
  <inkml:trace contextRef="#ctx0" brushRef="#br0" timeOffset="137405.8336">24067 14946 102 0,'-17'0'273'15,"-7"0"-236"-15,18 0 20 16,6-3 2-16,19-17 17 16,66-7-15-16,32-8-15 15,-5-4-5-15,-6 7 14 16,-30 14-16-16,-35 5-21 16,-22 13-12-16,-19 0-5 15,0 22 0-15,0 30 2 16,-60 25 3-16,-38 22-5 15,-11 16 0-15,8 7 0 16,17-11-1-16,32-31-1 16,33-29 1-16,19-27-1 15,5-22-1-15,61-2 1 0,35-6 1 16,2-21 0-16,1 3-2 16,-3 0-9-16,-6-5-26 15,-10 0-62-15,-17-3-76 16,-16-1-210-16</inkml:trace>
  <inkml:trace contextRef="#ctx0" brushRef="#br0" timeOffset="137750.4123">24944 15096 387 0,'-13'-5'93'16,"5"5"-23"-16,8 0-28 15,0 0-9-15,0 14 11 16,0 15-15-16,0 7-11 16,0 6-3-16,0-11-5 15,0-12-9-15,0-11-1 16,0-8-3-16,27-24 1 16,38-16 1-16,20-12 1 15,-6 9 0-15,0 11 2 16,-14 15 7-16,-18 9-1 15,-9 8-1-15,-19 0 2 16,-16 29 16-16,-3 7-9 16,0 8-13-16,0 2-3 0,0-12-8 15,0-3-43-15,0-14-18 16,30-10-35-16,22-2-70 16,2-5-39-16</inkml:trace>
  <inkml:trace contextRef="#ctx0" brushRef="#br0" timeOffset="137984.3556">26196 14803 39 0,'-22'16'423'15,"-2"10"-355"-15,2 18 2 16,3 3-30-16,13 5-26 15,-13 4-12-15,11-1-1 16,-3-6-1-16,8 2-2 16,3-11-6-16,0-11-14 15,0-9-65-15,9-15-58 16,15-5-137-16</inkml:trace>
  <inkml:trace contextRef="#ctx0" brushRef="#br0" timeOffset="138200.3853">26529 14810 261 0,'0'0'175'0,"-14"0"-145"16,9 9 21-16,-1 21 9 16,-2 7-21-16,0 10 3 15,-9 8-3-15,1 4-16 16,-3-1-19-16,8-4-4 15,3-7-6-15,8-13-25 16,0-10-29-16,0-7-68 16,0-7-60-16</inkml:trace>
  <inkml:trace contextRef="#ctx0" brushRef="#br0" timeOffset="138516.294">25716 14890 62 0,'-8'-4'307'0,"-17"-7"-242"16,17 4 14-16,8 0-9 15,0-9-2-15,63-4 3 0,54-15-3 16,20-11-12 0,21-6-14-16,5 3-3 0,-32 8-13 15,-33 12-13-15,-38 9-11 16,-30 12-2-16,-22 0-6 16,-2 3-22-16,-6-2-109 15,-25-11-253-15</inkml:trace>
  <inkml:trace contextRef="#ctx0" brushRef="#br0" timeOffset="143320.2899">18103 6022 76 0,'-8'-2'23'0,"3"-2"8"16,2 2-8-16,3 0 16 0,-11-1 11 15,11 0-1-15,-5 2-1 16,-9-1-11-16,-5-1-16 16,5 1 5-16,6-4-3 15,3 6-4-15,-1 0-3 16,6-3 7-16,0 3 9 16,0-1-3-16,-2-2-6 15,-4 3 0-15,1 0-4 16,5 0-5-16,-3 0-3 15,3 0-1-15,0 0 1 16,0 0-1-16,0 0-2 16,0 0-3-16,0 0-3 15,0 0-1-15,16 20 1 0,50 20 15 16,5 10 0 0,-11 11-8-16,5 1-1 0,-27-3-4 15,0-4-3-15,-16-7-1 16,3-11 0-16,-6-10-1 15,3-9-24-15,8-13-67 16,-9-5-83-16,-15 0-154 16</inkml:trace>
  <inkml:trace contextRef="#ctx0" brushRef="#br0" timeOffset="143618.1385">18515 6042 308 0,'-22'0'64'0,"-10"0"-37"16,-20 19 42-16,-19 18 2 15,-22 18-22-15,-19 17-7 16,-18 11-6-16,1 1-16 0,31-14-13 16,33-23-7-16,48-23-4 15,17-17-20 1,28-7-51-16,78-13-88 0,25-27-200 16</inkml:trace>
  <inkml:trace contextRef="#ctx0" brushRef="#br0" timeOffset="144046.4447">19110 6218 322 0,'-6'0'39'0,"1"0"-1"15,5 0 2-15,0-2 14 0,32-13-2 16,34 0-14-16,-1-4-17 16,-13 5-12-16,-6 4-7 15,-13 4-2-15,8 6 0 16,-11 0-9-16,-8 0-81 15,-11 0-131-15</inkml:trace>
  <inkml:trace contextRef="#ctx0" brushRef="#br0" timeOffset="144286.2921">19314 6362 182 0,'0'0'261'0,"0"0"-224"16,0 0 63-16,46 0-44 16,12-6-27-16,-9-1-20 15,3 4-9-15,10-3-1 16,-21 6-21-16,-3-2-112 15</inkml:trace>
  <inkml:trace contextRef="#ctx0" brushRef="#br0" timeOffset="146768.3714">20849 5557 202 0,'0'0'74'16,"0"0"-32"-1,0-1 11-15,0-5-16 0,0 1-11 16,0-2-1-16,0-3 3 16,0 9 2-16,0-2 7 15,0 3-6-15,0 0-19 16,0 0-5-16,0 0-2 15,0 9 5-15,0 21 16 16,0 6-18-16,0 8-1 16,0-1-4-16,0 0-1 15,0-3-1-15,0-7-1 16,0-6-2-16,0-11-22 16,19-8-27-16,11-8-65 15,6 0-38-15,2-16-90 16</inkml:trace>
  <inkml:trace contextRef="#ctx0" brushRef="#br0" timeOffset="147062.3989">21345 5458 256 0,'0'0'74'0,"0"0"-59"16,-5 0 7-16,-3 0-9 0,-3 11 8 15,8 11 0-15,-2 11 15 16,-1 6-13-16,-2 8-7 16,3 2-2-16,-4-1-9 15,-2-1-3-15,-8-7-2 16,11-5 0-16,8-9-2 15,0-10-26-15,0-12-74 16,-13-4-152-16</inkml:trace>
  <inkml:trace contextRef="#ctx0" brushRef="#br0" timeOffset="147392.2948">20448 5580 276 0,'0'0'7'0,"0"0"22"15,0 0 16-15,14 0-9 16,30-10 5-16,5-3 0 15,13 4 2-15,31 1 0 16,19 1 11-16,24-6-9 16,17 2-20-16,-9-7-13 15,-13 1-3-15,-14-4-7 0,-37 9-2 16,-15 5-1-16,-8 7-16 16,-2 0-53-16,-17 0-81 15,-19 0-135-15</inkml:trace>
  <inkml:trace contextRef="#ctx0" brushRef="#br0" timeOffset="147826.1123">20710 6160 80 0,'0'0'161'0,"0"0"-104"16,0 0 13 0,0 0-31-16,25-15-12 0,10-1 12 15,17-4 4-15,27 3-3 16,5-1-2-16,9 1-2 16,5 2-4-16,0 2-9 15,1 0-6-15,-9 6-9 16,-17 1-5-16,-16 1-2 15,-16 2-1-15,-8 3-1 16,0 0-14-16,-9 0-84 16,-24 8-116-16</inkml:trace>
  <inkml:trace contextRef="#ctx0" brushRef="#br0" timeOffset="148322.1069">21321 6213 132 0,'-3'0'165'16,"-8"0"-131"-16,-2 0 13 0,-1 0-20 16,0 0-5-1,-5 0-6-15,0 0 1 0,-8 8 8 16,2 9-17-16,-16 3 2 16,-10 10 3-16,-1 7 12 15,-14 7-2-15,15 6 1 16,10 6-5-16,8-4-1 15,27-1 0-15,6-8-6 16,0-9-4-16,33-17-4 16,38-14 1-16,22-3 12 15,5-20 6-15,6-17-9 16,-17-3-5-16,-30 8 2 16,-19 13-6-16,-38 5-1 15,0 12 4-15,-76 2 0 16,-36 0-8-16,-5 20 0 0,30 5-2 15,35-7-14-15,52-9-42 16,0-9-47-16,60 0-121 16</inkml:trace>
  <inkml:trace contextRef="#ctx0" brushRef="#br0" timeOffset="148846.3269">22452 5811 130 0,'0'0'202'15,"-13"0"-189"-15,-1 10 29 16,-5 9 12-16,8 6-9 16,3 8-7-16,-6 6 3 15,14 9-4-15,-5 4-6 16,-3 3-13-16,-3-9-14 15,3-5-3-15,-3-9-1 16,8-10-1-16,3-8-6 0,0-6-21 16,0-8-53-16,0 0-67 15,0-5-168-15</inkml:trace>
  <inkml:trace contextRef="#ctx0" brushRef="#br0" timeOffset="149048.3335">22166 6103 113 0,'0'-8'274'16,"0"-6"-232"-16,44 0 55 16,10-2-47-16,12 3-18 15,-1-3-11-15,-2 0-17 16,-3 10-4-16,0 1-2 0,-3 5-31 15,-11 0-148-15</inkml:trace>
  <inkml:trace contextRef="#ctx0" brushRef="#br0" timeOffset="149664.3917">22989 5816 261 0,'0'0'96'0,"0"0"-84"16,0 0 19-16,-5-2-8 15,-3 2-6-15,2 0 9 16,1 0 29-16,5 22-4 16,0 5-24-16,0 8-7 15,0 2 8-15,-5 2-8 0,-4 3-8 16,-10 1-5-1,11-4-2-15,-3-8-3 0,11-15-2 16,0-10 0-16,0-6 0 16,0-8 1-16,0-26-1 15,38-14-5-15,14-1 0 16,-6 0 1-16,1 7 3 16,-9 4-2-16,-5 10 0 15,-14 9 3-15,3 9 0 16,-17 5 0-16,1 5 0 15,2 0 2-15,5 0 0 16,1 0 5-16,11 2 6 0,-1 20 1 16,-8 13 4-1,4 6-4-15,-7 5-2 0,-7-4-7 16,-6-5-4-16,5-9-1 16,-5-7-1-16,3-9-4 15,16-9-22-15,5-3-37 16,17-1-63-16,11-34-94 15</inkml:trace>
  <inkml:trace contextRef="#ctx0" brushRef="#br0" timeOffset="149934.7262">23867 5719 265 0,'0'0'90'0,"0"0"-66"16,0 0 26-16,0 0-2 16,0 15-15-16,0 10 5 15,0 10-6-15,0 8-10 16,0 10-3-16,-13 0 0 16,2-1-11-16,-3-10-6 15,9-12-1-15,5-10-1 16,0-9-2-16,0-11-6 15,11 0-54-15,30-11-70 16,-9-25-84-16</inkml:trace>
  <inkml:trace contextRef="#ctx0" brushRef="#br0" timeOffset="150152.3249">24227 5664 106 0,'0'0'228'15,"-19"0"-199"-15,-5 21 31 16,10 1 7-16,0 10-21 16,1 6-8-16,2 1-5 15,3 6-13-15,-3-2-13 16,3-4-5-16,8-8-2 16,-8 1-3-16,8-3-3 15,0-13-15-15,0 0-82 0,-11-9-98 16</inkml:trace>
  <inkml:trace contextRef="#ctx0" brushRef="#br0" timeOffset="150422.4336">23587 5729 253 0,'0'-7'157'0,"27"-1"-91"16,49-6 45-1,31-1-45-15,29-11-4 0,22-1-1 16,0-6-12-16,-8 4-18 16,-33 4-10-16,-38 7-10 15,-38 9-8-15,-27 9-3 16,-3 0-8-16,-11 0-57 15,0 16-124-15</inkml:trace>
  <inkml:trace contextRef="#ctx0" brushRef="#br0" timeOffset="153135.4826">18815 9700 299 0,'0'-8'60'0,"0"3"-42"16,0-1 30-16,-19 2 6 0,8-1-2 15,3 5-9-15,8-2-1 16,0-3-4-16,0 2-1 16,0 1-7-16,0 2-12 15,0 0-10-15,0 0-5 16,19 2 0-16,35 20 13 15,4 10 2-15,2 6-6 16,-8 3-7-16,-14 2-3 16,-6 0-1-16,-10-3-1 15,-3-7 0-15,-8-7-1 16,3-7-8-16,19-5-42 16,-12-12-50-16,18-2-79 15,-12 0-136-15</inkml:trace>
  <inkml:trace contextRef="#ctx0" brushRef="#br0" timeOffset="153398.2897">19352 9565 376 0,'-38'0'41'0,"-14"14"-6"16,-2 15 27-16,-17 10-25 16,0 7-21-16,-8 12-9 15,0 8-3-15,13 3-2 0,20-10 3 16,27-9-5-16,19-21-6 16,0-14-7-16,38-15-70 15,27 0-48-15,15-22-101 16</inkml:trace>
  <inkml:trace contextRef="#ctx0" brushRef="#br0" timeOffset="153692.3535">19622 9716 165 0,'6'0'204'16,"7"0"-180"-16,9-4 58 16,11-15-29-16,19 5-12 15,-6-3-3-15,-2 4-27 16,-12 3-9-16,-4 7-2 15,-4 3 0-15,3 0-9 16,-8 0-73-16,-10 8-130 16</inkml:trace>
  <inkml:trace contextRef="#ctx0" brushRef="#br0" timeOffset="153878.334">19622 9716 256 0,'216'127'242'16,"-216"-127"-215"-16,32-2 42 15,4 2-47-15,7-3-19 16,-2 3-3-16,-8 0-18 16,5 0-98-16,-13 0-145 0</inkml:trace>
  <inkml:trace contextRef="#ctx0" brushRef="#br0" timeOffset="154208.3969">20835 9282 297 0,'0'0'75'0,"-13"0"-40"0,-6 19 34 16,11 8-5-16,8 7-18 16,-11 3-21-16,2-1-5 15,1 7-10-15,-3-3-9 16,6-1 0-16,-3-4-1 15,8-7 0-15,0-6-1 16,0-4-16-16,0-12-29 16,8 0-75-16,16-6-75 15</inkml:trace>
  <inkml:trace contextRef="#ctx0" brushRef="#br0" timeOffset="154440.3765">21234 9170 359 0,'-6'10'38'16,"-8"25"5"-16,9 8 6 16,-9 0-25-16,14 2-17 15,0 0-5-15,-8-5-1 16,3 0-1-16,-1-8 0 15,6-4-1-15,0-11-21 16,-13-5-70-16,-1-7-102 16</inkml:trace>
  <inkml:trace contextRef="#ctx0" brushRef="#br0" timeOffset="154764.4224">20606 9341 178 0,'0'0'119'0,"0"0"-64"0,0 0 16 15,0-7-9-15,39-7-5 16,31-1-4-1,10-6-6-15,12-5-6 0,6-7-10 16,14 1-12-16,5-2-1 16,-13 0-3-16,-6 5-7 15,-19 6-6-15,-19 11-2 16,-8 7-4-16,-11 5-18 16,-3 0-49-16,-11 10-47 15,-21 17-66-15</inkml:trace>
  <inkml:trace contextRef="#ctx0" brushRef="#br0" timeOffset="155132.3085">20612 9921 102 0,'-6'2'217'0,"-7"-2"-195"0,-1 0 39 15,14-6 7 1,0-11 4-16,47-2-24 0,29-10 0 15,6-2 1-15,32-6-6 16,1-8-10-16,21-6-1 16,-5-1-11-16,-6 5-12 15,-21 9-7-15,-30 15-2 16,-12 13-5-16,-2 10-15 16,-13 0-67-16,-9 0-145 15</inkml:trace>
  <inkml:trace contextRef="#ctx0" brushRef="#br0" timeOffset="155806.2119">21234 10037 179 0,'-11'0'38'0,"2"0"-13"0,9 0 17 16,-5 0 14-16,-3 0-26 15,2 0-6-15,-13 0 4 16,11 0-12-16,-3 0-2 16,8 0-1-16,-7 0 11 15,10-4-5-15,-9 2-4 16,9 2-2-16,0-2-8 16,0 2 0-16,0-3 5 15,-5 1 12-15,5 0 4 16,0-5 0-16,0-4-1 15,0-6-12-15,46-5 3 16,-8 0 6-16,9 0 2 0,5 1 0 16,-6 3-6-1,-8 6-6-15,-5 5 0 0,-6 3-3 16,-8 4-5-16,0 0-2 16,-11 23 2-16,-8 16 2 15,0-2 1-15,0 4-5 16,-32-3-1-16,13-14-1 15,5-10 0-15,14-8 0 16,0-6 0-16,0 0-2 16,0 0 1-16,33 0 1 15,-1 0 1-15,1 0 0 16,-14 0 6-16,-13 23 6 16,-6 21 10-16,-6 12-4 15,-73 13-3-15,-19-8-13 0,0-17-3 16,13-16-8-16,25-20-47 15,36-8-61-15,24-12-118 16</inkml:trace>
  <inkml:trace contextRef="#ctx0" brushRef="#br0" timeOffset="156864.3764">22362 9670 211 0,'0'0'64'16,"-2"-5"-11"-16,2-3 8 15,0-2 3-15,13-5-14 16,47-3 1-16,14 1-9 15,2-1-11-15,3 4-8 16,-19 6-11-16,-22 2-11 16,-10 6-1-16,-9 0-5 15,5 0-30-15,-7 0-46 16,-6 0-72-16,-11 0-154 16</inkml:trace>
  <inkml:trace contextRef="#ctx0" brushRef="#br0" timeOffset="157142.282">22681 9418 178 0,'0'0'176'16,"0"-4"-142"-16,-5 4 7 15,-3 0-1-15,2 0 8 16,6 20 1-16,0 17-5 0,0 12-5 16,0 6-12-1,0 2-10-15,0-8-12 0,0-7-4 16,0-8-1-16,0-15-6 16,0-4-51-16,28-15-89 15,4 0-223-15</inkml:trace>
  <inkml:trace contextRef="#ctx0" brushRef="#br0" timeOffset="157598.2858">23319 9367 112 0,'0'-8'261'16,"0"5"-211"-16,0 3-4 15,0 0-26-15,-8 6 12 16,8 21 8-16,-8 11-5 16,3 8 5-16,-6 1-12 15,3-2-1-15,8-6-9 16,-6-14-9-16,3-10-7 15,3-12-1-15,0-3-1 0,0-11 1 16,33-24 0 0,27-9-1-16,8-3 0 0,3 0 0 15,-14 2 0-15,3 10 1 16,-13 16-1-16,-23 11 2 16,-10 8-1-16,-6 0 6 15,-8 23 4-15,0 18 16 16,0 12-16-16,0-5-9 15,-14-4-2-15,9-12 0 16,5-9-9-16,0-7-29 16,0-8-34-16,38-8-41 15,0 0-18-15,9 0-42 16</inkml:trace>
  <inkml:trace contextRef="#ctx0" brushRef="#br0" timeOffset="157854.1321">24353 9232 47 0,'-6'0'358'16,"-7"13"-324"-16,5 11 34 15,-3 4-23-15,2 9-19 16,4 5 7-16,-9 5 0 15,3 3-17-15,3-3-12 16,-5-7-4-16,13-14 0 0,0-4-7 16,0-12-12-1,13-10-49-15,34 0-66 0,-4-14-32 16</inkml:trace>
  <inkml:trace contextRef="#ctx0" brushRef="#br0" timeOffset="158064.1633">24825 9138 323 0,'-33'15'129'0,"0"21"-58"16,14 12 0-16,11 9-42 0,2 1-11 16,6 1-4-1,0-2-7-15,0-7-7 0,0-3 0 16,0-3-2-16,0-6-13 15,9-8-34-15,-9-7-84 16,0-15-115-16</inkml:trace>
  <inkml:trace contextRef="#ctx0" brushRef="#br0" timeOffset="158326.3717">24203 9247 483 0,'0'-7'45'0,"84"4"54"16,28-6-29-16,27-7-13 16,11-6-9-16,6-7-12 15,-12 4-4-15,-18-3-16 16,-28 6-9-16,-33 7-7 15,-19 6-2-15,-26 8-23 16,-12 1-73-16,-8 0-94 16,-8 6-244-16</inkml:trace>
  <inkml:trace contextRef="#ctx0" brushRef="#br0" timeOffset="159480.1974">19322 13518 94 0,'-8'-4'128'16,"-3"3"-66"-16,3-2-18 15,-11-1-9-15,0-2 3 16,11-1 16-16,-1 1-5 0,4 5 8 16,5-6-10-16,-6 3-1 15,6 1-3-15,0 3-9 16,0 0-8-16,0 0-13 16,0 0-12-16,0 11 0 15,6 19 0-15,35 13 4 16,5-2-2-16,-13 2-2 15,5-4-1-15,-11 0 0 16,-8-5-1-16,1-8-3 16,-1-5-27-16,-6-4-21 15,6-12-31-15,-10-5-54 16,-4 0-76-16</inkml:trace>
  <inkml:trace contextRef="#ctx0" brushRef="#br0" timeOffset="159720.4424">19603 13479 126 0,'-8'-4'238'0,"-25"1"-177"16,3 3 2-16,8 0-20 16,-10 6-10-16,-7 26-9 15,-7 2-6-15,-14 9-10 16,14 0-7-16,-6-7-1 15,19-3 0-15,14-8-3 16,19-11-3-16,0-4-28 16,0-2-65-16,38-3-14 0,9-2 11 15,7-3-79-15</inkml:trace>
  <inkml:trace contextRef="#ctx0" brushRef="#br0" timeOffset="159989.3159">19990 13513 243 0,'0'0'67'0,"0"0"3"16,0 0 4-16,25 0-15 15,27 0-11-15,16-18-8 16,11-2-11-16,-8 1-18 16,-14-1-11-16,-11 6 0 15,1 11-11-15,-23 3-32 16,-16 0-81-16,-8 8-131 16</inkml:trace>
  <inkml:trace contextRef="#ctx0" brushRef="#br0" timeOffset="160170.1321">20197 13703 488 0,'0'-4'57'0,"28"-7"21"16,51 0-25-16,0-2-42 15,-8 2-11-15,-3 4-1 16,-3 1-24-16,-13 1-102 15,-14-4-176-15</inkml:trace>
  <inkml:trace contextRef="#ctx0" brushRef="#br0" timeOffset="160718.2157">21176 12974 210 0,'-8'0'163'16,"-3"0"-149"-16,3 0 22 16,3 0-1-16,5-8 17 15,0-5-14-15,19 0 2 16,32-2 6-16,9 0-12 15,-16 8-7-15,-17 0-13 16,-8 7-9-16,-5 0-1 16,-14 4 0-16,0 34 3 15,0 8 3-15,-38 17-7 16,-22 8-1-16,14-5-1 16,21-5-1-16,11-16 1 0,14-22 0 15,0-8-1-15,0-11 1 16,19-4 0-16,33 0 1 15,3-12-2-15,2-4 0 16,3 4-12-16,11 2-32 16,-19 3-57-16,2-5-93 15,-16-1-129-15</inkml:trace>
  <inkml:trace contextRef="#ctx0" brushRef="#br0" timeOffset="160936.3249">21915 13047 341 0,'0'-4'75'0,"0"4"-18"15,0 0-19-15,0 0 5 16,0 3-21-16,0 20-4 16,0 3-12-16,0 9-4 15,0-3-2-15,0-2 0 16,0-2-2-16,0-11-18 15,19-4-60-15,-5-13-90 16,5 0-110-16</inkml:trace>
  <inkml:trace contextRef="#ctx0" brushRef="#br0" timeOffset="161136.7509">21915 13047 249 0,'297'-107'150'0,"-297"107"-99"16,0 11 9-16,0 22-28 16,0 2-20-16,0 5-7 15,0 2-3-15,0-3-2 16,0 1-3-16,0 0-31 16,0-6-106-16,-13-8-169 15</inkml:trace>
  <inkml:trace contextRef="#ctx0" brushRef="#br0" timeOffset="161386.429">21705 13084 165 0,'0'-13'257'15,"19"-3"-222"-15,55-4 53 16,24 1-39-16,19-10 0 15,17-7-2-15,8-5-11 16,-3 3-16-16,-8-2-9 16,-33 6-8-16,-33 9-3 15,-7 11 0-15,-31 13-4 16,0 1-17-16,-2 1-56 16,-4 20-32-16,-21 4-10 0,0 2-108 15</inkml:trace>
  <inkml:trace contextRef="#ctx0" brushRef="#br0" timeOffset="161836.209">21318 13745 295 0,'0'-10'72'0,"0"-3"-10"16,22-8-12-16,57-8 20 0,44-13-2 16,40-18 12-16,28-15-21 15,11-6-11-15,-30 5-12 16,-28 18-20-16,-54 18-14 15,-35 20-2-15,-23 17-7 16,-7 3-24-16,2 0-58 16,-21 13-68-16,-6 9-80 15</inkml:trace>
  <inkml:trace contextRef="#ctx0" brushRef="#br0" timeOffset="162449.7681">21831 13814 151 0,'0'0'56'0,"0"0"-16"16,0 0-12 0,0 0 7-16,0 0-4 0,0 0 15 15,0 0 3-15,-8 0-16 16,2-5 5-16,6 2-10 15,0-3-7-15,0 2 1 16,0-4-4-16,6 0-5 16,21-4 0-16,19-3 12 15,-8 0 1-15,9 4-1 16,-6-2-3-16,-11 6-3 16,-14 1-7-16,3 6-7 15,-8 0-2-15,-8 0-3 16,2 26 3-16,-5 11 3 15,0 5 0-15,0 5-3 16,-27-4-1-16,8-14-2 0,5-11 0 16,14-16 0-1,0-2-4-15,0 0 4 0,46-6 1 16,-5 2 8-16,3 4 13 16,-22 0 8-16,-11 32-5 15,-11 15 4-15,-11 13-13 16,-63 1-7-16,-16-3-7 15,8-23-2-15,17-24-20 16,27-11-59-16,38-51-113 16,0-35-415-16</inkml:trace>
  <inkml:trace contextRef="#ctx0" brushRef="#br0" timeOffset="163710.03">23502 13084 237 0,'-19'0'270'15,"5"0"-242"-15,14 0 13 16,0 27 10-16,0 2-25 16,0 1-12-16,14-1-8 0,5 9 3 15,0 2 6-15,-5 3-3 16,-9 1-9-16,-5-4-3 15,0-7 0-15,8 1-5 16,-2-10-27-16,8-5-42 16,-9-8-52-16,-5-6-51 15</inkml:trace>
  <inkml:trace contextRef="#ctx0" brushRef="#br0" timeOffset="163920.122">23508 13227 361 0,'0'-20'167'0,"19"5"-118"15,22 6 28-15,16-4-30 16,-3 4-27-16,4-3-12 16,2 5-8-16,10 3-1 15,15 1-19-15,2 0-57 16,-13 3-63-16,-11 0-21 15,-28 0-50-15</inkml:trace>
  <inkml:trace contextRef="#ctx0" brushRef="#br0" timeOffset="164274.4357">24459 12932 25 0,'0'-11'421'16,"0"7"-355"-16,0 4 13 15,0 0-15-15,0 9-20 16,14 21-10-16,-3 4-8 16,-11 11-15-16,0 1-4 15,0-9-4-15,0-9-2 16,0-19-1-16,13-9 0 16,25-9-3-16,22-32 1 15,25-10 2-15,2 0 0 16,9 12 0-16,-28 15 0 15,-11 10 1-15,-11 14 1 16,-26 0 1-16,-18 27 9 16,-2 18 7-16,0 4-12 0,-8-1-4 15,-11-11-3-15,5-14-10 16,14-8-37-16,0-8-17 16,14-4-24-16,32-3-49 15,6 0 21-15,0 0-31 16</inkml:trace>
  <inkml:trace contextRef="#ctx0" brushRef="#br0" timeOffset="164544.3308">25814 12766 74 0,'0'-7'326'15,"0"7"-286"-15,0 0 19 16,0 14 9-16,-5 18-26 16,-3 6 2-16,2 8-18 15,-7 9-5-15,-7 2-13 16,1 3-5-16,6-5-3 16,-1-8 0-16,9-4 0 15,5-15-8-15,0-12-24 16,0-16-39-16,19 0-53 15,19-23-62-15</inkml:trace>
  <inkml:trace contextRef="#ctx0" brushRef="#br0" timeOffset="164768.1527">26057 12814 383 0,'-19'0'101'0,"-3"0"-45"15,17 18 16-15,5 11-27 16,0 13-17-16,0-1-3 16,0 9-14-16,0 3-9 15,5 1-1-15,3-6-1 16,-8 2-3-16,8-9-3 0,3-6-29 16,-11-6-54-1,0-6-75-15,0-7-152 0</inkml:trace>
  <inkml:trace contextRef="#ctx0" brushRef="#br0" timeOffset="165030.0851">25580 12856 411 0,'0'-17'102'0,"33"3"-23"16,70-2 6-16,14-7-11 0,22-4-7 15,11 1-24-15,-13 3-13 16,-12-1-14-16,-13-2-14 16,-28 7-2-16,-18-1-16 15,-1 5-46-15,-32 6-84 16,-19-6-208-16</inkml:trace>
  <inkml:trace contextRef="#ctx0" brushRef="#br0" timeOffset="165975.3631">21752 17011 275 0,'0'-3'93'0,"0"-3"-22"16,0 0-17-16,0 4-11 15,0-1 0-15,-14 3-13 16,-5 0-2-16,-14 14-9 16,-5 28-10-16,-8 10 6 15,-6 5 7-15,25-3-10 16,27-14-11-16,0-16 0 16,13-12 0-16,53-1 5 0,-1-4 17 15,1 3-1-15,-15 4-3 16,-18 3 0-16,-19 10-7 15,-14 1-8-15,0 5-3 16,-47-7-1-16,-10-5-12 16,8-15-44-16,24-6-26 15,12-8-51-15,13-26-74 16</inkml:trace>
  <inkml:trace contextRef="#ctx0" brushRef="#br0" timeOffset="166194.1397">21869 17034 450 0,'0'0'66'16,"0"0"-8"-16,46-10-11 16,52-9 4-16,9-2-30 15,4-4-15-15,-15 2-5 16,-17 7-1-16,-5 11-4 15,-14 5-27-15,-22 0-88 16,-11 0-88-16,-16 14-122 16</inkml:trace>
  <inkml:trace contextRef="#ctx0" brushRef="#br0" timeOffset="166380.2694">22733 17047 377 0,'-11'0'103'15,"11"8"-46"-15,0 18 13 16,0 11-34-16,0 8-17 16,0-1-12-16,0 4-6 15,0-10-1-15,0-3 0 16,14-5-3-16,5-12-32 16,-5-5-86-16,-3-13-112 15</inkml:trace>
  <inkml:trace contextRef="#ctx0" brushRef="#br0" timeOffset="166576.0123">23058 16891 462 0,'-14'0'114'0,"14"17"-86"15,0 22 21-15,0 5-34 16,14 3-13-16,-3 0-2 15,2-4-7-15,1-1-49 16,-14-2-25-16,0-6-56 16,-19-9-170-16</inkml:trace>
  <inkml:trace contextRef="#ctx0" brushRef="#br0" timeOffset="166786.2148">22439 17072 194 0,'0'-23'337'0,"35"0"-268"16,88-4 15-16,35-13-26 15,38-9-15-15,9-9-10 16,-9-3-18-16,-32 13-13 16,-47 8-2-16,-38 18-36 15,-22 11-48-15,-29 11-27 16,-28 0-73-16,0 34-191 0</inkml:trace>
  <inkml:trace contextRef="#ctx0" brushRef="#br0" timeOffset="167176.1056">21967 18021 204 0,'0'0'126'16,"0"0"-72"-16,0-9-4 15,0-1-11-15,0-1-17 16,19 2-7-16,27-4 19 16,14-3 10-16,28-7-9 15,26-5 11-15,31-13-8 16,26-10-10-16,18-9-7 16,-12 2-2-16,-19 5-9 15,-38 16-10-15,-35 15-6 16,-20 14-30-16,-32 8-47 15,-28 0-64-15,-5 2-89 16</inkml:trace>
  <inkml:trace contextRef="#ctx0" brushRef="#br0" timeOffset="167513.3331">22976 17915 166 0,'-52'22'265'0,"-13"15"-228"15,7 15 19-15,-2 14-22 16,3 5-8-16,16 3-10 16,3-2 8-16,24-12 10 0,14-15-9 15,0-21-10-15,58-21-3 16,34-3 4-16,15-34 5 15,10-25-13-15,-13-4-6 16,-34 7 1-16,-42 17 1 16,-28 17-1-16,-38 15 4 15,-74 7-1-15,-19 0-6 16,5 25 0-16,36 2-6 16,55-11-36-16,10-8-81 15,25-8-134-15</inkml:trace>
  <inkml:trace contextRef="#ctx0" brushRef="#br0" timeOffset="168346.0617">19538 17636 231 0,'-19'-7'162'0,"-3"5"-99"15,22-1 1-15,0 3-8 16,0 0-9-16,0 0-12 16,0 5-2-16,22 27 27 15,21 17-21-15,-10 14-10 16,-6 17-12-16,-8 1-9 15,-5-3-5-15,-6-4-3 16,8-15 0-16,1-14-10 0,7-14-52 16,-5-19-56-16,3-12-56 15,3-12-45-15</inkml:trace>
  <inkml:trace contextRef="#ctx0" brushRef="#br0" timeOffset="168540.1422">19813 17653 484 0,'-98'46'91'15,"11"22"-21"-15,10 4-24 16,4 7-28-16,21-8-13 0,19-12-4 16,14-11-1-1,19-16-5-15,0-15-39 0,57-12-74 16,9-5-53-16,-1 0-121 15</inkml:trace>
  <inkml:trace contextRef="#ctx0" brushRef="#br0" timeOffset="168788.2615">20364 17747 25 0,'0'-7'393'0,"0"6"-380"16,0-2 24-16,11-4-18 16,21 3-16-16,15 2-3 15,5 2 0-15,-17 0-31 16,-10 0-59-16,-12 0-113 15</inkml:trace>
  <inkml:trace contextRef="#ctx0" brushRef="#br0" timeOffset="169276.3309">20350 18089 376 0,'-19'0'150'0,"19"0"-61"15,0 0-7-15,38-20-37 16,33-7-10-16,16-3-12 0,-8 2-23 16,1 10-6-1,-15 10-50-15,-21-3-94 0,-17-6-375 16</inkml:trace>
  <inkml:trace contextRef="#ctx0" brushRef="#br0" timeOffset="169988.4487">24688 17262 75 0,'-27'-11'401'0,"8"10"-323"16,19 1-34-16,0 0-28 15,0 8-9-15,0 18 29 16,0 13 6-16,0 10-15 15,0 1-4-15,0 8-13 16,0-7-7-16,0-5-3 16,0-7-5-16,0-9-36 15,0-10-19-15,0-5-12 16,0-4-89-16,-14-9-99 0</inkml:trace>
  <inkml:trace contextRef="#ctx0" brushRef="#br0" timeOffset="170168.0743">24503 17436 497 0,'0'-6'125'16,"22"6"-32"-16,29-1-8 16,15-6-57-16,7-2-21 15,4-7-7-15,-4-1-12 16,6-7-52-16,-8-2-70 15,-11-3-81-15</inkml:trace>
  <inkml:trace contextRef="#ctx0" brushRef="#br0" timeOffset="170700.1433">25449 16944 26 0,'0'-5'275'15,"0"2"-235"-15,0 0-10 0,0 2-17 16,0-2-1 0,0-2 24-16,-8 0 15 0,2 4-6 15,1-2 4-15,2 3-5 16,3 0-12-16,-5 0-5 15,5 0-6-15,-6 0-1 16,6 18 18-16,-3 5-12 16,-2 6 0-16,5 6-9 15,-11 8 3-15,-3 10-3 16,1-1 3-16,-6-8-9 16,5-6-3-16,0-22-8 15,14-6 0-15,0-10-1 16,0-21-4-16,41-34-10 15,36-15 8-15,15 1 2 0,-2 10 4 16,-2 12 1-16,-17 12 0 16,-20 23 0-16,-23 4 2 15,-9 8-1-15,0 15 2 16,-19 26 9-16,0 16-2 16,0 7-8-16,-11-1-2 15,-16-10 0-15,-1-10-9 16,17-17-27-16,11-9-25 15,0-6-15-15,20-11-30 16,37 0-33-16,3 0 27 16,-14-28-122-16</inkml:trace>
  <inkml:trace contextRef="#ctx0" brushRef="#br0" timeOffset="170948.4359">26392 16857 422 0,'-21'-3'82'16,"15"3"-14"-16,1 0-25 15,5 13-1-15,0 15-5 16,-9 9-9-16,9 8-5 16,-19 12-3-16,0 4-6 15,0-3-12-15,11-6-2 16,8-11 0-16,0-11-14 15,0-7-40-15,8-15-44 16,17-8-38-16,7 0-33 0,7-36-80 16</inkml:trace>
  <inkml:trace contextRef="#ctx0" brushRef="#br0" timeOffset="171157.6674">26692 16795 450 0,'-19'0'89'16,"6"8"-9"-16,13 29-9 16,0 10-44-16,0 7-2 15,0 7-8-15,0-6-9 0,0 4-8 16,0-7 0 0,0-6-3-16,0 2-15 0,13-6-27 15,-7-8-34-15,-6-7-70 16,0-8-192-16</inkml:trace>
  <inkml:trace contextRef="#ctx0" brushRef="#br0" timeOffset="171360.2115">26174 16807 505 0,'-5'-16'272'15,"5"14"-199"-15,103-5-16 0,42-10-17 16,38-8-21-16,7-16-13 16,7-14-6-16,-12-5-2 15,3-8-57-15,-49-12-146 16,-41-15-395-16</inkml:trace>
  <inkml:trace contextRef="#ctx0" brushRef="#br0" timeOffset="191144.3733">2185 943 151 0,'0'0'114'0,"0"0"-94"16,0 0 17-16,0 0-9 0,0 0 5 15,0-8 3 1,0-9 2-16,19-1 9 0,1 1 3 15,-12 6-9-15,-8 6-9 16,0 5-6-16,0 0-8 16,0 0-7-16,0 0-4 15,0 0-5-15,0 0 0 16,11 0-2-16,10 18 0 16,-1 11 10-16,12 6 1 15,-7 8-3-15,-12 12 0 16,-4 6-1-16,-9 13-3 15,0 3-3-15,0-9 0 0,-14-21 0 16,-5-25-1-16,19-16-1 16,0-6-3-16,0-6 0 15,0-29-1-15,0-9-15 16,0-14-9-16,0 5 14 16,19-1 10-16,19 8 4 15,3 4-1-15,0 7 2 16,3 7 2-16,-6 12 0 15,-16 9 1-15,-3 7 3 16,5 0-2-16,-2 14 0 16,3 23 3-16,2 20 4 15,-8 9-4-15,-14 10-3 16,-5-1-3-16,0 4-1 16,0-20-16-16,0-17-41 15,-5-16-57-15,-9-23-96 0</inkml:trace>
  <inkml:trace contextRef="#ctx0" brushRef="#br0" timeOffset="191608.1508">3050 1054 316 0,'19'0'29'0,"14"-18"70"15,21-4-28 1,22-3-33-16,-7 2 3 0,-12 6-16 15,-5 5-11-15,-17 5-7 16,9 4-7-16,-12 3-2 16,-12 0-12-16,-20 16-22 15,0 7-73-15,0 0-42 16,0 0-114-16</inkml:trace>
  <inkml:trace contextRef="#ctx0" brushRef="#br0" timeOffset="191872.0971">3232 1231 243 0,'33'-25'135'0,"13"5"-75"16,1 4 55-16,13-2-69 16,-3 18-28-16,-30 0-12 15,1 0-6-15,-9 4-2 16,-8 18-9-16,-9 3-46 16,-2-7-115-16</inkml:trace>
  <inkml:trace contextRef="#ctx0" brushRef="#br0" timeOffset="192344.1725">4119 935 199 0,'-14'8'151'15,"-5"11"-136"-15,0 1 29 16,-9 10-1-16,4 2-22 15,-9 10-2-15,6 8 10 16,13 10 14-16,14-2-7 16,0 3-5-16,38-19 0 15,42-19-4-15,12-21-4 16,20-2 1-16,5-44-5 16,9-14-6-16,-9-14-5 0,-19 2-2 15,-32 11 9 1,-34 10-2-16,-32 15-9 0,0 10 0 15,-79 9-4-15,-38 15-1 16,-33 0-18-16,5 22-20 16,20 11-29-16,49-6-47 15,35-15-83-15</inkml:trace>
  <inkml:trace contextRef="#ctx0" brushRef="#br0" timeOffset="192756.0132">5231 813 623 0,'8'0'29'16,"-8"0"-29"-16,0 13 0 16,-5 10-37-16,-36-10-122 15</inkml:trace>
  <inkml:trace contextRef="#ctx0" brushRef="#br0" timeOffset="193145.8923">5198 1300 163 0,'0'0'574'16,"0"15"-565"-16,0 2-9 15,0-17-9-15,-5-15-161 16</inkml:trace>
  <inkml:trace contextRef="#ctx0" brushRef="#br0" timeOffset="205239.9548">6131 431 253 0,'0'-8'93'16,"19"4"-21"-16,-19 1-24 16,19-3-19-16,-11 5-10 0,-2-5-10 15,-6 1-3 1,0-3 7-16,0 4 6 0,0 1 9 16,0 3-2-16,0 0-3 15,0 0-13-15,0 3-5 16,0 27-3-16,0 13 7 15,0 8-4-15,0 7-2 16,0-4-2-16,0-7 0 16,0-6-1-16,0-10-6 15,-33-9-25-15,0-7-42 16,20-15-51-16,7 0-128 16</inkml:trace>
  <inkml:trace contextRef="#ctx0" brushRef="#br0" timeOffset="205501.8931">6379 480 196 0,'5'0'149'16,"-5"0"-141"-16,0 18 10 15,0 9 36-15,19 6-17 16,-2 4-19-16,2 5 0 16,-5-2-1-16,-14-4-12 15,0-1-4-15,0-10-1 0,0-7-4 16,0-11-27-16,-14-3-55 16,-32-4-76-16</inkml:trace>
  <inkml:trace contextRef="#ctx0" brushRef="#br0" timeOffset="205831.7468">5771 394 166 0,'30'-16'119'0,"49"-1"-70"16,8-3 49-16,25-4-50 16,11 6-12-16,-20 6 12 15,-5 3-11-15,3 3-8 16,-2 1-2-16,-15 2-10 15,-5 3-14-15,-8 0-3 16,-25 0-9-16,-27 21-32 16,-10-3-72-16,-9 6-56 0</inkml:trace>
  <inkml:trace contextRef="#ctx0" brushRef="#br0" timeOffset="206177.7513">5850 1059 375 0,'71'-11'10'16,"-6"4"83"-16,25-7-18 15,17 1-24-15,-23 6-14 16,3-4 0-16,3 4-9 16,-16-3-15-16,-3 3-9 15,-19-3-4-15,-6 5-2 16,-5 5-17-16,-30 0-41 15,-11 0-74-15,0 8-92 16</inkml:trace>
  <inkml:trace contextRef="#ctx0" brushRef="#br0" timeOffset="206723.5557">6177 1309 251 0,'11'-6'97'16,"3"6"-64"-16,-14-1 20 15,8-5-19-15,-8 5-15 16,0 1-7-16,0 0 7 16,0 0 9-16,0 0-6 15,0 20-5-15,-36 15 4 16,4 5-4-16,-6 8-1 15,-1 10-2-15,20 4-1 16,-3 5-2-16,12-1-1 16,10-2-1-16,0-16 1 0,5-10-4 15,41-23 2 1,20-15 8-16,13 0 0 0,5-28-2 16,1-16-3-16,-6-7-4 15,-38 4-4-15,-22 10 0 16,-19 5-1-16,-33 13 1 15,-59 7-3-15,-20 8-1 16,0 4-4-16,19 9-4 16,22 17-24-16,11-3-33 15,36-7-26-15,24-13-79 16</inkml:trace>
  <inkml:trace contextRef="#ctx0" brushRef="#br0" timeOffset="207121.8167">7486 1014 477 0,'27'0'52'16,"-27"15"70"-16,0 18-56 16,0 8-36-16,-8 4-26 15,-25-2-4-15,-10 1-2 16,-23-10-39-16,-2-11-79 16,16-15-146-16</inkml:trace>
  <inkml:trace contextRef="#ctx0" brushRef="#br0" timeOffset="207563.831">8056 512 149 0,'5'-2'122'16,"3"2"-108"-16,-8 0 11 16,14 0 18-16,13 0-5 15,3 0 5-15,6-3 6 16,-17 3-4-16,-6 0-6 16,-2 0-1-16,-11 26-14 0,0 6-8 15,0 1-11 1,0 3-3-16,0 10-2 15,-24-6-8-15,-14-4-39 0,2-7-51 16,4-16-77-16</inkml:trace>
  <inkml:trace contextRef="#ctx0" brushRef="#br0" timeOffset="207789.7923">8298 517 282 0,'20'0'51'15,"-7"0"16"-15,14 16-20 0,1 2-10 16,-9 0-3-16,0 5-17 16,-5 0-11-16,-1 1-4 15,-13-1-2-15,0-3-27 16,0-3-72-16,-27-3-143 15</inkml:trace>
  <inkml:trace contextRef="#ctx0" brushRef="#br0" timeOffset="208209.8405">7944 464 331 0,'87'-14'123'15,"11"10"-32"-15,11-4 1 16,3 1-50-16,0-5-3 15,-11 3-22-15,-11-3-13 16,-16 4-4-16,-23 8-15 16,-40 0-54-16,-11 0-100 15</inkml:trace>
  <inkml:trace contextRef="#ctx0" brushRef="#br0" timeOffset="208607.8003">7832 966 429 0,'68'-15'36'15,"9"7"91"-15,29-13-44 16,6 6-32-16,19-7-7 15,-9-1-13-15,-23 3-6 16,-26 7-16-16,-13 8-9 16,-13-1-3-16,4 6-28 15,-18 0-53-15,-19 8-47 16,-14 8-110-16</inkml:trace>
  <inkml:trace contextRef="#ctx0" brushRef="#br0" timeOffset="209199.8236">8143 1288 68 0,'0'0'264'15,"0"-3"-242"-15,5-8 28 16,9-2 5-16,0 2-16 15,-3 0 3-15,-11 7 3 16,19 0-7-16,-6-3 7 16,20-2 2-16,8-3-1 15,16-5-9-15,3 1-3 16,6 2-2-16,-12 6-13 16,-16 5-6-16,-10 3-8 0,-9 0-2 15,-8 17-2 1,-11 17 0-16,0 8 2 15,0 2-2-15,-19-6-1 0,8-16 0 16,11-11-3-16,0-7-3 16,0-4 0-16,0 0 6 15,30 4 0-15,2 3 0 16,-10 7 2-16,-3 8 4 16,-19 12 4-16,0 17 1 15,-71 7 2-15,-30 1-7 16,-16-10-6-16,27-18-5 15,22-24-22-15,11-7-40 16,5 0-46-16,19 0-30 16,12-16-148-16</inkml:trace>
  <inkml:trace contextRef="#ctx0" brushRef="#br0" timeOffset="209611.9577">9359 943 407 0,'27'-6'61'0,"-8"6"49"15,-5 0-18-15,-14 0-29 16,0 33-7-16,0 6-5 16,-46 6-22-16,-1-5-23 0,-4-1-6 15,-7-5-14-15,-7-26-111 16,32-8-228-16</inkml:trace>
  <inkml:trace contextRef="#ctx0" brushRef="#br0" timeOffset="212041.7386">9858 447 152 0,'14'-9'60'16,"-1"-4"22"-16,1 4-13 15,-3 2-25-15,-8 1 1 16,8 1-12-16,-11 1-14 16,0-2 2-16,0 1 3 15,0 5-4-15,0 0 5 16,0 0-8-16,0 0-1 15,0 0-4-15,0 0-3 16,0 0-5-16,19 0 2 16,13 0 6-16,15-3 11 0,18 3-6 15,1 0 2 1,2 0 2-16,8 0-3 0,-5 0 7 16,-6 0-3-16,-16 0-5 15,-16 0-7-15,-14 6-4 16,-13 4-4-16,-6 13 0 15,0 17-2-15,-66 11 2 16,-26 14-2-16,2-3-13 16,16-14-8-16,30-10-12 15,36-20 9-15,8-11-2 16,0-7-3-16,8 0 7 16,50 0 14-16,13-5 8 0,-3-3 0 15,-3 8 0 1,-19 0-13-16,-26 0-65 0,-15 0-150 15</inkml:trace>
  <inkml:trace contextRef="#ctx0" brushRef="#br0" timeOffset="212303.9745">11066 498 222 0,'19'0'104'15,"-8"0"-23"-15,8 17 10 0,-11 5-21 16,-8 10-22-16,0 5-8 16,0 6-15-16,0-7-17 15,0-5-7-15,0-4-1 16,0-7-9-16,-19-2-52 15,-14-8-83-15,12-10-151 16</inkml:trace>
  <inkml:trace contextRef="#ctx0" brushRef="#br0" timeOffset="212535.7034">11440 409 217 0,'32'-11'163'16,"-2"11"-100"-16,3 0 32 16,-11 0-41-16,-3 33-15 15,-14 4-13-15,-5 5-8 16,0-1-9-16,0-4-7 16,0-3-1-16,0 0-1 15,-19 2-13-15,-22-5-34 16,-21-13-65-16,-12-16-55 15</inkml:trace>
  <inkml:trace contextRef="#ctx0" brushRef="#br0" timeOffset="212799.8128">10875 469 316 0,'66'-15'71'16,"4"5"35"-16,10-3-5 15,4 5-44-15,20 4-2 16,2-5-17-16,0-3-2 16,6 0-7-16,-14 0-16 0,-21 1-10 15,-12 4-3 1,-19 7-16-16,-26 0-41 0,-20 4-52 15,0 10-107-15</inkml:trace>
  <inkml:trace contextRef="#ctx0" brushRef="#br0" timeOffset="213151.0097">10338 1036 220 0,'71'-17'143'16,"2"-1"-80"-16,23-1 41 15,16-6-30-15,8 3-18 16,24-6-9-16,6-8-7 16,14-2-6-16,-6 3 3 15,-27 7-11-15,-41 8-20 16,-17 11-6-16,-34 3-1 16,-1 6-16-16,-11 0-41 15,-27 15-31-15,0 18-41 0,-33 10-134 16</inkml:trace>
  <inkml:trace contextRef="#ctx0" brushRef="#br0" timeOffset="213691.8846">10894 1261 144 0,'0'0'84'15,"0"-2"-38"-15,0 2-8 16,0 0-15-16,0-5 1 15,0 1 17-15,14-8 16 16,5-4-13-16,-5 4 4 16,-1 2-2-16,6-3-10 15,9 4 3-15,10-2-5 16,14-4-1-16,5 4 5 16,-3 0 1-16,-7 7-2 0,-17 1-16 15,-9 3-12 1,-12 6-4-16,-9 24-2 0,0 11 1 15,0 7-1-15,-28 0-2 16,1-12 0-16,13-15-1 16,14-13 0-16,0-8-2 15,0 0-1-15,22 0 3 16,16 0 0-16,1 0 2 16,-7 24 0-16,-23 12 2 15,-9 11 2-15,-33 10 1 16,-35-5-6-16,-22-12-1 15,16-16-19-15,-10-10-62 16,4-14-64-16,31-30-191 16</inkml:trace>
  <inkml:trace contextRef="#ctx0" brushRef="#br0" timeOffset="214381.5468">12421 814 303 0,'27'-5'98'0,"6"2"41"16,-14 3-18-16,-19 12-29 16,-8 30-7-16,-44 10-19 15,-21 1-44-15,10-9-18 16,22-14-4-16,-3-12-15 16,-5-18-85-16,11-18-228 15</inkml:trace>
  <inkml:trace contextRef="#ctx0" brushRef="#br0" timeOffset="215963.6274">13272 409 223 0,'5'0'123'0,"12"0"-76"0,-12 0 27 15,20 0-4 1,-17 0-30-16,-8 0-22 0,0 10-4 15,0 17-3-15,0-4-4 16,-6 6-2-16,4-2-3 16,2-4 0-16,0-3-2 15,0-5 1-15,8-3 5 16,11 2 9-16,-5 1 10 16,-9 0 9-16,-2 5-2 15,-3 5-3-15,0 2-5 16,-3 0-12-16,-35-2-7 15,-9-7-5-15,9-16-2 16,6-2-20-16,4 0-36 16,-10-5-28-16,3-15-62 15,5-7-64-15</inkml:trace>
  <inkml:trace contextRef="#ctx0" brushRef="#br0" timeOffset="216181.7461">13280 394 404 0,'71'-20'45'16,"-11"6"75"-16,5-7-55 15,6 6-26-15,3 0-14 0,-9-2-16 16,-7 5-9-16,-18 12-11 15,-34 0-55-15,-6 5-123 16</inkml:trace>
  <inkml:trace contextRef="#ctx0" brushRef="#br0" timeOffset="216429.7852">13921 485 212 0,'27'-10'224'0,"11"7"-167"0,-24 3 48 15,-1 0-46-15,7 13-16 16,-20 17-14-16,0 3-7 16,0 2-12-16,0-3-7 15,0-6-3-15,0 0-3 16,-6-5-28-16,-21 1-45 15,2-21-65-15,25-1-108 16</inkml:trace>
  <inkml:trace contextRef="#ctx0" brushRef="#br0" timeOffset="216639.6929">14300 398 198 0,'8'0'161'0,"25"9"-94"16,-14 3 29-16,0 7-32 16,-6 11-21-16,-13 7-7 15,0 1-7-15,0-5-20 16,0-3-8-16,0 1-1 16,0 1-21-16,-51-4-57 15,-9-2-106-15</inkml:trace>
  <inkml:trace contextRef="#ctx0" brushRef="#br0" timeOffset="216901.8578">13877 444 312 0,'57'-19'85'0,"3"10"33"16,11-4-20-16,3 6-33 16,10-3-10-16,6-8-17 15,9 3-6-15,-7 1-15 16,1 2-8-16,-22 2-8 16,-6 4-1-16,-18 6-20 15,-15 0-48-15,-32 25-62 0,0 2-132 16</inkml:trace>
  <inkml:trace contextRef="#ctx0" brushRef="#br0" timeOffset="217312.8266">13160 1144 89 0,'33'-14'205'0,"2"0"-124"16,14-1 11-16,6 0-35 16,5 4-11-16,24-7 2 15,25 0-6-15,6-2 1 16,21 2-1-16,-10 2-9 16,5 1-1-16,-9 0-9 0,-5-3-11 15,-29 6-9-15,-23-1-3 16,-18 10-3-16,-23 3-33 15,-24 0-47-15,0 21-57 16,-38 6-128-16</inkml:trace>
  <inkml:trace contextRef="#ctx0" brushRef="#br0" timeOffset="217771.7187">13869 1261 283 0,'0'0'63'15,"-14"0"-22"-15,3 0 13 16,-10 0-16-16,2 8-15 16,-9 11 4-16,-4 2-3 15,-7 7-5-15,12 8 6 16,-11 2 2-16,19 5 0 16,-3 1 4-16,11-3-1 15,11-5-11-15,0-12 3 0,6-7-1 16,51-17 1-16,16 0 2 15,26-23-4-15,-12-19-8 16,-3-5-5-16,-26 2-1 16,-37 7 3-16,-21 12-3 15,-2 7-2-15,-83 17 3 16,-13 2-7-16,-14 15-6 16,9 21-7-16,18 7-38 15,1-10-55-15,43-25-108 16</inkml:trace>
  <inkml:trace contextRef="#ctx0" brushRef="#br0" timeOffset="219399.5537">13724 1295 81 0,'0'0'44'15,"0"-5"-9"-15,0 0 0 16,0 2-16-16,0-5 0 15,0 1 13-15,0 1 7 16,0 2-4-16,0-1-10 16,0 5-8-16,0-2 3 15,0 0-3-15,9-1-6 16,-4-3 4-16,1 6 4 16,-6-4-5-16,2 0-3 15,-2 1 1-15,0-3 2 0,0 5 2 16,0 1-6-16,0-5-6 15,0 4 0-15,0-4 1 16,6 1 4-16,7 1 4 16,-7-1-5-16,7-2-4 15,7-1-2-15,7-9-1 16,5 2-1-16,7-6 0 16,-7 0 0-16,1-2 0 15,0 7 1-15,-6 1 3 16,-2 8 5-16,-12 4-1 15,-5 2-5-15,-2 0-1 16,-1 0 0-16,4 0 0 16,-9 0 4-16,0 0 0 0,5 0-3 15,-5 0-1-15,0 0 0 16,5 0-2-16,4 0 0 16,-9 0-3-16,0 7-13 15,0 8-68-15,-9-11-152 16</inkml:trace>
  <inkml:trace contextRef="#ctx0" brushRef="#br0" timeOffset="220801.6045">16339 878 333 0,'6'-16'61'0,"2"3"30"16,6-3-17-16,-14 10-16 16,0 5-19-16,0-1-5 15,0 2-6-15,0 0-8 16,0 0-4-16,5 0-4 15,9 25 6-15,5 9 6 16,-11 10-6-16,-8 8-3 16,0 5-7-16,0-6-4 15,0-8-2-15,0-11-2 16,-8-19 0-16,8-13 0 16,0 0-3-16,0-23-4 15,0-26-20-15,19-10 5 0,22-3 3 16,16 2 12-16,-3 9 4 15,-10 6 3-15,-3 12 0 16,-8 10 0-16,-14 14 3 16,0 6 3-16,0 3 1 15,-5 0-1-15,5 27 2 16,-6 15 2-16,1 14 2 16,-14 4-3-16,0-2-5 15,0 0-4-15,0-9 0 16,-5 5-18-16,-17-6-44 15,-11-4-52-15,8-3-85 16</inkml:trace>
  <inkml:trace contextRef="#ctx0" brushRef="#br0" timeOffset="221123.5295">17193 879 359 0,'57'-15'77'15,"8"1"31"-15,14-3-34 16,6 4-32-16,-6 2-13 16,-8 0-9-16,-11 4-13 15,-19 5-6-15,-22 2-1 16,-8 0-18-16,-11 22-51 16,-11 5-87-16</inkml:trace>
  <inkml:trace contextRef="#ctx0" brushRef="#br0" timeOffset="221333.7533">17250 1156 228 0,'41'-15'306'0,"24"10"-231"15,-18-2 30-15,15-4-64 16,-7 1-20-16,-9 3-14 15,3-2-7-15,-13 0 0 16,-6 9-19-16,-17 0-47 16,-13 0-75-16,0 0-152 15</inkml:trace>
  <inkml:trace contextRef="#ctx0" brushRef="#br0" timeOffset="221633.9103">18450 656 101 0,'19'0'302'15,"-6"6"-226"-15,-7 20 30 16,-6 9-43-16,0 15-17 15,0 4-4-15,-11 12-6 16,-22 3-3-16,-2 8-17 16,-3-2-7-16,10-7-6 0,15-6-3 15,2-16-3-15,11-6-24 16,0-13-34-16,-19-4-32 16,-14-14-49-16,11-9-93 15</inkml:trace>
  <inkml:trace contextRef="#ctx0" brushRef="#br0" timeOffset="222031.6739">18979 692 548 0,'27'-7'73'15,"-27"7"21"-15,0 0-46 16,0 0-38-16,0 0-10 16,8 0-2-16,-8 0-30 15,0 7-46-15,0 11-81 16,-46-2-261-16</inkml:trace>
  <inkml:trace contextRef="#ctx0" brushRef="#br0" timeOffset="222361.7289">18894 1130 369 0,'8'0'289'0,"-2"0"-186"0,-6 3-4 16,0 2-67-16,0-5-32 15,0 0-14-15,0-44-140 16,0-34-471-16</inkml:trace>
  <inkml:trace contextRef="#ctx0" brushRef="#br0" timeOffset="249057.3028">19917 255 217 0,'-6'0'41'16,"6"-4"7"-16,0 4-20 15,0 0-1-15,-5 0-4 16,2 0 2-16,-2 0 6 16,-1-2 3-16,6 2 6 15,-3-3-1-15,3 3-14 16,0 0-8-16,0-1-1 15,0 1 0-15,-5 0-2 16,5 0 1-16,0 0 1 16,0 0-4-16,0 0-6 15,0 0-1-15,0 0 3 16,5 0 2-16,44 0 5 16,28 0-2-16,-6 0-3 15,10 0 3-15,-18-2-4 0,-14-2 0 16,-11 4-1-16,-13 0-4 15,-17 0-3-15,3 0 1 16,-11 0-1-16,0 0 1 16,0 0 1-16,-19 12 1 15,-27 29-1-15,-25 13 2 16,-8 9-2-16,0-3-3 16,2-1 0-16,17-11-1 15,14-7-1-15,13-9-4 16,14-12-9-16,19-9-26 15,0-7-23-15,0-3-31 16,27-1-124-16</inkml:trace>
  <inkml:trace contextRef="#ctx0" brushRef="#br0" timeOffset="249425.3562">20841 419 401 0,'-19'0'33'0,"19"10"-28"16,-8 8 11-16,2 7 4 15,1 1-2-15,-9 1-6 16,-5 9 6-16,-8 8 5 16,-6-3 0-16,0 4-15 15,-5-2-7-15,5-10-1 16,6-4-2-16,27-11-24 15,0-5-81-15,0-13-122 0</inkml:trace>
  <inkml:trace contextRef="#ctx0" brushRef="#br0" timeOffset="249703.422">21144 436 96 0,'-9'-4'254'0,"4"4"-228"15,5 0-1-15,-8 0 1 16,-3 8 16-16,-3 11-2 0,1-1-6 16,-6 10-4-1,-1 4-13-15,-12 3-9 0,4 2-1 16,-10 0-5-16,-3-1-2 15,22-5-1-15,0-6-4 16,6-7-40-16,7-5-85 16,6-13-144-16</inkml:trace>
  <inkml:trace contextRef="#ctx0" brushRef="#br0" timeOffset="249981.013">20541 468 371 0,'-8'-3'30'16,"8"2"-19"-16,8-8 21 16,49 0 3-16,17-6 6 15,10 2-5-15,15-2 15 16,12 2-7-16,7 1-8 15,-1 6-7-15,0-3-14 16,-16 6-9-16,-11-1-5 16,-16 4-1-16,-12 0-3 15,-7 0-15-15,-28 0-82 0,-21 12-128 16</inkml:trace>
  <inkml:trace contextRef="#ctx0" brushRef="#br0" timeOffset="250385.3892">19622 979 281 0,'19'-4'25'16,"3"1"13"-16,-3 3-5 16,6 0-18-16,-4 0 9 15,12 0 15-15,11 0 16 16,10 0-21-16,23 0 2 15,34 0 3-15,20 0-11 16,33 0-6-16,2-2 0 16,-2-3-7-16,-14-5-10 15,-19 2-3-15,-25-2-1 16,-30 3-1-16,-16 4-5 16,-13 3-19-16,-15 0-82 15,-26 0-148-15</inkml:trace>
  <inkml:trace contextRef="#ctx0" brushRef="#br0" timeOffset="250857.3741">20506 1238 370 0,'-39'0'26'0,"1"0"18"15,-14 0-7-15,-2 16-7 16,-17 10-11-16,-3 7 6 15,-10 11 13-15,5 10-5 16,0 8-8-16,21 4-4 16,12-7-8-16,27-2-1 15,19-15-6-15,0-10-2 0,57-15 2 16,22-11 6-16,28-6 6 16,4-3 2-16,-26-19-5 15,-20 2 1-15,-32 6 5 16,-33 10-2-16,0 1-1 15,-46 3 3-15,-52 0-14 16,-20 0-7-16,17 11-6 16,39 3-8-16,43-4-41 15,19-2-38-15,19-8-51 16,57-2-180-16</inkml:trace>
  <inkml:trace contextRef="#ctx0" brushRef="#br0" timeOffset="254083.3256">22032 879 282 0,'0'0'87'16,"0"0"-68"-16,0 0 6 16,3 0 11-16,-3 22 19 15,0 12-22-15,-8 16 16 16,-52 13-8-16,-11 12-23 15,-19-2-14-15,17-15-4 16,26-17-2-16,28-19-9 16,19-22-71-16,6-10-154 15</inkml:trace>
  <inkml:trace contextRef="#ctx0" brushRef="#br0" timeOffset="254563.3032">23219 464 212 0,'0'-5'127'15,"0"5"-112"-15,0 0 10 16,0 0-8-16,0 0 6 16,0 0 1-16,0 0 3 15,-6 0-4-15,-2 0-9 16,-17 21-5-16,-7 16 18 15,-20 11-9-15,-14 9-10 16,-4 5-6-16,-4-8-1 16,22-7 0-16,19-18 0 15,20-14-1-15,13-11 1 16,0-4 0-16,60-9-1 16,43-22 0-16,23-4 0 0,-9 3 0 15,-13 5 0-15,-36 10-1 16,-11 10 0-16,-30 1-32 15,-16 6-29-15,-3 0-21 16,-8 0-90-16</inkml:trace>
  <inkml:trace contextRef="#ctx0" brushRef="#br0" timeOffset="254825.373">23679 390 317 0,'0'0'36'0,"-8"8"-12"16,-3 23 28-16,-16 8-7 16,-11 8 1-16,-9 7-14 15,-18 7-5-15,-14 0-2 16,14-4-10-16,5-9-11 15,21-11-4-15,26-14-3 16,13-8-4-16,0-12-45 16,46-3-130-16</inkml:trace>
  <inkml:trace contextRef="#ctx0" brushRef="#br0" timeOffset="255073.4196">24017 490 396 0,'-5'0'40'0,"0"0"-32"16,-9 22 17-16,-19 12-2 16,-5 4-7-16,-8 10 1 15,-14 4-2-15,2-1-7 16,4-3-4-16,10-7-4 0,12-11 0 15,18-10-6-15,14-6-33 16,0-14-93-16,19 0-117 16</inkml:trace>
  <inkml:trace contextRef="#ctx0" brushRef="#br0" timeOffset="255305.308">24366 407 183 0,'-32'0'240'16,"4"0"-233"-16,18 3 4 15,-18 25 34-15,1 2-5 0,-6 7-21 16,1 4-3 0,-12 5-3-16,3 1-4 0,-5-1-6 15,-1-5-3-15,15-6-2 16,7-11-6-16,6-7-20 15,19-8-81-15,0-9-99 16</inkml:trace>
  <inkml:trace contextRef="#ctx0" brushRef="#br0" timeOffset="255523.3397">23816 432 401 0,'-6'0'39'0,"6"0"-30"16,6 0 23-16,59 4 32 16,33 6-18-16,33-6-21 15,14-4-5-15,5 0-9 16,-11 0-4-16,-22 0-6 16,-19 0-1-16,0 0-7 15,-24 0-46-15,-17 5-132 16</inkml:trace>
  <inkml:trace contextRef="#ctx0" brushRef="#br0" timeOffset="255845.2675">22913 1200 378 0,'0'0'30'0,"0"0"-3"16,30 0 28-16,49-18-8 15,41-8-6-15,17-7 3 16,15 4 3-16,-10 0-17 0,-11 8-9 15,-11 4-15 1,-11 2-4-16,-22 4-2 0,-2 3-1 16,5 7-11-16,-17 1-80 15,-15 0-137-15</inkml:trace>
  <inkml:trace contextRef="#ctx0" brushRef="#br0" timeOffset="256401.3711">23363 1396 229 0,'0'0'14'0,"-5"0"-1"16,5 0 9-16,0 0 6 16,0 0 7-16,0 0 13 15,0 0 4-15,0 0-4 16,0 0 1-16,27-1-7 15,25-9-7-15,8 1-1 0,-3 0 8 16,-5 3-13-16,-30 5-3 16,-12 1-13-16,-10 0-5 15,0 14 1-15,0 19 0 16,-43 3 8-16,-4 4-9 16,1-11-5-16,13-10-3 15,25-10 0-15,8-2-1 16,0-7-1-16,27 4 1 15,20 0 1-15,5 6 1 16,-11 6 0-16,-17 8 1 16,-24 11-1-16,0 11 3 15,-33 10 5-15,-51-2-3 16,-9-9-6-16,-5-24-1 16,27-15-8-16,19-6-32 15,39-19-33-15,13-12-73 0,11-3-106 16</inkml:trace>
  <inkml:trace contextRef="#ctx0" brushRef="#br0" timeOffset="256753.3239">25040 1129 517 0,'-76'57'54'0,"-12"18"73"15,-21 6-72-15,-11-12-45 0,8-15-10 16,28-29-6 0,27-19-54-16,43-6-168 0</inkml:trace>
  <inkml:trace contextRef="#ctx0" brushRef="#br0" timeOffset="258627.4437">26131 515 407 0,'-14'0'90'16,"6"0"-76"-16,8 0 30 16,0 0-16-16,0 0-22 15,0 0-4-15,0 0 3 16,0 0 10-16,8 0-5 16,11 0-4-16,6 21 7 15,-12 4 2-15,-13 15 9 16,0 8 9-16,0 5-9 15,-33-5-6-15,-5-5-9 16,-8-10-7-16,13-14-2 16,6-7 0-16,2-9-2 15,-2-3 0-15,8 0-4 16,-5-3-25-16,2-16-46 0,16-5-82 16,6-5-126-16</inkml:trace>
  <inkml:trace contextRef="#ctx0" brushRef="#br0" timeOffset="258853.2594">26240 398 426 0,'8'0'34'0,"25"0"19"16,5 0 19-16,3 0-48 15,-9 0-6-15,12 0-8 16,-11 0-4-16,2 0-4 0,3 0-2 16,20-4-5-16,-9 0-29 15,8 4-137-15,-19 0-163 16</inkml:trace>
  <inkml:trace contextRef="#ctx0" brushRef="#br0" timeOffset="259077.3477">26799 482 33 0,'-3'11'441'16,"-13"6"-432"-16,13 13 59 16,-8 5-20-16,8 5-28 0,-16-2-14 15,0 1-2-15,-6 0-1 16,4-7-3-16,-9-6 0 15,21-9-2-15,9-5-5 16,0-6-62-16,0-6-108 16,0 0-196-16</inkml:trace>
  <inkml:trace contextRef="#ctx0" brushRef="#br0" timeOffset="259295.2468">27153 503 432 0,'-8'0'73'16,"8"0"-68"-16,0 0 11 15,0 20 17-15,0 9-9 16,-19 3-11-16,5 6-2 16,-5-1-10-16,-3-4-1 15,3-4 0-15,0-4-3 16,-5-8-15-16,-9-7-123 15,6-10-216-15</inkml:trace>
  <inkml:trace contextRef="#ctx0" brushRef="#br0" timeOffset="259521.3147">26660 480 418 0,'0'0'46'15,"8"0"-6"-15,49 0 28 16,8 0-27-16,23 0-11 16,21 0-2-16,3 0-14 15,13-3-5-15,0-9-3 16,-13-3-5-16,-14 1-1 16,0 7-4-16,-32 1-32 15,-14 6-95-15,-39 0-118 16</inkml:trace>
  <inkml:trace contextRef="#ctx0" brushRef="#br0" timeOffset="259805.261">25738 1094 309 0,'0'9'44'0,"0"-4"46"16,19-5 2-16,52 0-11 15,41 0-17-15,24 0-27 16,14-9 2-16,3-10-12 0,2 3-13 16,-16-1-8-16,-13 0-4 15,-23 6-2-15,-29 4-3 16,2 2-17-16,-16-2-77 15,0 0-89-15,-27 6-135 16</inkml:trace>
  <inkml:trace contextRef="#ctx0" brushRef="#br0" timeOffset="260361.1242">26234 1320 192 0,'-13'0'103'16,"7"0"-70"-16,-2 0 28 15,8-3-30-15,0 3-19 16,0 0-1-16,0 0-1 16,0 0-3-16,0 0 2 15,0-2 3-15,0 0 4 0,0-4 13 16,19 1 17-16,27-2-11 16,14 0-1-16,-8-1 8 15,0 6-9-15,-19-2 2 16,-14 4-6-16,-11 0-14 15,-8 0-7-15,0 26 0 16,-8 11 2-16,-44 6-3 16,-5-4-2-16,10-6-3 15,15-12-2-15,23-7 0 16,9-11-1-16,0 1 0 16,22-2 0-16,16 6 1 15,3 0 0-15,-3 11 1 16,-32 8 0-16,-6 10 2 0,0 13 7 15,-65 3 8-15,-39 4-10 16,-13-19-8-16,10-15-2 16,36-21-15-16,25-2-31 15,41-22-60-15,5-12-91 16,38-3-80-16</inkml:trace>
  <inkml:trace contextRef="#ctx0" brushRef="#br0" timeOffset="261199.3831">27873 1092 205 0,'0'-5'22'0,"0"5"22"0,0 0 7 16,0-1-8-16,0 1-1 15,-6 0 1-15,-2-3 3 16,3 3-8-16,5 0-1 16,0 0 2-16,0 3 1 15,0 22-8-15,0 8-3 16,0 9-8-16,-33 4-5 15,-27 4-8-15,-11-7-8 16,-2-8 0-16,7-15-23 16,28-20-140-16</inkml:trace>
  <inkml:trace contextRef="#ctx0" brushRef="#br0" timeOffset="263735.2827">28704 475 202 0,'0'0'109'0,"-8"0"-107"0,8 0 5 15,0 0 10 1,0 0 5-16,0 0-4 0,0 0 8 16,0 0 7-16,0 0-16 15,0 0-12-15,0 0 3 16,0 0 3-16,0 7-1 15,0 1-5-15,0-3-2 16,0-5-2-16,0 0 2 16,0 0 5-16,0 0 2 15,0 0 1-15,0 3-4 16,0 2-5-16,0 4 1 16,0 9 5-16,-11 4 5 15,-2 7-2-15,-1 7 1 16,1 3-2-16,-7 9 1 15,1-2-3-15,-8 2-1 0,8-4-3 16,5-3-3-16,1-10-1 16,7-8 0-16,6-11-3 15,0-12-5-15,19 0-65 16,22-19-144-16</inkml:trace>
  <inkml:trace contextRef="#ctx0" brushRef="#br0" timeOffset="264117.049">29152 461 289 0,'-14'0'96'15,"14"0"-74"-15,-3 0 3 16,3 0 0-16,-5 0 6 16,-1 0-6-16,-2 0-3 15,8 0-4-15,-11 8 14 16,3 21 4-16,-6 6-11 15,1 4-2-15,-6 6-5 0,-11 0-5 16,13-2-5-16,-13 0-6 16,9-10-2-16,15-8-2 15,6-11-8-15,0-10-42 16,0-4-114-16,33 0-234 16</inkml:trace>
  <inkml:trace contextRef="#ctx0" brushRef="#br0" timeOffset="264523.6591">29550 597 217 0,'0'0'59'0,"0"0"-11"16,0 0 13-1,0 0-19-15,0 0-13 0,0 18 15 16,0 4-3-16,-14 5-6 16,0 6-12-16,-5 1-10 15,6-2-8-15,-6-4-4 16,5-1-1-16,0-5 0 16,9 0-1-16,5-5-7 15,0-6-63-15,0-8-139 16</inkml:trace>
  <inkml:trace contextRef="#ctx0" brushRef="#br0" timeOffset="264755.3588">29850 612 337 0,'0'0'31'0,"0"0"-6"15,0 7 25-15,0 15-14 16,0 8-15-16,-17 4-1 16,1-1-5-16,-9-1-11 15,1 0-4-15,10-14-1 16,1 0-1-16,4-7-23 16,-1-4-117-16,-7-7-223 15</inkml:trace>
  <inkml:trace contextRef="#ctx0" brushRef="#br0" timeOffset="265024.7044">29392 627 231 0,'0'0'66'0,"0"0"-46"15,0 0 27-15,21-3 21 16,42-2 1-16,11-2-2 16,32 0-14-16,6-1-12 0,16 3-19 15,-3 1-7 1,-5-1-10-16,-16-2-2 0,-14 6-3 16,-16 1-3-16,-14 0-15 15,-22 0-84-15,-25 9-180 16</inkml:trace>
  <inkml:trace contextRef="#ctx0" brushRef="#br0" timeOffset="265399.286">28345 1221 271 0,'19'-6'24'15,"8"4"1"-15,-3-3 36 16,23 0-13-16,5-11-21 15,32 3 31-15,22-5-1 16,20 0-20-16,29 6-1 0,-2 0 6 16,11-1-21-1,-1-2-5-15,-13 0 0 0,-11 1-8 16,-27-2-7-16,-27 4-1 16,-15 2-4-16,-4 3-22 15,-12 7-72-15,-24 0-103 16</inkml:trace>
  <inkml:trace contextRef="#ctx0" brushRef="#br0" timeOffset="266029.2972">29176 1361 182 0,'0'-1'105'0,"0"1"-97"15,0-7 17-15,0 7 12 16,0-2-13-16,0 2 2 0,0 0-1 16,0 0-5-16,0 0-2 15,0-5 11-15,0 3-2 16,0 2-8-16,-8-6-12 15,-3 6 2-15,3 0 2 16,-11 0 0-16,-14 0-2 16,-5 22-6-16,-22 3-1 15,-16 11 6-15,-6 9 2 16,-8 9 6-16,3 8 7 16,2 5 5-16,28 1-12 15,16-8-6-15,41-16-4 16,0-9-3-16,41-15 2 15,57-11 8-15,19-9 3 0,14 0-8 16,5-23-5-16,-24-6 0 16,-46 2 1-16,-34 11 0 15,-32-1 3-15,-13 11 12 16,-102 6-12-16,-24 0-7 16,-19 2-5-16,14 20-6 15,40 3-46-15,44-10-81 16,33-15-208-16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8:08:48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5337 4743 267 0,'-8'0'77'0,"8"0"-61"16,0-2 12-16,0 2 1 16,0-3 3-16,0-4 12 15,0-3 2-15,8-4 3 16,39-2 2-16,18-4-8 0,6-2-1 15,14 1-4-15,7 6-1 16,-13 7-9-16,-19 6-7 16,-13 2-7-16,-17 0-7 15,-9 7-3-15,-15 25-1 16,-6 16 7-16,-38 15-3 16,-63 20-1-16,-41 12-5 15,-8 8 1-15,25-5-2 16,37-15 0-16,50-22-1 15,38-15 1-15,0-16-2 16,74-10-1-16,35-3 2 16,16-8 1-16,-5-3 0 0,-21 0 1 15,-29-5-1-15,-23 5-1 16,-17-1-2-16,-8-1-27 16,10 1-77-16,-4-5-82 15,-12 0-275-15</inkml:trace>
  <inkml:trace contextRef="#ctx0" brushRef="#br0" timeOffset="449.9801">7527 4858 479 0,'-33'-6'58'16,"11"6"13"-16,-21 0 4 15,-23 0-49-15,-18 0-13 16,-17 12 7-16,3 6-5 15,19 1-11-15,27-8-1 16,38-4-3-16,14-3 0 0,14 0 4 16,59 4 3-1,4 4-1-15,2 5 5 0,-14 12 2 16,-24 7 5-16,-30 14 7 16,-11 7 1-16,-38 8-11 15,-60-1-7-15,-28-11-7 16,4-12-1-16,10-24-7 15,33-17-16-15,32 0-18 16,42-15-23-16,5-20-25 16,52-1-31-16,40-7-69 15,12 0-80-15</inkml:trace>
  <inkml:trace contextRef="#ctx0" brushRef="#br0" timeOffset="697.9845">7835 4947 185 0,'0'0'267'16,"5"5"-234"-16,9 9 58 15,11 4-37-15,-4 4-16 16,-7 3-9-16,-9 5-15 15,-5 0-7-15,0 8 1 16,0-7-8-16,0-1-3 16,-8-3-12-16,8-5-77 0,-11-14-127 15</inkml:trace>
  <inkml:trace contextRef="#ctx0" brushRef="#br0" timeOffset="899.9082">8045 4645 569 0,'-22'-8'39'0,"22"8"-39"15,0-5 0-15,0 0-9 16,38 5-114-16,-8 0-72 15</inkml:trace>
  <inkml:trace contextRef="#ctx0" brushRef="#br0" timeOffset="1275.862">8418 4832 429 0,'-8'18'47'0,"8"11"38"16,-5 11-1-16,-9 7-23 15,1 3-22-15,-7-3-17 16,12-9-8-16,-3-14-10 16,11-11-2-16,0-13-2 15,39-6 2-15,45-30 11 16,17-11-6-16,22 0-2 15,-25 11 4-15,-19 15 15 16,-19 16-1-16,-17 5-8 16,-15 0-9-16,-20 33 10 15,-8 11 1-15,0 15-9 16,0 3-6-16,-27-8-2 0,-1-7-4 16,17-12-18-1,11-14-34-15,0-9-39 0,6-11-45 16,32-1-32-16,22 0-74 15</inkml:trace>
  <inkml:trace contextRef="#ctx0" brushRef="#br0" timeOffset="1543.8295">9490 4819 326 0,'0'0'181'16,"27"0"-129"-16,44 9 53 0,-5 13-49 15,-6 3-8-15,0 1-10 16,-20 4-17-16,4 3-14 16,-6 0-5-16,-21 1-2 15,7 4-1-15,-18-1-5 16,-6-5-22-16,8-7-65 15,3-13-54-15,2-12-34 16,15-8-180-16</inkml:trace>
  <inkml:trace contextRef="#ctx0" brushRef="#br0" timeOffset="1702.0784">10218 4753 601 0,'-76'3'76'16,"-6"38"-4"-16,-35 20 10 15,-20 4-22-15,-7 12-32 16,7-6-28-16,17-6-1 16,50-11-36-16,56-29-118 15,14-25-291-15</inkml:trace>
  <inkml:trace contextRef="#ctx0" brushRef="#br0" timeOffset="2443.6371">11085 4803 440 0,'0'-7'40'16,"0"4"33"-16,0 0-11 15,0 3-25-15,0 0 1 16,0 0-5-16,-27 0-1 16,-6 7 1-16,-13 25-10 15,-20 16-4-15,-5 10-4 16,6 7-7-16,19-2-3 16,13 6-4-16,25-9-1 0,8-2 0 15,0-12-3-15,22-11-4 16,40-14-8-16,20-20-52 15,30-1-45-15,11-22-43 16,2-18-17-16,-8-1 15 16,-5 5 68-16,-19 1 24 15</inkml:trace>
  <inkml:trace contextRef="#ctx0" brushRef="#br0" timeOffset="2683.9109">11688 5051 251 0,'-33'0'171'16,"0"30"-69"-16,6 3 1 15,27 1-41-15,0-3-45 16,33-8-4-16,46-10 0 0,24-7 2 16,17-6-1-1,-2 0 3-15,-15-20 5 0,-24-6-1 16,-32 4-1-16,-39 1-1 16,-8-5 5-16,-17 5-9 15,-64-6-7-15,-12 10-8 16,-5 5-1-16,19 0-4 15,27 5-17-15,38 0-28 16,14 1-45-16,25-4-80 16,54-6-200-16</inkml:trace>
  <inkml:trace contextRef="#ctx0" brushRef="#br0" timeOffset="2947.9484">13070 4852 228 0,'-93'20'277'15,"-18"16"-221"-15,21-2 50 16,16-3-29-16,36-4-32 16,30-11-39-16,8-5-6 15,2-4 0-15,61 0 9 16,2 3 16-16,4 2 8 16,-18 6-9-16,-26 3-4 15,-25 13-7-15,0 4-2 16,-57 3-3-16,-31-2-6 15,-1-14-2-15,15-9-12 16,28-15-41-16,40-1-45 16,6 0-64-16,33-13-66 0,51-10-153 15</inkml:trace>
  <inkml:trace contextRef="#ctx0" brushRef="#br0" timeOffset="3201.9379">13599 4859 434 0,'22'0'45'16,"16"6"80"-16,27 16-51 0,1 6-21 15,13 2-15-15,0-2-12 16,6 1-13-16,-15-2-8 15,-4-5-5-15,-6-4 0 16,-14-1-4-16,6-5-10 16,-6-1-77-16,-18-11-111 15,-9 0-282-15</inkml:trace>
  <inkml:trace contextRef="#ctx0" brushRef="#br0" timeOffset="3351.8687">14420 4753 645 0,'-88'20'58'0,"-15"35"46"0,-42 17-24 16,-24 8-33-1,-2 3-38-15,12-8-9 0,50-21-18 16,55-16-78-16,54-38-153 16</inkml:trace>
  <inkml:trace contextRef="#ctx0" brushRef="#br0" timeOffset="4110.0337">15325 4803 347 0,'25'0'144'16,"54"0"-105"-16,32-10 52 0,15 1-60 16,-23 5-8-1,-24 0-12-15,-27 1-10 0,-11 3-1 16,-11 0-8-16,-16 0-53 16,-6 7-178-16</inkml:trace>
  <inkml:trace contextRef="#ctx0" brushRef="#br0" timeOffset="4297.9793">15617 4984 517 0,'0'3'94'16,"13"4"14"-1,61 1-58-15,19-8-39 0,-3 0 1 16,-11 0-12-16,-14 0-8 15,20-2-22-15,2-1-99 16,22 0-187-16</inkml:trace>
  <inkml:trace contextRef="#ctx0" brushRef="#br0" timeOffset="4597.7392">17814 4628 441 0,'-84'0'64'16,"-3"21"-4"-16,-25 22 20 15,-5 14-16-15,-9 9-24 16,23 4-20-16,23 0-4 15,37-9 1-15,40-11-12 16,3-10-4-16,36-14-1 16,45-19 0-16,26-2-1 15,10-5-9-15,8-5-42 16,-7-11-46-16,-12-14-70 16</inkml:trace>
  <inkml:trace contextRef="#ctx0" brushRef="#br0" timeOffset="4890.3034">18365 4858 608 0,'-41'29'74'16,"41"-1"-74"-16,0-12 4 15,85-7 3-15,35-9-4 16,24-9 2-16,12-22 4 15,-12-10 11-15,-18 8 34 16,-47 4 4-16,-47 12-25 0,-21 10-6 16,-11 2-7-1,-51 0-4-15,-48-2-10 0,-32 0-6 16,14 7-6-16,19-5-8 16,52 5-30-16,32-3-32 15,14-4-35-15,55-8-102 16,48-6-147-16</inkml:trace>
  <inkml:trace contextRef="#ctx0" brushRef="#br0" timeOffset="5122.0409">19660 4598 332 0,'-71'30'204'0,"-8"18"-132"16,0 0 13-1,17 0-26-15,26-13-26 0,36-1-25 16,0-11-6-16,41-5 2 15,19 1 6-15,-3 3 6 16,-16 2 1-16,-22 6-1 16,-19 8-3-16,-22-1-1 15,-73 4-2-15,-17-11-10 16,0-17-9-16,33-13-41 16,33 0-68-16,46-4-117 15,0-19-203-15</inkml:trace>
  <inkml:trace contextRef="#ctx0" brushRef="#br0" timeOffset="5421.7902">20102 4711 411 0,'0'0'57'15,"33"0"48"-15,10 15-40 16,17 3-20-16,14 6-6 16,16-2-7-16,-11-1-8 0,0 3-6 15,-13 0-9-15,-15 6-9 16,-4 0-1-16,-4 3-7 15,-21-4-29-15,-8-4-92 16,-14-21-155-16</inkml:trace>
  <inkml:trace contextRef="#ctx0" brushRef="#br0" timeOffset="5558.9339">20767 4707 331 0,'-128'46'309'0,"-16"24"-223"15,-34 12 30-15,1 6-67 16,14-7-49-16,45-16-24 0,45-37-174 16</inkml:trace>
  <inkml:trace contextRef="#ctx0" brushRef="#br0" timeOffset="14180.0069">5029 6799 265 0,'-8'0'81'0,"8"0"-56"16,0 0-9-16,0 0-2 15,0 0 2-15,0-3 3 0,0-3 19 16,0-4 14-16,0-4 2 16,46 2-3-16,14-3-4 15,-2 3-7-15,7 3-6 16,-5-2-4-16,-14 7-10 15,-24-1-10-15,-5 5-5 16,-9 0-2-16,-8 31 2 16,-14 30 7-16,-62 26 7 15,-39 22-13-15,-16 8-4 16,14 6-2-16,24-15 0 16,61-30-1-16,32-23 0 15,8-18-3-15,85-20 1 0,18-10 3 16,12-7-2-16,-6 0-3 15,-29-8-14-15,7-19-40 16,-13 1-49-16,-11-7-122 16</inkml:trace>
  <inkml:trace contextRef="#ctx0" brushRef="#br0" timeOffset="14555.1337">7052 6814 449 0,'-57'0'59'0,"11"0"7"15,-33 12-15-15,-19 19-13 16,-1 3 8-16,9 1-12 15,11-3-15-15,44-10-12 16,19-3-2-16,16-13-2 16,5-2 2-16,47-2 11 15,21 4 1-15,-15 4 3 16,-12 16 1-16,-27 16 0 16,-19 16 8-16,-24 25-10 0,-75 4-12 15,-26-11-7-15,-11-19-1 16,29-28-9-16,42-26-27 15,32-3-22-15,33-33-40 16,33-18-90-16,65-7-90 16</inkml:trace>
  <inkml:trace contextRef="#ctx0" brushRef="#br0" timeOffset="14809.7046">7243 6966 227 0,'0'7'241'0,"0"6"-200"16,0 1 64-16,28 9-48 16,4 0-4-16,-13 3-25 15,-5 4-12-15,-14 0-2 16,0-2-9-16,0-9-5 15,0-4-6-15,0-10-11 16,0-3-70-16,0-2-94 16,0-12-312-16</inkml:trace>
  <inkml:trace contextRef="#ctx0" brushRef="#br0" timeOffset="14975.7772">7374 6703 539 0,'-11'-7'151'0,"11"-1"-139"16,0-8-2-16,38-1-10 15,28-3-6-15,-6 5-59 16,-3 9-58-16,-2 6-184 16</inkml:trace>
  <inkml:trace contextRef="#ctx0" brushRef="#br0" timeOffset="15320.0263">7794 6835 291 0,'0'6'94'0,"-11"4"-26"16,11-1 5-16,0 8-8 15,0 1-10-15,0 8-1 16,0 4-13-16,0-4-15 15,0-4-4-15,0-11-11 16,0-11-10-16,0 0 1 16,57-19 4-16,22-19 5 15,14-2-4-15,5 7 0 16,-21 17 11-16,-12 9 1 16,-13 7-10-16,-25 15-5 15,-19 23 3-15,-8 16 1 16,0-3-8-16,0-5 0 0,-19-8-13 15,11-11-21-15,8-9-48 16,0-11-33-16,27-7-51 16,20 0-10-16,5-2-31 15</inkml:trace>
  <inkml:trace contextRef="#ctx0" brushRef="#br0" timeOffset="15559.5402">8746 6727 277 0,'5'0'132'15,"28"0"-56"-15,24 0 7 16,-8 17-20-16,8 19 3 16,-2 3-19-16,-3 6-8 15,-9-1-11-15,-15 4-17 16,-1-5-8-16,-8-7-3 15,-5-10-6-15,5-7-11 16,0-12-81-16,8-7-94 16,6-26-253-16</inkml:trace>
  <inkml:trace contextRef="#ctx0" brushRef="#br0" timeOffset="15703.5322">9381 6664 454 0,'-74'19'163'0,"3"33"-87"15,-27 14 2-15,-27 13-15 16,2 3-24-16,-8-9-39 16,30-18-9-16,39-15-76 15,40-40-125-15</inkml:trace>
  <inkml:trace contextRef="#ctx0" brushRef="#br0" timeOffset="16361.8588">10722 6748 402 0,'-30'0'88'16,"28"-4"-13"-16,-4 3-23 16,1-3-8-16,-9 4 4 15,-8 0-4-15,-10 0-4 16,-12 12-22-16,-2 14-6 15,-1 9 4-15,6 13-6 16,3 11 0-16,0 3 3 16,19 14-6-16,11-8-7 15,8-4 0-15,0-9-6 16,52-18-14-16,27-20-71 16,27-17-67-16,-2 0-85 15</inkml:trace>
  <inkml:trace contextRef="#ctx0" brushRef="#br0" timeOffset="16661.7518">11175 7027 63 0,'-27'0'333'0,"-3"0"-266"16,16 5 16-16,14 6-31 16,0-4-27-16,66-7-2 15,32 0 26-15,19 0-10 16,-11-20-3-16,-16 1 4 15,-30 8-12-15,-32 4-12 16,-23 5-6-16,-5-8-1 0,0 2 7 16,-38-9-1-16,-22-4-15 15,-14 7 1-15,12-1-1 16,7 4-1-16,17 7-2 16,11 0-11-16,21 3-13 15,6 1-36-15,14-6-28 16,57-2-63-16,21 0-1 15,20-5 22-15,-3 3-121 16</inkml:trace>
  <inkml:trace contextRef="#ctx0" brushRef="#br0" timeOffset="16887.1699">12132 6733 333 0,'-65'0'88'0,"5"15"-9"15,13 3 6-15,23 0-21 16,18-3-46-16,6 2-11 15,0-4 10-15,44 5 10 16,10 0 7-16,-2 11 2 16,-19 5-7-16,-33 11-11 15,0 5-4-15,-33 5-3 16,-46-7-10-16,0-13-1 16,14-17-7-16,18-18-29 15,23 0-75-15,24-19-104 16,5-19-260-16</inkml:trace>
  <inkml:trace contextRef="#ctx0" brushRef="#br0" timeOffset="17141.8067">12593 6698 317 0,'0'0'160'16,"11"14"-84"-16,41 10 19 16,16 1-47-16,8 4-5 15,9-3-11-15,-12 1-4 16,-2 2-19-16,-16-3-7 16,-12-3-2-16,-2-3-2 15,-8-8-10-15,-6-1-50 0,3-11-121 16,-11-2-143-16</inkml:trace>
  <inkml:trace contextRef="#ctx0" brushRef="#br0" timeOffset="17285.599">13258 6607 76 0,'-79'13'511'16,"-30"37"-447"-16,5 19 27 15,-21 8-29-15,-6 2-18 16,11-7-44-16,30-19-4 15,38-16-81-15,36-33-145 16</inkml:trace>
  <inkml:trace contextRef="#ctx0" brushRef="#br0" timeOffset="17839.0361">14346 6801 365 0,'-5'-2'71'15,"5"2"-7"-15,0 0-5 16,0 0 42-16,65 0-23 15,14 9-26-15,19-1-15 16,0-2-22-16,-5-6-9 16,-3 0-6-16,3 0-1 15,0-16-26-15,16-17-142 16,-25-4-272-16</inkml:trace>
  <inkml:trace contextRef="#ctx0" brushRef="#br0" timeOffset="18207.7855">16078 6478 288 0,'-52'14'178'0,"-16"12"-140"16,-9 6 37-16,-7 14-10 16,-1 7-1-16,6 5-19 15,11 7-15-15,11-6 0 16,35-4-16-16,22-13-9 15,0-12-2-15,22-11-2 16,49-5-1-16,8-10-6 16,13-4-27-16,6 0-50 15,12-9-41-15,-18-13-70 16</inkml:trace>
  <inkml:trace contextRef="#ctx0" brushRef="#br0" timeOffset="18461.741">16339 6816 551 0,'-19'23'43'15,"19"-8"-27"-15,79-10-4 16,33-5 5-16,30-5 4 16,-17-25 18-16,-8-1 4 15,-32 7 16-15,-39 6-16 16,-24 10-18-16,-22 1-6 15,-19 0-2-15,-60 0-6 16,-33 3-11-16,6 0-5 16,27 4-11-16,35 0-35 0,41-5-34 15,3-1-50-15,66-14-159 16</inkml:trace>
  <inkml:trace contextRef="#ctx0" brushRef="#br0" timeOffset="18701.7638">17414 6482 441 0,'-85'29'96'0,"6"8"-20"15,22-2 5-15,24-7-20 16,30-11-22-16,3-5-33 16,8-2-4-16,52-3 6 15,17 3 9-15,-4 2 7 0,-15 7 1 16,-31 8-5-16,-27 9-4 15,0 7-6-15,-66-4-10 16,-13-9 0-16,6-16-22 16,21-10-72-16,47-4-106 15,5-14-356-15</inkml:trace>
  <inkml:trace contextRef="#ctx0" brushRef="#br0" timeOffset="19025.8543">18109 6419 331 0,'0'0'168'16,"0"5"-99"-16,24 12 27 16,23 5-40-16,21 6-19 15,8 2 4-15,3 2-21 16,0 0-11-16,-5 1-1 16,-9-2-6-16,-13-5-2 15,-14-1-3-15,-5-5-11 16,-14-4-50-16,-5 2-96 0,-14-18-148 15</inkml:trace>
  <inkml:trace contextRef="#ctx0" brushRef="#br0" timeOffset="19167.9808">18861 6452 589 0,'-84'25'90'15,"-39"26"4"-15,-21 17-20 16,-34 3-34-16,1-3-40 15,33-16-4-15,59-17-60 0,44-35-196 16</inkml:trace>
  <inkml:trace contextRef="#ctx0" brushRef="#br0" timeOffset="19691.6209">18927 6538 372 0,'0'0'84'16,"27"0"11"-16,6-3-28 15,13 3 1-15,20-2-31 16,5-3-27-16,8 4-4 15,0-5-2-15,-22 1-4 16,3 0-1-16,-8-2-15 16,13 2-104-16,-24-6-170 15</inkml:trace>
  <inkml:trace contextRef="#ctx0" brushRef="#br0" timeOffset="20051.84">19300 6707 209 0,'0'0'184'0,"14"0"-112"16,38 0 30-16,16 0-23 15,14-2-8-15,0 0-18 16,2-3-27-16,-13-1-25 15,-11 2-1-15,-3-1-13 16,-2-1-73-16,-12-7-149 16</inkml:trace>
  <inkml:trace contextRef="#ctx0" brushRef="#br0" timeOffset="20441.4996">20375 6553 601 0,'-109'65'85'0,"30"7"2"15,27-1-35 1,30-10-36-16,22-19-11 0,22-20 0 16,90-17 7-16,43-5 3 15,36-11 6-15,5-28-8 16,-5-12-3-16,-41-3 8 16,-25 1 11-16,-40 8-13 15,-47 5-6-15,-38 3-2 16,0 3-5-16,-84 6-2 15,-34 7-1-15,-7 10-5 16,21 3-4-16,25-3-31 16,52-4-74-16,27-12-110 15</inkml:trace>
  <inkml:trace contextRef="#ctx0" brushRef="#br0" timeOffset="25797.3196">4694 8955 340 0,'-11'-9'174'0,"-11"9"-144"15,17 0 34-15,-14 0-7 16,-14 0-19-16,-13 0-20 15,-28 4-5-15,-2 13 3 16,-23 2-4-16,7 12 0 16,2 10-4-16,-3 19-1 15,0 22-3-15,22 12-1 16,17 6-2-16,24-9 0 16,30-9 1-16,0-20-2 15,5-19 0-15,53-8-3 0,-4-19-5 16,17-9-13-1,14-7-48-15,2 0-63 0,16 0-49 16,15-1-142-16</inkml:trace>
  <inkml:trace contextRef="#ctx0" brushRef="#br0" timeOffset="26121.8692">4926 9383 500 0,'-22'0'48'0,"22"0"-4"16,0 0-29-16,54 0 5 15,17 0 17-15,3-4-11 16,8-16 4-16,10-5-1 0,-13-3 5 16,-5 2 0-16,-28 0-14 15,-16 8-1-15,-27 5-4 16,-3 2-4-16,0 4-1 15,0-4 1-15,-35 1-5 16,-17 3-5-16,-5-2-1 16,5 2 0-16,5 6-1 15,20 0-4-15,8 1-8 16,11 0-28-16,8 0-39 16,0 0-23-16,79 0-67 15,25 0-59-15</inkml:trace>
  <inkml:trace contextRef="#ctx0" brushRef="#br0" timeOffset="26391.7161">6496 9015 93 0,'-52'0'293'16,"-19"0"-253"-16,-8 0 41 16,6 13-9-16,21 5-6 15,33-6-42-15,13-4-21 16,6-7-1-16,6 3 6 15,46-2 21-15,13 3 21 16,6 0-1-16,-16 8-13 16,-23 6-9-16,-18 13-13 0,-14 14 0 15,-27 6-4 1,-52-3-8-16,-11-9-2 0,11-18-16 16,32-14-37-16,34-8-39 15,13 0-23-15,27-10-93 16,33-16-176-16</inkml:trace>
  <inkml:trace contextRef="#ctx0" brushRef="#br0" timeOffset="26705.7135">6930 8975 189 0,'0'-1'230'15,"0"1"-192"-15,0 0 10 16,0 0 12-16,27 0 16 16,11 0-19-16,14 18-19 15,-6 8-4-15,6 7-3 16,0 5-15-16,-6 1-11 15,-5 1-4-15,6-8-1 16,-15-2-4-16,6-11-8 16,1-6-47-16,-7-13-73 0,1 0-71 15,0-25-96-15</inkml:trace>
  <inkml:trace contextRef="#ctx0" brushRef="#br0" timeOffset="26855.7269">7565 8964 485 0,'-106'44'100'0,"-3"19"-5"16,-17 12-16-16,-5 7-44 15,25-12-35-15,30-16 0 16,48-19-35-16,28-31-111 16,0-12-177-16</inkml:trace>
  <inkml:trace contextRef="#ctx0" brushRef="#br0" timeOffset="34199.3717">9242 8277 421 0,'0'-11'45'16,"-19"10"22"-16,13-2-3 0,-7 3-29 15,13 0-3 1,-19 0-11-16,-14 32-2 0,-27 30 16 16,-30 33 13-16,-16 23-21 15,2 19 0-15,6 14-4 16,24 1-4-16,36-14-6 15,38-20-11-15,0-37-2 16,52-33-2-16,19-28-3 16,13-20-14-16,23-12-51 15,-9-46-145-15</inkml:trace>
  <inkml:trace contextRef="#ctx0" brushRef="#br0" timeOffset="35115.6075">9779 8528 396 0,'-33'0'9'0,"22"0"13"16,9 0-4-1,-4 0 7-15,1 0 17 16,5 0-3-16,-8-3-6 0,8-1 0 15,0 0 2-15,0-1-4 16,8 5 5-16,16-3-13 16,-10 3-14-16,5 0-3 15,-5 0 3-15,-1 0 4 16,-5 0 0-16,9 0-5 16,-9 0-3-16,-3 0-3 15,-5 0 0-15,0 0-1 16,0 0 1-16,0 0 4 15,0 0 5-15,0 0-1 16,0 0-1-16,0 0-5 16,0 0-1-16,0 0 2 0,0 0 0 15,0 0 1-15,0 0 2 16,0 0-1-16,0 0-2 16,0 0 1-16,0 0-4 15,0 0-1-15,0 0 1 16,0 0 0-16,0 0-1 15,0 0 0-15,0 0 0 16,0 0 1-16,0 0 0 16,14 0 1-16,24 0 1 15,36-12 3-15,38-2 5 16,13-6-2-16,-2 9-4 16,-31 10 0-16,-32 1 0 0,-27 1-5 15,-33 38 0 1,-8 20 3-16,-85 20-2 0,-43 12-2 15,-3 1 0-15,41-10 0 16,41-19-1-16,57-21-1 16,19-18-3-16,79-16-2 15,33-8-3-15,5 0-7 16,-2 0-14-16,-23-13-33 16,-12 4-69-16,-34-4-154 15</inkml:trace>
  <inkml:trace contextRef="#ctx0" brushRef="#br0" timeOffset="35715.9815">11797 8682 270 0,'-25'-4'206'0,"-8"4"-162"15,1 0 30-15,-15 0-23 16,1 11-3-16,-11 12 3 16,-3-6-18-16,22 3-21 0,10-11-8 15,28-8-3 1,0-1 2-16,52 0 7 0,33 0 11 16,2 6 0-16,-22 7-7 15,-18 8 2-15,-36 10 3 16,-11 9-6-16,-25 6-5 15,-81 0-6-15,-20-6-2 16,-2-17-3-16,22-11-8 16,49-12-29-16,40 0-23 15,17 0-29-15,36 0-48 16,54-12-123-16</inkml:trace>
  <inkml:trace contextRef="#ctx0" brushRef="#br0" timeOffset="35955.542">12258 8795 12 0,'5'12'425'0,"-5"11"-357"16,19 4 28-16,-19 8-54 15,0 3-21-15,0-4-18 16,0 1-3-16,-24-6-1 16,15-6-5-16,-2-3-14 15,3-8-113-15,-11-6-206 0</inkml:trace>
  <inkml:trace contextRef="#ctx0" brushRef="#br0" timeOffset="36119.4664">12407 8546 574 0,'-46'-8'49'16,"41"8"-20"-16,5 0-29 16,11 0-5-16,49 0-51 15,5 0-139-15</inkml:trace>
  <inkml:trace contextRef="#ctx0" brushRef="#br0" timeOffset="36419.5343">12885 8773 332 0,'-14'10'160'16,"9"6"-132"-16,5-3 36 15,0-1-17-15,8-6-17 16,38-6-14-16,20 0 0 16,13-20 1-16,24-12-5 0,-10 3 1 15,-9 9 9 1,-18 9 2-16,-28 11-4 0,-11 0-13 16,-27 33 5-16,0 11 1 15,-13 6-9-15,-25-3-4 16,16-8-5-16,22-8-33 15,0-5-79-15,13-6-63 16,34-13-92-16</inkml:trace>
  <inkml:trace contextRef="#ctx0" brushRef="#br0" timeOffset="36683.6867">13986 8650 218 0,'27'0'262'16,"12"0"-201"-16,12 0 37 16,4 19-46-16,-9 3-15 15,-13 5-20-15,-3 4-9 16,-8-4-5-16,-9-4-2 15,7 2-1-15,-1-4-6 16,0-3-22-16,8-3-85 0,6-15-92 16</inkml:trace>
  <inkml:trace contextRef="#ctx0" brushRef="#br0" timeOffset="36856.0175">14431 8694 455 0,'-118'35'80'16,"1"19"15"-16,-8 6-3 16,2 0-46-16,25-4-35 15,32-13-11-15,39-17-8 16,27-17-31-16,8-9-97 16,69-9-107-16</inkml:trace>
  <inkml:trace contextRef="#ctx0" brushRef="#br0" timeOffset="37103.5687">14799 8801 328 0,'0'0'108'15,"32"0"-45"-15,34 0 29 16,21-2-42-16,9-7 3 16,-9-3-30-16,-8 0-11 0,-8 5-9 15,-11 6-3 1,-14-1-6-16,0 2-60 0,-13-3-131 16</inkml:trace>
  <inkml:trace contextRef="#ctx0" brushRef="#br0" timeOffset="37313.3567">15731 8521 400 0,'0'0'166'0,"0"0"-131"0,0 22 36 15,11 13-31 1,-3 9-20-16,-8 5-11 0,0 2-7 15,0 5-2-15,0-6-1 16,0 2-25-16,0-2-129 16,0-13-235-16</inkml:trace>
  <inkml:trace contextRef="#ctx0" brushRef="#br0" timeOffset="37657.6429">16424 7952 342 0,'13'34'249'15,"15"24"-209"-15,23 28 36 16,-12 16-31-16,-26 20 9 16,-13 11-6-16,-19 9-5 15,-65 2-26-15,-34-6-14 0,7-9-3 16,12-20-10-16,34-28-75 15,24-51-181-15</inkml:trace>
  <inkml:trace contextRef="#ctx0" brushRef="#br0" timeOffset="38213.4816">17002 8525 322 0,'-14'0'157'16,"14"0"-103"-16,0 0-2 15,19 0-3-15,52 0-14 16,11 0-18-16,27 0-5 16,-3-4-10-16,3-3-2 15,3-2-4-15,-11 3-78 0,-22-2-179 16</inkml:trace>
  <inkml:trace contextRef="#ctx0" brushRef="#br0" timeOffset="38453.4977">17362 8773 403 0,'0'-7'205'0,"0"7"-139"15,19 0-7-15,33 5-43 16,13 0-12-16,3-5-4 16,28 0-5-16,10 0-70 15,0 0-138-15</inkml:trace>
  <inkml:trace contextRef="#ctx0" brushRef="#br0" timeOffset="38887.7747">18921 8358 400 0,'-79'34'36'15,"0"7"40"-15,-5 11 9 16,13 7 8-16,11 5-41 16,22-1-24-16,24-12 11 0,14-9-7 15,25-20-7 1,86-21-10-16,34-1 1 0,32-21-2 15,19-32-10-15,-13-17 0 16,-19-6 1-16,-39 1 14 16,-32 16-1-16,-55 9-7 15,-38 8-6-15,-19 5 0 16,-101 10-3-16,-35 12-2 16,-4 7-3-16,29 8-5 15,45 0-45-15,39-6-116 16,46-28-321-16</inkml:trace>
  <inkml:trace contextRef="#ctx0" brushRef="#br0" timeOffset="45805.2985">3884 11554 320 0,'6'-20'106'0,"-1"1"-67"15,22 7 42-15,-13-5-19 16,-9 9-16-16,-5 1-10 15,0 3 6-15,0 4 4 16,0 0-11-16,-19 0-14 16,-27 0-14-16,-14 12-4 15,-25 24-2-15,-7 21 0 16,-6 13-1-16,2 15 0 16,36 8 0-16,22-4 0 0,30-6-1 15,8-9 1 1,0-22-3-16,46-12-3 0,11-19-18 15,22-11-36-15,-13-2-45 16,-1-8-65-16,-10 0-67 16</inkml:trace>
  <inkml:trace contextRef="#ctx0" brushRef="#br0" timeOffset="46187.5902">4080 11961 355 0,'0'-14'71'16,"6"9"-29"-16,27 0 6 16,-6 5-15-16,6 0-2 15,-20 0-12-15,-2 5 0 16,16 8 8-16,-8-1-3 16,14 4-8-16,5-2 1 15,17-6 5-15,10 0 0 16,14-8 2-16,-2 0 0 15,-4-8-5-15,-2-23-5 16,-5-11-7-16,-6-8-5 16,-22 2 1-16,-11 7 3 15,-21 7 1-15,-6 10 3 16,-11 5 2-16,-49 4-6 16,-28 13 0-16,-10 2-1 15,-11 0-5-15,11 7 1 0,30 10-1 16,11 0-1-16,29-2-8 15,28 1-32-15,0-2-37 16,55-6-46-16,43-8-58 16,38 0-98-16</inkml:trace>
  <inkml:trace contextRef="#ctx0" brushRef="#br0" timeOffset="46471.5487">5493 11558 140 0,'-85'21'308'16,"9"2"-261"-16,35 1 22 15,16-2-39-15,25-9-23 16,0-6 4-16,20-2 6 16,37-1 11-16,22-1 16 15,0 5-3-15,-14 4-4 16,-18 8-8-16,-34 10-6 15,-13 9-6-15,-21 9-6 16,-56 1-6-16,-29-3-5 16,13-16 0-16,22-9-14 15,25-18-35-15,35-3-44 16,11-11-61-16,11-19-143 16</inkml:trace>
  <inkml:trace contextRef="#ctx0" brushRef="#br0" timeOffset="46757.5322">6123 11468 357 0,'21'0'119'15,"12"0"-61"-15,30 0 18 0,-9 23-30 16,17 5-8 0,-11 3-8-16,0 8 2 0,-8 2-9 15,-6 6-13-15,-21-7-7 16,2 1-3-16,-2-10-9 16,-3-10-56-16,-3-9-53 15,-6-12-86-15,1-15-102 16</inkml:trace>
  <inkml:trace contextRef="#ctx0" brushRef="#br0" timeOffset="46929.3451">6883 11414 444 0,'-79'0'91'0,"-5"46"-29"16,-14 15 4-16,-20 13-17 15,-7 11-8-15,8 2-20 0,5-8-17 16,41-11-4-16,25-15 0 15,43-19-47-15,3-17-54 16,27-17-26-16,47 0-111 16</inkml:trace>
  <inkml:trace contextRef="#ctx0" brushRef="#br0" timeOffset="47237.5422">7219 11425 256 0,'24'-15'190'15,"17"0"-132"-15,36 2 25 16,4 1-34-16,9 2-17 16,-11 0-7-16,-8 1-11 15,-24 8-12-15,-15 1-2 16,1 0-5-16,-14 5-34 16,-19 14-101-16,0 2-163 0</inkml:trace>
  <inkml:trace contextRef="#ctx0" brushRef="#br0" timeOffset="47425.693">7527 11606 436 0,'43'-11'116'0,"17"10"-38"16,0 1-15-16,-16 0-49 15,-17 0-14-15,6 0 0 0,-14 0-55 16,0 0-194 0</inkml:trace>
  <inkml:trace contextRef="#ctx0" brushRef="#br0" timeOffset="48009.5432">9040 11050 431 0,'-27'-5'61'0,"-6"5"-15"16,-5 5-26-16,-8 24 0 0,-6 11 11 16,-8 10 8-16,3 10-14 15,10 6 9-15,14 3 9 16,14 0 1-16,19-12-6 16,0-11-25-16,66-10-7 15,16-16-2-15,19-18 0 16,16-2-1-16,8-22 1 15,-2-24 0-15,-11-16 1 16,-20-4 9-16,-26 3 4 16,-47 5-1-16,-19 6-4 15,-27 17-8-15,-72 15-3 16,-23 16 0-16,-4 4-2 16,9 8 0-16,43 7-30 0,36 0-56 15,25-15-104 1,13-17-393-16</inkml:trace>
  <inkml:trace contextRef="#ctx0" brushRef="#br0" timeOffset="49705.5292">14196 11001 435 0,'0'-12'57'15,"0"5"3"-15,0 4-1 16,0-1-7-16,8 2-13 15,11 2-12-15,14 0 0 16,5-5 1-16,14 3-1 16,8-4-4-16,0 3-3 15,6 3-5-15,-15 0-3 16,7 0-2-16,7 0 0 16,3 0-3-16,9 0-1 0,-12 0 1 15,-19 0-4-15,-13 0-2 16,-14 0 0-16,-11 0 0 15,-8 3 0-15,0 19 1 16,-5 15 1-16,-69 20-2 16,-24 15 0-16,-27 19-1 15,-6 5 0-15,8 3 0 16,17-12 0-16,40-19 0 16,39-20-1-16,27-14 1 15,14-12-1-15,78-7 0 16,20-6 1-16,24-3 0 15,-5-6 0-15,-5 0 0 0,-28 0 0 16,-33 0 0 0,-13 0-7-16,-16 0-34 0,-6 0-62 15,-17-7-113-15</inkml:trace>
  <inkml:trace contextRef="#ctx0" brushRef="#br0" timeOffset="50215.4526">16241 11039 303 0,'-5'-9'152'0,"-28"5"-92"15,-13 4-7-15,-20 0-21 16,-21 27-5-16,-3 4 13 0,-3 6 8 16,22-3-3-16,25-2-20 15,27-14-13-15,19-2-9 16,11-6 2-16,35 3 11 16,20 3 12-16,-6 6 0 15,-14 4-6-15,-27 11-3 16,-19 8-4-16,0 12-6 15,-74 2-5-15,-24-7-4 16,-11-13 0-16,16-17-8 16,20-21-31-16,43-1-30 15,30 0-31-15,0-18-55 16,43 0-93-16</inkml:trace>
  <inkml:trace contextRef="#ctx0" brushRef="#br0" timeOffset="50439.3293">16522 11270 333 0,'8'-1'166'16,"-2"1"-130"-16,21 0 48 15,-8 14-51-15,-14 16-7 16,-5 7-15-16,0 0-7 15,0 1-3-15,0-3-1 0,0-4-1 16,-5-7-19 0,-1-3-66-16,-7-14-93 0</inkml:trace>
  <inkml:trace contextRef="#ctx0" brushRef="#br0" timeOffset="50611.3853">16726 10996 481 0,'-13'-1'131'15,"13"1"-126"-15,0 0-5 16,0 15 0-16,33 5-16 0,-1 0-130 16,-13 3-74-1</inkml:trace>
  <inkml:trace contextRef="#ctx0" brushRef="#br0" timeOffset="50859.4675">17067 11407 421 0,'-19'7'86'0,"19"4"-13"16,0-8-14-16,0 2-27 15,44-5-6-15,29-19 3 16,20-20 1-16,19-3-16 15,-8 7-7-15,-14 13 6 16,-36 15-4-16,-21 7-7 0,-20 7-1 16,-13 33 3-16,0 7-3 15,0 4-1-15,0-5-14 16,0-9-60-16,0-8-71 16,17-16-111-16</inkml:trace>
  <inkml:trace contextRef="#ctx0" brushRef="#br0" timeOffset="51129.3566">18161 11084 355 0,'32'-5'109'0,"20"5"-34"16,8 0-2-16,0 29-23 16,6 10-9-16,-20 4-7 15,-8 8-12-15,0-4-13 16,-10-2-7-16,-1-8-2 16,-3 0-2-16,17-10-23 15,-16-10-75-15,-6-12-140 16</inkml:trace>
  <inkml:trace contextRef="#ctx0" brushRef="#br0" timeOffset="51287.3931">18894 11102 312 0,'-98'0'239'0,"-6"31"-181"16,-13 35 29-16,-14 9-22 15,0 3-16-15,20-5-40 16,51-17-9-16,32-18-83 15,28-25-97-15,0-13-135 16</inkml:trace>
  <inkml:trace contextRef="#ctx0" brushRef="#br0" timeOffset="51535.4078">19249 11147 179 0,'8'-3'376'16,"8"3"-339"-16,33 0 60 16,14 0-69-16,2 0-15 15,-5 0-7-15,-13 0-5 16,-15 0-1-16,7 0-14 15,-7 0-67-15,-10 0-139 16</inkml:trace>
  <inkml:trace contextRef="#ctx0" brushRef="#br0" timeOffset="51737.2817">20214 10632 554 0,'0'0'64'16,"0"11"-2"-16,0 36 2 16,0 12-23-16,0 16-10 15,-36 4-12-15,-7 3-14 16,-4 2-5-16,26 2-10 16,-9-7-78-16,8-14-138 0</inkml:trace>
  <inkml:trace contextRef="#ctx0" brushRef="#br0" timeOffset="52209.4217">20672 10923 295 0,'0'-10'296'16,"0"6"-243"-16,0 4-12 15,52 0-23-15,19 0-8 16,21 0-7-16,6-9-3 16,6 5 0-16,-11 2-22 15,-22 2-92-15,-11-2-164 16</inkml:trace>
  <inkml:trace contextRef="#ctx0" brushRef="#br0" timeOffset="52397.3637">20855 11141 697 0,'0'-10'48'0,"70"10"-1"16,37-10-38-16,15-2-9 15,9-6-6-15,3-1-59 16,-11-6-104-16,-25-10-182 15</inkml:trace>
  <inkml:trace contextRef="#ctx0" brushRef="#br0" timeOffset="52787.5459">22551 10679 386 0,'-71'0'131'16,"-3"13"-77"-16,-11 25 22 16,-5 13-13-16,3 4-27 15,22 5-10-15,18 0 7 16,28-1-3-16,19-5-7 15,9-11-9-15,75-14-9 0,41-17 1 16,17-12-1 0,25-12 6-16,-4-32 1 0,1-11-3 15,-20-5 1-15,-40 3 11 16,-44 6-8-16,-60 6-6 16,-8 4-2-16,-90 11-5 15,-39 7 0-15,6 10-3 16,14 13-7-16,38 0-39 15,33 0-110-15,38-8-195 16</inkml:trace>
  <inkml:trace contextRef="#ctx0" brushRef="#br0" timeOffset="54287.5625">16437 12835 249 0,'-19'-10'251'0,"-13"-1"-209"15,13 11 34-15,-22 0-22 16,-3 0-27-16,-16 0-2 16,-25 13 10-16,-2 16-11 15,8 2 0-15,22 7-5 16,19-2-14-16,30-3-4 15,8-3-1-15,19-11 1 0,41-3 1 16,16-6 8 0,-8 2 5-16,-11 0 1 0,-29 13 0 15,-28 6 1-15,0 15-5 16,-58 4-7-16,-48 2-3 16,-14-8-2-16,11-14-4 15,25-16-16-15,34-6-19 16,45-8-32-16,5 0-23 15,14 0-54-15,57-2-114 16</inkml:trace>
  <inkml:trace contextRef="#ctx0" brushRef="#br0" timeOffset="54519.4863">16718 13046 397 0,'0'0'188'0,"0"13"-148"15,0 19 47-15,0 7-51 16,0 1-25-16,0 2-11 16,0-4 0-16,0-3-3 15,0-8-11-15,0-11-44 16,0-6-108-16,0-10-180 15</inkml:trace>
  <inkml:trace contextRef="#ctx0" brushRef="#br0" timeOffset="54691.2428">16816 12813 514 0,'0'-18'237'0,"0"18"-206"15,0 0-18-15,0 0-13 16,47 0-38-16,13-2-65 16,-14 2-81-16,-8 0-85 0</inkml:trace>
  <inkml:trace contextRef="#ctx0" brushRef="#br0" timeOffset="54939.5018">17157 13088 42 0,'0'13'252'15,"0"-6"-157"-15,0 1 14 16,0-1-13-16,0-5-39 16,0 0-15-16,33-2-11 15,35 0-1-15,22-26-8 16,27-6-2-16,-5 1-10 16,-6 12 6-16,-26 14 1 15,-18 5-5-15,-21 5-5 16,-22 30 0-16,-11 9-1 15,-8 7-6-15,0 2-2 0,0-10-28 16,0-11-60-16,0-10-98 16,0-5-201-16</inkml:trace>
  <inkml:trace contextRef="#ctx0" brushRef="#br0" timeOffset="55179.0666">18057 12917 326 0,'30'-8'189'0,"5"8"-145"16,31 0 51 0,13 9-56-16,-16 24-2 0,-3 6-8 15,0 6-9-15,0 1-15 16,-9 0-4-16,1 2-1 15,-5-9-11-15,-9-3-60 16,-11-9-60-16,-21-14-135 16</inkml:trace>
  <inkml:trace contextRef="#ctx0" brushRef="#br0" timeOffset="55351.0761">18651 12925 529 0,'-109'4'137'0,"3"48"-83"0,-11 14-7 16,-14 10-29-16,19 0-18 15,28-8-1-15,37-15-21 16,34-15-88-16,13-17-93 16</inkml:trace>
  <inkml:trace contextRef="#ctx0" brushRef="#br0" timeOffset="55607.4292">19208 12858 359 0,'2'-8'208'16,"37"3"-177"-16,34 5 15 16,12-10-27-16,-14 0-13 15,-6 5-6-15,-13 5-1 16,-19 0-25-16,-12 0-115 16,-21 0-181-16</inkml:trace>
  <inkml:trace contextRef="#ctx0" brushRef="#br0" timeOffset="55763.1806">19407 12981 240 0,'0'0'409'16,"0"-2"-323"-16,60 2-20 16,35 0-62-16,-2-3-4 15,5-9-10-15,-19-6-105 16,-19-10-174-16</inkml:trace>
  <inkml:trace contextRef="#ctx0" brushRef="#br0" timeOffset="56011.4471">20705 12376 437 0,'-33'10'162'0,"-8"41"-68"16,-11 20-20-16,6-8-44 16,8-5-30-16,24-14-5 15,14-14-71-15,0-17-65 16,41-13-58-16</inkml:trace>
  <inkml:trace contextRef="#ctx0" brushRef="#br0" timeOffset="56221.412">21580 12221 565 0,'0'0'89'0,"-38"35"-7"16,-28 36-7-16,-24 20-37 15,-22 11-22-15,-5 5-5 16,-8-1-7-16,-1-4-4 16,23-5 0-16,35-13-22 0,29-19-57 15,29-23-37 1,10-25-94-16,0-17-136 0</inkml:trace>
  <inkml:trace contextRef="#ctx0" brushRef="#br0" timeOffset="56663.3516">21340 12835 203 0,'-22'0'132'16,"3"2"-86"-16,5 4-9 16,3-6-7-16,-2 0 3 15,7 0 3-15,6 0 18 16,0-4-1-16,6-8 5 16,51-5 2-16,11-5-13 15,9-2-11-15,2 3-13 16,-6 6 4-16,-15 10-2 15,-12 5-10-15,-27 3-4 16,-19 35-4-16,0 12 1 16,-52 21-2-16,-19 8-4 15,-2 4-1-15,34-7-1 0,20-19 0 16,19-20 0-16,39-22 1 16,59-15-1-16,22-5 0 15,16-30 0-15,-13-8-2 16,-17 7-9-16,-8 7-30 15,-32-1-112-15,-28-8-216 16</inkml:trace>
  <inkml:trace contextRef="#ctx0" brushRef="#br0" timeOffset="95090.9492">4334 13220 405 0,'-19'0'55'0,"19"0"-32"16,0 0 3-16,0 0 4 16,0 0-2-16,13 7-1 0,26 22 27 15,7 14-9-15,6 8-14 16,-6 13-9-16,-8 5-8 15,-10 2-7-15,-9-2-6 16,0 0-1-16,-19-5-1 16,0-4-6-16,0-10-22 15,0-19-40-15,0-13-48 16,0-18-87-16</inkml:trace>
  <inkml:trace contextRef="#ctx0" brushRef="#br0" timeOffset="95300.9098">4825 13324 466 0,'-38'0'51'16,"5"12"-18"-16,-8 31 8 16,-30 15-14-16,-13 11-5 15,-9 3-15-15,3-10-6 16,-3-7-1-16,22-15-9 15,25-11-38-15,27-18-45 16,19-11-43-16,38 0-138 16</inkml:trace>
  <inkml:trace contextRef="#ctx0" brushRef="#br0" timeOffset="95586.8104">5324 13332 412 0,'22'0'31'16,"27"0"36"-16,11-5-6 15,5-1-34-15,9-2-6 16,-9 1-11-16,-19 2-10 0,-13-3 0 16,-14 8-10-16,-19 0-39 15,11 0-103-15,-11 23-148 16</inkml:trace>
  <inkml:trace contextRef="#ctx0" brushRef="#br0" timeOffset="95750.9922">5474 13558 502 0,'0'0'67'0,"2"0"-24"15,56 0-4-15,13 0-11 16,10 0-14-16,-10-2-14 16,6-18 0-16,-28 2-36 0,2-10-110 15,-18-1-327-15</inkml:trace>
  <inkml:trace contextRef="#ctx0" brushRef="#br0" timeOffset="96096.9963">6826 12914 340 0,'19'0'83'0,"-5"4"-10"16,-3 24-11-16,-3 10-29 15,-8 2-17-15,0 2-11 16,0 0-3-16,-8 3-1 16,-25-3-1-16,0-3-1 15,9-3-17-15,-9-5-62 16,25-5-63-16,2-25-173 16</inkml:trace>
  <inkml:trace contextRef="#ctx0" brushRef="#br0" timeOffset="96315.0956">7121 12877 361 0,'5'0'108'0,"9"0"-82"16,-9 8 1-16,9 16 13 15,-9 7-15-15,3 1-12 16,-2 3-6-16,-6-2-6 0,0 3-1 15,0-4-8-15,0-2-21 16,-19-7-42-16,0-7-66 16,-9-9-103-16</inkml:trace>
  <inkml:trace contextRef="#ctx0" brushRef="#br0" timeOffset="96539.0295">6537 12946 9 0,'0'-8'401'0,"0"3"-331"15,46 4-21-15,33-5 11 16,31 1-10-16,10 1-21 16,10-9-11-16,-7 2-10 0,-11-5-6 15,-14 0-2-15,-24 2-1 16,-31 4-21-16,-15 5-50 15,-9 5-76-15,-14 0-103 16</inkml:trace>
  <inkml:trace contextRef="#ctx0" brushRef="#br0" timeOffset="96817.1218">6472 13604 458 0,'5'0'43'0,"55"0"35"16,38-2-19-16,25-18-20 15,16-6-2-15,5-8-5 16,-7-1-11-16,-36 12-13 15,-19-1-8-15,-36 11-3 16,-19 1-15-16,-13 8-30 16,-9 4-64-16,-5 0-118 15</inkml:trace>
  <inkml:trace contextRef="#ctx0" brushRef="#br0" timeOffset="97267.0988">6837 13814 151 0,'-11'3'53'16,"8"1"-9"-16,3-4 16 0,0 0-16 15,0 0-8 1,0 0 3-16,0 0-9 0,0 0-1 16,0 0 5-16,-5 0-2 15,5 0 3-15,0 0 0 16,0 0-7-16,0 0 15 16,46 0-8-16,6 0-7 15,14 0 0-15,4 0 8 16,-10-4-6-16,-27 3-12 15,-19 1-9-15,-9 0-5 16,-5 15-1-16,-5 34 4 16,-55 22 2-16,-17 12-6 15,-2 0-3-15,28-12 0 16,37-13 0-16,14-25 0 16,14-17-3-16,70-16-10 0,33-10-12 15,6-40-27-15,2-4-55 16,1-15-89-16</inkml:trace>
  <inkml:trace contextRef="#ctx0" brushRef="#br0" timeOffset="97919.1253">3982 15761 452 0,'0'0'105'16,"0"0"-35"-16,6 0-13 15,54 19 14-15,16 18-28 16,3 13-15-16,-13 9-5 16,-7 8-10-16,-12 3-5 15,-28-8-7-15,0-6-1 16,-11-9-4-16,-2-12-13 15,-1-13-43-15,-5-11-68 16,0-11-115-16</inkml:trace>
  <inkml:trace contextRef="#ctx0" brushRef="#br0" timeOffset="98090.8853">4819 15861 500 0,'-41'3'162'0,"-8"42"-111"15,-19 22-9-15,-30 22-9 16,-19 13-18-16,-20-4-15 16,4-8-11-16,24-18-49 15,24-21-17-15,69-24-77 16,16-23-191-16</inkml:trace>
  <inkml:trace contextRef="#ctx0" brushRef="#br0" timeOffset="98390.7913">5234 15936 276 0,'32'0'179'15,"12"0"-111"-15,24 0 28 16,17-10-41-16,5-1-15 0,-11 0-27 16,-25 1-13-1,-24-1-15-15,-27 2-25 0,-3 3-63 16,0 6-164-16</inkml:trace>
  <inkml:trace contextRef="#ctx0" brushRef="#br0" timeOffset="98534.959">5356 16147 421 0,'0'0'245'15,"0"0"-178"-15,39 0-24 16,48 0-43-16,16-13 0 15,4-23-81-15,-17-10-184 16</inkml:trace>
  <inkml:trace contextRef="#ctx0" brushRef="#br0" timeOffset="99314.925">6812 15390 299 0,'0'0'76'15,"0"0"-24"-15,0-3-23 16,0-1 0-16,0 0 8 16,0-3 8-16,33 0-5 15,5-7 9-15,14 4-2 16,8-1-7-16,-14 9-6 0,-13 2-10 16,-14 0-12-1,-5 16-2-15,-14 23 1 0,0 7-1 16,-46 8-5-16,-6-8-4 15,5-16-1-15,20-16 0 16,27-12 0-16,0-2 0 16,0 0-4-16,60-10 3 15,0-3 1-15,11 4 2 16,-11 9 4-16,-30 0 3 16,-22 21 5-16,-8 21-1 15,-27 11-6-15,-58 5-7 16,-13-11 0-16,-5-17-17 0,15-22-32 15,31-8-18 1,38-13-10-16,19-16-15 0,11 1-80 16,68 3-56-16</inkml:trace>
  <inkml:trace contextRef="#ctx0" brushRef="#br0" timeOffset="99546.8311">7603 15404 136 0,'0'0'258'0,"3"0"-220"16,21 12 38-16,-4 16-23 16,-7 7-5-16,-5 9-7 0,-8 4-15 15,0 4-8-15,0-3-13 16,0-4-5-16,-21-8-12 15,10-9-34-15,2-8-62 16,9-18-110-16</inkml:trace>
  <inkml:trace contextRef="#ctx0" brushRef="#br0" timeOffset="99740.9753">7919 15343 458 0,'0'0'93'16,"6"32"-39"-16,16 13-25 16,8 4-13-16,-11 1-10 15,-19 0-6-15,0-2-4 16,-6-2-17-16,-45 1-31 16,10 0-68-16,-8-12-151 15</inkml:trace>
  <inkml:trace contextRef="#ctx0" brushRef="#br0" timeOffset="99945.2437">7322 15465 558 0,'47'-16'40'0,"59"-6"22"0,49-11-31 16,28-4-10-16,27 0 1 15,-19 5-4-15,-27 6-18 16,-47 10-6-16,-44 9-34 16,-26 7-47-16,-15 9-129 15</inkml:trace>
  <inkml:trace contextRef="#ctx0" brushRef="#br0" timeOffset="100237.0713">6799 16265 327 0,'0'0'219'0,"46"0"-171"15,66 0 42-15,43-15-27 16,36-18-20-16,25-17-11 16,-1-5-14-16,-30 6-10 15,-35 5-8-15,-62 21-7 16,-39 8-21-16,-36 7-56 16,-13 8-40-16,0 3-118 0</inkml:trace>
  <inkml:trace contextRef="#ctx0" brushRef="#br0" timeOffset="100665.1051">7178 16566 264 0,'0'0'81'0,"0"0"-19"15,0 0-21-15,0 0-5 16,0 0 4-16,0 0 0 16,0 0-5-16,0 0-4 15,0 0 5-15,0 0 5 16,38 0-7-16,25 0 8 15,13 0-7-15,-2 0-5 16,-3 0 0-16,-14 0-6 16,-16 0-13-16,-17 0-2 15,-16 30-2-15,-8 16-2 16,0 12-1-16,-40 10-4 0,-10-4-5 16,29-14-6-16,21-14-11 15,0-22-23-15,65-14-20 16,20 0-13-16,2-8-14 15,3-8-30-15,-17-5-71 16</inkml:trace>
  <inkml:trace contextRef="#ctx0" brushRef="#br0" timeOffset="101504.776">4146 16199 170 0,'0'-8'21'15,"0"0"-21"-15,0 4-3 16,0 0 0-16,0 0 3 0,0 0 1 16,0 0 22-1,0 0 32-15,0 4-17 0,0 0-17 16,0-3 10-16,0 3 14 15,0-1 0-15,0-2-15 16,0-2-23-16,11 2-5 16,-3-1-2-16,3-1-3 15,-11 4 0-15,3 1-5 16,-3 0-15-16,5 0-1 16,3-5 3-16,3-4-33 15,8 1-43-15,-5-6-71 16</inkml:trace>
  <inkml:trace contextRef="#ctx0" brushRef="#br0" timeOffset="101938.7601">4198 15864 50 0,'0'0'49'15,"0"0"12"-15,0 3 8 16,5 1-3-16,3 3-19 15,3 1-6-15,-3 3 5 16,11 4 4-16,1 4-12 16,12 5-3-16,9 14 2 15,11 4-5-15,5 11-7 16,-2 8-2-16,2 2-7 16,-2 4-5-16,2 0 3 15,3-4-10-15,-8 2-2 16,8-9-2-16,-22-5 0 15,-6-11 0-15,-12-16-2 0,-7-9-12 16,-5-9-22-16,3-6-69 16,11 0-105-16</inkml:trace>
  <inkml:trace contextRef="#ctx0" brushRef="#br0" timeOffset="107157.9378">16765 14393 222 0,'0'-1'53'0,"-6"-2"5"16,6 0-10-16,0 2-4 16,-8 1-3-16,8 0-3 0,-5 0 7 15,-1 0 6-15,-2 0-7 16,8 0-6-16,0 0-8 15,-6 0-14-15,6 0-7 16,0 8-4-16,0 26 5 16,33 5 17-16,14 9-12 15,-9-4-3-15,8 3-2 16,-8 0-6-16,-5-3-4 16,-14-1 0-16,-11-10-1 15,6-9-7-15,-9-10-25 16,9-5-39-16,-14-7-26 15,5 5-70-15,-5-7-127 0</inkml:trace>
  <inkml:trace contextRef="#ctx0" brushRef="#br0" timeOffset="107428.7889">16988 14472 244 0,'-13'-13'191'15,"7"8"-139"-15,-2 5 38 16,-11 0-33-16,-8 0-24 0,-25 31-13 16,-14 20-8-1,-13 8-2-15,3-1-7 0,-3 4-3 16,5-13 0-16,3-10-2 15,20-17-21-15,10-8-23 16,27-14-39-16,14 0-61 16</inkml:trace>
  <inkml:trace contextRef="#ctx0" brushRef="#br0" timeOffset="107774.9087">17550 14436 240 0,'0'0'170'0,"0"0"-104"16,0 0 12-16,0 0-33 15,14 0-17-15,37 0 6 16,15 0-2-16,2 0-9 16,-3-3-15-16,-21 0-8 0,-17 0-7 15,-8 1-24-15,-10-4-35 16,-9 6-79-16,10 0-81 15</inkml:trace>
  <inkml:trace contextRef="#ctx0" brushRef="#br0" timeOffset="107960.9555">17566 14643 337 0,'63'-13'173'0,"-11"3"-94"0,16 5 11 16,8 5-62-16,-8 0-19 16,-2 0-9-16,-20 0-27 15,-21 0-64-15,-12 8-110 16</inkml:trace>
  <inkml:trace contextRef="#ctx0" brushRef="#br0" timeOffset="110586.5226">19047 13997 195 0,'0'-6'77'0,"0"-1"-12"16,0 3 0-16,0-2-13 16,0-1-17-16,0 7 4 15,0-2 0-15,0 2-5 16,0 0-11-16,0 0-2 16,0 0-9-16,0 0-6 15,0 0-2-15,0 19 4 16,0 11 12-16,0 8-13 0,0-1-3 15,0-1-4 1,0-1 0-16,0-10-7 0,0-4-14 16,0-11-34-16,11-8-47 15,16-2-32-15,11 0-72 16</inkml:trace>
  <inkml:trace contextRef="#ctx0" brushRef="#br0" timeOffset="110840.94">19366 13998 13 0,'-6'-1'384'16,"6"1"-338"-16,0 0-10 16,0 0-15-16,0 0-12 0,0 0 13 15,0 17 22-15,0 10-21 16,0 6-11-16,0 6-10 15,-5 1 0-15,-17 2-2 16,3-4-8-16,0-8-15 16,-8-6-30-16,8-9-25 15,5-10-28-15,8-5-24 16,-2 0-67-16</inkml:trace>
  <inkml:trace contextRef="#ctx0" brushRef="#br0" timeOffset="111134.9513">18758 14014 147 0,'-19'0'161'15,"19"0"-131"-15,0 0 15 16,0 0-11-16,0 0-12 15,0 0 2-15,19 0 3 16,46-3 35-16,20-7 5 16,46 0-14-16,27 2-3 15,5-1-12-15,-7 8-17 16,-31 1-14-16,-27 0-7 0,-32 0-20 16,-20 10-24-16,-27 4-40 15,3 3-79-15,-22 3-182 16</inkml:trace>
  <inkml:trace contextRef="#ctx0" brushRef="#br0" timeOffset="111568.7384">18973 14553 182 0,'0'0'228'0,"0"-2"-151"16,0-1-19-16,27-2-25 16,31-2 16-16,26-9-6 0,23-2-7 15,23 0-4-15,1-5-2 16,-13 8-14-16,-18 2-15 15,-34 9-1-15,-9 4-18 16,-30 0-27-16,-16 0-29 16,3 0-90-16,-14 0-145 15</inkml:trace>
  <inkml:trace contextRef="#ctx0" brushRef="#br0" timeOffset="112018.7111">19355 14694 364 0,'0'0'63'16,"0"0"6"-16,0 0-22 16,0 0-14-16,-22 0-1 15,-11 0-10-15,-10 17-7 16,-12 16 2-16,-10 6 7 0,-1 11 3 16,9 10-7-1,3 8-6-15,15 5-6 0,20-2-3 16,19-9-1-16,11-23-3 15,68-15 0-15,14-19 5 16,24-5 4-16,-19-18 5 16,-13-18-3-16,-39 0 8 15,-43 1-7-15,-3 4 3 16,-55 8-6-16,-48 8-10 16,-23 15-3-16,15 0-7 15,40 0-20-15,30 0-40 16,41 3-48-16,0-3-132 0</inkml:trace>
  <inkml:trace contextRef="#ctx0" brushRef="#br0" timeOffset="112844.7322">16446 16559 517 0,'0'0'85'0,"0"0"-60"15,19 10-16-15,27 20 32 16,19 9 1-16,6 10-16 15,-5 4 4-15,-14 3 0 16,-11 8-14-16,-22-6-11 0,-6-8-5 16,6-7-10-16,-13-12-33 15,7-10-48-15,-13-15-30 16,9-6-112-16</inkml:trace>
  <inkml:trace contextRef="#ctx0" brushRef="#br0" timeOffset="113038.7358">17144 16578 221 0,'-104'34'408'16,"-41"21"-368"-16,1 18 32 16,-6 13-46-16,-14 3-24 0,9-1-2 15,30-10-9-15,40-21-30 16,36-18-17-16,38-23-31 15,11-16-64-15,60 0-123 16</inkml:trace>
  <inkml:trace contextRef="#ctx0" brushRef="#br0" timeOffset="113339.0334">17520 16723 417 0,'30'0'137'15,"5"0"-117"-15,42 0 29 16,2 0-15-16,-6-11-21 16,-15 3-13-16,-26 3-15 15,-10-1-36-15,-16 6-60 16,-1 0-81-16</inkml:trace>
  <inkml:trace contextRef="#ctx0" brushRef="#br0" timeOffset="113505.1016">17716 16902 663 0,'0'0'85'16,"14"0"-43"-16,62 0-24 16,22 0-18-16,-10 0-4 15,10-5-98-15,-8-23-156 16</inkml:trace>
  <inkml:trace contextRef="#ctx0" brushRef="#br0" timeOffset="114380.0922">19379 16171 75 0,'0'-1'377'0,"0"1"-304"15,0 0-20-15,0 0-33 16,-5 0-10-16,-17 6-2 16,-8 22 16-16,-5 2 2 15,10-6 1-15,12-3-14 16,13-8-11-16,0-6 0 0,38-2 5 15,8-2 18 1,0 3 9-16,-7-1-3 0,-18 8-2 16,-15 6-12-16,-6 10-7 15,0 10-2-15,-25 0-8 16,-26-6-4-16,4-16-29 16,1-11-33-16,10-6-8 15,12-19-44-15,24-16-94 16</inkml:trace>
  <inkml:trace contextRef="#ctx0" brushRef="#br0" timeOffset="114584.6887">19445 16132 76 0,'14'-3'463'0,"5"3"-393"16,27 0-12-16,19 0-16 15,9-4-32-15,-3 0-10 16,-11 3-8-16,-3-1-24 16,-24 2-16-16,-6 0-45 15,11 0-73-15,0 0-133 16</inkml:trace>
  <inkml:trace contextRef="#ctx0" brushRef="#br0" timeOffset="114778.8419">20279 16155 340 0,'-13'12'191'0,"-1"10"-125"15,9 10-5-15,5 9-29 16,0 3-18-16,0 3-7 16,0 0-6-16,0-5-1 15,0-6-2-15,0-9-19 16,0-9-30-16,0-6-51 15,0-6-86-15</inkml:trace>
  <inkml:trace contextRef="#ctx0" brushRef="#br0" timeOffset="114980.8934">20672 16164 513 0,'0'0'74'0,"0"6"-56"16,14 23-2-16,-4 11 1 16,-1 1-17-16,-9 5-2 15,0-4-19-15,0-2-48 16,-3-4-36-16,-22 0-13 16,-13-9-205-16</inkml:trace>
  <inkml:trace contextRef="#ctx0" brushRef="#br0" timeOffset="115197.9364">19818 16206 210 0,'0'0'391'0,"20"0"-373"15,91 0 49-15,53 0-15 16,35-7-17-16,27-6-11 15,-8-2-18-15,-8 0-6 16,-32 1-2-16,-28 4-24 16,-39 3-63-16,-26 7-63 15,-20 0-184-15</inkml:trace>
  <inkml:trace contextRef="#ctx0" brushRef="#br0" timeOffset="115528.7611">19235 16924 363 0,'27'-13'172'0,"52"2"-95"15,47-7 7-15,62-4-21 16,27-5-19-16,47-7-12 16,0 3-7-16,-17-1-18 15,-35 7-7-15,-60 7-12 16,-52 6-38-16,-32 10-45 15,-28 2-87-15</inkml:trace>
  <inkml:trace contextRef="#ctx0" brushRef="#br0" timeOffset="116016.7918">20086 17128 312 0,'-25'0'162'0,"-2"0"-92"15,-20 7-15-15,-15 21-34 16,-12 9 2-16,-2 7 4 16,-3 16 14-16,11 8 4 15,16 2-6-15,19-2-14 16,22-7-12-16,11-15-1 15,30-11-3-15,63-21-3 16,38-14 0-16,13 0 0 16,12-25 0-16,-31-12 0 15,-46 4 9-15,-73-2 0 16,-17 6 2-16,-115 10-8 0,-43 17-9 16,6 2-14-16,32 0-19 15,33 10-39-15,62-4-96 16,36-6-333-16</inkml:trace>
  <inkml:trace contextRef="#ctx0" brushRef="#br0" timeOffset="122466.7913">8121 13220 138 0,'0'-8'138'15,"0"5"-103"-15,0 3 18 16,0-2-21-16,-11 2 16 16,11 0 7-16,-8 0 8 15,-3 0-2-15,9 0-12 16,2 0-14-16,-6 0-7 0,1 0-6 16,5 0-10-16,0 14-3 15,0 24 7-15,0 9 4 16,13 11-14-16,-2 0-4 15,-3-2-2-15,-8-9 0 16,0-14-6-16,0-9-8 16,0-13-17-16,0-10-23 15,0-1-15-15,0 0-54 16,0-1-96-16</inkml:trace>
  <inkml:trace contextRef="#ctx0" brushRef="#br0" timeOffset="122698.5747">7939 13408 389 0,'0'0'109'16,"0"0"-92"-16,19-2 29 15,32-3 4-15,18-3-16 16,1 0-21-16,-4 2-7 15,-14-2-6-15,-14 4-2 16,-16-5-8-16,2 1-15 16,-5 4-33-16,3-1-58 15,11-4-117-15</inkml:trace>
  <inkml:trace contextRef="#ctx0" brushRef="#br0" timeOffset="123104.8366">8686 13120 179 0,'0'0'148'0,"0"0"-118"0,0 0 23 16,8 0 7-1,30 0 8-15,8 0-2 0,6 0-10 16,-5-4-6-16,4-1-4 16,-18 2-6-16,-14 3-18 15,-5 0-17-15,-14 0-3 16,0 32 2-16,0 23 4 16,-33 13 0-16,-32 18-6 15,-1-2-1-15,25-9 0 16,11-13-1-16,30-18-2 15,0-14-1-15,0-10-3 16,52-12 4-16,5-8 1 16,11 0 1-16,-2 0-5 15,-9-8-14-15,-5-7-42 16,-11 1-21-16,-8 3-79 0,5 1-181 16</inkml:trace>
  <inkml:trace contextRef="#ctx0" brushRef="#br0" timeOffset="123500.5238">9564 13309 333 0,'5'-3'125'15,"-5"3"-70"-15,0 0-11 16,0 0-15-16,0 0-9 0,0 6 11 15,0 18-4 1,0 7-6-16,0 0 1 0,0 7-2 16,0-3-9-16,-5-13-8 15,-1-9-3-15,6-9-2 16,0-4-1-16,11-4 2 16,57-30 1-16,22-9 0 15,-3 5 0-15,-5 4 2 16,-16 12 9-16,-25 14 5 15,-22 5 2-15,-6 3-8 16,-13 8-1-16,0 21 8 16,0 14-4-16,0 2-11 15,-32-1-2-15,13-4-2 16,-1-15-14-16,18-5-21 16,2-8-11-16,0-9-10 0,0-3-68 15,41 0-89-15</inkml:trace>
  <inkml:trace contextRef="#ctx0" brushRef="#br0" timeOffset="123727.2809">10529 13242 376 0,'0'0'159'0,"0"0"-126"16,5 21 11-1,1 13 5-15,2 5-32 0,-8 1-11 16,0 3-6-16,0-1 0 16,-8-3-2-16,-6-6-4 15,0-10-20-15,-2-13-44 16,13-2-53-16,3-8-87 16</inkml:trace>
  <inkml:trace contextRef="#ctx0" brushRef="#br0" timeOffset="123944.5829">10960 13103 153 0,'0'-5'376'0,"0"5"-333"0,0 7-13 16,0 18 8-16,5 12-16 15,-5 10-17-15,0 9-1 16,0 9 0-16,-14-4-4 15,-18-4 0-15,-1-4-14 16,-5-5-29-16,0-8-38 16,2-4-77-16,4-17-199 15</inkml:trace>
  <inkml:trace contextRef="#ctx0" brushRef="#br0" timeOffset="124154.7345">10221 13324 570 0,'0'0'45'15,"52"0"4"-15,51 0 5 16,28 0-2-16,27-11-18 16,11-1-16-16,-5-7-14 15,-6-7-4-15,-27-6-11 16,-25-2-58-16,-2-8-83 15,-39-5-296-15</inkml:trace>
  <inkml:trace contextRef="#ctx0" brushRef="#br0" timeOffset="124820.7455">9013 15881 61 0,'13'-17'302'15,"-13"9"-264"-15,0 8 26 16,0 0-20-16,0 0-1 16,0 0-1-16,0 5-9 15,0 24 5-15,0 17 1 16,0 11-22-16,0 8-8 0,0-2-8 15,0-1-1 1,-5-6-13-16,-22-10-38 0,-1-5-58 16,-2-10-52-16,9-16-150 15</inkml:trace>
  <inkml:trace contextRef="#ctx0" brushRef="#br0" timeOffset="124994.5072">8855 16171 348 0,'8'-4'277'16,"19"4"-232"-16,39-3 14 15,24 2-26-15,8-3-25 16,0 1-8-16,-25 3-21 16,-15-4-46-16,-12 1-26 0,6-4-89 15</inkml:trace>
  <inkml:trace contextRef="#ctx0" brushRef="#br0" timeOffset="125376.8345">9708 15796 368 0,'14'-2'87'0,"10"-6"-19"16,28 2 0-16,8-1-20 16,14-5-9-16,5 3 2 15,5-2 0-15,-24 5-1 16,-11 6-15-16,-21 0-18 16,-20 6-3-16,-8 35 7 15,0 21 0-15,-41 21-5 16,-44 16-3-16,1 0-3 15,18-12 0-15,26-15 0 16,26-23 0-16,14-18-1 16,0-9 0-16,33-14-1 15,27-2-1-15,13-6 1 16,-2 0-2-16,0 0-24 0,-11-16-39 16,-19-4-29-1,8 5-86-15,-22-6-180 0</inkml:trace>
  <inkml:trace contextRef="#ctx0" brushRef="#br0" timeOffset="125736.8771">10605 16067 339 0,'0'-2'225'0,"0"2"-162"15,0 0-26-15,0 0-30 16,0 0-3-16,6 10 20 0,7 13-3 15,-10 11-9 1,-3 1 7-16,0-1-4 0,0-9-4 16,0-10-9-16,0-7-2 15,0-8-4-15,49-10-6 16,17-25 5-16,15-10 4 16,4 6-3-16,-9 10 4 15,-21 13 4-15,-23 8 0 16,-12 8 5-16,-7 0-3 15,-13 28 11-15,0 11 11 16,0 6-18-16,-27 0-8 16,0-4-2-16,2-13-7 15,20-8-14-15,5-7-34 0,0-8-3 16,0-5-22-16,0 0-70 16,38-11-65-16</inkml:trace>
  <inkml:trace contextRef="#ctx0" brushRef="#br0" timeOffset="125938.7107">11464 15977 101 0,'0'0'389'16,"0"0"-330"-16,0 7-14 16,0 21 0-16,6 5-19 15,-6 11-8-15,0 7 7 16,0 2-9-16,0 1-9 15,0-9-7-15,0-9-8 0,0-9-31 16,-11-11-43-16,11-11-63 16,0-5-98-16</inkml:trace>
  <inkml:trace contextRef="#ctx0" brushRef="#br0" timeOffset="126147.9264">11843 15810 407 0,'0'0'155'0,"0"21"-121"0,0 22-7 15,0 10-4 1,0 11-15-16,0 3-4 0,0 2 0 16,-19 1-4-16,-14-4-2 15,1-7-17-15,-7-2-49 16,7-9-101-16,-1-20-235 15</inkml:trace>
  <inkml:trace contextRef="#ctx0" brushRef="#br0" timeOffset="126336.7309">11399 15944 557 0,'-6'0'159'16,"6"0"-101"-16,0 0-1 0,33 2-10 15,43 3-10 1,36-5-33-16,33-13-4 0,13-31-5 16,19-18-16-16,6-2-58 15,18-14-93-15,-29 0-281 16</inkml:trace>
  <inkml:trace contextRef="#ctx0" brushRef="#br0" timeOffset="127334.5448">20808 14512 143 0,'0'0'216'0,"0"0"-158"15,41 0 3-15,38 0-3 16,30 0-10-16,30 0-3 15,-8 0-5-15,-8 0-20 16,-30 0-15-16,-42 0-5 16,-32 0-20-16,-19-5-27 15,0 0-37-15,0-2-68 16</inkml:trace>
  <inkml:trace contextRef="#ctx0" brushRef="#br0" timeOffset="127550.531">21392 14255 165 0,'-6'0'436'0,"-2"22"-400"16,8 18 28-16,0 18-14 16,0 5-38-16,0 1-11 15,0-3-1-15,0-8-10 16,0-7-10-16,-5-14-21 15,-9-9-25-15,0-8-26 16,14-12-76-16,0-3-185 16</inkml:trace>
  <inkml:trace contextRef="#ctx0" brushRef="#br0" timeOffset="127940.5877">21970 14200 363 0,'0'0'82'0,"0"0"-42"16,11 0-15-16,8 0-21 15,16 0 13-15,9 0 29 16,21 0 13-16,3-2-2 0,9 2 3 15,-12 0-12 1,-24 0-19-16,-22 0-14 0,-19 8-9 16,0 27 6-16,-38 14 5 15,-36 18-8-15,-16 6-7 16,3 5-2-16,22-8 0 16,37-11-2-16,28-15-3 15,0-15-4-15,47-11-4 16,40-14-2-16,11-4 6 15,6 0 0-15,-11-4-18 16,-14-14-29-16,-33-4-22 16,-8 1-66-16,-19-1-175 15</inkml:trace>
  <inkml:trace contextRef="#ctx0" brushRef="#br0" timeOffset="128278.7606">22769 14427 481 0,'0'0'81'16,"0"0"-21"-16,0 0-29 15,11 14 9-15,10 17 5 16,-10-1-29-16,-8 5 0 16,2-2-3-16,-5-8-2 15,0-11-5-15,0-7-6 16,14-7 0-16,19 0 0 15,32-17 3-15,14-16-2 0,25-1 0 16,-11 10 0-16,-22 11 1 16,-31 7 6-16,-20 6-3 15,-15 0-1-15,-5 18 5 16,0 20 9-16,-19 5-12 16,-19-1-6-16,10-10-24 15,9-10-29-15,11-10-20 16,8-7-45-16,0-2-60 15,8-3-59-15</inkml:trace>
  <inkml:trace contextRef="#ctx0" brushRef="#br0" timeOffset="128504.8285">23829 14379 464 0,'0'0'85'0,"0"0"-35"16,0 20-10-16,0 14-9 16,0 6-20-16,0 9-5 15,-5 5-2-15,-22-2-2 16,-1-6-2-16,-10-5-3 16,11-6-15-16,-6-10-27 15,9-6-42-15,2-7-90 16</inkml:trace>
  <inkml:trace contextRef="#ctx0" brushRef="#br0" timeOffset="128780.6632">24086 14207 371 0,'0'0'63'0,"0"5"-16"16,0 24 7-16,0 7-15 15,0 12-18-15,0 6 4 16,0 3 4-16,0 5-3 0,0 3-15 16,-28-5-10-16,9-2-1 15,-13-4-12-15,-1-10-17 16,6-9-29-16,7-9-65 15,7-15-86-15</inkml:trace>
  <inkml:trace contextRef="#ctx0" brushRef="#br0" timeOffset="128998.9737">23660 14264 452 0,'0'0'252'16,"25"0"-243"-16,87 11 7 15,43 6 2-15,36-10-11 16,19-7-7-16,-6 0-6 16,-26-14-59-16,-28-18-110 15,-58-3-210-15</inkml:trace>
  <inkml:trace contextRef="#ctx0" brushRef="#br0" timeOffset="129920.3656">21752 16787 31 0,'13'0'399'0,"15"-1"-320"15,29-3 3 1,16 1-13-16,26-3-22 0,-1 1-23 16,-6 2-9-16,-10 3-13 15,-22 0-2-15,-27 0-4 16,-14 0-14-16,-19 0-24 15,0 0-33-15,0 0-55 16,0 0-62-16</inkml:trace>
  <inkml:trace contextRef="#ctx0" brushRef="#br0" timeOffset="130124.6991">22283 16629 488 0,'-8'0'112'0,"3"23"-47"16,5 16-9-16,0 10-22 16,0 6-17-16,-6 4-10 15,-2-3-7-15,-6-3-2 16,-5-13-11-16,8-9-17 16,-2-12-35-16,5-9-38 15,8-9-84-15</inkml:trace>
  <inkml:trace contextRef="#ctx0" brushRef="#br0" timeOffset="130520.8888">22780 16638 412 0,'8'0'158'0,"3"0"-113"16,16 0-13-16,25 0-8 16,13-4-4-16,-5 1-8 15,-5-1 11-15,-4 4 5 16,-12 0 12-16,-12 0-6 16,3 0-12-16,-14 0-9 15,3 0-3-15,-13 11-3 16,7 17-5-16,-13 9 0 15,0 12-1-15,-19 9 0 0,-27 6-1 16,-9 1-1-16,12 1-1 16,10-8 1-16,28-14-1 15,5-9-2-15,0-17 1 16,51-4 2-16,7-10 0 16,15-4 0-16,-10 0-7 15,-8 0-36-15,-17-2-51 16,-3-14-53-16,-16-2-239 15</inkml:trace>
  <inkml:trace contextRef="#ctx0" brushRef="#br0" timeOffset="131030.5351">23745 16833 71 0,'0'0'209'0,"0"0"-201"16,0 0 1-16,0 0 3 16,0-1 9-16,0 1 17 15,0 0 28-15,0 0 9 16,0 0-20-16,0-1-22 0,0 1-18 15,0 0-8 1,0 0 7-16,0 0 9 0,0 0 7 16,0 0 5-16,0 0-2 15,0 0-9-15,0 13-9 16,0 17 18-16,0 11-13 16,0-5-8-16,-14-3-9 15,6-9-3-15,8-14-1 16,0-8-4-16,0-2 2 15,14-12 0-15,46-19 3 16,19-7 0-16,5 7 0 16,-13 10 3-16,-16 8 6 15,-17 12 1-15,-19 1-2 0,-6 0-5 16,-7 22 6-16,-6 16 5 16,0 6-14-16,-11-3-5 15,-16-4-25-15,0-8-26 16,2-14-44-16,11 2-35 15,14-10-81-15</inkml:trace>
  <inkml:trace contextRef="#ctx0" brushRef="#br0" timeOffset="131278.4432">24707 16781 119 0,'0'-6'483'16,"0"6"-414"-16,0 0-23 16,0 14-18-16,6 24 10 15,-6 8-27-15,0 7-7 16,0 5-3-16,-25 0-1 16,-2-5-3-16,8-6-10 15,0-11-28-15,0-9-18 16,10-11-15-16,-1-10-33 15,10-6-67-15</inkml:trace>
  <inkml:trace contextRef="#ctx0" brushRef="#br0" timeOffset="131540.5291">25160 16588 291 0,'0'-10'315'16,"11"10"-278"-16,-8 0-14 16,7 6-21-16,-7 22 7 15,3 12 3-15,-6 8 0 16,0 15-3-16,0 5 4 16,-14 3-1-16,-13 5-4 15,-17 1-8-15,3-7-4 16,3-10-8-16,5-18-24 0,14-19-13 15,-14-11-69 1,31-12-116-16</inkml:trace>
  <inkml:trace contextRef="#ctx0" brushRef="#br0" timeOffset="131744.6538">24342 16687 536 0,'0'0'181'16,"5"0"-101"-16,85 0-12 0,49 0-21 15,33 0-39-15,24-6-7 16,1-23-1-16,-15-16-11 16,1-9-74-16,-30-15-115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8:12:13.2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23339 901 152 0,'0'-1'365'0,"0"1"-334"16,0 0 20-16,0 0 2 16,-20 0-28-16,-1 0-9 15,-18 0 4-15,-21 12 1 16,-24 11-3-16,10 8-2 15,-2 4-10-15,16-2-5 16,22-10-1-16,24-15 0 0,14-3 1 16,0-5-1-1,0 1 4-15,33 4 4 0,5 5 8 16,-2 3 1-16,-12 6 1 16,-24 15 4-16,0 17 3 15,-24 15-7-15,-58 7-12 16,-27-8-6-16,10-18-1 15,15-20-20-15,16-19-17 16,11-8-9-16,24-2-20 16,11-20-27-16,22-5-28 15,0 8-5-15,74-4-61 16</inkml:trace>
  <inkml:trace contextRef="#ctx0" brushRef="#br0" timeOffset="269.8275">23488 1106 392 0,'9'0'66'0,"-4"0"-17"16,1 10 27-16,7 4-40 15,-5 8-3-15,-2 8-8 0,-6 10-9 16,0 7-9 0,0-1-6-16,0-4-1 0,0-4-6 15,-19-14-21-15,5-7-44 16,-5-5-50-16,11-5-64 16</inkml:trace>
  <inkml:trace contextRef="#ctx0" brushRef="#br0" timeOffset="493.9486">23777 829 445 0,'0'0'140'16,"0"0"-112"-16,0 0-8 15,0 0-20-15,0 0-10 16,0 0-12-16,0 0-18 16,11 0-36-16,17 20-29 15,4 10-134-15</inkml:trace>
  <inkml:trace contextRef="#ctx0" brushRef="#br0" timeOffset="853.8021">24020 1071 198 0,'-8'0'286'16,"3"4"-253"-16,5 7 14 16,0 9-17-16,0 10-2 15,-9 9-11-15,4 1 1 16,-9-3-3-16,14-9-6 15,-5-13 0-15,5-10-6 16,0-5 1-16,19 0 10 16,55-31 9-16,21-6 4 15,11 4-6-15,-21 8 7 16,-25 13-1-16,-22 12 0 16,-16 0-12-16,-6 5-5 0,-13 34 5 15,-3 12-5 1,0-5-8-16,0 2-2 0,0-10-12 15,0-18-30-15,0-6-32 16,0-12-25-16,0-2-36 16,0 0-42-16</inkml:trace>
  <inkml:trace contextRef="#ctx0" brushRef="#br0" timeOffset="1237.9057">25086 806 249 0,'0'0'182'15,"0"0"-147"-15,0 0 34 16,0 0-18-16,0 0-16 15,0 0-4-15,19 0 16 16,9 5-2-16,10-2-12 16,-11 3 0-16,-8 0-13 15,3 1-4-15,-8 2-3 16,-9 6-4-16,-5 11-1 16,0 16 1-16,0 8-1 15,-33 4-3-15,6-4-3 0,3-13-2 16,21-15-4-1,3-8-11-15,0-7-8 0,35-7-7 16,36 0-13-16,3 0-31 16,5 0-47-16,3 0-101 15</inkml:trace>
  <inkml:trace contextRef="#ctx0" brushRef="#br0" timeOffset="1649.9865">25809 1064 234 0,'0'0'184'0,"0"0"-112"15,0 0 14-15,0 0-40 16,0 1-17-16,38 17 11 0,14 10-3 15,8 6 1-15,-3 12-6 16,3 2-9-16,-8 1-19 16,-11-7-4-16,-3-5-4 15,-11-14-11-15,-8-4-54 16,-5-10-41-16,5-9-112 16,-5-14-172-16</inkml:trace>
  <inkml:trace contextRef="#ctx0" brushRef="#br0" timeOffset="1783.6344">26281 1079 597 0,'-159'77'51'15,"-4"6"54"-15,-6 5-46 16,11-8-59-16,27-21-7 16,79-29-103-16,52-30-345 15</inkml:trace>
  <inkml:trace contextRef="#ctx0" brushRef="#br0" timeOffset="2437.9591">26692 1024 229 0,'0'-5'88'0,"6"2"-4"16,-4-1-7-16,-2 4-6 0,0 0-14 15,0 0-9-15,6 0-12 16,2 0-11-16,11 18 8 16,-8 17 9-16,-11 14-22 15,0 11-4-15,0 1-8 16,0-1-8-16,-11-4 0 16,-11-11-9-16,11-12-32 15,-2-14-47-15,5-15-53 16,-11-4-27-16,-1 0-66 15</inkml:trace>
  <inkml:trace contextRef="#ctx0" brushRef="#br0" timeOffset="2593.905">26510 1274 509 0,'-6'0'112'16,"6"0"-12"-16,0 0-37 15,44 0-35-15,24 0-13 16,14 0-14-16,0-5-1 15,-6-10-21-15,-8 5-60 16,8-2-103-16,-10 4-193 16</inkml:trace>
  <inkml:trace contextRef="#ctx0" brushRef="#br0" timeOffset="2827.8744">27480 1071 467 0,'-32'0'110'0,"-9"12"-90"16,2 19 24-16,-15 11-27 15,-3 10-9-15,-3 6 10 16,16 3 13-16,3 2-3 16,22-1-12-16,19-16-12 15,0-11-4-15,11-14-4 16,54-17-29-16,23-4-27 15,4 0-69-15,12-11-95 16</inkml:trace>
  <inkml:trace contextRef="#ctx0" brushRef="#br0" timeOffset="3089.6663">27769 1337 365 0,'-27'31'240'0,"8"0"-211"15,19-9 17-15,19-14-25 16,66-8-12-16,37-6 1 16,9-27 18-16,-5 3 8 15,-28 2 11-15,-33 9-11 16,-24 8-21-16,-36 5-6 16,-5 5 8-16,-38 1-1 15,-60 0-16-15,0 0-3 16,19 0-21-16,41 0-29 0,24 0-50 15,14 0-15-15,0-10-65 16,63-16-133-16</inkml:trace>
  <inkml:trace contextRef="#ctx0" brushRef="#br0" timeOffset="3330.1398">28762 1126 516 0,'-52'33'68'15,"6"1"18"-15,7 1-29 16,34-6-32-16,5-8-20 16,0-9-1-16,0-2 15 0,25-1 15 15,2 2 8-15,-8 5-1 16,-6 1-16-16,-13 12-9 16,0 7-6-16,-40-8-10 15,-31-3 0-15,11-15-28 16,8-10-54-16,25 0-60 15,27-13-66-15,0-12-179 16</inkml:trace>
  <inkml:trace contextRef="#ctx0" brushRef="#br0" timeOffset="3733.6757">29176 842 185 0,'0'-2'203'15,"0"2"-132"-15,0 0 6 16,0 0-19-16,0-2-9 15,0-3-7-15,19-1-3 16,3 3-2-16,3 3 0 0,-17 0-8 16,3 0-9-1,-11 0-9-15,0 26-1 0,0 12-2 16,-44 6-4-16,-5 3-1 16,11-10 0-16,5-9-1 15,33-10-2-15,0-10-2 16,0-7-3-16,27-1 4 15,17 0 1-15,11 0 0 16,2 0-11-16,-3 0-48 16,25-12-108-16,-16-13-344 15</inkml:trace>
  <inkml:trace contextRef="#ctx0" brushRef="#br0" timeOffset="4177.8326">29544 1164 339 0,'-2'0'290'15,"2"3"-222"-15,0 26-2 16,0 10-8-16,35 0-28 16,22 2-6-16,-10 1-4 15,4-10-9-15,-4 4-8 16,5-6-3-16,-17-4-2 16,3-6-13-16,-5-9-27 15,-19-7-61-15,5-4-33 0,0-4-130 16</inkml:trace>
  <inkml:trace contextRef="#ctx0" brushRef="#br0" timeOffset="4319.8671">30120 1051 166 0,'-99'25'451'0,"-37"44"-378"16,-27 17 41-16,-9 10-53 15,0-2-45-15,27-17-16 16,47-21-9-16,60-28-96 15,38-28-157-15</inkml:trace>
  <inkml:trace contextRef="#ctx0" brushRef="#br0" timeOffset="5061.6808">30447 1208 394 0,'0'0'72'16,"8"0"-7"-16,38 0 2 15,6 0-16-15,14 0-13 16,-9 0-15-16,-3 0-18 16,-21 0-5-16,-14 0-13 15,-13 0-21-15,-6 0-44 16,0 0-71-16,0 8-58 15</inkml:trace>
  <inkml:trace contextRef="#ctx0" brushRef="#br0" timeOffset="5227.3973">30447 1208 36 0,'27'143'393'16,"-27"-133"-282"-16,0-3 11 15,14 5-60-15,24-9-22 16,8 4-1-16,6-2-23 15,0-4-16-15,2-1-3 16,-15 0-33-16,12-6-74 16,9-8-106-16</inkml:trace>
  <inkml:trace contextRef="#ctx0" brushRef="#br0" timeOffset="5465.9244">31562 767 539 0,'0'44'75'16,"0"24"33"-16,-46 28-26 15,-14 15-28-15,-6 11-39 16,1-5-2-16,18-17-13 15,28-21-16-15,19-21-53 0,28-10-95 16,29-19-281 0</inkml:trace>
  <inkml:trace contextRef="#ctx0" brushRef="#br0" timeOffset="17211.4767">22101 2475 331 0,'0'-5'99'15,"0"4"-75"-15,0 1 22 16,0 0-29-16,0-5-9 16,0 5 0-16,0-2 3 15,0 2 15-15,0 0 5 16,0 0 0-16,0 0-6 16,0 0-5-16,0 0-1 15,0 0 2-15,0 0-2 16,0 0-2-16,-22 29-3 15,-30 32-5-15,-27 31-5 16,-30 24-4-16,-6 13 0 0,-2 4-3 16,13-9-1-1,39-20 1-15,32-33-1 0,33-24-3 16,0-23-13-16,52-12 9 16,19-9 7-16,22-3 4 15,5 0 0-15,-11-15-2 16,3-6-5-16,-33-5-32 15,-16 6-54-15,-8-2-81 16,-28 2-187-16</inkml:trace>
  <inkml:trace contextRef="#ctx0" brushRef="#br0" timeOffset="17495.3961">21332 2870 93 0,'0'0'375'0,"0"0"-348"15,27 0 53-15,38 0-14 16,14 0-31-16,20-6-10 15,-7 0-18-15,4-1-7 16,-4-1-6-16,1 4-7 16,0-3-31-16,-3 7-67 0,-6 0-68 15,4 0-147-15</inkml:trace>
  <inkml:trace contextRef="#ctx0" brushRef="#br0" timeOffset="17887.7186">22840 2802 452 0,'-33'19'21'15,"-5"7"28"-15,-17 4-12 0,3 4-17 16,-8 6-5-16,-2 6 5 15,7 4 7-15,9-5 2 16,13-8-14-16,22-14-7 16,11-11-8-16,0-9-3 15,0-3 3-15,46 0 1 16,25-33 4-16,14-7-4 16,2-4-1-16,-16 10 0 15,-19 12 0-15,-25 14 1 16,-21 8 1-16,-6 0 1 15,0 8 5-15,0 28 14 16,0 4-4-16,-14-1-15 0,0-3-3 16,9-11-12-16,5-11-26 15,0-9-28-15,0-5-59 16,27 0-51-16</inkml:trace>
  <inkml:trace contextRef="#ctx0" brushRef="#br0" timeOffset="18187.499">23246 2961 240 0,'-27'8'281'16,"2"20"-272"-16,6 13 18 16,-8 1-10-16,13 1-14 15,9-14-1-15,5-7-1 16,0-22 3-16,24 0-1 0,50-33 11 15,24-18 12-15,14-1-5 16,-14 14 4-16,-27 16 11 16,-17 20 3-16,-24 2-24 15,-8 15-2-15,-22 29 6 16,0 8-19-16,0 2 0 16,-22-6-26-16,3-13-23 15,19-13-30-15,0-15-52 16,0-7-15-16,22-3-147 15</inkml:trace>
  <inkml:trace contextRef="#ctx0" brushRef="#br0" timeOffset="18637.579">24143 2589 242 0,'0'0'104'0,"0"0"-69"16,0 0 24-16,0 0 1 16,0 0 1-16,0 0-11 15,0 0-8-15,0 0-2 16,13 0-2-16,7 0-7 16,-1 2-9-16,-6 5-3 15,1 8-8-15,-14 13 0 16,0 12-4-16,0 13 0 15,-27 8-4-15,-17-7-3 16,17-10-1-16,16-11-3 0,11-12-12 16,0-13-21-16,30-8-17 15,38 0-9-15,36-2-86 16,-6-23-187-16</inkml:trace>
  <inkml:trace contextRef="#ctx0" brushRef="#br0" timeOffset="19183.6677">24833 2726 517 0,'-8'0'66'0,"8"0"-16"16,0 0-6-16,0 7-8 15,8 15 5-15,24 7-2 16,7 5-13-16,1 3-12 16,4-1-11-16,-17-1-3 15,6-8-11-15,-6-4-46 0,6-5-63 16,11-15-118-16</inkml:trace>
  <inkml:trace contextRef="#ctx0" brushRef="#br0" timeOffset="19349.6526">25315 2720 577 0,'-155'82'112'16,"-17"20"-40"-16,9 10 4 15,7-5-58-15,31-21-18 16,54-28-41-16,68-54-132 0,22-33-414 16</inkml:trace>
  <inkml:trace contextRef="#ctx0" brushRef="#br0" timeOffset="20113.7885">25997 2635 344 0,'0'-1'92'16,"0"-3"-19"-16,0 1-8 15,0 3-15-15,0-1-11 16,0 1-7-16,0 0 1 16,0 1-6-16,8 29 14 15,-2 12-10-15,7 8-21 16,-13 3-5-16,0-4-2 15,0 0-3-15,8-6-7 16,3-6-14-16,-3 0-31 0,-8-7-24 16,0-7-52-16,0-10-64 15</inkml:trace>
  <inkml:trace contextRef="#ctx0" brushRef="#br0" timeOffset="20293.868">25828 2855 445 0,'0'0'108'16,"0"0"-46"-16,5 0-3 15,42 0-4-15,13 0-15 16,24 9-19-16,-5-8-21 0,0-1-3 16,6 0-38-16,-1 0-59 15,9-7-154-15</inkml:trace>
  <inkml:trace contextRef="#ctx0" brushRef="#br0" timeOffset="20631.7069">27303 2470 542 0,'-14'43'78'0,"-7"18"32"15,-18 17-22-15,-18 19-22 16,-8 11-32-16,-9 4-23 16,9-1-11-16,7-10 0 15,26-11-18-15,23-15-82 16,9-21-140-16</inkml:trace>
  <inkml:trace contextRef="#ctx0" brushRef="#br0" timeOffset="22191.8451">27682 2958 417 0,'33'0'58'16,"21"0"0"-16,17 0-1 16,14 0-31-16,-14 0-11 0,-17 0-15 15,-16 0-1-15,-5 0-19 16,-6 0-81-16,-2 0-253 15</inkml:trace>
  <inkml:trace contextRef="#ctx0" brushRef="#br0" timeOffset="22513.8632">27557 3345 299 0,'0'0'219'15,"0"0"-162"-15,0-1 15 16,2-2-25-16,61-2 26 16,30-6-32-16,13-6-30 15,6-2-11-15,5-10-14 16,0 1-85-16,-10 0-139 0</inkml:trace>
  <inkml:trace contextRef="#ctx0" brushRef="#br0" timeOffset="23263.0001">29536 2644 507 0,'-90'3'120'0,"-8"34"-85"0,0 12 34 16,-9 2-36-16,18 0-22 15,29-9-11-15,32-13 0 16,28-9-6-16,6-10 4 16,73-8 2-16,27-2 10 15,6 0 14-15,-22 0 4 16,-36 5 1-16,-29 10 1 15,-25 18-1-15,-5 14-7 16,-75 13-9-16,-31 2-13 16,-1-13-5-16,22-19-31 15,24-23-36-15,45-7-30 16,21-9-30-16,27-24-105 0</inkml:trace>
  <inkml:trace contextRef="#ctx0" brushRef="#br0" timeOffset="23615.2146">29885 3057 559 0,'38'0'3'0,"55"0"65"16,24-17-24-16,14-18-3 15,-8-1-2-15,-41 1 6 16,-31 8-13-16,-45 13-15 16,-6 7-2-16,0 2-2 0,-79 5-7 15,-38 2-6-15,-42 33-3 16,-4 16 3-16,7 4 0 16,45-1 0-16,37-9-1 15,28-13-4-15,40-12-8 16,6 1-3-16,27-10-2 15,63-9-1-15,30-2-17 16,17 0-19-16,2-23-40 16,-8 4-34-16,-14-2-11 15,-13 1-183-15</inkml:trace>
  <inkml:trace contextRef="#ctx0" brushRef="#br0" timeOffset="23833.5401">30605 3002 449 0,'-85'45'155'16,"-13"10"-72"-16,19 5-19 16,25-4-50-16,24-3-12 15,30-11 0-15,0-11 0 16,71-17 5-16,32-14 8 16,23 0-2-16,-1 0-5 15,-21-20-5-15,-39 5-3 16,-24 0 0-16,-22 1-15 15,-19 1-53-15,0-6-79 16,0-1-245-16</inkml:trace>
  <inkml:trace contextRef="#ctx0" brushRef="#br0" timeOffset="24283.7472">30984 2714 284 0,'0'0'101'0,"0"0"-54"16,0 0 2-16,0 0-9 16,0 0-18-16,0 0 22 15,0 0 6-15,27 0-6 16,6-1 12-16,0-2-9 16,-1 0 5-16,-18 3-13 15,-9 0-14-15,-5 0-1 16,0 0-13-16,0 29-6 15,-24 13 5-15,-17 8-8 16,-5-6-2-16,13-9-3 16,28-8-7-16,5-14-8 0,5-11-18 15,60-2 9-15,9 0-16 16,5-11-24-16,-3-9-28 16,-10 6-47-16,-12 3-99 15</inkml:trace>
  <inkml:trace contextRef="#ctx0" brushRef="#br0" timeOffset="24613.4541">31573 2812 48 0,'0'8'450'0,"0"7"-370"16,0 7 27-16,16 4-39 15,28 4-25-15,10-2-20 16,-2 0-9-16,5-3-8 15,-2-7-6-15,-3-2-5 16,-6-9-20-16,-2-7-40 0,-11 0-35 16,-1 0-91-16,4-26-188 15</inkml:trace>
  <inkml:trace contextRef="#ctx0" brushRef="#br0" timeOffset="24744.9996">32225 2726 299 0,'-99'46'358'15,"-31"25"-286"-15,-15 20 43 16,-19 3-54-16,12-6-61 16,15-15 0-16,53-31-124 15,35-41-263-15</inkml:trace>
  <inkml:trace contextRef="#ctx0" brushRef="#br0" timeOffset="31821.9281">22321 4776 299 0,'0'-3'100'16,"0"3"-53"-16,0-1 19 15,0-6-25-15,6 3 0 16,-6 1-3-16,0 3 1 16,0 0 2-16,0 0-5 15,0 0-7-15,0 0 0 16,0 0-9-16,-6 3-8 15,-32 42-8-15,-14 24-4 16,-21 22 0-16,-6 14-8 16,22 3-6-16,21-4-4 0,36-18 0 15,0-24-6-15,46-23-15 16,36-24 18-16,16-15 11 16,11 0 10-16,-10-9 1 15,-15-11-1-15,-18-2 0 16,-31 5-34-16,-2 4-103 15,-33-2-154-15</inkml:trace>
  <inkml:trace contextRef="#ctx0" brushRef="#br0" timeOffset="32121.4768">21831 5167 305 0,'0'0'83'15,"32"0"-37"-15,39 0 48 16,22-14-28-16,19-1-10 15,13-5-4-15,-2-2-26 16,-19 2-22-16,-25 0-4 0,-14 3-13 16,-16 1-34-16,3 10-79 15,0 6-133-15</inkml:trace>
  <inkml:trace contextRef="#ctx0" brushRef="#br0" timeOffset="32541.6703">23306 4966 469 0,'0'0'52'0,"0"0"14"15,0 0-26-15,0 0-24 16,-3 0-2-16,-21 5 4 15,-9 12 2-15,-14 12-8 16,-4 6-2-16,-1 11-1 16,14 7 0-16,10 0-2 15,1-3-4-15,22-13-3 16,5-14-1-16,0-23-14 16,32 0 4-16,47-42 11 15,6-16 1-15,0-5 0 16,-20 13 0-16,-19 18 1 15,-13 14 7-15,-25 13 4 16,-2 5-5-16,-6 0 1 0,0 23 2 16,0 14 10-16,0 2-16 15,0-5-5-15,0-9-14 16,0-8-32-16,0-16-17 16,0-1-52-16,24 0-25 15,17-18-52-15</inkml:trace>
  <inkml:trace contextRef="#ctx0" brushRef="#br0" timeOffset="32825.1874">23731 5002 28 0,'0'-5'412'0,"0"5"-338"0,0 0-5 16,0 0-21-16,0 3-13 15,0 19-7-15,0 2-6 16,0 6-10-16,-8-5-3 15,8-10-4-15,0-10-5 16,8-5-6-16,49-3 6 16,22-24 15-16,14 2 9 15,-3 5 3-15,-16 8 1 16,-20 12-2-16,-10 0-14 16,-22 12-3-16,-17 23-3 15,-5 5-6-15,0-1-14 16,0-7-42-16,0-20-38 15,-5-12-57-15,5 0-70 16</inkml:trace>
  <inkml:trace contextRef="#ctx0" brushRef="#br0" timeOffset="33269.8315">24650 4575 175 0,'0'-2'222'0,"0"2"-200"15,0 0 19-15,0 0 2 0,0 0-12 16,0 0 0-16,0 0 13 15,0-4 4-15,0 2-4 16,11 2 0-16,8 0-7 16,-11 0-4-16,6 0-10 15,-3 0-5-15,-3 0-2 16,6 0-9-16,10 0-1 16,-16 0-2-16,3 11-1 15,-3 10 4-15,-8 7-2 16,0 6 0-16,0 3-4 15,0-4-1-15,0-3 0 0,0-7-4 16,0-11-6 0,0-2-9-16,28-9-3 0,21-1-8 15,11 0-20-15,-6 0-18 16,12-4-47-16,5-15-130 16</inkml:trace>
  <inkml:trace contextRef="#ctx0" brushRef="#br0" timeOffset="33771.6161">25547 4765 76 0,'-3'-4'481'16,"3"4"-401"-16,0 0-5 15,0 0-23-15,9 0-28 16,42 12-1-16,9 8-2 15,6-2-12-15,-1 0-8 16,-13 3-1-16,3 0-4 16,-17-7-6-16,-6-1-8 15,-12-10-37-15,-15-3-21 16,3 0-50-16,11 0-59 0,19-19-158 16</inkml:trace>
  <inkml:trace contextRef="#ctx0" brushRef="#br0" timeOffset="33943.6106">26207 4637 552 0,'-71'31'117'16,"-22"20"-76"-16,-29 10 39 16,-23 17-38-16,-8 4-15 15,9-5-27-15,13-8-1 16,47-23-60-16,64-46-125 15,20-16-412-15</inkml:trace>
  <inkml:trace contextRef="#ctx0" brushRef="#br0" timeOffset="34559.3692">26589 4855 523 0,'11'0'54'0,"29"0"35"15,18 0-14 1,10 0-28-16,3-7-28 0,0-6-19 16,-11-2-1-16,-19-2-26 15,-9-2-32-15,-13 15-67 16,-13 4-127-16</inkml:trace>
  <inkml:trace contextRef="#ctx0" brushRef="#br0" timeOffset="34709.4975">26799 5003 673 0,'0'6'56'0,"0"-5"17"16,57-1-54-16,27 0-19 15,9-1-7-15,24-27-86 0,-19-8-136 16</inkml:trace>
  <inkml:trace contextRef="#ctx0" brushRef="#br0" timeOffset="35061.4795">28227 4603 31 0,'-51'0'507'0,"-4"13"-505"16,-16 25 20-16,-13 6 10 0,5 7 16 15,5-7 0-15,36-9-28 16,24-15-17-16,14-10-3 15,0-3 6-15,19-1 23 16,22 2 21-16,5 6-3 16,-2 3-9-16,-17 9-4 15,-21 9-8-15,-6 11-4 16,-38 11-11-16,-36 1-10 16,-2-16-1-16,2-29-26 15,22-13-51-15,33-9-47 16,19-25-90-16,6-9-167 15</inkml:trace>
  <inkml:trace contextRef="#ctx0" brushRef="#br0" timeOffset="35399.5876">28377 4919 458 0,'0'0'169'16,"0"0"-146"-16,60 0 14 15,25-14-3-15,18-19-2 16,4-11-3-16,-12 0 16 16,-27 4-14-16,-21 11-12 15,-28 12-3-15,-19 10-5 16,0 7-1-16,-27 0-6 0,-72 28-4 16,-18 16 0-1,-14 8 0-15,6 5 0 0,18-2 0 16,12-2 0-16,30-6 0 15,18-11 0-15,34-11-1 16,13-7 0-16,5-8-6 16,69-8-14-16,16-2-13 15,21 0-47-15,15-17-15 16,-3-8-30-16,2 1-66 16,-8 3-106-16</inkml:trace>
  <inkml:trace contextRef="#ctx0" brushRef="#br0" timeOffset="35615.71">29413 4844 323 0,'0'0'230'16,"0"0"-154"-16,-51 28-24 15,-12 15-25-15,-19 8 1 16,14 6 1-16,16 5 0 16,9-11 0-16,29-12-10 15,14-13-12-15,0-17-5 16,65-9-2-16,25-2 0 15,8-27 0-15,1-2-3 16,-1-8-3-16,-30-1-17 16,-5 0-45-16,-3-2-79 15,-9 0-202-15</inkml:trace>
  <inkml:trace contextRef="#ctx0" brushRef="#br0" timeOffset="35991.4511">29866 4433 452 0,'0'0'35'15,"0"-4"-12"-15,5-1 2 16,42-6 16-16,5 1 3 0,-6 0 8 16,0 4 4-16,-13 2-5 15,-8 4-9-15,-4 0-18 16,-10 0-9-16,-11 18 0 16,0 21 6-16,0 15-11 15,-38 4-7-15,-3 0-2 16,9-9-1-16,21-11-2 15,11-16-13-15,0-17-20 16,32-5-16-16,26 0-18 16,7-9-16-16,14-9-70 15,-8-3-202-15</inkml:trace>
  <inkml:trace contextRef="#ctx0" brushRef="#br0" timeOffset="36449.5688">30441 4835 276 0,'0'0'351'0,"0"0"-311"15,6 0 10-15,40 24-14 16,9 2-11-16,2-1-15 16,8 5-5-16,-13-4-5 0,-5 1-4 15,-9-10-5-15,-16 0-20 16,-9-13-42-16,-2-4-51 15,11 0-144-15</inkml:trace>
  <inkml:trace contextRef="#ctx0" brushRef="#br0" timeOffset="36635.4407">31142 4744 106 0,'-65'5'477'0,"-6"36"-412"16,-30 11 31-16,-16 11-36 0,-28 5-29 15,-5 10-27 1,6-6-4-16,26-13-4 0,39-20-20 16,28-21-42-16,45-18-19 15,6 0-37-15,38-25-70 16,52-15-132-16</inkml:trace>
  <inkml:trace contextRef="#ctx0" brushRef="#br0" timeOffset="36905.3098">31208 4815 455 0,'0'5'147'15,"5"3"-48"-15,36-1-21 16,11 0-31-16,8 1-28 16,0-6-12-16,-9 1-5 15,-4-3-2-15,-4 0-18 16,-10 0-42-16,-11 0-42 16,22-19-73-16,-3-6-177 15</inkml:trace>
  <inkml:trace contextRef="#ctx0" brushRef="#br0" timeOffset="37079.5933">32110 4441 483 0,'-33'36'224'16,"1"19"-129"-16,-12 23-25 16,3 9-43-16,-5 6-18 15,16-1-7-15,-3-8-2 16,11-11-15-16,11-14-49 15,11-12-88-15,0-25-199 16</inkml:trace>
  <inkml:trace contextRef="#ctx0" brushRef="#br0" timeOffset="46741.5275">2812 6359 281 0,'-19'0'46'16,"9"0"3"-16,7 3 23 16,3-3-28-16,0 0-6 15,8 2-9-15,85 3 9 16,76 2 31-16,60 4-16 15,54-6-8-15,4 0-5 16,-17-5-27-16,-55 0-13 16,-38 0-1-16,-51 0-50 15,-88 1-143-15</inkml:trace>
  <inkml:trace contextRef="#ctx0" brushRef="#br0" timeOffset="60023.3101">3331 7446 349 0,'0'0'42'16,"0"0"19"-16,0 0 3 15,0 0-10-15,0 0-8 16,-20 0 1-16,-18 0-24 15,-22 3-1-15,-5 21-3 16,-14 9-3-16,-17 11 0 16,28 2-4-16,3-9-5 15,37-7-6-15,23-15 0 16,5-6-1-16,5-1 0 16,55-3 3-16,9 5 4 15,2 2 12-15,-14 9 5 0,-30 14-2 16,-27 11-2-16,0 18 0 15,-74 12-11-15,-29-9-7 16,-14-10-2-16,10-23-6 16,23-18-23-16,24-16-23 15,30 0-16-15,22-6-7 16,8-16-44-16,70-3-62 16,42-2-62-16</inkml:trace>
  <inkml:trace contextRef="#ctx0" brushRef="#br0" timeOffset="60459.4077">3568 7848 70 0,'-19'0'254'0,"11"0"-225"16,8 0 27-16,0 0-25 15,0 0-18-15,21 0 33 16,26 0 16-16,18 0-6 16,6-17 0-16,14-9-3 0,-1-3-7 15,-10-6-10 1,-14 4-18-16,-22 8-8 0,-38 7-4 15,0 3-1-15,0 5-1 16,-55 8 1-16,-40 0-5 16,-25 12 0-16,-11 26 0 15,6 12-1-15,16 7 0 16,35 6-1-16,17-5-1 16,48-8-4-16,9-6 0 15,0-10 1-15,66-8 0 16,21-12-12-16,25-14-25 15,5 0-39-15,-5 0-46 0,-8-11-64 16</inkml:trace>
  <inkml:trace contextRef="#ctx0" brushRef="#br0" timeOffset="60781.4037">4997 7614 224 0,'0'-3'221'0,"-33"3"-177"16,-38 4 6-16,-22 27-24 15,-19 8 4-15,-5 11-2 0,-3 5 9 16,17 12-1-16,24 4-3 15,27-3-10-15,38-8-8 16,14-13-10-16,55-18-3 16,48-16 0-16,28-13-1 15,5 0-1-15,-10-15-5 16,-23-13-26-16,-21-1-47 16,-16 0-82-16,-23-5-211 15</inkml:trace>
  <inkml:trace contextRef="#ctx0" brushRef="#br0" timeOffset="61277.2143">5277 7323 265 0,'0'0'88'0,"0"0"-42"16,0-4 2-16,0-2-8 16,0-2 1-16,0-1-8 15,22-6 0-15,16 1 0 16,14-2 7-16,8 5 5 16,-8 4-7-16,-11 7-13 15,-22 0-10-15,-8 0-4 16,-11 22 1-16,-6 26 2 15,-54 17-5-15,-16 13-5 0,11-3-3 16,29-12-1 0,25-11 0-16,11-17-1 0,14-19-1 15,57-8-9-15,13-8-28 16,1 0-42-16,-1-8-80 16,-10-8-255-16</inkml:trace>
  <inkml:trace contextRef="#ctx0" brushRef="#br0" timeOffset="61771.461">6256 7504 341 0,'0'0'139'0,"0"0"-114"15,0 13 35-15,19 13 14 16,19 9-36-16,14 1-4 15,3 0-2-15,2-1-11 16,-11 0-12-16,-5 0-6 16,-16 0-3-16,-6 3-1 15,-5 0-13-15,5 5-28 16,-11 0-39-16,-8-2-81 16,5-20-247-16</inkml:trace>
  <inkml:trace contextRef="#ctx0" brushRef="#br0" timeOffset="61951.3826">6747 7564 554 0,'-106'44'40'0,"-17"20"41"16,-30 23-20-16,-10 16-15 15,-6 1-20-15,16-10-26 16,41-22-8-16,47-30-60 15,65-42-102-15,2-17-380 0</inkml:trace>
  <inkml:trace contextRef="#ctx0" brushRef="#br0" timeOffset="63999.1501">7472 7664 178 0,'-13'4'87'0,"2"-4"-17"15,11 0-5-15,0 0-29 16,0 0-9-16,0 0 2 16,19 0 5-16,27 0 28 15,25-10-3-15,8-2-16 16,0 2-1-16,-8 5-9 15,-16 5-18-15,-9 0-13 16,-27 0-2-16,-5 0-5 16,-3 0-31-16,-11 0-39 15,0 0-45-15,0 0-66 16</inkml:trace>
  <inkml:trace contextRef="#ctx0" brushRef="#br0" timeOffset="64193.3017">7827 7430 443 0,'-6'0'48'0,"6"15"0"15,-8 16 28-15,8 17-19 16,-11 9-26-16,-11 5-17 16,-2 3-12-16,-3-7-2 15,-1-1-8-15,12-6-25 16,13-1-43-16,3-10-70 15,0-11-111-15</inkml:trace>
  <inkml:trace contextRef="#ctx0" brushRef="#br0" timeOffset="64538.6821">8647 7491 303 0,'0'-16'146'16,"-46"16"-115"-16,-25 0 26 16,-21 10-29-16,-7 18 1 15,7 5 2-15,21-8-11 16,24-7-17-16,28-9-2 16,19-6 0-16,11-3 2 15,55 0 14-15,32 0 26 0,0 3-4 16,-5 8-4-16,-22 20-3 15,-36 10-4-15,-35 16-8 16,-14 15-7-16,-84 4-10 16,-22-11-3-16,-16-13-1 15,24-23-23-15,33-18-27 16,33-11-14-16,40 0-6 16,6-18-44-16,41-10-93 15,57-5-140-15</inkml:trace>
  <inkml:trace contextRef="#ctx0" brushRef="#br0" timeOffset="64869.2601">8877 7755 99 0,'5'-3'347'0,"55"-6"-330"15,38-12 91-15,28-10-55 16,10-10-4-16,0-5-3 15,-24 4-8-15,-27 8-20 16,-45 12-3-16,-40 7-6 16,0 9 2-16,-79 6 1 15,-32 0-9-15,-39 35-3 16,-9 19 0-16,9 11 1 16,20-4 0-16,31-2-1 0,34-9 0 15,27-11 1 1,30-10-2-16,8-9 0 0,27-11-7 15,52-6 2-15,25-3-6 16,2 0-31-16,17-21-20 16,2-5-34-16,-2 1-51 15,-6-3-83-15</inkml:trace>
  <inkml:trace contextRef="#ctx0" brushRef="#br0" timeOffset="65095.8499">10166 7513 484 0,'-98'30'38'0,"-14"16"49"16,-13 8-22-16,-3 15-26 15,2 4-24-15,34-7 10 16,34-8 5-16,58-17-12 16,6-23-17-16,92-16 0 15,33-2 0-15,8-2-1 16,-8-21 0-16,-20 2-7 15,-26-2-14-15,-14 2-27 16,-30 0-48-16,-3 3-95 16</inkml:trace>
  <inkml:trace contextRef="#ctx0" brushRef="#br0" timeOffset="65679.3634">10829 7281 41 0,'0'0'437'0,"13"0"-430"15,20 24 39-15,11 8 22 16,2 3-21-16,-5 5-9 16,5 3-7-16,-7 4-9 15,-7 1-11-15,-13 3-8 16,-10-3-3-16,1-2-1 16,-1-4-18-16,-4-7-32 15,3-7-49-15,-8-12-73 16,19-16-148-16</inkml:trace>
  <inkml:trace contextRef="#ctx0" brushRef="#br0" timeOffset="65829.5659">11371 7485 50 0,'-43'0'485'0,"-36"28"-442"16,-28 30 48-16,-15 14-18 15,-23 7-22-15,1 0-33 16,26-9-18-16,31-22-14 15,30-22-82-15,57-26-117 16</inkml:trace>
  <inkml:trace contextRef="#ctx0" brushRef="#br0" timeOffset="68002.7998">11786 7685 354 0,'-8'0'114'16,"8"0"-89"-16,0-1 21 15,8-7-31-15,44-5 15 16,19 0 16-16,8-1-3 15,0 2 6-15,5 3-6 0,-24 5-9 16,-3 4-19-16,-10 0-15 16,-1 0-2-16,-8-3-37 15,3-13-92-15,-14-2-239 16</inkml:trace>
  <inkml:trace contextRef="#ctx0" brushRef="#br0" timeOffset="68453.168">12776 7160 201 0,'0'0'138'0,"0"0"-91"16,0-4 22-16,0 1-22 15,0 1 0-15,10 0-2 16,37-3 0-16,5 1 20 16,13 2-13-16,9-6-13 15,-3 8-5-15,-6 0-5 16,-19 0-12-16,-13 9-1 15,-11 24-5-15,-22 16-3 16,0 21 0-16,-79 22-2 0,-33 13-6 16,-5 3 1-16,16-1 0 15,25-15-1-15,54-13 0 16,22-23 0-16,32-20-2 16,56-24-4-16,24-12-4 15,-3 0-5-15,-9-10-7 16,-10-13-23-16,-16 2-61 15,-8-2-77-15,-23 4-345 16</inkml:trace>
  <inkml:trace contextRef="#ctx0" brushRef="#br0" timeOffset="68881.1339">13994 7376 437 0,'6'0'65'15,"40"0"-6"-15,11 0 3 16,9 0-39-16,-12 0-13 16,-10 0-10-16,-11 0-2 15,-20 0-25-15,-4 0-74 16,1 0-112-16</inkml:trace>
  <inkml:trace contextRef="#ctx0" brushRef="#br0" timeOffset="69129.4107">14046 7656 448 0,'6'6'64'15,"35"-4"8"-15,24 2-41 0,-13-4-7 16,0 0-15-16,-6 0-9 16,-8 0-10-16,-5-6-44 15,8 2-62-15,2-4-260 16</inkml:trace>
  <inkml:trace contextRef="#ctx0" brushRef="#br0" timeOffset="69563.0281">15224 7244 137 0,'-33'0'231'0,"-10"21"-202"15,-4 17 42-15,-4 7 6 16,-15 11-15-16,14 4-13 16,6 9 6-16,19-4-7 15,19-5-23-15,8-10-8 16,27-14-8-16,46-15-3 15,36-20 5-15,22-1 3 0,14-18 1 16,-1-32-4 0,-18-9 0-16,-28-6 6 0,-24 4 8 15,-42 12-12-15,-32 4-4 16,-16 9-2-16,-93 4-7 16,-17 8-5-16,-13 16-6 15,30 8 0-15,30-4-31 16,25-8-87-16,43-18-92 15</inkml:trace>
  <inkml:trace contextRef="#ctx0" brushRef="#br0" timeOffset="126072.64">3121 8715 360 0,'0'-2'41'15,"0"2"-10"-15,0-1 29 16,0-3 9-16,-11 2-9 15,3 0-6-15,-3 2-16 16,-3-3-3-16,0 3-9 0,-24 0-1 16,-16 33-13-16,-31 43-6 15,-18 48-6-15,-4 47 1 16,23 29 0-16,32 8 2 16,38-14-2-16,14-38-1 15,19-45-5-15,66-46-16 16,21-51-45-16,-2-28-80 15,-25-73-401-15</inkml:trace>
  <inkml:trace contextRef="#ctx0" brushRef="#br0" timeOffset="126724.7479">3824 9153 400 0,'0'0'60'0,"0"0"17"16,-14 0-12-16,1 0-11 15,-12 0-7-15,-10 7-3 0,-22 17-1 16,-14 9-11-16,-17 4-2 15,9 6-15-15,14-13-13 16,35-11-1-16,22-11-2 16,8-8-1-16,8 0-9 15,49 0 11-15,3 2 3 16,-3 12 2-16,-18 10 5 16,-26 13 5-16,-13 16-3 15,0 6-3-15,-76 7-6 16,-22-9-3-16,-9-15-12 15,9-16-38-15,41-21-31 16,35-5-15-16,22 0-32 0,41-16-86 16</inkml:trace>
  <inkml:trace contextRef="#ctx0" brushRef="#br0" timeOffset="127144.7143">4124 9589 397 0,'0'0'33'0,"0"0"11"0,22 0 11 15,43-6 10-15,25-27-18 16,14-7-4-16,-3-7 1 16,-11 2 6-16,-25 6-8 15,-24 6-17-15,-22 9-10 16,-19 7-6-16,0 1 2 16,-19 11-4-16,-65 5 2 15,-28 17-6-15,-19 38-2 16,0 16-1-16,11 9-1 15,35-9 0-15,34-7 0 16,23-14-3-16,23-13-2 16,5-7-6-16,0-13-12 0,65-12-18 15,42-5-24-15,24 0-30 16,19-5-96-16,-20-8-133 16</inkml:trace>
  <inkml:trace contextRef="#ctx0" brushRef="#br0" timeOffset="127398.7452">5553 9359 441 0,'-47'0'71'15,"-18"22"-21"-15,-20 24-1 0,-13 20-9 16,-8 8-1-16,2 6-5 15,33-5-4-15,20-19-6 16,42-11-3-16,9-22-21 16,41-11-2-16,49-12-2 15,22 0-1-15,14-34-16 16,-4 1-37-16,-2 5-44 16,-22 4-113-16</inkml:trace>
  <inkml:trace contextRef="#ctx0" brushRef="#br0" timeOffset="128104.8156">5697 9346 342 0,'-5'-2'87'0,"5"2"-25"16,0-3-14-16,0-3-12 15,13 6-11-15,39 0 5 16,38 0 30-16,8 11-19 16,3 22 2-16,11 2-2 15,-14 14-15-15,-13 3-9 0,-14 0-14 16,-25 1-3-16,0-11-2 15,-13-9-12-15,-8-10-42 16,-17-7-43-16,5-3-42 16,-13-13-111-16</inkml:trace>
  <inkml:trace contextRef="#ctx0" brushRef="#br0" timeOffset="128276.5535">6589 9276 642 0,'-112'65'76'16,"-5"25"1"-1,-14 5-34-15,0-1-28 0,0-21-15 16,38-22-12-16,42-21-60 16,51-30-114-16</inkml:trace>
  <inkml:trace contextRef="#ctx0" brushRef="#br0" timeOffset="134906.8919">7140 9528 235 0,'-19'7'133'16,"10"-1"-132"-16,4 1 1 16,-3-5 0-16,8 3 1 0,0-3 2 15,0 1 19-15,0-3 15 16,0 0 3-16,0 3-11 15,0-1-3-15,8-2-5 16,49 5 7-16,28-5 5 16,16 0-16-16,-3 0-2 15,-14 0-12-15,-13 9-4 16,-24-2-1-16,-20 4-8 16,-14 6-51-16,-13-4-149 15</inkml:trace>
  <inkml:trace contextRef="#ctx0" brushRef="#br0" timeOffset="135266.4999">7429 9435 311 0,'-3'0'90'16,"-3"0"-45"-16,1 0 1 15,5 0-15-15,0 14-14 16,0 15 21-16,0 19 5 0,0 9-6 15,0 9-5-15,0 8-9 16,0-3-13-16,0-7-7 16,0-14-3-16,0-13-14 15,0-17-23-15,0-12-43 16,11-8-58-16,30-6-110 16</inkml:trace>
  <inkml:trace contextRef="#ctx0" brushRef="#br0" timeOffset="135656.4847">8056 9262 155 0,'0'0'239'0,"0"0"-185"16,0-4-19-16,33-13 17 15,32-1 18-15,19-11-22 16,17 3 0-16,-22 4-3 16,-8 7-2-16,-24 8-13 15,-34 7-15-15,-2 0-9 0,-11 29 4 16,0 33 13-16,-46 24-14 15,-11 10-7-15,18-9-2 16,39-23 0-16,0-23-2 16,44-21-6-16,43-15-5 15,17-5 6-15,13-14-7 16,-10-19-29-16,-9-3-54 16,11 1-42-16,-27-5-144 15</inkml:trace>
  <inkml:trace contextRef="#ctx0" brushRef="#br0" timeOffset="137426.2408">9204 8780 268 0,'0'-2'57'15,"0"2"14"-15,0 0-15 16,0 0-8-16,19 0 18 15,33 0 2-15,13 9-25 16,3 26-1-16,-5 15 2 16,-22 19-15-16,-22 27-11 15,-19 26-3-15,-19 16-8 16,-60 11-3-16,-14-6-4 16,-5-17-9-16,27-28-30 15,19-25-49-15,30-27-33 0,22-24-80 16</inkml:trace>
  <inkml:trace contextRef="#ctx0" brushRef="#br0" timeOffset="137734.7699">10611 8810 585 0,'-118'60'31'16,"1"21"43"-16,-8 26-19 15,7 25-35-15,20 5-11 16,33-1-2-16,38-13-4 15,27-28-3-15,35-22-12 16,55-28-33-16,27-27-22 16,17-18-51-16,8-4-127 15</inkml:trace>
  <inkml:trace contextRef="#ctx0" brushRef="#br0" timeOffset="138162.8471">11328 9172 392 0,'-79'12'82'16,"-6"21"-13"-16,6-1 1 15,19-1-27-15,22-13-14 16,19-3-19-16,16-8-8 16,3-5 15-16,0 4 17 15,3 5-8-15,35 9 7 16,-5 8 7-16,-1 5-17 15,-26 15-6-15,-6 10-2 16,-38 8-11-16,-60-1-1 16,-9-15-3-16,4-18-10 15,24-22-31-15,32-10-22 16,34 0-16-16,13-27-20 0,32-7-59 16,66 6-33-1,14-3-54-15</inkml:trace>
  <inkml:trace contextRef="#ctx0" brushRef="#br0" timeOffset="138446.8443">11530 9510 392 0,'27'0'82'0,"19"-17"-30"16,25-10 21-16,14-19-21 15,-1-4-5-15,-24 7 3 16,-22 7-17-16,-38 14-10 15,0 11 1-15,-5 11-7 16,-74 0 3-16,-33 39-20 16,-19 31-1-16,0 12 1 0,22-3 0 15,35-10 0-15,42-17 0 16,32-14-3-16,0-17-6 16,38-11-7-16,49-10-2 15,11 0-6-15,25-11-36 16,2-26-40-16,20-4-67 15,-3-2-28-15</inkml:trace>
  <inkml:trace contextRef="#ctx0" brushRef="#br0" timeOffset="138648.4636">12822 9252 403 0,'-68'30'141'15,"-30"27"-45"-15,-31 18-12 16,4 7 1-16,5 5-36 15,36-10-39-15,37-11-4 16,47-18-1-16,0-21-3 16,79-15-2-16,38-12 0 15,28-5-4-15,8-29-23 16,-3-11-38-16,-14-5-52 16,-35-4-159-16</inkml:trace>
  <inkml:trace contextRef="#ctx0" brushRef="#br0" timeOffset="139376.4278">13280 9223 339 0,'0'-4'110'16,"0"4"-54"-16,0 0-12 16,5 0-7-16,42 11 34 0,24 19-13 15,21 1-14-15,1 9-8 16,3 3-5-16,-15-3-13 15,-4-1-14-15,-12-4-4 16,-19-8-9-16,-5-7-14 16,-16-12-49-16,-11-8-43 15,-1 0-84-15,-7-12-131 16</inkml:trace>
  <inkml:trace contextRef="#ctx0" brushRef="#br0" timeOffset="139548.3185">13948 9159 586 0,'-125'66'65'16,"2"19"20"-16,-16 9-32 15,13 2-45-15,15-17-8 16,26-19-9-16,41-22-31 16,36-20-24-16,8-13-12 15,41-5-95-15,63-12-133 16</inkml:trace>
  <inkml:trace contextRef="#ctx0" brushRef="#br0" timeOffset="139788.642">14570 9258 361 0,'51'-4'148'0,"9"4"-55"15,20 0-10-15,4 0-61 16,-10-5-21-16,-9-4-1 16,-8-1-19-16,-16-3-62 15,-3-4-134-15</inkml:trace>
  <inkml:trace contextRef="#ctx0" brushRef="#br0" timeOffset="140049.822">15685 8820 400 0,'11'8'83'0,"-8"29"4"16,-3 14-23-16,0 21-21 15,-3 15-18-15,-35 18 0 16,-3 1-6-16,-3-1-10 16,11-12-9-16,25-22-17 0,8-17-30 15,0-14-52-15,19-27-73 16</inkml:trace>
  <inkml:trace contextRef="#ctx0" brushRef="#br0" timeOffset="140298.5875">16137 8696 371 0,'-8'33'284'16,"8"11"-278"-16,19 17 10 0,36 1 7 16,-9 16 12-16,-21 19 3 15,-25 21 15-15,0 13-5 16,-38 2-18-16,-41-8-21 16,0-24-9-16,-6-23-34 15,25-33-90-15,19-45-113 16</inkml:trace>
  <inkml:trace contextRef="#ctx0" brushRef="#br0" timeOffset="140860.4322">16895 9202 399 0,'0'0'145'15,"0"0"-92"-15,28 0-8 16,43 0-1-16,21 0-26 15,-2-5-15-15,3-15-3 16,-6-3-10-16,-21 0-37 16,5 0-83-16,-20 5-132 15</inkml:trace>
  <inkml:trace contextRef="#ctx0" brushRef="#br0" timeOffset="141064.3165">16994 9484 352 0,'0'0'215'0,"19"0"-149"16,54 0 19-16,17 0-54 16,-8 0-23-16,8-9-8 15,-16-13-13-15,-9-5-49 16,12-5-72-16,-12-3-202 15</inkml:trace>
  <inkml:trace contextRef="#ctx0" brushRef="#br0" timeOffset="141454.0668">18586 8859 182 0,'0'0'136'15,"-11"0"-108"-15,-11 0-1 16,-21 15 27-16,-6 11 14 16,-22 8-2-16,-14 13 5 15,1 16 1-15,5 14-11 16,13 14-21-16,28-2-12 15,38-7 0-15,0-15-10 0,52-24-8 16,60-21-6 0,43-22 3-16,36-10-1 0,11-45-4 15,-12-19 3-15,-40-8 8 16,-43 11 23-16,-64 8-12 16,-43 16-13-16,-11 9-6 15,-87 9-5-15,-19 4-3 16,-8 6-16-16,32 2-41 15,41-9-96-15,28-17-258 16</inkml:trace>
  <inkml:trace contextRef="#ctx0" brushRef="#br0" timeOffset="147476.5457">3096 11525 251 0,'14'-11'40'0,"5"1"36"15,-11 0-24-15,-8 6-6 16,0-2 10-16,0 3 7 16,0 1 2-16,-3 2-14 15,-10 0-16-15,-4 0-7 16,-18 2-7-16,-12 23-5 16,-18 3-12-16,-11 6-2 15,16-1-1-15,19-8 1 16,22-6-2-16,13-6 0 0,6-3-2 15,0-7 2-15,25 3 0 16,16 2 6 0,-9 6 2-16,-4 7 3 0,-4 9 4 15,-16 13-4-15,-8 10-5 16,-8 4-5-16,-68 1-1 16,8-14-4-16,2-19-18 15,9-15-4-15,30-10 5 16,21 0-9-16,6-16-24 15,25-22 10-15,59-4-42 16,23-4-15-16,29 4-3 16,11 6-58-16</inkml:trace>
  <inkml:trace contextRef="#ctx0" brushRef="#br0" timeOffset="147910.4718">3658 11688 222 0,'0'0'65'0,"0"0"-27"16,0 0 21-16,0 0 4 16,8 0-3-16,19 0-16 15,0 0 16-15,6 0-19 16,5-5-4-16,-5-5-7 15,-8 1-6-15,2-5-1 16,-8-3 7-16,-5 3-4 0,-9 3-6 16,-5 4-4-16,0 7-2 15,0 0-2-15,0-4-3 16,0 2-2-16,-38 1-1 16,-19 1-6-16,-17 0-1 15,-11 25 1-15,-2 20 0 16,8 14 1-16,3 5-2 15,24 5 1-15,19 1 0 16,20-7 0-16,13-9 0 16,0-14 0-16,24-5-3 15,31-12-7-15,10-12-11 16,12-5-18-16,10-6-46 0,5 0-50 16,7 0-81-16,4 0-123 15</inkml:trace>
  <inkml:trace contextRef="#ctx0" brushRef="#br0" timeOffset="148278.558">4964 11606 191 0,'0'-4'255'16,"-14"4"-189"-16,-24 0-4 16,-17 0-34-16,-21 17-3 15,-17 9 14-15,1 12 1 16,-12 9 9-16,20 3-1 15,24-2-22-15,21-2-16 16,39-4-7-16,0-4 6 16,58-3-5-16,7-11-4 15,22-7-3-15,-2-7-9 0,13-10-29 16,-8 0-46 0,3-3-34-16,-20-16-106 0</inkml:trace>
  <inkml:trace contextRef="#ctx0" brushRef="#br0" timeOffset="148646.2882">5266 11539 317 0,'0'0'95'0,"0"10"-33"15,0 6-3-15,20 5 12 16,18 4-18-16,22 1-9 15,11 8 5-15,2 3-4 16,-7-3-25-16,5 1-14 16,-11-5-6-16,-3-6-3 15,-16-3-8-15,-3-10-31 16,-5-6-56-16,5-5-58 0,-11-1-87 16</inkml:trace>
  <inkml:trace contextRef="#ctx0" brushRef="#br0" timeOffset="148810.5903">5850 11564 485 0,'-147'73'104'16,"-28"20"-29"-16,3 6-27 16,9-2-43-16,27-10-5 15,37-27-7-15,45-26-38 16,24-19-75-16,30-15-52 15</inkml:trace>
  <inkml:trace contextRef="#ctx0" brushRef="#br0" timeOffset="149906.4506">3399 11951 104 0,'-3'3'47'0,"-8"-2"-17"15,11-1-13-15,0 0 38 16,0 0-10-16,0 0-18 16,0 0-7-16,0 0-4 15,0 0-13-15,0 0 1 16,0 0 1-16,0 0 10 0,0 0 16 16,0 0 8-1,0 0-9-15,0 0-10 0,0 0-8 16,0 0-8-16,0 0-2 15,0 0-2-15,0 0 2 16,0 0 3-16,0 0-1 16,0 0 1-16,14 0 14 15,16-4 4-15,5-3-11 16,-2-3 2-16,0-1-3 16,10-2-3-16,-7-3-3 15,-4-3 1-15,1 5-2 16,-3 4 0-16,-14 0-2 15,1 6 1-15,-9 1-2 16,0-2 0-16,11 0 1 0,0-4-1 16,6-3 2-16,-3-4 0 15,10-1 0-15,-2 2-1 16,-8 0-2-16,-8 5 1 16,-1 3 1-16,-7 1-2 15,5 5 0-15,-3-2 0 16,-3-2 0-16,9-2 0 15,-6 5 0-15,6-9 0 16,5 3 0-16,-14-1 1 16,23-1-1-16,-15 4 0 15,-13 1 2-15,6 0-2 16,-6 5 0-16,0-3 1 16,0 3 1-16,0-1 6 0,0 1 5 15,0-5-3-15,0-2-6 16,0-3-3-16,0 2-1 15,-19-1 0-15,0 4-1 16,2 2 1-16,-13-2 1 16,8 2-1-16,-2 3 1 15,-9 0-1-15,-5 0-7 16,11 0-17-16,-11 0-17 16,24 6-38-16,11-4-82 15</inkml:trace>
  <inkml:trace contextRef="#ctx0" brushRef="#br0" timeOffset="151432.3794">6564 11568 284 0,'-2'0'42'0,"2"0"13"15,0 0-13-15,0-3-11 16,0-1 28-16,27 4 3 0,19-5-28 16,1 5-9-16,4-2 8 15,-4-2-25-15,-15 3-7 16,-7 0-1-16,2-4 0 16,-8 1-2-16,0-1-8 15,1 3-41-15,-7 2-79 16,1 0-56-16</inkml:trace>
  <inkml:trace contextRef="#ctx0" brushRef="#br0" timeOffset="151642.5334">6714 11765 359 0,'0'0'57'0,"11"0"1"15,36 0 10-15,18 0-4 16,0 0-30-16,-10 0-23 16,-17 0-9-16,-5 0-2 15,-14 0-2-15,-11 0-4 16,3 0-65-16,3 0-156 16</inkml:trace>
  <inkml:trace contextRef="#ctx0" brushRef="#br0" timeOffset="152002.5081">7690 11592 380 0,'0'0'45'0,"44"0"80"16,16 2-57-16,0-2-33 15,11 0-11-15,0 0-18 16,-11 0-6-16,-6 0 0 16,4-15-2-16,2 0-31 15,5-6-125-15,0-3-169 16</inkml:trace>
  <inkml:trace contextRef="#ctx0" brushRef="#br0" timeOffset="152378.741">8811 11205 220 0,'0'0'169'0,"0"0"-132"15,57-15 24-15,22-1 3 16,6-5-2-16,2-1-2 16,-2 5-9-16,-39 7-10 15,-21 8-21-15,-25 2-12 16,0 12-4-16,-6 37 9 16,-46 29 12-16,-27 21-18 15,-13 17-1-15,12 0 0 16,29-5 6-16,51-23 0 0,0-18-9 15,46-25-3-15,52-17-1 16,14-16 0-16,19-12 0 16,0 0-4-16,0-16-47 15,-11-19-76-15,-30-11-225 16</inkml:trace>
  <inkml:trace contextRef="#ctx0" brushRef="#br0" timeOffset="153300.3196">12724 11112 349 0,'0'-4'74'15,"0"0"10"-15,0 4-32 16,0-2-19-16,0 0 5 0,0 2 0 15,-27 0 10-15,-20 0-8 16,-13 14-22-16,-19 19-2 16,-11 7 3-16,6-2-12 15,24-3-7-15,13-12-2 16,34-11-3-16,13-3-4 16,0-2 9-16,51-2 0 15,23 5 11-15,0 2 7 16,-9 6 0-16,-21 5 3 15,-22 12-2-15,-22 7-4 16,0 10-7-16,-80 4-6 16,-37-5-2-16,-16-8-2 0,10-13-10 15,17-12-16-15,35-11-7 16,38-4-3-16,25-3-21 16,8 0-15-16,27-6-34 15,71-16-48-15,14-8-22 16</inkml:trace>
  <inkml:trace contextRef="#ctx0" brushRef="#br0" timeOffset="153682.5237">12996 11467 114 0,'-10'0'243'15,"10"-3"-184"-15,0 2 6 16,0-6-21-16,19-2-15 15,27-5 6-15,33-12 31 0,38-13-9 16,28-11 1-16,10-6-1 16,-24 7-20-16,-44 10-20 15,-35 13-11-15,-38 15 0 16,-14 4 2-16,0 1-2 16,-8 1 1-16,-50 5-2 15,-40 0-5-15,-22 20-1 16,-11 18 0-16,0 10 1 15,14 3-2-15,33 1-3 16,24-5 2-16,32-4-2 16,28-5 1-16,0-8 1 15,9-2-3-15,56-6-6 0,25-9-7 16,16-12-14-16,20-1-19 16,24-1-15-16,8-27 2 15,5-9-7-15,15-7-60 16,-4-9-28-16</inkml:trace>
  <inkml:trace contextRef="#ctx0" brushRef="#br0" timeOffset="153900.7114">14831 11124 369 0,'-70'6'107'0,"-15"23"1"16,-21 9-37-16,-12 11-25 15,-2 3-5-15,22 2 2 16,14 4-6-16,37-17-25 0,37-2-10 15,10-17-2-15,38-8-1 16,41-1 1-16,24-9 0 16,4 1 2-16,-4-5-2 15,-2 0-7-15,-16 0-35 16,-14-14-32-16,-20-1-62 16,-4 0-90-16</inkml:trace>
  <inkml:trace contextRef="#ctx0" brushRef="#br0" timeOffset="154252.6311">15101 11121 99 0,'0'0'212'0,"0"0"-144"16,0 9 36-16,0 5-28 16,11 5-8-16,25 15-16 15,7 5-4-15,17 7-13 0,11 0-2 16,-5 1-15-16,-6-8-13 15,-6-3-5-15,3-8 0 16,-10-9-4-16,-4-8-11 16,-15-7-42-16,-1-4-47 15,6-6-68-15,-6-29-106 16</inkml:trace>
  <inkml:trace contextRef="#ctx0" brushRef="#br0" timeOffset="154409.8283">15723 11190 507 0,'-90'49'113'0,"-22"11"-22"16,-19 16-23-1,-2 0-53-15,-4-2-13 0,31-13-2 16,30-17-14-16,49-19-33 16,27-12-63-16,21-13-123 15</inkml:trace>
  <inkml:trace contextRef="#ctx0" brushRef="#br0" timeOffset="154934.0156">16320 11241 403 0,'0'12'46'0,"0"1"-17"15,38-9-6-15,28 0-1 16,7-4 10-16,12 0-13 16,-6 0-6-16,-8 0-12 15,-11 0-1-15,-14 0-27 0,-21 3-129 16,-12 5-206-16</inkml:trace>
  <inkml:trace contextRef="#ctx0" brushRef="#br0" timeOffset="155168.3518">16347 11572 364 0,'39'5'141'15,"26"-3"-52"-15,25-1 1 0,3-1-62 16,-14 0-26-16,-8 0-2 16,-11 0-32-16,-9-3-54 15,9-18-89-15</inkml:trace>
  <inkml:trace contextRef="#ctx0" brushRef="#br0" timeOffset="155511.7525">18030 10925 569 0,'0'64'97'15,"-14"31"-3"-15,-13 18-24 16,-17 13-34-16,3 1-28 16,9-5-5-16,13-17-3 0,19-24-22 15,0-17-58 1,60-34-95-16,24-29-237 0</inkml:trace>
  <inkml:trace contextRef="#ctx0" brushRef="#br0" timeOffset="158830.3321">3483 13659 302 0,'6'0'127'16,"-6"0"-113"-16,0 0 10 16,0 0-3-16,0 0 15 15,0 0 4-15,0 0-10 16,0-2 0-16,-14-2-3 16,14 4-1-16,-11 0-5 15,3 0-4-15,-3 0-3 16,-11 0 4-16,-16 0-10 15,-14 0-2-15,-13 19 4 16,-9 16-3-16,1 6 0 16,2 14-4-16,5 3-3 15,9 3 0-15,16 1 0 0,27-8 0 16,14-2 0-16,0-7 1 16,22-8-1-16,36-3-2 15,2-12-7-15,16-9-16 16,3-13-39-16,5 0-41 15,4-6-47-15,2-17-57 16</inkml:trace>
  <inkml:trace contextRef="#ctx0" brushRef="#br0" timeOffset="159220.1728">3988 13828 277 0,'-14'0'106'0,"14"0"-53"16,0 0-6-16,-8 0-21 15,2 0 4-15,-13 16 3 16,0 8 4-16,-3-2-13 16,-2 3-5-16,24 3 1 15,0-9 2-15,0-5-9 16,65-6-2-16,28-8 1 15,19 0 3-15,11-19-1 16,-17-8 6-16,-22-2 9 16,-32 13-7-16,-25 3-10 15,-16 2-4-15,-11 2 0 16,0-5 5-16,-65-4-9 0,-14 0-4 16,-17 4-7-16,17-4-8 15,14 4-8-15,19-2-5 16,32 0-21-16,14 6-21 15,0-5-46-15,33 0-34 16,46 0-24-16,24-1-19 16</inkml:trace>
  <inkml:trace contextRef="#ctx0" brushRef="#br0" timeOffset="159536.2347">4977 13562 327 0,'-40'23'43'0,"-12"-1"16"0,19-3-2 15,14 1-27-15,11-2-17 16,8-5 7-16,0-3 9 16,0-2 10-16,22 4 1 15,16-1 13-15,3 3 0 16,-9 10-12-16,-7 2-17 15,-20 8-11-15,-5 8-1 16,-5 4-4-16,-61-5-5 16,-13-6-3-16,-11-11-4 15,11-17-15-15,6-7-14 0,35 0-16 16,24-7-12 0,14-13-40-16,14-4-61 0,46-4-75 15</inkml:trace>
  <inkml:trace contextRef="#ctx0" brushRef="#br0" timeOffset="159879.943">5324 13614 371 0,'0'0'67'15,"0"0"-6"-15,41 10 16 16,24 10-26-16,-2 2-16 16,5 6 1-16,8 5-2 15,-10 4-10-15,-12 2-5 16,-2 2-2-16,-11 0-14 15,-3-7-3-15,-5-2 0 16,-9-16-5-16,-2-7-14 16,-11-9-26-16,-11 0-29 15,8-8 0-15,3-15-69 16,-3-7-108-16</inkml:trace>
  <inkml:trace contextRef="#ctx0" brushRef="#br0" timeOffset="160076.4263">6142 13607 70 0,'-25'0'385'0,"-8"0"-309"15,-5 12-8-15,-30 20-11 16,-8 16-5-16,-31 14-3 16,-15 15-7-16,-12 7-18 15,6-5-18-15,30-15-6 16,35-27-24-16,25-20-57 15,38-17-24-15,0-14-109 16</inkml:trace>
  <inkml:trace contextRef="#ctx0" brushRef="#br0" timeOffset="160630.6995">7271 13587 195 0,'-14'0'110'0,"14"0"-65"16,0 0-1-16,0 0 3 16,0 0 8-16,0 0-7 15,19 0 7-15,16 0 14 16,28 0-29-16,3 0-16 15,-1-2-11-15,0-1-9 16,-5-5-4-16,-8 4-1 16,-19-8-8-16,-11 8-28 15,-22 0-67-15,0 4-95 16,0 0-176-16</inkml:trace>
  <inkml:trace contextRef="#ctx0" brushRef="#br0" timeOffset="160826.468">7322 13730 339 0,'0'5'168'16,"39"8"-101"-16,29-2 21 16,3-2-50-16,-6-2-16 15,0-2-13-15,-24-5-9 16,-8 0-4-16,0 0-19 15,-14 0-69-15,-6-19-209 0</inkml:trace>
  <inkml:trace contextRef="#ctx0" brushRef="#br0" timeOffset="161336.0471">8582 13113 359 0,'0'0'134'15,"0"0"-94"-15,25 0 12 16,26 0 15-16,9 0-17 16,11 0-16-16,-11 0-11 15,-13 0-20-15,-1 0-3 16,-13 0-7-16,-1-2-35 15,-7-8-84-15,2 0-97 16,-2-5-110-16</inkml:trace>
  <inkml:trace contextRef="#ctx0" brushRef="#br0" timeOffset="161546.1648">9414 12845 396 0,'0'0'69'0,"0"0"2"15,0 0-21-15,0 11 14 16,0 13-21-16,0 10-8 16,0 13-7-16,0 8-11 15,-9 6-13-15,-29 0-4 16,6-7-7-16,-1-4-25 16,14-10-50-16,19-9-78 15,0-9-26-15,13-22-113 16</inkml:trace>
  <inkml:trace contextRef="#ctx0" brushRef="#br0" timeOffset="161764.2041">10035 12909 373 0,'-32'23'125'0,"-1"19"-54"15,-5 9-26-15,-17 15-16 16,3 13-17-16,-24 14 1 15,-17 11 8-15,-13 4 1 16,2-1-15-16,17-10-7 16,11-12-15-16,29-21-20 15,15-23-41-15,32-17-30 16,0-24-27-16,19 0-94 16</inkml:trace>
  <inkml:trace contextRef="#ctx0" brushRef="#br0" timeOffset="162138.4001">9708 13609 241 0,'0'0'61'16,"0"0"-25"-16,0 0-11 15,0 0 5-15,0 0 16 16,14-8 14-16,32-11 18 0,11 2-10 16,17 0-11-16,5-1-9 15,3 1-8-15,-22 4-5 16,-27 6-10-16,-20 7-14 16,-13 5-9-16,0 38 1 15,-27 17 8-15,-30 11-7 16,-14 2-3-16,30-2 1 15,27-9 2-15,14-18 1 16,28-19-3-16,56-18 1 16,22-7-1-16,25-7-2 15,-8-28-11-15,-11-8-38 16,-6-3-80-16,-30-13-147 0</inkml:trace>
  <inkml:trace contextRef="#ctx0" brushRef="#br0" timeOffset="166780.3754">13667 13050 443 0,'0'-3'53'0,"0"2"1"16,0-2-24-16,0 3-15 16,0-3-1-16,0 3 18 15,0-2 0-15,-8 2-6 0,8 0 2 16,-25 0 12-16,-21 0-2 16,-19 21-14-16,-20 21-18 15,3 16 1-15,20 3 0 16,7 1-6-16,31-3-1 15,15-9-1-15,9-12-2 16,0-6-2-16,9-10-2 16,37-2-2-16,19-3-15 15,6-2-32-15,8 0-22 16,6-3-43-16,-12-2-14 16,-7 0-1-16,-9-7-59 15</inkml:trace>
  <inkml:trace contextRef="#ctx0" brushRef="#br0" timeOffset="167154.7261">14033 13385 66 0,'0'-11'195'0,"0"6"-145"15,0 0 27-15,0 5-28 16,0 0-9-16,0 0-4 16,0 0 0-16,0 0-2 15,0 0-13-15,8 3-8 16,22 12 9-16,11-4-1 15,16 0 2-15,3-1 10 16,13-5-2-16,12-5-11 16,-6 0 1-16,-3-8 2 0,-21-12 1 15,-17-2-5-15,-24-1 0 16,-9-2-3-16,-5 1-6 16,0-3 3-16,-30 4-6 15,-24-3-4-15,-4 11-3 16,-7-1 0-16,-3 6-6 15,21 5-2-15,9 0-9 16,19-2-10-16,11 7-2 16,8-1-14-16,0-2-30 15,55-3-8-15,21-1-35 16,19 1 41-16,20 6-13 16,10 0-66-16,-7 0-46 15</inkml:trace>
  <inkml:trace contextRef="#ctx0" brushRef="#br0" timeOffset="167418.1775">15246 13103 231 0,'0'0'126'16,"-19"0"-70"-16,-22 0-10 15,-16 8 2-15,16 8 21 16,3 5-7-16,18-6-49 16,18-1-12-16,2-4 3 15,0-2 10-15,13 3 17 16,20 4 22-16,-11 4-6 15,-3 0-12-15,-19 14-19 16,0-1-3-16,-8 8-8 16,-58-3-5-16,1-10-1 15,-14-6-14-15,22-13-27 0,21-4-13 16,31-4-7-16,5 0-16 16,13 0-53-16,53 0-27 15,5-10-61-15</inkml:trace>
  <inkml:trace contextRef="#ctx0" brushRef="#br0" timeOffset="167710.2637">15579 13125 25 0,'0'0'362'16,"0"0"-327"-16,0 7 29 16,8 14-5-16,35 3-14 15,12 6-1-15,5 0-6 16,11 3 8-16,5 3-14 16,-10 1-14-16,-12 2-11 15,-8-6-5-15,-13-4-2 16,-14-2-5-16,-5-11-15 15,-9-3-43-15,-5-7-67 16,0-6-59-16</inkml:trace>
  <inkml:trace contextRef="#ctx0" brushRef="#br0" timeOffset="167933.9635">16137 13162 297 0,'-46'5'223'16,"-22"34"-166"-16,-14 5 8 16,0 12-34-16,-13 12-11 15,-11 1-11-15,2 1-1 16,11-9-8-16,9-11-3 16,43-15-7-16,30-13-19 15,11-9-45-15,0-6-51 16,33-5-16-16,13-2-87 15</inkml:trace>
  <inkml:trace contextRef="#ctx0" brushRef="#br0" timeOffset="168340.3304">16661 13113 386 0,'14'-2'69'0,"24"-1"16"16,19 0-41-16,11 1-23 15,9-6-1-15,-9 1-11 16,-3-4-9-16,-8 3 0 0,-10 2-5 15,-14 6-27-15,-14 0-80 16,-11 3-185-16</inkml:trace>
  <inkml:trace contextRef="#ctx0" brushRef="#br0" timeOffset="168550.2685">16849 13288 455 0,'27'0'59'0,"39"0"54"15,5 0-60 1,8 0-24-16,-14-8-23 0,-5-3-6 16,-19-2-9-16,-3 4-23 15,-10-4-44-15,-4 3-130 16</inkml:trace>
  <inkml:trace contextRef="#ctx0" brushRef="#br0" timeOffset="168924.1061">18114 12706 393 0,'0'0'82'0,"0"0"-4"15,0 0-11-15,0 10-2 16,0 22-8-16,-5 13 1 16,-1 9-14-16,6 16-13 15,-16 11-15-15,5 5-16 0,-8 1 0 16,11-2-5-16,8-5-18 16,0-5-28-16,0-3-33 15,0-5-86-15,8-15-200 16</inkml:trace>
  <inkml:trace contextRef="#ctx0" brushRef="#br0" timeOffset="187245.9276">5133 15034 413 0,'-11'0'26'15,"11"0"-18"-15,0-2 19 16,-8 2-5-16,8 0 10 16,0 0 2-16,-11 0-1 15,11 0 2-15,0 0-10 16,0 12-14-16,19 23 19 16,25 13-10-16,-9 10-9 15,22 15 0-15,-10 2-3 16,-6-4-3-16,8-2-4 15,-14-6-1-15,-2-12-3 16,-3-17-7-16,-14-12-19 0,3-17-40 16,-8-5-37-16,-8 0-33 15,-3-25-155-15</inkml:trace>
  <inkml:trace contextRef="#ctx0" brushRef="#br0" timeOffset="187502.3202">5659 15067 308 0,'-22'-3'156'16,"3"3"-104"-16,-5 0 10 0,-23 19-23 15,-26 22-8-15,-25 16 4 16,-20 13 0-16,1 7-16 15,5 4-12-15,0-9-5 16,22-15-2-16,22-15-9 16,44-19-14-16,24-17-25 15,0-6-48-15,71-10-132 16</inkml:trace>
  <inkml:trace contextRef="#ctx0" brushRef="#br0" timeOffset="187868.0467">6210 15169 340 0,'0'0'53'0,"0"0"-37"15,0 0 21-15,5 0 31 0,42-6 2 16,24-5-24-16,2-6-18 15,-2 6-17-15,-11-2-11 16,-14 3 0-16,-7 8-14 16,-12 2-53-16,-22 0-94 15,-5 28-165-15</inkml:trace>
  <inkml:trace contextRef="#ctx0" brushRef="#br0" timeOffset="188034.4244">6313 15409 495 0,'0'-5'34'0,"80"-9"31"15,4-9-26-15,3-1-28 16,-2 2-11-16,-9-1-3 16,-16 6-46-16,-22 0-146 15</inkml:trace>
  <inkml:trace contextRef="#ctx0" brushRef="#br0" timeOffset="188604.4434">7336 14817 318 0,'-5'0'103'0,"5"0"-78"16,-9-3-4-16,9-1 5 15,0-3 3-15,0 2 10 16,19-5 1-16,22 3-1 16,6-2-1-16,-1-2-4 15,3 7-14-15,-16-1-6 16,-11 5-8-16,-11 0-5 15,-3 0-1-15,-8 0 2 16,0 27 2-16,0 8 1 16,-41 9-1-16,-16 10-2 15,-9 4-1-15,6-2-1 16,17-6 1-16,15-7-1 16,28-16 0-16,0-6 0 15,0-10 0-15,33 0 0 0,13-7 1 16,6-4-1-16,0 0 0 15,-14 0-3-15,-5 0-16 16,0 0-47-16,-6 2-69 16,0-2-160-16</inkml:trace>
  <inkml:trace contextRef="#ctx0" brushRef="#br0" timeOffset="188873.9319">8176 14970 20 0,'0'0'332'16,"0"10"-298"-16,0 12 21 15,0 2 2-15,0 6-13 16,0 1-16-16,0 1-11 15,0-3-2-15,-8 1-9 16,-3-9-6-16,2-5-2 16,9-5-9-16,0-10-34 15,0 5-67-15,0-6-77 16</inkml:trace>
  <inkml:trace contextRef="#ctx0" brushRef="#br0" timeOffset="189075.957">8495 14957 306 0,'0'8'71'0,"-6"15"-18"16,6 7 6-16,0 6-8 16,0 4-12-16,0 5-11 15,0 1-20-15,-5-5-8 16,-3-3-3-16,2-5-15 15,4-9-72-15,-4-1-79 0</inkml:trace>
  <inkml:trace contextRef="#ctx0" brushRef="#br0" timeOffset="189345.9618">7663 15053 313 0,'0'-5'97'15,"19"4"-70"-15,47-2 50 0,18 0-13 16,17-6-9 0,30-4 5-16,19-4-15 15,5-1-9-15,-2-6-15 0,-22 4-15 16,-14 3-6-16,-32 4-2 15,-25 6-13-15,-19 7-35 16,-22 0-72-16,-6 1-88 16</inkml:trace>
  <inkml:trace contextRef="#ctx0" brushRef="#br0" timeOffset="189692.2466">7279 15670 375 0,'0'0'48'16,"24"0"26"-16,47 0-5 16,27-19-21-16,33-15-9 0,27-5-5 15,20-1 14-15,12-3 4 16,-7 9-18 0,-27 7-23-16,-50 9-11 0,-33 11-3 15,-34 5-14-15,-15 2-53 16,-10 0-80-16,-14 20-166 15</inkml:trace>
  <inkml:trace contextRef="#ctx0" brushRef="#br0" timeOffset="190726.1002">7930 15792 143 0,'0'0'88'16,"0"0"-17"-16,-5 0-20 15,-1 0-17-15,1 0-11 0,2 0-3 16,-2 0 3 0,-1 0-1-16,6 0-7 0,0 0 0 15,0 0 8-15,0 0-3 16,0 0-4-16,0 0 8 15,0 0 2-15,0 0 3 16,6 0 0-16,21-6-1 16,17 0-1-16,-9-1 1 15,-2 2-8-15,0 1-3 16,-9 1-7-16,-5 2 2 16,8 1-1-16,-13 0-7 15,0 0-1-15,5 0-3 16,-19 0 1-16,0 13-1 15,0 8 7-15,0 10 5 16,-19 5-4-16,-9-3-3 0,1-8-5 16,8-11 0-16,14-3 0 15,5-9 0-15,0 3 0 16,0-2 0-16,0-3 1 16,0 4 1-16,0 4-2 15,0 3 1-15,-8 10 2 16,2-4-1-16,1 3-1 15,2-6 0-15,3-3-1 16,0-1 0-16,0-3 0 16,0-1 0-16,0 2 0 15,0-1 0-15,0-7 0 16,0 7 0-16,0-7 0 0,0 0 0 16,0 0 1-16,0 0-1 15,0 0 1-15,0 0-1 16,0 1 0-16,0-1 0 15,0 0 0-15,-6 0 1 16,-2 0-1-16,-3 0 1 16,3 0-1-16,-3 0 0 15,11 0 0-15,0 0 0 16,0 0 1-16,0 0-1 16,0 0 0-16,0 0 1 15,0 0 0-15,0 0 1 16,-8 0 1-16,8 0 1 15,0 0 1-15,0 0-4 0,0 0 0 16,0 0 0 0,0 0 0-16,0 0 0 0,0 0-1 15,0 0 2-15,0 0-2 16,0 0 0-16,0 0 1 16,-11 0 0-16,3 0-1 15,0 0 0-15,2 0 0 16,6 0 0-16,0 0-1 15,0 0-5-15,0 0-27 16,0 0-74-16,0 0-84 16,0-4-240-16</inkml:trace>
  <inkml:trace contextRef="#ctx0" brushRef="#br0" timeOffset="191626.0345">7710 15951 243 0,'0'-3'15'0,"-6"1"-5"15,6 2 9-15,0-2 4 16,0-1 5-16,0-2 9 15,0 0-8-15,0-2-10 16,0 3-2-16,0-1 2 16,0 2 2-16,19-8 3 15,0 0-2-15,8 2-9 16,6-5 6-16,14 1 6 0,4 0-1 16,-4-3-1-16,5 6-2 15,-1-3-5-15,-12 5 2 16,-7 0-2-16,-10 4-6 15,-3 4-1-15,-5 0-3 16,-3 0-2-16,8 0 4 16,-3 0 3-16,3 0-5 15,6 0-2-15,-6 12-4 16,-6-2 0-16,-4-4 2 16,-9 9 1-16,0-1 3 15,0 3 1-15,0 3-2 0,0 1-2 16,-22 2 1-1,-11 3-1-15,-5 4 0 0,0-3-2 16,-9 0-1-16,1-3 0 16,-6-3 0-16,6-1 0 15,-6-3 0-15,11-2-1 16,3-2 0-16,16-4 0 16,3-3-2-16,19-5 1 15,0-1-1-15,0 0 2 16,0 0 0-16,0 0 0 15,0 0 1-15,0 0 0 16,0 0 1-16,0 0 1 16,36 0 0-16,13 0 0 15,0-1 2-15,3-2-2 0,-6 3 1 16,-13 0-2-16,-14 0 1 16,-6 18 2-16,-13 9 6 15,0 10 6-15,-8 8 8 16,-52 4-8-16,-24 2-9 15,-20-3-4-15,11-10-3 16,3-16-2-16,9-19-7 16,10-3-31-16,19-16-44 15,27-21-68-15,17-7-187 16</inkml:trace>
  <inkml:trace contextRef="#ctx0" brushRef="#br0" timeOffset="192269.9685">4661 17581 235 0,'0'-1'248'0,"8"1"-214"16,25 0 65-16,13 14-24 15,20 19-29-15,-6 14-5 16,16 11 1-16,-10 5-11 15,-6 3-11-15,-3 0-8 16,-16-2-9-16,5-7-3 16,-8-11-4-16,-10-12-8 15,-9-14-33-15,-6-20-48 0,1 0-34 16,0-27-49 0,-14-25-157-16</inkml:trace>
  <inkml:trace contextRef="#ctx0" brushRef="#br0" timeOffset="192444.0807">5430 17577 265 0,'-27'0'266'0,"-33"11"-190"15,3 35 0-15,-28 19-14 16,-2 15-24-16,-17 7-24 16,6 1-13-16,19-11-1 15,19-14-4-15,35-22-22 16,25-15-38-16,0-12-73 15,77-14-133-15</inkml:trace>
  <inkml:trace contextRef="#ctx0" brushRef="#br0" timeOffset="192749.9899">5959 17703 308 0,'0'0'177'15,"0"0"-138"-15,46 0 21 16,39-11 0-16,21-17-17 15,6-2-4-15,-8 0-16 16,-25 0-21-16,-33 14-2 16,-19 0-7-16,-16 10-40 15,-11 6-76-15,0 0-134 16</inkml:trace>
  <inkml:trace contextRef="#ctx0" brushRef="#br0" timeOffset="192899.9839">6215 17821 33 0,'0'0'426'16,"0"0"-328"-16,28 0 9 16,51-8-67-16,2-13-18 15,-7-2-18-15,-8 0-4 16,-6 0-14-16,-17 3-69 16,-16 4-179-16</inkml:trace>
  <inkml:trace contextRef="#ctx0" brushRef="#br0" timeOffset="193267.8009">7363 17128 222 0,'-22'28'201'16,"-16"16"-162"-16,-8 7 13 16,5 6-9-16,3-9-13 15,19-13-17-15,19-15-7 16,0-16-5-16,5-4 14 0,50 0 12 15,16-18-11-15,-6-3-10 16,-13 1-2-16,-6 7 2 16,-24 7-5-16,3 3-1 15,-20 3-18-15,-5 0-56 16,0 0-87-16,0 0-239 16</inkml:trace>
  <inkml:trace contextRef="#ctx0" brushRef="#br0" timeOffset="193463.6965">7570 17176 188 0,'0'0'279'15,"-13"6"-216"-15,2 24 13 16,3 16-19-16,-6 3-21 0,-5 5-4 16,-11 7-2-16,3 0-12 15,5-5-7-15,-3-1-7 16,6-10-4-16,14-13-17 15,5-11-47-15,0-11-52 16,43-10-96-16</inkml:trace>
  <inkml:trace contextRef="#ctx0" brushRef="#br0" timeOffset="193680.2855">7966 17286 363 0,'-19'6'147'0,"16"25"-71"16,-8 8-8-16,3 5-20 15,-3 2-31-15,-3-5-16 16,6-9-1-16,3-12-6 16,5-10-17-16,0-10-30 15,5 0-60-15,42-13-39 16,10-22-52-16</inkml:trace>
  <inkml:trace contextRef="#ctx0" brushRef="#br0" timeOffset="193853.9786">7966 17286 330 0,'319'-94'195'16,"-319"104"-143"-16,0 20-4 0,0 12-8 15,0-1-18-15,0 5-5 16,0-7-14-16,0-2-3 15,0-7-7-15,0-4-20 16,0-9-71-16,0-10-81 16,-11-7-213-16</inkml:trace>
  <inkml:trace contextRef="#ctx0" brushRef="#br0" timeOffset="194040.0878">7835 17235 517 0,'0'-3'114'16,"5"-6"-69"-16,74-4-5 0,25-5 3 16,21-4-18-16,12-6-3 15,-12 4-7-15,-5-2-15 16,-24 10-2-16,-23 3-19 16,-13 7-64-16,-8 6-69 15,-22 0-191-15</inkml:trace>
  <inkml:trace contextRef="#ctx0" brushRef="#br0" timeOffset="194393.8978">7341 17845 475 0,'52'-12'89'0,"41"-11"13"15,38-12-23-15,27-11-25 0,33-12-24 16,-3 3-4-16,-11 2-13 16,-24 7-13-16,-41 12-3 15,-31 14-10-15,-31 12-50 16,1 8-80-16,-32 0-166 16</inkml:trace>
  <inkml:trace contextRef="#ctx0" brushRef="#br0" timeOffset="195008.0491">7827 18031 36 0,'-25'-7'179'0,"25"4"-159"0,-8 1 30 16,8 2 18-16,0 0-21 16,0 0-9-16,-11 0-2 15,11 0-3-15,0 0-4 16,0 0 9-16,-3 0 6 16,3-3-10-16,0-1-2 15,0-6 1-15,41-8-4 16,17 0 4-16,7-11-4 15,3 10-2-15,3-2 6 16,-25 11-10-16,-18 10-13 16,-17 0-4-16,-11 32 0 15,0 26 8-15,-25 17-5 16,-35 1-5-16,0-6-3 0,22-21-1 16,11-23-1-16,27-14-2 15,0-12-5-15,8 0 6 16,35 0 2-16,9 0 5 15,-22 0 2-15,-11 9 3 16,-19 26-1-16,-21 19 5 16,-69-3-9-16,-30-9-5 15,-11-25-16-15,13-17-74 16,45-22-145-16</inkml:trace>
  <inkml:trace contextRef="#ctx0" brushRef="#br0" timeOffset="204469.8884">14281 15044 473 0,'-6'-3'50'0,"6"3"-39"16,0-3 11-16,25 3 9 0,16 0 12 16,10 0-7-1,4 18 0-15,2 17-3 0,3 15-3 16,0 15-8-16,-8 7-9 16,-19 5-6-16,-9 1-5 15,-5-10-2-15,-5-5 0 16,0-10-4-16,-6-13-12 15,8-15-45-15,-2-12-50 16,-11-13-75-16,7-9-233 16</inkml:trace>
  <inkml:trace contextRef="#ctx0" brushRef="#br0" timeOffset="204687.857">14965 15123 546 0,'-41'0'95'16,"3"8"-90"-16,-27 39 6 15,-4 23-7-15,-29 12-4 16,0 4 0-16,0-1-1 16,8-11-2-16,22-16-7 15,24-16-20-15,22-14-41 16,22-16-45-16,0-12-93 15</inkml:trace>
  <inkml:trace contextRef="#ctx0" brushRef="#br0" timeOffset="205001.9689">15186 15314 297 0,'0'0'200'0,"19"-4"-185"16,36-3 31-1,29-8 15-15,14-9-27 0,0-1-17 16,-8 0-13-16,-21 0-4 16,-26 12-4-16,-16 6-26 15,-8 7-85-15,-19 0-140 16</inkml:trace>
  <inkml:trace contextRef="#ctx0" brushRef="#br0" timeOffset="205173.8501">15420 15530 598 0,'28'0'87'16,"45"0"-75"-16,25 0 22 16,1-7-34-16,-7 1-7 15,-15-3-101-15,-31-5-158 16</inkml:trace>
  <inkml:trace contextRef="#ctx0" brushRef="#br0" timeOffset="205752.1819">16713 14972 419 0,'-27'0'48'0,"-6"0"-25"16,14 0 0-16,-19 8 0 15,5 12-1-15,0 6 9 16,-21 15 9-16,15 15 10 16,7 13-12-16,13 9-3 15,19-1 0-15,0-8-18 16,19-12-3-16,46-18 0 16,33-21 0-16,6-18-1 15,16-11-4-15,3-43-7 0,-17-21 0 16,-22-8-1-16,-45 2 1 15,-39 3 2-15,-6 17-1 16,-78 12-3-16,-20 16-2 16,3 16-13-16,36 13-34 15,32 4-54-15,33 0-131 16</inkml:trace>
  <inkml:trace contextRef="#ctx0" brushRef="#br0" timeOffset="211329.9097">9395 15256 105 0,'0'-3'212'0,"0"-2"-174"16,0 3-5-16,0-1 0 15,0-5-1-15,-9 3 6 16,4 2-1-16,-3 2 6 15,2-3-8-15,6 4-7 16,0 0-2-16,0 0-9 16,0 0-8-16,0 8-2 15,0 24-4-15,0 13 9 0,0 13-3 16,0 2-3-16,0 1-3 16,0-4-2-16,-8-10-1 15,3-13-3-15,-1-7-3 16,6-13-26-16,0-7-40 15,0-4-26-15,0-3-68 16</inkml:trace>
  <inkml:trace contextRef="#ctx0" brushRef="#br0" timeOffset="211585.8748">9185 15499 396 0,'0'-13'29'16,"38"0"9"-16,41-3 34 16,5-4-16-16,20 10-25 15,-17-3-2-15,-8 3-16 16,-21 0-12-16,-12 3-1 15,-5-1-11-15,-3 4-67 16,-19-4-154-16</inkml:trace>
  <inkml:trace contextRef="#ctx0" brushRef="#br0" timeOffset="212057.9032">10030 15134 49 0,'-8'0'322'15,"8"0"-301"-15,0 0-13 16,0 0 8-16,0 0 17 16,0-7 39-16,46-3-5 15,9-1-16-15,7 1-3 16,-7 2-6-16,-12 7-15 16,-21 1-12-16,-8 0-7 15,-3 14-3-15,-11 31 3 16,-14 21 2-16,-51 20-6 15,-31 10-2-15,9 1-2 16,3-5 1-16,43-18-2 16,22-14 1-16,19-17-1 15,13-19 0-15,44-9 0 0,17-15 1 16,0 0 0-16,-3 0-2 16,-14-7-5-16,-16-9-34 15,0 9-51-15,-22-2-81 16,-8-2-259-16</inkml:trace>
  <inkml:trace contextRef="#ctx0" brushRef="#br0" timeOffset="212470.2804">10712 15379 359 0,'0'0'106'16,"0"0"-85"-16,0 8 21 15,0 18 4-15,0-2-12 16,-9 8-1-16,-10-6-6 16,6-2 6-16,7-9-4 15,1-8-24-15,5-7-5 16,0 0-3-16,24-12 3 15,42-23 0-15,7-4 1 16,-2 0-1-16,0 14 1 16,-16 9 4-16,-17 10 13 15,-11 6-7-15,-16 0-5 16,-11 22 3-16,0 20 16 0,0 6-8 16,-38 7-13-16,5-4-4 15,9-10-2-15,7-12-2 16,12-11-5-16,5-7-16 15,0-9-30-15,0 0-45 16,32-2-36-16,15 0-90 16</inkml:trace>
  <inkml:trace contextRef="#ctx0" brushRef="#br0" timeOffset="212725.919">11530 15351 261 0,'5'4'152'0,"-2"16"-96"16,2 6 33-16,-5 7-37 16,0 6-18-16,0 7-10 15,0-3-11-15,0-4-12 16,-5-7-1-16,-3-8-2 15,8-6-6-15,0-11-24 16,0-7-44-16,0 0-39 16,27-14-52-16</inkml:trace>
  <inkml:trace contextRef="#ctx0" brushRef="#br0" timeOffset="212927.6781">11810 15285 386 0,'0'0'54'16,"0"8"8"-16,0 25 6 16,0 6-26-16,0 5-11 15,0 8-8-15,0 4-12 16,0-2-7-16,0-2-4 16,-11-10-4-16,3-11-27 15,3-2-51-15,5-13-79 0,-8-12-142 16</inkml:trace>
  <inkml:trace contextRef="#ctx0" brushRef="#br0" timeOffset="213138.0073">11300 15362 476 0,'0'-7'75'16,"0"-5"-30"-16,60-10-27 15,30-2 25-15,22-9-1 16,5 8-13-16,9-5-7 16,-1 4-12-16,-7 6-6 15,-20 2-4-15,-14 7-14 0,-10 8-106 16,-55 3-142-16</inkml:trace>
  <inkml:trace contextRef="#ctx0" brushRef="#br0" timeOffset="213775.2923">9242 17505 188 0,'-6'0'222'0,"1"0"-169"16,5 0-7-1,5 0 1-15,55 0 6 0,25-4-2 16,13-11-7-16,0 0-12 16,-8 3-24-16,-11 8-8 15,-19 1-2-15,-13 3-11 16,-9 0-58-16,-19 0-109 16,-19 0-175-16</inkml:trace>
  <inkml:trace contextRef="#ctx0" brushRef="#br0" timeOffset="213977.8985">9703 17297 413 0,'-9'0'186'16,"9"31"-156"-16,0 20 26 15,0 12-28-15,0 2-13 16,-10 2-9-16,-7-5-6 15,4-4-3-15,2-13-6 16,11-15-40-16,0-9-82 16,19-21-114-16</inkml:trace>
  <inkml:trace contextRef="#ctx0" brushRef="#br0" timeOffset="214441.9258">10305 17266 394 0,'0'0'44'15,"0"-15"-14"-15,63-9 22 0,11-10 13 16,10-3-2 0,1 6 0-16,-12 12 2 0,-15 5-16 15,-26 14-26-15,-18 0-13 16,-14 24-5-16,0 37 2 15,-57 26-1-15,-28 22-6 16,-27 6 0-16,20-9-1 16,32-15 1-16,30-26 0 15,30-20-1-15,0-19-2 16,11-11 0-16,40-13 1 16,1-2 0-16,8 0-1 15,0-12-4-15,0-10-22 0,-8 4-45 16,-6 5-59-1,-21 8-96-15</inkml:trace>
  <inkml:trace contextRef="#ctx0" brushRef="#br0" timeOffset="214818.2941">10951 17480 272 0,'3'-17'298'0,"8"12"-259"16,11 2 13-16,-8 3-24 16,-4 0-10-16,-1 0-2 0,-9 25 10 15,0 12 1-15,0 6-1 16,-9-1-11-16,-4-13-4 16,7-8-10-16,6-20-1 15,0-1-3-15,14-22-1 16,46-28 3-16,16-3 0 15,3 1 1-15,-5 13 1 16,-22 21 1-16,-6 10 1 16,-13 8 0-16,-28 11 1 15,-5 26 11-15,0 17 0 16,-13 0-8-16,-20-4-7 16,8-10-3-16,12-12-11 15,5-14-25-15,8-11-49 16,0-3-39-16,8 0-76 0,30-3-189 15</inkml:trace>
  <inkml:trace contextRef="#ctx0" brushRef="#br0" timeOffset="215041.6351">11786 17222 425 0,'0'0'128'0,"24"0"-71"15,9 14-11-15,-14 19-19 16,-5 6 3-16,-6 9-11 16,-8 9-1-16,0-3-9 15,0-4-8-15,0-9-1 0,-8-11-12 16,2-8-33-16,6-14-39 16,0-8-33-16,0 0-22 15,0-8-112-15</inkml:trace>
  <inkml:trace contextRef="#ctx0" brushRef="#br0" timeOffset="215237.6428">12132 17221 64 0,'0'-7'450'0,"0"7"-363"16,0 14-22-16,0 20-29 15,0 8-12-15,0 4-19 0,0 10-1 16,0-3 3-16,0 2-3 15,-11-4-4-15,3-14-9 16,-11-5-34-16,11-13-57 16,8-6-67-16,-6-11-94 15</inkml:trace>
  <inkml:trace contextRef="#ctx0" brushRef="#br0" timeOffset="215469.9338">11562 17202 144 0,'-13'-9'331'0,"13"9"-235"0,0 0-34 16,0 0-10-16,54-7 17 15,22-9-7-15,23-9-16 16,12-4-21-16,7-11-12 15,-7-2-13-15,1-3-7 16,-5-11-92-16,-31-15-186 16</inkml:trace>
  <inkml:trace contextRef="#ctx0" brushRef="#br0" timeOffset="216347.8344">17708 15416 353 0,'3'-7'90'16,"68"-2"-7"-16,32-4-5 15,34-2-38-15,-9 0-11 16,-19 8-8-16,-25 0-21 0,-32 7 0 15,-16 0-15-15,-23 0-51 16,-13 0-90-16,0 4-197 16</inkml:trace>
  <inkml:trace contextRef="#ctx0" brushRef="#br0" timeOffset="216562.8785">18133 15206 128 0,'-19'3'413'0,"19"21"-363"16,0 18 13-16,0 13-15 15,0 6-27-15,19 3-9 16,-10-5-10-16,-9-4-2 16,0-7-2-16,0-8-4 15,8-11-7-15,11-12-43 16,14-17-88-16,13 0-199 15</inkml:trace>
  <inkml:trace contextRef="#ctx0" brushRef="#br0" timeOffset="216977.9135">18823 15076 317 0,'-8'0'130'16,"-3"3"-103"-16,11 1-3 15,0-3-2-15,0-1 15 16,38 0 21-16,28 0 13 15,13 0-14-15,-8 0-6 16,-11 0-16-16,-28 4-20 0,-26 27-12 16,-6 17 2-16,-19 18 5 15,-71 21-5-15,-8 6-4 16,-1-11-1-16,34-8 1 16,38-26-2-16,27-14 1 15,13-17-5-15,66-13 0 16,20-4 2-16,18 0-8 15,-13-20-21-15,2-4-31 16,-22 2-39-16,-24 3-37 16,-30-3-151-16</inkml:trace>
  <inkml:trace contextRef="#ctx0" brushRef="#br0" timeOffset="217367.4372">19715 15335 299 0,'0'-2'164'16,"0"2"-118"-16,0 0-10 15,0 0-3-15,0 22 11 16,0 8-11-16,-8 5-3 15,-11 2-4-15,5-8-2 16,8-7-5-16,1-7-11 16,5-12-8-16,0-3 0 0,33-18 0 15,32-21 2-15,25-5 0 16,-5 6-2-16,2 11 6 16,-30 11 14-16,-24 15-2 15,-14 1-11-15,-19 17-4 16,0 23 5-16,0 8-4 15,-38-1-4-15,5-6-9 16,14-8-34-16,19-15-39 16,0-6-37-16,0-12-53 15,33 0-128-15</inkml:trace>
  <inkml:trace contextRef="#ctx0" brushRef="#br0" timeOffset="217607.9309">20669 15178 119 0,'0'0'307'16,"-11"22"-242"-16,3 18 14 16,3 13-38-16,-1 1-18 15,-13 3-13-15,3-2-10 16,-9-6 0-16,6-3 0 15,0-6-5-15,16-10-7 16,3-6-46-16,0-15-68 0,0-9-49 16,8 0-71-16</inkml:trace>
  <inkml:trace contextRef="#ctx0" brushRef="#br0" timeOffset="217839.8737">21092 14970 344 0,'0'0'114'0,"0"14"-89"15,0 17 1-15,0 14 14 16,-22 12-3-16,3 7 1 16,-8 11 8-16,2-3-17 15,-2-6-18-15,8-3-11 16,0-12-7-16,5-10-26 0,9-19-37 15,5-10-28-15,0-12-20 16,0 0-134-16</inkml:trace>
  <inkml:trace contextRef="#ctx0" brushRef="#br0" timeOffset="218063.692">20429 15183 353 0,'0'-5'217'16,"0"5"-172"-16,38-8-13 0,47 1 4 15,8 0 9-15,24-1-4 16,3-1 7-16,3-3-14 16,2-5-21-16,-13-6-13 15,-3-4-2-15,-22 1-37 16,-16 4-82-16,-38 0-123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8:17:19.3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20939 713 501 0,'0'0'97'16,"-52"8"-93"-16,-13 12 38 16,-33 12-17-16,-28 13-20 15,-13 11-4-15,-3 7 2 16,31 0-2-16,40-15 0 0,38-13-1 16,33-15-1-16,0-12 1 15,57-8 1-15,28 0 9 16,2 0 16-16,-8 0 17 15,-22 0-6-15,-43 0-11 16,-14 25-8-16,-55 17 4 16,-62 8-16-16,-33 0-6 15,14-11-22-15,30-18-32 16,40-13-12-16,39-8-4 16,16 0-60-16,11 0-54 15</inkml:trace>
  <inkml:trace contextRef="#ctx0" brushRef="#br0" timeOffset="256.3453">20958 958 549 0,'0'4'12'0,"0"21"43"16,0 4 3-16,0 6-36 0,0 6-11 16,0 0-2-1,-11 0-3-15,-16-2-6 0,5-7-12 16,-8-4-31-16,11-9-26 16,5-8-45-16,1-5-120 15</inkml:trace>
  <inkml:trace contextRef="#ctx0" brushRef="#br0" timeOffset="442.1189">21261 664 502 0,'0'0'62'16,"0"0"-62"-16,0 0 2 15,0 0-2-15,0 0-43 16,0 7-93-16,0 10-73 16</inkml:trace>
  <inkml:trace contextRef="#ctx0" brushRef="#br0" timeOffset="758.478">21484 996 515 0,'-32'48'11'0,"-1"7"31"0,11-10 14 16,22-14-48-16,0-19-8 15,22-12-16-15,62-12 14 16,20-27 2-16,13 4 10 15,-10 9 16-15,-15 15 19 16,-40 11-5-16,-25 7-12 16,-16 33-1-16,-11 12 3 15,-13 9-13-15,-39-5-17 16,0-9-30-16,-5-14-49 16,30-11-52-16,13-15-89 15,9-7-150-15</inkml:trace>
  <inkml:trace contextRef="#ctx0" brushRef="#br0" timeOffset="1028.2606">22330 743 381 0,'0'3'71'15,"19"-1"-35"-15,27-2 42 0,0 0-49 16,-2 0-15-16,-17 0-11 16,-8 0-3-16,1 2-4 15,-12 11-32-15,3-1-84 16,-3 4-153-16</inkml:trace>
  <inkml:trace contextRef="#ctx0" brushRef="#br0" timeOffset="1184.1142">23058 624 537 0,'-28'75'37'16,"-23"9"34"-1,-4 4-27-15,-2-16-44 0,10-8-14 16,15-20-143-16</inkml:trace>
  <inkml:trace contextRef="#ctx0" brushRef="#br0" timeOffset="1762.125">23966 1075 149 0,'-6'-5'240'0,"-7"5"-221"16,13 0 65-16,0 0-23 15,0 0-30-15,19 0-2 16,35-5-15-16,31 2 10 16,13-2 21-16,5-5-13 0,9-1-11 15,-24 4-14-15,-12 0-7 16,-22 1-1-16,-10-1-16 16,-22 2-57-16,-9 2-97 15,-7 3-124-15</inkml:trace>
  <inkml:trace contextRef="#ctx0" brushRef="#br0" timeOffset="2078.2256">24595 890 249 0,'-10'0'182'0,"10"10"-173"16,0-9 51-16,0 5-35 16,10-6 0-16,23 2-8 15,8-2-4-15,16 0 16 16,14 0 6-16,3 0-1 16,-3 0-6-16,-25 0-11 15,-19 0-5-15,-27 21-3 16,0 11 1-16,-46 10 11 15,-47 5-7-15,-16 3-14 16,11-7-11-16,33-20-38 0,32-8-63 16,33-15-102-16</inkml:trace>
  <inkml:trace contextRef="#ctx0" brushRef="#br0" timeOffset="2858.1755">26324 605 285 0,'0'0'85'15,"0"-4"-39"-15,0 4 24 16,0 0-33-16,0-3-14 15,-11 3-4-15,-11-1 2 16,-16 1 0-16,6 0-8 16,-15 0-3-16,1 0 0 15,2 0-7-15,3 0-3 16,9 9 0-16,7 4 0 16,6-5 0-16,11-1 1 15,8-2 2-15,0 0 7 0,0 4 4 16,0 9 1-16,0 13 11 15,0 13-7-15,-19 19 5 16,-22 7 0-16,-30 17-2 16,-14 18-14-16,-7 6-2 15,-6 2-5-15,24-9-1 16,8-25 0-16,23-26-1 16,21-22-1-16,11-12-5 15,11-12-5-15,0-7-8 16,11 0 3-16,44 0 14 15,2 0 2-15,8 0-2 16,-18 0-4-16,-15 0-2 16,-4 0-11-16,-15 0-17 15,1 0-1-15,-3 0-16 0,-6 0-67 16,3-7-139-16</inkml:trace>
  <inkml:trace contextRef="#ctx0" brushRef="#br0" timeOffset="3180.3263">26272 804 4 0,'0'-2'345'16,"0"2"-308"-16,0 0 34 16,19 0-25-16,3 4-11 15,-3 1-20-15,0-2-13 16,9 3-2-16,-4-2-17 15,-2-1-42-15,-11 3-79 16,8-1-166-16</inkml:trace>
  <inkml:trace contextRef="#ctx0" brushRef="#br0" timeOffset="3420.1603">26897 627 76 0,'0'0'353'0,"0"25"-299"15,0 8 30-15,0 5-50 16,-19 0-14-16,-3 3-14 16,-3-5-6-16,-10-2-2 15,5-5-6-15,8 0-9 0,-8-8-22 16,14-2-35-1,-3-10-42-15,19-6-117 0</inkml:trace>
  <inkml:trace contextRef="#ctx0" brushRef="#br0" timeOffset="3674.0084">27262 490 392 0,'0'11'44'0,"0"18"-11"15,0 6 11-15,-14 5-23 16,-18 4-2-16,-1 4 0 16,0-2 5-16,-10 0-22 15,10-8-2-15,11-5-20 16,-2-10-35-16,15-9-48 15,4-4-46-15,0-8-112 16</inkml:trace>
  <inkml:trace contextRef="#ctx0" brushRef="#br0" timeOffset="3938.2603">26698 612 109 0,'0'0'223'15,"0"0"-208"-15,16-3 48 16,60-9-6-16,23-2-2 16,21-8 2-16,10 1-9 15,-7 0-4-15,-17 7-12 16,-21 2-24-16,-14-1-8 15,-17 2-9-15,-15 6-37 0,-26 5-59 16,-13 0-127 0</inkml:trace>
  <inkml:trace contextRef="#ctx0" brushRef="#br0" timeOffset="4244.4869">26240 1215 322 0,'54'-5'79'0,"23"-6"21"15,23-10-24-15,23-5-23 16,-6-3-3-16,-5 0-8 16,-14 10-11-16,-32 3-25 15,-12 4-6-15,-21 1-10 16,-19 9-44-16,-9 2-83 16,1 0-187-16</inkml:trace>
  <inkml:trace contextRef="#ctx0" brushRef="#br0" timeOffset="4680.192">26436 1429 237 0,'0'0'123'0,"0"-4"-52"16,0 2 14-16,0 0-35 16,27-1-19-16,14-6-9 15,3 7 19-15,-3-1-5 16,-3 3-4-16,-5 0-3 0,-14 0-2 15,2 0-8-15,-10 17-9 16,-8 14 2-16,-3 6-5 16,0 5-2-16,0 0-5 15,-16-5 0-15,5-6-2 16,11-9-2-16,0-8-16 16,0-5-2-16,38-6 8 15,8-1 13-15,6-2 1 16,-6 0-3-16,6 0-18 15,-5 0-38-15,4-11-61 16,1-6-174-16</inkml:trace>
  <inkml:trace contextRef="#ctx0" brushRef="#br0" timeOffset="4912.076">27807 1162 509 0,'0'41'67'0,"-8"8"19"16,-22 8-13-16,-16 1-27 15,-20-6-22-15,-2-6-24 0,3-17-16 16,19-11-77-1,21-18-118-15</inkml:trace>
  <inkml:trace contextRef="#ctx0" brushRef="#br0" timeOffset="5498.1795">29007 575 276 0,'0'0'34'0,"0"0"40"16,0 0-5-16,0 17-17 15,0 3-14-15,-3 12 3 16,-13 8-3-16,-6 3-16 16,-2 11-10-16,-9-6-1 0,0-3-8 15,6-1-3-15,-14-15-20 16,22-6-26-16,5-11-61 16,9-12-93-16</inkml:trace>
  <inkml:trace contextRef="#ctx0" brushRef="#br0" timeOffset="5714.3923">29163 584 514 0,'-11'33'28'0,"2"2"44"0,1 1-31 16,-3 7-20-16,3-4-16 15,-11 2-4-15,5-3-1 16,1-9-22-16,2-2-37 16,-8-10-38-16,11-4-52 15,-6-13-82-15</inkml:trace>
  <inkml:trace contextRef="#ctx0" brushRef="#br0" timeOffset="5970.2481">28658 581 417 0,'0'0'58'16,"0"0"-8"-16,6 0-5 16,40 0-35-16,28 0 2 15,10 0 11-15,28-5 4 16,5 1-8-16,14-3-8 15,-14 0-2-15,-19 0-6 16,-24 4-3-16,-22 3-8 16,-14 0-19-16,-22 0-58 15,-16 13-100-15,0 23-172 16</inkml:trace>
  <inkml:trace contextRef="#ctx0" brushRef="#br0" timeOffset="6248.3143">28162 1267 360 0,'0'0'84'15,"52"0"2"-15,27-15-22 16,33-13-22-16,24 3-12 16,0-7-12-16,-10 9 8 0,-28 5-8 15,-33 6-18-15,-27 6-6 16,-21 4-31-16,-6 2-76 16,-11 0-189-16</inkml:trace>
  <inkml:trace contextRef="#ctx0" brushRef="#br0" timeOffset="6698.3098">28317 1483 276 0,'0'6'52'0,"0"-5"16"15,0 5-12-15,0-4-12 16,0-2-15-16,0 3 8 16,19 0 16-16,28-3-16 15,18 0 14-15,14 0 0 16,14-6-7-16,-28-3-3 15,-13 3-5-15,-19 6-16 16,-19 0-9-16,-14 0-9 0,0 13 1 16,0 18-2-1,-14 4-1-15,-32 2-2 0,7 4-4 16,12-13-11-16,14-7-7 16,13-13-13-16,0-8-8 15,40 0 3-15,37 0 38 16,2-20 2-16,3-2 2 15,-6-6-1-15,3-1-1 16,-5-4-44-16,-9 7-67 16,-2-8-123-16</inkml:trace>
  <inkml:trace contextRef="#ctx0" brushRef="#br0" timeOffset="7372.2207">29792 519 348 0,'0'0'63'0,"25"-9"11"16,21-3-51-16,22-4 4 16,9-1 9-16,-4-2 6 15,-13 4 5-15,-8 3-12 16,-19 7-18-16,-19 5-6 0,-14 0-8 16,0 0-3-1,0 0-2-15,0 4 2 0,0 24 3 16,-3 11-2-16,-16 13-1 15,-6 9 0-15,3 12-2 16,3 4 2-16,-5 8 0 16,-9 4 0-16,-2 5 1 15,-12 8 2-15,-5 2 6 16,-5-4 2-16,11-8-2 16,8-10-8-16,5-16-1 15,14-9 0-15,5-13-1 16,12-10 1-16,-9-11 0 15,11-11 0-15,-9-5 0 16,-10 0 1-16,-13 2 2 0,-28-4 13 16,-19-1 8-16,-3-4-11 15,8 0-12-15,14-15-1 16,17-17-54-16,21 0-49 16,22-4-117-16</inkml:trace>
  <inkml:trace contextRef="#ctx0" brushRef="#br0" timeOffset="8144.581">21144 2372 544 0,'-14'6'74'0,"-46"18"-15"16,-30 14-4-16,-22 16-28 0,-13 13-12 16,13 7-2-16,14 4-10 15,32-9-3-15,53-9-2 16,13-19-9-16,32-20-34 16,69-19 22-16,14-2-28 15,5-6-56-15,5-22-99 16</inkml:trace>
  <inkml:trace contextRef="#ctx0" brushRef="#br0" timeOffset="8384.0321">21430 2699 491 0,'0'19'44'0,"8"-9"-1"16,82-10-6-16,30 0-30 0,16-29 10 15,-5-8 24-15,-33 2 11 16,-32 9-15-16,-47 1-12 16,-19 10-12-16,-38 2-3 15,-52 4-10-15,-11 9 0 16,3 0-27-16,46 0-27 16,19 0-22-16,33 0-45 15,0 0-164-15</inkml:trace>
  <inkml:trace contextRef="#ctx0" brushRef="#br0" timeOffset="8602.0462">22471 2497 389 0,'-65'29'153'16,"-14"4"-101"-16,16-3 24 16,22-8-56-16,28-7-19 15,13-3-1-15,0-4 2 16,0 3 14-16,21 5 13 15,-1 1 3-15,-15 3-5 16,-5 4-18-16,-25 2-9 16,-40-4 0-16,-14-7-39 15,5-10-31-15,17-5-35 16,24 0-100-16</inkml:trace>
  <inkml:trace contextRef="#ctx0" brushRef="#br0" timeOffset="8888.0534">22801 2383 460 0,'47'0'108'16,"-9"0"-12"-1,27 4-37-15,-18-4-45 0,-1 0-14 16,-13 0-3-16,-14 0-38 16,0 0-38-16,-11 0-56 15,3 0-126-15</inkml:trace>
  <inkml:trace contextRef="#ctx0" brushRef="#br0" timeOffset="9044.2507">23578 2123 369 0,'0'18'190'16,"0"43"-117"-16,-19 3 9 0,-32 6-48 15,-1-4-17 1,0-11-17-16,6-15-10 0,18-14-87 15,17-18-157-15</inkml:trace>
  <inkml:trace contextRef="#ctx0" brushRef="#br0" timeOffset="9584.1901">24315 2703 90 0,'0'0'453'15,"19"7"-408"-15,60 1 11 16,14 0-9-16,16-6-26 15,-3 0-14-15,-27 1-7 16,-22-2-1-16,-24-1-9 0,-11 2-33 16,-11 4-46-1,-11-5-90-15</inkml:trace>
  <inkml:trace contextRef="#ctx0" brushRef="#br0" timeOffset="9878.1924">24958 2566 408 0,'0'0'45'0,"0"2"6"0,0 6-20 15,19-3-26 1,28-3-1-16,4 4 4 0,7-4 24 15,2 4 14-15,-9 0 8 16,-10 4-15-16,-22 11-6 16,-19 6-1-16,0 15 0 15,-51 6-10-15,-50 8-22 16,-8-6-1-16,21-16-58 16,28-24-103-16,50-11-411 15</inkml:trace>
  <inkml:trace contextRef="#ctx0" brushRef="#br0" timeOffset="10890.2694">26580 2361 384 0,'9'0'64'16,"-9"0"-20"-16,0 0 18 16,-19 0-31-16,-14 0-28 15,-8 0 1-15,-5 0 4 16,-6-1-1-16,14-5-5 16,2 5-1-16,12-3-1 15,10 4 0-15,9 0-3 16,5 0 1-16,0 0-1 15,0 0 3-15,0 0 6 16,0 0-1-16,0 22 7 16,0 7 10-16,0 11 0 0,0 11-9 15,-28 12-4-15,-24 10-1 16,-18 18-4-16,-10 3 0 16,1 5-1-16,6-2-1 15,2-11-2-15,19-9-1 16,25-19-4-16,21-16-4 15,6-19 2-15,0-11 2 16,58-7 5-16,21-5 0 16,19 0 0-16,8 0 1 15,-8 7-1-15,-8 4 1 16,-24 1 1-16,-14-3-2 16,-25-5-4-16,-8 2-35 15,-11-2-70-15,-2-4-136 0</inkml:trace>
  <inkml:trace contextRef="#ctx0" brushRef="#br0" timeOffset="11241.955">27270 2726 258 0,'-46'22'187'0,"-14"8"-163"16,14 6 51-1,16-1-33-15,13-1-27 0,17-6-1 16,0-9 2-16,14-2 4 16,54-15-11-16,30-2 22 15,19 0 9-15,6-33-6 16,-17-2 0-16,-21-3-5 15,-39 2-12-15,-40 4-12 16,-6 0-2-16,-27 9 0 16,-44 2-3-16,-6 6-12 15,12 12-14-15,24-3-30 16,16 6-32-16,23 0-35 16,2 0-98-16</inkml:trace>
  <inkml:trace contextRef="#ctx0" brushRef="#br0" timeOffset="11481.9237">27878 2871 404 0,'9'25'58'0,"-9"2"47"16,0 5-49-16,-9 7-17 15,-37 7-19-15,0-1-4 0,-6-4-16 16,8-7-1 0,11-13-24-16,25-10-31 0,8-11-17 15,0 0-43-15,0 0-41 16,47-17-100-16</inkml:trace>
  <inkml:trace contextRef="#ctx0" brushRef="#br0" timeOffset="11738.0005">28645 2652 51 0,'0'0'356'0,"0"12"-307"0,0 16 33 16,0 6-45-16,-6 5-3 15,-8 6-7-15,-13 0 5 16,3-4-13-16,-9-1-7 16,6-11-12-16,8-3-3 15,5-9-33-15,8-9-32 16,1-7-57-16,5-1-77 16</inkml:trace>
  <inkml:trace contextRef="#ctx0" brushRef="#br0" timeOffset="11984.5819">28901 2611 486 0,'0'9'47'15,"0"9"30"-15,0 6-41 16,0 4-25-16,0 2-8 15,0 6-3-15,-14 5-10 16,-5-3-17-16,-14-1-19 16,6-2-14-16,-6-6 2 15,9-7-13-15,10-7-26 16,1-8-22-16,13-7-53 16</inkml:trace>
  <inkml:trace contextRef="#ctx0" brushRef="#br0" timeOffset="12248.0415">28415 2644 28 0,'-10'0'312'0,"10"0"-297"16,0 0 43-16,38 0 22 15,33-3-28-15,13-3 12 16,9 1-2-16,5-5-13 16,0-2-12-16,-5-4-20 0,-14 0-13 15,-22-4-4-15,-16-3-9 16,-16 3-51-16,-6 8-63 16,-19 8-144-16</inkml:trace>
  <inkml:trace contextRef="#ctx0" brushRef="#br0" timeOffset="12764.0091">29280 2354 51 0,'0'-1'295'15,"0"1"-262"-15,35-6 34 16,31-2-11-16,13-7-12 16,11-1 5-16,2-6-1 15,-2-1-8-15,-30 3-7 16,-13 5-16-16,-34 7-13 15,-7 8-3-15,-6 0-1 16,0 0-5-16,-19 29 3 0,-14 11 0 16,-8 7-3-1,8 4-1-15,1 9 6 0,4 4 0 16,-2 6 1-16,9-2 0 16,2 3 5-16,5-5 0 15,14-5 0-15,-11-4-2 16,11-10 3-16,0-11-3 15,0-11 3-15,0-13 5 16,0-6-5-16,0-6 2 16,0 0 4-16,-46 3-4 15,-33-1-2-15,-28 3-4 16,-15-1-3-16,15-1-10 16,12-3-47-16,21 0-20 15,22 0-76-15,25 0-262 16</inkml:trace>
  <inkml:trace contextRef="#ctx0" brushRef="#br0" timeOffset="13956.0276">21705 3954 306 0,'0'0'185'0,"0"5"-136"16,0 24 15-16,-38 13-34 16,-22 18-20-16,-19 9-8 15,3 11-1-15,-17 6-1 16,8 5 0-16,12-13 0 16,48-9 0-16,25-21-10 0,6-20-15 15,86-18 17-15,20-10 6 16,16 0 2-16,3-17 2 15,-16-8-1-15,-36 0-2 16,-16 8-1-16,-31 2-54 16,-24 6-60-16,-8 8-43 15</inkml:trace>
  <inkml:trace contextRef="#ctx0" brushRef="#br0" timeOffset="14182.2013">21111 4225 396 0,'33'0'26'0,"57"0"52"16,35 0-12-16,11 0-41 15,9-4-9-15,-14 4-16 16,-33 0-2-16,-11 0-14 15,-21 0-28-15,-9 5-62 16,-11 8-80-16</inkml:trace>
  <inkml:trace contextRef="#ctx0" brushRef="#br0" timeOffset="14528.0794">22651 4213 393 0,'-27'13'53'15,"-27"22"27"-15,-9 8-22 16,-3 4-37-16,12 5-9 16,8-4 9-16,16-9-4 15,21-17-14-15,9-14-3 16,0-8-9-16,58-14 9 15,21-23 1-15,13-12 0 0,1 2 0 16,-14 11 0 0,-22 10 0-16,-16 17 1 0,-30 9-1 15,-8 0-1-15,-3 6 1 16,0 23 7-16,-8 0-7 16,-19-2-1-16,16-7-12 15,-3-4-43-15,9-8-67 16,5 3-78-16</inkml:trace>
  <inkml:trace contextRef="#ctx0" brushRef="#br0" timeOffset="14752.2139">23156 4332 310 0,'19'-8'294'16,"19"8"-254"-16,8-6 19 15,20 5-13-15,-6 1-30 16,-8 0-14-16,-14 0-2 16,-11 1 0-16,-13 13-2 15,-1-5-4-15,-7-3-27 16,-6-2-27-16,0 0-38 16,0-1-45-16,0-3-41 15</inkml:trace>
  <inkml:trace contextRef="#ctx0" brushRef="#br0" timeOffset="14970.057">23900 3960 375 0,'0'0'112'16,"14"0"-73"-16,19 0 39 15,7 0-48-15,-7 0-17 16,5 3-13-16,1-1 0 16,-12-2-9-16,-8 0-28 15,0 0-57-15,-3 4-136 16</inkml:trace>
  <inkml:trace contextRef="#ctx0" brushRef="#br0" timeOffset="15120.1047">24604 3822 313 0,'0'20'218'16,"-9"30"-140"-16,-23 2 0 15,4 3-59-15,-1-8-19 16,7-5-13-16,8-13-70 16,3-9-160-16</inkml:trace>
  <inkml:trace contextRef="#ctx0" brushRef="#br0" timeOffset="15576.2156">24846 4405 372 0,'66'0'68'15,"18"0"23"-15,28 0-4 16,11-12-36-16,8 0-6 15,-25-1-26-15,-21 3-19 16,-34 3-2-16,-12-3-33 0,-23 2-67 16,0 0-129-1</inkml:trace>
  <inkml:trace contextRef="#ctx0" brushRef="#br0" timeOffset="15870.1357">25572 4208 396 0,'0'5'24'0,"13"-1"49"16,34-3-22-1,10-1-31-15,11 0 2 0,8 0 11 16,-7 0 4-16,-4-1-4 15,-16 1-5-15,-14 0-10 16,-24 15-9-16,-11 21 6 16,-19 13 0-16,-52 10-11 15,-21-1-3-15,-12 0-1 16,11-16-7-16,33-11-55 16,30-29-124-16</inkml:trace>
  <inkml:trace contextRef="#ctx0" brushRef="#br0" timeOffset="16904.1106">23167 4376 139 0,'0'-5'34'16,"0"5"9"-16,0 0 9 15,0 0-18-15,0 0-12 16,0 0 2-16,0 0 13 15,0-3-1-15,0 3-11 0,0 0 6 16,8 0-4-16,-8 0-1 16,0 0 3-16,0 0-10 15,0 5-6-15,0 20 19 16,0 10-1-16,0 2-21 16,0-1-1-16,0-4-3 15,-14-10-4-15,9-13-2 16,5-9 0-16,0 0 0 15,24-14 0-15,42-21 0 16,13-2 0-16,14 2 0 16,-9 12 4-16,-13 14 8 15,3 9 8-15,-28 0-10 16,-8 35-2-16,-19 6 1 16,-19 7-6-16,0-10-3 0,0-9-16 15,8-16-38-15,11-12-59 16,28-1-119-16</inkml:trace>
  <inkml:trace contextRef="#ctx0" brushRef="#br0" timeOffset="17406.1368">27088 3875 474 0,'-79'47'93'16,"-14"9"-14"-16,-11 22-2 15,-2 11-38-15,2 17-5 16,17 9-25-16,8-5-9 16,46-13 0-16,33-25-18 15,8-27-48-15,77-24-5 16,21-18-50-16,3-3-75 15</inkml:trace>
  <inkml:trace contextRef="#ctx0" brushRef="#br0" timeOffset="17713.8981">27270 4150 525 0,'33'15'16'0,"13"-2"70"16,1-6-73-16,-9-5-13 16,0-2-29-16,-19 0-68 15,-5 0-104-15</inkml:trace>
  <inkml:trace contextRef="#ctx0" brushRef="#br0" timeOffset="17909.976">27906 3973 443 0,'5'26'42'0,"9"5"26"16,-14-1-44-16,0 0-24 15,0-5-22-15,0-3-38 16,0-1-71-16,-19-1-94 15</inkml:trace>
  <inkml:trace contextRef="#ctx0" brushRef="#br0" timeOffset="18111.9435">28252 3879 446 0,'0'29'89'0,"0"12"-17"16,0-2-30-16,0 0-40 16,0-6-2-16,0-1-32 15,0-3-39-15,-14-5-28 16,-10-2 11-16,5-9-96 16</inkml:trace>
  <inkml:trace contextRef="#ctx0" brushRef="#br0" timeOffset="18322.0785">27807 3908 445 0,'14'0'89'0,"57"0"-66"15,41-1 44-15,24-13-44 16,22-2-20-16,6-4-1 15,-20-2-1-15,-18 0-1 16,-31 1-22-16,-40 7-63 16,-31 11-111-16</inkml:trace>
  <inkml:trace contextRef="#ctx0" brushRef="#br0" timeOffset="18584.3622">27415 4383 225 0,'0'0'186'0,"63"0"-144"15,18 0 45-15,28-5-27 16,22-18-26-16,14-2-1 15,-1-3-1-15,-5-6-2 16,-27 8-17-16,-36 1-13 0,-16 3-21 16,-27 8-54-16,-19 13-91 15</inkml:trace>
  <inkml:trace contextRef="#ctx0" brushRef="#br0" timeOffset="18995.905">27690 4541 39 0,'0'0'265'0,"0"6"-227"15,0-3 28-15,0-3-6 16,33 0-33-16,13 0 15 16,6 0 15-16,-14 0-20 15,-5-3-7-15,-19 3-2 16,-9 0-17-16,-5 0-7 16,0 10-4-16,0 23 4 15,-24 5-3-15,-12 5-1 16,6-3 0-16,16-8 0 15,14-7 1-15,0-9-1 0,6-7 1 16,40-6 3 0,1-3 8-16,13 0-2 0,2 0-2 15,-10 0-6-15,-11-3-2 16,-8-6-26-16,-11 1-73 16,-3-5-168-16</inkml:trace>
  <inkml:trace contextRef="#ctx0" brushRef="#br0" timeOffset="19244.0507">29078 4347 350 0,'0'26'123'16,"-38"19"-41"-16,-17 6 2 16,4 3-51-16,-15-1-29 15,1-5-4-15,18-9-20 16,15-12-31-16,12-14-66 16,20-13-234-16</inkml:trace>
  <inkml:trace contextRef="#ctx0" brushRef="#br0" timeOffset="19574.0895">29806 4042 430 0,'0'29'88'0,"0"8"3"0,0 0-27 16,0-4-56-16,-8-7-8 15,2-4-6-15,6-6-38 16,-5-7-20-16,5 0-8 16,0-1-104-16</inkml:trace>
  <inkml:trace contextRef="#ctx0" brushRef="#br0" timeOffset="19762.1302">30270 3957 384 0,'-25'37'61'16,"3"-1"-21"-16,-8-2-24 16,17-8-16-16,-1-6-79 15,0 2-101-15</inkml:trace>
  <inkml:trace contextRef="#ctx0" brushRef="#br0" timeOffset="19980.351">29806 3973 583 0,'52'0'31'0,"41"-13"2"15,35-10 10-15,11-7-27 16,0-8-12-16,-3 1-3 16,-24-1-1-16,-8 7-25 15,-31 8-46-15,-35 16-78 16,-16 7-204-16</inkml:trace>
  <inkml:trace contextRef="#ctx0" brushRef="#br0" timeOffset="20256.0077">29438 4499 298 0,'0'0'87'0,"52"0"-27"16,21-7 43-16,31-15-42 16,16-8-17-16,-3-2-3 15,6 0-7-15,-17-1-3 16,-27 7-28-16,-21 4-3 0,-18 3-31 16,-15 9-52-16,-22 10-106 15</inkml:trace>
  <inkml:trace contextRef="#ctx0" brushRef="#br0" timeOffset="20640.0407">29577 4686 210 0,'0'0'184'0,"0"0"-147"0,25 0 37 16,29-7-26-16,12-9-18 15,18 2 6-15,-5-1 10 16,-13 2-11-16,-15 5-15 16,-23 5 5-16,-17 3-16 15,-11 0-9-15,0 11-3 16,-6 25 1-16,-40 5-6 15,-12 4-7-15,12-4 3 16,24-10 4-16,22-10-14 16,0-9-4-16,0-12 7 15,55 0 7-15,24-12 12 16,11-13 0-16,3-7-3 16,5-6-13-16,5 0-28 0,-15 9-41 15,-4 1-176-15</inkml:trace>
  <inkml:trace contextRef="#ctx0" brushRef="#br0" timeOffset="20902.0489">31104 3792 419 0,'0'79'127'16,"0"21"-68"-16,0 11 25 15,0 6-17-15,0 8-11 16,-74 2-1-16,-43-3-23 16,-27-13-17-16,-20-17-15 15,0-24-16-15,28-35-110 16,49-35-205-16</inkml:trace>
  <inkml:trace contextRef="#ctx0" brushRef="#br0" timeOffset="33146.0482">6859 5569 152 0,'-8'0'64'0,"2"0"-18"0,-7 0-4 16,13 0 4-16,-6-5 5 15,3 4-9-15,-2 0-9 16,5-4-10-16,-6 4 0 16,6 1-3-16,0 0-3 15,-8 0 2-15,8 0 2 16,0 0-3-16,0 0-6 15,0 0-2-15,0 0-1 16,0-4-1-16,0 4 3 16,0 0-2-16,0 0 1 15,60 0 17-15,6-2-3 16,-1-3-12-16,-8 0-10 16,-21 3-2-16,-12-2-3 0,-5 4-48 15,1 0-71-15,-20 0-178 16</inkml:trace>
  <inkml:trace contextRef="#ctx0" brushRef="#br0" timeOffset="33505.7865">6902 5943 322 0,'0'2'43'0,"0"-2"26"16,14 0 19-16,32 0-22 15,6 0-5-15,-5 0-21 16,-15 0-22-16,-13 0-14 0,14 0-4 16,-6 0-4-16,-21-23-124 15</inkml:trace>
  <inkml:trace contextRef="#ctx0" brushRef="#br0" timeOffset="62943.7685">8909 4923 196 0,'0'-7'188'0,"-13"6"-153"16,-1-2 15-16,9 1-1 15,2-3-16-15,3 0-8 16,0 3 1-16,0 2 12 16,0 0-17-16,0 0-9 15,0 0-6-15,0 7 1 16,0 24 6-16,0 10 3 16,0 11-4-16,-6 5-2 15,-5 1-6-15,9-5-4 16,-4-3 0-16,6-9-4 0,0-18-6 15,0-8-34-15,6-10-64 16,21-5-40-16,6-5-34 16</inkml:trace>
  <inkml:trace contextRef="#ctx0" brushRef="#br0" timeOffset="63222.4572">9256 5000 258 0,'0'0'74'16,"0"0"-45"-16,0 15 32 0,0 9-13 15,0 8-11-15,0 6-14 16,-14 13-4-16,-5 6 4 15,0 0-7-15,-9 0-10 16,18-12-6-16,1-10 0 16,9-15-6-16,0-11-23 15,0-9-66-15,0 0-70 16</inkml:trace>
  <inkml:trace contextRef="#ctx0" brushRef="#br0" timeOffset="63528.0526">8527 4885 198 0,'-24'-3'63'0,"16"3"-25"15,-3-3 42-15,3-1-25 16,0 1-9-16,-3-3 3 15,5 5-3-15,6 1-1 16,6 0-9-16,73 0 8 16,32 0-9-16,31 6-8 15,25-2 0-15,15-4-10 16,6 0-9-16,-10 0-6 0,-28 0-2 16,-36-4 0-16,-29-2-4 15,-28 6-14-15,-11 0-90 16,-27 0-125-16</inkml:trace>
  <inkml:trace contextRef="#ctx0" brushRef="#br0" timeOffset="63971.4516">8607 5821 299 0,'-11'0'71'0,"2"-3"-40"15,9 1 0-15,0 0-15 0,0-1-1 16,0-2 11 0,14-7-1-16,32 0 7 0,25-4 9 15,14 4 1-15,8 2 4 16,13-5-11-16,11 0-3 15,0-5-15-15,1 4-14 16,-7-6-2-16,-26 9-1 16,-25 2-1-16,-14-1-13 15,-8 6-86-15,-18 5-132 16</inkml:trace>
  <inkml:trace contextRef="#ctx0" brushRef="#br0" timeOffset="64503.4919">9204 5985 303 0,'0'-8'131'0,"-8"8"-109"16,2-3 42-16,1 3-20 15,-14 0-14-15,-3 0-8 16,-16 0 3-16,-28 21-4 16,-13 21-3-16,-19 16 4 15,0 21 0-15,10 9-2 16,12 12 6-16,24 0 1 16,33-14-13-16,19-16-8 15,11-24-3-15,55-20-1 16,21-24 1-16,16-2 4 0,-4-25-4 15,-7-13 2-15,-40 1 2 16,-38 8 4-16,-14 6 3 16,-79 11 5-16,-41 11-13 15,-25 1-6-15,17 0-2 16,41 6-8-16,54 7-46 16,33 4-75-16,0-5-111 15</inkml:trace>
  <inkml:trace contextRef="#ctx0" brushRef="#br0" timeOffset="66843.522">7701 5317 418 0,'-16'-6'47'0,"16"6"-1"15,0 0 7-15,25 0-6 16,40 3 15-16,19 5-28 16,-4-4-27-16,12-4-7 15,20 0-11-15,-22-43-230 16</inkml:trace>
  <inkml:trace contextRef="#ctx0" brushRef="#br0" timeOffset="71803.6809">7093 9967 52 0,'0'-6'105'0,"0"5"-83"15,0-1 9-15,0-4-12 16,0 0 5-16,0 3 5 15,0-2 11-15,0 4 6 16,-5 1-1-16,5 0-5 16,-8 0-14-16,8-2-13 15,0 2-6-15,0-5-3 16,8-2 7-16,44-6 12 16,13-3 1-16,9 3-10 15,-3-2-9-15,-14 1 1 16,-11 5-6-16,-13 4 0 15,-19 0-6-15,-1 5-38 16,-7 0-128-16</inkml:trace>
  <inkml:trace contextRef="#ctx0" brushRef="#br0" timeOffset="72090.0315">7197 10212 39 0,'0'0'280'15,"0"0"-246"-15,0 0 13 16,0 0-9-16,0 0 11 15,41 0 19-15,5 0-24 16,6 0-22-16,-6-1-20 16,-2-2-2-16,-3-1-9 15,-3-4-118-15</inkml:trace>
  <inkml:trace contextRef="#ctx0" brushRef="#br0" timeOffset="78013.6323">9176 9427 124 0,'0'-7'144'16,"0"1"-113"-16,0 6 29 15,0-3-28-15,0-2 2 16,0-4-3-16,0-1 8 16,0-1 8-16,0 3-1 15,0 4-7-15,0 4-13 16,9 0-13-16,2 0-4 15,2 30 5-15,9 10 1 16,-11 7-9-16,-3 5 0 16,-2-6-5-16,-6-3-1 15,0-5 0-15,0-11-2 16,0-10-9-16,13-6-25 0,14-11-55 16,12 0-23-16,12-15-23 15,9-13-76-15</inkml:trace>
  <inkml:trace contextRef="#ctx0" brushRef="#br0" timeOffset="78297.3496">9793 9320 274 0,'0'0'44'16,"0"0"1"-16,0 0-17 16,0 0-19-16,5 7 13 15,-2 25 5-15,-3 8 13 16,0 11 6-16,0 9-23 16,0 0-3-16,0-3-11 15,-3-12-9-15,-2-9-2 16,5-14-19-16,0-11-43 15,0-11-68-15,0 0-104 16</inkml:trace>
  <inkml:trace contextRef="#ctx0" brushRef="#br0" timeOffset="78629.3199">8568 9397 208 0,'-8'0'33'0,"8"0"-2"16,0 14 23-16,0 2-1 15,47 6-3-15,51-11-3 16,54-8 7-16,50-3-1 0,27-3-16 16,28-26-12-16,-23-3-10 15,-29 1-7-15,-56 7-8 16,-50 11-2-16,-48 10-14 16,-29 3-94-16,-22 0-181 15</inkml:trace>
  <inkml:trace contextRef="#ctx0" brushRef="#br0" timeOffset="79167.2537">8732 10168 228 0,'0'0'161'0,"0"-5"-148"15,65-10 23-15,53-9-1 0,59-5 16 16,46-5 0-16,31-3 7 16,16 2-19-16,-41 11-4 15,-65 5-28-15,-66 18-7 16,-46 1-21-16,-50 0-95 15,-2 15-157-15</inkml:trace>
  <inkml:trace contextRef="#ctx0" brushRef="#br0" timeOffset="80031.4051">9152 10555 310 0,'-8'0'18'16,"8"0"15"-16,0 0-10 15,0 0 15-15,0 0 10 16,0-7-3-16,13-8-5 15,26 0-3-15,15-2 2 16,22-2-2-16,6 0 4 16,-5 8-2-16,-26 4-10 15,-23 7-16-15,-23 0-9 0,-5 0-2 16,0 26-1 0,-24 17 6-16,-28 11-4 0,-3-9-2 15,22-14-1-15,14-16-1 16,19-12-2-16,28-3-2 15,62 0 3-15,30-12 2 16,-3-3 1-16,-19 12 2 16,-41 3 5-16,-40 20 3 15,-17 35 10-15,-55 18 7 16,-89 5-17-16,-39-3-11 16,0-23-5-16,25-22-28 15,46-26-41-15,28-4-30 16,56 0-50-16,23-7-111 15</inkml:trace>
  <inkml:trace contextRef="#ctx0" brushRef="#br0" timeOffset="81274.7757">8110 9317 181 0,'-8'-4'15'0,"8"3"38"16,0-1-20-16,0 2-6 0,0-4 1 16,0 4-6-16,0 0 0 15,0-1-4-15,0 1-12 16,0-4 6-16,0 1 15 15,0-1 7-15,19-4 5 16,17-2-10-16,13-1-14 16,0-2 9-16,8-2 6 15,14 3 0-15,-16-1-7 16,10 3 4-16,-19 8-6 16,-13 2-10-16,-3 0-1 15,-8 0-4-15,-17 15 1 16,-5 19 2-16,0 14-1 0,-24 17-3 15,-44 16-1-15,-31 9-2 16,-10 9-2-16,3-1 0 16,21-5 0-16,39-16 0 15,35-23-1-15,11-21 1 16,66-28-2-16,62-5 2 16,16-14 1-16,9-18-1 15,-30 14-14-15,-36 5-93 16,-49-2-240-16</inkml:trace>
  <inkml:trace contextRef="#ctx0" brushRef="#br0" timeOffset="82077.221">8056 10356 85 0,'41'-7'206'16,"10"-2"-179"-16,23-4 44 15,22 2-19-15,15-8-12 16,20 5 1-16,-5 0-14 15,-15 5-21-15,-12 9-6 16,-1 0 0-16,-8 0-10 16,16 0-83-16,6 0-270 15</inkml:trace>
  <inkml:trace contextRef="#ctx0" brushRef="#br0" timeOffset="106871.1159">6491 14211 298 0,'32'0'74'0,"7"0"-43"16,7 0 40-16,14 0-48 16,-8 0-16-16,-6 1-2 15,-8 7-5-15,9 0-2 16,-15 5-18-16,-18 2-79 16,-9 1-227-16</inkml:trace>
  <inkml:trace contextRef="#ctx0" brushRef="#br0" timeOffset="107105.244">6458 14583 360 0,'38'0'130'16,"17"0"-67"-16,16 0 30 16,-6-3-73-16,-5 1-20 15,-8 2-1-15,0-2-48 16,-33-14-218-16</inkml:trace>
  <inkml:trace contextRef="#ctx0" brushRef="#br0" timeOffset="109706.9412">8658 14006 276 0,'0'-2'74'16,"0"2"-48"-16,0-3 9 15,0 0 11-15,0 2-5 16,0 1-17-16,0 0 5 16,0 4-6-16,0 29 4 15,0 12 3-15,0 6-15 0,0 4-6 16,-5 1-3-16,-14 1-5 15,5-11-1-15,1-9-1 16,13-11-8-16,0-18-31 16,0-8-95-16,27-14-87 15</inkml:trace>
  <inkml:trace contextRef="#ctx0" brushRef="#br0" timeOffset="109909.1779">9144 13915 218 0,'-25'24'227'0,"6"5"-213"15,5 12 35-15,6 2-7 16,3 1-26-16,-1-5-9 16,-2-6-6-16,8-3-1 15,-13-8-1-15,13-7-6 16,0-4-41-16,-6-11-124 15</inkml:trace>
  <inkml:trace contextRef="#ctx0" brushRef="#br0" timeOffset="110141.2837">8350 13897 399 0,'0'-1'28'0,"33"1"-1"16,68 0 35-16,43 0-9 16,17 0-7-16,11-6-4 15,5-4-13-15,-19-1-15 16,-27 8-8-16,-27-5-6 16,-44 6-3-16,-14 2-15 15,-16 0-67-15,-30 2-105 16</inkml:trace>
  <inkml:trace contextRef="#ctx0" brushRef="#br0" timeOffset="110441.2406">7919 14735 376 0,'0'0'36'0,"58"0"74"16,48 0-27-16,44 0-24 0,35-11-14 16,9-12-12-1,5-4 1-15,-16 2-15 0,-39 6-14 16,-21 4-5-16,-30 2 0 15,-28 10-12-15,-13 3-52 16,-11 0-81-16,-28 0-152 16</inkml:trace>
  <inkml:trace contextRef="#ctx0" brushRef="#br0" timeOffset="110907.1911">8530 15056 342 0,'-8'0'138'0,"3"0"-104"16,2 0 1-16,3 0-10 15,-11 0-10-15,-8 6-8 16,-3 28 10-16,-16 15 8 15,-3 12-16-15,-11 7-6 16,25-7-1-16,16-6 0 16,11-20-2-16,65-18 1 15,53-17-1-15,26 0 3 16,6-28 0-16,-16 1 0 16,-31 5-3-16,-32 12-1 15,-30 2-9-15,-30 2-71 16,-11 0-42-16,0-9-73 15</inkml:trace>
  <inkml:trace contextRef="#ctx0" brushRef="#br0" timeOffset="111109.1689">9067 15083 222 0,'0'-7'280'15,"-21"7"-205"-15,21 0-2 16,0 0-30-16,0 30-19 15,0 27 19-15,0 26-8 16,0 15-13-16,-33 13-10 16,-14-2-9-16,9-14-3 15,14-16-3-15,16-15-34 16,8-41-133-16,0-23-322 16</inkml:trace>
  <inkml:trace contextRef="#ctx0" brushRef="#br0" timeOffset="113427.0244">7696 14235 284 0,'0'0'103'0,"0"0"-79"16,0 4 2-16,0-4-5 0,0 2 19 16,19 3 19-1,22 2-5-15,16 4 2 0,-2 7-17 16,16-1-30-16,13-5-9 15,14-9-14-15,0-3-212 16</inkml:trace>
  <inkml:trace contextRef="#ctx0" brushRef="#br0" timeOffset="142995.3172">18902 5659 410 0,'0'0'157'15,"0"3"-157"-15,0-1-1 16,0 0-16-16,0 3-93 16,0 2-195-16</inkml:trace>
  <inkml:trace contextRef="#ctx0" brushRef="#br0" timeOffset="143144.817">18973 5958 381 0,'-38'14'259'0,"24"6"-254"16,14-3-3-16,0-6-2 15,0-9-74-15,47-2-205 16</inkml:trace>
  <inkml:trace contextRef="#ctx0" brushRef="#br0" timeOffset="144494.9943">19538 5674 24 0,'-9'-10'244'16,"9"8"-207"-16,0 2 21 16,0 0-34-16,0 0-2 15,0 0 18-15,-5 0-2 16,0 0 10-16,2 0-3 15,-3 0-8-15,1 0-12 16,5 0-6-16,0 0-6 16,0 0-5-16,0 0-3 15,0 0 1-15,0 0 2 16,-8 0 3-16,8 0-2 16,0 0 0-16,0 0 2 15,0 0-1-15,0 0-1 0,0 0-1 16,0 0-3-16,0 0-1 15,0 0-3-15,0 0 0 16,0 0-1-16,0 0 1 16,0 0 1-16,0 0 1 15,0 0 5-15,0 0-1 16,0 0-3-16,0 0-1 16,0 0 0-16,0 0-1 15,0 0-2-15,0 0 0 16,0 0 0-16,0 9 0 15,-6 14 1-15,1-2 1 0,5 3-1 16,-8-2 1 0,8 4 0-16,0 5 1 0,-14 9 0 15,9 6 0 1,5 5-1-16,-9 6 1 0,9-2 0 16,0-5-2-16,0-11-1 15,0-13 0-15,0-7 0 16,9-17-2-16,23-2 1 15,9-26 1-15,25-30 3 16,4-14-3-16,-4-4-1 16,-14 10 1-16,-20 14 0 15,-10 16 0-15,-11 19 1 16,-3 8-1-16,-8 7-1 16,0 0-3-16,0 9-2 0,0 23 6 15,0 14 4-15,-8 7-1 16,-5 0-1-16,13-8-2 15,0-15-1-15,0-7-5 16,0-12-16-16,0-10-33 16,21-1-32-16,18 0-17 15,1-15 0-15,9-13 15 16,1-1-7-16,-7 5-3 16,-2-2-6-16</inkml:trace>
  <inkml:trace contextRef="#ctx0" brushRef="#br0" timeOffset="144756.9922">20230 5880 243 0,'0'0'105'16,"0"0"12"-16,0 0-23 16,0 0-33-16,0 0-24 15,0 0-1-15,0 0-10 0,0 3-14 16,0 14 3-16,0 5-2 16,0-7-11-16,0-7-2 15,0-8-2-15,14 0-7 16,38-22 9-16,21-14 0 15,17 0 2-15,-16 11 5 16,-9 13 3-16,-32 12 4 16,-19 0-2-16,-9 26 3 15,-5 20-3-15,0 5-12 16,-11-3-1-16,-2-11-39 16,13-17-43-16,0-16-54 15,32-4-123-15</inkml:trace>
  <inkml:trace contextRef="#ctx0" brushRef="#br0" timeOffset="145253.0251">21294 5697 618 0,'-80'50'7'15,"20"14"22"-15,17 0-9 16,29-9-11-16,14-20-7 15,0-20-1-15,52-15 2 16,33-33 7-16,21-34 9 16,17-19-5-16,16-11-8 15,-17-1 13-15,-15 10 5 0,-42 11 4 16,-27 22-15-16,-24 20-8 16,-9 17 0-16,-5 18 7 15,0 0-4-15,-57 43-7 16,-27 24 4-16,-1 15-5 15,25 3 0-15,27-2 0 16,33-10 0-16,0-14 0 16,44-19 0-16,49-18-2 15,13-19 2-15,11-3 2 16,3-10-2-16,-11-20 1 16,-38 1-1-16,-22 2 1 0,-24 9-1 15,-25 3 3 1,0 8-2-16,-33 7 3 0,-60 3-4 15,-16 41-1-15,11 13 1 16,30 5-1-16,30-10-1 16,32-8 1-16,6-16-7 15,11-12-14-15,49-10-8 16,25-6-27-16,2 0-32 16,25-21-81-16,-17-11-129 15</inkml:trace>
  <inkml:trace contextRef="#ctx0" brushRef="#br0" timeOffset="145559.0105">22924 5291 489 0,'8'-37'33'0,"-8"4"9"16,0-1-17-16,0 10-16 15,0 6-1-15,-27 11 3 16,0 7 15-16,-17 6-17 16,9 32-3-16,-17 19-2 15,8 15 1-15,-2 15 9 16,5 7 8-16,3 1 1 16,11-4-5-16,7-10-7 15,20-10-11-15,0-11-2 0,0-10-9 16,0-13-14-16,0-11-34 15,9-7-43-15,-9-9-68 16,0-7-121-16</inkml:trace>
  <inkml:trace contextRef="#ctx0" brushRef="#br0" timeOffset="145716.9076">22471 5806 183 0,'0'-5'414'15,"20"5"-386"-15,40-7 22 16,13 0-25-16,6-1-25 16,6-7-4-16,-20-2-35 0,6 4-94 15,-16 3-186-15</inkml:trace>
  <inkml:trace contextRef="#ctx0" brushRef="#br0" timeOffset="145861.0697">23254 5756 377 0,'-27'38'152'0,"-6"5"-95"16,14 6-5-16,0-7-52 15,16-11-4-15,-2-10-62 16,5-6-100-16,-6-15-213 16</inkml:trace>
  <inkml:trace contextRef="#ctx0" brushRef="#br0" timeOffset="145995.046">23306 5550 235 0,'0'-5'335'15,"0"5"-335"-15,13 0-3 16,7 0-25-16,18 0-55 16,-11 18-182-16</inkml:trace>
  <inkml:trace contextRef="#ctx0" brushRef="#br0" timeOffset="146190.8946">23483 5906 276 0,'5'-2'260'15,"23"-15"-209"-15,15 1 2 16,12-2-23-16,-3 2-2 16,-14 8-6-16,-11 2-6 15,-21 6-1-15,-6 0-12 16,0 6-3-16,0 16-9 15,0 4-33-15,0 1-47 16,13-8-44-16,6 1-76 16</inkml:trace>
  <inkml:trace contextRef="#ctx0" brushRef="#br0" timeOffset="146753.0638">23998 5930 507 0,'9'0'16'16,"56"-19"14"-16,14-19 11 15,11-5 2-15,-16-1-1 16,-23 8 17-16,-26 12-17 16,-22 10-11-16,-3 9-8 15,-28 5-17-15,-62 1-6 16,-8 38-4-16,-3 15 3 15,11 6-1-15,25 0 2 16,19-12-3-16,27-12-1 0,19-17-10 16,0-11-25-1,43-8 7-15,44 0-2 0,23-32-15 16,4-13-2-16,3-10 9 16,-13-2-10-16,-11 1-29 15,-33 11-27-15,-11 15-57 16,-28 18 69-16,-7 12 96 15,-14 12 145-15,0 37 34 16,-46 13-45-16,-6 5-40 16,30-12-37-16,22-19-33 15,0-22-24-15,46-14 1 16,47-32 1-16,30-33 5 16,8-19 7-16,2-8 12 0,-21 2 0 15,-22 8 7 1,-44 14-3-16,-21 22-16 0,-25 22-5 15,0 24-7-15,-44 17-2 16,-7 39-2-16,15 9-1 16,23 2-1-16,13-18-6 15,0-18-4-15,65-16-17 16,36-15-26-16,16 0-13 16,9 0-54-16,-9-15-71 15</inkml:trace>
  <inkml:trace contextRef="#ctx0" brushRef="#br0" timeOffset="147486.8058">19982 7139 285 0,'5'-7'94'16,"-5"0"-11"-16,0 4-2 15,0 3-15-15,0 0-9 16,0 0-10-16,-5 0-7 0,-20 24-16 16,-21 24-7-16,-14 19-7 15,-19 7-6-15,14-10-3 16,18-18-2-16,17-21 0 16,30-25-5-16,0-21-2 15,33-47-4-15,46-24 7 16,30-7 4-16,-11 16 1 15,6 22 2-15,-36 17 4 16,-22 19 6-16,-26 18-6 16,-20 7-5-16,0 30 7 15,-9 31 1-15,-29 34-2 16,0 10-7-16,24-4 0 16,14-17-1-16,6-28 1 0,59-37-3 15,33-19 3 1,28-39 3-16,18-45 4 0,6-18 1 15,-24-5-2-15,-23 11 0 16,-43 14 1-16,-41 9-6 16,-19 12-1-16,0 3-13 15,-5 12-28-15,-17 17-48 16,22 14-60-16,0 15-165 16</inkml:trace>
  <inkml:trace contextRef="#ctx0" brushRef="#br0" timeOffset="147713.2085">21255 7291 592 0,'0'36'49'16,"19"-10"-4"-16,66-26-33 16,27 0 2-16,10-40 5 15,-10-12 17-15,-33 5 2 16,-40 15-9-16,-39 10-3 15,0 6 0-15,-63 2-19 16,-19 1-7-16,11 3-18 16,25 0-35-16,46-5-73 15,0-17-190-15</inkml:trace>
  <inkml:trace contextRef="#ctx0" brushRef="#br0" timeOffset="148379.3304">22572 6948 388 0,'0'0'123'15,"0"0"-37"-15,-13 32-30 16,-6 18-11-16,-17 15-19 16,-21 19-9-16,-3 10 5 0,0 5 0 15,3-1 1 1,18-27-18-16,20-23-5 0,19-33-10 15,0-15-1-15,19-58 8 16,44-33 1-16,19-29-6 16,13-6 6-16,-15 10 0 15,12 14 1-15,-13 14 1 16,-13 21 1-16,-20 18 0 16,-13 16 0-16,-20 18 3 15,-7 11 8-15,-6 4 1 16,0 0-4-16,14 26-2 15,5 21 10-15,13 22 3 16,-4 10-8-16,4 8-1 16,-13 8-2-16,9-4-4 0,-9-8-5 15,0-19-9-15,-6-15-28 16,-7-19-31-16,-6-10-42 16,0-10-59-16,-38-10-142 15</inkml:trace>
  <inkml:trace contextRef="#ctx0" brushRef="#br0" timeOffset="148544.1244">22597 7375 680 0,'0'0'55'0,"60"-5"16"0,52-12-28 16,16-6-26-1,-3-9-16-15,-5-7-1 0,-22-3-25 16,-19 1-54-16,-21 9-72 15,-12 13-194-15</inkml:trace>
  <inkml:trace contextRef="#ctx0" brushRef="#br0" timeOffset="148836.7198">23638 7002 405 0,'-13'0'247'0,"2"0"-226"15,11 8 15 1,0 20-15-16,-8 4-4 0,2 0-11 16,1-8 0-16,5-10-2 15,0-8-2-15,5-6 0 16,47-2 6-16,27-25 7 16,6 7 7-16,-14 3-1 15,-17 11 9-15,-35 6-8 16,-5 4-9-16,-14 33-4 15,0 12-3-15,-22 6-6 16,-16-7-15-16,11-17-49 16,16-14-56-16,11-13-38 15,5-4-85-15</inkml:trace>
  <inkml:trace contextRef="#ctx0" brushRef="#br0" timeOffset="149076.7923">24563 7000 29 0,'-47'0'557'16,"1"9"-512"-16,8 20 22 16,11-3-12-16,16 0-32 15,11-7-19-15,0-6 4 16,19 3 11-16,5-5 11 16,-10 4 2-16,-14 7-14 15,0 9 0-15,-38 6-5 16,-41 0-13-16,-6-9-4 15,25-10-23-15,36-9-35 16,15-9-36-16,9 0-34 16,0 0-66-16,47 0-112 0</inkml:trace>
  <inkml:trace contextRef="#ctx0" brushRef="#br0" timeOffset="149518.9219">24871 7032 255 0,'0'-5'54'0,"0"2"-3"15,0 2 0-15,0 1 7 16,0 0 1-16,0 0-8 16,0 0-13-16,0 0-15 15,0 0-5-15,0 0 4 0,-6 0-2 16,6 0 1-16,0 12-1 15,0 25 14-15,0 8-12 16,0-1-10-16,0-11-6 16,0-10-6-16,0-14-1 15,30-9 0-15,6 0 1 16,21-17 2-16,-16-6-1 16,-8 4 0-16,-1 12-1 15,-12 7 0-15,-7 0-2 16,12 24 2-16,-17 3 0 15,6-9 0-15,-1-14-1 16,20-4-2-16,24-29 3 0,14-26 4 16,8-7 9-16,-19-1 7 15,0 16-1-15,-27 11-11 16,-14 11-8-16,0 7-4 16,-14 6-35-16,4 5-63 15,10 7-91-15,5 0-330 16</inkml:trace>
  <inkml:trace contextRef="#ctx0" brushRef="#br0" timeOffset="149864.8809">25880 7146 334 0,'27'5'46'15,"-2"-5"42"-15,2 0-4 16,11 0-3-16,3-5-17 16,-3-23-15-16,14-10-6 15,-6-3-7-15,-13 2-5 16,-11 12-17-16,-17 7-7 16,-5 8 4-16,-5 4-1 15,-50 8-8-15,-16 5-2 16,-16 34-1-16,3 19-1 15,21 4-2-15,16 1 0 16,15-6-10-16,18-7-7 16,14-19-12-16,0-14-18 0,38-17-16 15,28-3 0-15,21-36-62 16,-3-8-24-16,1-3-109 16</inkml:trace>
  <inkml:trace contextRef="#ctx0" brushRef="#br0" timeOffset="150075.0022">26471 7070 350 0,'0'45'195'0,"0"8"-111"16,-2 0 2-16,-4-9-28 15,1-16-21-15,5-25-18 16,0-6-15-16,19-54 14 16,38-23-4-16,9-9 5 15,-6 8 4-15,5 21 3 0,0 17-7 16,-5 17-10-16,-2 8-6 15,-9 3-3-15,3-1-10 16,-9 4-33-16,9-4-116 16,-36-15-277-16</inkml:trace>
  <inkml:trace contextRef="#ctx0" brushRef="#br0" timeOffset="183870.6351">22158 9760 277 0,'0'0'40'0,"-11"0"-32"16,8 0 2-16,-2 0-1 16,-1 0 17-16,4 0 3 15,-4 0 25-15,1 0 4 16,-1 0-13-16,6 0-12 16,0 0-7-16,0 0-7 15,0 0-6-15,0 0-3 16,0 0-2-16,0 0-4 15,0 0 3-15,0 0 8 0,11 0 1 16,22 0 0 0,0 0-10-16,-1 0-5 0,1 0-1 15,-6 0-7-15,-2 0-21 16,2 0-38-16,0 0-65 16,-2 0-87-16</inkml:trace>
  <inkml:trace contextRef="#ctx0" brushRef="#br0" timeOffset="184148.4021">22125 10024 47 0,'-11'5'278'0,"11"5"-225"16,0 1 16-16,0-1-1 15,0-4 4-15,25-4-10 16,27-2-22-16,13 0-15 16,6-7-19-16,-3-15-6 15,-5-4-17-15,5 5-52 16,-8-2-130-16</inkml:trace>
  <inkml:trace contextRef="#ctx0" brushRef="#br0" timeOffset="194694.377">23423 9594 149 0,'0'-5'45'15,"0"2"-2"-15,0-4-2 16,0 3 5-16,0-1 0 16,0 0-11-16,0 0 4 15,0 0 7-15,0 0 4 0,0 3-6 16,0 2-13 0,0 0-2-16,0 0-1 0,0 0-3 15,0 0-3-15,0 0 0 16,0 0-6-16,0 0 0 15,0 0 6-15,0 0-4 16,-27 0-6-16,-30 35-7 16,-23 14-5-16,-23 14-1 15,16 11 0-15,7 2-2 16,23 2-1-16,25-6 0 16,18-10-2-16,14-12 1 15,14-13 1-15,37-8 3 16,20-6 0-16,3-11-3 15,-9-4-14-15,1-8-28 16,-14 0-24-16,8-5-81 0,-14-15-195 16</inkml:trace>
  <inkml:trace contextRef="#ctx0" brushRef="#br0" timeOffset="195114.4406">23788 9892 291 0,'0'0'94'15,"-5"0"-24"-15,-9 6-30 16,-5 11-9-16,-8 6-14 15,2 6-7-15,-2-1 8 16,8 1 0-16,5 0 3 16,14-7 0-16,0 1-6 15,33-6 5-15,27-8 5 16,33-9-4-16,10 0-7 16,20-22 6-16,3-12 4 15,-34 3 2-15,-26-3-10 16,-28 4-7-16,-38 0-5 15,0 2-1-15,-30 4-3 0,-68 11-7 16,-14 5-7 0,0 8-6-16,19 0 0 0,42 0-19 15,10 8-7-15,41-4-17 16,0 0-73-16,13 1-83 16</inkml:trace>
  <inkml:trace contextRef="#ctx0" brushRef="#br0" timeOffset="195414.2803">24595 9824 404 0,'-51'22'82'15,"4"7"-40"-15,20-6 4 16,16 0-37-16,11-9-4 15,0-6 11-15,57-5 19 16,3 1 9-16,-2 0 11 16,-12 9 7-16,-19 4-17 15,-27 12-13-15,0 10-6 16,-52 7-5-16,-54 4-11 16,-19-7-10-16,7-22-3 15,15-17-24-15,43-4-38 16,27-25-39-16,33-13-22 15,33-8-144-15</inkml:trace>
  <inkml:trace contextRef="#ctx0" brushRef="#br0" timeOffset="195728.5189">26024 9133 548 0,'-65'16'28'0,"-1"35"29"16,-26 18-8-16,-12 18-7 15,-13 14-4-15,5 20 4 16,19 1-7-16,36 1-11 15,43-14-12-15,14-21-12 16,44-21-4-16,38-25-16 16,16-18-13-16,-3-11-25 15,6-13-16-15,-11 0-26 16,-11-18-98-16</inkml:trace>
  <inkml:trace contextRef="#ctx0" brushRef="#br0" timeOffset="196126.1806">26300 9306 341 0,'0'0'195'0,"0"0"-170"15,0 0 3-15,13 16 0 16,-7 8-13-16,-6 11-9 16,0 4 0-16,0-2-1 15,0 2-5-15,0-7-6 16,0-10-27-16,0-2-54 16,0-7-43-16,0-4-127 15</inkml:trace>
  <inkml:trace contextRef="#ctx0" brushRef="#br0" timeOffset="196350.1631">26608 9241 320 0,'0'0'87'16,"0"17"-21"-16,0 7-14 15,0 4-10-15,0 1-19 16,5 0-19-16,-5 0-4 16,0-6-4-16,0-2-21 15,0-5-31-15,0 2-50 16,0-2-85-16</inkml:trace>
  <inkml:trace contextRef="#ctx0" brushRef="#br0" timeOffset="196628.4014">25926 9237 370 0,'0'0'77'15,"0"0"-23"-15,0 0-29 16,33 0 10-16,13 0 25 15,33 0-8-15,11 0-2 0,27-1-12 16,9-10-6-16,18-4-18 16,-7-2-11-16,-12 1-3 15,-8-1 0-15,-24 3-12 16,-19 4-31-16,-12 2-38 16,-15 8-56-16,-34 0-180 15</inkml:trace>
  <inkml:trace contextRef="#ctx0" brushRef="#br0" timeOffset="196958.1576">25888 9723 369 0,'0'0'71'0,"38"0"-9"16,33 0-7-16,16 0-14 15,17-11 3-15,13-13-11 16,3-2 2-16,-3-2-10 15,-13 6-12-15,-11 2-13 16,-28 7-3-16,-8 6-22 0,-16 7-44 16,-8 0-102-16,-28 0-264 15</inkml:trace>
  <inkml:trace contextRef="#ctx0" brushRef="#br0" timeOffset="197430.3703">26463 9817 229 0,'-5'0'163'0,"2"0"-135"15,-16 0 6-15,0 0-8 16,-27 14-1-16,7 1 3 16,-7 13 0-16,-11 3-1 15,2 9 2-15,9 7-6 16,2 0-5-16,11 3 7 15,20-6 0-15,13-6-9 0,0-11-10 16,19-9-2-16,46-15 4 16,20-3 5-16,21-1 1 15,-21-26-1-15,-12-4 6 16,-21 3 1-16,-38 0 0 16,-14 3-6-16,-8 7-2 15,-71 3-12-15,-20 6-3 16,7 5-25-16,21 4-32 15,33 0-36-15,24 0-106 16,14 0-208-16</inkml:trace>
  <inkml:trace contextRef="#ctx0" brushRef="#br0" timeOffset="197828.3383">27289 9101 535 0,'-27'0'121'16,"27"2"-110"-16,0 33 26 16,27 17 25-16,25 23-14 15,0 22-14-15,-17 22-1 16,-18 14 0-16,-17 18-9 15,-49 5-5-15,-52-13-16 16,-25-11-3-16,-2-33-10 16,22-38-71-16,27-54-147 15</inkml:trace>
  <inkml:trace contextRef="#ctx0" brushRef="#br0" timeOffset="199336.3361">27761 9681 75 0,'0'-2'134'0,"0"2"-105"0,0-2-5 16,0 2 3-16,0-5 8 15,0 5-13 1,0 0-13-16,0-6 4 0,0 5-11 16,0 1 0-16,0 0 18 15,0 0 10-15,-5 0-3 16,5 0 10-16,-3 0 5 16,3 0-8-16,0 0 11 15,0 0-6-15,33 0-4 16,13 0 0-16,9 0-13 15,-4 0-4-15,-4 0-10 16,-23 0-8-16,9 0-9 16,-6 0-27-16,-8 0-69 15,-19 0-174-15</inkml:trace>
  <inkml:trace contextRef="#ctx0" brushRef="#br0" timeOffset="199554.2369">27878 9910 342 0,'28'13'171'0,"4"-1"-108"15,15 3 34-15,-9 0-69 16,-5-6-12-16,-1-3-16 0,1-6-19 15,8 0-106-15,-8-30-387 16</inkml:trace>
  <inkml:trace contextRef="#ctx0" brushRef="#br0" timeOffset="204292.3084">28732 9172 57 0,'0'0'109'16,"0"0"-81"-16,0 0-7 15,0 0-3-15,0 0 16 16,0 0 8-16,0 0 12 0,0 0-8 16,0 0-3-16,-8 0-14 15,8 0-7-15,-6 0-11 16,6 0-2-16,0 10 1 15,0 15 9-15,0 9 3 16,0 11-1-16,0 4-5 16,6 5 0-16,13-2-3 15,8-5-7-15,-8-14-2 16,-5-4-2-16,-1-16 1 16,1-4 8-16,-3-9-5 15,8 0-3-15,3 0 1 16,5-22 1-16,-2-21-3 0,-6-14-1 15,-19-23-1-15,0-6 0 16,0-4-3-16,0 6 0 16,0 14 2-16,0 22 1 15,0 11 0-15,0 6 0 16,0 13 0-16,0 6 0 16,0 4 0-16,0 3 0 15,0 4 1-15,0-1-1 16,0 2 0-16,0 0 0 15,0-4 1-15,0-3-1 16,0-3 0-16,21-4 1 16,23-5 3-16,21 2 4 15,28 0 1-15,14 3 4 0,15-3 2 16,9 3-5 0,-5 5-9-16,-9-5-1 0,-19 5-2 15,-14 2-6-15,-32 0-11 16,-5 2-49-16,-12 5-64 15,-16 0-128-15</inkml:trace>
  <inkml:trace contextRef="#ctx0" brushRef="#br0" timeOffset="205036.2884">29503 9046 157 0,'-13'0'48'16,"13"0"2"-16,-11 0-13 16,11 0 5-16,-3 0-15 15,-2 0-5-15,-1 0 4 16,1 0 8-16,-3 0-9 16,-1 0-4-16,4 0 0 15,0 0-5-15,5 0-3 16,-9 0 1-16,9 0 5 0,0 0 7 15,0 0 3-15,0 0-2 16,47 0-3-16,13-6 6 16,-3 3-4-16,-11 3-1 15,-8 0-4-15,-21 0-7 16,-1 0-10-16,-13 3 0 16,-3 19 4-16,0 6-4 15,0 6-2-15,-36-5-2 16,-2-6 0-16,14-10-3 15,24-12-1-15,0-1 0 16,0 0-6-16,32 0 2 16,26 0 8-16,2 0 3 15,-14 0 3-15,-8 7 4 0,-24 21 2 16,-14 9 5-16,0 11-3 16,-52 4-12-16,-41-8-2 15,1-9-29-15,2-20-55 16,19-14-47-16,24-1-139 15</inkml:trace>
  <inkml:trace contextRef="#ctx0" brushRef="#br0" timeOffset="205350.1358">28658 9838 422 0,'0'8'61'0,"38"1"11"16,55-6 9-16,65-3-10 15,33 0-25-15,38-7-11 16,6-11-2-16,-31 6-20 16,-40 4-13-16,-53 4-2 15,-40 4-40-15,-30 0-80 16,-30 0-123-16</inkml:trace>
  <inkml:trace contextRef="#ctx0" brushRef="#br0" timeOffset="205906.4873">28830 10269 6 0,'0'0'305'0,"0"0"-241"15,0 0-28-15,0 0-4 0,0 0 10 16,19 0 4-16,19-7-3 16,9 3 13-16,18-2-4 15,6 2-2-15,-3 4 3 16,-3 0-12-16,-18 0-12 15,-14 7-8-15,-17 25-1 16,-16 15-7-16,0 16 0 16,-49 7-9-16,-6-1-4 15,12-15 0-15,34-12 0 16,9-16-5-16,47-18-16 16,65-8-19-16,46-11-3 15,24-22-29-15,-7 1-19 0,-22-3-78 16,-44 1-256-1</inkml:trace>
  <inkml:trace contextRef="#ctx0" brushRef="#br0" timeOffset="230153.9789">20061 14833 250 0,'-5'0'66'0,"2"0"-49"16,3 0-6-16,0-1-7 16,0 1 8-16,0 0 0 15,0 0 7-15,0 0 7 16,0 0-7-16,0 0-5 15,0 0-4-15,0-4-4 16,0 1 3-16,0 0 7 16,0-2 8-16,49-6 9 15,27-5 9-15,25-2-8 16,8-4-5-16,-11 1-5 0,-5 3-6 16,-27 8-18-16,-20 5 0 15,-22 5-21-15,-15 0-49 16,4 0-97-16</inkml:trace>
  <inkml:trace contextRef="#ctx0" brushRef="#br0" timeOffset="230399.8075">20361 15048 483 0,'0'24'68'16,"0"31"-12"-16,0 22 30 16,0 12-63-16,-11-3-23 15,-16-8-17-15,16-29-85 16,3-34-325-16</inkml:trace>
  <inkml:trace contextRef="#ctx0" brushRef="#br0" timeOffset="233054.0821">23797 13566 222 0,'0'-9'94'16,"0"0"-22"-16,0 2-5 15,0-1-27-15,0 2 5 16,0 6-7-16,0 0-6 0,-9 0 2 16,9 0-13-16,0 0-11 15,0 0-7-15,0 17-1 16,0 26 12-16,9 29 13 15,18 28-15-15,-8 31 3 16,-5 27 4-16,-4 23-6 16,-10 15-4-16,0 3 1 15,0-1-6-15,0 3-2 16,0-24-2-16,0-15 0 16,0-23 0-16,0-31-1 15,0-22 0-15,0-21-3 16,0-23-10-16,0-19-32 15,0-17-31-15,0-6-52 0,9-14-109 16</inkml:trace>
  <inkml:trace contextRef="#ctx0" brushRef="#br0" timeOffset="233915.9528">23941 13649 93 0,'0'-19'12'0,"0"-2"15"16,6 2-4-16,13-1-9 0,2 0-6 15,-10 3-2 1,-11 4 18-16,9 3 22 0,-9 0 3 16,0 3-19-16,0-3-15 15,0-1-5-15,0 3-8 16,0 0-2-16,0 1 4 16,0 1 20-16,0 0 12 15,-9 2-2-15,4-1 9 16,-9 4-3-16,14 1-1 15,0-5-2-15,0 5-13 16,0 0-13-16,0 0-5 16,0 0 0-16,0 0-1 15,0 0-1-15,38 6 20 0,12 10-3 16,15 8-3-16,11 1-3 16,12 2 4-16,2 10-1 15,-3 3-4-15,8 9 0 16,6 6-1-16,-11 3-3 15,14 4-7-15,-12-1 3 16,7 2 1-16,7-2-1 16,-2 0 0-16,7-3 5 15,1 0-1-15,-6-2 0 16,9-3-1-16,-14 4-5 16,2 2-3-16,9 2 0 15,-5-1 0-15,2-1 0 16,2 0-1-16,1 4 0 15,-5-5 1-15,10 6 1 0,-8-3 1 16,-3 0 1-16,1 8-2 16,-4-1 1-16,1 0 0 15,-20 0-2-15,-16 2 0 16,-10-16-1-16,-12 2-1 16,-13-14 1-16,-6-8-3 15,0-11-6-15,-8-10-31 16,-19-9-43-16,0-4-57 15,0 0-113-15</inkml:trace>
  <inkml:trace contextRef="#ctx0" brushRef="#br0" timeOffset="234837.1173">23783 15752 350 0,'0'0'106'16,"0"0"-74"-16,0 0-7 15,33 0 0-15,27 0 16 16,16-6-12-16,11-2-7 16,6-3 5-16,16-1 0 15,8 0 8-15,3-1 3 16,-3 1-8-16,-5 4-8 16,-19 6-5-16,-3-1-9 15,-3 3-4-15,-2-2 2 16,5-4 0-16,-3 0 0 15,6-2-3-15,5-2 0 0,16 0-3 16,1-3 1-16,2 2-1 16,-13-1 0-16,-12 3 1 15,-2 0 0-15,-11 2 5 16,1-3 3-16,-10 1 2 16,-1 2-4-16,1 1-3 15,-4-1-2-15,8-2 0 16,-12-4-2-16,6 3 1 15,-5 0-1-15,-14 1 0 16,8 2 0-16,-5-1 1 16,-16 2 0-16,13 4 1 15,-3 1 0-15,6-3-1 0,3-3-1 16,15 6 1-16,-4-2-1 16,-1-1 0-16,-5 0 1 15,0-1-1-15,3-1 0 16,-17-1 1-16,-10 4-1 15,-12-1 0-15,-16 1-2 16,-8 3-8-16,0 0-22 16,0 0-51-16,-8 0-60 15,-30 0-186-15</inkml:trace>
  <inkml:trace contextRef="#ctx0" brushRef="#br0" timeOffset="235617.8251">23887 15248 163 0,'0'-2'154'16,"0"-1"-101"-16,0 0-3 15,0 2-27-15,13-8 9 0,34-4 26 16,4 2-13-16,9 0 2 16,-5 1-11-16,8 6-18 15,-9 1-4-15,-10 3-8 16,-12 0-3-16,-4 0 6 15,-9 17 3-15,-6 14 0 16,-13 5-6-16,0 15-1 16,0 5-5-16,-13 4-2 15,-6-3-13-15,0-2-16 16,10-13-33-16,9-13-59 16,0-18-203-16</inkml:trace>
  <inkml:trace contextRef="#ctx0" brushRef="#br0" timeOffset="243133.9913">25566 13653 28 0,'-13'0'67'16,"7"0"0"-16,3 0-13 16,3 0 2-16,0 0-10 15,0 0-14-15,0 0-6 16,-11 0 1-16,11 0 5 0,-5 0 0 16,2 0 8-1,-8 0-4-15,11 0-1 0,-2 0-1 16,2 0-6-16,0 0-1 15,0 0 10-15,0 0-9 16,0-2-9-16,2 0 0 16,45-3 0-16,10 1 6 15,0-1-13-15,-16 0-10 16,0 1-2-16,-8 1-10 16,-9-6-36-16,-5 2-55 15,3-3-126-15</inkml:trace>
  <inkml:trace contextRef="#ctx0" brushRef="#br0" timeOffset="244145.9689">25613 13640 17 0,'-14'0'44'16,"0"6"-9"-16,1 1-6 0,2 1-21 16,3-3-2-1,8-5 7-15,0 0 16 0,0 0 14 16,0 0 20-16,0 0-12 15,0 0-21-15,0 0-21 16,0 0-6-16,0 0-3 16,0 4 1-16,0-4 6 15,0 0 24-15,0 0 5 16,0 0-3-16,0 0-7 16,0 0-9-16,0 0-7 15,0 0-6-15,0 0-3 16,0 0 3-16,13 0 1 15,6 0 18-15,9 0 8 0,4 0-2 16,12 0-1 0,2 0-5-16,1-6 1 0,13-1-1 15,-9-6 0-15,-4 4-6 16,-1 4 1-16,-16 1-6 16,-14 4-8-16,-5 0 0 15,-11 0-1-15,0 18 0 16,0 30 5-16,-57 16-6 15,-22 12-2-15,14-3-1 16,18-11 1-16,28-11 0 16,19-21 0-16,14-6 0 15,57-9 3-15,27-8 6 0,14-7 10 16,-1 0-5 0,-21 0-12-16,-24 0-2 0,-20 0-12 15,0-7-76-15,-46-15-172 16</inkml:trace>
  <inkml:trace contextRef="#ctx0" brushRef="#br0" timeOffset="245580.3568">25580 16236 294 0,'0'-2'77'16,"0"2"-4"-16,0 0-21 16,0 0-2-16,0 0 11 15,-8 0-1-15,8 0 1 16,0 13-5-16,13 24 12 15,25 18-25-15,-10 6-31 16,-1-2-12-16,-8-3-7 16,0 0-67-16,-11-20-97 15</inkml:trace>
  <inkml:trace contextRef="#ctx0" brushRef="#br0" timeOffset="250641.8131">22668 14940 244 0,'-11'-9'59'16,"11"4"15"-16,0-2-6 15,-6 6-32-15,6 1 3 16,-2-3 2-16,2 3-8 16,0 0-5-16,-6-3 1 15,6 3-6-15,0 0-6 16,-5 0-5-16,5 0-4 15,0 0-3-15,0 7-3 16,11 24 11-16,16 9 5 0,0 8-8 16,3 1-2-16,-8-5-3 15,3-5-3-15,-6-14-1 16,-6-8-1-16,-5-12 1 16,3-5 0-16,6 0 1 15,2-39 2-15,11-16-2 16,-3-20-2-16,-5-3 0 15,-17-2 0-15,9 0-2 16,-9-1 0-16,1 5 0 16,2 11 2-16,-3 7-1 15,4 13 0-15,-4 10 1 16,-5 12-4-16,0 3 0 0,0 2 3 16,0 7 1-16,0 1-1 15,0-1 1-15,0-2 1 16,0-2-1-16,8-4-1 15,25-4 1-15,19 0 0 16,5 0 0-16,17 7 1 16,10-5-1-16,9 0 0 15,-9-2 0-15,-4 0-2 16,-20 5-23-16,-9 1-19 16,-18 2-14-16,-14 2-23 15,0 8-43-15,0 5-102 16</inkml:trace>
  <inkml:trace contextRef="#ctx0" brushRef="#br0" timeOffset="251563.9021">23418 14580 291 0,'0'0'40'0,"0"0"-19"16,0 0-8-16,0 0-9 15,-9 0 0-15,4 0 1 16,-3 0 18-16,-3 3 14 16,3-1-6-16,2 1-11 15,-2-1-8-15,3-2-2 16,-9 3 0-16,9-3 7 15,5 0-4-15,0 0-3 0,0 0 0 16,0 0 4-16,0 0-4 16,0 0 2-16,0 0-5 15,0 0-2-15,0 0 5 16,0 0 1-16,0 0-1 16,0 0 1-16,0 0-1 15,0 0-1-15,0 0-3 16,0 0 2-16,0 0-1 15,0 0 4-15,0 0 1 16,0 0-2-16,0 0-2 16,0 0 1-16,0 0 3 15,0 0 1-15,0 0 0 16,0 0-1-16,24-10 5 0,17-7 4 16,11-1-2-1,-6 6-6-15,-13 1-4 0,-9 6-3 16,-15 2-1-16,-4 3-4 15,-5 0 2-15,0 0-2 16,0 0-1-16,0 0-1 16,0 8 1-16,0 18 0 15,0 8 0-15,-5 1 0 16,-28 4 0-16,0-2-3 16,0-9 2-16,14-8-1 15,11-7-2-15,3-11-1 16,5-2-2-16,0 0 1 15,0 0 3-15,0 0 0 16,0 0 2-16,0 0-1 0,0 2 2 16,0 4 1-16,5 2 4 15,14 7 1-15,-19 5-2 16,0 10 1-16,0 9 0 16,-19-3-1-16,-27 3 0 15,-6-13-4-15,6-14 0 16,-6-12-9-16,11 0-14 15,-8-15-34-15,22-8-31 16,27-8-54-16,0 1-119 16</inkml:trace>
  <inkml:trace contextRef="#ctx0" brushRef="#br0" timeOffset="273399.6106">26561 15087 245 0,'-11'-4'29'0,"3"-3"80"0,0 0-67 15,3-2 1 1,-1-3-21-16,6 5-14 0,-8-4 7 16,8 4 6-16,-5 2-6 15,-1-1 6-15,6 6 6 16,-8 0-4-16,8 0-3 15,0 0-5-15,0 0-1 16,0 0-3-16,0 3-1 16,0 16 10-16,19 7 1 15,14 2-2-15,-1 3-10 16,1-2-9-16,-14 1-3 16,-2-4-4-16,-6-8-19 15,-11 0-40-15,8 0-66 16,-8-8-74-16</inkml:trace>
  <inkml:trace contextRef="#ctx0" brushRef="#br0" timeOffset="273579.9467">26698 15094 392 0,'-25'0'224'0,"12"0"-165"15,-1 0-5-15,-24 25-20 16,-9 12-28-16,-18 6-6 16,5 1-24-16,27-13-125 15</inkml:trace>
  <inkml:trace contextRef="#ctx0" brushRef="#br0" timeOffset="282781.6047">18346 16666 43 0,'-14'-6'412'0,"12"4"-372"16,2 0-20-16,0 2 6 16,0 0-13-16,0 2-6 15,0 36 7-15,13 9 16 16,9 13 1-16,-3 2-6 16,0 2-2-16,0-4-6 15,3-7-7-15,-5-14-7 16,-9-21-3-16,0-11 1 15,-3-7 0-15,-5-21 4 16,0-40 11-16,0-27-15 16,0-22-1-16,-19-8-1 15,-27 4 0-15,8 7 1 16,-3 21 1-16,8 24-1 16,25 16 0-16,-3 22 1 0,11 12 0 15,0 5-1-15,0 7 2 16,-8 0-2-16,8 0 1 15,0 0-1-15,8-3 1 16,63-12 9-16,60-5 12 16,41-13 5-16,43-2-7 15,9 1 4-15,-1 1-3 16,-29 5-11-16,-42 9-6 16,-34 7-4-16,-45 5-3 15,-29 2-12-15,-22 5-67 16,-9 0-70-16,-13 0-154 0</inkml:trace>
  <inkml:trace contextRef="#ctx0" brushRef="#br0" timeOffset="283477.4315">19189 16494 190 0,'-6'0'120'15,"1"0"-65"-15,-3 0-13 16,8 0-13-16,-14-2-8 16,8 0 6-16,-2-1 5 15,-3 3 5-15,11 0-4 16,0 0-4-16,0 0 2 0,0 0-9 15,-8 0-6-15,8 0-2 16,0 0 0-16,0 0-7 16,0-3 0-16,0 3-4 15,0 0 6-15,0 0 4 16,0-3 2-16,0-4 0 16,14-2 4-16,46-9 0 15,16-2 4-15,3 1 0 16,0 4-3-16,-13 8 0 15,-12 7-5-15,-21 0-7 16,-14 0-4-16,-8 15-1 16,-11 20 2-16,-6 10 2 15,-51 13-3-15,-30-1-4 0,8-4 0 16,22-21-1 0,24-14 0-16,33-14 0 0,0-4-3 15,27 0 1-15,44 0 3 16,3 0 1-16,-3 0 0 15,-25 14 4-15,-41 37 1 16,-5 14 10-16,-111 17-3 16,-45-13-10-16,-24-27-3 15,17-37-9-15,45-12-64 16,67-70-233-16</inkml:trace>
  <inkml:trace contextRef="#ctx0" brushRef="#br0" timeOffset="306865.2307">17484 13635 277 0,'-16'0'34'0,"16"0"-6"16,0 0-4-16,0 0-19 15,0 0 43-15,0 0-14 16,0 0 2-16,0 0 1 16,0 0-12-16,0 0-9 15,0 0 5-15,-8-9 1 0,0-13 2 16,2-10-19-1,1-10-5-15,5-2 3 0,0 1-3 16,0 4 6-16,0 9 1 16,0 6 1-16,0 12-3 15,0 9 0-15,0 3 0 16,0 0 5-16,0 0 0 16,0-3-2-16,0 3-1 15,0 0-4-15,13 0-1 16,20 0 1-16,24 0 11 15,17 0 2-15,11 0-2 16,18 0 1-16,-5-4 0 16,14-4-5-16,-6 1-4 15,4 3-2-15,-12 4 0 16,3 0-2-16,-11 0-1 0,2 0 1 16,6 0 0-16,-5 0 2 15,-3 0 2-15,-5 0 1 16,-6 0 0-16,-6 0-1 15,-2 0-1-15,-5 0-2 16,-12 0-1-16,-7 0 0 16,10 0 1-16,-5 0-1 15,13 0 0-15,6 0-2 16,3 0 1-16,5 0-1 16,-6 0 0-16,4 0 0 15,-7 3 0-15,-15-2 0 16,-11 6-1-16,-9 0 1 0,-8-2 0 15,12-5 0-15,-1 0 0 16,3 0-1-16,-9 0 1 16,1 3-1-16,5-2 1 15,-5-1 0-15,-6 2 0 16,-8 1 0-16,-5 5-1 16,0 0-1-16,-4 4 2 15,10-2 0-15,-12 2-1 16,5 3 0-16,-2 1 1 15,3 13 0-15,-6 3 1 16,6 5 0-16,-9 5 0 16,3 8-1-16,-2-1 0 15,-6 4-6-15,5-6-27 0,1-9-49 16,-4-16-68 0,-2-22-328-16</inkml:trace>
  <inkml:trace contextRef="#ctx0" brushRef="#br0" timeOffset="307533.3291">18763 12457 310 0,'0'0'125'0,"0"0"-79"15,0 0-1-15,-5 0-12 16,-3 0 8-16,-3 0-16 16,-17 20-3-16,-4 12 0 15,-1 13 0-15,14 2-4 16,5 4-9-16,14 0 4 16,0-11-1-16,8-12-2 15,50-19-2-15,13-9 5 16,21-9-3-16,20-41 2 0,0-16-8 15,-22-7 0-15,-17-1 4 16,-26 9 5-16,-36 7-1 16,-11 15-3-16,-14 12-4 15,-57 12-1-15,-13 11-3 16,-1 8-1-16,12 0-3 16,15 0-10-16,17 0-15 15,22 8-31-15,6-2-18 16,13-1-45-16,0 3-72 15</inkml:trace>
  <inkml:trace contextRef="#ctx0" brushRef="#br0" timeOffset="307692.0058">18763 12457 4 0</inkml:trace>
  <inkml:trace contextRef="#ctx0" brushRef="#br0" timeOffset="307811.2662">18763 12457 4 0,'191'37'361'0,"-191"-37"-310"0,0 4 36 16,6 10-22-16,21 6-8 16,-8 2-10-16,0 14-8 15,8 1-7-15,-2 5-5 0,2-5-17 16,0-8-10-1,-2-8-14-15,8-13-33 0,-12-8-51 16,9 0-139-16</inkml:trace>
  <inkml:trace contextRef="#ctx0" brushRef="#br0" timeOffset="308261.7106">19529 12350 30 0,'-5'3'210'16,"0"1"-156"-16,5 0 22 15,0-4-9-15,0 0-3 16,5 0-19-16,33 0 1 16,14-8 15-16,16-11-12 0,3-1-1 15,0 4 9 1,-25 10-12-16,-13 6-14 0,-25 0-12 15,-8 32-8-15,0 22 6 16,-33 18-5-16,-18 7-6 16,10-7-3-16,27-13-1 15,14-21-2-15,22-17-1 16,76-21-9-16,33 0-8 16,5-33-22-16,9-2-84 15,-42 5-200-15</inkml:trace>
  <inkml:trace contextRef="#ctx0" brushRef="#br0" timeOffset="313457.1253">17577 16944 262 0,'-33'-3'113'16,"6"3"-63"-16,-3 0 3 16,22 0-1-16,-3 0 5 15,11-2 10-15,0-5-1 16,0 1-5-16,44-1-5 0,21 7 5 15,33 0-26-15,0 0-18 16,9 0-17-16,10 0-12 16,-11 0-116-16,-35-54-402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7:11:35.8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6294 5446 235 0,'0'0'142'15,"0"0"-108"-15,0 0 15 16,0 0-6-16,0-4-8 15,-8 4-17-15,3-1 4 16,5 1 5-16,-6 0-12 16,6 0-12-16,0 0-3 15,0 0-10-15,0 0-30 0,0 0-65 16,0 22-116-16</inkml:trace>
  <inkml:trace contextRef="#ctx0" brushRef="#br0" timeOffset="193.4328">6256 5814 361 0,'0'0'146'16,"0"4"-142"-16,0 7 2 0,6-4-6 15,7-3-7-15,-13-4-190 16</inkml:trace>
  <inkml:trace contextRef="#ctx0" brushRef="#br0" timeOffset="809.8001">7557 5185 344 0,'-6'-3'52'0,"-5"0"-11"15,9 3 18-15,-9 0-12 16,3 0-13-16,-6 0-3 15,3 0 3-15,-16 8-3 16,-33 41-11-16,-6 20-16 16,-18 17-1-16,18 11-2 15,15 5 1-15,23-3-1 0,23-4 1 16,5-14-2-16,0-16 0 16,19-21-2-16,19-15-2 15,-5-16-5-15,8-13-21 16,5 0-30-16,-8 0-85 15,-19-13-207-15</inkml:trace>
  <inkml:trace contextRef="#ctx0" brushRef="#br0" timeOffset="1093.4925">7748 5542 297 0,'0'0'86'0,"0"3"-72"15,32-3 48-15,20 0-5 16,3 0-14-16,-3 0-22 15,-14 0-12-15,-3 0-8 16,-5 0-1-16,-8 0-10 16,5 0-103-16,-8 7-216 0</inkml:trace>
  <inkml:trace contextRef="#ctx0" brushRef="#br0" timeOffset="1723.4859">8686 5557 210 0,'-19'35'123'0,"-1"11"-114"16,1-6 25-16,17 1-7 15,2-10-18-15,0-4-8 0,0-17 2 16,2-6-1-16,17-4 9 16,11-12-2-16,3-23 10 15,3-6-7-15,2 0-6 16,3-1-3-16,-3 4 3 16,8 4-1-16,1-1-2 15,4 4 0-15,1-3 10 16,14-2 1-16,-1 12-2 15,6-7 2-15,-3 11 9 16,-2 1 1-16,4 9 1 16,-10 10 1-16,-8 0-3 15,-5 0-11-15,-15 10-3 0,-4 12-3 16,2 2 2-16,-11 3-3 16,-11-1-2-16,-8 3-1 15,0-5 3-15,0 7 3 16,-57-4 0-16,-17-3 0 15,-19-2-7-15,-5-6-1 16,8-10-1-16,11-6 1 16,14 0 0-16,10 0 0 15,3 0-1-15,14-4 0 16,0-8 1-16,11-4-5 16,13-6-3-16,9-7-5 15,5-8-7-15,0-3 10 16,0 2 4-16,0 6 0 0,5 13 2 15,9 6-9-15,-14 9-21 16,0 4-30-16,0 0-18 16,0 11-1-16,-14 23-88 15</inkml:trace>
  <inkml:trace contextRef="#ctx0" brushRef="#br0" timeOffset="2420.525">10363 5577 380 0,'0'0'87'0,"0"0"-52"16,0 0 28-16,-11 0-6 15,-3 19-11-15,-13 17 5 16,-20 17-23-16,-18 4-21 16,-1-5-7-16,9-3-5 15,22-17-26-15,16-17-55 16,19-11-63-16,19-4-100 0</inkml:trace>
  <inkml:trace contextRef="#ctx0" brushRef="#br0" timeOffset="3013.8103">11025 5331 335 0,'0'0'35'15,"-5"9"-13"-15,-4 26 41 16,-4 9-18-16,2 3-17 16,8 7-10-16,3-5 4 15,0-8-5-15,0-8-1 16,17-17-4-16,13-9-3 15,16-7 2-15,8-4 9 16,-2-31 2-16,14-10-15 16,-9-10-4-16,8-6-2 15,-5-5 0-15,6-3 2 16,-1 3-3-16,1 5 1 16,-6 10 1-16,-3 16 4 15,-3 8 3-15,-10 12 0 0,-3 10 2 16,-16 5-1-16,7 0-4 15,1 0 0-15,0 17 0 16,-12 9-2-16,-1 8-1 16,-10 0 0-16,-10 5 1 15,0 0 2-15,0-3 2 16,0-2 1-16,-30-7-5 16,-16-9-1-16,-14-11-1 15,-11-7-2-15,-8 0 1 16,-14-18-1-16,3-15-1 15,3-2-2-15,25 0 0 16,15 6 0-16,6 1-5 16,17 3-5-16,16 9-4 15,8 1-9-15,0 5-10 0,8 8-25 16,57 2-64-16,12 0-32 16,2 8-167-16</inkml:trace>
  <inkml:trace contextRef="#ctx0" brushRef="#br0" timeOffset="3299.4998">12767 4646 376 0,'9'61'62'0,"1"28"30"15,-10 15 2-15,0 25-28 16,-10 13-20-16,-59 9-18 16,-34-4-8-16,-14-13-14 15,-14-18-6-15,19-21-22 16,14-22-52-16,10-30-118 15</inkml:trace>
  <inkml:trace contextRef="#ctx0" brushRef="#br0" timeOffset="4445.4722">11352 5245 93 0,'-5'5'53'0,"5"-2"-1"16,0-3-29-16,0 0-1 15,0 0 3-15,0-8-15 16,13-7-8-16,1-1 0 15,-3 3 3-15,-3-1 5 16,3 5-4-16,-11 2 3 16,8-1 4-16,-8-2-13 15,0 2 0-15,0 2 2 16,0 5 20-16,-8 1 17 16,-11 0 2-16,5 0-26 15,-10 0-11-15,10 6-3 0,1 6 3 16,-1-1 5-1,-5 4 2-15,11 5 2 0,-17-1-4 16,6-1 1-16,0-3 0 16,-3 3 4-16,3-7 1 15,0 9 0-15,0-9-2 16,0-1-8-16,5-3-5 16,1-4 0-16,7-3 0 15,6 0-2-15,0 0-2 16,0 0-9-16,0 0-9 15,0 0-21-15,0-8-38 16,0 6-81-16</inkml:trace>
  <inkml:trace contextRef="#ctx0" brushRef="#br0" timeOffset="5339.8252">8759 5396 22 0,'0'0'23'0,"6"0"-14"16,-1 0-3-16,1 0-4 15,-6 0 11-15,0 0 17 16,0 0 10-16,0 0 17 16,2 0-10-16,4 0-14 15,2-7-18-15,3 0-15 0,-3 0 4 16,-2 1-4-16,2 1 9 16,-8 5-2-16,0 0 0 15,0 0 1-15,5-3-6 16,9 3-2-16,-1-2-1 15,4-4 0-15,5 5-18 16,-3 1-34-16,2 0-44 16,-1 0-33-16</inkml:trace>
  <inkml:trace contextRef="#ctx0" brushRef="#br0" timeOffset="5519.553">8759 5396 12 0,'235'-44'16'0,"-235"44"26"16,0 0-8-16,0 0 25 15,0 0 6-15,0 0-22 16,0 0 10-16,0 0-18 0,0 0-10 15,0 0-4-15,-19 0 3 16,0 0-7-16,-22 20 0 16,0 4-3-16,-16 6-5 15,-1 4-6-15,-2-2-2 16,8 0-1-16,25-14-5 16,19 4-33-16,8-16-106 15</inkml:trace>
  <inkml:trace contextRef="#ctx0" brushRef="#br0" timeOffset="9865.4371">7295 8320 31 0,'-5'0'213'16,"-1"0"-202"-16,6 0 4 15,0 0 3-15,0 0 12 16,0 0 0-16,0 0-5 16,0 0-2-16,-5 0 4 15,5 0-3-15,0 0-18 16,0 0-5-16,0 0 1 16,0 0 2-16,0 0 14 15,24 0 4-15,4 0 1 16,-4 0-2-16,9 0-4 15,-1 0-4-15,1 0-2 16,0 0-7-16,-6 0-2 16,-8 0-2-16,-11 0 0 0,3 0-15 15,-5 0-97 1,-6-3-170-16</inkml:trace>
  <inkml:trace contextRef="#ctx0" brushRef="#br0" timeOffset="10157.3425">7336 8575 195 0,'0'0'142'16,"0"0"-107"-16,0 0 11 16,0 0-16-16,5 0 5 15,23 0-7-15,-4 0-19 16,3 0-6-16,-5 0-2 16,3 0-1-16,2 0-4 15,17 0-78-15,-3-11-153 16</inkml:trace>
  <inkml:trace contextRef="#ctx0" brushRef="#br0" timeOffset="10893.3282">8266 8132 70 0,'-11'7'69'0,"3"-1"-26"15,2-6-9-15,6 0 1 16,0 0-4-16,0 0-5 16,0 0 11-16,0 0 1 0,0 0-1 15,0 0-5-15,25-6-4 16,29-11 12-16,23-2-2 16,2-2 3-16,0 7-2 15,-14 2-11-15,-27 7 1 16,-16 5-7-16,-16 0-15 15,-6 0 0-15,0 29 18 16,0 13-6-16,-19 8-13 16,-47 4-2-16,1-8-2 15,13-12-2-15,36-15-3 16,10-13 3-16,6-6-4 16,0 0-2-16,55 0 6 0,10 0 2 15,0-4 2 1,-7 4 8-16,-17 0 1 0,-22 35 7 15,-19 15 4-15,0 15-1 16,-85 9-9-16,-46-3-7 16,-8-15-3-16,14-22-4 15,16-26-10-15,30-8-17 16,32-19-35-16,20-16-42 16,27-9-91-16,8-3-247 15</inkml:trace>
  <inkml:trace contextRef="#ctx0" brushRef="#br0" timeOffset="14845.1925">8061 14094 127 0,'-5'-5'32'16,"5"5"18"-16,0 0-14 15,-6 0-6-15,1 0-6 16,-9 0 2-16,14 0 10 16,0 0 2-16,-8 0-2 15,8 0-5-15,0 0-7 0,0 0-4 16,0 0-6-16,0 0-1 16,0 0 0-16,0 0 13 15,19 0 8-15,17 0-17 16,7 0-10-16,-10 0-2 15,0 0-4-15,-12 0-1 16,-1 0 0-16,-7 0-25 16,6 0-72-16,-13 9-80 15</inkml:trace>
  <inkml:trace contextRef="#ctx0" brushRef="#br0" timeOffset="15063.2223">8091 14340 258 0,'0'0'135'0,"0"0"-117"16,11 0 60-16,30 0-38 15,3 0-32-15,-12 0-6 16,-10 0-2-16,-3 0-4 15,14-6-61-15,-8-3-78 16</inkml:trace>
  <inkml:trace contextRef="#ctx0" brushRef="#br0" timeOffset="17441.5785">9288 13761 347 0,'-24'0'97'0,"21"3"-76"15,3-3-1-15,0 0-7 16,0 1-3-16,0 8-5 16,0 10-1-16,0 11 27 0,0 13-1 15,0 6-6-15,0 9-8 16,0 3-7-16,0-1-2 16,0-1-4-16,0-6-3 15,0-11-3-15,0-15-10 16,0-20-18-16,0-7-41 15,0-18-21-15,0-26-108 16</inkml:trace>
  <inkml:trace contextRef="#ctx0" brushRef="#br0" timeOffset="17747.2796">9283 13860 153 0,'-14'-4'234'16,"6"-5"-172"-16,8 0-12 15,0-6-26-15,35-5-7 16,28-3 21-16,11 2-9 16,10 0 4-16,1 10-7 15,-12 2-13-15,-26 9-9 16,-1 0 0-16,-16 12 7 16,-16 29 5-16,-14 19 1 15,0 13-1-15,-33 7-12 16,-52 1-4-16,1-9 1 15,-14-11-1-15,13-18-7 16,6-17-8-16,14-8-6 0,24-8-11 16,16-6-11-1,25-4-21-15,0 0-13 0,6 0-56 16,40-17-205-16</inkml:trace>
  <inkml:trace contextRef="#ctx0" brushRef="#br0" timeOffset="18033.269">9956 14163 353 0,'-5'27'57'16,"5"3"-45"-16,5-9 13 0,42-12 2 15,10-6-9-15,6-3 8 16,-1-7 23-16,-7-23-4 15,-17-9 5-15,-13 4-15 16,-23 5-9-16,-2-1-15 16,-2 11-6-16,-42 5 4 15,-16 7-8-15,0 8-1 16,16 0-12-16,17 0-14 16,27 0-29-16,0 6-46 15,8 4-65-15,36-3-28 16</inkml:trace>
  <inkml:trace contextRef="#ctx0" brushRef="#br0" timeOffset="18483.3696">10643 14004 284 0,'0'0'64'16,"0"0"-24"-16,0 0-11 15,0 0 1-15,0 0 1 16,-5 0 0-16,5 5 6 16,0 11 5-16,0 11-7 15,0 4-7-15,0 11-1 16,0-7-3-16,0 0-8 16,0-12-8-16,8-12-6 0,6-11-1 15,16 0-1 1,11-22 6-16,16-22-3 0,-5-6-2 15,-17 9-1-15,-8 10 2 16,-16 15-2-16,-5 12 1 16,-6 4-1-16,0 9-1 15,0 26 1-15,0 13 1 16,0-1-1-16,0-12 0 16,0-18-1-16,0-11-3 15,8-6 1-15,30-20 3 16,-2-19 1-16,2-8 3 15,-6 4 1-15,-18 11-3 0,-14 9-1 16,0 10-1 0,0 7-23-16,0 2-60 15,0 4-85-15,6 0-98 0</inkml:trace>
  <inkml:trace contextRef="#ctx0" brushRef="#br0" timeOffset="18835.2375">11328 14034 264 0,'0'0'96'15,"0"0"-78"-15,0 14 17 0,0 10 20 16,0 6-13-16,0 5 1 15,-14 0-1-15,6-3-4 16,2-11-21-16,6-13-13 16,0-8-3-16,0-8 2 15,39-29 7-15,34-9-3 16,-2 2 7-16,3 13 5 16,-17 12 9-16,-11 15-9 15,-7 4-14-15,-18 15 1 16,-21 28 0-16,0 6-3 15,0-2-3-15,0-10-24 16,0-17-42-16,0-16-68 16,19-4-101-16</inkml:trace>
  <inkml:trace contextRef="#ctx0" brushRef="#br0" timeOffset="19322.7188">12571 13544 370 0,'0'-1'53'0,"0"-6"8"16,0 7-23-16,0 0-5 15,0 0 1-15,0 21 2 16,0 16-12-16,-46 15-8 15,-12 12-5-15,-7 14-2 16,-3-6 0-16,19-10-4 16,27-19-3-16,17-21-2 15,5-18 1-15,38-4 5 0,60-8 6 16,14-28 0-16,5 4 1 16,-16 2 1-16,-25 11 0 15,-21 6-6-15,-23 6-8 16,-13 5-1-16,-5-7-12 15,-3-3-39-15,11-2-65 16,-11-13-134-16</inkml:trace>
  <inkml:trace contextRef="#ctx0" brushRef="#br0" timeOffset="19547.3174">13127 13332 455 0,'-13'0'130'16,"13"32"-75"-16,0 19 9 16,0 20-11-16,-11 5-21 15,3 13-2-15,-3 8-1 16,-8 1-3-16,5-9-8 16,6-18-13-16,-3-22-5 15,11-17-8-15,0-25-22 16,0-7-64-16,38-46-138 15</inkml:trace>
  <inkml:trace contextRef="#ctx0" brushRef="#br0" timeOffset="22587.3646">24170 1367 153 0,'0'-2'97'0,"0"-2"-44"0,-8 0 11 16,8-2-22-16,-6-7-5 16,6 2 1-16,0 1 1 15,0 6 3-15,0-2-9 16,0 6-11-16,0 0-2 16,0 0-8-16,0 0-1 15,-5 0-4-15,-3 0-2 16,8 0-3-16,-11 0 1 15,11 8-1-15,-8 23 3 16,-6 19 3-16,1 8-3 16,2 6-3-16,2 4 2 15,-10-7-3-15,11-1 1 16,-3-15-2-16,-2-13 1 0,4-15-1 16,9-15 0-16,0-2 1 15,0 0 1-15,3-41 1 16,27-23 0-16,6-18-3 15,-9-14 0-15,11-1 0 16,-11 16 0-16,-2 17 0 16,2 24 0-16,-16 23 1 15,-8 12-1-15,-3 5-2 16,0 5 0-16,5 33 2 16,6 16 1-16,-3 13 3 0,-8-6-1 15,6-13-1 1,7-13-1-16,6-16-1 0,-5-15-1 15,5-4 1-15,14 0 1 16,13-29 2-16,9-13-1 16,2-3-2-16,-16 9 0 15,-8 8 0-15,-1 14 0 16,-7 14-1-16,2 0 0 16,-2 15-2-16,-6 26 2 15,-6 9 1-15,-13 7 1 16,0-5-1-16,0-3 0 15,0-11-4-15,0-8-19 16,0-6-36-16,0 0-68 16,0 5-22-16</inkml:trace>
  <inkml:trace contextRef="#ctx0" brushRef="#br0" timeOffset="22789.5574">25343 1465 621 0,'0'0'13'16,"0"13"-11"-16,-11 25 8 16,-3 8-10-16,-8-2 0 15,-2-3-52-15,10-3-93 16,0-16-67-16</inkml:trace>
  <inkml:trace contextRef="#ctx0" brushRef="#br0" timeOffset="22953.9287">25482 1136 130 0,'0'-13'384'15,"-3"11"-350"-15,3 2 24 16,-11 0-39-16,11 0-19 15,0 0-16-15,0 0-32 16,0 31-70-16,0 17-61 16</inkml:trace>
  <inkml:trace contextRef="#ctx0" brushRef="#br0" timeOffset="23342.9567">25926 1431 447 0,'-33'0'52'0,"9"10"-12"16,-12 25 8-16,-2 9-20 15,5 4-10-15,28-10-7 16,5-5-1-16,0-21-1 16,19-12-8-16,52-10 0 15,22-40 3-15,18-29-2 16,-1-24 0-16,-4-6 0 0,-22 2 1 15,-18 8 8-15,-25 12 2 16,-28 12-11-16,-7 15 1 16,-6 23-2-16,0 16 1 15,0 20 8-15,0 1 2 16,-6 22-8-16,-21 28 1 16,-6 16-4-16,6 17 0 15,8 6-1-15,19 3 0 16,0-4 0-16,0-9-4 15,6-15-8-15,26-12-25 16,9-17-36-16,11-9-47 16,-19-12-25-16,-12-14-200 15</inkml:trace>
  <inkml:trace contextRef="#ctx0" brushRef="#br0" timeOffset="23621.0375">26902 912 360 0,'0'0'85'0,"0"0"-40"16,0 0 22-16,0 0-36 16,0 0-23-16,0 0-2 15,0 25 19-15,0 17 21 0,0 18-21 16,0 15-2-1,0 14-1-15,-33 10-9 0,1 1-12 16,-6-6-1-16,10-13-5 16,15-11-13-16,-1-15-25 15,14-20-49-15,0-12-55 16,0-21-33-16</inkml:trace>
  <inkml:trace contextRef="#ctx0" brushRef="#br0" timeOffset="23809.3268">27197 1373 346 0,'0'0'234'16,"0"0"-210"-16,0 26 39 0,0 13-18 16,0 6-35-16,0-1-10 15,0-1-11-15,-11-3-31 16,-6-3-58-16,-7-2-69 15,-17-13-168-15</inkml:trace>
  <inkml:trace contextRef="#ctx0" brushRef="#br0" timeOffset="23973.0767">27251 1111 335 0,'0'0'191'15,"0"0"-189"-15,0 0-2 16,0 5-5-16,0 23-3 16,19 21-78-16,-13 15-94 15</inkml:trace>
  <inkml:trace contextRef="#ctx0" brushRef="#br0" timeOffset="24259.2323">27360 1554 120 0,'0'0'220'16,"0"0"-161"-16,0 0 16 16,0 0-23-16,0 0-21 15,0 0-11-15,19 0 4 0,9 0-7 16,13 0 1 0,10-7-4-16,15-16 8 0,10 0 0 15,-10 3 10-15,-17 7-1 16,-11 10-6-16,-11 3-8 15,-21 0-6-15,-1 24-1 16,-5 14-2-16,0 10-7 16,0-4-1-16,0-4-15 15,0-10-39-15,0-10-30 16,0-8-33-16,41-8-77 16,5-4-171-16</inkml:trace>
  <inkml:trace contextRef="#ctx0" brushRef="#br0" timeOffset="24581.1589">28214 1591 33 0,'13'-16'497'0,"39"-4"-491"16,46-10 49-16,6-8 0 15,-17-8-12-15,-16 1-11 16,-19 10-8-16,-19 11-17 15,-33 9-4-15,0 6 5 16,-28 9 7-16,-62 0-13 16,-27 40-1-16,-14 21-1 15,25 1 0-15,21 1 1 16,14-7-1-16,39-10 0 0,18-7 1 16,14-10-1-16,30-6 0 15,38-11 1-15,36-4-2 16,2-8 1-16,11 0-4 15,1 0-22-15,-7-13-53 16,-26-1-119-16,-25 3-267 16</inkml:trace>
  <inkml:trace contextRef="#ctx0" brushRef="#br0" timeOffset="24911.2344">29250 1094 318 0,'0'-8'330'15,"0"8"-291"-15,0 0 42 0,0 0-56 16,0 0-25 0,0 0-16-16,0 0-26 0,0 0-52 15,0 8-73-15,0 12-281 16</inkml:trace>
  <inkml:trace contextRef="#ctx0" brushRef="#br0" timeOffset="25083.1496">29182 1431 633 0,'-25'0'123'0,"20"7"-111"15,5 7 0-15,0-7-12 16,0-7-66-16,24 0-146 16</inkml:trace>
  <inkml:trace contextRef="#ctx0" brushRef="#br0" timeOffset="26222.9858">29765 1075 404 0,'-11'0'48'0,"11"0"-20"16,0 0 20-16,0 0-11 16,0 0-15-16,0 4 7 15,6 18 6-15,13 6-10 16,8 7-3-16,0 9-8 0,-2 0-12 15,2-1-2-15,3-6-5 16,-14-8-20-16,14-8-59 16,-10-14-87-16,-4-7-95 15</inkml:trace>
  <inkml:trace contextRef="#ctx0" brushRef="#br0" timeOffset="26433.3774">30480 930 401 0,'0'0'106'0,"-20"21"-68"16,-12 29 44-1,-15 25-33-15,-24 29-23 0,-21 12-10 16,-25 9-4 0,5 1 1-16,-6-18-13 0,26-11 0 15,21-16-15-15,44-21-23 16,21-23-52-16,6-26-55 15,30-11-49-15</inkml:trace>
  <inkml:trace contextRef="#ctx0" brushRef="#br0" timeOffset="26673.0563">30316 1518 288 0,'27'0'158'15,"25"0"-135"-15,13 0 63 16,9-6-61-16,-3-2-13 16,-6-6-5-16,-5 0-6 15,-21 4-1-15,-12 3-3 16,-3 3-68-16,-24 3-241 15</inkml:trace>
  <inkml:trace contextRef="#ctx0" brushRef="#br0" timeOffset="27311.0483">30422 1727 311 0,'0'-2'148'0,"0"-2"-86"16,38 3 25-16,9-5-68 16,5-6-5-16,13-1 1 15,-5 4-5-15,-3-1-10 0,-10 8 0 16,-1-3-12-16,-5 5-70 15,-17 0-105-15</inkml:trace>
  <inkml:trace contextRef="#ctx0" brushRef="#br0" timeOffset="27723.0276">31044 1290 271 0,'-8'0'222'0,"8"0"-200"15,0 0 30-15,2 0-21 16,42 0-10-16,8 0-11 0,-6 0 0 15,-5-5-5-15,-8 0-5 16,-14 3-1-16,-5 2-15 16,5 0-110-16,-19 0-205 15</inkml:trace>
  <inkml:trace contextRef="#ctx0" brushRef="#br0" timeOffset="28039.472">31707 992 92 0,'0'0'411'16,"0"1"-399"-16,-20 33 51 15,-7 10-33-15,-14 6-19 16,-5 11-9-16,-6 9 0 15,0-7-1-15,25-10 0 16,11-14-1-16,16-25-1 16,0-14-1-16,62 0 1 15,26-14 1-15,2-11-1 16,-11 3 1-16,-19 4 0 16,-3 3 0-16,-22 3 0 15,-2-7-9-15,11 13-89 0,-25-10-125 16</inkml:trace>
  <inkml:trace contextRef="#ctx0" brushRef="#br0" timeOffset="28271.4511">32230 878 501 0,'-38'29'78'0,"24"26"-18"15,-19 19 8-15,1 23-30 16,-9 14-18-16,3 5-2 16,5 2-2-16,6-5-5 15,-6-13-8-15,8-11-3 16,6-20-3-16,11-25-8 0,8-22-27 16,0-22-58-16,25-22-151 15</inkml:trace>
  <inkml:trace contextRef="#ctx0" brushRef="#br0" timeOffset="58450.9603">5948 7024 250 0,'-8'-1'241'16,"-11"1"-229"-16,19 0-7 15,0 0-2-15,0 0-2 16,0 0-1-16,0 0 0 0,0 0-3 15,0 0-14-15,11 7-53 16,-3-2-87-16</inkml:trace>
  <inkml:trace contextRef="#ctx0" brushRef="#br0" timeOffset="58646.7844">5902 7388 245 0,'0'4'149'0,"0"3"-146"16,0-7 2-16,19 5-5 16,14-5-1-16,-9 0-78 15</inkml:trace>
  <inkml:trace contextRef="#ctx0" brushRef="#br0" timeOffset="59478.7219">7527 6679 231 0,'0'-2'146'15,"-8"2"-132"-15,8 0 14 16,-6 0 5-16,-7 0-10 16,-15 0-6-16,-10 0-4 15,-8 0-8-15,-6 0 1 16,-13 0 4-16,5 0-2 16,-11 0-3-16,5 0-2 15,14 0-1-15,1 0-1 16,10 6-1-16,8 1 1 0,14-1-1 15,11-4 0-15,2 0 0 16,6-2 0-16,0 0 2 16,0 0 1-16,0 0 7 15,-5 0 12-15,5 0-7 16,0 3-5-16,0 8-4 16,0 11 10-16,0 8 0 15,0 8-9-15,0 9-3 16,0 8 1-16,0 12-3 15,-36 14 0-15,-2 14-2 16,0 0 1-16,-3-5-1 0,8-19 0 16,20-21-1-1,7-16 0-15,6-13 0 0,0-11 0 16,0-6 0-16,0-4-1 16,0 0-1-16,28 0 3 15,29 0 4-15,3 0 8 16,0 0-1-16,-8 0-2 15,-6 0-6-15,-8 0-3 16,-19 0-1-16,0 0-5 16,3 0-30-16,3 0-87 15,-12 0-143-15</inkml:trace>
  <inkml:trace contextRef="#ctx0" brushRef="#br0" timeOffset="59876.7638">7532 7151 54 0,'0'0'322'15,"0"0"-302"-15,0 0 16 16,25 0 33-16,24-5-15 15,8-3-13-15,3-5-10 16,-14 3 4-16,-2-2-18 16,-11 6-12-16,-11 4-5 15,-3 2 0-15,13-2-9 16,7-1-91-16,-1-7-235 16</inkml:trace>
  <inkml:trace contextRef="#ctx0" brushRef="#br0" timeOffset="60356.968">8241 6851 87 0,'0'0'224'16,"0"3"-215"-16,6 0 16 16,32-3 15-16,8 0-8 15,20 0-3-15,7-14 10 16,12-5-6-16,-1-4 0 15,4 2-5-15,-18 2-12 16,-10 7-4-16,-8 6-7 16,-25 6-2-16,-7 0-2 15,-1 0 0-15,-19 8-1 16,0 23 3-16,0 9 7 16,0 11 0-16,-33 14-1 15,-19 17 2-15,-13 13 0 0,-14 7 4 16,-9-4-1-16,12-9-7 15,21-20-7-15,12-18-1 16,29-20-6-16,14-15-11 16,0-10-46-16,19-6-74 15,33-10-214-15</inkml:trace>
  <inkml:trace contextRef="#ctx0" brushRef="#br0" timeOffset="60572.8267">9157 7482 456 0,'-27'39'27'0,"-6"11"31"15,-10 3-2-15,-17-1-29 16,2-3-19-16,4-9-8 15,21-15-5-15,14-15-33 16,19-10-130-16</inkml:trace>
  <inkml:trace contextRef="#ctx0" brushRef="#br0" timeOffset="60986.8934">9904 7024 411 0,'0'0'25'15,"0"0"35"-15,47 0-1 16,5 0-19-16,13 0-8 15,-5-1-2-15,-14-5-10 16,-16 0-15-16,-13 6-5 16,2 0-1-16,14 0-11 15,-3 0-77-15,5 0-138 16</inkml:trace>
  <inkml:trace contextRef="#ctx0" brushRef="#br0" timeOffset="61428.8888">10769 6743 313 0,'0'0'116'0,"0"0"-80"16,0 0 27-16,5 8 0 16,9 23-9-16,-6 9-16 15,6 15-5-15,-14 6 1 16,0 3-6-16,0 4-19 16,-14-5-8-16,6 1-1 0,-3-6-5 15,11-10-7-15,0-17-62 16,0-25-90-16,19-6-109 15</inkml:trace>
  <inkml:trace contextRef="#ctx0" brushRef="#br0" timeOffset="61944.781">11085 6657 318 0,'0'4'43'16,"0"-1"-11"-16,0-3 15 15,38 0-2-15,22 0-6 16,6-3 1-16,13-9-6 16,-3 1 2-16,-10 1-5 15,-15 7-18-15,-23-1-9 16,-15 4-3-16,1 0 0 16,-9 0-1-16,9 0 0 15,-14 29 0-15,8 19 5 0,-2 11-3 16,-6 13 0-16,5 12-2 15,-5 3 0-15,0 10 0 16,0 3 1-16,0-13 4 16,8-6 2-16,-2-16 2 15,7-15-4-15,-7-13 4 16,-6-13 0-16,0-8 2 16,0-6-3-16,-25-8 0 15,-48-2 2-15,-26 0-9 16,-12-2-1-16,21-24-7 15,35 6-40-15,25 9-89 16,17-10-339-16</inkml:trace>
  <inkml:trace contextRef="#ctx0" brushRef="#br0" timeOffset="100282.3953">7336 9954 77 0,'0'0'64'15,"0"0"-15"-15,0 0 63 16,-14 0-46-16,14 0-25 16,-13-2-4-16,7 2-4 0,6-2-3 15,0 2-1 1,0 0-9-16,0 0-9 0,0 0-6 15,0 0-1-15,0 0 1 16,0 0-1-16,0-4-2 16,38-4 1-16,9 2 5 15,5-3 0-15,-17-1-7 16,3 2-1-16,-11 5-2 16,3 3-7-16,-8 0-36 15,-11 0-92-15,-11 0-114 16</inkml:trace>
  <inkml:trace contextRef="#ctx0" brushRef="#br0" timeOffset="100478.4732">7311 10171 234 0,'50'-8'209'0,"9"-4"-200"15,21-6 56-15,-15 4-38 16,-8 2-23-16,-16-5-4 16,-8 6-13-16,-6-2-93 15,-13-3-167-15</inkml:trace>
  <inkml:trace contextRef="#ctx0" brushRef="#br0" timeOffset="100868.5986">8536 9505 288 0,'0'0'92'0,"-9"0"-78"15,-1 15 14-15,-4 13 15 16,-5 3-8-16,3 8-15 15,-1 3-2-15,-5-2-4 16,3-1-7-16,6-4-7 16,-1-10-5-16,3-8-36 15,11-12-38-15,0-5-39 16,0 0-59-16</inkml:trace>
  <inkml:trace contextRef="#ctx0" brushRef="#br0" timeOffset="101084.5702">8830 9460 275 0,'0'0'111'16,"0"0"-104"-16,0 6 34 16,0 21 17-16,0 6-11 15,0 4-16-15,0 1-12 16,-13 0-14-16,-15-5-5 15,4-5-5-15,5-10-28 16,0-6-55-16,2-3-46 0,-13-9-118 16</inkml:trace>
  <inkml:trace contextRef="#ctx0" brushRef="#br0" timeOffset="101302.2764">8121 9515 371 0,'0'-8'36'0,"8"1"-2"15,71-2 18-15,31-7 3 16,23-3-8-16,12-6-15 16,-14-2-10-16,-9 2-8 15,-29 0-14-15,-9 2-1 0,-10 5-21 16,11 6-78-16,-20 8-114 15</inkml:trace>
  <inkml:trace contextRef="#ctx0" brushRef="#br0" timeOffset="101542.5146">10068 9113 392 0,'-25'0'72'0,"17"0"-51"0,-19 2 2 15,-6 30 17 1,-29 21 1-16,-12 20-16 0,-38 18 7 16,-19 13-4-16,-19 11 1 15,6 2-12-15,13-9-14 16,19-11-3-16,28-22-10 16,18-24-10-16,39-21-25 15,27-19-17-15,0-11-45 16,52 0-64-16</inkml:trace>
  <inkml:trace contextRef="#ctx0" brushRef="#br0" timeOffset="102014.5406">9654 9784 169 0,'-17'0'55'16,"17"0"-4"-16,-2 0-9 15,2 0-4-15,0 0 8 16,0-8-9-16,13 1 10 15,33-3 16-15,6 2-10 0,3 4-12 16,-17 4-6 0,-5 0-9-16,-28 0-12 0,-5 16-4 15,0 22 16-15,-33 12-1 16,-37 1-8-16,-10-1-10 16,34-18-5-16,13-13-1 15,28-15-1-15,5-4 0 16,0 0 0-16,46 0 0 15,12 0 8-15,7 3-1 16,-32 18-2-16,-33 23 2 16,0 19 12-16,-90 10-6 15,-41 0-8-15,-14-12-5 16,6-25-17-16,36-25-59 16,51-11-59-16,30-22-143 15</inkml:trace>
  <inkml:trace contextRef="#ctx0" brushRef="#br0" timeOffset="102630.5128">5847 11363 104 0,'-24'0'337'0,"16"0"-308"15,8 0-9-15,32 0 8 0,23 0 12 16,10-6-22 0,-13-4-8-16,-6 1-7 0,-13 1-2 15,-8 4-1-15,2-2-10 16,6 6-67-16,-6 0-94 16</inkml:trace>
  <inkml:trace contextRef="#ctx0" brushRef="#br0" timeOffset="102810.408">5809 11645 429 0,'14'0'36'0,"65"0"61"15,5 0-50-15,-5 0-39 0,-13 0-8 16,5-8-2-16,-6-9-121 15,-19-6-260-15</inkml:trace>
  <inkml:trace contextRef="#ctx0" brushRef="#br0" timeOffset="103522.2996">7303 11166 302 0,'-13'0'43'15,"13"0"-18"-15,0 0 4 16,0 0 3-16,0 0-1 16,0 0-8-16,0 0 0 15,0 0 3-15,13-3 1 16,20-5-1-16,5-3-2 15,8-2 2-15,1 3-2 0,-14 1 0 16,-6 6-11 0,-16 3-9-16,-9 0-3 0,-2 0 2 15,0 3-2-15,0 22 9 16,0 15 0-16,-54 12 1 16,-17 7-5-16,-8 3-5 15,0-5 0-15,19-8-1 16,14-8 0-16,26-17 1 15,20-3-1-15,0-13-1 16,20-4 1-16,40-4 0 16,13 0 1-16,4 0 1 15,-9-6-1-15,-11-10-1 16,-11 3-1-16,-13-3-6 16,-6-3-50-16,3 2-108 15,-22-3-231-15</inkml:trace>
  <inkml:trace contextRef="#ctx0" brushRef="#br0" timeOffset="103844.3825">8045 11147 17 0,'5'0'277'0,"-5"0"-254"16,0 1 38-16,0 29-13 16,0 10-18-16,0 8-10 15,-27 4 2-15,0 0 1 16,-3-1-4-16,-3-4-11 15,14-11-7-15,5-11-1 16,14-15-12-16,0-10-56 16,0 0-77-16,33-18-174 15</inkml:trace>
  <inkml:trace contextRef="#ctx0" brushRef="#br0" timeOffset="104070.4883">8274 11155 17 0,'0'0'294'16,"0"0"-280"-16,0 4 8 15,0 19 39-15,0 11-10 16,-8 6-3-16,-11 3-2 16,-6 10-13-16,-2-6-21 15,-6-3-9-15,14-6-3 16,-3-7-1-16,11-11-8 15,11-10-64-15,0-9-53 0,0-1-74 16</inkml:trace>
  <inkml:trace contextRef="#ctx0" brushRef="#br0" timeOffset="104288.4909">7919 11141 384 0,'-8'-2'71'0,"8"2"-41"16,0 0 9-16,47 0 23 15,37 0-17-15,3 0-1 16,25 0-11-16,5-8-15 16,1-14-16-16,-7-3-2 15,-4-2-11-15,-4 0-92 0,-26 0-228 16</inkml:trace>
  <inkml:trace contextRef="#ctx0" brushRef="#br0" timeOffset="105210.3924">8154 11919 282 0,'-6'0'45'16,"6"0"-40"-16,0 0 7 16,0 0 8-16,47 0 9 15,32-22 13-15,30-23-1 16,30-14 19-16,25-17-16 16,40-12-7-16,12-12-6 15,18-9-11-15,-5 5-10 16,-19 9-4-16,-46 21-5 0,-58 18-1 15,-46 19-8 1,-27 13-31-16,-9 17-107 0,-24 7-144 16</inkml:trace>
  <inkml:trace contextRef="#ctx0" brushRef="#br0" timeOffset="105794.4767">9283 11677 136 0,'-33'0'81'0,"0"8"-58"15,1 6 24-15,4-5-14 16,9-1 1-16,11-1 0 15,-3 10 5-15,-22 8 2 16,6 13-5-16,-19 5-9 16,8 14-9-16,-1 2-2 15,7 0-6-15,10-7 1 16,8-13-7-16,14-10-4 16,0-15-5-16,0-8-10 15,14-6-20-15,38 0-30 0,8-9-27 16,-8-9-88-16</inkml:trace>
  <inkml:trace contextRef="#ctx0" brushRef="#br0" timeOffset="106080.2553">9465 11781 295 0,'-19'0'33'0,"19"13"-7"16,-8 9 24-16,3 8-16 16,-1-2-10-16,4-1-7 15,2-2-9-15,0-6-7 16,0-6-1-16,0-4 0 15,0-9-11-15,0 0-43 16,13 0-59-16,20-22-60 16</inkml:trace>
  <inkml:trace contextRef="#ctx0" brushRef="#br0" timeOffset="106274.5668">9465 11781 344 0,'268'-80'60'16,"-268"87"-45"-16,-6 15 16 16,1 0-3-16,-3 6-8 15,2-1-13-15,-8 0-2 16,4-5-5-16,1-4 0 16,-4-7-8-16,5-4-42 15,-11-5-98-15</inkml:trace>
  <inkml:trace contextRef="#ctx0" brushRef="#br0" timeOffset="106469.9678">9275 11831 165 0,'0'0'205'16,"0"-3"-195"-16,27-9 27 15,44-1 14-15,2-3-18 16,12-1 2-16,8 5-10 15,-23-1-8-15,4 3-12 16,-22-2-5-16,-6 6-8 16,1-1-130-16,2-4-220 15</inkml:trace>
  <inkml:trace contextRef="#ctx0" brushRef="#br0" timeOffset="106688.6256">10338 11526 292 0,'-46'22'152'0,"5"16"-118"16,-6 6 36-16,-4 11-41 15,-7 7-10-15,-15 7-14 16,2 7-1-16,-3-6 0 16,3-4-2-16,19-18-2 15,25-12-2-15,14-19-8 16,13-9-39-16,0-8-54 15,32 0-39-15,23-30-101 16</inkml:trace>
  <inkml:trace contextRef="#ctx0" brushRef="#br0" timeOffset="107084.4072">10221 11846 42 0,'0'0'176'16,"0"-1"-144"-16,0-3-11 15,0 0 16-15,0-5 5 16,30-9 1-16,2 6 4 16,1-1-1-16,3 5 8 0,-12 8-10 15,-5 0-22-15,-5 0-11 16,-14 26 5-16,0 8 8 15,-25 4-11-15,-10-4-10 16,5-11-3-16,22-13 0 16,8-10-2-16,0 0-2 15,52-16 3-15,18-12 1 16,4 4 0-16,-3 13 0 16,-22 11 0-16,-11 0 0 15,-24 23 2-15,-14 17 0 16,0 9 3-16,-52 4-5 15,-8-13 0-15,8-13-24 0,19-17-62 16,33-10-66-16,0-22-187 16</inkml:trace>
  <inkml:trace contextRef="#ctx0" brushRef="#br0" timeOffset="107272.3922">11091 11463 507 0,'0'51'73'16,"0"29"-9"-16,0 14-17 15,0 21-18-15,-41-2-3 16,-36-4-19-16,-2-24-7 16,33-31-12-16,21-43-96 15,9-31-269-15</inkml:trace>
  <inkml:trace contextRef="#ctx0" brushRef="#br0" timeOffset="108614.6703">12165 11102 257 0,'-19'0'67'16,"19"0"-52"-16,0 0 15 16,0 0-2-16,0 0 9 15,0 0 3-15,19 0 25 16,27-7-6-16,20-5-14 15,4-2-10-15,-4 2-18 0,-20 0-12 16,-10-1-4 0,-12 7-1-16,9 3-11 0,-8 3-36 15,2 0-107-15,-27 2-71 16</inkml:trace>
  <inkml:trace contextRef="#ctx0" brushRef="#br0" timeOffset="108786.3486">12296 11330 327 0,'-33'5'77'0,"28"1"-44"15,5-2 46-15,19-4-34 0,51 0 1 16,23-4-20-16,5-7-20 16,-13-6-6-16,2 3-21 15,-2-2-95-15,-25-8-240 16</inkml:trace>
  <inkml:trace contextRef="#ctx0" brushRef="#br0" timeOffset="109440.1243">14005 10584 340 0,'-5'0'41'0,"5"0"-3"16,0-4-2-16,13-5 5 15,26-1-3-15,2-3-2 16,10 4 5-16,1 1-5 16,0 5-9-16,-11 3-7 15,-22 0-11-15,-5 0-6 16,-14 0 1-16,0 23 0 15,0 12 0-15,-28 7-1 0,-32 14-2 16,-16 2-1 0,11-3 1-16,13-8-1 0,24-16 0 15,28-6-1-15,0-9 1 16,0-7 1-16,52-2-1 16,8-7 3-16,11 0-3 15,-19 0 0-15,0 0 0 16,-6 0 0-16,0-4-23 15,1-7-104-15,-20-3-209 16</inkml:trace>
  <inkml:trace contextRef="#ctx0" brushRef="#br0" timeOffset="109680.7612">14943 10644 217 0,'0'0'232'0,"0"0"-227"16,0 23-3-16,0 4-2 15,0 2 0-15,0 1 1 16,0 5 0-16,0 4 8 16,-5-5 12-16,-9 1-8 15,9-3-11-15,2-8-2 16,3-3-11-16,0-12-108 15,0-9-254-15</inkml:trace>
  <inkml:trace contextRef="#ctx0" brushRef="#br0" timeOffset="109874.2686">15213 10619 339 0,'0'0'66'15,"0"0"-49"-15,0 24 28 16,0 9-10-16,0 5-3 16,0 7-20-16,0-2-9 15,-27-4-3-15,0-9 0 16,8-4-11-16,-14-6-120 0</inkml:trace>
  <inkml:trace contextRef="#ctx0" brushRef="#br0" timeOffset="110100.7317">14649 10702 411 0,'73'-26'37'15,"56"2"17"-15,15 0 14 16,20-3-28-16,-1 6-7 15,-16 2-12-15,-29 6-17 0,-28 11-4 16,-30 2-7 0,-28 0-53-16,-18 0-110 0,-14 11-218 15</inkml:trace>
  <inkml:trace contextRef="#ctx0" brushRef="#br0" timeOffset="110362.2942">14033 11357 303 0,'84'-24'194'0,"41"-5"-152"16,39-5 53-16,5-5-56 15,8-5-22-15,-32 5-4 16,-14 3-8-16,-39 10-5 16,-21 12-2-16,-24 4-19 15,-20 10-81-15,-27 0-184 16</inkml:trace>
  <inkml:trace contextRef="#ctx0" brushRef="#br0" timeOffset="110692.3634">14687 11514 338 0,'0'34'97'0,"0"13"-55"16,0 16 36-16,-19 2-38 15,0 5-31-15,11-11-8 16,2-10-1-16,6-13-10 15,0-19-116-15,22-17-187 16</inkml:trace>
  <inkml:trace contextRef="#ctx0" brushRef="#br0" timeOffset="111194.2921">16031 11091 277 0,'-19'0'140'0,"5"-5"-125"16,9 5 23-16,-9 0 3 15,1 0-4-15,-12 0-15 16,-2 5-5-16,0 6 3 16,8-5-6-16,19-6-10 15,0 0-2-15,0 0 0 16,0 0 6-16,0-13 0 16,19 2-3-16,-14 10 13 15,-5 1 0-15,0 0-8 16,0 14-5-16,-24 13-5 15,-9 2-3-15,19-21-89 16,14-8-368-16</inkml:trace>
  <inkml:trace contextRef="#ctx0" brushRef="#br0" timeOffset="111809.9793">16844 10584 301 0,'-8'0'95'15,"8"-6"-83"-15,0-4 24 0,21-7 7 16,26-3 8 0,4 4-10-16,-18 8 5 0,-8 8-5 15,-12 0-23-15,-13 21-7 16,0 16-3-16,-13 7-4 16,-39 2-1-16,-5-7-3 15,16-15 1-15,27-15 0 16,14-9-1-16,0 0 2 15,46-22 2-15,28-6-2 16,5 6 6-16,-13 7 3 16,-23 10 9-16,-15 5-4 15,-20 8-7-15,-8 31 4 0,-3 16-3 16,-82 5 0 0,-26-4-6-16,2-12-3 0,2-16-1 15,34-14-9-15,21-14-29 16,27 0-48-16,25 0-74 15,0 0-142-15</inkml:trace>
  <inkml:trace contextRef="#ctx0" brushRef="#br0" timeOffset="112034.3502">16282 11270 392 0,'0'0'46'0,"76"-11"-1"0,42-24 22 16,15-11-27-16,9 1 1 15,2 3-5-15,-32 12-8 16,-27 7-16-16,-31 10-12 16,-10 11-8-16,-9 2-31 15,-10 0-138-15,-17 9-282 16</inkml:trace>
  <inkml:trace contextRef="#ctx0" brushRef="#br0" timeOffset="112342.4881">16694 11414 241 0,'-41'13'147'0,"8"7"-105"16,0 11 38-16,1 3-16 16,-1 10-25-16,-5 6-18 15,-14 2-3-15,6 3-13 16,-6-9-2-16,19-7-3 15,19-9 0-15,14-12-3 0,0-18-10 16,33 0-74-16,38-9-82 16,14-25-47-16</inkml:trace>
  <inkml:trace contextRef="#ctx0" brushRef="#br0" timeOffset="112536.1506">16876 11468 399 0,'-8'-1'98'0,"3"1"-79"16,-1 0 3-16,6 11 27 16,0 15-22-16,0 12-11 15,-8 9-5-15,-11 5-4 16,0-5-5-16,0 2-2 16,11-9 0-16,2-10-8 0,6-8-45 15,0-10-107-15,0-12-98 16</inkml:trace>
  <inkml:trace contextRef="#ctx0" brushRef="#br0" timeOffset="112800.5979">16339 11494 318 0,'-13'-13'175'16,"13"0"-119"-16,32 8 0 15,34-7 3-15,32 1-12 16,0-4-4-16,8 0-7 16,-7 0-11-16,-1-5-15 15,-25 2-10-15,9-4-8 16,-3 3-61-16,-13-14-136 15</inkml:trace>
  <inkml:trace contextRef="#ctx0" brushRef="#br0" timeOffset="114448.4414">17675 10979 297 0,'-11'-4'82'0,"11"2"-65"15,0-1 14 1,0 1-18-16,25-6 6 0,16 0 13 16,-3-1-9-16,19-2 5 15,-10 2 5-15,-6 2-8 16,-3 7-18-16,-11 0-7 15,0 0-3-15,-2 0-33 16,-17 9-133-16</inkml:trace>
  <inkml:trace contextRef="#ctx0" brushRef="#br0" timeOffset="114696.4008">17814 11251 277 0,'33'-5'152'0,"0"-2"-127"15,27 2 71-15,3-4-59 16,-9 5-33-16,-8-4-4 15,1 0-6-15,5 7-51 16,-14-6-102-16</inkml:trace>
  <inkml:trace contextRef="#ctx0" brushRef="#br0" timeOffset="115514.3432">19281 10565 177 0,'0'-8'204'16,"0"2"-175"-16,-5 3 34 15,-3-2-19-15,2 5-13 16,1 0-21-16,-3 0-3 0,-12 0 2 15,-20 0 5-15,-7 28-8 16,-24 9 2-16,-13 14 7 16,-9 17 1-16,-5 11-1 15,13 11-2-15,15 9 5 16,23 6-6-16,34-11-5 16,13-18-4-16,5-28-3 15,74-28 1-15,27-20 1 16,25-18 4-16,6-33 6 15,-12-10 2-15,-40 6 6 16,-34 10 5-16,-51 10-5 0,-19 15-6 16,-92 17-6-1,-53 3-8-15,14 0 0 0,33 22-5 16,57-3-30 0,60-19-127-16,0 0-396 0</inkml:trace>
  <inkml:trace contextRef="#ctx0" brushRef="#br0" timeOffset="119418.1893">7429 12681 42 0,'-9'0'83'0,"-4"0"-48"16,7 0-6-16,6 0 6 15,-8 0 8-15,8 0-2 16,0 0-8-16,-5 0-2 16,-1 0-4-16,1 0-1 15,-3 0-1-15,2 0 8 16,4 0-5-16,-4-2-5 15,1 2-3-15,5 0 10 16,0 0-3-16,0-3-2 16,0 0-6-16,0 3 0 15,0-1-2-15,-9 1-6 16,9 0-5-16,0 0-3 0,0 0-2 16,0 0-1-16,0 0-3 15,0 0-11-15,0 0-83 16,28 0-117-16</inkml:trace>
  <inkml:trace contextRef="#ctx0" brushRef="#br0" timeOffset="119748.424">7350 13046 223 0,'-19'0'243'0,"-1"0"-209"0,20 0 16 16,0 0-3-1,0 0-38-15,30 0-9 0,17 9-1 16,-9-9-97-16</inkml:trace>
  <inkml:trace contextRef="#ctx0" brushRef="#br0" timeOffset="124836.085">672 11102 113 0,'-5'0'40'15,"5"0"10"-15,0 0-11 0,-3 0 1 16,-3 0 16 0,6 0-10-16,-5 0-18 0,2 0-4 15,-2 0-4-15,-9 0 1 16,14 0-9-16,0 0-4 15,0-2-4-15,0 2 0 16,0-3 1-16,0-3 0 16,0-1 5-16,0-4 5 15,41 0 4-15,5 2-3 16,-2-2-2-16,-11 7 3 16,0-4-8-16,-20 4 0 15,6 3-2-15,-16 1-2 16,-3 0-3-16,0 0-1 15,0 0 2-15,0 13 1 16,0 18 0-16,-22 9 0 0,-24 6-4 16,8 3 0-16,-3-7 0 15,16-5 1-15,25-9-3 16,0-13 2-16,0-11-2 16,19-4 0-16,33 0 2 15,8 0 0-15,6-10 0 16,-15-2 0-16,-4 3 1 15,-9 2-1-15,-16 7 0 16,-3-4-5-16,0-1-61 16,-11-4-140-16</inkml:trace>
  <inkml:trace contextRef="#ctx0" brushRef="#br0" timeOffset="125204.1555">1411 11012 218 0,'0'0'43'0,"0"0"-30"0,0 0 2 15,0 0 4-15,0 0 3 16,0 0 0 0,0 0 5-16,0 0-3 0,0 6 0 15,0 14-6-15,0 7-1 16,0 5-2-16,0 8-1 16,0 1-8-16,0 5-3 15,0-4-2-15,-11-9-1 16,3-6 0-16,8-18-2 15,0-9-6-15,0 0-33 16,27-22-86-16,11-15-122 16</inkml:trace>
  <inkml:trace contextRef="#ctx0" brushRef="#br0" timeOffset="125525.3581">1466 11050 171 0,'0'-3'47'0,"0"-2"-34"15,0 2 5-15,0 2 1 16,0 1 11-16,0 0-18 16,0 0-3-16,0 0 5 15,-9 0 2-15,9 1 0 0,-5 13 0 16,5-2-4-1,0 2-4-15,0 4-5 16,0-1-2-16,0 2 1 0,14 3-2 16,-9-3 0-16,0-4 1 15,-5-3-1-15,0-1 0 16,0-7 0-16,9-2 0 16,-9-2-3-16,11 0-32 15,-3 0-141-15</inkml:trace>
  <inkml:trace contextRef="#ctx0" brushRef="#br0" timeOffset="125813.0579">1466 11050 240 0</inkml:trace>
  <inkml:trace contextRef="#ctx0" brushRef="#br0" timeOffset="125946.2597">1466 11050 240 0,'294'-90'51'0,"-294"90"-36"0,0 6 7 0,0 8 13 15,0 7-11-15,-5 4 2 16,-4 10 4-16,-18 1-7 16,8 4 2-16,0-3-6 15,-3-3-14-15,3-3-4 16,0-11-1-16,19-5-2 15,0-12-12-15,0 2-59 16,0-5-114-16</inkml:trace>
  <inkml:trace contextRef="#ctx0" brushRef="#br0" timeOffset="126246.3082">1190 11124 186 0,'0'-5'81'16,"0"-5"-58"-16,14 1 31 16,29-7-4-16,12 0-6 15,-3-2-6-15,5 3 10 16,8-1-16-16,4 5-21 15,7-2-3-15,-8 0-3 0,3 1-5 16,-11-1 0-16,-3 2 0 16,9 0-10-16,5 1-65 15,-3 6-29-15,3-1-37 16,0-2-76-16</inkml:trace>
  <inkml:trace contextRef="#ctx0" brushRef="#br0" timeOffset="126494.3627">2521 10799 12 0,'0'0'301'0,"0"0"-267"16,-8 0 0-16,-12 18-7 15,-12 6-3-15,-1 10-3 16,-8 8-6-16,-11 9 9 0,-13 7 9 16,-6 18-7-16,-16 12-4 15,-3 14-3-15,-14 5-5 16,17-2-10-16,-3-17-4 15,16-19 0-15,17-20 0 16,22-17-1-16,16-11-2 16,19-13-9-16,0-2-21 15,0-6-61-15,8 0-23 16,11 0-17-16</inkml:trace>
  <inkml:trace contextRef="#ctx0" brushRef="#br0" timeOffset="127296.2096">2003 11580 24 0,'0'-3'259'0,"0"-2"-215"15,0 5-8-15,0 0-11 16,0 0-13-16,0 0-4 15,0 0 6-15,0 0 2 16,0 12-2-16,0 15 3 16,-8 7 0-16,2 6-4 15,-8 5-4-15,9-1-2 16,-9 2-2-16,6-7-3 16,-3-10 0-16,3-8-1 15,3-9-1-15,5-10 1 16,-6-2-1-16,6 0 2 0,-8-9-1 15,-6-19-1-15,14-7-7 16,0-7 6-16,0 3 1 16,0-1 0-16,0 3 0 15,9-1 0-15,23-4 1 16,6 6-1-16,9 1 0 16,-4 7 3-16,-7 5 2 15,2 6 11-15,-19 6-1 16,-5 4-5-16,-1 7-8 15,-13 0-1-15,0 0-1 16,0 25 5-16,0 15 7 16,0 4-3-16,-38 10-5 15,-8-5 1-15,-6-7-4 16,17-15 0-16,16-12-1 0,13-12 1 16,6-3 0-16,0 0 0 15,0 0 0-15,0 0 1 16,33-8-1-16,-1-2-1 15,7 8 1-15,-12 2 0 16,-8 0-1-16,0 5 1 16,-19 25 1-16,0 10 8 15,0 11 0-15,-38 2-3 16,-14-6-2-16,-2-7-3 16,-4-16-2-16,12-12-2 0,8-9-3 15,11-3-30 1,27 0-77-16,0-12-99 0</inkml:trace>
  <inkml:trace contextRef="#ctx0" brushRef="#br0" timeOffset="127964.2488">1130 12635 93 0,'8'-14'183'16,"-8"5"-151"-16,19-2 23 15,-8 3-2-15,-11 2-31 16,0 1 14-16,0 5 11 15,0-3-6-15,0 3-17 16,0 0-6-16,0 0-1 16,-30 3-7-16,-5 23-4 15,-17 15-4-15,6 5-2 0,2 2 1 16,11 2 1-16,25-8-2 16,8-10 0-16,0-10 0 15,47-11 0-15,23-11 1 16,-4 0 0-16,21-15-1 15,-8-9 0-15,6 0-3 16,-6 0-42-16,-3 1-135 16,-21-3-142-16</inkml:trace>
  <inkml:trace contextRef="#ctx0" brushRef="#br0" timeOffset="128217.9244">2101 12529 309 0,'0'0'61'16,"0"0"-51"-16,0 14 29 15,0 16-2-15,-27 13-3 16,-25 13-6-16,-22 13-8 16,-24 10-5-16,-14 4 10 15,-5-7-6-15,8-8-12 16,30-12-4-16,19-13-3 15,22-14 0-15,24-12-2 16,14-10-6-16,0-7-44 16,65 0-84-16,15-15-49 15</inkml:trace>
  <inkml:trace contextRef="#ctx0" brushRef="#br0" timeOffset="128803.9923">2139 12946 198 0,'0'0'72'15,"0"0"-51"-15,0 0 0 16,0 0 6-16,0 0 11 16,0 15 16-16,0 11-21 15,-19 6-10-15,5 4-5 0,-5 4 0 16,0 0 1-1,5-4-8-15,1-1-8 0,7-14-1 16,6-8-2-16,0-11 0 16,0-2 0-16,0 0 0 15,0 0 0-15,0-2-2 16,0-14-4-16,0-6 2 16,0 3 4-16,0-3 0 15,0-7 0-15,0 0 2 16,0-5-2-16,19-5 0 15,28-2 0-15,10-2 2 16,9 4 0-16,2 4 5 16,3 8 10-16,-20 11 7 15,-10 9-7-15,-16 7-7 16,-6 0-7-16,-5 7 0 0,-14 25 13 16,0 16-3-16,-6 4-5 15,-40 1-4-15,-1-8-2 16,20-21 1-16,8-12-1 15,19-9-1-15,0-3 0 16,0 0 2-16,41-5-3 16,16-12 5-16,3 2-1 15,-19 9 0-15,-3 6-2 16,-24 11 0-16,-14 31 7 16,0 13 5-16,-68 3-8 15,-17-10-4-15,6-18-2 16,-5-28-12-16,45-2-86 0,-1-47-281 15</inkml:trace>
  <inkml:trace contextRef="#ctx0" brushRef="#br0" timeOffset="136214.4025">10698 12896 138 0,'-14'0'147'15,"1"0"-114"-15,2 0 10 16,-3 0-12-16,-5 7-12 0,3-6-5 15,-3 4-5 1,-6 0 9-16,-2 2-2 0,8-2 0 16,5-2-8-16,3 0-5 15,11-3-2-15,0 0 0 16,0 0 7-16,0 0 18 16,0 0 4-16,0 0 3 15,0 0-12-15,0 0-9 16,0-3 4-16,0 3-4 15,0 0-4-15,-3 0 0 16,-16 0 3-16,0 4-6 16,-3 7 1-16,3-4-5 15,19-7-1-15,0 0 1 16,0 0-1-16,0-3 1 16,19-12-2-16,14 0 1 0,-17 7 0 15,4 5 1-15,-20 3-1 16,0 0-1-16,0 3-1 15,0 25 0-15,-9-7-4 16,-2-1-72-16,11-15-71 16,0-5-140-16</inkml:trace>
  <inkml:trace contextRef="#ctx0" brushRef="#br0" timeOffset="137182.1412">11360 12660 165 0,'-13'0'69'0,"5"0"-22"15,2 0-23-15,6 0-6 16,0 0-1-16,0 0-2 15,0 0-2-15,0 0-2 16,0 0 2-16,0-1 12 16,0 1 1-16,0-7-2 15,0 4 2-15,0-8-6 16,0 0-5-16,19-8-4 16,22 1 6-16,6-1-1 0,-9 2 6 15,0 7-2-15,-16 2-3 16,-3 7-9-16,-19 1-7 15,0 0 0-15,0 0-1 16,0 0 1-16,0 21 2 16,0 5-1-16,-19-2-1 15,-3-1 1-15,3-9-1 16,13-5-1-16,6-6 0 16,0 1-1-16,0-3 1 15,0-1 0-15,25 6 0 16,2 1 1-16,6 6 0 15,-14 4 1-15,0 8-1 0,-5 3 1 16,-14 9 2 0,0-1 3-16,-33 4-1 0,-24-2-4 15,-3-7 1-15,0-10-2 16,16-8 0-16,-2-11 0 16,13-2-1-16,6 0 0 15,8 0 0-15,19 0-6 16,0-8-32-16,5 1-60 15,47-6-96-15</inkml:trace>
  <inkml:trace contextRef="#ctx0" brushRef="#br0" timeOffset="137624.3091">11071 13224 352 0,'-13'0'57'16,"13"-3"-25"-16,0-4-6 15,27-8 14-15,52-9 10 16,25-5 0-16,21-6-2 15,12-3-13-15,-12 5-14 16,-2 9-9-16,-25 4-9 16,-14 5-3-16,-18 8-8 15,-6 1-2-15,-14 4-50 16,0 2-104-16,-21-5-63 16</inkml:trace>
  <inkml:trace contextRef="#ctx0" brushRef="#br0" timeOffset="138133.7998">11641 13263 221 0,'-5'-1'158'0,"-3"1"-128"16,8 0-10-1,0 0-6-15,0 0-3 0,-6 0 1 16,6 8 17-16,0 28 11 15,-8 12-4-15,3 4-16 16,-9 6-9-16,0-4-5 16,9-6-4-16,-9-10-2 15,9-11-1-15,5-9-4 16,0-18-38-16,19 0-84 16,19-11-84-16</inkml:trace>
  <inkml:trace contextRef="#ctx0" brushRef="#br0" timeOffset="138390.303">11974 13184 342 0,'0'0'47'16,"-6"0"-18"-16,6 25-9 15,-8 13 4-15,-3 12-17 16,-2 2-1-16,-6 5-2 16,-14 1 1-16,6-4 6 15,8-6 2-15,5-5-11 16,14-10-2-16,0-14-6 16,0-3-38-16,0-12-103 0</inkml:trace>
  <inkml:trace contextRef="#ctx0" brushRef="#br0" timeOffset="138704.0947">11412 13312 265 0,'-13'-3'70'15,"13"-2"-24"-15,0-2-8 16,0-5 2-16,32-4 17 16,34-1 14-16,40-1-12 15,11 1-15-15,20-1-11 16,7 2-14-16,1 0-11 15,-14 2-8-15,-6-1-13 16,-13-7-119-16,-41-10-244 16</inkml:trace>
  <inkml:trace contextRef="#ctx0" brushRef="#br0" timeOffset="145092.4125">8176 12466 133 0,'0'0'32'0,"0"0"-14"16,0 0-5 0,0 0-7-16,0 0-3 0,0 0 1 15,0 0 1-15,0 0 4 16,0 0 19-16,0 0-1 15,0 0-3-15,0 0 4 16,0 0-14-16,0 0 2 16,11 0 7-16,16 0 12 15,11 0 0-15,14-9-2 16,2 0 4-16,12 1-8 16,-6 0-16-16,-17 8-3 15,-2 0-5-15,-8 0-2 16,-6 0-3-16,-8 0-3 15,14 0 2-15,-8 2-3 0,13-2-14 16,-5 0-42-16,-12 0-28 16,-1 0-99-16</inkml:trace>
  <inkml:trace contextRef="#ctx0" brushRef="#br0" timeOffset="145558.0042">8438 12590 114 0,'0'0'43'16,"0"0"-8"-16,0 0-7 15,0 0 13-15,0 0 0 16,0 0-23-16,0 0-1 16,0 0-4-16,0 0-2 15,0 0-2-15,0 0 17 16,24 0-3-16,-16 0 1 0,6 2-9 15,-14 10 7 1,0 5 5-16,0 5-9 0,0 7-8 16,0-3-4-16,0 2 2 15,0-2-5-15,0-1-2 16,0-4-1-16,0-9 0 16,0-8-2-16,0-1-12 15,0-3-21-15,0 0-17 16,0 0-35-16,0-15-52 15,19 1-38-15</inkml:trace>
  <inkml:trace contextRef="#ctx0" brushRef="#br0" timeOffset="145887.6132">8811 12544 166 0,'0'0'12'16,"0"0"-4"-16,0 0 7 15,-8 0 21-15,8 0 9 16,-6 0-4-16,6 0 12 16,0 6-6-16,0 5-18 15,0 7-12-15,-5 2 0 16,-3 4-5-16,-6 5-5 15,3 9 0-15,-5 0-2 0,-3 5 0 16,5-4-1-16,-10-2-1 16,5-4-2-16,10-9-1 15,4-10-2-15,-1-7-28 16,6-7-34-16,0 0-32 16,0 0-118-16</inkml:trace>
  <inkml:trace contextRef="#ctx0" brushRef="#br0" timeOffset="146163.8995">8110 12987 222 0,'-19'3'67'16,"19"1"-39"-1,0-2-10-15,11-2 10 0,35 0 32 16,12 0-13-16,10 0 5 15,30-12-4-15,14-11-6 16,16 0-5-16,11-8-8 16,-8 6-1-16,-19 4-11 15,-20 12-14-15,-40 4-3 16,-19 5-2-16,-19 0-4 16,5 0-13-16,-14 0-20 15,3 0-33-15,-2 0-67 16,-6 3-61-16</inkml:trace>
  <inkml:trace contextRef="#ctx0" brushRef="#br0" timeOffset="146690.1623">8713 13153 45 0,'0'-13'235'15,"0"5"-223"-15,0 1 26 16,0 2 0-16,0 5 3 15,0 0-9-15,-8 0-13 16,-30 0-10-16,-9 20-4 16,-13 7 4-16,3 8 1 15,-8 5-1-15,10 10 9 16,-8 1 1-16,28 4-1 16,5-2 1-16,30-9-5 15,0-6-5-15,30-13-4 0,43-11-3 16,20-14 1-1,16 0 17-15,8-31-5 0,-10-10-10 16,-17-3 0-16,-36 9 1 16,-26 12-2-16,-28 8 1 15,0 15 0-15,-82 0 1 16,-41 5-6-16,-21 22 0 16,7-2 0-16,25-8 0 15,39-6-5-15,40-7-21 16,19-4-26-16,14 0-23 15,55-1-72-15,54-21-228 16</inkml:trace>
  <inkml:trace contextRef="#ctx0" brushRef="#br0" timeOffset="148309.9233">8372 12379 208 0,'0'0'63'16,"0"0"-37"-16,0 0 3 15,0 0-2-15,11 6-4 16,30 12-6-16,19 0-2 0,5 4-11 16,20 1 9-1,8 1-9-15,5 2-2 0,-8 5-2 16,8 4-8-16,-19 4-65 15,-5 12-121-15</inkml:trace>
  <inkml:trace contextRef="#ctx0" brushRef="#br0" timeOffset="149013.8048">11636 13383 345 0,'11'39'46'0,"21"11"-34"15,1 0 4-15,-6-6-14 16,6-3-2-16,-6-10-9 0,6-12-28 16,5-19-175-1</inkml:trace>
  <inkml:trace contextRef="#ctx0" brushRef="#br0" timeOffset="149878.0143">12767 12979 207 0,'0'-3'36'0,"0"3"-17"15,19-2 2-15,3 0 29 16,3-2-7-16,2 0-20 15,-2-1-5-15,-9-1-9 16,3 4-6-16,0-3-1 16,-8 1-2-16,-8 2 0 15,8 2-13-15,-3 0-41 16,-3 0-39-16,14 0-76 16</inkml:trace>
  <inkml:trace contextRef="#ctx0" brushRef="#br0" timeOffset="150093.9907">12879 13162 192 0,'41'-13'161'0,"-3"2"-139"15,9 3 38-15,-15 1-37 16,-4 0-21-16,2 2-2 16,-11 2-25-16,-6 0-133 15</inkml:trace>
  <inkml:trace contextRef="#ctx0" brushRef="#br0" timeOffset="150934.1349">14229 12512 141 0,'5'0'96'0,"-5"-3"-59"16,3 3-19-16,-3-1-8 16,0 1-3-16,5 0 6 15,-5 0 14-15,0 0 12 16,0 0 0-16,0 0-6 15,0-3 0-15,0 3-9 16,0-4-5-16,0 4-4 16,0 0-4-16,6 0-5 15,2 7 4-15,-8 17 22 16,0 14-18-16,0 6-7 16,0 6 3-16,0-4-5 0,0-4-5 15,-14-8-2-15,9-11-31 16,5-7-57-16,0-6-46 15,0-10-219-15</inkml:trace>
  <inkml:trace contextRef="#ctx0" brushRef="#br0" timeOffset="151226.3024">14897 12606 322 0,'0'0'23'16,"0"0"-4"-16,0 10 16 15,0 17 11-15,-44 11-17 16,-10 7-3-16,-23 6 5 16,4 11 9-16,-25 6-5 15,5 1-16-15,3-5-10 16,22-1-6-16,10-7-3 15,31-20-1-15,8-7-10 16,14-11-15-16,5-10-43 16,0-6-25-16,13-2-26 15,25 0-66-15</inkml:trace>
  <inkml:trace contextRef="#ctx0" brushRef="#br0" timeOffset="151670.1115">14788 13054 244 0,'-17'9'86'0,"7"-1"-52"0,1-6-6 15,9-2-12 1,0 0-6-16,0 0 22 0,0 0 32 16,60-7-16-16,14-13-10 15,16-2-4-15,-16 1-5 16,2 5 1-16,-22 5-8 16,-21 7-7-16,-14 4-7 15,-13 0-7-15,-6 4 1 16,-11 36 1-16,-49 17 2 15,-27 12-3-15,-9 3-2 16,28-9 1-16,16-13 0 16,39-19-1-16,13-10 0 15,0-15 0-15,68-6 2 16,27 0 14-16,6-9 9 16,-3-10-20-16,-8 3-5 0,-35 10-2 15,-12-5-38-15,-15 3-61 16,-28-2-178-16</inkml:trace>
  <inkml:trace contextRef="#ctx0" brushRef="#br0" timeOffset="156115.9789">16596 12443 17 0,'0'-11'421'16,"0"11"-400"-16,0 0 17 0,-9 0-17 16,-2 0 0-16,-10 0-4 15,-12 0-12-15,0 21 2 16,-19 20 9-16,-8 17-1 16,-5 19 7-16,-6 13-5 15,14 5-6-15,10 1-5 16,20 1-1-16,22-11-3 15,5-9-1-15,0-17-1 16,0-15-1-16,11-21 1 16,2-11-1-16,-5-13-6 0,12 0-25 15,7-13-23-15,11-19-99 16</inkml:trace>
  <inkml:trace contextRef="#ctx0" brushRef="#br0" timeOffset="156431.877">17092 12666 16 0,'0'-11'339'0,"0"11"-319"15,0 0-6-15,0 0 8 0,0 0 8 16,0 11 9-16,0 13 2 16,-6 9 6-16,-26 3-14 15,-9 7-10-15,-3 7 1 16,-2 5-9-16,-20 4-6 16,6 5-6-16,3-10-2 15,16-3-1-15,17-11-12 16,21-8-50-16,3-12-96 15,0-15-229-15</inkml:trace>
  <inkml:trace contextRef="#ctx0" brushRef="#br0" timeOffset="156799.2475">17125 13116 445 0,'32'-18'12'16,"53"-9"4"-16,21-6 15 16,6-9-18-16,-6-1 0 15,-8 0 9-15,-32 7-3 16,-20 9 0-16,-16 5 11 16,-30 10-8-16,0 4-3 15,0 5-3-15,0 3-2 16,-65 0-11-16,-25 23-2 15,-8 11-1-15,-1 7 0 16,12 3 0-16,11 1 1 0,10-1-1 16,12-1 0-16,21-8 1 15,9-6-1-15,15-2 1 16,9-4-1-16,0-7 0 16,52-10-4-16,16-6-10 15,9 0-20-15,-4 0-39 16,-2-20-56-16,0-2-88 15</inkml:trace>
  <inkml:trace contextRef="#ctx0" brushRef="#br0" timeOffset="157219.7643">18409 12543 295 0,'0'-8'42'0,"0"0"-1"16,0 3-18-16,0-1-4 16,-14 2 9-16,3 1-7 15,-8 3-2-15,-3 0 6 16,3 0-8-16,-5 11-5 15,2 8 5-15,3 8-3 0,0 0 2 16,0 9 2-16,0 1 2 16,10 0 2-16,-4 5-6 15,2 3-3-15,8 0-1 16,3 2-6-16,0 0-3 16,0 0-3-16,0-1 0 15,0-5 0-15,-11-3-1 16,-2-4-2-16,-7-2-6 15,1-7-8-15,-8-8-16 16,0-6-34-16,2-11-28 16,-7 0-40-16,10 0-86 15</inkml:trace>
  <inkml:trace contextRef="#ctx0" brushRef="#br0" timeOffset="157451.8654">17923 12925 353 0,'0'-4'39'0,"14"0"-14"16,41-4 23-16,2 2-11 16,16-2 2-16,-13-2-2 15,6-3-10-15,-9 0-14 16,-10 4-13-16,-1-2-1 0,-13 4-24 15,-14 2-62 1,8 5-71-16,6-2-180 0</inkml:trace>
  <inkml:trace contextRef="#ctx0" brushRef="#br0" timeOffset="157692.1507">18856 12597 62 0,'0'-4'277'0,"0"4"-241"16,0 0-7-16,0 6-4 16,0 16 13-16,0 6 0 0,0 4-3 15,0 10-3-15,-14 6 0 16,-13 1-17-16,-11 0-7 16,11 0-8-16,-6-3 0 15,8-9-2-15,6-13-10 16,0-9-23-16,6-8-27 15,-1 0-34-15,0-6-68 16</inkml:trace>
  <inkml:trace contextRef="#ctx0" brushRef="#br0" timeOffset="157893.8761">18529 12858 375 0,'52'-13'63'16,"13"0"-3"-16,14 1 6 16,11-3-38-16,-3 3-9 15,-16-1-7-15,0 4-8 16,-16 2-4-16,-23-1-10 16,-13 4-66-16,-13 4-90 15</inkml:trace>
  <inkml:trace contextRef="#ctx0" brushRef="#br0" timeOffset="158155.8954">19341 12393 87 0,'25'-8'378'0,"2"8"-359"16,19 0 28-16,-7 14 12 15,-7 27-12-15,-23 17 2 16,-9 23-5-16,-3 19-6 16,-74 19-4-16,-29 15-11 15,-38 7-9-15,2-7-6 16,8-20-7-16,25-37-1 16,44-42-13-16,24-32-44 15,41-10-53-15,0-51-240 16</inkml:trace>
  <inkml:trace contextRef="#ctx0" brushRef="#br0" timeOffset="163863.9679">12688 1773 335 0,'-11'-4'45'0,"11"2"-25"16,0-1 50-16,0 1-31 16,0 2-12-16,0 0-9 15,0 0 0-15,0 0-5 16,0 0-4-16,0 18 4 16,0 18 13-16,11 13-9 0,-11 11-3 15,0 5-5 1,0 2-3-16,0-2-4 15,0-6-1-15,0-4-1 0,-13-11 0 16,7-16-4-16,1-12-18 16,5-16-36-16,0 0-27 15,0-16-47-15,0-17-242 16</inkml:trace>
  <inkml:trace contextRef="#ctx0" brushRef="#br0" timeOffset="164163.9694">12748 1767 241 0,'0'-5'92'0,"0"-1"-85"15,38-1 58-15,31-3-5 16,15-4-25-16,9-7 4 16,2-1-8-16,-10 3-12 15,-3 3-11-15,-31 3-7 16,-4 6-1-16,-23 3-2 16,-10 4-11-16,-9 0-31 15,-5 0-46-15,0 16-32 16,-19 18-104-16</inkml:trace>
  <inkml:trace contextRef="#ctx0" brushRef="#br0" timeOffset="164359.998">12855 1976 183 0,'0'1'119'16,"0"-1"-90"-16,24 0 20 15,47 0 14-15,8-11-7 16,8-8 2-16,3 1-21 15,-11-4-15-15,-19 8-15 16,-13 1-7-16,-14 9-3 16,-9 0-22-16,-10 4-52 0,-1 0-71 15,6 0-172 1</inkml:trace>
  <inkml:trace contextRef="#ctx0" brushRef="#br0" timeOffset="164635.7198">13902 1610 312 0,'0'0'75'0,"0"0"-51"16,0 0 28-16,0 0-15 15,0 13 1-15,0 11 2 16,0 14 0-16,0 10-7 15,-14 15-3-15,-5 3 1 0,-8 2-11 16,-3-4-6-16,-6-7-11 16,12-9-3-16,5-8-2 15,10-8-12-15,9-12-30 16,0-13-45-16,0-2-54 16,14-5-53-16</inkml:trace>
  <inkml:trace contextRef="#ctx0" brushRef="#br0" timeOffset="164831.8625">14112 2020 48 0,'0'0'464'0,"0"0"-451"16,0 3 17-16,5 18 17 15,-5 7-20-15,0 4-23 16,0-2-4-16,0-2-2 15,0-4-16-15,-5-1-30 16,-14-9-52-16,19-6-103 16</inkml:trace>
  <inkml:trace contextRef="#ctx0" brushRef="#br0" timeOffset="164989.7703">14248 1752 360 0,'0'-3'119'0,"0"0"-119"16,0 3 0-16,0 0-36 15,0 0-63-15,0 18-150 16</inkml:trace>
  <inkml:trace contextRef="#ctx0" brushRef="#br0" timeOffset="165505.7296">14523 1911 13 0,'14'0'357'0,"-6"0"-342"15,-2 0 47-15,-1 21-16 16,3 6-5-16,-8 12-18 15,0 1-1-15,0 10-1 16,-5 6-1-16,-17 2-7 16,-3-7-6-16,4-8-6 15,7-12-1-15,9-16 0 16,5-12-3-16,0-3-2 16,0-13 3-16,0-23-2 15,5-7-3-15,9-14 3 16,13-11 3-16,-3-10 0 15,17-9 0-15,11 0 1 0,14 2 1 16,4 14 1-16,4 14-1 16,-3 19 9-16,-11 11 2 15,-14 15 6-15,-8 7 8 16,-24 5-1-16,-8 0-7 16,-6 5-6-16,0 26 9 15,0 22 2-15,-50 16-4 16,-31 6-13-16,-23 2-4 15,6-16-2-15,19-15-1 16,32-21-2-16,23-14-6 16,16-10-12-16,8-1-1 15,0 0-16-15,32-20-26 0,34-15-44 16,27-2-23-16,5 1-86 16</inkml:trace>
  <inkml:trace contextRef="#ctx0" brushRef="#br0" timeOffset="165993.6597">15377 1760 256 0,'-8'0'135'16,"-3"0"-95"-16,3 4 18 16,2 12-14-16,-2 10-28 15,2 1 1-15,1 11 11 16,2 4-11-16,-8 4-1 0,3 7 6 15,-11 2-7-15,0 0-6 16,0-6-4-16,0-7-3 16,5-15-2-16,6-16 0 15,8-11 0-15,0 0-2 16,0-38-6-16,8-23-9 16,39-14 3-16,-4-8 2 15,12-4 8-15,-9 5 4 16,11 12 1-16,3 6 0 15,-8 14 5-15,5 8 3 16,-10 13-1-16,-1 10 6 16,-8 7 0-16,-21 8-4 15,-1 4 1-15,-2 0-7 16,-12 33 7-16,-2 11 12 0,0 17 1 16,-22 5-9-16,-35 3-10 15,-3-9-4-15,6-8-1 16,-4-14-1-16,12-16-2 15,8-10-1-15,11-10-1 16,16-2-3-16,3 0-7 16,8 0-9-16,0 0-26 15,0-18-62-15,38-4-55 16,27 5-176-16</inkml:trace>
  <inkml:trace contextRef="#ctx0" brushRef="#br0" timeOffset="166406.2864">15906 1954 211 0,'0'-2'73'16,"0"2"14"-16,19-6-8 15,14-4-18-15,13-8-5 16,8-4-17-16,12-6-13 16,-6-2-9-16,-3 0 13 15,-11 2-6-15,-13 15-7 0,-14 2-6 16,-19 10-7-16,0 1 0 16,0 0 6-16,-19 0-3 15,-41 0-4-15,-11 16-3 16,-2 12 1-16,-4 1 0 15,17 5-1-15,14 2 1 16,5-5 0-16,25-8 0 16,8-5-1-16,8-11-1 15,13-7-7-15,58 0-16 16,22 0-6-16,19-18-29 16,5 0-39-16,-5 6-8 15,-9-4 0-15,4-1-122 16</inkml:trace>
  <inkml:trace contextRef="#ctx0" brushRef="#br0" timeOffset="166773.7967">17119 1639 305 0,'-57'0'59'0,"-3"20"-18"15,-14 19 32-15,-5 18-33 16,0 6-12-16,8 8 1 15,19-8 4-15,20-16-9 16,23-16-14-16,9-25-9 16,28-6 4-16,64-38 10 0,31-35-11 15,22-19-4-15,7-16-1 16,4-11 0-16,-12 3 1 16,-24-1 0-16,-16 10 2 15,-44 21 1-15,-30 29 6 16,-27 28 13-16,-3 29 8 15,0 22-10-15,-33 40-16 16,-16 21 10-16,5 17 13 16,25-6 2-16,19-9-10 15,0-19-2-15,44-23-6 16,24-22-11-16,30-21-1 16,19 0-14-16,14-29-57 15,14-24-125-15</inkml:trace>
  <inkml:trace contextRef="#ctx0" brushRef="#br0" timeOffset="169482.1017">19832 6354 249 0,'0'-1'18'0,"0"1"21"16,0 0 9-16,0-4-10 16,0 4-11-16,0 0-17 0,0 0 4 15,0 0 9-15,0-1 9 16,0 1-1-16,0 0-8 15,0 0-7-15,0 0-8 16,0 0-5-16,0 0-3 16,0 11 1-16,0 22 5 15,0 5-2-15,-5 7 1 16,2 4 7-16,3 8-2 16,-6 11 5-16,1 5-4 15,-3 6 3-15,8 7-5 16,-11 7-6-16,11 7 0 15,-8 2-2-15,8-8-1 16,0-2 0-16,0-8 2 16,0-8 1-16,0 10 1 15,0-5 0-15,0 7-1 0,0 3-2 16,0 1 0-16,0 0-1 16,0-3 2-16,0-6-2 15,0-7 0-15,0-6 0 16,0-2 0-16,0-10 0 15,0 0 0-15,0-3 0 16,0 2 0-16,0 0 0 16,0 4 1-16,0-8-1 15,0-4 0-15,0-3 1 16,0-3 0-16,0-3-1 16,0-7 0-16,0-4 0 15,0-2 0-15,0-4-1 0,0 3 1 16,0-8-1-16,0 2 1 15,0 0-1-15,0-5-2 16,0-6-15-16,8-1-30 16,16-5-31-16,17-3-31 15,-2-24-102-15</inkml:trace>
  <inkml:trace contextRef="#ctx0" brushRef="#br0" timeOffset="171431.6362">19641 7894 95 0,'0'0'0'16,"0"0"5"-16,0-2 3 15,0-4 17-15,0 2-1 16,8-4-10-16,3 4 43 16,-3 0-5-16,3 2-23 15,-2 2-10-15,-1 0-1 16,-8 0 4-16,0 0 1 16,11 0-1-16,-11 0-8 15,19 0-5-15,-11 0-5 0,6 0-3 16,10-2 5-16,-2-3 4 15,2-4 6-15,-10 6 4 16,5-4 1-16,-11 5-1 16,11-4-1-16,1 0 3 15,4-2-6-15,11 5-3 16,12-5-1-16,2 3-3 16,0 0 0-16,8 4-2 15,-2-3-1-15,10 1-1 16,6 1-1-16,5-4 1 15,4 5 3-15,1-11 12 16,9 3-2-16,-11 0-5 16,-2-4-3-16,-4 7-2 0,6-3-1 15,1 4-3 1,9 0-1-16,12-7-2 0,22-2 0 16,13-7 2-16,17-6 1 15,-3 2-1-15,3 3 4 16,-11 4-1-16,-23 4-3 15,-7 6 0-15,-14 2 1 16,-13 4-3-16,5 0-1 16,-3-3 0-16,17-1 1 15,13-1-1-15,14-3 12 16,13-2-8-16,-4 4 6 16,4 5-2-16,-21 0 1 15,-11 0-1-15,-1 3-1 16,-7 0-3-16,-11 0-3 0,-9-2-1 15,9-3 2-15,-9 0-2 16,23-2 2-16,5-1 0 16,10 5 1-16,-5-3-2 15,-5 1 0-15,-14 5-1 16,-5-7 0-16,-14 0 1 16,-8 2-1-16,-5 1 0 15,-12-2 2-15,-2 6 0 16,0-2-1-16,8-2 1 15,11 3-1-15,-1 0 0 16,15-8 4-16,-11 4-2 0,5-4-1 16,0-2 0-1,-8 6-1-15,2 0 0 0,-16 4-1 16,-10-3 0-16,-1 2 1 16,11-3-1-16,3 3 0 15,14-2 0-15,16-3 4 16,16-3-1-16,12 3-2 15,4-3-1-15,-7 5 0 16,-3 3 0-16,-3-1 1 16,-30 3 0-16,-6-2-1 15,-15-1 0-15,-4 1 1 16,-2-5-1-16,11 4 1 16,5-7 0-16,8 4-1 15,3 2 1-15,-11 2-1 0,-2-2 0 16,-14 3 0-16,-6 1 1 15,-13-3-1-15,-9 3 0 16,4-4 0-16,4-3 0 16,26 0 0-16,10-2 0 15,16-1 0-15,-5 3 2 16,-2 1-2-16,-12 4 0 16,-5-3 0-16,-14 1 0 15,-7 3 0-15,-7-2 0 16,-13 3 0-16,9-4 0 15,-9-2 0-15,8 2 0 16,0-1 0-16,6-2 0 16,5 0 0-16,3 0 1 15,11-6-1-15,-6 5 0 16,11-4 0-16,-10 2 0 0,-9 4 0 16,-5 2 1-16,-1-2-1 15,1 1 0-15,3 1 0 16,7-2 1-16,4-5-1 15,18 4 0-15,6-1 1 16,3-6 1-16,-4 6-2 16,-23 1 1-16,-9 5-1 15,-22-3 1-15,1 4-1 16,-4-3 0-16,1-1 1 16,13 0-1-16,-2-2 1 15,16-1 0-15,10 1 1 16,1 1 0-16,-11 3-1 0,3-3-1 15,-17 1 0-15,6 0 1 16,-11 2 2-16,-3 3 2 16,0-2-2-16,-8 2-2 15,-3 0-1-15,5 0 0 16,-2 0 0-16,-8 0-2 16,3 0 0-16,-6 0 0 15,0 0-8-15,0 0-17 16,0 0-13-16,-14 0-44 15,-52 0-98-15</inkml:trace>
  <inkml:trace contextRef="#ctx0" brushRef="#br0" timeOffset="173954.8441">19189 8102 208 0,'-11'0'36'16,"3"0"0"-16,8 0 0 16,0 0-12-16,0 0-4 15,0 0 12-15,0 0 13 16,0 0-9-16,0 0-13 0,-6 0-7 15,-8 0-6 1,1 1-3-16,-12 6-6 0,-2 2-1 16,8 8 0-16,-14-1 4 15,14 4 2-15,-8 3 8 16,8 1-4-16,0 4-3 16,-3-1 6-16,16-2-1 15,6-1-2-15,0-5-4 16,0 0 2-16,39-4 2 15,15-8 1-15,17-7 1 16,22 0 3-16,2-22 0 16,-2-14 0-16,-14-2 0 0,-27-2-1 15,-25 4 0 1,-27 10-4-16,0 2 3 0,0 10 5 16,-60 6-1-16,-19 8-5 15,-11 0-10-15,11 0-2 16,27 4-1-16,25-2-17 15,21 0-26-15,6-2-20 16,0 0-49-16,79-25-250 16</inkml:trace>
  <inkml:trace contextRef="#ctx0" brushRef="#br0" timeOffset="175202.1648">30638 7293 295 0,'0'0'59'0,"0"-2"-21"0,0 2-3 16,0 0-13-16,0-2-6 16,0 2-4-16,0-5 13 15,0 4 8-15,0-5-4 16,-14 2-9-16,3-1 6 16,3 2-6-16,3 3-3 15,-9-4-4-15,14 4-4 16,-19 0-4-16,-8 0-2 15,-6 0 1-15,-14 20 0 16,-13 2 0-16,-5 12 1 16,-11 4 1-16,-3 5 0 15,0 9-1-15,8 2 1 0,2 0 3 16,12 9-3-16,5-1 3 16,25-3 0-16,19-8 0 15,8-10-5-15,0-13 1 16,49-9 3-16,27-11-1 15,12-8 0-15,15 0-1 16,-5-23 1-16,-13-9-1 16,-20-2-2-16,-24 4 6 15,-22 5 2-15,-13 8 0 16,-6 1-3-16,-6 6 1 16,-65 3-1-16,-29 7-6 15,-9 0-2-15,10 0-1 16,20 0-2-16,25 5-20 0,21 0-26 15,22 0-30 1,11-3-51-16,0-2-108 0</inkml:trace>
  <inkml:trace contextRef="#ctx0" brushRef="#br0" timeOffset="179967.5642">25029 7080 41 0,'-5'0'236'0,"5"0"-230"16,0 0 6-16,0 0 16 0,0 0-1 15,0-2-1-15,0 2 3 16,-9 0 10-16,9 0-7 15,0 0-11-15,0 0-4 16,0 0-1-16,0 0-2 16,0 0-2-16,0 0 4 15,0 0 0-15,0 0-4 16,0 0 0-16,0 0-7 16,0 9 7-16,0 19 19 15,0 3-14-15,0 9-1 16,0 5-6-16,0 0 1 15,0 4-4-15,0-4-6 16,0-9-1-16,0-1-14 16,0-13-53-16,0-10-136 0</inkml:trace>
  <inkml:trace contextRef="#ctx0" brushRef="#br0" timeOffset="180883.8257">24871 7901 71 0,'0'-2'24'0,"0"2"30"16,0 0 0-16,0 0-1 15,0 0 1-15,-6 0-9 16,6 0 7-16,-2 0-6 15,2 0-23-15,0 0-18 16,0 0-2-16,0 0 10 16,0 0 10-16,0 0 6 15,0 0-9-15,-6 0-2 16,6 0-6-16,-5 0 1 16,-1 0-5-16,6 0-6 0,0 0-2 15,0 0 2 1,0 0-1-16,0 0 4 0,0-5 2 15,6-6-1-15,32-6 3 16,16-3 10-16,9-2 1 16,5-2 3-16,-2 3-4 15,-1 7 3-15,-2 6-4 16,-9 3-12-16,-15 5-3 16,-12 0 0-16,-13 3 0 15,-14 29 4-15,0 11-2 16,-39 9-2-16,-21 4-2 15,-13-1-1-15,16-10 0 16,16-15 0-16,16-13-2 16,17-10-1-16,2-3-2 15,6-3 1-15,0-1 1 0,0 0-4 16,0 0 5-16,47 0 2 16,-14 0 2-16,-1 0 0 15,1 6 1-15,-14 17 6 16,-19 12-3-16,0 13 0 15,-19 9 1-15,-60 2-2 16,-6-3-4-16,-13-9-1 16,0-14-2-16,19-19-10 15,-6-14-18-15,20 0-13 16,0-19-39-16,32-2-94 16,30-2-178-16</inkml:trace>
  <inkml:trace contextRef="#ctx0" brushRef="#br0" timeOffset="182187.8646">22185 7221 28 0,'-5'0'14'0,"5"-2"27"15,0 0-11-15,0 2 0 16,0 0 0-16,0-3 12 16,0 3-12-16,0 0-8 0,0-5-1 15,0 5 1 1,0-2 2-16,0 2 5 0,0-3 0 15,0 3 2-15,0 0-10 16,0 0-8-16,0 0-1 16,0 0 3-16,5 10 9 15,9 16 26-15,-3 5-19 16,2 3-9-16,-5 3-10 16,-8 2 1-16,11-8-11 15,-11-2-2-15,0-7 0 16,0-9-13-16,0 0-51 15,0-3-88-15,0-7-252 0</inkml:trace>
  <inkml:trace contextRef="#ctx0" brushRef="#br0" timeOffset="183065.6409">21858 7892 41 0,'0'-6'67'16,"5"2"-18"-16,1-1-2 0,2-1-14 15,-3 1 5-15,1-2 0 16,2-1-12-16,-8 3-2 16,6 4-2-16,-6-3 2 15,0 1 10-15,0 3 3 16,0 0-13-16,0 0-11 16,0 0-2-16,0 0-1 15,0 0 4-15,0 0 1 16,0 0-4-16,0 0-1 15,0 0-4-15,0 24 5 0,0 8 8 16,0 3-10 0,-14 4 1-16,3 3-1 0,-3-1-3 15,1-7-2-15,2-5-1 16,8-4-1-16,-2-4 0 16,5-9-2-16,0 1-1 15,0-3-2-15,0-3-11 16,0 0-20-16,0-2-31 15,0 4-58-15,19-2-140 16</inkml:trace>
  <inkml:trace contextRef="#ctx0" brushRef="#br0" timeOffset="183545.6066">22212 8112 228 0,'11'0'90'0,"-11"0"-36"15,0 0-18-15,0 0-13 16,0 0-2-16,0 0 4 16,0 0-2-16,0 0 8 15,0 0-4-15,0 0-9 16,0 0-6-16,0 10 0 16,0 7-3-16,0-4-9 15,0-4-5-15,0-3-30 16,0-6-53-16,0 0-76 0</inkml:trace>
  <inkml:trace contextRef="#ctx0" brushRef="#br0" timeOffset="183973.7632">22586 7944 291 0,'-27'17'26'16,"-11"3"44"-16,8-1-11 15,10-4-36-15,7-8-18 16,13-4-5-16,0-3 1 15,0 0 21-15,35 0 24 16,23 0-1-16,-12 3-10 16,0 7-5-16,-13 3-6 15,-14 4 1-15,-11 12-5 16,-8 4-8-16,0 4-1 16,-19 0-5-16,-22-5-3 15,3-6-3-15,5-11-3 0,12-9-5 16,1-6-1-16,1 0 1 15,6-6-9-15,7-19-26 16,6-4-24-16,0-4-11 16,0 10-36-16,25-1-95 15</inkml:trace>
  <inkml:trace contextRef="#ctx0" brushRef="#br0" timeOffset="184160.4669">22586 7944 331 0</inkml:trace>
  <inkml:trace contextRef="#ctx0" brushRef="#br0" timeOffset="184265.5663">22586 7944 331 0,'19'-47'42'0,"-19"47"14"0,44-3 5 16,21-5-15-16,9-4-5 16,5 0-10-16,-3-2-8 15,-27 4-14-15,-11 3-9 16,-5 0-9-16,-19 6-27 16,5 1-89-16,-19 0-208 0</inkml:trace>
  <inkml:trace contextRef="#ctx0" brushRef="#br0" timeOffset="185375.9569">22387 8185 123 0,'0'0'82'0,"0"0"-23"16,0 0 0-16,0 0-11 15,-11 0-17-15,-3 4 11 16,-5 11-17-16,3-8-11 0,10 0-8 15,-4-7 2-15,10 0-1 16,0 0-1-16,0 0 9 16,0 0 12-1,0 0-15-15,0 0-9 0,0 0 3 16,0 0-1-16,-3 0 0 16,-3 0-3-16,-7 0 0 15,2 0 1-15,3 0 1 16,2 0-2-16,3 0-2 15,3 0 1-15,0 0-1 16,0-9 1-16,0 2 1 16,0 0 0-16,0 1 1 15,0 5 3-15,0 1 0 16,-5 0 1-16,0 0-4 16,-4 0 1-16,9 0 1 0,0-3-4 15,0 1 0-15,0-1 0 16,0-5 0-16,0 1-1 15,0-1 1-15,0 3 0 16,0 2 6-16,0 3 0 16,0 0 1-16,0 0-5 15,0 0 0-15,-11 8 5 16,-10 13 1-16,2-10-5 16,8 0-4-16,8-9-2 15,3-2-1-15,0 0 3 16,0-2 0-16,0-20-1 15,19-4-1-15,8 4 2 0,6 6 1 16,-19 9 1 0,-1 3 3-16,-7 4 0 0,-6 0-3 15,0 7 2-15,0 19 15 16,-38 3 2-16,-1-6-16 16,18-9-5-16,7-9-3 15,3-5-3-15,11 0 5 16,0-5-2-16,0-12-16 15,0-1 14-15,0 8-1 16,0 5 3-16,0 5-2 16,0 0-10-16,11 0-2 15,-8 0-7-15,8 0-28 16,8 0-74-16,2 0-195 16</inkml:trace>
  <inkml:trace contextRef="#ctx0" brushRef="#br0" timeOffset="186418.0386">27734 7095 386 0,'-6'0'49'16,"6"0"-20"-16,0 0-5 15,0 0-2-15,0 0 8 16,0 0 0-16,0 0-5 0,0 0 1 16,0 0-6-16,0 0 0 15,0 12-5-15,0 6-12 16,0-3-3-16,0 9 0 16,0-4-2-16,0-3-14 15,0-4-46-15,-5-3-77 16,5 2-150-16</inkml:trace>
  <inkml:trace contextRef="#ctx0" brushRef="#br0" timeOffset="186996.5109">27379 7541 306 0</inkml:trace>
  <inkml:trace contextRef="#ctx0" brushRef="#br0" timeOffset="187497.7685">27892 7779 371 0,'0'0'51'0,"0"0"-25"16,0 0-4-16,-5 16-4 15,-31 5-7-15,6 1-7 16,11-6 5-16,11-8 1 16,2-6-1-16,6-2-1 15,0 0 17-15,25-19-9 16,21-6-5-16,1 6 3 15,-15 11 13-15,-21 2 4 0,-8 6-11 16,-3 0-10 0,0 0-7-16,0 7-3 0,-19 12-15 15,-8-8-45-15,13-4-82 16,14-7-184-16</inkml:trace>
  <inkml:trace contextRef="#ctx0" brushRef="#br0" timeOffset="187993.6016">28331 7535 311 0,'-38'29'88'16,"-17"-2"-47"-16,31-4 10 15,5-10-8-15,5-1-29 16,14-8-13-16,0-1 5 0,19-3 17 16,33 0 7-16,21 0 8 15,-7-3-4-15,-22 3-6 16,-9 0-3-16,-24 0-10 16,-11 28 1-16,0 9-3 15,0 12-7-15,-66 1-6 16,-10 0 0-16,3-13-12 15,21-12-8-15,11-16-3 16,16-9-11-16,6 0-15 16,16-13-35-16,3-14 3 15,0 5 5-15,0 4-44 16,9 0-158-16</inkml:trace>
  <inkml:trace contextRef="#ctx0" brushRef="#br0" timeOffset="188285.6922">28437 7470 287 0,'0'0'92'16,"0"0"-36"-16,25 0 42 0,35 0-2 15,-3 0-43-15,3 0-9 16,-8 0-10-16,-6 0-23 16,-13-3-11-16,0-8-23 15,-1-11-84-15,-18-13-365 16</inkml:trace>
  <inkml:trace contextRef="#ctx0" brushRef="#br0" timeOffset="196639.5705">27205 7557 70 0,'0'-11'76'0,"0"-1"-76"0,0-1 19 15,11 9-3-15,-11-2 18 16,8 5-1-16,-3 1-17 16,-5 0-6-16,6 0 6 15,-6-4 0-15,0 2 6 16,3 0 13-16,-3 2 1 16,0-3-9-16,5 3-4 15,-5 0 4-15,0 0-14 16,0 0-10-16,0 0 2 15,0 0 0-15,0 0 2 16,-5 14 4-16,-17 12-5 16,-11 2-3-16,3-3-3 0,3 4 0 15,8-7 0-15,11-2 0 16,2-5 0-16,6-8-1 16,0 1-4-16,0-6 0 15,14-2 5-15,32 3 5 16,-2-3 0-16,7 0 2 15,-4 0 3-15,-14 0 1 16,7 0-6-16,-1 0-4 16,-1 0 1-16,-3 0-4 15,-2-5 2-15,-3 3-7 16,-16 2-15-16,-12 0-42 16,4 0-30-16,-1 0-64 15</inkml:trace>
  <inkml:trace contextRef="#ctx0" brushRef="#br0" timeOffset="197097.7281">27611 7562 158 0,'0'-5'106'15,"0"5"-31"-15,0 0-23 16,0 0-20-16,0 0-9 0,0 0-10 16,0 0 5-16,0 0-3 15,0 0-2-15,0 0-1 16,0 0-1-16,0 0-1 16,-3 5-8-16,3-3-2 15,0-2-4-15,0 0-10 16,0 0 4-16,0 0-2 15,0 0-9-15,0-9 17 16,0-7 4-16,3 1 1 16,8 8-1-16,-11 1 1 15,0 6-1-15,0 0 0 16,0 0 2-16,0 10 5 16,0 8 2-16,0 5 3 0,0 0 1 15,-14 13 13 1,-10 5 13-16,-1 7-13 0,-10 12-10 15,5 7-4-15,-3 5-8 16,0-3-4-16,17-12-2 16,-3-10-40-16,19-26-119 15</inkml:trace>
  <inkml:trace contextRef="#ctx0" brushRef="#br0" timeOffset="201905.5462">19824 9098 23 0,'0'0'60'16,"0"0"-44"-16,0 0 11 15,0 0-4-15,0 0 3 16,0 0 17-16,0 0 7 15,0 0-15-15,-6 0-12 16,6 0-8-16,0 0-3 16,0 0 2-16,0 0-8 15,0 0 2-15,0 0 4 16,0 0-2-16,0 0-3 16,0 0-6-16,0-2 0 0,0 2 0 15,0 0-1 1,0 0 4-16,0 0-1 0,0 0 2 15,0 0 1-15,0 0 4 16,0 0 2-16,0 0-2 16,0 0 0-16,0 0-5 15,0 0 0-15,0 0 0 16,0 0 7-16,0 0 6 16,-5 12 3-16,5-2-5 15,-8 3-5-15,8 2-3 16,-11-1-3-16,11 2 4 15,-8-2-3-15,8 1-1 0,0-1 1 16,0 3 3 0,-11-6 1-16,3 4 4 0,2-1-5 15,3-4-3-15,-2-2-3 16,5-1-2-16,0 4 0 16,0-3-1-16,0 3 3 15,0 2-3-15,0 2 0 16,0 0 1-16,0 2 1 15,0 2 0-15,-5-3 1 16,-4 1-2-16,4-3 1 16,-1 2-2-16,6 2 0 15,-8-4 1-15,8 1-1 16,-13-2 0-16,13-3 1 16,0 2-1-16,0 0 2 15,0 0-1-15,0 3-1 0,0 0 0 16,0 5 0-16,0 3 1 15,-11-3 1-15,11 1 0 16,0-2 2-16,-8-5 3 16,8-1-1-16,-6-3-4 15,6-2-1-15,0-5 0 16,0 6-1-16,0-2 1 16,0 4-1-16,0 4 0 15,0 7 0-15,0 0 0 16,0 6 0-16,0-4 2 15,0-5-2-15,0-1 0 16,0-8 0-16,0-3 0 0,0-1 0 16,0-3 0-16,0 5 1 15,0 3 1-15,0-2 0 16,0 1 1-16,0 4-2 16,0-1 1-16,0 7-2 15,0 0 1-15,0 1 0 16,6-4 1-16,-6-6-2 15,8 3 1-15,-8-7-1 16,11-2 2-16,-11 2 1 16,0 3 1-16,13 3-1 15,-7-1 0-15,-4 6 1 16,4 0-1-16,-6 3-1 16,0-3 0-16,0 0 0 0,0-5-1 15,0-3-1 1,0-2 0-16,0 1 0 0,0-2 1 15,0 0 0-15,0 0 1 16,5 3-1-16,-2-1 0 16,3 5 1-16,-1 1-2 15,0-1 0-15,-2 1 0 16,3-1 0-16,-1-1 0 16,-5 3 0-16,3-2 1 15,8 0-1-15,-3 2 0 16,-8-2 0-16,0 2 0 15,11-1 0-15,-11 0 0 0,0-1 1 16,8 1 0 0,-8 1 0-16,0-1 0 0,0-1-1 15,0 1 1-15,5 1-1 16,-5-3 0-16,6 5 0 16,-6 3 0-16,0-4 1 15,0-1-1-15,0 2 1 16,0 1-1-16,0 2 1 15,0-1 0-15,0 2-1 16,0-2 0-16,0 3 0 16,0-7 0-16,0 2 0 15,0-7 1-15,0 6-2 16,0-3 2-16,0-2-1 16,0 2 0-16,0 2 0 15,0-2 0-15,0 2 0 0,0-1 0 16,0-3 0-16,0 3 0 15,0-2 0-15,0 4 0 16,0-1 0-16,0 1 1 16,0 5 0-16,0-2-1 15,-6-1 0-15,6 2 0 16,-5-4 0-16,5-1 0 16,0-1 0-16,0-1 0 15,0-6 1-15,0 6-1 16,0 1 1-16,0 2 0 0,0 2 0 15,0 4 1 1,0 2-2-16,0-1 0 0,0 0 0 16,0-5 1-16,0 5-1 15,0-6 0-15,0 0 0 16,0-1 1-16,0-1-1 16,0 4 1-16,0-6-1 15,0 3 0-15,0-4 1 16,0 1 0-16,0 4-1 15,0 2 0-15,0-2 0 16,0-4 0-16,0 3 0 16,0-4 0-16,0 0 0 15,0-2 0-15,0 2 0 16,0 0 0-16,0 2 0 16,0-1 1-16,0 2-1 0,0 6 0 15,0-1 1-15,0 1-1 16,0 5 0-16,0-9 0 15,0 5 0-15,0-4 0 16,0 2 0-16,0-2 0 16,0 4 0-16,0-7 0 15,0 3 2-15,0-2-2 16,0-3 0-16,0 4 0 16,0-1 0-16,0-2 0 15,0 4 1-15,0-4-1 16,0 2 0-16,0 1 1 15,0-1-1-15,0 0-1 16,0 0 1-16,0 1 1 16,0-5 0-16,0 6 2 0,0-1-1 15,0 4-2-15,0 2 2 16,0-4-2-16,0 0 0 16,0-4 1-16,0-4-1 15,0 0 0-15,0-8 0 16,0 0 0-16,0-1 1 15,0-3 0-15,0 4 0 16,0 3 0-16,0 1-1 16,0-4 0-16,0 1-1 15,0-2-1-15,0-3-2 16,0 0-3-16,0 3-4 16,5-3-7-16,1 4-35 15,-6 1-46-15,0-5-85 0</inkml:trace>
  <inkml:trace contextRef="#ctx0" brushRef="#br0" timeOffset="231737.3065">19595 8841 136 0,'-6'0'27'16,"1"-4"4"-16,5 4 0 15,0-2 60-15,0 2-52 16,0-1-8-16,0 1-1 16,0 0-5-16,0 0 4 15,0 0 2-15,0 0-8 16,0 0-6-16,0 0-7 16,0 0-3-16,0 0 0 15,19-6 3-15,38-5 17 0,17 1 5 16,-3-2-14-16,-6 7 3 15,-10 1-4-15,-12 1-9 16,4 3-6-16,-9-3-2 16,-11 3 0-16,-13 0-27 15,5 0-84-15,-11-4-162 16</inkml:trace>
  <inkml:trace contextRef="#ctx0" brushRef="#br0" timeOffset="232585.1023">19123 8930 134 0,'-5'0'64'0,"-1"0"-29"16,4 0-10-16,2 0-9 15,0 0 2-15,0 0 1 16,0 0 1-16,0 0 4 0,0 0 0 16,0 0-3-16,0 0 8 15,0 0-3-15,0 0-3 16,0 0-5-16,0 0-9 15,0 0-2-15,0 0 3 16,0 0-3-16,0 0-6 16,0 0 2-16,0 0-1 15,0 0 4-15,0-3 6 16,0-1-4-16,8-8-3 16,30 1 6-16,3-2 8 15,-9 0 2-15,-4 4-2 16,-9 3-8-16,-8 2-9 15,-11 1-2-15,0 1-7 16,0-5-28-16,0 5-48 16,0-5-142-16</inkml:trace>
  <inkml:trace contextRef="#ctx0" brushRef="#br0" timeOffset="233057.1532">19407 8622 190 0,'0'0'102'15,"0"0"-64"-15,0-2 8 16,0 2-12-16,0 0-3 0,0 0-4 16,0 0 8-16,0 0-4 15,0 0-11-15,0 9-2 16,0 21 20-16,0 12-1 16,-14 15-12-16,-10 7-4 15,-4 2-12-15,1-4-5 16,8-16-4-16,19-19-29 15,0-27-179-15</inkml:trace>
  <inkml:trace contextRef="#ctx0" brushRef="#br0" timeOffset="234595.2306">19584 10548 202 0,'0'7'72'16,"-3"-5"-68"0,3 2 24-16,0-4 1 0,0 0-17 15,0 0 1-15,0 0 16 16,0 2 8-16,0 0 4 16,3-2 15-16,27 3-9 15,11-3 4-15,0 0-2 16,2 0-6-16,-10 0 0 15,-11 0-16-15,-11 0-20 16,-11 0-7-16,0 0-11 16,0-13-53-16,8-3-150 15</inkml:trace>
  <inkml:trace contextRef="#ctx0" brushRef="#br0" timeOffset="235629.2469">19679 12018 192 0,'0'0'118'15,"0"0"-96"-15,0 0 6 16,0 0-11-16,0 0-2 16,0 0 4-16,0 0 8 15,0 0-1-15,0 0-3 16,0 0-5-16,0 0-2 15,0 0-3-15,17 0 10 16,21 0 8-16,3 0-8 0,16 0 6 16,0 0-13-16,-16 0-10 15,6 0-6-15,-20 0-13 16,3 0-63-16,-11 0-103 16</inkml:trace>
  <inkml:trace contextRef="#ctx0" brushRef="#br0" timeOffset="237017.2908">19006 12076 134 0,'0'0'60'16,"0"0"-10"-16,0 0 3 16,0 0-31-16,-6-1-10 15,6-1 4-15,0 0 4 16,0 2-6-16,0 0 1 15,0-3 1-15,0 3 4 16,0 0-9-16,0 0-9 0,0 0-1 16,0 0 0-16,0 0 1 15,0 0 7-15,0 0 3 16,0 0-3-16,0 0 3 16,0 0 0-16,0 0-2 15,0 0 2-15,0 0-4 16,0 0-6-16,0 0 0 15,0 0 0-15,0 0-1 16,0 0 2-16,0 0 0 16,0 0 2-16,0 0-1 15,0 0-3-15,0 0 0 16,0 0 0-16,0 0-1 16,0 0 1-16,0 0 1 0,0 0 2 15,0 0 2-15,0 0-2 16,0 0-1-16,0 0-1 15,0 0 6-15,0-2 1 16,0 2 0-16,0-4-5 16,0 2-3-16,0 2-1 15,0 0 1-15,0 0 0 16,0 0 1-16,0 0 1 16,0 0 3-16,0 0 2 15,0-5-2-15,0 3-3 16,0-3-2-16,0 2-1 15,0 1 1-15,0 2-1 0,0 0 0 16,0 0 1-16,0 0-1 16,0 0 0-16,0 0 1 15,0 0 1-15,0-3 1 16,0 3 2-16,0 0-3 16,0 0 1-16,0 0-2 15,0 0 1-15,0 0-1 16,0 0 2-16,0 0-1 15,0 0-1-15,0 0 0 16,0 0 0-16,0-3 0 16,0 3 0-16,0-1 0 15,0-2-1-15,0 3 3 16,0-3 1-16,0 3-1 16,0 0 1-16,0 0-2 15,0 0 0-15,0 0-2 0,0 0 1 16,0 0-1-16,0 0 1 15,6-2 0-15,27-2 5 16,-1-2 8-16,-4 3-7 16,-9 1 2-16,-14 2-6 15,-5 0-3-15,0-5-1 16,0 0-14-16,0-6-41 16,0 5-89-16,0 1-116 15</inkml:trace>
  <inkml:trace contextRef="#ctx0" brushRef="#br0" timeOffset="240175.0995">19385 11807 69 0,'0'0'21'0,"0"0"58"15,0 0 8-15,0 0-33 16,-6-2-19-16,6 2-7 16,0-2-15-16,0 2-2 15,0-3 5-15,0 1-3 16,-5 2-7-16,5-4 1 16,0 3 0-16,0 1 2 15,0 0 3-15,-5 0-1 0,5 0 0 16,0 0 2-16,0 0-2 15,0 0-1-15,0 0 3 16,0 0-1-16,0 0-4 16,0 0-3-16,0 0 1 15,0 0-2-15,16 0 10 16,30-12 19-16,1 2-9 16,4 4-8-16,-4-1 1 15,-25 1-9-15,-6 6-5 16,-8 0 0-16,-8 0-2 0,0 0 2 15,0 22 7-15,0 19 13 16,0 12-19-16,0 16-2 16,-24 2-1-16,-12 4-1 15,-2 0 0-15,5-9 0 16,1-9 0-16,7-14 0 16,17-21-4-16,2-12-11 15,6-10-17-15,0 0-18 16,0-18-65-16,0-20-97 15</inkml:trace>
  <inkml:trace contextRef="#ctx0" brushRef="#br0" timeOffset="241254.7292">19360 10211 85 0,'0'0'16'16,"0"0"17"-16,0 0 22 15,0 0-9-15,0 0-10 16,0 0 5-16,0 0-4 16,0 0-10-16,0 0-12 15,0 0 4-15,0 0 2 16,0 0-7-16,0 0-4 15,0 0-2-15,0 0-1 16,0 0 4-16,0 0 7 16,0 0 0-16,0 0-1 15,0 0-7-15,0 0 1 16,0 0-1-16,0 0-3 16,0 0-2-16,0 0-2 0,0 0 7 15,0 0 4-15,0 0-6 16,0 0-3-16,0 0-4 15,0 0-1-15,0 0 0 16,0 0 0-16,0 8 0 16,0 13 2-16,0 8 1 15,0-3 1-15,0 6-4 16,-5 1 0-16,2-8 0 16,-2-4 0-16,-1-6 0 15,6-8 0-15,0-3-2 16,0-4 0-16,0 0 0 15,38 0 2-15,14-4 0 0,-5-5 0 16,-9 0-1-16,-11 3-1 16,-8 1-8-16,-11 5-18 15,-8 0-9-15,0 0-44 16,0 0-32-16,0 0-115 16</inkml:trace>
  <inkml:trace contextRef="#ctx0" brushRef="#br0" timeOffset="241599.1902">19584 10227 156 0,'-3'0'36'0,"3"0"15"15,0 0-19-15,0 0-18 16,0 0-1-16,0 0 23 16,0 0 11-16,0 0-15 15,0 0-9-15,0 0-7 16,0 8-9-16,0 12 13 16,0 6-4-16,0 3 0 15,0 10-2-15,0 5 2 16,0 12 3-16,0-2 3 15,0 6-12-15,-19-4-4 16,8-9-4-16,-2-11-2 0,7-15-20 16,6-15-77-16,0-6-135 15</inkml:trace>
  <inkml:trace contextRef="#ctx0" brushRef="#br0" timeOffset="242814.6649">20167 8642 140 0,'20'0'18'15,"-1"0"33"-15,8-4 22 0,-3 4-31 16,15 0-5-16,-4 0-10 16,17-4 1-16,-6 0 1 15,1 3-6-15,-9-2-8 16,-11 3-6-16,-2 0-8 16,7 0-1-16,-10 0 0 15,16 16-2-15,19-1-6 16,9-3-27-16,8-5-34 15,10 0-40-15,9-1-72 16</inkml:trace>
  <inkml:trace contextRef="#ctx0" brushRef="#br0" timeOffset="243039.1187">21798 8764 54 0,'52'0'251'0,"-20"0"-244"16,9 0 44-16,-2 0-14 15,-7 0-24-15,-4 0-8 16,2 0-5-16,-3 1-6 16,6-1-1-16,21 0 6 15,11 0-6-15,34 0-50 16,-1-14-92-16</inkml:trace>
  <inkml:trace contextRef="#ctx0" brushRef="#br0" timeOffset="243243.0484">23270 8712 81 0,'28'0'242'15,"-7"0"-238"-15,23 0 37 16,16 0 12-16,0 0-24 15,5 0-14-15,-7 0-11 16,-4 0-3-16,-2 0-1 16,-14 0-2-16,9-4-7 15,-9-3-21-15,3 2-42 16,5 5-65-16</inkml:trace>
  <inkml:trace contextRef="#ctx0" brushRef="#br0" timeOffset="243466.9575">24969 8654 49 0,'46'-5'196'0,"1"3"-180"15,-1 2 41-15,-2 0-36 0,-17 0-21 16,-2 0-2-1,10 0-15-15,11 0-12 0,1 0-12 16,4-11 25-16,7 0-34 16,7 0-59-16</inkml:trace>
  <inkml:trace contextRef="#ctx0" brushRef="#br0" timeOffset="243715.0061">26188 8560 83 0,'60'-4'22'15,"-3"3"11"-15,-2-3 18 16,-12 4-49-16,-10 0 5 16,2 0-4-16,-2 0 0 15,-3 0 24-15,6-1 9 16,26-5-14-16,6 0 0 0,28 3 39 16,-3 0-54-16,5 3 11 15,-6 0-15-15,-26 0-3 16,-14 0-21-16,-33 3-28 15,3 0 25-15,-3-2-15 16,-6-1-17-16,25 0-22 16,3 0-4-16</inkml:trace>
  <inkml:trace contextRef="#ctx0" brushRef="#br0" timeOffset="243887.1565">27892 8499 77 0,'19'0'69'0,"-11"0"-42"0,-2 0 28 15,21-2-38-15,11 0-14 16,22-2-2-16,25-2-1 16,26-4 15-16,12 3 11 15,8-5-21-15,-19 4 5 16,-20-1-10-16,-26 0-15 16,-28 2-162-16</inkml:trace>
  <inkml:trace contextRef="#ctx0" brushRef="#br0" timeOffset="244059.3827">29569 8362 201 0,'19'0'23'0,"-5"-1"-23"15,-1-2 1-15,14-1-1 16,3-4-43-16,-2 1-40 15,4 3-16-15</inkml:trace>
  <inkml:trace contextRef="#ctx0" brushRef="#br0" timeOffset="244247.1292">30848 8255 133 0,'65'-14'95'15,"-8"9"-92"-15,-10 1-3 16,-20 4-54-16</inkml:trace>
  <inkml:trace contextRef="#ctx0" brushRef="#br0" timeOffset="245236.4815">20167 12048 168 0,'0'-3'37'0,"0"-2"-31"16,11 1 5-16,22-2 22 0,-6 1 9 16,12 1 3-1,-4 1 1-15,3-2-4 0,8 0-7 16,-2 0 2-16,-8-1-16 15,-4 5-16-15,1-3-4 16,5 4-1-16,-5 0-7 16,13 0-29-16,6 0-46 15,13 0-67-15,15 5-58 16</inkml:trace>
  <inkml:trace contextRef="#ctx0" brushRef="#br0" timeOffset="245425.1999">21678 11944 276 0,'35'0'9'0,"17"0"5"15,6 0 12-15,7 0-17 16,3 0-6-16,-2-10-3 16,-9-1 0-16,3 4 0 15,-8 0 0-15,-1 1-35 16,-4 1-85-16,7 5-49 15</inkml:trace>
  <inkml:trace contextRef="#ctx0" brushRef="#br0" timeOffset="245605.2262">22897 11879 94 0,'27'0'178'15,"0"0"-173"-15,25 0 17 16,0 0-12-16,2 0-3 15,-2 0 5-15,-8 0-8 16,-9 0-4-16,-5 0 0 16,-8 0-6-16,5 0-65 15,12 0-72-15</inkml:trace>
  <inkml:trace contextRef="#ctx0" brushRef="#br0" timeOffset="245777.2084">24012 11785 137 0,'14'0'128'16,"-1"0"-128"-16,20 4-5 15,0 0-41-15,5-4 40 16,8 0 5-16,-5 0 1 16,-3 0 0-16,0 5-19 15,-10-3-31-15</inkml:trace>
  <inkml:trace contextRef="#ctx0" brushRef="#br0" timeOffset="245979.2169">25127 11747 335 0,'33'0'28'16,"19"0"-20"-16,13 0 15 15,9 0 17-15,10 0-17 16,-5-7-10-16,-21-3-4 15,-12 3-8-15,-13 1-1 16,-14 5-12-16,8-2-27 16,-8 3-53-16,14 0-59 15,13-3-34-15</inkml:trace>
  <inkml:trace contextRef="#ctx0" brushRef="#br0" timeOffset="246205.0014">26411 11648 41 0,'19'0'25'0,"-5"0"39"15,-3 0 0-15,3 0-18 16,5 0 3-16,22 2-22 16,10-2-4-16,18 0 45 15,7 0-35-15,-2 0-27 16,-17 0 2-16,-16 0-8 16,-17 0-11-16,-10 0 6 15,-6 0-23-15,3 0-33 16,11-5-27-16,2 5 13 15,17-4 42-15,11 0 33 16,19 4-42-16,-6-1-49 16</inkml:trace>
  <inkml:trace contextRef="#ctx0" brushRef="#br0" timeOffset="246363.4899">27742 11664 61 0,'44'1'16'0,"10"-1"1"15,17 0 51-15,8 3-65 16,19 0-6-16,-5-1-63 16,11 2 66-16,-20-3 0 15,-29 1-15-15,-17 3 3 16</inkml:trace>
  <inkml:trace contextRef="#ctx0" brushRef="#br0" timeOffset="246462.146">28685 11700 138 0,'52'0'116'0,"8"0"-99"0,-8 0-17 16,0 0-144 0,-6 0 59-16</inkml:trace>
  <inkml:trace contextRef="#ctx0" brushRef="#br0" timeOffset="246819.0485">30578 11556 157 0,'60'0'21'16,"11"0"17"-16,8 0-38 15,13 0 12-15,-13-2-12 16,-32 2-62-16</inkml:trace>
  <inkml:trace contextRef="#ctx0" brushRef="#br0" timeOffset="247907.0383">29722 8395 64 0,'0'0'5'0,"0"0"27"15,0-2 24-15,10-3 34 16,10 0-27-16,-7 3-32 15,-10 2-3-15,2 0-3 16,1 0-14-16,2 0-8 16,3 0-2-16,11 0 0 15,10 0 2-15,12 0 5 16,11 0-6-16,10 0-2 16,6 0 0-16,0 0 0 15,-11-5-45-15,-8-2-154 16</inkml:trace>
  <inkml:trace contextRef="#ctx0" brushRef="#br0" timeOffset="248259.0077">31161 8334 43 0,'60'-7'350'0,"-8"7"-343"15,0 0-2-15,8 0 0 16,-22 0-5-16,-16 0-11 16,-17-2-189-16</inkml:trace>
  <inkml:trace contextRef="#ctx0" brushRef="#br0" timeOffset="249271.1598">20042 10640 121 0,'0'0'37'16,"25"-8"19"-16,-4 2-13 15,12 1-8-15,-8-1-4 16,-4 0-10-16,-1 5 2 15,4-1 2-15,-5-4-1 16,3 4-8-16,5-1-1 16,3 0 3-16,3 1-7 15,-6 2-10-15,11 0-1 16,3 0 0-16,6 0-4 0,-1 0-20 16,6 0-40-16,-6 0-126 15</inkml:trace>
  <inkml:trace contextRef="#ctx0" brushRef="#br0" timeOffset="249480.9182">21274 10573 138 0,'52'0'35'16,"14"0"-22"-16,18 0 65 15,14 0-48-15,-5 0-14 0,5-5 2 16,-27 0-5-16,-11 3-13 16,-22 2-1-16,-2 0-37 15,-12 0-114-15</inkml:trace>
  <inkml:trace contextRef="#ctx0" brushRef="#br0" timeOffset="249669.2218">22769 10563 214 0,'51'0'6'0,"15"0"45"16,-1-2-11-16,1-6-27 16,-6 6-12-16,-22 2-1 15,-11 0-3-15,-2 0-48 16,-6 0-57-16</inkml:trace>
  <inkml:trace contextRef="#ctx0" brushRef="#br0" timeOffset="249917.0324">23769 10531 63 0,'47'-7'75'0,"-6"-2"-56"0,10 8 45 15,1-3-10 1,-5 1-31-16,-9 3 3 0,3 0-2 16,-3 0-19-16,-6-1-4 15,-4 1-1-15,10-3 0 16,-5 1-6-16,13-6-12 16,6 0-42-16,19 1-51 15,2-4 60-15,-2 1 44 16,-16 8-64-16</inkml:trace>
  <inkml:trace contextRef="#ctx0" brushRef="#br0" timeOffset="250093.3698">25015 10424 107 0,'47'0'45'0,"18"0"10"16,20-3 30-16,7-6-25 15,1-1-40-15,-3 0 10 16,-5-1-12-16,-14 0-17 15,-6 9-1-15,-16-3-1 16,-5 5-30-16,-3 0-67 16,-14 0-94-16</inkml:trace>
  <inkml:trace contextRef="#ctx0" brushRef="#br0" timeOffset="250315.0182">27145 10281 185 0,'5'0'0'0,"4"0"-78"16</inkml:trace>
  <inkml:trace contextRef="#ctx0" brushRef="#br0" timeOffset="250688.7322">28355 10226 179 0,'22'0'0'16,"-3"0"0"-16,-10 0 35 15,-9 0-21-15,5 0-14 16,0 0-1-16,4 0 1 0,10 0-2 15,19 0 1 1,22 0 1-16,5 0 3 0,1 0 51 16,-14 1-54-16,-6 3-13 15,-8-4-10-15,8 0 23 16,6 0 11-16,-5 0-11 16,-6 0-8-16,5 0-24 15,-8 0-46-15,0 0 78 16,9 0 8-16,-7 0-8 15,-1 0-7-15,7 0-39 16</inkml:trace>
  <inkml:trace contextRef="#ctx0" brushRef="#br0" timeOffset="250766.1869">29563 10204 105 0,'58'-1'0'16,"-7"1"7"-16,-1 0-32 16</inkml:trace>
  <inkml:trace contextRef="#ctx0" brushRef="#br0" timeOffset="250883.277">29563 10204 43 0,'388'-10'98'0,"-378"10"-93"15,-1 0-8-15,-9 0 3 16,0 0 0-16,11 0-15 16,5 0-62-16,28-3 26 15,29 1 51-15,17-1 6 16,11-2 71-16,-11 5-77 16</inkml:trace>
  <inkml:trace contextRef="#ctx0" brushRef="#br0" timeOffset="251057.0612">30769 10208 124 0,'32'0'57'16,"1"-4"-49"-16,32-4 21 15,20-2-6-15,13 3 3 16,0 1-26-16,-19 4-7 15,-24 2-90-15</inkml:trace>
  <inkml:trace contextRef="#ctx0" brushRef="#br0" timeOffset="251956.4274">27079 10327 509 0,'20'0'45'15,"12"0"-5"-15,20 0 7 16,16 0-27-16,9 0 3 15,-4 0-14-15,-13-2-9 16,-8-13-49-16,-14-14-133 16</inkml:trace>
  <inkml:trace contextRef="#ctx0" brushRef="#br0" timeOffset="281583.0753">19696 12169 106 0,'0'0'60'16,"0"0"-43"-16,0 0-9 16,0-3-4-16,0 3 2 15,0-5 17-15,0 4 20 16,0 1 16-16,0 0-9 16,0 0-9-16,0 0-4 15,0-2-8-15,0 2-13 16,0-3-7-16,0-4-2 15,0-7 4-15,0-2-8 0,0-5-2 16,11 0-1-16,10 5 1 16,4-1 12-16,-6 4 10 15,3 1 2-15,-11-1 1 16,2 5 9-16,-4 3-4 16,-4 2-6-16,3 3-6 15,3-3-11-15,-3 3 0 16,3 0 2-16,-3 0-3 15,-8 0 0-15,0 0 4 16,0 0-1-16,0 15 1 16,0 2 2-16,-19-2-8 15,11-5-3-15,8-8-1 16,0-2 0-16,0 0 0 0,0 0-1 16,0-15 2-1,38-14-2-15,9-11 1 0,13-2 2 16,5 8 3-16,-13 8 7 15,-6 8 4-15,-8 14-1 16,-21 4-6-16,-6 2-5 16,-11 34 1-16,0 15 6 15,-47 9-5-15,-29-3-4 16,-3-12-3-16,24-18 0 16,12-17 0-16,21-10-2 15,-3-6 1-15,6-33-2 16,11-8-2-16,8-8 0 0,0 0 4 15,19 14 1 1,14 10 0-16,0 11 2 0,-1 11-1 16,-13 7 2-16,-10 2-1 15,-4 4 1-15,-5 33 3 16,0 16 4-16,-44 5-3 16,-10-5-7-16,2-12 0 15,6-19 0-15,8-20-1 16,13-2 0-16,9-17 0 15,5-28-3-15,11-2 0 16,0-2 0-16,11 9 4 16,24 11-1-16,-2 18 1 15,5 10 1-15,-11 1 1 16,-16 24 0-16,-11 33 4 16,0 12 2-16,-46-2-3 0,-11-16-5 15,16-18-1-15,11-24-1 16,13-9-3-16,6-6-5 15,11-20-22-15,0-3-53 16,85 0-50-16,21 1-109 16</inkml:trace>
  <inkml:trace contextRef="#ctx0" brushRef="#br0" timeOffset="283022.8329">22387 10557 253 0,'-14'-4'172'15,"9"4"-161"-15,5 0 8 16,-6 0 7-16,-13 0 0 16,-13 2-18-16,-9 14-5 15,2-3 1-15,7-7 5 16,13-1 6-16,16-5-10 0,-8 0 3 16,11-15 23-1,0-14-9-15,0-4-16 0,30 0 8 16,5 5 5-16,9 7 13 15,2 4 4-15,-13 8-13 16,0 3-8-16,-25 6-5 16,-8 0-4-16,0 0 0 15,0 15 4-15,0 21 4 16,-19 6-6-16,-22-6-4 16,-5-6-2-16,18-13-1 15,9-8-1-15,19-9 1 16,0 0 0-16,0-11 2 0,0-21-3 15,41-4 0 1,11 4 2-16,-14 11 0 0,-5 9 8 16,-19 8 1-16,-9 4-4 15,-5 4-2-15,0 29 4 16,0 17 8-16,-38 6-8 16,-19-12-6-16,16-14-1 15,13-18-2-15,18-12 1 16,10 0-1-16,0-27 0 15,0-15 0-15,10 4-1 16,12 8 1-16,3 15 0 16,-22 12 1-16,-3 3-1 15,0 18 0-15,0 20 1 16,-17 10-1-16,-26-20 0 16,23-17-41-16,12-19-137 0,8-79-387 15</inkml:trace>
  <inkml:trace contextRef="#ctx0" brushRef="#br0" timeOffset="284244.8086">25024 8634 126 0,'0'-5'95'0,"0"1"-60"16,0-1 11-16,0-1-7 0,0-1 5 15,0 4 5-15,0-2 0 16,0 3 2-16,0 2-7 15,-9 0-9-15,9 0-7 16,-8 0-11-16,-3 0 1 16,3 0-7-16,-11 0 1 15,0 10 1-15,-8 3-7 16,2-7-4-16,6-3 0 16,3-3-1-16,-1 0 2 15,17 0-2-15,0-15 1 16,0-9-1-16,11-6 3 15,30-2 1-15,5 1 5 0,-2 6 2 16,-3 5 5-16,-8 12 3 16,-20 3 1-16,-2 5-10 15,-11 7-5-15,0 30 6 16,-30 12 10-16,-30 5-13 16,-13-2-4-16,2-14-4 15,11-10 0-15,16-19-1 16,17-9 0-16,13-1 0 15,9-33 0-15,5-8-4 16,0-3 0-16,24 4 3 16,36 5 1-16,0 9 0 15,-8 12 0-15,0 11 1 16,-14 4 1-16,-30 0 1 0,-8 34 3 16,0 14 5-16,-41 6-2 15,-16-9-5-15,16-12-3 16,17-16-1-16,16-17 0 15,-3 0 1-15,11-10-1 16,0-18-4-16,0 3-6 16,19 4-13-16,38 10-17 15,11 8-36-15,28-7-89 16,-9-9-251-16</inkml:trace>
  <inkml:trace contextRef="#ctx0" brushRef="#br0" timeOffset="285376.7547">28096 10173 306 0,'-16'0'96'0,"16"0"-62"16,-11 0-8-16,11 0 5 16,-5 0-4-16,-9 0 6 15,0 0 2-15,-13 10-14 16,-6 1-8-16,1 3-8 0,-6-6-1 15,19 0 7 1,10-6-9-16,4-2-1 0,5 0 1 16,0 0 1-16,0-8 27 15,14-16-8-15,24-4-14 16,0 3 8-16,3 4 22 16,-9 12 3-16,-4 2-10 15,-28 7-12-15,0 0-8 16,0 3 0-16,0 26 0 15,-14 14 7-15,-32 2-14 16,-6-11-3-16,6-9-1 16,7-13 0-16,23-12 0 15,5 0 0-15,11-35 0 0,0-13-1 16,19-6-1-16,41 6 1 16,-8 12 1-16,-19 15 2 15,-9 18 2-15,-24 3 0 16,0 0-1-16,0 22 1 15,-5 21 6-15,-47 15 8 16,-13-4-12-16,10-12-6 16,11-22-1-16,31-14-1 15,13-6-9-15,0-25-25 16,65-19-89-16,72-19-161 16</inkml:trace>
  <inkml:trace contextRef="#ctx0" brushRef="#br0" timeOffset="286688.7168">30158 11499 23 0,'0'-2'354'0,"0"2"-314"0,0 0-1 16,0 0-4-1,0 0 0-15,0 6-22 0,0 3-1 16,0 4 8-16,0-2-7 16,0 2 1-16,-11 2 10 15,-22 1 3-15,0 5-11 16,-13-2-8-16,8 2-4 16,2-7-4-16,6-5 1 15,28-8-1-15,2-1 1 16,0 0-1-16,0-1 1 15,8-21 5-15,25-1 1 16,5-1 12-16,-5 9 10 16,5 3 5-16,-11 8-4 15,-13 4-3-15,-1 0-9 0,-13 1-10 16,0 31 3-16,0 13 8 16,-32 6-11-16,-20-4-6 15,11-7-2-15,3-15 0 16,-1-15-1-16,12-10 1 15,8-5 0-15,5-28-6 16,14-14 0-16,0-5-1 16,0 4 6-16,44 4 1 15,2 14 0-15,1 10 1 16,-14 9 2-16,-12 11 1 16,-15 0 2-16,-6 9 3 15,0 29 3-15,0 9 2 16,-41 5-9-16,-3-10-5 0,3-13 0 15,3-12 0 1,19-13 0-16,11-4 0 0,8-21-2 16,0-20-2-16,0-2 1 15,41 0 2-15,-8 17 1 16,-3 9-1-16,-17 9 1 16,-10 8 0-16,-3 4-2 15,0 25 0-15,0 7 1 16,0-11-2-16,0-6-42 15,0-19-90-15,11-12-174 16</inkml:trace>
  <inkml:trace contextRef="#ctx0" brushRef="#br0" timeOffset="289158.6661">20001 11947 66 0,'0'0'45'15,"0"-3"-38"-15,0-2 19 16,0-2 11-16,0 4-15 15,0 3 3-15,0 0 1 16,0 0-6-16,3 0 1 16,16 0 1-16,-5 0-7 15,10 0-1-15,3 0 0 16,6-8 7-16,5 1 6 16,3-1-12-16,-8 0-1 15,11 4-4-15,-9 2-4 16,3-4 5-16,-5 5 2 15,-9-2-3-15,4-4 0 0,-1 0 1 16,6-2 1-16,5 1-4 16,8-6-6-16,-8 5-1 15,-5 3-1-15,8 0 2 16,-8 5-2-16,-6-4 0 16,3 2 1-16,-3-4 0 15,6-4 3-15,8-1 9 16,-3-6 6-16,0 1-5 15,9-2-10-15,-7 6-2 16,-1-3-1-16,-1 2-1 16,8-1 2-16,0-5-2 15,14-2 0-15,-8-6 0 0,0 1 0 16,8 2 0-16,-14 3 0 16,-2 4 0-16,2 5 1 15,1-6-1-15,-15 8 0 16,9-9 0-16,3-2 0 15,2-6 0-15,6-2 0 16,0 0 1-16,-6-1-1 16,1 6 0-16,-15 2 0 15,1 6 0-15,-11 1 0 16,2-3 0-16,-2-3 0 16,8-8 0-16,3 0 0 15,-6-3 0-15,0 2 0 16,12-3 0-16,-7 0 0 0,1 1 0 15,-6-2 0-15,-2 5 0 16,2-4 0-16,-8-1 0 16,-5 0 0-16,10 1 0 15,-15 7 0-15,2 5 0 16,-3 6 0-16,-8 9 0 16,13 6-2-16,-4 1-12 15,21 0-81-15,-30 0-136 16</inkml:trace>
  <inkml:trace contextRef="#ctx0" brushRef="#br0" timeOffset="290740.3089">22428 10764 54 0,'0'-6'86'16,"0"-3"-61"-16,0 0 15 16,0-1-12-16,11 2-17 0,-9 0-5 15,9-1 8 1,-5-4 2-16,-6 3-2 0,3-6-9 16,-3 0-1-16,10-2-1 15,-10 5-3-15,3-5 3 16,3 6 1-16,-1 1 0 15,1 1-3-15,-4 3-1 16,4 1 1-16,-1-1 10 16,-2 1 6-16,8-10-1 15,-8-3-3-15,16-4-3 16,-8-4-4-16,10-4-5 16,-7 4 0-16,5 2-1 15,0 4 2-15,8-2 9 16,-2 5 1-16,2 3-1 15,-8 2-5-15,-5-2-4 0,10-4-1 16,-4-5 0-16,7-1-1 16,-3-3 1-16,-2 3-1 15,-8 2 4-15,5 5 9 16,0-2-1-16,-5-1-5 16,10 1-1-16,-7-4 0 15,7-6-4-15,3-2-2 16,3 2 1-16,-8 5-1 15,-3 6 0-15,6 3 0 16,-9 1 0-16,0-2 0 16,6-5 1-16,3-7-1 15,8-1 0-15,-12-5 0 0,12 0 0 16,-8 3 0-16,-4 6 0 16,-10 5 0-16,-2 5 0 15,-4 10 0-15,-5-2 2 16,14-3-2-16,-1-5 0 15,6-7 1-15,9-9-1 16,-4-4 0-16,-5-1 7 16,8 5 1-16,1 8-5 15,-9 1-3-15,-6 7 1 16,7 1-1-16,-1-1 0 16,0-1 1-16,8-1-1 15,11-7 0-15,9-5 0 16,4 0 0-16,4 0 1 0,-3 7-1 15,-1 2 0 1,-4 1 0-16,-4-2 0 0,7-2 0 16,7-4 0-16,-3 0 0 15,4-2 0-15,-7 6 0 16,-10 3 0-16,-3 9 0 16,1-1 0-16,7 6 0 15,0-2 1-15,9-6-1 16,8 2 3-16,-9-2 0 15,9 0 1-15,-3 7-2 16,5-4-1-16,-10 5-1 16,-3 3 0-16,-1 4 0 0,9 0-2 15,6 0-16-15,-9 0-146 16</inkml:trace>
  <inkml:trace contextRef="#ctx0" brushRef="#br0" timeOffset="292428.8165">24895 8712 49 0,'0'0'90'0,"0"0"-73"15,0 0-14 1,0 0 0-16,0 0 0 0,0 0 1 16,0 0 2-16,0 0 13 15,0 0 8-15,0 0 5 16,0 0-1-16,0 0 4 15,0 0-9-15,17 0-3 16,2 0-12-16,0 0-7 16,0 0-2-16,8 0-1 15,-8 0 1-15,20 0 10 16,-7 0 22-16,15-4-13 16,7-3-6-16,3 2 10 15,-5-2-17-15,0 1-2 16,-17 1 1-16,4-1-3 15,-12 5 2-15,3-4 17 0,-3 4-3 16,11-5-9-16,-10 4-5 16,13 2-4-16,-3 0 0 15,8 0-2-15,-5 0 1 16,3 0 0-16,-4 2 1 16,-1 10 1-16,2-1 6 15,-3 1-3-15,0-5-2 16,-5 0-2-16,7 0 0 15,-7-2 0-15,11 1 1 16,-11-3-1-16,2 2 2 16,-2-2-1-16,-3 1 1 15,5 0-2-15,3 0 0 0,1 0-1 16,1 2 1-16,-1 0 0 16,-1 5-1-16,-3-1 1 15,3-2-1-15,-10 3 1 16,-4 1 0-16,3-1 0 15,-7 2 1-15,12-2-3 16,-10-4 0-16,8 4 1 16,-8-1-1-16,2-3 1 15,9 2-1-15,-6 1 1 16,1 0-1-16,-4 4 0 16,-2-3 0-16,-3 5 0 15,6 1 0-15,2 1 1 16,-8 0-1-16,8 4 0 0,-8 0 1 15,6-3-1 1,-6-2 1-16,8-4 0 0,6-1-1 16,0 1 1-16,-1-5 0 15,-10 2-1-15,-3-2 0 16,0 4 0-16,-5-2 0 16,-3 4 1-16,5 1-1 15,3 3 1-15,0-1-1 16,1-3 0-16,-1 1 0 15,-6-2 0-15,1 2 0 16,5 5 0-16,-5 2 0 16,-1 3 0-16,1 0 0 0,5 0 0 15,0-1 0 1,0 1 0-16,-5-3 0 0,-1-2 0 16,-2 1 0-16,-3-5 0 15,6-1 0-15,-3 3 0 16,3 1 0-16,-6 1 0 15,11 0 0-15,0 3 0 16,6-1 0-16,-9 3 0 16,3 1 0-16,0 1 0 15,0 0 0-15,-5-2 0 16,5 4-1-16,0-1 1 16,0-6 0-16,3 3 0 15,11-6-1-15,-1 1-4 16,15-5-30-16,-4-9-106 15,-15-6-291-15</inkml:trace>
  <inkml:trace contextRef="#ctx0" brushRef="#br0" timeOffset="294484.6375">27957 9935 139 0,'-19'0'90'0,"6"0"-70"15,13 0-8-15,0 0-9 16,0 0-3-16,0 0 0 16,0 0 3-16,0 0 5 15,0 0 18-15,0 0 6 16,0 0-8-16,0 0-13 0,0 0-2 15,0 3 10 1,0 11-7-16,0-1-4 0,0 0-6 16,0-2-2-16,0-1 1 15,0 4 0-15,8-7 4 16,3-1 2-16,2 5 2 16,-4-2-2-16,1 5 0 15,-1 0-3-15,10 1-1 16,-6-2 0-16,1 0 10 15,5 1 2-15,0 1-7 16,-5-1-1-16,5 4 2 16,-5 0-2-16,-1-4-5 0,6 2 0 15,-5-5-1 1,5 2 0-16,-5-1-1 0,5 1 3 16,-6 1-1-16,-7 1 1 15,21 1 0-15,-13 0 2 16,5-1-1-16,-8 0 0 15,2 2-2-15,1 1 3 16,5-1 7-16,0 1 9 16,8 0-10-16,6-1-4 15,0-2-4-15,-14-2-2 16,3-3 0-16,2 4-1 16,-5 1 1-16,9 0 0 15,-4-1 1-15,3 5 1 16,-7-5 0-16,1 3-1 15,4-4-1-15,-6-1 0 0,8-2 0 16,-8 2-1-16,9 3 1 16,-9 0 0-16,5 6 5 15,-2 1 5-15,-3 1-2 16,0-1-5-16,3-5-2 16,3-1-1-16,-6-5-1 15,0-1 1-15,-6-3-1 16,6 1 1-16,9 1 0 15,-9 0 1-15,8 3 3 16,6-3 0-16,-6-1-2 16,11 5-1-16,0-5-2 15,-2 8 2-15,7-2-2 0,-2 2 0 16,-2-4 0-16,-7 0 1 16,9 2-1-16,-8-3 0 15,10 0 0-15,-10 1 0 16,0-2 0-16,13-1 0 15,-13 2 0-15,-6-3 0 16,1 3 0-16,2 2 1 16,-14-2-1-16,3-2 0 15,11 0 0-15,-14 2 0 16,3-1 2-16,0-2-2 16,6 0 0-16,-17-5-2 15,11 5 2-15,-11-5 2 16,12 2-2-16,-10-4 0 0,10 3 0 15,-7-1 0 1,-5 4 0-16,6-3 1 0,5 0-1 16,-5 3 0-16,5-3 0 15,-6 1 0-15,1-1 0 16,-8 0 1-16,-1-2-1 16,-5 3 1-16,0-5 0 15,0 0 2-15,0 0 3 16,0 0-2-16,8 3-3 15,-8-1-1-15,0 1 1 16,6 0-1-16,2 1 0 16,-3 1-2-16,-5 5-8 0,0-2-49 15,0-6-222 1</inkml:trace>
  <inkml:trace contextRef="#ctx0" brushRef="#br0" timeOffset="319198.6449">20342 6295 20 0,'0'0'6'0,"0"0"1"15,0 0 4-15,0 0 6 16,0 0-8-16,0 0 6 15,0 0 4-15,0 0 5 0,0 0-1 16,0 0-8 0,0 0 0-16,0 0 2 0,0 0-4 15,0 0-7-15,0 0-5 16,0 0 1-16,0 0-2 16,0 0 1-16,0 0-1 15,0 0 7-15,0 0 0 16,0 2-5-16,0-2-1 15,0 4-1-15,0-2-1 16,0-2-19-16</inkml:trace>
  <inkml:trace contextRef="#ctx0" brushRef="#br0" timeOffset="320188.4413">20495 6275 5 0,'0'0'18'16,"0"0"-15"-16,0 0-3 15,0 0-1-15,0 0-2 16,0 0-8-16,0 0 0 0,0 2 11 15,0 6 0-15</inkml:trace>
  <inkml:trace contextRef="#ctx0" brushRef="#br0" timeOffset="326365.7264">21416 7395 114 0,'-5'0'27'0,"5"-3"-2"0,-6-1 3 15,6 0-15 1,-8 3 5-16,8-6-12 0,-5 6 0 16,-9-2-6-16,14 3 1 15,0-2 6-15,0 2 12 16,0 0-14-16,0 0-4 16,0 0 1-16,0 0 10 15,0 0 19-15,-5 0 3 16,-4 0 2-16,4 18 8 15,5 4 0-15,0 9-25 16,0-5-12-16,0-2-4 16,0-4-3-16,0-7-1 15,0-9-7-15,19-4-75 16,0 0-200-16</inkml:trace>
  <inkml:trace contextRef="#ctx0" brushRef="#br0" timeOffset="327034.4244">20514 7355 189 0,'-6'0'94'15,"6"0"-74"-15,0 0 0 16,0 0-12-16,0 0-4 0,0 4 6 16,0 18 29-16,0 3-11 15,0 3-13-15,0 8-8 16,0-7-5-16,0-1-2 16,0-9 0-16,0-3-6 15,0-11-59-15,6-5-144 16</inkml:trace>
  <inkml:trace contextRef="#ctx0" brushRef="#br0" timeOffset="329644.4333">20426 6369 56 0,'-10'0'27'15,"10"0"7"1,0 0-10-16,0 0-12 0,0 0 6 16,0 0 18-16,0 0-8 15,0-3-2-15,0 3 2 16,0 0 5-16,0 0-14 15,0 0-6-15,-6 0-7 16,3 0-5-16,3 0 1 16,0 3 5-16,0 8 0 15,0 1-1-15,0 0-4 16,0 1 0-16,3 3 0 16,3 5 1-16,7 0 1 15,-2 3 2-15,-3 4 0 16,3-5-1-16,-8 1 1 15,11-6-6-15,-14 1 2 0,5-2-1 16,9 0 0-16,-14 0-1 16,19 4 2-16,-11-1-2 15,3 2 0-15,-11-3 1 16,5 6-1-16,-5-2 0 16,0-3 1-16,0 3-1 15,3-1 0-15,2-2 2 16,1 1-2-16,-3 2 0 15,-3-1 0-15,0 1 1 16,0-1 0-16,0-1 0 16,5-6-1-16,1 4-1 15,7-5 1-15,-5 1 0 0,-2 0 1 16,5 5-1 0,-11-1 0-16,2 6 0 0,-2 3 0 15,0 0 0-15,0-2 2 16,0 0-2-16,0-4 0 15,0-2 0-15,0-2 0 16,0 0 0-16,0-4 0 16,0 0 0-16,6 2 0 15,-6-2 0-15,5 5 0 16,-5 5 0-16,0 1 0 16,0 1 0-16,0 2 0 15,0 1 0-15,0-1 0 16,0-4 2-16,0 2 0 15,0-1-1-15,0-2 0 16,0 5-1-16,0 1 1 0,0-1 3 16,0 2-2-16,0-1-1 15,0 6-1-15,0 0 0 16,0 1 0-16,0-6 0 16,-5 2 0-16,5-6 0 15,-6 2 0-15,6 0 1 16,0-4-1-16,0 0 0 15,0 1 0-15,0 7 0 16,-2 1 0-16,-4 3 0 16,1-2 3-16,-1 4-2 15,6-8 1-15,0 4 0 16,0-5 1-16,0-4-1 0,-8 0-2 16,8-1 0-16,0 4 0 15,-5 0 1-15,5 1-1 16,0 4 0-16,0-1 0 15,0 0 1-15,0-2 1 16,0-1-1-16,0 0 0 16,0 0-1-16,-8-2 1 15,2 3 0-15,1 0 3 16,5-3-1-16,0 1-1 16,0-4-2-16,0 2 0 15,0-2 0-15,0 0 0 0,0 2 0 16,0-3 0-1,0 3 1-15,-3-4-1 0,3-1 1 16,-6 2-1 0,6-5-1-16,0 5 1 0,0 2 0 15,0-3 1-15,0 6-1 16,0 2 0-16,-5-4 0 16,5 5 0-16,0-2 0 15,0-2 0-15,0 4 0 16,0-7 0-16,0 1 0 15,0 5 2-15,0 2-2 16,0 2 0-16,0-1 0 16,0 0 1-16,0-1-1 15,0-2 0-15,-3 5 0 0,-2-5 0 16,-6 0 0 0,3-1 1-16,8 6-1 0,-6-1 1 15,4 3-1-15,-9-2 0 16,11 2 0-16,-14-1 1 15,9-6-1-15,-4 9 0 16,-4-8 0-16,-1 5 0 16,3 2 1-16,-8-3-2 15,11-2 1-15,0 2-1 16,-3-4 1-16,11-6 0 16,0 1-1-16,0-4 1 15,0 0 0-15,-6 5 0 16,4 1-1-16,-4 5 1 15,1 2 0-15,2 1 0 16,-8-3 0-16,11 2 0 0,0-3 0 16,0-1 0-16,0 3 0 15,0 0 0-15,0-4-1 16,0 1-1-16,0 0 2 16,0 2 0-16,-8 0 0 15,8 0 0-15,0 5 0 16,0-2 0-16,0 4 0 15,0 3 0-15,0 1 0 16,-11-1 0-16,3 0 0 16,2-1-1-16,1 2 2 15,5-2-2-15,0-1 1 16,-3-1 0-16,3 0 1 0,-5-2-1 16,-1-4 0-16,6 4 0 15,0-2 0-15,0 5 0 16,0 1 0-16,0 1 0 15,0 4 0-15,0 0 0 16,0 0 0-16,0 0 0 16,0 0 0-16,0-5 2 15,-8 2-2-15,3 2 0 16,-1-1-2-16,6 4 2 16,0 2 0-16,0-5-1 15,0-3 1-15,0-3 0 16,0-7-1-16,0-3 1 15,0 0 0-15,0-2 1 0,6-6-1 16,-1 1 0 0,-5-5 1-16,6 3 2 0,-4 3-2 15,9 5-1-15,3-5-1 16,-6-3 0-16,3-11-2 16,-11-3-14-16,0-7-104 15</inkml:trace>
  <inkml:trace contextRef="#ctx0" brushRef="#br0" timeOffset="330890.4723">19968 13343 14 0,'0'-2'93'0,"0"-1"10"16,0 3-33-16,0 0-27 0,0 0-26 16,-11 0 3-16,11 0 0 15,0 0-6-15,0 0 2 16,-8 0 6-16,8 0 1 16,0 0 5-16,-11 0-10 15,11 0-5-15,0 0-6 16,0 16-3-16,30 13 10 15,17 9 8-15,-1 2-11 16,6 2-7-16,2-1-1 16,-10 0-2-16,-3-7-1 15,3-4 0-15,-9-6-1 16,-5-10-8-16,-14-13-50 0,-5-1-71 16,-5-15-117-16</inkml:trace>
  <inkml:trace contextRef="#ctx0" brushRef="#br0" timeOffset="331100.4175">20410 13404 126 0,'0'0'263'15,"0"0"-211"-15,-3 0 0 16,-8 17-8-16,3 13-23 16,3 14-13-16,-1 5-2 15,6 14-3-15,0 3-1 16,0 5-1-16,-8 1-1 15,0-3-1-15,-3-9 0 0,3-8-3 16,8-15-9-16,0-16-35 16,0-7-38-16,0-9-69 15</inkml:trace>
  <inkml:trace contextRef="#ctx0" brushRef="#br0" timeOffset="331332.4878">20598 13768 102 0,'8'-9'154'0,"6"-2"-113"16,16 1 37-16,6-1-41 15,2-6-13-15,-6 6-7 16,-4 4-13-16,-4-1-3 15,1 3-1-15,-3 3-3 16,10 2-23-16,-13 0-145 16</inkml:trace>
  <inkml:trace contextRef="#ctx0" brushRef="#br0" timeOffset="331700.576">21340 13457 376 0,'0'0'51'16,"-14"7"-22"-16,-5 19-7 16,-8 11-19-16,2 8 0 15,4 6-2-15,10-2 2 16,2-3-1-16,9 0 4 16,0-14 0-16,0-12-4 15,0-12-1-15,20-8-1 16,7-7 0-16,6-35 0 15,-9-11-1-15,-2-10 0 16,-3 6-7-16,-19 12-4 16,5 18 5-16,-5 11 7 15,0 15 9-15,0 1-3 16,0 0 7-16,9 20 6 0,-4 9 1 16,14 6-9-16,0-2-8 15,3-4-2-15,3-9 0 16,2-4-1-16,-8-10-2 15,0-4-10-15,14-2-73 16,-11 0-111-16</inkml:trace>
  <inkml:trace contextRef="#ctx0" brushRef="#br0" timeOffset="331915.8079">21667 13292 238 0,'6'0'285'16,"21"0"-273"-16,14 17-4 15,24 6 2-15,-2 2-8 16,10 1-2-16,-15 5 0 16,-6-1-1-16,-6 1-2 15,-19-8-3-15,-8-8-58 16,-5-14-104-16</inkml:trace>
  <inkml:trace contextRef="#ctx0" brushRef="#br0" timeOffset="332112.3054">21962 13292 523 0,'-47'44'38'16,"28"5"-7"-16,-8 10-17 15,21 5-14-15,-7-6-1 16,2 0-3-16,8-12-3 16,3-21-13-16,0-6-43 15,0-19-39-15,33 0-163 16</inkml:trace>
  <inkml:trace contextRef="#ctx0" brushRef="#br0" timeOffset="332314.2093">22177 13256 295 0,'0'0'216'16,"0"0"-198"-16,3 0-8 16,16 13-3-16,5 8 1 15,-5 1-6-15,0 1-2 16,-10-8 0-16,-4 2-1 15,-2-2-18-15,-3-12-113 16</inkml:trace>
  <inkml:trace contextRef="#ctx0" brushRef="#br0" timeOffset="332472.9532">22092 12979 568 0,'-24'0'85'0,"24"0"-85"16,0 0-4-16,30 0-41 16,30 8-109-16,13 3-259 15</inkml:trace>
  <inkml:trace contextRef="#ctx0" brushRef="#br0" timeOffset="332726.2104">22485 13130 468 0,'-44'29'120'0,"23"-4"-118"15,21-7-1-15,0-8-1 16,5-10-2-16,28 0 2 16,8 0 7-16,-9 0 20 15,-4 0 23-15,-4 20 8 16,-5 10-10-16,-19 14 0 15,0 11-19-15,0-8-21 16,-11-11-8-16,-21-19-9 16,4-17-80-16,-10-17-148 15,3-29-193-15</inkml:trace>
  <inkml:trace contextRef="#ctx0" brushRef="#br0" timeOffset="380447.3492">16470 15094 287 0,'-13'-6'61'0,"7"5"-56"15,1-2 20-15,5 3-1 16,0-1 0-16,0-3-9 16,0 1-1-16,0-1 11 15,0-6 9-15,0 2-5 16,0 1-10-16,0 1-1 15,0 6 0-15,0-3-5 16,0 3-3-16,0 0 0 0,0-4 2 16,0 4 1-16,0 0-3 15,0 0-4-15,0 0-4 16,0 0 0-16,0 0 0 16,0 0 1-16,0-2 2 15,0 2 0-15,0 0-2 16,-3 0 1-16,3 0 2 15,0 28 0-15,0 8 3 16,0 16-2-16,0 9-3 16,-6 8 0-16,1 4-2 15,-3-10-1-15,8-18-1 16,0-18 0-16,0-18 0 16,0-9-1-16,0 0-1 15,0-38-1-15,0-28 0 0,8-15-5 16,25-3 1-16,-9 6 2 15,-2 6 4-15,3 11 0 16,-6 11 1-16,8 11 0 16,-13 17 1-16,-4 14-1 15,-1 5 0-15,-4 3 0 16,9 0 2-16,-14 19 3 16,13 17 3-16,-7 0-1 15,-6-1 0-15,8-7-2 16,-3-11-4-16,4-5-1 15,10-12 0-15,0 0 0 16,27 0 0-16,11-23 3 0,17-7-2 16,-9 7-1-1,-7 11 0-15,-9 12-1 0,3 0 1 16,-14 37 0-16,-5 17 3 16,-14 13 0-16,-6 4-1 15,-13-3-2-15,0-18 0 16,6-18-12-16,-4-16-36 15,-2-16-39-15,17 0-55 16,10-26-150-16</inkml:trace>
  <inkml:trace contextRef="#ctx0" brushRef="#br0" timeOffset="380906.136">18174 15005 373 0,'0'0'45'0,"0"0"1"15,0-3-13-15,0 1-5 16,0-3 3-16,0 5-11 15,-38 0-16-15,-8 0 10 0,-6 10 1 16,-8 19-3 0,5 13-3-16,-2 5-1 0,19 4 0 15,5-5 1-15,25-8-6 16,8-11-3-16,0-15 0 16,0-12-1-16,19 0 1 15,41-39 0-15,11-10 1 16,3-4-1-16,-9 10 0 15,1 17-1-15,-28 15 1 16,-6 11 0-16,-4 3 1 16,-15 35 2-16,-7 14 3 15,-6 6 1-15,0 0-4 16,0-6-3-16,0-14-6 16,0-16-38-16,0-12-63 15,8-8-29-15,-3-2-137 0</inkml:trace>
  <inkml:trace contextRef="#ctx0" brushRef="#br0" timeOffset="381219.9913">18521 15064 31 0,'0'-4'353'0,"8"4"-308"15,11 0-7-15,8 0 8 16,11 16 9-16,3 7-12 16,11 2-7-16,0 10-6 15,0 1-6-15,-1 4-7 16,-10 3-14-16,-3-8-3 15,-5-5-5-15,-6-11-13 16,-7-6-14-16,-7-9-45 16,6 0-57-16,0-4-74 15</inkml:trace>
  <inkml:trace contextRef="#ctx0" brushRef="#br0" timeOffset="381438.1458">19110 15079 24 0,'-44'0'505'0,"-2"4"-476"16,-1 30 7-16,-18 12 0 15,-14 11-12-15,-11 14-5 16,-8 3-9-16,13-3-3 16,11-12-6-16,23-13-1 15,29-22-4-15,16-9-12 16,6-12-40-16,0-3-67 15,47 0-28-15,13-12-91 16</inkml:trace>
  <inkml:trace contextRef="#ctx0" brushRef="#br0" timeOffset="381784.0974">19478 14757 496 0,'0'0'182'0,"0"0"-162"16,0 0-17-16,0-5-3 16,0 5-28-16,0-2-49 15,0 2-31-15,0-4-96 16</inkml:trace>
  <inkml:trace contextRef="#ctx0" brushRef="#br0" timeOffset="381955.8444">19464 15146 574 0,'-19'8'175'0,"19"-1"-146"15,0-1-19-15,0-3-10 16,0-3-62-16,14-3-124 16</inkml:trace>
  <inkml:trace contextRef="#ctx0" brushRef="#br0" timeOffset="383177.8232">20645 14643 367 0,'-39'0'99'16,"12"2"-97"-16,0 23 28 15,2 11 5-15,-7 10-9 16,13 12 3-16,-14 11-1 16,16 12 1-16,1 12-5 15,16 6-6-15,0-5-11 16,33-12-4-16,19-13-2 16,8-17-1-16,5-15 0 15,-8-6 0-15,-10-19-5 0,-9-11-20 16,8-1-90-16,-13-13-113 15</inkml:trace>
  <inkml:trace contextRef="#ctx0" brushRef="#br0" timeOffset="383725.8662">21032 14854 136 0,'-8'0'203'0,"8"0"-170"15,0 0 6-15,8-14-2 16,38-7 1-16,20-12 21 16,24-1 4-16,8-1-6 0,0 0-4 15,-5 11 2 1,-33 9-18-16,-17 12-25 0,-16 3-8 15,-13 9-3-15,-14 36 7 16,0 18-4-16,-65 16-2 16,-34 16-1-16,-7 6-1 15,3 2 0-15,23-8-3 16,34-22-3-16,22-26-2 16,24-22-5-16,10-15 3 15,64-10 8-15,24 0 2 16,14-10 4-16,0-5-1 15,-9 5 1-15,-29 3-3 16,-17 1-1-16,-18-1-7 16,-12-3-56-16,0 4-74 0,-8-1-239 15</inkml:trace>
  <inkml:trace contextRef="#ctx0" brushRef="#br0" timeOffset="384099.7417">22289 15128 477 0,'0'0'54'0,"0"0"-10"0,0 0-12 16,0 0-2-16,0 7-9 15,-11 3-6-15,3-7-3 16,2-3-4-16,6 0-1 16,0 0 6-16,0 0 3 15,0 0 6-15,6 0-11 16,7-3 5-16,-13 3 5 16,0 0-8-16,0 16 0 15,0 16-2-15,-8 1-7 16,-11-8-4-16,5-14-3 0,14-9-16 15,0-2-2 1,0-3-8-16,19-25-15 0,9 4-35 16,13 4-27-16,-11 9-61 15</inkml:trace>
  <inkml:trace contextRef="#ctx0" brushRef="#br0" timeOffset="384438.0625">22848 14722 369 0,'-98'46'112'0,"38"-4"-31"15,21-12-22-15,23-12-53 16,16-12-6-16,0-6 3 15,35 0 13-15,28 0 44 16,5-10 3-16,-2 7-14 16,-9 3-12-16,-16 7-7 15,-22 31-8-15,-19 16-10 16,-5 15-5-16,-74 6-4 16,-14-2-3-16,0-18-11 15,14-19-22-15,14-24-27 16,13-12-27-16,19-17 3 15,33-22-66-15,0-14-99 16</inkml:trace>
  <inkml:trace contextRef="#ctx0" brushRef="#br0" timeOffset="384655.8875">22801 14662 478 0,'0'-9'60'0,"77"1"6"16,29-3-1-16,25-7-20 15,-6 3 0-15,-13-1-17 16,-22 1-26-16,-24 5-2 16,-6 1-13-16,-22 6-36 15,8-2-98-15,-27 5-283 0</inkml:trace>
  <inkml:trace contextRef="#ctx0" brushRef="#br0" timeOffset="385127.7666">23573 15333 297 0,'-5'22'139'15,"-9"2"-85"-15,8 4 20 16,-15 7-26-16,-9 1-21 16,-6 0-22-16,-16 6-5 15,1 1 0-15,-9-4-17 16,21-9-79-16,7-28-175 16</inkml:trace>
  <inkml:trace contextRef="#ctx0" brushRef="#br0" timeOffset="386185.727">24113 14967 291 0,'-3'0'87'16,"3"-2"-34"-16,0-2-10 15,14 0-1-15,38-3 19 16,13-3-11-16,0 3-25 16,1 0-4-16,-6 4-3 15,-14-2-15-15,-8 2-3 0,-5 0-15 16,-11 3-31-16,22-2-107 15,-9-5-200-15</inkml:trace>
  <inkml:trace contextRef="#ctx0" brushRef="#br0" timeOffset="386387.796">25133 14623 146 0,'0'0'406'0,"0"0"-387"16,0 26 6-16,8 19 11 0,3 13-20 16,-11 4-13-16,0 6-3 15,-11 4 0-15,-16-7-2 16,7-1-8-16,20-16-59 16,0-12-110-16</inkml:trace>
  <inkml:trace contextRef="#ctx0" brushRef="#br0" timeOffset="386643.8183">25506 14357 446 0,'0'0'94'0,"60"14"-86"0,17 22 18 15,4 7 4-15,-4 15 14 16,2 14 1-16,-19 18 3 16,-28 19 7-16,-32 14-14 15,-5 5-14-15,-74-4-19 16,-19-17-8-16,-9-33-26 16,28-37-93-16,0-37-173 15</inkml:trace>
  <inkml:trace contextRef="#ctx0" brushRef="#br0" timeOffset="387813.8821">16222 16526 338 0,'0'0'82'0,"0"0"-27"15,0 0-5-15,0 0-14 16,0 0-12-16,0 0-7 15,0 15 22-15,0 15-2 0,0 17-4 16,0 10-10 0,0 13-6-16,-19 4-7 0,-8 7-2 15,-1-11-3-15,4-9-2 16,10-22-3-16,9-18 0 16,5-21-4-16,0-10 0 15,19-43-6-15,41-24-16 16,-3-12 3-16,3 0 2 15,-8 7 19-15,-19 14 2 16,-1 21 3-16,-7 23 0 16,-17 13-1-16,-8 11 2 15,0 3 6-15,0 34 7 16,0 11 10-16,-5 5-5 16,-9 1-3-16,6-15-6 15,8-15-8-15,0-13-5 0,0-11 0 16,41-11 0-16,24-33 1 15,20-12 1-15,-1 1-2 16,-5 16 0-16,-32 15 0 16,-15 21 2-16,-13 3-2 15,0 34 2-15,-10 24 7 16,-9 15 5-16,0 1-3 16,0-7-6-16,-14-12-5 15,0-13 0-15,1-18-9 16,13-11-21-16,0-11-50 15,5-2-43-15,55 0-147 16</inkml:trace>
  <inkml:trace contextRef="#ctx0" brushRef="#br0" timeOffset="388007.7838">17460 16815 479 0,'0'0'214'16,"0"0"-197"-16,8 0-8 16,22 17-9-16,-8 8 0 15,-17 5-8-15,-5-2-31 16,0-4-50-16,0 0-49 16,-19-2-85-16</inkml:trace>
  <inkml:trace contextRef="#ctx0" brushRef="#br0" timeOffset="388165.8831">17389 16609 363 0,'0'0'85'15,"14"0"-85"-15,16 3-38 16,-3 19-110-16</inkml:trace>
  <inkml:trace contextRef="#ctx0" brushRef="#br0" timeOffset="388435.8741">17763 16869 195 0,'0'0'198'0,"5"5"-157"16,14 3 28-16,0-1-26 15,-11-1-9-15,20-6 1 16,4 0 0-16,31 0 5 16,11 0 3-16,5-13-7 15,0 5-7-15,-14 8-15 16,-13 0-6-16,-14 2 6 16,-16 26 1-16,-11 7-6 15,-11 3-7-15,0-10-2 0,0-9-33 16,0-12-64-16,8-7-43 15,17 0-87-15</inkml:trace>
  <inkml:trace contextRef="#ctx0" brushRef="#br0" timeOffset="388779.6242">18949 16467 658 0,'-9'0'75'0,"9"0"-56"16,0 0-19-16,0 5-35 15,0 4-76-15,0 7-101 16</inkml:trace>
  <inkml:trace contextRef="#ctx0" brushRef="#br0" timeOffset="388930.0331">19039 16817 80 0,'-33'10'576'0,"19"3"-520"16,14-3-45-16,0-8-11 15,0-2-146-15</inkml:trace>
  <inkml:trace contextRef="#ctx0" brushRef="#br0" timeOffset="389657.6907">20331 16075 22 0,'-19'-8'427'0,"3"8"-334"0,10 0-29 15,-7 0-22-15,-20 22-10 16,-14 23-1-16,-10 22-1 16,-8 17 8-16,13 22 8 15,-3 12-8-15,23 9-10 16,21-13-15-16,11-17-12 16,5-29-1-16,80-32-23 15,21-21-59-15,52-15-127 16</inkml:trace>
  <inkml:trace contextRef="#ctx0" brushRef="#br0" timeOffset="391795.1178">20874 16601 156 0,'-6'-2'62'15,"6"-9"-43"-15,-8 1-16 16,3 1 1-16,-1-1 22 15,6 4-4-15,-8 5 19 16,8 1-15-16,0 0-22 0,0 0-4 16,-6-3-13-16,6 0-6 15,-2-2-14-15,-9 1 18 16,11 2 15-16,0 2 19 16,0 0 9-16,0 0 2 15,-8 0 3-15,8 0 8 16,-6 0-9-16,6 0 3 15,0 0-8-15,0 0-7 16,0 0-7-16,47 0 21 16,23 0 17-16,18 0-10 15,10 0-1-15,5 0-3 16,-4-5-4-16,-34 1-19 16,-24 2-14-16,-22 1 0 15,-19-2-14-15,0-1-34 16,0 3-78-16,0 1-184 0</inkml:trace>
  <inkml:trace contextRef="#ctx0" brushRef="#br0" timeOffset="392395.7448">21724 16768 255 0,'0'0'144'15,"0"0"-89"-15,0 0-5 16,0 0-16-16,0 0-14 16,0 7 5-16,-5 9-6 0,-20 0 1 15,9-6-8-15,5-5-8 16,11-5-3-16,0 0-1 15,0 0 3-15,0 0 7 16,19-12 3-16,14-9-7 16,0 7 6-16,-14 7 16 15,-6 2 3-15,-13 5-17 16,0 0 0-16,0 0 5 16,-13 18-9-16,-31 5-3 15,11 0-6-15,6-13-1 16,19-10-1-16,8 0-1 15,0-18-3-15,46-14 1 16,9-3 4-16,-9 11 0 0,-13 11 5 16,-22 9 0-16,-11 4-2 15,0 0-3-15,0 25-5 16,-47 2-15-16,4-4-79 16,10-20-86-16,30-3-285 15</inkml:trace>
  <inkml:trace contextRef="#ctx0" brushRef="#br0" timeOffset="392761.7705">22433 16406 301 0,'-71'38'208'16,"17"-2"-156"-16,24-9 26 15,16-11-57-15,14-10-20 16,0-6 2-16,0 0 8 16,33 0 32-16,24 0 26 15,-5 0-24-15,-17 0-17 16,-5 0-4-16,-21 29-3 15,-9 12-2-15,0 13-7 16,-47 10-9-16,-26-6-3 0,2-14-4 16,13-16-11-16,26-13-14 15,18-10-14-15,14-5-11 16,0-10-36-16,6-28-71 16,45-13-100-16</inkml:trace>
  <inkml:trace contextRef="#ctx0" brushRef="#br0" timeOffset="393001.933">22452 16271 421 0,'69'-6'96'15,"20"-2"17"-15,23-6-35 16,0 3-26-16,-14-2-19 16,-38 6-33-16,-11 1 0 15,-32 4-24-15,-12 2-37 16,14 0-94-16,-19 0-223 16</inkml:trace>
  <inkml:trace contextRef="#ctx0" brushRef="#br0" timeOffset="393301.5481">23096 16789 12 0,'0'18'519'0,"-19"8"-440"15,-3 14-9 1,-11 7-9-16,-13 10-28 0,-11 0-9 16,-9-6-21-1,14-11-3-15,20-15-17 0,4-20-53 16,28-5-27-16,9-25-155 15</inkml:trace>
  <inkml:trace contextRef="#ctx0" brushRef="#br0" timeOffset="393715.6689">23679 16500 400 0,'-8'0'198'0,"8"0"-158"16,0 0 1-16,0 0-12 15,47 0-5-15,12 0 14 16,7 0-20-16,-9 0-16 15,3 0-2-15,-22 0-6 16,-10-3-40-16,13 0-107 16,-3-7-191-16</inkml:trace>
  <inkml:trace contextRef="#ctx0" brushRef="#br0" timeOffset="394067.5463">24372 16189 465 0,'0'4'63'0,"22"0"-29"15,57-4 22-15,11 0-18 16,2 0-1-16,-7-11-2 15,-11 6-7-15,-12 5-11 16,-15 0 0-16,-6 0-4 16,-9 10-6-16,-13 20 4 15,-19 14-2-15,0 19 2 16,-19 10-3-16,-54 18-3 0,-6 1-1 16,-17-2-4-16,28-12 0 15,3-11-2-15,26-19-17 16,20-20-39-16,14-23-46 15,5-5-56-15,52-38-98 16</inkml:trace>
  <inkml:trace contextRef="#ctx0" brushRef="#br0" timeOffset="394321.7489">25501 15860 359 0,'24'0'208'0,"23"29"-201"15,4 26 39-15,-10 16-1 16,-16 12 4-16,-25 23-2 16,0 8 5-16,-46 15-9 15,-50 2-11-15,-10-9-15 16,2-19-17-16,20-32-8 15,18-34-47-15,39-24-86 16,19-17-148-16</inkml:trace>
  <inkml:trace contextRef="#ctx0" brushRef="#br0" timeOffset="395724.9689">25953 16910 289 0,'0'0'184'16,"0"-2"-109"-16,0 2-2 16,0 0-40-16,0 0-17 15,0 0 4-15,-8 16 16 16,-5 19 5-16,-20 14-16 15,-19 7-16-15,-19 5-9 16,11-4-3-16,3-12-21 16,21-17-50-16,26-19-41 0,10-9-107 15</inkml:trace>
  <inkml:trace contextRef="#ctx0" brushRef="#br0" timeOffset="396265.8679">26954 15958 221 0,'0'-7'264'16,"0"4"-192"-16,0 3 5 15,0 0-37-15,0 0-15 16,-11 0-4-16,-16 12 6 16,-20 24 11-16,-10 17-9 15,3 23-11-15,-6 16-3 16,8 13-6-16,8 9 0 15,22-6-1-15,22-14-1 16,0-15-6-16,28-23-1 16,37-19-4-16,-5-15-5 15,-8-12-6-15,-14-8-19 16,-19-2-25-16,-5 0-22 0,-1-22-80 16,-13-9-352-16</inkml:trace>
  <inkml:trace contextRef="#ctx0" brushRef="#br0" timeOffset="398387.7774">27551 16217 370 0,'-8'0'184'16,"-3"0"-141"-16,11 0-16 15,-8 0-13-15,-11 2-1 16,-14 22-2-16,-13 5-4 16,8 5 11-16,10-12-1 15,17-1-9-15,11-9-5 16,0-2 0-16,6-2 3 16,32 7 6-16,-5 0 12 15,-6 6 9-15,-2 8 3 16,-17 6-7-16,-8 10-5 15,0 0-13-15,-25 0-7 16,-24-8-4-16,-3-12-9 0,9-13-26 16,2-12-14-16,8 0-3 15,6-22-16-15,16-14-19 16,11-2-18-16,11-3-41 16,30-1-95-16</inkml:trace>
  <inkml:trace contextRef="#ctx0" brushRef="#br0" timeOffset="398589.9134">27453 16199 283 0,'27'-6'231'16,"25"4"-203"-16,27-3 73 15,17 0-61-15,-9-1-9 16,-3-2-2-16,-13 0-12 15,-30 1-17-15,-8 4-3 16,-14 1-28-16,8-1-49 16,-8 3-139-16</inkml:trace>
  <inkml:trace contextRef="#ctx0" brushRef="#br0" timeOffset="399077.5944">27925 16618 439 0,'-14'0'85'0,"14"3"-24"16,-5-3-29-16,5 0-24 16,0 0-6-16,0 0-2 15,0 0 3-15,0 0 11 0,0 0 13 16,0 0 2-16,0 0-1 16,0 0-5-16,0 0-10 15,0 6-6-15,-9 9-2 16,-1 3 4-16,-4 3 0 15,8-6-9-15,6-12-4 16,0-3-4-16,0 0 5 16,0 0 3-16,0 0 5 15,0 0 0-15,0 0 1 16,0 0-3-16,0 0 1 16,0 0-3-16,0 12-1 15,0 2 0-15,-8-3-2 16,3-7-15-16,5-1-28 15,0-3 15-15,0 0-4 16,0 0-68-16,19-3-112 0</inkml:trace>
  <inkml:trace contextRef="#ctx0" brushRef="#br0" timeOffset="399475.6741">28454 16221 188 0,'-44'18'191'0,"25"-7"-153"15,19-3 7-15,0-1-14 16,0-1-9-16,0-1 24 15,24 3 17-15,15 1-4 16,2 2-9-16,-9 5-4 16,1 10-5-16,-14 7-9 15,0 10-12-15,-11 7-1 16,-8 1-6-16,0-1-2 16,0-5-6-16,-32-10-3 15,4-9-2-15,4-14-2 16,-3-7-4-16,-6-5-8 15,0 0-8-15,9-26-31 0,10-8-28 16,14-8-12 0,0 0-56-16,5-3-42 0,28 3-54 15</inkml:trace>
  <inkml:trace contextRef="#ctx0" brushRef="#br0" timeOffset="399567.2486">28454 16221 551 0</inkml:trace>
  <inkml:trace contextRef="#ctx0" brushRef="#br0" timeOffset="399672.6517">28454 16221 551 0,'191'-69'83'0,"-132"61"-27"0,26-4 5 15,32-2-18-15,-5 1-29 0,0-1-6 16,-25 6-8-16,-11 2-4 16,-10-1-11-16,-20 4-33 15,1 3-52-15,10 0-119 16</inkml:trace>
  <inkml:trace contextRef="#ctx0" brushRef="#br0" timeOffset="399901.6845">29517 16631 73 0,'-38'21'565'0,"-8"18"-507"0,5 13 5 16,-11 4-35-16,-14 5-28 15,6-11-4-15,-2-9-15 16,26-14-19-16,6-11-6 16,22-16-17-16,8 0-38 15,0-16-112-15</inkml:trace>
  <inkml:trace contextRef="#ctx0" brushRef="#br0" timeOffset="400351.7179">29713 16331 435 0,'0'-3'121'16,"0"1"-86"-16,9-4-1 15,37-1 8-15,17 0 11 16,-9 0-6-16,12 1-2 15,-9 1-11-15,-3 1-22 16,-10-1-12-16,-9 2-9 16,-5-8-32-16,-8 4-71 15,8-1-104-15</inkml:trace>
  <inkml:trace contextRef="#ctx0" brushRef="#br0" timeOffset="400756.8481">30387 15993 7 0,'0'0'416'0,"0"3"-350"16,0-1-32-16,27-2 8 0,33 0-12 16,14 0-6-16,2-2 5 15,-11-10 3-15,-5 9 5 16,-27 3-18-16,0 0-9 16,-14 2 0-16,-11 21-6 15,-8 18-1-15,0 10-3 16,0 3 1-16,-13 6-1 15,-9-1 0-15,11-2-1 16,11-1 1-16,0-15 0 16,0-7-1-16,0-13-6 15,0-11-13-15,5-10-28 16,23 0-26-16,10-12-60 0,-6-24-117 16</inkml:trace>
  <inkml:trace contextRef="#ctx0" brushRef="#br0" timeOffset="401011.468">31063 15565 429 0,'0'0'145'16,"38"13"-131"-16,9 32 49 15,-1 27-12-15,-13 27-8 16,-20 22 2-16,-13 18 4 16,-19 11-5-16,-68 1-7 0,-11-6-21 15,-19-22-15-15,5-25-1 16,16-38-25-16,17-37-98 16,14-23-203-16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7:20:46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14919 5214 101 0,'-22'22'259'15,"11"0"-232"-15,-5-4-13 16,5 2 2-16,-3 6-10 15,0-4-3-15,1 0 1 16,-1-5 7-16,-2-5 17 16,13-9 0-16,-2-3-4 15,5 0-2-15,0 0 11 16,0 0 1-16,5-7-11 16,31-12-9-16,29-9 1 15,-8-2-1-15,9-1 11 0,-15 2 13 16,-4 11-1-1,-25 4-11-15,-11 13-8 0,-11 1-9 16,0 0-4 0,0 0-1-16,0 39-1 0,-33 31 2 15,-24 29 0-15,-31 10-5 16,4-4 0-16,18-12-3 16,15-15-5-16,23-21-7 15,15-9-2-15,13-12 6 16,0-6 7-16,0-3 3 15,13-4 1-15,28-5 0 16,3 1 0-16,2-4 1 16,1-4-1-16,-15-2 0 15,1-7-9-15,0-2-53 0,-1 0-30 16,-23-2-92-16,10-24-96 16</inkml:trace>
  <inkml:trace contextRef="#ctx0" brushRef="#br0" timeOffset="300.1184">15227 5678 405 0,'0'0'57'15,"11"0"-36"-15,35 0 27 0,28 7-4 16,2 2-17-16,11 0 2 16,-2 3 13-16,-20 7-1 15,-5 1-14-15,-8 5-18 16,-19-3-7-16,-1-5-1 16,-18-5-1-16,-8-5-5 15,7-7-20-15,-13 0-46 16,11 0-50-16,-3-11-35 15,-2-16-129-15</inkml:trace>
  <inkml:trace contextRef="#ctx0" brushRef="#br0" timeOffset="488.2396">15816 5552 495 0,'-71'51'42'16,"-8"8"-11"-16,-3 5 32 15,0 4-41-15,14-4-15 16,11-11-7-16,16-13-5 16,27-17-6-16,14-12-28 15,0-11-46-15,66 0-35 16,21-27-120-16</inkml:trace>
  <inkml:trace contextRef="#ctx0" brushRef="#br0" timeOffset="780.0684">16596 5613 353 0,'65'-17'36'16,"6"-7"41"-16,13 0 10 15,-10 0-38-15,-14 5-15 0,-16 6-21 16,-25 12-11 0,-6-2-2-16,-10 3-2 0,8 0-17 15,-11 16-111-15,0 13-96 16</inkml:trace>
  <inkml:trace contextRef="#ctx0" brushRef="#br0" timeOffset="960.202">16596 5613 536 0,'215'84'39'0,"-158"-84"-7"16,3 0 16-16,-5-14-36 15,2-5-11-15,-11 4-1 16,-7 4-18-16,21-2-53 0,-14 1-106 16,11-4-162-16</inkml:trace>
  <inkml:trace contextRef="#ctx0" brushRef="#br0" timeOffset="1223.9604">17959 5022 394 0,'0'5'51'16,"0"19"0"-16,0 11 27 15,11 8-38-15,-11 2-22 16,0 2-11-16,0-1-3 15,0-2-2-15,0-8-2 16,0-8-3-16,0-14-19 16,8-12-50-16,30-2-47 15,-5-16-61-15</inkml:trace>
  <inkml:trace contextRef="#ctx0" brushRef="#br0" timeOffset="1410.1103">18398 4923 481 0,'0'19'36'0,"0"10"-25"15,0 6 35-15,0 10-13 16,0 5-22-16,0 0-9 16,0-4-2-16,-8 0-5 15,2 1-21-15,-21-6-79 16,-6-3-64-16</inkml:trace>
  <inkml:trace contextRef="#ctx0" brushRef="#br0" timeOffset="1644.3667">17610 5085 501 0,'41'-14'50'15,"57"-5"-39"-15,27-2 51 16,23-4-14-16,-9 3-12 16,-14 4-15-16,-16 4-11 15,-11 4-7-15,-5 4-3 16,0 5-3-16,-1 1-8 16,-2 0-43-16,-24 0-80 15,-25 14-72-15</inkml:trace>
  <inkml:trace contextRef="#ctx0" brushRef="#br0" timeOffset="1996.0917">17874 5799 223 0,'19'-13'188'0,"47"-2"-159"16,5-6 54-16,2 0-26 15,6-1-12-15,6 4-15 16,-14 7-17-16,3-3-8 15,2 5-1-15,-8-1 1 16,-11 3-1-16,-5 1-4 16,-11-1 0-16,-16 2-1 15,-12 2-10-15,14 3-36 16,-21 0-77-16,-6 0-55 16</inkml:trace>
  <inkml:trace contextRef="#ctx0" brushRef="#br0" timeOffset="2429.7892">18234 6016 163 0,'0'0'102'0,"0"0"-69"15,0 0 1-15,0 0-3 16,0 0-7-16,0 0-1 16,11-4 23-16,11-3 2 15,16-3 1-15,3-4-7 0,11 2-10 16,0 1-2 0,-1 0 3-16,-4 4-11 0,-9 2-7 15,-11 5-1-15,1 0-6 16,-15 0-6-16,-7 20-2 15,-6 23 4-15,0 16 5 16,-28 10-6-16,-23 8-3 16,4 0 0-16,23-9 0 15,10-18 1-15,14-11 1 16,0-17 0-16,33-12-2 16,24-10 3-16,22 0 0 15,14-6 2-15,-1-24-5 16,7-5-6-16,4-14-47 15,-32-10-86-15,-16-7-291 16</inkml:trace>
  <inkml:trace contextRef="#ctx0" brushRef="#br0" timeOffset="3406.0776">14812 9113 256 0,'-13'0'179'0,"7"11"-162"16,1 3 14-16,-3 2 3 15,2 2-5-15,-2 4-17 16,-6 1-2-16,3 1 2 16,-8-3 6-16,11-8-4 15,3-12-3-15,5-1 0 16,0 0-6-16,0 0 4 16,24-18 9-16,36-17-8 15,25-6-4-15,13 3 16 16,-5-1 5-16,-3 12 4 15,-22 10 4-15,-19 10-7 16,-8 7-14-16,-22 0-7 0,-11 39-6 16,-8 27 3-16,-8 27 7 15,-71 19-4-15,-30 12-4 16,-9-4-3-16,7-13-1 16,4-23 0-16,9-24 0 15,33-19-3-15,24-24-5 16,22-9-10-16,19-8 8 15,0 0 3-15,8 0-8 16,49-4 9-16,30-15 6 16,3 9 1-16,11 9 1 0,-16 1 1 15,-14 0 1-15,-19 3-2 16,-6 11-1-16,-8-5-1 16,-19-5-7-16,14-4-61 15,-6 0-55-15,0-21-99 16</inkml:trace>
  <inkml:trace contextRef="#ctx0" brushRef="#br0" timeOffset="3660.1132">15617 9399 431 0,'0'0'176'15,"13"0"-174"-15,42 15 31 0,2 9 11 16,11 11-12-16,-10 5-12 16,-12 7 1-16,-8 2-2 15,-16-3-3-15,-3-9-8 16,-14-13-8-16,1-11-2 16,2-12-11-16,-8-1-38 15,27-7-49-15,-8-32-86 16,11-9-151-16</inkml:trace>
  <inkml:trace contextRef="#ctx0" brushRef="#br0" timeOffset="3810.1029">16116 9334 480 0,'-85'65'126'0,"-18"20"-78"16,-15 9 15-16,7-2-15 15,4-3-30-15,36-24-18 16,19-15-7-16,44-30-34 15,8-20-36-15,38-43-119 16</inkml:trace>
  <inkml:trace contextRef="#ctx0" brushRef="#br0" timeOffset="4147.5893">16740 9294 516 0,'0'0'71'0,"0"0"-60"16,52 0 29-16,13-21 3 0,1-3-11 15,-9 5-23 1,-16 4-9-16,-22 7-1 0,3 6-6 16,8 2-29-16,-17 0-84 15,-4 0-198-15</inkml:trace>
  <inkml:trace contextRef="#ctx0" brushRef="#br0" timeOffset="4314.153">16975 9471 687 0,'0'4'39'16,"46"-4"-19"-16,28 0-7 15,21-34-13-15,-16-18-52 0,-24-20-185 16</inkml:trace>
  <inkml:trace contextRef="#ctx0" brushRef="#br0" timeOffset="5903.9105">17937 8529 404 0,'0'-1'45'15,"0"-6"-16"-15,14 0 2 16,38 0-15-16,2-3 16 16,-2-2 8-16,8 2-6 15,-8 3-2-15,-14 0-9 16,0 1-15-16,-16 2-8 16,2-1 0-16,12 3-7 15,-12 2-69-15,-15 0-135 16</inkml:trace>
  <inkml:trace contextRef="#ctx0" brushRef="#br0" timeOffset="6180.1329">18613 8348 373 0,'0'0'20'16,"8"6"14"-16,3 13 15 15,3 12-8-15,-9 4-16 16,-2 5-5-16,-3 6 2 16,0 1-5-16,0-4-5 15,0 1-11-15,0-9-1 16,0-9-9-16,0-3-37 15,6-17-74-15,21-6-77 0</inkml:trace>
  <inkml:trace contextRef="#ctx0" brushRef="#br0" timeOffset="6397.8516">19142 8317 477 0,'0'10'67'16,"0"25"-43"-16,0 13 19 16,0 3-23-16,0 2-18 15,0-3-2-15,-5-6-2 16,-14-5-6-16,5-17-4 0,-13-8-19 16,16-6-41-16,-16-8-15 15,-12 0-66-15</inkml:trace>
  <inkml:trace contextRef="#ctx0" brushRef="#br0" timeOffset="6651.8296">18515 8313 396 0,'6'0'44'15,"67"-7"-32"-15,25-12 46 16,6-3-12-16,13 0-14 16,-5 5-4-16,-14 9 8 15,-19 4-10-15,-8 4-20 16,-22 0-6-16,-5 0 0 16,2 22-9-16,1 11-66 15,-28-1-96-15,0 2-95 16</inkml:trace>
  <inkml:trace contextRef="#ctx0" brushRef="#br0" timeOffset="6937.9181">18469 9144 385 0,'87'-29'74'0,"49"-11"3"16,22-14 18-16,17-10-45 16,-11-1-5-16,-31 3-19 15,-37 12-5-15,-47 15-16 16,-11 16-5-16,-24 8-7 15,-1 11-36-15,-13 5-68 0,0 26-109 16</inkml:trace>
  <inkml:trace contextRef="#ctx0" brushRef="#br0" timeOffset="7357.3178">18575 9533 305 0,'0'0'55'16,"0"0"-14"-16,19-2 17 15,38-22-6-15,9 1-2 16,13-8 0-16,8-2 0 15,-2 7-1-15,-6 2-3 16,-22 10-23-16,-24 6-18 16,-20 8-2-16,-7 0-3 15,-6 31 0-15,0 28 0 16,-25 16 3-16,-21 13 0 16,0-8-2-16,32-10-1 15,14-13 0-15,0-14 0 16,41-16-1-16,30-17 1 15,21-10 0-15,12 0 0 0,13-21 2 16,-5-5-2-16,-33-6 0 16,0 9-22-16,-27 6-49 15,-38-5-72-15,-14-3-277 16</inkml:trace>
  <inkml:trace contextRef="#ctx0" brushRef="#br0" timeOffset="8990.0838">19917 5442 77 0,'-14'-2'243'0,"3"2"-208"15,8 0 11-15,-2 0 3 16,5 0-14-16,0-4-8 15,0 2 3-15,0 2-1 16,0 0-5-16,0 0-1 16,0-3 0-16,0 3-1 15,0-2-6-15,8 2-5 0,36 0 10 16,21 0 3 0,14 0-6-16,0 0-7 0,0 0-1 15,-5-3 5-15,-9 0-3 16,-7 2-5-16,-17-2-3 15,-9 3-3-15,-13 0-1 16,-8 0 0-16,-8 0-1 16,2 0-2-16,-5 0-11 15,0 0-57-15,6 0-52 16,-6-8-132-16</inkml:trace>
  <inkml:trace contextRef="#ctx0" brushRef="#br0" timeOffset="9500.1299">20587 5227 222 0,'-8'0'84'16,"-5"0"-31"-16,2 0-1 16,8 0-1-16,-3 0-17 15,1 0-9-15,2 0-2 16,-2 0 0-16,5 0-4 16,-6 0 1-16,6 0 1 15,0 0 0-15,0 0-4 0,0 0-2 16,0 0-4-16,0 0-4 15,0 0-4-15,0 0 0 16,28 10 4-16,21 0-2 16,5 1 0-16,12-2 0 15,-9-2 4-15,-3-2 2 16,-15-1 4-16,-12 3-3 16,-13-6-5-16,-9 8 3 15,0 9 1-15,-5 8 1 16,0 18 0-16,-43 4-6 15,-31 4-5-15,1 5 0 0,-17-5-1 16,19-1-2 0,11-10-4-16,13-6-11 0,28-9-14 15,14-4-20-15,5-8-8 16,19-1-80-16,57-13-63 16</inkml:trace>
  <inkml:trace contextRef="#ctx0" brushRef="#br0" timeOffset="9963.834">22166 5232 388 0,'-8'0'61'16,"8"0"-46"-1,0 0 16-15,0 0 2 0,33 13 13 16,32 9-19-16,9 7 5 16,10 6 1-16,6 6 1 15,-11 4-2-15,-5-2-15 16,-9 2-12-16,-18 2-5 15,-4-2 0-15,-21-8-8 16,-3-5-29-16,-13-13-42 16,2-12-75-16,-8-7-80 15</inkml:trace>
  <inkml:trace contextRef="#ctx0" brushRef="#br0" timeOffset="10182.0987">22747 5195 401 0,'-77'15'110'0,"-2"29"-101"15,-13 16 49-15,-20 9-19 16,0 11-8-16,-5-3-11 16,0-3-4-16,24-5-6 15,22-20-10-15,33-15-4 16,35-14-25-16,3-19-53 15,60-1-68-15,57-8-44 16</inkml:trace>
  <inkml:trace contextRef="#ctx0" brushRef="#br0" timeOffset="10511.8817">23232 5440 223 0,'0'0'150'15,"0"0"-140"-15,27 0 54 16,20-11 6-16,13-7-20 16,-3-2-15-16,-5 4-12 15,-11 5-15-15,-17 6-8 16,4-1 0-16,-18 6-11 16,18 0-93-16,-28 0-156 15</inkml:trace>
  <inkml:trace contextRef="#ctx0" brushRef="#br0" timeOffset="10729.8803">23461 5610 207 0,'22'0'201'0,"-3"0"-179"16,8 0 64-16,12 0-49 16,18 0-29-16,-11 0-8 15,14-11-7-15,6-6-130 16</inkml:trace>
  <inkml:trace contextRef="#ctx0" brushRef="#br0" timeOffset="14807.8687">24407 4806 149 0,'-8'0'204'0,"3"-3"-197"16,5 3 6-16,0-3 14 16,-3 0 4-16,-2 3-5 15,-1 0-5-15,6 0 15 16,0-1 8-16,0 1-16 15,0 0-8-15,-8 0 1 16,8 0-2-16,0 0-5 0,0 0-4 16,0 0-4-16,0 10-3 15,0 19 7-15,0 8 10 16,0 7-12-16,0 6-3 16,0 6-4-16,0 1 2 15,0-4-3-15,0-6-4 16,0-18-14-16,0-16-48 15,0-13-74-15,22-11-110 16</inkml:trace>
  <inkml:trace contextRef="#ctx0" brushRef="#br0" timeOffset="15056.2315">24571 4806 454 0,'-8'0'15'0,"8"9"4"15,0 8 9-15,0 6-15 16,0 1-11-16,0 7 0 16,5 4-2-16,-2 1 0 15,-3 6-4-15,0 1-3 16,-8-7-19-16,-25-6-44 15,-5-4-24-15,5-10-39 0</inkml:trace>
  <inkml:trace contextRef="#ctx0" brushRef="#br0" timeOffset="15312.0526">24039 4796 331 0,'0'0'76'0,"19"0"-74"16,55 0 42-16,16 0 0 16,8 0-10-16,14 0-10 15,-6 1-4-15,-2-1-10 0,-11 0-8 16,-14 0-2-16,-8 0-1 15,-1 6-28-15,-15 4-150 16</inkml:trace>
  <inkml:trace contextRef="#ctx0" brushRef="#br0" timeOffset="15544.1383">25599 4811 549 0,'-46'33'16'0,"-1"24"24"16,-18 23 2-16,-25 24-28 15,-8 15-11-15,-22 11-3 16,-3 2 0-16,-8-6-1 16,19-15-4-16,33-15-7 15,33-26-26-15,19-23-41 16,16-20-29-16,11-25-69 15</inkml:trace>
  <inkml:trace contextRef="#ctx0" brushRef="#br0" timeOffset="15874.2647">25512 5426 152 0,'0'-3'235'0,"0"3"-221"16,0 0 17-16,0 17 11 16,-25 17-17-16,-13 16-16 15,-22 3-5-15,8 8 1 0,6-10 4 16,27-11-4-1,19-13-1-15,0-14-2 0,46-13 3 16,33 0 1-16,19-5-4 16,0-20-2-16,-2-2 0 15,-17 0-2-15,-19 1-29 16,-14 7-99-16,-27-7-144 16</inkml:trace>
  <inkml:trace contextRef="#ctx0" brushRef="#br0" timeOffset="16037.9365">25926 5389 384 0,'-5'64'80'15,"-17"16"-10"-15,-16 18 5 16,5 7-34-16,-19 14-22 0,6 3-15 16,-1-15-4-1,15-19-1-15,13-22-23 0,19-24-110 16,0-27-159-16</inkml:trace>
  <inkml:trace contextRef="#ctx0" brushRef="#br0" timeOffset="16773.867">20056 8894 389 0,'0'-2'48'0,"0"-2"-40"16,5 3 12-16,47 0 24 15,2-7 11-15,12 2-23 16,5 4 12-16,-25 2-15 16,6 0-12-16,-14 0-9 15,-11 0-6-15,1 0-2 16,-1 0 0-16,-8 0-3 0,0 0-24 16,0 2-64-16,14-2-76 15,-6 0-118-15</inkml:trace>
  <inkml:trace contextRef="#ctx0" brushRef="#br0" timeOffset="17112.4895">20514 8758 81 0,'-19'0'235'0,"10"0"-223"16,9 0 15-16,0 0-4 15,0 0 0-15,0 0 13 16,0 6 2-16,0 1 0 0,0 2-6 16,28 1 3-16,-1 1-16 15,11 5-7-15,3 1-1 16,8-4-3-16,-13 5-1 16,2 3-3-16,-14-1-1 15,-10 11 0-15,-14 2 3 16,0 6 3-16,0 6-4 15,-38-3-1-15,-14-5 1 16,0-2-5-16,6-13 0 16,5-5-7-16,22-9-22 15,19-4-61-15,0 0-74 16,8-4-222-16</inkml:trace>
  <inkml:trace contextRef="#ctx0" brushRef="#br0" timeOffset="17412.0587">21727 8579 309 0,'0'-1'193'0,"6"1"-171"0,26 0 15 16,9 13 39-16,22 18-29 16,16 4-17-16,-5 7 5 15,5 2-6-15,-14 7-10 16,0-4-13-16,-18-7-6 16,-14-5-2-16,-1-7-14 15,-13-2-36-15,-5-8-65 16,-14-18-129-16</inkml:trace>
  <inkml:trace contextRef="#ctx0" brushRef="#br0" timeOffset="17583.7334">22308 8590 576 0,'-109'44'60'0,"2"26"-3"0,-18 16 11 16,-6 10-40-16,8-7-28 15,25-6-4-15,38-23-20 16,47-18-52-16,13-20-55 16,46-22-83-16</inkml:trace>
  <inkml:trace contextRef="#ctx0" brushRef="#br0" timeOffset="18025.7789">22815 8601 86 0,'0'0'132'15,"0"0"-86"-15,0 0 16 16,0 0 8-16,0-2 2 16,11-4-15-16,16 3-2 15,20-9-18-15,4-2-15 16,-10 5-14-16,-3-2-7 16,-5 5-1-16,-14 6-11 15,6 0-80-15,-25 0-154 16</inkml:trace>
  <inkml:trace contextRef="#ctx0" brushRef="#br0" timeOffset="18175.797">22965 8801 177 0,'-14'6'432'0,"14"7"-393"15,0 1 31-15,52-13-65 16,14-1-5-16,13-7-91 15,-22-41-342-15</inkml:trace>
  <inkml:trace contextRef="#ctx0" brushRef="#br0" timeOffset="19113.9354">23652 8200 141 0,'-5'0'44'15,"5"0"-15"-15,0 0 19 16,0 0-1-16,-9 0-1 0,9 0 6 16,0 0-4-1,-5 0-3-15,5-4-2 0,0 4-3 16,0 0-13-16,0 0-7 15,0 0-9-15,14 0 8 16,18 6-7-16,1 1-9 16,0 2-3-16,-9-4-4 15,9-5-23-15,13 0-102 16,1 0-135-16</inkml:trace>
  <inkml:trace contextRef="#ctx0" brushRef="#br0" timeOffset="19564.0103">24353 8006 45 0,'0'0'81'0,"0"0"-6"16,0 0-14-16,0 4 19 16,0 1-28-16,0 2-12 15,0 4-5-15,0 7-6 16,0 4-10-16,0 8 13 16,0 14-11-16,0 4-4 15,0 5-4-15,-11-2-3 16,3-4-10-16,0-12-2 15,8-11-22-15,0-12-86 0,8-12-144 16</inkml:trace>
  <inkml:trace contextRef="#ctx0" brushRef="#br0" timeOffset="19773.7782">24792 8003 486 0,'-14'0'26'0,"14"22"20"16,0 9-5-16,0 5-23 15,0 2-14-15,0-1-4 16,0 0 0-16,0 0-4 0,0-6-11 16,0-2-31-1,0-7-31-15,-11-6-69 0</inkml:trace>
  <inkml:trace contextRef="#ctx0" brushRef="#br0" timeOffset="20006.0471">24050 8066 444 0,'0'0'46'0,"0"0"-28"0,63-6 25 15,35-1 6 1,30-8-10-16,11-6-6 0,17-5-2 16,-4-4-5-16,-7-2-16 15,-1-3-10-15,-13 5-1 16,-14 3-29-16,-10 13-74 16,-12 5-121-16</inkml:trace>
  <inkml:trace contextRef="#ctx0" brushRef="#br0" timeOffset="20231.7881">25959 7757 359 0,'-38'33'165'0,"-3"14"-132"16,3 22 39-16,-28 18-30 0,-13 17-22 15,-14 17-12-15,-16 9 4 16,-11 7 3-16,3 0-6 15,11-10-8-15,16-24-1 16,35-25-6-16,17-34-11 16,27-22-45-16,11-22-45 15,19-2-50-15,47-42-207 16</inkml:trace>
  <inkml:trace contextRef="#ctx0" brushRef="#br0" timeOffset="36541.559">25912 8555 324 0,'0'0'88'0,"0"0"-70"15,0 0 12-15,0 0-20 16,6 0-6-16,-6 0-3 15,0 0 0-15,0 0 1 16,3-4 5-16,-3 4 9 16,0 0 3-16,0 0-2 0,0 0-4 15,0 0-1-15,0-1-2 16,0 1-2-16,0 0 11 16,0 0 3-16,0-4 0 15,0 4-8-15,0 0-4 16,0 0-5-16,0-2 0 15,0-4-2-15,5-3-1 16,-5 1-2-16,0 4 1 16,0 1 7-16,0 3 8 15,0 0-5-15,0 0-5 16,0 0-3-16,0 0 1 0,0 0-3 16,0 15-1-1,-24 16 1-15,-17 10 0 0,2 7-1 16,7-3 0-16,4-10-1 15,23-8 0-15,5-17-7 16,0-10-3-16,19 0-3 16,47 0 14-16,4-8 1 15,10-9 3-15,-10 5 0 16,-15 1-3-16,-22 8 0 16,-14 1-1-16,-19 2-4 15,0 0-29-15,0 0-49 16,0 0-63-16,0-1-61 15</inkml:trace>
  <inkml:trace contextRef="#ctx0" brushRef="#br0" timeOffset="36781.6272">26174 8525 31 0,'-5'-4'225'16,"5"4"-182"-16,0 0 55 15,0 0-35-15,0 0-24 16,0 0-14-16,0 18 12 16,0 21 33-16,0 5-32 15,0 10-7-15,-19 6-3 16,-28 3-14-16,6 3-9 16,3-4-5-16,0-4 0 15,11-12-26-15,21-15-101 0,6-27-347 16</inkml:trace>
  <inkml:trace contextRef="#ctx0" brushRef="#br0" timeOffset="46837.4331">26711 5656 162 0,'0'-1'7'15,"0"1"27"-15,0-6 10 16,0 0-7-16,0-3-10 16,0 2-7-16,0 0 3 15,0 1 4-15,0 5-4 16,0 1-5-16,0 0-6 16,0 0-3-16,0-5-3 15,22-4-1-15,22-5 0 16,16 1 13-16,13-2 6 15,12 6-2-15,-6-1 5 0,-8 0-5 16,-11 9-5-16,-8 1-11 16,-9 0-4-16,-15 0-1 15,-7 0-1-15,-10 0 2 16,-3 0-2-16,3 0 1 16,-8 7 2-16,3 16 4 15,-6 7 0-15,0 14-3 16,0 3-2-16,0 7 1 15,0 8-3-15,0 7 0 16,0 3 4-16,0 9 5 16,0 1-1-16,0 14-4 15,-9 5-2-15,-15 5-2 16,-3 9 0-16,2 1 0 0,-2 0 1 16,8-10-2-1,10-7 1-15,4-9 0 0,5-7 0 16,0 8 0-16,0-7 0 15,0 3 0-15,0-2 0 16,0-8 0-16,0 6 0 16,0 2 0-16,0 4 0 15,0 3-1-15,-5 0 1 16,2-4 0-16,3-15 0 16,0-11-1-16,0-10 1 15,0-9-1-15,0-11 1 16,0-11 0-16,0-6 0 0,0-4 0 15,0-4 0-15,0-2 0 16,0 0 0-16,0-2 0 16,0-3 0-16,0 0 0 15,0 0 0-15,0 0 1 16,0 0 0-16,-6 0 4 16,-40 0-1-16,-19 0-3 15,-12 0 0-15,-7 0-1 16,16 0 0-16,2 0 0 15,23 0 0-15,15 0 0 16,15 0-6-16,-1 0-28 16,14 0-76-16,0-4-140 15</inkml:trace>
  <inkml:trace contextRef="#ctx0" brushRef="#br0" timeOffset="47881.7802">28056 6330 125 0,'0'0'44'0,"0"0"-15"16,0 0 21-16,0-3-6 0,0 3 2 15,0 0-14 1,0 0-5-16,0 0-5 0,0 0-7 16,0 0 9-16,0 0 1 15,0 0-5-15,0 0 1 16,0 0-3-16,0 0-2 16,-6 0 1-16,6 0 0 15,0 0-2-15,0 0-3 16,0 0 0-16,0 0-5 15,0 0-4-15,0 0-1 16,0 0 0-16,-8 0 0 16,8 0 1-16,0 0 0 15,0 0 1-15,0 0-1 0,0 0-1 16,0 0-2-16,0 0 1 16,0 0 2-16,0 0 1 15,0 0 1-15,-6 0 0 16,6 0 0-16,0 0-1 15,-5 0-2-15,5 0 0 16,0 0 0-16,0 0-2 16,0 0 1-16,0 0 1 15,0 0-1-15,0 0 7 16,0 0 1-16,0 0-2 16,0 0-1-16,0 0 1 15,0 0-5-15,0 0-1 16,0 0-1-16,0 14 2 15,0 14 3-15,0 1-1 0,0 10-1 16,5-1-1-16,-5-4-1 16,6-3-1-16,2-2-4 15,-8-15-19-15,6-6-30 16,-6-8-32-16,8 0-46 16,-3 0-65-16</inkml:trace>
  <inkml:trace contextRef="#ctx0" brushRef="#br0" timeOffset="48151.4625">28424 6280 227 0,'0'0'169'0,"-9"0"-165"16,9 0 22-16,0 0-16 15,0 0 1-15,0 2 17 16,0 19 0-16,0 6 4 16,0 5-10-16,0 7-8 15,0 0-9-15,0-2-4 16,-19-3-1-16,6-7-2 16,-6-7-17-16,5-7-46 15,-11-10-29-15,4-3-39 16</inkml:trace>
  <inkml:trace contextRef="#ctx0" brushRef="#br0" timeOffset="48457.6263">27707 6312 292 0,'0'-9'52'16,"0"1"0"-16,0 1-7 16,21-1-19-16,26 0 6 15,5 2-2-15,13-5 7 16,19 1 2-16,9-9 0 16,11 2-6-16,-3-10-4 0,2 4-11 15,-10 2-10-15,-22 4-7 16,-19 3-1-16,-6 9-6 15,-8 1-14-15,-11 4-24 16,-7 0-52-16,-20 16-63 16,0 19-48-16</inkml:trace>
  <inkml:trace contextRef="#ctx0" brushRef="#br0" timeOffset="48795.4387">27682 6819 346 0,'0'-5'38'0,"0"-5"0"15,38-4 29-15,22-4-14 16,0-5-12-16,33-4 3 16,10-7 1-16,9-1-1 15,-8 2-12-15,-6 5-16 16,-33 10-12-16,-18 2-4 0,-14 6 0 16,-14 5-3-1,0 2-8-15,3 3-19 0,-9 0-34 16,-2 0-61-16,3 3-73 15</inkml:trace>
  <inkml:trace contextRef="#ctx0" brushRef="#br0" timeOffset="49267.0419">27840 7057 311 0,'0'0'36'0,"0"0"-8"16,0 0-1-16,0 0-12 15,14-4 13-15,24-3 12 16,-5-1 5-16,13-3-5 16,0 1 6-16,1 2-9 15,-9-6-6-15,-5 5-8 16,-6 3-8-16,-8 3-4 16,-14 3-1-16,-5 0-8 0,0 0-1 15,0 3 1-15,-10 28-1 16,-40 19 2-16,7 11-3 15,-4 1-1-15,15-2 1 16,18-13 0-16,14-13 0 16,0-8 0-16,66-24 0 15,26-2 8-15,12 0 7 16,8-5-5-16,-14-8-10 16,-33-4-8-16,-13 0-55 15,-19-8-138-15</inkml:trace>
  <inkml:trace contextRef="#ctx0" brushRef="#br0" timeOffset="55917.5191">5771 11992 215 0,'0'0'290'0,"-3"4"-274"15,3-4-3-15,0 0-2 16,0 0-5-16,0 1-5 16,0 5-1-16,0 2-1 15,0 5-2-15,0-1-23 16,0 0-58-16,0 2-101 15</inkml:trace>
  <inkml:trace contextRef="#ctx0" brushRef="#br0" timeOffset="56111.8085">5809 12340 446 0,'-5'0'50'16,"5"2"-48"-16,0 2 2 16,0-2-4-16,0-2 0 15,0 0-36-15,11 0-61 16,10 0-160-16</inkml:trace>
  <inkml:trace contextRef="#ctx0" brushRef="#br0" timeOffset="57123.6701">6706 11664 216 0,'0'-3'170'15,"0"0"-157"-15,0 3 28 16,0 0-17-16,0 0-5 16,0 0-4-16,0 0 5 15,0 0 11-15,0 7-10 16,0 22 15-16,0 9-15 15,8 10-12-15,-8 0-7 16,0-2-1-16,0-4-1 0,0-7-2 16,0-8-8-1,0-9-21-15,0-9-26 0,0-9-30 16,0 0-33-16,6 0-99 16</inkml:trace>
  <inkml:trace contextRef="#ctx0" brushRef="#br0" timeOffset="57333.5122">6930 11732 5 0,'0'-2'373'0,"0"2"-338"16,0 0-12-16,0 0 0 16,0 0-12-16,0 12-1 0,0 13 14 15,0 8 0 1,0 6-4-16,0 4-14 0,0-2-5 15,0-3-1-15,0-7-7 16,0-8-25-16,-28-5-47 16,-4-6-68-16</inkml:trace>
  <inkml:trace contextRef="#ctx0" brushRef="#br0" timeOffset="57611.4122">6308 11794 315 0,'0'0'57'16,"0"0"-36"-16,5 0 26 16,42 0 2-16,32 0 12 15,11-5-11-15,16-7-7 16,11-6-8-16,1 1-2 15,13-5-14-15,-11 3-11 16,-25 3-7-16,-21 8-1 16,-23 2-9-16,-18 6-17 15,-14 0-28-15,-11 0-66 16,6 23-78-16</inkml:trace>
  <inkml:trace contextRef="#ctx0" brushRef="#br0" timeOffset="57963.5083">6562 12338 363 0,'0'0'101'15,"2"0"-82"-15,56-14 41 16,15-14-3-16,17-10-15 16,8 1-9-16,14 0 0 15,5 5 1-15,-5 2-5 16,-14 11-13-16,-27 4-14 15,-11 7-2-15,-19 3-5 16,-11 3-11-16,-14 0-29 16,9 2-55-16,-11 0-97 15</inkml:trace>
  <inkml:trace contextRef="#ctx0" brushRef="#br0" timeOffset="58557.3565">6706 12564 255 0,'0'0'27'0,"0"0"19"16,0 0-3-16,0 0-7 15,0 0-6-15,0 0 16 16,8 0 4-16,11 0-14 16,6 0 0-16,10 0-5 15,-2-3-4-15,11-4-1 16,2 0 0-16,-5 3-4 16,-16 4-10-16,-6 0-2 15,2 0-1-15,-10 0-3 0,-3 0-1 16,-8 21 0-16,0 12 5 15,0 7-6-15,-13 7-4 16,-20-3 0-16,6-5 0 16,8-8-1-16,19-12 1 15,0-9-2-15,46-10 2 16,33 0 2-16,25-14 4 16,13-19 1-16,-19 4-4 15,-5-1-2-15,-28 4-1 16,-13 0-14-16,-25-2-58 15,-7 3-76-15,-20 1-208 16</inkml:trace>
  <inkml:trace contextRef="#ctx0" brushRef="#br0" timeOffset="61121.3423">1288 11841 191 0,'0'0'150'0,"-8"0"-119"16,8 0 1-16,0 0-2 15,0 0-5-15,0 0-10 16,0 0-2-16,0 0 2 16,0 0 0-16,0 0 6 0,0 0-6 15,0 0-9 1,0 12 2-16,0 17 12 0,0 5-12 15,0 11-3-15,0 2-4 16,0 4 0-16,0-7-1 16,0-10-4-16,0-7-15 15,0-15-17-15,0-9-31 16,0-3-42-16,0 0-56 16</inkml:trace>
  <inkml:trace contextRef="#ctx0" brushRef="#br0" timeOffset="61413.2489">1528 11829 179 0,'0'0'58'0,"0"0"-4"16,0 0-17-16,0 0-5 15,0 0 4-15,0 2-2 16,0 20-1-16,0 7 6 16,0 8-8-16,0 5-13 15,0 0-3-15,0 3-3 16,-5-5 0-16,-6-6-10 16,3-8-2-16,-11-14-1 15,10-11-22-15,-1-1-28 0,-12 0-20 16,8-9-121-16</inkml:trace>
  <inkml:trace contextRef="#ctx0" brushRef="#br0" timeOffset="61699.47">882 11967 245 0,'0'-6'22'0,"0"-1"16"0,0 0 10 16,0 2-1-16,27-5 8 15,11-3-6-15,1 0 8 16,15 1-9-16,-2-7-15 16,5 3-17-16,-2 3-11 15,-17 1-5-15,-5 6 0 16,-14 0-1-16,8 6-10 15,0 0-24-15,3 0-56 16,-8 0-59-16,16 15-142 16</inkml:trace>
  <inkml:trace contextRef="#ctx0" brushRef="#br0" timeOffset="62103.6485">1891 11765 201 0,'0'0'59'0,"0"0"13"16,0 0-13-16,0 0-12 15,0 0-10-15,0 0-4 0,0 20 7 16,-6 5-19-16,-21 16-1 16,0 6-3-16,-11 22-4 15,-17 12-5-15,-21 12-2 16,-3 11-3-16,0-3 0 16,-6-4 1-16,33-13-4 15,6-14 0-15,13-15-1 16,12-14-1-16,-4-15 0 15,20-15-5-15,5-8 0 16,0-3 2-16,0 0-12 16,0 0-27-16,0 0-44 15,0-14-44-15,30-7-120 16</inkml:trace>
  <inkml:trace contextRef="#ctx0" brushRef="#br0" timeOffset="62787.3268">1774 12289 204 0,'0'0'46'15,"0"-2"-2"-15,0 2-1 16,0-3-9-16,0 3-5 15,0 0 2-15,0 0 1 16,0 0-7-16,0 0-8 0,0 5-1 16,0 17 11-16,0 7-8 15,0 10-1-15,5 7 1 16,-5 7-5-16,0 5 1 16,6-1-3-16,-6-12-8 15,0-11-4-15,8-16 0 16,-8-13 0-16,0-5 0 15,0 0-2-15,0-5-1 16,0-25-4-16,0-7-9 16,0 1 8-16,5-1 4 15,3-4 2-15,-2 4 2 16,18-1 0-16,-7 2-1 16,7 1 1-16,14-2 2 0,3 3 0 15,-2 5 0 1,7 6 4-16,-13 10 5 0,-6 5 3 15,-8 8-5-15,0 0-3 16,-11 16 8-16,-8 26 1 16,0 5 1-16,-8 12-5 15,-38 1-8-15,2-11-3 16,9-12 0-16,16-16 0 16,13-15-2-16,6-6-3 15,0 0-3-15,6-13 2 16,40-16 6-16,14 5 0 15,-3 3 3-15,9 13 1 0,-20 8 4 16,6 0-1 0,-20 29 1-16,-18 25 5 0,-14 10 2 15,-38 12-10-15,-55-9-4 16,-19-13-1-16,-5-20-6 16,5-26-13-16,14-8-30 15,19-12-45-15,41-23-79 16,32-6-163-16</inkml:trace>
  <inkml:trace contextRef="#ctx0" brushRef="#br0" timeOffset="63491.3694">1332 11824 175 0,'0'0'67'16,"0"0"-27"-16,0 0 4 16,0 0-3-16,0-2-5 15,3-5 9-15,29-1-6 16,12-5 0-16,11 0 0 15,10-3-7-15,14 1-6 16,0 0-4-16,6 3-4 16,-6 2-9-16,-8 3-9 0,-20 2-3 15,-4 5-19-15,-15 0-83 16,-21 0-266-16</inkml:trace>
  <inkml:trace contextRef="#ctx0" brushRef="#br0" timeOffset="64353.5279">7033 10652 210 0,'0'0'419'15,"-5"0"-399"-15,5 0-2 16,0 0-18-16,0 0-1 16,0 0-21-16,0 0-45 15,0 0-50-15,0 3-52 16</inkml:trace>
  <inkml:trace contextRef="#ctx0" brushRef="#br0" timeOffset="64587.7598">7126 10950 543 0,'0'2'99'16,"0"-2"-99"-16,0 0-2 0,0 0-43 16,0-24-228-16</inkml:trace>
  <inkml:trace contextRef="#ctx0" brushRef="#br0" timeOffset="69595.0475">7584 10557 271 0,'-5'0'44'15,"5"0"-26"-15,0 0 21 16,0 0-4-16,0 0-13 15,0 0-2-15,0 0 7 16,0 0-7-16,0 0-3 16,0 0-1-16,0 0-3 15,0 0-3-15,0 0 2 16,0 0 1-16,24-4 12 16,17-6 5-16,-3 0-2 15,9 3-9-15,-15-1-2 16,1 5-1-16,-14 3-4 15,0 0-5-15,-11 0-3 0,1 0 2 16,1 18-2 0,-10 14 2-16,0 11 0 0,0 8-4 15,-32 10-2-15,-15-5 0 16,1-2 1-16,13-5-1 16,17-12 0-16,16-10 1 15,0-7 0-15,63-13-1 16,29-4 5-16,34-3 11 15,5 0 10-15,-6 0-14 16,-21-10-8-16,-25 3-4 16,-27 1-23-16,-25-12-111 15,-27-18-355-15</inkml:trace>
  <inkml:trace contextRef="#ctx0" brushRef="#br0" timeOffset="88547.1316">7710 5291 323 0,'-6'-1'22'0,"3"1"-8"16,3 0 37-16,0 0-20 16,0 0-12-16,0 0-6 0,0 0 11 15,0-2 4-15,0 2-8 16,0 0 1-16,0 0 0 16,0 0-9-16,0 0-4 15,0 7-5-15,0 20 14 16,0 4 3-16,28 11-11 15,-1-3 3-15,11 3-3 16,-11 0 0-16,-2 2 1 16,8-9-4-16,-6 2 0 15,-3-5-4-15,4-4-2 16,-9-3 0-16,-6 0 0 16,-4-3-2-16,-9 3-11 0,0 0-20 15,0-8-30 1,0-2-35-16,0-5-39 0,0-10-78 15</inkml:trace>
  <inkml:trace contextRef="#ctx0" brushRef="#br0" timeOffset="88951.2737">8241 5322 344 0,'-3'0'55'0,"-2"0"-44"16,5 0 43-16,-5 0-21 15,-1 0-6-15,-10 0 3 16,-14 2 2-16,-6 15-6 16,-13 8-1-16,-11 7-5 15,0 12-4-15,-13 6-9 16,-12 6-5-16,14-5 0 16,6-2-2-16,18-8 0 0,1-6 0 15,19-9-3-15,8-7-6 16,13-6-18-16,6-9-28 15,0-4-17-15,0 1-28 16,0-1-3-16,33 0-71 16</inkml:trace>
  <inkml:trace contextRef="#ctx0" brushRef="#br0" timeOffset="89311.3906">8312 5476 353 0,'0'0'24'16,"0"0"19"-16,0-2-9 16,0-2-15-16,14 3 6 15,18-5 7-15,1 1-10 0,5 0-2 16,9 0 12 0,4-2-12-16,-4 0-15 0,-9 2-5 15,-16 2 0-15,-9 0-8 16,-7 3-25-16,-6 0-41 15,0 11-44-15,0 18-54 16</inkml:trace>
  <inkml:trace contextRef="#ctx0" brushRef="#br0" timeOffset="89507.1808">8339 5683 272 0,'0'-5'157'0,"19"-4"-129"0,33-1 60 16,6 4-49-16,-9-4-19 16,-3 1-6-1,-8 2-11-15,-19 1-3 0,-13 2-6 16,-4 4-41-16,9 0-75 16,-3 0-161-16</inkml:trace>
  <inkml:trace contextRef="#ctx0" brushRef="#br0" timeOffset="89851.1373">9242 5079 335 0,'0'0'57'0,"0"0"-49"16,14 6 51-16,-1 10-6 15,1 4-17-15,-1 10-23 16,-13 6 6-16,0 7 0 15,0 3-8-15,-13 2-9 16,-14-8-2-16,13-8-8 16,-5-16-38-16,19-5-48 0,0-11-36 15,0 0-128-15</inkml:trace>
  <inkml:trace contextRef="#ctx0" brushRef="#br0" timeOffset="90091.2019">9550 5051 349 0,'0'0'29'0,"0"5"-4"0,0 18 30 15,0 7-22-15,0 5-17 16,0 3-10-16,0 2-1 15,-14 3-1-15,-10-3-4 16,10-8-20-16,-5-5-42 16,5-8-23-16,-5-6-82 15</inkml:trace>
  <inkml:trace contextRef="#ctx0" brushRef="#br0" timeOffset="90361.356">9021 5098 408 0,'0'-5'38'0,"38"-2"12"15,28 0 48-15,26-9-49 16,6-1-18-16,6-2-4 15,-11 1-9-15,-14 6-13 16,-16 3-3-16,-23 8-2 16,1 1-11-16,-8 0-39 15,-8 0-76-15,-4 15-58 16,-4 14-109-16</inkml:trace>
  <inkml:trace contextRef="#ctx0" brushRef="#br0" timeOffset="90977.2271">8874 5621 299 0,'0'0'61'16,"0"0"-37"-16,0 0-1 15,0 0 2-15,0 0-11 16,3-1 16-16,35-5 14 16,3 2-13-16,16-3-2 15,16 1 7-15,26-1 0 16,4-6-6-16,17 0-3 15,3-3-6-15,-25 1-6 0,-19 2-13 16,-19 4-2 0,-22 3-13-16,-13 6-25 15,-12 0-43-15,-13 0-122 0</inkml:trace>
  <inkml:trace contextRef="#ctx0" brushRef="#br0" timeOffset="91410.867">9171 5754 192 0,'0'0'171'0,"0"0"-154"16,0 0 32-16,0 0-20 16,0 0-9-16,0 0-3 15,0 10 23-15,-14 20-4 16,-5 16-13-16,-22 7-12 15,3 1-7-15,11-3-2 16,8-14-2-16,19-13-1 16,0-11 0-16,19-13-3 0,41 0 4 15,19-5 1-15,6-17 0 16,-6-1 0-16,-14 1 0 16,-19 2-1-16,-21 7-1 15,-17 1-29-15,-2 4-59 16,-6 8-102-16</inkml:trace>
  <inkml:trace contextRef="#ctx0" brushRef="#br0" timeOffset="91637.291">9536 5772 369 0,'0'0'118'15,"0"0"-89"1,0 0 22-16,0 0-7 0,9 22 9 15,4 7-22-15,-13 13-2 16,0 14-11-16,0 8-7 16,-27 1-1-16,-14-6-8 15,8-8-2-15,9-14-4 16,18-16-30-16,6-14-41 16,0-7-76-16,44-14-123 15</inkml:trace>
  <inkml:trace contextRef="#ctx0" brushRef="#br0" timeOffset="92035.2227">10384 5460 342 0,'0'0'45'0,"0"0"9"15,0 14 7-15,0 4-19 16,0 8-17-16,-2 4 10 16,-12 2-2-16,3 5-14 15,-8 1-9-15,11-1-4 16,-11-3-5-16,11-1-1 16,-3-6-5-16,2-6-20 15,-1-2-56-15,-4-9-60 16,6-1-90-16</inkml:trace>
  <inkml:trace contextRef="#ctx0" brushRef="#br0" timeOffset="92259.1673">10076 5649 33 0,'0'-11'396'0,"0"5"-362"15,25-5 46-15,21 0-16 16,14-3-28-16,3-2-8 16,-3 5-8-16,-14-2-12 15,-8 5-8-15,-10 0-4 16,-4 6-14-16,3 2-58 16,-8 0-86-16,-2 7-183 0</inkml:trace>
  <inkml:trace contextRef="#ctx0" brushRef="#br0" timeOffset="92657.339">10998 5023 250 0,'0'0'99'0,"8"0"-79"15,-3 0 41-15,4 6 8 16,2 10-31-16,-3 0-11 16,-8 11 11-16,0 6-7 15,0 4-8-15,0 0-10 16,0 0-10-16,0-2-3 16,0-2-3-16,-8-2-12 15,-3-1-37-15,2-3-45 0,9-11-58 16</inkml:trace>
  <inkml:trace contextRef="#ctx0" brushRef="#br0" timeOffset="92919.2524">11352 4973 268 0,'0'0'84'16,"0"8"-43"-16,8 14 26 0,-8 9-28 15,0 4-10-15,0-2-12 16,0 10-7-16,0-6-7 16,0 2-2-16,-8-6-1 15,3-8-8-15,-3-8-42 16,-3-5-40-16,11-12-74 15</inkml:trace>
  <inkml:trace contextRef="#ctx0" brushRef="#br0" timeOffset="93234.9843">10703 5016 370 0,'0'0'43'0,"0"0"-7"16,0 0 16-16,9 0-4 16,48 0 0-16,16 0 0 15,17 0-7-15,17 0-5 16,-4 0 2-16,4-10-9 15,-17 4-12-15,-17-1-8 0,-13 1-8 16,-11 6-1-16,-13 0-8 16,-17 0-31-16,0 0-46 15,-19 13-56-15,0 10-103 16</inkml:trace>
  <inkml:trace contextRef="#ctx0" brushRef="#br0" timeOffset="93639.1427">10769 5552 264 0,'0'-2'20'15,"0"-6"29"-15,0 4-6 16,8-1-11-16,11 5 6 16,-5 0 5-16,5 0-4 15,0 0 1-15,19 0 9 16,8 0-18-16,20-6-6 0,7-5 1 15,12-1-10 1,8-4-2-16,-9-2 4 0,-5-1-5 16,-13 4-5-16,-20 8-5 15,-13 0-3-15,-14 7-3 16,-6 0-16-16,-7 0-46 16,-6 0-69-16,0 20-63 15</inkml:trace>
  <inkml:trace contextRef="#ctx0" brushRef="#br0" timeOffset="94252.7713">10889 5816 41 0,'-14'0'235'0,"14"0"-223"0,0 2 22 16,0-2 1-1,0 0-13-15,0 0 6 0,0 0 11 16,0 0 5 0,0 0-6-16,0 0-1 0,27 0 0 15,3 0-9-15,11-4-13 16,6-8 2-16,-1 1 1 16,11-3 4-16,3 3 2 15,-13 1 1-15,-9 4-1 16,-19 6-3-16,0 0-11 15,-5 0-4-15,-6 0 3 16,-8 21 0-16,0 9-3 16,0 5-3-16,-14 6-3 15,-32 5 0-15,-20 5 0 16,6 2 0-16,3-6 0 16,11-7 0-16,8-11 0 15,21-6 0-15,12-10-2 0,5-6-1 16,0-4 1-16,8-3 0 15,44 0 2-15,13 0 0 16,6 0 1-16,3-10 0 16,-14-2 0-16,-3 1-1 15,-19 0-2-15,-11 0-20 16,-8-4-55-16,3 3-60 16,-11-8-214-16</inkml:trace>
  <inkml:trace contextRef="#ctx0" brushRef="#br0" timeOffset="94959.2629">11960 5448 290 0,'-5'0'58'0,"5"0"16"16,0 0-12-16,0-2-30 15,0 2-12-15,0 0 5 16,-6 0 4-16,6 0-5 15,-8 0-2-15,8 0-2 0,0 0-6 16,0 12 9-16,0 12 1 16,0 5-7-16,0 2-2 15,0 4-3-15,0 2-1 16,0-3-2-16,0-4-2 16,0-8-3-16,0-10-3 15,0-9-1-15,0-3-1 16,0 0-2-16,0-12 1 15,0-17-6-15,8-11-5 16,17 2 6-16,2-1 5 16,0 2 1-16,12 5 1 15,-7 2 0-15,1 8 1 16,5 8-1-16,-5 4 3 16,2 9 3-16,4 1 5 15,7 0 8-15,-2 23 13 0,-4 12-2 16,-7 5-10-16,-25 7-3 15,-8-6-11-15,0-7-6 16,0-12-10-16,0-11-54 16,-8-11-107-16</inkml:trace>
  <inkml:trace contextRef="#ctx0" brushRef="#br0" timeOffset="114467.0633">6420 6847 184 0,'-8'-11'64'0,"-11"1"-2"15,5-2 3 1,8 4-17-16,-7 1-8 0,-1-2-12 16,6-1 5-16,-3-1 8 15,-3 3-6-15,14 4-5 16,0-2-6-16,-5 4-3 15,5 2-3-15,-3 0-5 16,3 0-4-16,0 0-6 16,0 0-2-16,0 9 0 15,36 6 7-15,16 5 3 16,13 6 1-16,-5-2-2 16,16 6 2-16,-8 3-1 15,-5-1-6-15,-16 3-4 16,-7 1-1-16,-7-6 2 0,-14 1-2 15,-13-11-4-15,13-3-14 16,-11-9-31-16,-3-8-25 16,-5 0-34-16,0-2-134 15</inkml:trace>
  <inkml:trace contextRef="#ctx0" brushRef="#br0" timeOffset="114753.0034">6930 6799 306 0,'0'0'51'0,"-33"0"5"15,-27 9-6-15,-25 19-15 16,-7 8 3-16,-4 5-8 15,9 8-9-15,-6-2-13 16,17-6-3-16,16-6-4 16,22-13-1-16,30-7 0 15,8-7-6-15,0-5-39 16,0-3-20-16,27 0-41 16,11 0-68-16</inkml:trace>
  <inkml:trace contextRef="#ctx0" brushRef="#br0" timeOffset="115156.9194">7388 6923 133 0,'0'0'107'0,"0"0"-72"16,0 0 27-16,0 0-7 15,5-13 1-15,17-3-6 16,11-1 7-16,24-1-20 16,3 6-5-16,5 0-7 15,9 1-18-15,-3 6-2 16,0-2-4-16,-11 3-1 16,-19 4 0-16,2 0-4 15,-10 0-32-15,-6 4-83 16,-27 10-106-16</inkml:trace>
  <inkml:trace contextRef="#ctx0" brushRef="#br0" timeOffset="115426.9637">7472 7156 233 0,'28'-18'154'0,"-4"-3"-114"15,22-3 31-15,23-5-16 0,2 3-9 16,13 3-8 0,1 1-24-16,-6 9-8 0,-28 6-3 15,1 7-3-15,-11 0-4 16,-3 0-30-16,9 15-76 15,-39-4-90-15</inkml:trace>
  <inkml:trace contextRef="#ctx0" brushRef="#br0" timeOffset="115786.8622">7606 6607 210 0,'0'0'116'15,"0"0"-103"-15,0 0 12 16,5 0 45-16,42 25-2 16,10 10-17-16,8 16 8 15,4 13-5-15,-7 13-2 16,-29 5-15-16,-11 0-22 0,-22-2-11 16,0-1-4-16,5-7 0 15,20-13-39-15,-9-12-99 16,-5-32-290-16</inkml:trace>
  <inkml:trace contextRef="#ctx0" brushRef="#br0" timeOffset="116642.8951">9084 6650 133 0,'0'0'204'16,"0"0"-176"-16,0 0 19 15,0 5 19-15,0 17-29 16,0 6-19-16,0 3-6 16,-11 6 0-16,-3 2-7 15,-5-2-1-15,11-3-4 16,2-7 0-16,6-4-23 16,0-5-51-16,0-5-56 0,0-13-145 15</inkml:trace>
  <inkml:trace contextRef="#ctx0" brushRef="#br0" timeOffset="116867.0639">9302 6744 257 0,'-19'40'88'0,"-22"5"-84"15,16 3 15-15,-7-2 4 16,18-3-15-16,0-9-7 16,1-4 0-16,13-10-1 15,0-9 0-15,0-8 0 0,0-3-51 16,0 0-89-16</inkml:trace>
  <inkml:trace contextRef="#ctx0" brushRef="#br0" timeOffset="117122.7716">8830 6677 269 0,'44'-16'115'0,"10"-5"-51"16,20-4 17-1,16 2-37-15,8 0-9 0,8 0-4 16,-2 4-10-16,-14 3-12 16,-22 11-8-16,-16 5-1 15,-8 0-13-15,-14 10-58 16,8 7-102-16,-38 8-151 16</inkml:trace>
  <inkml:trace contextRef="#ctx0" brushRef="#br0" timeOffset="117415.1322">8874 7231 136 0,'0'5'229'16,"0"-5"-185"-16,0-5 40 16,60-27-15-16,38-6-10 15,27 2-20-15,14 1-13 16,-10 2 5-16,-23 8-11 16,-35 8-15-16,-19 12-5 15,-12 5-1-15,12 0-26 16,-5 0-74-16,-1 0-124 0</inkml:trace>
  <inkml:trace contextRef="#ctx0" brushRef="#br0" timeOffset="117916.8572">9269 7340 159 0,'6'-3'112'15,"-6"0"-56"-15,8-6 21 16,-8 7-15-16,0 2-35 16,0 0-19-16,0 0-6 15,0 4 0-15,0 28 14 0,0 8-1 16,-33 10-10-1,0 3-3-15,1-6-1 0,13-5 0 16,10-12 0-16,9-10-1 16,0-11 0-16,0-5 0 15,47-4 0-15,18 0 8 16,14-8 0-16,0-5-5 16,-13 6-2-16,-9 0-1 15,-19 2 0-15,-16 2-28 16,-17 0-61-16,-5 2-72 15</inkml:trace>
  <inkml:trace contextRef="#ctx0" brushRef="#br0" timeOffset="118142.5169">9667 7355 391 0,'0'0'30'16,"0"4"-7"-16,0 25 37 15,-5 10-18-15,-3 9-19 16,-11 5 8-16,-14 8 2 16,0 4-3-16,0-7-15 15,9-5-12-15,10-11-3 16,14-12 0-16,0-21-29 16,14-9-52-16,43 0-67 15,-2-26-143-15</inkml:trace>
  <inkml:trace contextRef="#ctx0" brushRef="#br0" timeOffset="118577.0529">10507 7080 117 0,'0'0'233'0,"0"0"-220"16,0 2-7-16,0 1 22 15,0 2 28-15,0 0-26 16,0 3-8-16,0 14 14 16,0 6-1-16,-11 9-6 15,-11 11-18-15,-2-3-9 0,2-9-1 16,8 0-1-1,14-16-2-15,0-7-20 0,0-6-55 16,0-7-41-16,0 0-78 16</inkml:trace>
  <inkml:trace contextRef="#ctx0" brushRef="#br0" timeOffset="118778.8214">10338 7209 316 0,'14'-5'102'0,"-3"-2"-72"16,21-1 33-1,9 1-18-15,5 1-12 0,12-2-16 16,-4 7-13-16,-2-2-4 16,-6-1-1-16,6-3-34 15,0 0-96-15,-25-7-150 16</inkml:trace>
  <inkml:trace contextRef="#ctx0" brushRef="#br0" timeOffset="119043.0456">11230 6816 165 0,'0'0'133'16,"0"10"-109"-16,0 18 48 16,0 1-19-16,-28 4-22 15,9 4-7-15,-8-2-5 16,8 0-12-16,5-11-6 16,9-7-1-16,5-7-1 15,0-10-41-15,0 0-59 16,19 0-27-16,14-17-129 15</inkml:trace>
  <inkml:trace contextRef="#ctx0" brushRef="#br0" timeOffset="119253.1147">11230 6816 268 0,'261'-107'62'16,"-261"133"-28"-16,0 5 29 15,0 4-23-15,-13 3-15 16,-1 2-9-16,0 0-7 16,-5-3-1-16,0-5-5 15,0-9-3-15,6-7-2 16,4-5-28-16,9-6-88 16,-24-5-104-16</inkml:trace>
  <inkml:trace contextRef="#ctx0" brushRef="#br0" timeOffset="119485.0082">10992 6921 249 0,'39'-18'85'16,"21"-6"-56"-16,13-4 47 15,12-1-30-15,-6-6-8 16,-3 2 0-16,-2 6-4 15,-3 3-9-15,-11 4-1 16,-14 9-14-16,-8 6-10 0,0 5-3 16,-10 0-27-1,18 0-41-15,0 0-41 16,-21 0-98-16</inkml:trace>
  <inkml:trace contextRef="#ctx0" brushRef="#br0" timeOffset="119889.0067">10889 7384 229 0,'0'0'139'0,"0"-12"-110"15,24-20 41-15,23-5-11 16,13-7-15-16,11-6-5 15,21 5-2-15,6-1-6 16,-5 10-2-16,-17 8-6 16,-10 12-14-16,-33 10-6 0,-14 6-3 15,-11 0-2-15,11 0-11 16,8 14-35-16,-2 0-36 16,2-4-23-16,-2-6-50 15</inkml:trace>
  <inkml:trace contextRef="#ctx0" brushRef="#br0" timeOffset="120325.2799">11104 7463 268 0,'0'0'76'15,"-8"1"-49"-15,8-1 28 16,0 0-3-16,0 0-22 16,8-19 3-16,39-7 9 15,15-1-2-15,12 5-8 16,-14 0 0-16,-8 4-8 15,-11 7-9-15,-17 10-12 16,3 1-2-16,-16 0 0 16,-11 30-1-16,0 12 0 15,0 13 0-15,-19 4-3 0,-5-1-1 16,-4-9 0-16,23-4 3 16,5-17 1-16,0-12 0 15,0-8-1-15,38-8 1 16,14 0 0-16,-6-10 0 15,6-4-3-15,3-7-33 16,-12 7-66-16,-2-9-105 16</inkml:trace>
  <inkml:trace contextRef="#ctx0" brushRef="#br0" timeOffset="120842.9417">12099 7020 221 0,'0'3'39'0,"0"13"23"16,0 6 1-16,-5 7-14 15,-22-1-6-15,8 7-11 16,-9 2 7-16,4 4 2 15,2-4-3-15,16-7-13 16,-2-10-19-16,8-13-4 16,0-7-1-16,0-7 0 15,22-34-1-15,24-10 1 16,12-3-1-16,7 12 0 16,-13 14 0-16,-3 16 0 15,3 12 0-15,-9 0 2 0,-10 13 0 16,0 28 6-16,-25 12 19 15,-8 5-8-15,0 5-14 16,0 2-5-16,0-15-6 16,0-19-70-16,0-31-191 15</inkml:trace>
  <inkml:trace contextRef="#ctx0" brushRef="#br0" timeOffset="141022.6976">6294 7922 192 0,'0'0'42'15,"0"0"-11"-15,0-3 39 16,0 3 4-16,0-2-18 16,0-3-9-16,0-1-11 15,0-3-16-15,0 4 7 16,0 1-1-16,0 4-2 16,0 0-5-16,-13 0-2 15,7 0-3-15,-26 21-6 16,-9 22 2-16,-11 14-5 15,-5 9-4-15,10 4 1 16,12-1-1-16,10 0 0 0,17-4-1 16,8-8 0-1,0-10-1-15,0-8-1 0,19-16-5 16,14-5-12-16,2-6-19 16,12-12-20-16,10 0-47 15,3 0-89-15</inkml:trace>
  <inkml:trace contextRef="#ctx0" brushRef="#br0" timeOffset="141328.1216">6654 8218 133 0,'0'0'243'15,"0"0"-220"-15,0 0 21 16,0 0-1-16,28 0 5 16,10 0-25-16,0 0-5 15,8 0-3-15,-13 0-10 16,0 0-4-16,-1-9-1 15,-4 0-2-15,13-3-21 0,2 2-68 16,4 4-49 0,-1 1-188-16</inkml:trace>
  <inkml:trace contextRef="#ctx0" brushRef="#br0" timeOffset="141922.2363">7393 8136 250 0,'8'0'31'16,"11"9"25"-16,-5 6-1 15,0 3-13-15,-3 0-8 16,-3 9 1-16,-8-2 4 16,0 4-11-16,0-2-4 15,0-6-11-15,0-5-10 0,0-11-2 16,0-5-1-16,0 0 4 15,8-15-1-15,22-17-3 16,11-5 0-16,3-2-2 16,-4 1 2-16,7 5 0 15,-1 0 0-15,11 4 1 16,3 0-1-16,6 8 2 16,-1 3 2-16,-5 10 4 15,-8 4 4-15,-6 4 1 16,-7 0 0-16,-12 15-1 15,-3 13 2-15,-21 4 1 16,3 2-10-16,-6 1 0 0,0 0-2 16,0-1 0-1,0-5-1-15,-14-4-2 0,-13-8 3 16,-6-5-3-16,0-6 1 16,-19-6 1-16,-5 0-2 15,11-6-1-15,-6-17-5 16,6 2-1-16,-1-1 2 15,6-4 0-15,3 1 3 16,0 1 1-16,19-3 1 16,3 1-5-16,5 4 4 15,3 5 1-15,8 0-1 16,0 1 0-16,0 4-3 16,0 1-2-16,0 3-6 15,0-1-28-15,0 2-44 16,19 2-19-16,2 3-8 0,12 2-107 15</inkml:trace>
  <inkml:trace contextRef="#ctx0" brushRef="#br0" timeOffset="142910.4762">7630 8051 26 0,'9'-6'64'16,"-9"6"-7"-16,0 0-8 15,0 0-7-15,0 0-11 16,0 0 1-16,0-1-1 0,0 1 2 15,0 0-2-15,0-4-17 16,0-1-11-16,0 3 1 16,0-3-4-16,0 5 0 15,0 0 1-15,0 0 6 16,0 0 13-16,0 0 2 16,-9-3-6-16,-10 3-12 15,6 0 2-15,-6 0 5 16,5 0 2-16,-13 0-1 15,8 0-4-15,-6 0-5 0,-2 3-2 16,2 9 2 0,3 4 1-16,3 3-2 0,0 3 0 15,6 3 0-15,5 5-1 16,2-2-1-16,1-1-4 16,-4-2-11-16,9-2-24 15,0-1-23-15,0-9-64 16,0-4-163-16</inkml:trace>
  <inkml:trace contextRef="#ctx0" brushRef="#br0" timeOffset="143338.6126">8705 8341 376 0,'0'0'32'0,"0"0"10"16,0 5-11-16,-19 11 27 16,-14 14-14-16,-13 4-8 15,-20 3-10-15,-7 9-8 16,-9-4-14-16,14-7-4 15,10-13-3-15,31-5-14 16,22-16-43-16,5-1-38 16,10 0-27-16,50-11-162 15</inkml:trace>
  <inkml:trace contextRef="#ctx0" brushRef="#br0" timeOffset="143992.7135">9176 8241 179 0,'0'0'143'16,"0"0"-125"-16,-10 11 7 15,-18 14 6-15,9 2 7 16,0 0-7-16,11 0-8 16,8-8 7-16,0-4-5 0,0-9-12 15,0-6-2-15,27 0 5 16,11-5-4-16,28-18 1 16,-6-1 2-16,5 1 3 15,12 1-6-15,2 2 2 16,-6 5-6-16,4 3-4 15,-17 6-2-15,-6 6 4 16,-21 0 2-16,-14 0 0 16,0 18 11-16,-19 6-3 15,0 6-5-15,0 4-5 16,0-3-1-16,-19-6-2 0,-3-2-1 16,-2-8-2-1,-9-7 2-15,-5-1 1 0,-9-7-1 16,6 0-1-16,3 0-1 15,6-23-2-15,-1 0-5 16,6 1-3-16,-6 0 1 16,8 5-6-16,-2 2 3 15,0-1 6-15,2 3 2 16,-2-5 3-16,-6 1-4 16,14 5 4-16,-8-1 1 15,16 1 0-15,3-2 0 16,8-1-3-16,0-1-8 15,0 1 3-15,0 0 5 16,0 2 1-16,0 6 1 0,0 1 0 16,0 6 0-1,0 0-20-15,8 0-56 0,3 0-66 16,11 0-95-16</inkml:trace>
  <inkml:trace contextRef="#ctx0" brushRef="#br0" timeOffset="144418.6232">10174 7993 425 0,'30'29'75'0,"-2"10"12"0,-1 18-10 15,-8 8-13-15,-19 14-11 16,0 13-12-16,-38 6-14 16,-60 5-14-16,-3-11-11 15,-8-19-2-15,8-17-26 16,24-27-88-16,17-29-173 15</inkml:trace>
  <inkml:trace contextRef="#ctx0" brushRef="#br0" timeOffset="146797.2482">7284 9339 218 0,'0'-5'194'0,"0"5"-139"15,0 0 21-15,0 0-27 16,0 0-14-16,0 0-18 16,0 0-9-16,0 0-7 0,0 0-1 15,0 0-4-15,0 0-30 16,0 0-69-16,0 0-118 15</inkml:trace>
  <inkml:trace contextRef="#ctx0" brushRef="#br0" timeOffset="146968.7765">7172 9642 372 0,'-13'2'211'0,"13"6"-185"16,0-3 23-16,0-2-47 0,0-3-2 16,27 0-76-16,-2 0-137 15</inkml:trace>
  <inkml:trace contextRef="#ctx0" brushRef="#br0" timeOffset="149030.3642">7898 9103 304 0,'0'-2'69'0,"-6"2"-35"16,6 0 9-16,-5 0-16 16,5-3-3-16,0-2 13 15,0-2 1-15,0-1 3 16,0 1-9-16,0 2-1 15,0 1-2-15,0 4-1 16,0 0-1-16,0 5-6 16,0 36 2-16,0 27 15 15,-8 18-16-15,-25 11-11 16,-11 4-8-16,3-4-3 16,3-12-3-16,11-15-21 0,16-19-52 15,11-23-76-15,0-25-272 16</inkml:trace>
  <inkml:trace contextRef="#ctx0" brushRef="#br0" timeOffset="156860.2317">7630 13202 316 0,'0'0'159'15,"0"0"-144"-15,0 0 20 16,0 0-4-16,0 0-16 15,0 0-11-15,0 0 0 16,0 0 2-16,0 0-6 16,0 0 0-16,9 0-16 15,10 0-52-15,0 5-60 16,-6 9-210-16</inkml:trace>
  <inkml:trace contextRef="#ctx0" brushRef="#br0" timeOffset="157056.6405">7557 13593 509 0,'-11'0'40'15,"11"0"-36"-15,0 0 0 16,19-6-4-16,8-7-18 0,-2 5-96 15,-25 0-241 1</inkml:trace>
  <inkml:trace contextRef="#ctx0" brushRef="#br0" timeOffset="159216.4339">8563 13046 181 0,'0'0'106'16,"-3"0"-73"-16,-2 0 19 16,-1 0-17-16,6 0-5 15,0 0-12-15,-2 0 5 16,-15 13 6-16,1 11 0 16,-14 16-8-16,-25 12-7 15,-2 10-5-15,-8 7-1 16,-1-4-8-16,20-9 1 15,5-19-1-15,27-15 0 0,3-21-2 16,11-1-2-16,0-36-3 16,14-27-1-16,51-13 1 15,20-6 3-15,8 1 4 16,5 9 5-16,-19 11 3 16,-8 13 7-16,-19 18 1 15,-20 9 6-15,-23 21-18 16,-9 0-2-16,0 42 0 15,-28 29 5-15,-24 19-6 16,1 14-1-16,10-1-1 16,22-15 1-16,10-17 0 15,9-30 0-15,0-20 0 16,41-21-1-16,30-5 1 0,8-48 3 16,14-26 5-16,0-19 0 15,-3-3 6-15,-17 5-2 16,-15 13 3-16,-12 18 1 15,-13 18-12-15,-28 19-4 16,-5 12-7-16,0 6-16 16,0 10-58-16,0 0-120 15</inkml:trace>
  <inkml:trace contextRef="#ctx0" brushRef="#br0" timeOffset="159606.6134">9283 13299 371 0,'-14'17'40'0,"14"2"-22"16,0-8 15-16,0 0-4 15,33-11-2-15,13 0 9 16,20-11 6-16,5-22 2 16,2 2-9-16,-21 1 4 0,-25 10-7 15,-16 12-18-15,-11 4-9 16,0 4 11-16,-24 0-2 15,-36 0-14-15,8 0-16 16,11 0-4-16,16 0-12 16,17 0-22-16,8-11-40 15,0-11-68-15,52-2-30 16</inkml:trace>
  <inkml:trace contextRef="#ctx0" brushRef="#br0" timeOffset="159988.5723">10043 13101 67 0,'0'4'191'16,"0"4"-152"-16,0 2 21 15,0 7 5-15,0 6 4 16,0 12-19-16,0 4-2 16,-2 1-10-16,-17-11-5 15,8-8-14-15,8-13-16 16,3-8-3-16,14-11 0 0,51-25 4 16,14-10-1-1,14 3 1-15,-22 15 2 0,-17 16 15 16,-16 12-3-16,-24 0-12 15,-14 24-4-15,0 23 3 16,-22 13-5-16,-21-7-23 16,2-11-30-16,22-13-32 15,13-16-52-15,6-13-29 16,11 0-121-16</inkml:trace>
  <inkml:trace contextRef="#ctx0" brushRef="#br0" timeOffset="160362.4356">10627 13306 365 0,'0'6'40'15,"0"-5"22"-15,30-1 6 16,25 0-12-16,21-25-14 16,-3-21-11-16,7-1 2 15,-15-2 2-15,-13 8-3 16,-25 19-19-16,-21 10-9 16,-6 10 4-16,-6 2 11 0,-68 8-18 15,-5 35-1-15,-5 14 0 16,32 0 1-16,25-11 2 15,27-10-3-15,0-14 0 16,27-6-1-16,52-13-2 16,14-3-2-16,5-7-21 15,0-16-46-15,6-3-76 16,-44-5-152-16</inkml:trace>
  <inkml:trace contextRef="#ctx0" brushRef="#br0" timeOffset="168634.6245">8121 14438 371 0,'-19'-5'98'0,"19"5"-81"16,0 0 5-16,0 0 5 16,0 0-4-16,0 0-10 15,0 0-8-15,0 0-4 16,0 0-1-16,19 3-1 0,8 11-25 16,-7 8-144-16</inkml:trace>
  <inkml:trace contextRef="#ctx0" brushRef="#br0" timeOffset="168814.5126">8143 14682 418 0,'-22'0'60'16,"22"0"-54"-16,0 0 18 15,0 0 3-15,22 0-18 16,30 0-9-16,5-8-10 15,9 1-97-15,-6-2-154 16</inkml:trace>
  <inkml:trace contextRef="#ctx0" brushRef="#br0" timeOffset="169174.3124">8909 14485 269 0,'-13'0'128'16,"-1"22"-99"0,-5 8 3-16,-3 11-3 0,-2 4-8 15,4 6 2-15,12-3 5 16,8-3 7-16,0-10-11 15,8-18-15-15,44-14 0 16,22-3 1-16,16-28 11 16,8-27-1-16,8-10-9 15,-21 3-2-15,-28 8 3 16,-30 10 0-16,-27 6-9 16,0 11 0-16,0 5-3 15,0 3-4-15,-19 10-10 16,11 3-55-16,8 6-65 15,0 0-70-15</inkml:trace>
  <inkml:trace contextRef="#ctx0" brushRef="#br0" timeOffset="169420.3932">9662 14585 285 0,'0'16'65'0,"0"7"-32"0,5 15 31 15,3 15-14 1,-8 7-17-16,0 10-6 0,0 8-13 16,-8 6-8-16,-16 8-4 15,10 8-2-15,-5-2-6 16,0-17-83-16,11-32-58 15</inkml:trace>
  <inkml:trace contextRef="#ctx0" brushRef="#br0" timeOffset="169684.7383">9825 14667 64 0,'0'-22'354'0,"0"-3"-325"15,33 6 19-15,19-2 0 0,-6 4-5 16,-8 7-5-16,-10 8-1 16,-9 2-17-16,-17 2-6 15,-2 35 11-15,-13 20 0 16,-55 7-10-16,-17 0-11 16,6-18-1-16,14-18-3 15,26-19-2-15,26-9-4 16,13 0-16-16,0-7-37 15,52-23-79-15,27-5-110 16</inkml:trace>
  <inkml:trace contextRef="#ctx0" brushRef="#br0" timeOffset="169997.945">10932 14188 334 0,'0'7'211'0,"0"39"-146"16,19 27 36-16,-19 14-35 0,0 13-15 16,-10 0-17-16,-37-7-18 15,9-15-16-15,22-18-10 16,10-34-65-16,-7-26-259 16</inkml:trace>
  <inkml:trace contextRef="#ctx0" brushRef="#br0" timeOffset="178908.1867">21678 11001 139 0,'-5'-14'20'0,"5"6"31"0,0-1-19 16,0 2-10-16,0 4 3 16,0-1 9-16,0 0-2 15,0-1 6-15,0 5 9 16,0-1-2-16,-6 1-17 16,6 0-20-16,-8 0-6 15,2 0-2-15,6 0 1 16,0 11 0-16,0 14 5 15,0 11 6-15,0 0-6 16,0 14 3-16,0 5 11 16,0 4-12-16,0 5-2 15,0 1-1-15,0 6 3 0,0 2 2 16,0 8-5-16,-5 8-2 16,-17 5 1-16,11 2-2 15,-2-5-2-15,-6-3 1 16,5-6 0-16,6-5-1 15,2-4 0-15,1-3 1 16,5-6-1-16,0 1 0 16,0-6 1-16,-8 3-1 15,8-1 0-15,-6 4 0 16,-2 4 1-16,3 4 1 16,-9 2-2-16,8 1 0 15,6-1 0-15,0-3 0 16,0-3 0-16,-8-1 0 0,3 1 0 15,-3 4 0-15,-3 0 1 16,-3 7-1-16,1 4 0 16,7 4 0-16,-2-5 0 15,2-3 0-15,1-8 0 16,5-4 0-16,0-4 0 16,0 0 0-16,-3-1 0 15,3-2 0-15,-11 3 1 16,-2 1-1-16,-1 1 0 15,9 5 1-15,-9-4-1 0,0-1 0 16,9 3 0 0,-14 5 0-16,11 0 1 0,-11 0-1 15,10 8 0 1,-2 2 1-16,3 1-1 0,-11 4 0 16,0 1 0-16,5 0-1 15,-5 2 1-15,0 2 0 16,6 2 0-16,-1-1 1 15,-5 0-1-15,5-1 0 16,1-2 0-16,-1-4 0 16,3-1 0-16,3-4 0 15,3-11 0-15,-1-11 0 16,6-9-1-16,0-18 0 16,0-16-2-16,0-9-4 15,0-7-21-15,0-2-70 0,0-2-163 16</inkml:trace>
  <inkml:trace contextRef="#ctx0" brushRef="#br0" timeOffset="180318.5065">15489 13930 179 0,'10'-15'30'0,"-7"5"-24"15,3 1 17-15,-1 3 7 16,-5 1-8-16,0 5 1 16,0-3-2-16,0 1 8 0,0 0-7 15,0-7-6-15,0 1 3 16,19 3-2-16,0 0-4 16,3 5 4-16,22 0-5 15,5 0 0-15,14 0 22 16,16 9-5-16,8 0-15 15,11 0-2-15,33-5 5 16,19-1 6-16,0-3-1 16,8 0-12-16,0 0-1 15,6 0 1-15,18 0 1 16,15 0 1-16,4 0-2 16,12 0 1-16,-6 0 3 15,-8 0-2-15,-16 0-8 16,-8 0-1-16,-15 0-2 15,4 0 0-15,0 0 0 0,-1 0 0 16,12 0 0-16,-12 0-1 16,-5 0 4-16,-13 0 5 15,-9 0 1-15,-21 0-2 16,2 15 1-16,0 0-5 16,9-3-2-16,-9 0-1 15,8 0 1-15,6-6 0 16,0-1-1-16,6-5 1 15,2 0 3-15,-3 0 6 16,3 0-5-16,-3 0-3 16,-5-2-1-16,14-4 1 0,-6 3 0 15,-8-1-1-15,-9 0-2 16,-15 0 3-16,-12 3-1 16,-2-2 0-16,-1 0 3 15,1 3 2-15,5 0-1 16,1 0-2-16,-7 0-2 15,4 0 0-15,-9 0 0 16,-3 0 0-16,-4 0 4 16,4 6 4-16,1-1-5 15,13-3-1-15,27-2 4 16,25 0-6-16,36 0 1 16,15 0 1-16,20 0-1 15,-3 0-3-15,-13-2 0 16,-9-2 2-16,-8 0-2 0,-2-1 2 15,-9 0-1-15,-8 2 0 16,-5-3-1-16,-6 6 1 16,5-1-1-16,-7 1 0 15,-4 0 0-15,-7 0 0 16,-14 0 1-16,-22 0-1 16,-11 0 0-16,-19 0 0 15,-14 0 0-15,-5-3 0 16,-8 3 0-16,8-3 1 15,11-1-1-15,8-1 0 16,8 2 0-16,17 2 0 16,-6-5 1-16,28 6-1 0,-15 0 0 15,7 0 0 1,-15 0 0-16,-15 0 0 0,-23 0-1 16,-27 0 1-16,-19 0 0 15,-13 0-2-15,2 0 1 16,-8 0-1-16,0 0-9 15,0 0-40-15,0-10-81 16,-60-32-190-16</inkml:trace>
  <inkml:trace contextRef="#ctx0" brushRef="#br0" timeOffset="181368.3267">24563 13759 137 0,'0'-3'52'16,"0"0"-18"-16,0 3 17 16,0 0-10-16,0 0-17 15,-6 0-6-15,1 0 1 16,2-1 4-16,-2-3 8 0,-1 1 3 15,3 3-8-15,-2-1-4 16,0 1-3-16,5 0-6 16,-9 0-4-16,9 0 2 15,0 0 0-15,0-3-3 16,0 3-1-16,0 0 5 16,0-3 3-16,0 3-2 15,0 0 4-15,0 0 1 16,0 0-6-16,0 0-3 15,-10 0-2-15,10 0-4 16,0 15-2-16,0 23 19 16,0 9-2-16,0-3-15 15,0 1-3-15,0-10-3 0,0-6-28 16,0-11-148-16</inkml:trace>
  <inkml:trace contextRef="#ctx0" brushRef="#br0" timeOffset="181922.3326">24105 14466 67 0,'0'0'106'15,"0"0"-25"-15,0 0-17 16,0 0-4-16,0 0-21 15,0 0-6-15,0 0 2 16,0-3-11-16,0 3-2 16,0 0 9-16,0 0-6 15,0 0-1-15,0 22-3 16,8 8-11-16,3 3-3 16,-11 2-4-16,8-3-3 15,-8-4 0-15,11-9-3 16,2-4-23-16,1-4-104 15,0-10-85-15</inkml:trace>
  <inkml:trace contextRef="#ctx0" brushRef="#br0" timeOffset="182184.4564">24478 14399 231 0,'0'0'129'0,"0"0"-93"0,0 0-15 16,0 9-15-1,0 19 10-15,0 5 0 0,0 10-6 16,0 3 4-16,-27 3 0 16,8 2 1-16,-8-8-5 15,8-8-6-15,5-7-4 16,0-13-1-16,9-13-6 15,-1-2-53-15,6 0-74 16</inkml:trace>
  <inkml:trace contextRef="#ctx0" brushRef="#br0" timeOffset="182582.2844">23895 14461 124 0,'0'-2'59'16,"0"2"-2"-16,0 0-13 16,0 0 0-16,0 0 0 15,0 0-5-15,0 0-20 16,-8 0-8-16,2 0 2 15,6 0 1-15,0 0-1 16,0 0 1-16,0 0 0 16,0 0 5-16,0 0 12 0,0 0-6 15,27 0-7-15,25 0 1 16,27 0-1-16,14 0 3 16,24-13 3-16,6-8-10 15,-6-3-3-15,-24 4-4 16,-25 7-7-16,-16 2 0 15,-14 3-3-15,0 8-10 16,-2 0-56-16,2 0-118 16,-19 0-145-16</inkml:trace>
  <inkml:trace contextRef="#ctx0" brushRef="#br0" timeOffset="182994.416">25217 14378 244 0,'0'0'73'15,"0"0"-18"-15,0 0-14 0,-5 0-13 16,-23 8 6-16,-15 28 26 16,-12 14-12-16,-16 10-12 15,-21 17-3-15,-6 8-11 16,-12 2-13-16,18-4-6 15,13-7 0-15,19-11-3 16,27-14-3-16,6-16-4 16,16-15-21-16,11-12-23 15,0-8-4-15,11 0-34 16,38-9-23-16,13-14 19 16</inkml:trace>
  <inkml:trace contextRef="#ctx0" brushRef="#br0" timeOffset="183384.2698">25152 14706 121 0,'8'-5'104'16,"3"5"-47"-16,-8 0-15 15,-3 0-14-15,0 0 6 16,0 3 2-16,-14 17-5 16,-19 6 8-16,-8 3-6 0,9 6-10 15,-12 2-6-15,-8 5-12 16,6 5-4-16,10-7-1 16,12-11 1-16,5-12 0 15,19-11 0-15,0-6 1 16,32 0 10-16,34-23 12 15,18-6-13-15,1-1-7 16,-11 6-2-16,-23 10-2 16,-4 5 0-16,-23 3 0 15,-2 5-6-15,-8-2-30 16,2 3-65-16,0-3-12 16,-5-7-38-16,-3-6 3 15</inkml:trace>
  <inkml:trace contextRef="#ctx0" brushRef="#br0" timeOffset="183558.2581">25152 14706 130 0,'278'-7'258'16,"-295"7"-180"-16,1 0-13 15,-6 33-11-15,-5 14 9 16,-3 14-16-16,-3 14-16 16,-8 7-9-16,-5 5-7 15,8-4-11-15,0-15-4 16,16-18-4-16,16-14-41 15,6-31-114-15,0-5-319 16</inkml:trace>
  <inkml:trace contextRef="#ctx0" brushRef="#br0" timeOffset="184720.4603">19851 13771 207 0,'0'0'58'0,"0"0"2"16,0 0-6-16,0 0-11 15,0 0-8-15,-13 0 8 16,2-3-10-16,8 3-4 16,-3 0 0-16,1 6-11 15,5 26 4-15,0 13 22 16,-8 11-20-16,-3 4-5 15,3-2-6-15,-3-4-8 16,-3-8-5-16,6-15-1 16,8-10-8-16,0-8-53 0,0-13-134 15</inkml:trace>
  <inkml:trace contextRef="#ctx0" brushRef="#br0" timeOffset="185080.3387">18796 14515 264 0,'-11'7'46'15,"11"0"-28"-15,0-6 15 16,0 1 0-16,0-2-4 16,0 0 18-16,25 0 17 15,7 0-22-15,15 0-10 16,4 0-13-16,-4 0-15 15,-9 0-4-15,8 0-2 16,-5 0-11-16,3 0-100 16,-11 0-116-16</inkml:trace>
  <inkml:trace contextRef="#ctx0" brushRef="#br0" timeOffset="185410.7308">19431 14407 207 0,'0'0'50'0,"0"0"-5"0,0 0-9 15,0 4 3-15,0 14-8 16,0 3 5-16,0 7-12 16,-11 9 6-16,-2 3-3 15,-9 6-10-15,6-2-10 16,-1-1-5-16,-2-9-1 16,19-10-1-16,0-9-3 15,0-8-22-15,0-7-103 16,8 0-188-16</inkml:trace>
  <inkml:trace contextRef="#ctx0" brushRef="#br0" timeOffset="185634.5373">19603 14443 278 0,'-8'0'77'0,"8"0"-52"15,0 6-3-15,0 17 8 16,0 0-7-16,0 4-13 16,0 4-5-16,0-4-1 15,0-2-4-15,0-7 0 0,0-7-5 16,0-8-10 0,-14 0-75-16,-5-3-63 15</inkml:trace>
  <inkml:trace contextRef="#ctx0" brushRef="#br0" timeOffset="185860.4007">19208 14469 211 0,'0'-3'133'16,"0"-2"-88"-16,0-2 4 15,27-4-7-15,25-2 8 16,-6-2-8-16,14 3-3 15,-3 1-1-15,-10 4-22 16,-1 0-15-16,-8 4-1 16,-5 3 0-16,2 0-5 0,4 0-29 15,1 0-106-15,-7 0-76 16</inkml:trace>
  <inkml:trace contextRef="#ctx0" brushRef="#br0" timeOffset="186106.1835">20102 14334 285 0,'-16'0'103'0,"10"10"-68"16,-5 14 18-16,9 7-3 16,-18 13-21-16,-12 11-9 15,-6 13-1-15,-22 11-5 0,-17 4-5 16,-5-5-6-16,-2-2-2 15,5-8-1-15,8-16 0 16,25-13-2-16,7-11-3 16,20-14-18-16,17-9-59 15,2-5-43-15,0 0-121 16</inkml:trace>
  <inkml:trace contextRef="#ctx0" brushRef="#br0" timeOffset="186474.22">20015 14744 92 0,'0'-3'86'16,"0"3"-22"-16,0 0 5 15,0 0-25-15,0 0-2 16,0 11-5-16,0 18-6 16,-33 9-1-16,-11 4-5 15,-2 7-5-15,5 1-12 16,3-8-5-16,19-6 1 16,19-14 2-16,0-13-5 0,0-9 3 15,30 0 1-15,35-7 16 16,3-14-5-1,12-5-11-15,-15 6-2 0,-21 9-2 16,-12-1-1-16,-23 5 0 16,-9 2-8-16,13-1-92 15,-13 0-105-15</inkml:trace>
  <inkml:trace contextRef="#ctx0" brushRef="#br0" timeOffset="186662.0877">20342 14768 377 0,'-19'0'67'0,"5"7"-27"0,-5 21 9 16,-5 14 4-1,5 15-16-15,2 6 8 0,-7 10-10 16,-4 6-2-16,-2-3-7 16,-5-8-21-16,24-19-5 15,11-22-14-15,0-21-71 16,0-14-180-16</inkml:trace>
  <inkml:trace contextRef="#ctx0" brushRef="#br0" timeOffset="187794.4993">24530 10824 30 0,'0'-3'199'0,"0"3"-156"15,0 0-14-15,0 0-13 16,0 0 6-16,0-3 3 15,0 3 4-15,0 0 9 16,0 0-4-16,0 0-7 16,0 0-5-16,0 0-5 0,0 0-11 15,0 0-2-15,0 21 1 16,0 1-2-16,0 4-2 16,0 3-1-16,0 2 0 15,0 7-4-15,8 3-30 16,3 9-106-16,-8 5-150 15</inkml:trace>
  <inkml:trace contextRef="#ctx0" brushRef="#br0" timeOffset="188110.4944">24451 11798 166 0,'0'17'114'0,"-11"7"-78"15,8 5 2-15,3 0-19 16,0 0-15-16,0-4-2 15,0-2 2-15,14-5-1 16,5 1-1-16,-5 0 4 16,-1 6-4-16,6-4-2 15,-10 8 0-15,-4 7-54 0,-5-2-188 16</inkml:trace>
  <inkml:trace contextRef="#ctx0" brushRef="#br0" timeOffset="188453.6374">24459 12751 140 0,'-8'16'50'16,"8"3"-45"-16,-11 0 37 15,11-2-3-15,0 6-3 16,0 1 11-16,-3-4-15 16,-2 5-6-16,5-6 1 15,0 1-17-15,0 1-8 16,-8 1-2-16,-3 4 0 15,3 6 0-15,-3 2-1 16,3 3-10-16,2 5-65 16,-8-2-141-16</inkml:trace>
  <inkml:trace contextRef="#ctx0" brushRef="#br0" timeOffset="188724.1424">24380 13710 222 0,'0'22'56'0,"0"7"-4"15,0 3-13-15,6 3-22 16,2 5-7-16,-3-3-6 15,1 3-3-15,-6-2 1 16,0-2 4-16,0-7-5 16,-6 0-1-16,6-4-26 15,-13 0-147-15</inkml:trace>
  <inkml:trace contextRef="#ctx0" brushRef="#br0" timeOffset="189040.5967">24320 14965 156 0,'-5'30'126'15,"-4"1"-76"-15,4 3 6 16,0 2-17-16,5 2-12 16,0-2-13-16,-9 0-5 15,9-3-6-15,-11-4-2 16,11-4-1-16,0-1 2 16,0 0-2-16,0 0-3 15,0 8-4-15,0 5-40 0,0 8-56 16,0 5-87-16</inkml:trace>
  <inkml:trace contextRef="#ctx0" brushRef="#br0" timeOffset="189280.4288">24203 16105 70 0,'0'30'213'15,"0"6"-191"-15,0 3 17 16,0-2-16-16,0 0-6 16,0-1-12-16,0 1-1 0,0 3-3 15,0 1 2-15,0 5 9 16,0-4-11-16,0-2-1 16,0 1-2-16,0-3-21 15,0 6-78-15,0 0-76 16</inkml:trace>
  <inkml:trace contextRef="#ctx0" brushRef="#br0" timeOffset="189512.4265">24236 17155 264 0,'-9'38'101'15,"4"4"-93"-15,5-3 4 16,0 2-9-16,5 2-2 16,9-1 1-16,5 1-1 15,-5-6-1-15,-1-3-1 16,-13-3-11-16,0-4-36 16,9 3-46-16,-9-3-68 15</inkml:trace>
  <inkml:trace contextRef="#ctx0" brushRef="#br0" timeOffset="189640.4141">24260 18127 185 0,'-38'29'159'0,"11"-2"-159"16,16 5-28-16,3-10-110 15</inkml:trace>
  <inkml:trace contextRef="#ctx0" brushRef="#br0" timeOffset="190832.2759">19813 10968 77 0,'0'0'181'16,"0"0"-151"-16,0 0-6 15,0 0-2-15,0 0-9 16,0 0 3-16,0 0 13 16,0 0 10-16,0 0-8 0,0 0-3 15,0 0-10-15,0 11-12 16,0-1-2-16,0 13 1 16,0 4-4-16,0 6 0 15,0 4-1-15,0 7 0 16,0 0-1-16,0 0-1 15,0 6-6-15,19-6-38 16,0 0-47-16,-11 2-31 16,3-4-50-16</inkml:trace>
  <inkml:trace contextRef="#ctx0" brushRef="#br0" timeOffset="191192.0098">19794 12321 60 0,'-8'11'117'0,"8"3"-76"0,-11-3-1 16,11 5-16-16,0-3 9 15,0 7 11-15,0-5 13 16,0 1-25-16,0 8-18 16,0-2-7-16,0 4 4 15,0 1-8-15,0 3-2 16,0-4-1-16,0-4-3 15,0 2-20-15,0 2-68 16,0-4-82-16</inkml:trace>
  <inkml:trace contextRef="#ctx0" brushRef="#br0" timeOffset="191470.4601">19748 13033 171 0,'-6'13'70'0,"6"4"-50"15,0 4 2-15,0 6-11 16,0 2-6-16,-3 1-1 16,-2-1 3-16,-1-1 21 15,4 1 4-15,2 5-15 16,-6-4-13-16,6-7-3 15,-5 3 0-15,-3-4-1 16,8-2-1-16,0 5 0 16,0-5-7-16,0 2-63 0,0 3-52 15</inkml:trace>
  <inkml:trace contextRef="#ctx0" brushRef="#br0" timeOffset="191746.3718">19622 13967 162 0,'0'20'69'0,"-8"4"-24"0,2 6 4 15,1 1-21 1,-3 1-3-16,8-2-1 0,-6-1-4 15,6 1-7-15,0 0-10 16,0 2-2-16,0-2-1 16,-5-1 0-16,5 1 0 15,0-3-5-15,0 1-51 16,0 2-48-16,0 0-93 16</inkml:trace>
  <inkml:trace contextRef="#ctx0" brushRef="#br0" timeOffset="192010.058">19524 14912 51 0,'0'21'281'16,"-14"7"-250"-16,14 8 10 15,-5 8-16-15,5-6-22 16,0 2-1-16,0-5-1 16,0-6-1-16,0-3-1 15,0-8 1-15,0 3-3 16,0-5-8-16,5 8-48 16,9 1-59-16,-6 5-80 15</inkml:trace>
  <inkml:trace contextRef="#ctx0" brushRef="#br0" timeOffset="192272.2138">19557 15825 234 0,'-33'39'153'16,"6"9"-133"-16,8-2 12 15,8 2-24-15,8-2-7 16,-2-3-1-16,5-6 0 16,-14-2 0-16,8-3 0 0,-2-5 0 15,-3 4 0-15,9-8-2 16,2 3-9-16,0-1-39 16,0 5-23-16,0 2-17 15,0 0-129-15</inkml:trace>
  <inkml:trace contextRef="#ctx0" brushRef="#br0" timeOffset="192496.2488">19369 16831 95 0,'-3'23'216'15,"-11"5"-167"-15,9 5 3 16,5 0-21-16,0 4-7 15,0-2-11-15,0-2-9 16,0-10-4-16,0-11 0 16,0-5-1-16,0-3-5 15,0 0-18-15,0 3-26 16,0 6-64-16,0 4-73 16</inkml:trace>
  <inkml:trace contextRef="#ctx0" brushRef="#br0" timeOffset="192670.3749">19303 17448 484 0,'-35'41'85'0,"24"15"-64"16,11-7-4-16,0-12-17 15,0-11-5-15,11-9-56 16,16-10-78-16,-22-7-75 15</inkml:trace>
  <inkml:trace contextRef="#ctx0" brushRef="#br0" timeOffset="193944.3484">20994 16523 49 0,'-9'-3'122'0,"9"3"-97"0,0 0-7 15,0 0-11-15,0 0-7 16,0 0 0-16,0 0 1 16,0 0 6-16,0 0 28 15,0 0-11-15,0 0-6 16,0 0 10-16,-5 0 2 15,-3 0-13-15,8 0-7 16,0 0-7-16,0 0-1 16,0 0 3-16,0 0 2 15,0 0 1-15,0 6 8 16,0 12 4-16,0-1-4 0,0 0-1 16,-6 4-8-16,6-7-5 15,0 4 1-15,0-4 0 16,0 1 0-16,0 4-1 15,0-2-1-15,0 2-1 16,0 2 0-16,0-2 1 16,-8 7-1-16,-3-3 2 15,3 10 1-15,-6 3-3 16,9-1 1-16,0-4-1 16,-4 0 0-16,9 1 0 15,0-3 0-15,0-3 0 16,-5 2 1-16,5 0-1 15,-3-6 0-15,3-1 0 16,-11 1 0-16,6 2 0 16,-3 1 0-16,-6 6 0 0,9-3 1 15,-1 0-1-15,-2-4 0 16,8-4 0-16,-6-2 0 16,-7 0 0-16,13-10 0 15,0 5 0-15,0 2 0 16,0-1 0-16,0 9 0 15,0-1 0-15,0 2 0 16,0 2 0-16,0 0 1 16,0-3 1-16,0 0-2 15,-8-3 2-15,8-5 0 16,-6-2 1-16,1-8 9 16,5 2 6-16,0-4-2 0,0-1 0 15,0 1-9 1,0-1-7-16,0-2 0 0,0 4-2 15,0-4-13-15,11 0-50 16,10-17-142-16</inkml:trace>
  <inkml:trace contextRef="#ctx0" brushRef="#br0" timeOffset="208824.1194">21484 14055 73 0,'0'0'230'16,"0"0"-181"-16,0 0-21 15,0 0 1-15,0 0-6 16,0 0-3-16,0 0 7 16,0 0-1-16,0 0-3 0,0 0-5 15,-8 4-3-15,-5 2-4 16,13 1-8-16,0-5 5 16,0-2-2-16,0 0 1 15,0 0-2-15,0 0 7 16,0 0 7-16,0 0 6 15,0 0 8-15,0-2-8 16,0-9-4-16,19 4 2 16,2-3-3-16,-1 4-2 15,-15 5-9-15,3-2-6 0,-8 3-3 16,0 0 1 0,0 0 0-16,0 0 1 0,0 0 1 15,0 7 1-15,-13 6-2 16,-1 0 1-16,8-11-3 15,6-2 0-15,0 0 1 16,0 0 0-16,0 0 1 16,0 0 0-16,0 0 1 15,0 0 5-15,0 0 1 16,0 0 1-16,6-8 0 16,8 2-3-16,-9 5-2 15,3-1-2-15,-8 2-2 16,0 0-1-16,0 0 1 15,0 0-1-15,0 0 1 16,0 15 1-16,-27-1-2 0,8-1 1 16,11-9-1-16,2-4 1 15,6 0-1-15,-5 0 3 16,-3-21-3-16,8-15-3 16,0-10 1-16,0-2 0 15,13 5 2-15,20 0 0 16,8 14 2-16,-3 11-2 15,-11 7 2-15,-16 8 1 16,-3 3-2-16,-8 3 2 16,0 32-1-16,0 14 6 15,-19 15-1-15,-35-9-6 16,2-7 0-16,6-19-1 16,27-14 0-16,13-11 0 15,-8-4 1-15,6-12-1 0,-11-26 0 16,14-16-3-16,5-1-1 15,0-1 3-15,13 7 0 16,39 11 1-16,-6 12 0 16,-7 11 0-16,-7 12 1 15,-4 3 0-15,-15 0-1 16,-2 37 2-16,-11 14 1 16,0 10 0-16,-52 1 0 15,-8-10-2-15,9-17-1 16,12-15 0-16,20-15 0 15,6-5 1-15,-1-12 0 16,9-36-1-16,5-11-1 16,0-5 0-16,43 6 1 0,12 19 0 15,-12 11 1-15,-15 18-1 16,-9 10 1-16,-19 0-1 16,0 30 2-16,0 18 2 15,-38 9-1-15,-14-14-3 16,-3-17-1-16,3-18-13 15,20-8-24-15,18 0-41 16,14-13-93-16,0-15-249 16</inkml:trace>
  <inkml:trace contextRef="#ctx0" brushRef="#br0" timeOffset="216043.9942">22984 13824 76 0,'-8'0'155'16,"2"0"-104"-16,6-1-5 16,-5 1-15-16,5-2-2 15,0 2 3-15,0 0-4 16,0-4 4-16,0 3 3 15,-5-5-4-15,5 5-8 16,0 1-2-16,-9 0-3 16,9 0-3-16,0 0-1 0,0 0-6 15,0 19 15-15,0 6-1 16,0 4-5-16,0 4 2 16,0 3 3-16,0 0-13 15,0-2-9-15,0-3-3 16,0-9-58-16,0-22-240 15</inkml:trace>
  <inkml:trace contextRef="#ctx0" brushRef="#br0" timeOffset="217205.9165">20388 13847 39 0,'-11'-1'189'16,"11"-1"-153"-16,0-4-17 15,0-1-14-15,0-1-2 16,0 1 7-16,0 0 13 15,0 1 25-15,0 6 9 16,0-3-8-16,-2 2-16 16,2 1-13-16,0-3-8 15,0 3 3-15,-6 0 3 0,6-3 0 16,0 3-5-16,-5 0 5 16,5 0 11-16,0 0-4 15,0 21 2-15,11 11 9 16,8 9-16-16,-6 10-9 15,-4 1-7-15,4-8-4 16,6-1-12-16,-5-30-113 16,0-13-360-16</inkml:trace>
  <inkml:trace contextRef="#ctx0" brushRef="#br0" timeOffset="223394.0819">21411 12889 182 0,'-14'0'66'0,"14"0"-34"16,0 0 3-16,0 0-12 16,0 0 2-16,0 0 4 15,0 0 1-15,0 0-2 16,0 0-8-16,-11 0 3 16,3 0 0-16,8 0-13 15,0 0-6-15,0 0-1 0,0 0 0 16,0 0 0-16,0 0 0 15,0 0 6-15,0 0 14 16,8 0 22-16,25 0 2 16,11 0-12-16,2 0-6 15,-5 0-14-15,-3 0-12 16,-5 0-3-16,-1 0-2 16,1 0-16-16,5 0-109 15,-24 15-227-15</inkml:trace>
  <inkml:trace contextRef="#ctx0" brushRef="#br0" timeOffset="224399.9607">21092 15240 127 0,'-3'0'82'16,"3"0"-54"-16,-5 0 4 15,-1 0 7-15,-2 0-14 16,8 0-6-16,0 0 13 16,-5 0 1-16,5 0-9 15,-6 0-6-15,-2 0-2 16,8 0 1-16,0 0 3 15,0 0 5-15,0-5 3 16,8 3 4-16,30-1-7 16,9 3 6-16,-4 0 5 15,4 0-14-15,-7 0-11 16,-7 16-7-16,0 6-2 16,0-7-2-16,-9 0-5 0,9-6-33 15,-19-6-135-15</inkml:trace>
  <inkml:trace contextRef="#ctx0" brushRef="#br0" timeOffset="225231.2635">21051 12630 163 0,'0'0'97'16,"0"0"-73"-16,0 0 3 15,0 0 12-15,0-1 2 16,-14 1-5-16,9-2-1 16,-3 2 2-16,2 0-10 0,1 0-8 15,5 0-9-15,0 0-7 16,0 2-2-16,0 21 4 15,0 11-1-15,0 6 2 16,0 7-3-16,0 2-3 16,11 1 0-16,2 3-7 15,1 1-108-15,5-8-234 16</inkml:trace>
  <inkml:trace contextRef="#ctx0" brushRef="#br0" timeOffset="226124.2101">20290 15215 13 0,'0'0'101'0,"0"0"-52"15,0 0-7-15,-5-1-16 16,5 1 4-16,-6 0 1 16,6-2-1-16,0 2-6 15,0 0-7-15,0 0-1 0,0 0 15 16,0 0-2-1,17 0 2-15,-1 0 1 16,3 0-10-16,-8 0 3 0,8 0-13 16,-11 0-12-16,0 0 0 15,11 0 0-15,11 0-19 16,-2 0-88-16,-6-3-127 16</inkml:trace>
  <inkml:trace contextRef="#ctx0" brushRef="#br0" timeOffset="226363.8776">20789 15009 217 0,'0'0'113'15,"6"0"-82"-15,7 10 26 0,14 15-32 16,-21 7-11-16,2 3 4 15,-8 15 7-15,0 6-2 16,0 8-1-16,0-4-6 16,-8-10-13-16,0-8-3 15,8-10-6-15,0-24-79 16,0-8-336-16</inkml:trace>
  <inkml:trace contextRef="#ctx0" brushRef="#br0" timeOffset="227517.8589">22932 12948 384 0,'-19'0'35'15,"19"0"-25"-15,0 0-1 0,0 0-6 16,-8 5-1-16,3-2-1 15,-9 2 2-15,-5 0 17 16,5-3 1-16,1 2 6 16,4-4-1-16,-2 0-11 15,6 0-7-15,5 0-5 16,0 0 6-16,0-6 22 16,0-14-15-16,11 0-8 15,22 1 7-15,5 5 7 16,-16 3 1-16,2 9-2 0,-21 2-4 15,-3 0-9 1,0 0 1-16,0 23 2 0,0 6 5 16,-41 3-13-16,-5-6 0 15,13-2-3-15,8-14 0 16,12-10 0-16,13 0 0 16,0 0 0-16,0-8 0 15,0-12-2-15,0 0 1 16,43-3 1-16,-7 10 1 15,-3 5 3-15,-9 2-1 16,-5 6 6-16,-11 0-4 16,-8 16 1-16,0 16 11 15,0 13-7-15,-32-9-8 16,-7-7 0-16,12-12-2 16,22-15-1-16,5-2 0 0,0-20 1 15,0-20-4-15,32-7 2 16,7 7 2-16,-7 13 0 15,-7 12 1-15,-17 10 2 16,-8 5-2-16,0 16 0 16,-8 23 2-16,-44 13 1 15,-5-7-3-15,16-15-1 16,22-16-6-16,11-14-23 16,8-4-51-16,8-28-130 15,33-5-213-15</inkml:trace>
  <inkml:trace contextRef="#ctx0" brushRef="#br0" timeOffset="229805.7675">20113 15215 145 0,'0'0'65'0,"0"-1"-25"0,0 1-5 15,0-2-5-15,0 2 1 16,8-3 6-16,-8 3 3 15,11 0-7-15,-11 0-12 16,0 0-12-16,0 0 0 16,0 0 8-16,0 0-4 15,0 0-5-15,0 0-4 16,0 3 0-16,0 12 0 16,0 9 0-16,-19-1-2 15,-8 1 0-15,-6-9-1 16,3-2 0-16,22-11 1 15,8-2 3-15,0 0 3 0,0 0-5 16,0 0 3-16,0-8 15 16,0-9-8-16,0-5-5 15,0 2 8-15,27 2 9 16,0 2-4-16,-2 6-1 16,-6 7-2-16,0 3-7 15,-11 0-1-15,0 0 7 16,-2 3-5-16,-1 19 1 15,-5 1-3-15,0 0-7 16,0-3-2-16,0-5-1 16,-5-5-1-16,-9-10 1 15,-5 0 0-15,0 0-1 16,11-20 1-16,2-7-3 0,6-3-1 16,0-1 4-1,25 8 0-15,21-2 4 0,1 10-1 16,-6 4 4-16,-3 9 4 15,-14 2 0-15,-10 0-5 16,-6 17-3-16,3 24 4 16,-11 8 0-16,0 3-4 15,0-7-2-15,-25-16-1 16,12-14 0-16,-1-9 0 16,3-6-1-16,-2-6 0 15,-15-26-2-15,20-10-2 16,8-4 2-16,0-1 1 15,8 5 2-15,33 9 0 16,-3 4 0-16,-5 5 3 0,0 12 1 16,-14 1 3-16,-11 11 4 15,-2 0-6-15,-6 11-2 16,0 26 2-16,0 17 4 16,0 3-6-16,-14-4 1 15,-19-13-4-15,6-17-2 16,8-17 2-16,-6-6-2 15,6 0 2-15,-3-24-2 16,9-12-4-16,13-10 2 16,0 4 0-16,8 0-2 15,36 10 5-15,-9 10 0 16,-5 10 1-16,-14 7 2 16,-10 5-1-16,-1 0 2 0,-5 32 1 15,0 18 3-15,-11 12-3 16,-35-5-3-16,13-21-1 15,20-14 0-15,5-22 0 16,8 0-1-16,0-38 1 16,0-15-5-16,0-2 3 15,27 13 1-15,0 10 1 16,-16 21 1-16,-3 11 0 16,-8 0-1-16,0 28 1 15,0 15-1-15,0 8 0 16,0-12-3-16,0-19-11 15,25-20-82-15,7-27-101 0</inkml:trace>
  <inkml:trace contextRef="#ctx0" brushRef="#br0" timeOffset="236873.9707">21555 13853 74 0,'0'0'43'0,"0"-2"-8"16,0-3-19 0,0-2-11-16,0 6 1 0,0-2-3 15,0 0 13-15,0 3 17 16,0 0-3-16,6-1-13 15,2-2-6-15,-3-1-1 16,1 4 3-16,-6-1-6 16,0 1 0-16,0 0 13 15,0-2 4-15,0 2 2 16,0 0-4-16,0-4-4 16,3 3-5-16,21-5-5 15,3-4 1-15,6 3 0 16,0 0 0-16,-9-1-3 15,4-2-3-15,-9 1-1 16,0-2-1-16,-3 1-1 0,9-1 0 16,2-6-5-16,3-5-11 15,5-2-30-15,-2-2-43 16,5-8-10-16,-5 10-17 16</inkml:trace>
  <inkml:trace contextRef="#ctx0" brushRef="#br0" timeOffset="237143.7169">22308 13341 45 0,'13'-6'130'0,"1"-8"-124"15,11-1-5-15,2-1 3 16,6-4 0-16,-1 4 11 15,-4 4 9-15,-9 4 3 16,-11 4-3-16,-3-2-9 16,1 3-8-16,-3 2-5 15,2-5-2-15,9 1 0 16,5-5-5-16,-6-2-22 16,6-5-38-16,6 2-53 15,8 0 29-15</inkml:trace>
  <inkml:trace contextRef="#ctx0" brushRef="#br0" timeOffset="237345.7704">22880 12959 87 0,'6'-6'86'0,"5"-1"-12"16,-3-1 1-16,11-4-37 15,3-5-23-15,2 3-10 16,-5-7-5-16,3-1 0 15,-11 5-2-15,-3-1-1 16,11 3-4-16,-10 1-4 16,2-7-43-16,8 2 0 15,8-6-12-15</inkml:trace>
  <inkml:trace contextRef="#ctx0" brushRef="#br0" timeOffset="237585.2212">23418 12326 22 0,'13'-10'147'16,"-2"3"-112"-16,-3-2-2 16,-2 1-20-16,-1 0-8 15,-5 1-3-15,8-8-2 16,6 0 10-16,-14-11-10 15,14 0-9-15,-3-3 8 16,2-3-25-16,1 1-13 0,5-1 25 16,-5-2-148-16</inkml:trace>
  <inkml:trace contextRef="#ctx0" brushRef="#br0" timeOffset="237789.9309">23731 11650 29 0,'6'-14'228'16,"7"-2"-209"-16,6-2-12 0,-5 2-7 16,-9 2-19-16,4 3-17 15,4 4-9-15,-7 2-10 16,2-1 3-16</inkml:trace>
  <inkml:trace contextRef="#ctx0" brushRef="#br0" timeOffset="238073.9684">24105 10963 183 0,'0'-24'26'16,"0"2"-11"-16,0 1 12 0,0-4-17 15,0 5 16-15,0-4-7 16,0-1-6-16,0 3-4 16,5-7-7-16,9 1-2 15,-14-1-2-15,8-6-6 16,3 2-4-16,-11-3-6 15,13-1-18-15,-7 5-14 16,-3 1 3-16,-3-2-97 16</inkml:trace>
  <inkml:trace contextRef="#ctx0" brushRef="#br0" timeOffset="238231.8126">24227 10252 127 0,'0'-6'89'0,"0"-2"-22"16,0 4-2-16,0-3-25 15,0-2-17-15,0-1 3 16,0 0-6-16,-5-2-15 16,5-1-5-16,0 0-8 15,0 6-42-15,0 7-71 16</inkml:trace>
  <inkml:trace contextRef="#ctx0" brushRef="#br0" timeOffset="239446.0103">21378 14069 119 0,'-19'20'11'0,"0"0"0"15,5-2-2-15,1 6-8 16,-6 0 0-16,-1 1 0 16,-1 3-1-16,2 3 2 15,-6 0-1-15,-2-1-1 16,8-6 0-16,-9 0-3 0,15 0 2 15,-12-1-4-15,6 8-24 16,0-1-60-16</inkml:trace>
  <inkml:trace contextRef="#ctx0" brushRef="#br0" timeOffset="239701.7176">20767 14779 150 0,'-5'19'57'0,"5"4"-53"16,0 0 6 0,0 0 0-16,0 0 9 0,-11-3-4 15,3 1-3-15,-11 2-7 16,-9-5 0-16,9 5-1 15,-8 1-4-15,3 1-1 16,4 0-25-16,-7 5-115 16</inkml:trace>
  <inkml:trace contextRef="#ctx0" brushRef="#br0" timeOffset="240173.6193">20309 15521 133 0,'-19'28'40'0,"-5"-2"-30"16,5 5-3-16,10-4-6 16,-4-1 0-16,2 5-1 15,-3 2-1-15,-8-2 1 16,3 7 0-16,-5-5 0 15,-9 6 1-15,19 1-1 16,-5 2 0-16,6 3 0 16,4-1-1-16,4-4-25 15,0-5-26-15,2-5-28 16,-8-6 72-16,11-2-1 0,-8-2 9 16,-3 0-9-1,8 3 9-15,-2-1 24 0,-4 0-13 16,-1 3-10-16,1 0 1 15,-2 0 34-15,11-2 17 16,0 1-12-16,0-1-18 16,-8 6-1-16,8-2 12 15,0 5 0-15,-11 1-9 16,9 2-15-16,2 0-2 16,0-6-5-16,0 2-2 15,0-9-1-15,0 0 0 16,0-5-3-16,0-4-60 0,0 3-72 15</inkml:trace>
  <inkml:trace contextRef="#ctx0" brushRef="#br0" timeOffset="240375.8082">19884 17091 274 0,'-14'27'13'0,"14"0"-8"16,0 6 1-16,0 3-2 16,0 1-3-16,0-2-1 15,0 0 0-15,0-6 0 16,-11-7-5-16,3 3-36 16,-16 0-136-16</inkml:trace>
  <inkml:trace contextRef="#ctx0" brushRef="#br0" timeOffset="240593.9469">19767 17674 87 0,'-6'18'182'0,"3"-1"-166"16,3 3 14-16,0-2-10 15,0 2-10-15,0 3-3 16,0 2-6-16,0 3 10 15,0-3 5-15,0-3-13 0,0-7-3 16,0-5-7-16,0-3-28 16,0 2-57-16,0 7-91 15</inkml:trace>
  <inkml:trace contextRef="#ctx0" brushRef="#br0" timeOffset="248253.7128">21561 12825 171 0,'0'0'74'16,"0"0"-61"-16,0 0-6 15,0 0-4-15,0-3 4 16,0 3 22-16,0 0 24 16,0 0-6-16,0 0-13 15,0-2-4-15,0 2-5 16,0 0-8-16,0 0-1 16,-6 0 0-16,-7 0-1 15,13 0-2-15,-14 17-7 16,9 2-4-16,-4-6 3 15,-2 3-5-15,11-1 0 16,-13-8 1-16,13-4 0 0,0-3 0 16,0 0 0-1,0 0 1-15,0 0 1 0,0 0 1 16,0 0 11-16,0 0 5 16,0 0 3-16,0 0-1 15,0 0 1-15,13 0-9 16,-13 0-3-16,0 0 2 15,0 0 0-15,0 7-3 16,0 9 2-16,0 7-4 16,0 0-6-16,-21-6-2 15,2-10 0-15,13-3-1 16,6-4 0-16,0 0 0 16,0 0 0-16,0-6-2 15,0-16 1-15,25-4 2 16,7-1 0-16,4 5 1 0,-3 5 1 15,-9 4 0-15,-5 6 0 16,-19 4 2-16,0 3 0 16,0 0 2-16,0 0 0 15,0 25-2-15,-11 15 0 16,-21-1-4-16,-1-9 0 16,6-9-3-16,18-10 2 15,4-11-3-15,5 0 2 16,0 0 1-16,0-19-1 15,0-13-12-15,0-3 6 16,14 0 5-16,18 6 3 16,1 1 3-16,5 5 0 0,-5 8 1 15,-14 6 4-15,-11 6 1 16,-8 3-5-16,0 0 1 16,0 11-1-16,0 21 1 15,-38 5 1-15,-3-2-5 16,-5-8-1-16,8-12 0 15,-1-8-1-15,12-7 0 16,0 0 1-16,13-10-1 16,3-17-4-16,11-2-1 15,0-4 3-15,11 3 2 16,30 3 1-16,-3-2 1 16,3 7 3-16,-8 8 0 15,-19 7 5-15,-9 4 4 0,-5 3-6 16,0 0 0-16,0 24-3 15,-19 17 2-15,-22 4-3 16,-3-13-2-16,17-14-1 16,8-10-2-16,19-8 1 15,0 0-1-15,0 0-7 16,0-21-29-16,44-5-72 16,10-10-138-16</inkml:trace>
  <inkml:trace contextRef="#ctx0" brushRef="#br0" timeOffset="248951.5252">21514 11944 229 0,'-11'0'77'0,"11"0"-31"16,0 0-9-16,0 0-7 15,0 0-13-15,0 0-4 16,-8 0 5-16,-3 0 3 15,9 0 5-15,-4 0 4 16,1 0-9-16,5 0-1 16,0 0-10-16,0 0-6 15,0 0 2-15,0 0 8 16,32 0 6-16,1 0-4 16,0 0 1-16,5 0-12 15,3 0-2-15,-3 0 0 0,3 0-2 16,-3 0-1-16,-19 0-1 15,0 0-7-15,1 0-30 16,-7 0-102-16,-13 0-227 16</inkml:trace>
  <inkml:trace contextRef="#ctx0" brushRef="#br0" timeOffset="249559.929">21084 11742 254 0,'-6'0'31'0,"6"0"-21"15,0 0 1-15,0 0-1 16,0 0 5-16,0 0 31 16,0 0 3-16,0-5 1 15,11-2-3-15,11 0-9 16,16-3-4-16,-5 5-9 16,-6-2 2-16,-13 7-12 15,-9 0-4-15,1 0-2 16,-6 0-4-16,13 0 1 15,-7 15 2-15,-6 4 2 16,0 9-5-16,0 2-3 0,-6 5-2 16,-18 0 1-16,10-4-1 15,0-11 1-15,14-5-1 16,0-10 0-16,0-5 1 16,33 0 0-16,0 0 1 15,0-2 0-15,-6-4-2 16,-3 6-6-16,9 0-29 15,13 0-122-15,1 0-209 16</inkml:trace>
  <inkml:trace contextRef="#ctx0" brushRef="#br0" timeOffset="251253.5711">22788 11824 152 0,'-8'0'108'16,"-3"0"-86"-16,11 0-6 16,-9 0-3-16,4 0 2 15,0 0-4-15,2 0 6 16,-3 0 13-16,-2 0-2 15,-3 0 0-15,3 0-10 16,8-2-1-16,0 0-3 16,0-3 0-16,0-1 5 15,0-5 0-15,0-2-7 16,0-7-4-16,0 2-2 16,8 3 12-16,20 0 9 15,-9 8 9-15,-8 3-13 16,-3 4-4-16,-8 0-13 0,0 0 4 15,0 0 3-15,0 11-6 16,0 17 3-16,-8 7 3 16,-25-5-9-16,0-1-2 15,14-15-1-15,5-6-1 16,14-8 1-16,0 0 1 16,0 0 0-16,0-9 2 15,0-15-4-15,0-6-1 16,14 2 0-16,13 3 1 15,6 3 2-15,0 7 0 16,5 6 3-16,-16 3 3 16,-11 1 0-16,-11 5-3 0,0 0-3 15,0 20 2-15,0 12 3 16,0 2-2-16,-11-1-2 16,-22-6-2-16,6-5 0 15,8-10 0-15,-3-9-1 16,11-3 0-16,8 0 2 15,-8-20-2-15,11-11-3 16,0-2-1-16,0 4 1 16,25 3 2-16,8 4 1 15,-12 11 1-15,-7 0 0 16,-3 11 3-16,-6 0 1 16,-5 0 1-16,0 0-1 15,0 28-2-15,-19 8 1 0,-13 5-1 16,-1-18-3-16,8-8-1 15,17-12 0-15,8-3-1 16,0-5 1-16,0-21-5 16,8-3-4-16,11 10 8 15,-5 11 1-15,0 8-10 16,5 0-60-16,-6 24-102 16,-13 8-213-16</inkml:trace>
  <inkml:trace contextRef="#ctx0" brushRef="#br0" timeOffset="253031.7675">20377 13780 245 0,'0'0'45'16,"0"-2"-2"-16,0 2-4 15,0 0-31-15,0 0 11 16,0 0 19-16,0 0 22 16,0 0-24-16,0 0-8 0,0 0-9 15,0 10 0-15,0 5-12 16,0-1-5-16,0 4-1 16,-2-2 1-16,-23-6-1 15,6 2 0-15,11-10-1 16,2-2 1-16,6 0 1 15,0 0 0-15,0 0 0 16,0 0 2-16,0-14 10 16,0 0-5-16,0-1 4 15,14 0 3-15,5 4 8 16,-5 1-1-16,5 5-5 16,-8 2-5-16,-9 3-4 0,9 0-2 15,-11 11 5-15,0 21 6 16,0 10-7-16,0 4-6 15,-24 2-5-15,-9-11 1 16,14-11-1-16,0-18 0 16,16-8 0-16,-8 0 1 15,-2-19-1-15,13-17-1 16,0-8-1-16,0 1 2 16,0 0 0-16,32 4 1 15,12 0-1-15,-11 12 3 16,-1 9 4-16,-18 15 5 15,-11 3-4-15,-3 0-6 16,5 14 2-16,-5 25 2 0,0 19 4 16,0 0-8-1,0-7-1-15,-5-7-1 0,-22-16 0 16,18-15-1-16,4-11 0 16,5-2-1-16,0 0 1 15,-6-28 0-15,6-10-6 16,0-8 1-16,0-1 5 15,30 10 1-15,-8 13 2 16,-3 9 1-16,-10 12 3 16,-9 3-1-16,0 3-2 15,0 30-1-15,0 17 1 16,0 0-3-16,0-14-1 0,0-14-15 16,0-22-40-16,30-6-48 15,19-43-110-15,22-18-256 16</inkml:trace>
  <inkml:trace contextRef="#ctx0" brushRef="#br0" timeOffset="255281.8996">21561 12918 25 0,'0'-4'84'0,"0"0"-66"16,0 4 0-16,0 0-3 15,0-1-15-15,0 1-1 16,0 0-15-16,0-6 9 15,0-4 7-15,0-1 0 16,0 3 26-16,0 8-5 16,0 0-5-16,0 0 10 15,0 0-7-15,0 0-15 16,0-2-4-16,0 2 1 0,0 0-1 16,0 0 1-16,0 0 3 15,0 0 0-15,0 0 9 16,0-3 8-16,0 3 25 15,0-2-3-15,0-4-14 16,0 1-10-16,0-4-5 16,13 1-1-16,1 4 1 15,5-2-5-15,-11-1-4 16,3-5 1-16,11 0 4 16,3-9 2-16,2 0 5 15,-3-2-6-15,4 0-8 16,-9 0-2-16,0 8 1 15,-6-2 2-15,1 5 0 16,-8 4 1-16,2-4 0 16,-8 5 4-16,5-5 3 0,9 0-6 15,13-1-2-15,-8-2-2 16,8 1 0-16,3-4 0 16,-8 2 2-16,3 8-1 15,-12-6-1-15,6 5 2 16,-10 1 3-16,10-3 1 15,-11 0-3-15,3 1 4 16,8-5 1-16,-5 3-7 16,-1-3-3-16,1-2 1 15,5 9-1-15,-11 1 1 0,11 0 1 16,-8 4 1 0,-3-5-2-16,0 1 1 0,11-5-1 15,6-1 0-15,-6 3 1 16,0-3-1-16,-2-1 0 15,2-4 0-15,-6 3 0 16,4-1-1-16,-4 2 2 16,1-2 1-16,5 3-2 15,-5-3 0-15,-1 4 0 16,1 0 0-16,10-3 0 16,-10-3-1-16,5 2 0 15,-2 1 0-15,2 0 1 16,-8 2-1-16,8 3 0 15,-11-3 0-15,5 1 0 16,1 2 0-16,5-4 0 0,6 2 0 16,-6-5 0-16,-3-1 0 15,14-2 0-15,-3 0 0 16,-8-2 1-16,9 1-1 16,-9 2 0-16,-6-2 0 15,1 5 1-15,0-6-1 16,-9 0 2-16,9-2-2 15,5-3 0-15,-5 0 0 16,5-1-2-16,5 0 2 16,-7 4 0-16,2 3 2 15,0 1-2-15,-6-2 0 16,6 4 1-16,-5-6-1 0,0 2 0 16,5-4 1-16,-8-7 1 15,8-4-2-15,-3-1 0 16,9-1 0-16,2 2 0 15,-8 2 0-15,0 6 0 16,-5 4 1-16,-1 4 0 16,-7 2 2-16,7-4-1 15,1-4-1-15,0-5 2 16,2-3 1-16,6-6-2 16,5 2 0-16,-2-2-1 15,-6-1-1-15,8 2 1 16,-8 0-1-16,-5-2 1 15,5-1-1-15,3 0 0 16,-3-7 0-16,-6-4 1 16,6-2-1-16,-8 2 0 0,8 1 0 15,-2 6 0-15,-6 4 0 16,2 10 0-16,-13-1 0 16,0 3 1-16,0 0 0 15,0-4-1-15,6-8 0 16,2-6 0-16,11-2 0 15,-11-6 0-15,3 11 0 16,3 6 0-16,-6 12 1 16,-3 12-1-16,1 3 2 15,-6 4 3-15,0-6-4 16,8 3-1-16,-8-6 0 16,0 0 0-16,0 7 0 0,0 0 1 15,0 5 0-15,0 4 1 16,0 2 1-16,0 0-1 15,0 0-2-15,0 0 0 16,0 0 0-16,0 0 1 16,0 0 0-16,0 0 2 15,0 0-3-15,0 0 0 16,0 11 1-16,-8 7 0 16,-11 7-1-16,-6 2 0 15,-2 7 1-15,0 4-1 16,-1 4 1-16,4-5 1 15,5-8-1-15,5-9-1 16,9-10 0-16,5-7 0 0,0-3 0 16,0 0 1-16,0 0 0 15,0-14 1-15,24-21-1 16,14-3-1-16,-2-3 0 16,10 6 0-16,-8 2 0 15,-5 2 0-15,0 8 0 16,-9 8 0-16,-15 5 0 15,-9 6 0-15,5 4 0 16,-5 0 0-16,14 0-2 16,-1 10 2-16,-7 19 0 15,7 8 0-15,-7 0 1 16,-6 5-1-16,0-3 0 0,0-3-1 16,3-1-5-16,7-1-28 15,-1 1-124-15,-9-2-269 16</inkml:trace>
  <inkml:trace contextRef="#ctx0" brushRef="#br0" timeOffset="257943.559">21580 12827 73 0,'-6'0'102'0,"-7"0"-27"15,13 0-34-15,0 0-4 16,-6 0-13-16,6-2-4 16,0 2-1-16,-5 0-11 15,-3 0 1-15,8-3 14 16,-14 3 8-16,9-2-5 15,5 2-13-15,-9 0 2 16,-2 0 3-16,-2 0-12 16,-6 0-4-16,-8 2-1 0,13 11-1 15,0-3 1-15,-5 4-1 16,0 1 0-16,0 4 0 16,-8 5 1-16,-6 1 0 15,8-1-1-15,-2 8 2 16,-6-6-2-16,14-3 0 15,0 3 0-15,0-8 0 16,-3 2 1-16,17-4-1 16,-9 3 0-16,1-2 0 15,-1 4 1-15,-5 1-1 0,-6-1 0 16,4 2 0 0,-4 2 1-16,6-3 0 0,-3-3 1 15,11 6 0-15,-8-5-1 16,11 2 0-16,-6-1-1 15,-5-3 1-15,6 3-1 16,-1-7 2-16,3 7-2 16,-3-6 0-16,1 5 0 15,-6-3 1-15,0 3 1 16,10 2 3-16,-4-4 1 16,-6 1-1-16,11-2 0 15,-12 1-3-15,10 2 0 16,1 0 3-16,-1 3-3 15,-4 0 1-15,0-5-1 16,-5 5-1-16,-3 6 3 0,-2-1-1 16,-3 2 1-16,2 2-2 15,6-6-2-15,5 1 1 16,1-2-1-16,-6 4 0 16,-3-5 0-16,-3 3 1 15,6 2-1-15,3-4 0 16,5-2 0-16,-8 0 0 15,5-1 0-15,-5-2 0 16,0 1 1-16,5-7 0 16,-5 2 2-16,6-1 0 15,-1 1-1-15,6 2 0 16,-3-4-1-16,-3 4 0 0,6 4-1 16,-6 2 1-1,-5 1 0-15,0 4 3 0,8-5 3 16,-2 6-3-16,-1-8-3 15,6 0 1-15,8-1-1 16,-11-2-1-16,3-1 1 16,-6 3 0-16,3 0 2 15,-2 2 3-15,-6 6 0 16,5-5-2-16,-8 4-1 16,3 5-2-16,-6-4 1 15,4 4-1-15,-4-3-1 16,6 1 1-16,-3-1 1 15,11 3-1-15,-10-4-1 16,7-1 1-16,-5-3 0 0,0-2-1 16,19-2 0-16,-14-3 0 15,3 0 0-15,8-4 1 16,-7 2 1-16,1 5 0 16,9-1 0-16,-5-1-2 15,5 1 2-15,-8 0 1 16,-3-2 3-16,3 4-1 15,-3 1-3-15,3-4-1 16,2 7 0-16,3-7 0 16,-2 6-1-16,5 1 1 15,0-5-1-15,0 2 0 0,0-2 0 16,-6-8 1 0,6-3-1-16,-5 1 1 0,2-2 0 15,3-1-1-15,0-1 1 16,0 0-1-16,0-3 0 15,0-4 1-15,0 0 0 16,0 0 1-16,0 0 4 16,0 0 4-16,0 0 3 15,0 0-4-15,0 0-2 16,0 0-4-16,0 0-2 16,0 0-1-16,0 0 0 15,0 0 0-15,0 0 1 16,0 0-1-16,0 0 0 15,0 0 1-15,0 0-1 16,0 0 1-16,0 0-1 0,0 0 0 16,0 0 0-16,0 0 0 15,0 0 1-15,0 0-1 16,0 0 0-16,0 0 1 16,0 0 0-16,-5 0 1 15,-9 0 1-15,1-13 2 16,-1-4-5-16,-2 1 1 15,2 1-1-15,6-5 0 16,-6 3-2-16,14-5 2 16,-5 4-2-16,-9 0 2 15,9 2 0-15,-1 3 0 16,3 6 0-16,3-4 0 0,0 10 0 16,0-5 0-1,0 2 0-15,0-3 0 0,0 1 0 16,0-1 0-16,0 4 2 15,-5 3-2-15,5 0 0 16,0 0 0-16,-5 0 0 16,5 0-2-16,0 0 2 15,0 0-1-15,0 0 1 16,0 0-1-16,0 0 1 16,0 0 0-16,0 10 1 15,0 5-1-15,0-3 0 16,0 1 0-16,0 2 0 15,0 1 0-15,5 7 1 16,14 7 1-16,0 4-2 16,0 2 1-16,-2-1-1 0,-1-1 1 15,-2 0-1-15,-1-6 0 16,6-3 0-16,-11-9 0 16,-2-7 0-16,-1-8 0 15,-2 3 0-15,-3-4 0 16,14 0 0-16,-3 0 0 15,2 0 1-15,15-12-1 16,-1-17 2-16,11-9-1 16,8-10 2-16,1-8-1 15,4-2-1-15,-7 6 2 16,-22 10 1-16,8 12 4 16,-27 15-6-16,2 9 0 0,-5 6 1 15,0 0-2-15,0 0-1 16,0 0 0-16,0 0-2 15,6 0-6-15,13 0-58 16,-19 0-176-16</inkml:trace>
  <inkml:trace contextRef="#ctx0" brushRef="#br0" timeOffset="277305.0838">20277 987 357 0,'-47'0'31'16,"28"2"-20"-16,8-2 39 15,11 0-12-15,-3 0-11 16,3 0 9-16,0 0 2 15,0-7 3-15,0-9 15 16,47-7-29-16,21 7-10 16,3 1 6-16,-19 12-5 0,-28 3-6 15,-16 9-6 1,-8 38 9-16,-8 27-1 0,-68 23-6 16,-17 5-4-16,3-13-3 15,30-31-1-15,33-25-1 16,27-28 1-16,0-5-1 15,0 0-2-15,65-9-2 16,9-9 5-16,5 5 1 16,-27 12 0-16,-39 1-1 15,-13 49 1-15,-27 25 5 16,-76 24-2-16,-15-4-2 16,-7-18-2-16,38-25 0 15,29-28-4-15,31-23-15 16,27 0-59-16,0-14-73 0,66-16-62 15,32-4-124-15</inkml:trace>
  <inkml:trace contextRef="#ctx0" brushRef="#br0" timeOffset="277545.54">21045 1317 290 0,'0'0'42'0,"0"27"33"15,0 5 7-15,14 11-27 0,-8 9-22 16,-6 4-8-16,0 3-15 16,0-4-7-16,0 2-3 15,-14-3 0-15,0-13-6 16,9-13-74-16,5-25-111 15</inkml:trace>
  <inkml:trace contextRef="#ctx0" brushRef="#br0" timeOffset="277762.5707">21130 1267 245 0,'46'-52'85'16,"6"4"-6"-1,5 14 17-15,9 7-26 0,-20 15-9 16,-5 12-16-16,-27 9-22 15,-14 51-1-15,-22 25 5 16,-68 17-12-16,-36 3-10 16,-4-13-4-16,26-27-1 15,30-22-1-15,55-25-9 16,19-18-29-16,0 0-44 16,71-22-89-16,22-23-127 15</inkml:trace>
  <inkml:trace contextRef="#ctx0" brushRef="#br0" timeOffset="278003.3123">22131 806 289 0,'0'0'115'16,"0"0"-100"-16,0 27 15 15,0 14 14-15,0 17-6 16,0 14-7-16,-19 18 2 16,-14 3-15-16,-14 2-14 15,9-3-4-15,11-12 0 16,2-14-9-16,6-13-98 16,-2-27-163-16</inkml:trace>
  <inkml:trace contextRef="#ctx0" brushRef="#br0" timeOffset="278369.3976">21752 1187 397 0,'41'-25'24'0,"43"-4"36"16,14 2 18-16,6 7-42 15,2 9-14-15,-21 1-18 16,-14 10-4-16,-25 0 0 15,-8 0-1-15,-24 27-1 16,-14 7-1-16,0 10 1 16,-33 2 2-16,-24-1 0 15,10-14 0-15,20-10 3 0,22-14-1 16,5-7 1-16,0 0 3 16,8-7 18-16,41-11 11 15,-3 11-3-15,-5 7-2 16,-22 7-9-16,-13 42 6 15,-6 26-3-15,-44 15-10 16,-49 0-8-16,1-12-4 16,7-26-2-16,28-25-3 15,30-23-17-15,21-4-64 16,6-31-85-16,25-13-143 16</inkml:trace>
  <inkml:trace contextRef="#ctx0" brushRef="#br0" timeOffset="278571.4235">23003 957 403 0,'-14'-2'88'15,"14"2"-57"-15,-5 0 18 16,5 0-22-16,0-4-23 15,0 4-4-15,0 0 0 16,14 28-26-16,-1 12-224 16</inkml:trace>
  <inkml:trace contextRef="#ctx0" brushRef="#br0" timeOffset="278715.5691">22984 1342 536 0,'-33'0'47'0,"33"0"52"16,0 0-70-16,0 0-29 16,0 0-17-16,28 0-163 15</inkml:trace>
  <inkml:trace contextRef="#ctx0" brushRef="#br0" timeOffset="279255.4295">24244 682 251 0,'-41'15'138'16,"0"9"-102"-16,3 5 47 0,-14 6-20 15,-3 7-25-15,-2 10-11 16,5 12 4-16,1 7-14 15,18 1-1-15,11 1-2 16,17-16-7-16,5 0-2 16,0-8-3-16,32-4 0 15,15-5-2-15,18-6-1 16,1-4-11-16,10-11-76 16,-8-15-136-16</inkml:trace>
  <inkml:trace contextRef="#ctx0" brushRef="#br0" timeOffset="279628.7239">24699 1007 10 0,'-30'0'317'15,"-11"29"-252"-15,17 11 1 16,-4 7-23-16,1 4-15 16,16-9 0-16,11-1 10 15,0-8-4-15,30-10-10 16,38-11 0-16,17-10 11 16,19-2-16-16,-6-27-7 15,3-19 1-15,-11-8-2 16,-30 6 5-16,-22 4 0 0,-33 12 0 15,-5 10-5-15,-33 2 0 16,-46 5-4-16,-16 5-6 16,8 2-1-16,27 7 0 15,11 1-5-15,35 0-16 16,14 0-44-16,0 7-37 16,65 8-121-16</inkml:trace>
  <inkml:trace contextRef="#ctx0" brushRef="#br0" timeOffset="279855.3871">25460 1337 145 0,'-19'5'240'0,"-9"6"-182"15,18 10 30-15,-18 4-28 16,-4 7-28-16,4 2-8 15,-10-9-10-15,5-3-13 16,20-9-1-16,7-3-2 16,6 2-7-16,0-8-35 15,0 3-77-15,39-6-84 16</inkml:trace>
  <inkml:trace contextRef="#ctx0" brushRef="#br0" timeOffset="280155.7893">26109 781 290 0,'0'0'112'0,"-19"0"-65"15,13 28 50-15,-2 12-27 16,-11 8-31-16,5 12 5 16,-5 10-19-16,6-3-17 0,7 1-6 15,-7-9-1 1,13-13-1-16,0-13-2 0,0-13-3 16,0-15-13-16,40-5-60 15,12-25-63-15,14-36-222 16</inkml:trace>
  <inkml:trace contextRef="#ctx0" brushRef="#br0" timeOffset="280417.3178">26398 540 332 0,'0'-17'76'0,"0"6"-7"16,27 4 7-16,17 7-34 15,2 0-10-15,9 2 13 16,-9 37-7-16,-2 16 1 16,-25 21-3-16,-11 20 2 15,-8 21 2-15,-41 17-12 16,-35 4-17-16,-12-12-8 16,4-24-3-16,5-26 0 15,27-30-9-15,25-18-57 16,-6-28-127-16,22-24-333 15</inkml:trace>
  <inkml:trace contextRef="#ctx0" brushRef="#br0" timeOffset="281137.4358">24721 2196 37 0,'0'-10'300'0,"-19"5"-230"0,5 5 13 16,6-2-20 0,-11 2-20-16,-6 0-10 0,-16 15-7 15,-5 16-3-15,-6 7 14 16,6 9-3-16,2 11-6 15,9 14-2-15,5 6-2 16,22 7-4-16,8-5-4 16,0-12-7-16,13-12-7 15,39-14-2-15,8-14-1 16,16-14-7-16,4-12-38 16,31-2-87-16,-23-14-213 15</inkml:trace>
  <inkml:trace contextRef="#ctx0" brushRef="#br0" timeOffset="286919.421">25206 2354 13 0,'0'-5'29'15,"0"-2"-15"-15,0 3 35 0,-8 2 11 16,-3-2-7-16,3 4 3 15,3-5-12-15,5 2-9 16,-3-9-19-16,3 4 2 16,0 0 5-16,0 3-7 15,0 0 3-15,-11-1-4 16,11-1 13-16,-8-3-2 16,8-2-1-16,0 1 3 15,-11 3 0-15,11 7-7 16,0-2 2-16,0 3-4 15,0 0-9-15,0 0-5 16,0 0-1-16,0 21 0 16,0 8 8-16,0 5-4 0,0 3-3 15,19-3-3-15,-8 0-1 16,-8-11-1-16,2-3 0 16,0-13-1-16,4 1-4 15,4-8-9-15,6 0-41 16,14 0-88-16,-14-23-117 15</inkml:trace>
  <inkml:trace contextRef="#ctx0" brushRef="#br0" timeOffset="287175.4702">25487 2116 285 0,'0'-10'91'15,"0"6"-65"-15,0 4 16 16,0 0-30-16,0 0-6 16,0 10 6-16,0 14 5 15,0 6 8-15,0 2-4 16,0 1-2-16,0 2-2 16,0-5-13-16,0-9-4 15,-8 1 0-15,-3-7-1 16,11-4-6-16,0-4-58 15,0-7-121-15</inkml:trace>
  <inkml:trace contextRef="#ctx0" brushRef="#br0" timeOffset="287497.3241">24988 2260 145 0,'0'-9'96'15,"-11"3"-80"-15,11 4 39 16,0 2-21-16,0 0-19 16,0 0-7-16,0 0 7 15,0 0 12-15,0 0 5 0,19 0 3 16,25 0 4-16,21 0-2 15,17 0-11-15,16-12-7 16,0 1-2-16,-2 0-6 16,-28 0-7-16,-16 7-4 15,-6 4 0-15,-13 0-6 16,13 0-57-16,-13 0-207 16</inkml:trace>
  <inkml:trace contextRef="#ctx0" brushRef="#br0" timeOffset="287841.3928">26150 2084 118 0,'0'0'110'0,"-19"4"-77"16,-3 14 34-16,3 7-19 16,-6 1-12-16,3 8-5 15,-16 6 2-15,0 9-4 16,-8 13-5-16,-6 11-3 16,-22 6-5-16,-5 5-4 0,-5-1 0 15,13-10-7 1,11-10-4-16,8-13 1 0,25-18-2 15,21-10-2-15,6-7-4 16,0-11-23-16,6-1-79 16,32-3-71-16,3 0-82 15</inkml:trace>
  <inkml:trace contextRef="#ctx0" brushRef="#br0" timeOffset="288487.3498">26425 2513 275 0,'0'-3'79'16,"0"3"-47"-16,0 0 12 15,-8 0-5-15,-19 0-11 16,-12 0-4-16,-18 6-15 15,3 9-3-15,2 6-2 16,-8-5-1-16,-3 5 2 16,3 3 2-16,8 4-1 15,6 1-2-15,13-2-1 16,6-4-2-16,22-9 2 16,-4-5-1-16,9-1 0 15,0-3 5-15,0 1 7 0,28-1 11 16,10 5 18-16,-5-1-14 15,7 5-3-15,-1 0-11 16,1 0-2-16,-1 7-2 16,2 0-4-16,-11 5-2 15,-3 4 1-15,-8 5-1 16,-19 6 0-16,0 4 0 16,0 0-2-16,-25 0-2 15,-29-3 0-15,-9-3-1 16,3-5 0-16,8-12-1 15,6-7 0-15,13-14 1 16,6-1-1-16,8 0-1 16,5-7-5-16,14-24-4 0,0-10-8 15,0-6 12 1,47-5 5-16,18-5 1 0,14-7 1 16,19-4 0-16,-5 0 1 15,-17 2 1-15,-2 10 9 16,-36 13 2-16,-19 15-8 15,-11 15-2-15,-8 10 0 16,0 3-3-16,0 0 0 16,0 0-8-16,-13 0-19 15,-1 11-44-15,14 9-94 16,0 2-66-16</inkml:trace>
  <inkml:trace contextRef="#ctx0" brushRef="#br0" timeOffset="288831.2705">26594 3149 294 0,'0'0'116'0,"0"0"-72"16,0 8 47-16,0 19-9 15,0 16-33-15,-24 11-11 16,-17 9-14-16,-17-3-14 15,4-2-8-15,2-15-2 16,33-15-7-16,19-9-43 16,0-19-186-16</inkml:trace>
  <inkml:trace contextRef="#ctx0" brushRef="#br0" timeOffset="290421.2155">27205 2444 249 0,'-19'-4'60'15,"19"4"23"-15,-3-7-23 16,-2 3-10-16,-4 1-6 15,4 2-13-15,0 1-11 16,-1 0-5-16,3 0-6 16,-2 0 0-16,-1 0-2 15,-2 4 1-15,8 4-2 16,0-5-3-16,0-3-1 16,0 0 0-16,0 0 3 15,0-3 3-15,38-27 11 16,28-9-8-16,13-10-1 15,0 5 9-15,-5 1 7 16,-9 14 7-16,-13 14-4 16,-19 8-9-16,-14 7-7 0,-11 3-9 15,-8 36 1-15,0 24 9 16,-14 22-6-16,-65 13-5 16,-27 11-2-16,-22 3 0 15,8-7-1-15,11-19 0 16,30-20 0-16,38-26-2 15,16-19 0-15,25-20-3 16,0-1-8-16,76-15 0 16,23-16 12-16,18-2 1 15,-3 10 1-15,-10 9-1 16,-11 12 3-16,-28 2 0 0,-19 0-2 16,-21 0-1-1,0 0-3-15,-9 10-6 0,14 0-83 16,-22-10-105-16,0 0-332 15</inkml:trace>
  <inkml:trace contextRef="#ctx0" brushRef="#br0" timeOffset="290737.3816">28200 2051 421 0,'0'37'43'15,"6"26"33"-15,40 17 3 16,-5 16-5-16,-36 24-29 15,-5 22-1-15,-60 8-4 16,-49 12-21-16,-16-11-13 16,18-17-6-16,31-30-3 15,35-34-19-15,30-48-103 16,11-23-165-16</inkml:trace>
  <inkml:trace contextRef="#ctx0" brushRef="#br0" timeOffset="292177.1431">24669 3516 287 0,'0'-6'116'16,"-14"2"-67"-16,9 4 29 16,-3-1-33-16,0 1-25 15,-3 0-2-15,3 0 9 16,-3 0-10-16,-11 14-3 15,-16 30 1-15,-22 20 2 16,-17 24-5-16,-10 18-4 0,-3 12-3 16,16 8-3-16,23-2 1 15,32-13-1-15,19-22-1 16,0-25-1-16,46-23 0 16,17-15-1-16,10-17 0 15,-15-4-3-15,7-5-4 16,3 0-34-16,-11 0-107 15,-16-10-216-15</inkml:trace>
  <inkml:trace contextRef="#ctx0" brushRef="#br0" timeOffset="292559.5963">24857 3954 231 0,'-13'6'137'0,"2"7"-112"15,11-5 35-15,0-5-13 16,32-3-10-16,7 0-1 16,12 0-8-16,4 0-9 15,-11 0-14-15,7 0-3 16,4 0-2-16,-3 0-9 15,13 0-76-15,-19 0-104 16</inkml:trace>
  <inkml:trace contextRef="#ctx0" brushRef="#br0" timeOffset="292821.2674">25664 3818 311 0,'0'0'50'15,"0"0"-2"-15,0 3 7 16,0 18-20-16,0 12-10 16,0-1-8-16,0 8-8 15,-13-3-5-15,5 0-1 16,-3-6-3-16,11-3 0 15,0-6-7-15,0-9-31 16,11-7-71-16,21-6-76 0</inkml:trace>
  <inkml:trace contextRef="#ctx0" brushRef="#br0" timeOffset="293009.201">25945 3790 338 0,'-24'0'48'15,"24"0"-21"-15,-3 2 7 16,3 24 24-16,-6 5-25 16,1 6-18-16,-3 0-7 15,-11 0-8-15,0-3 0 16,5-5 0-16,-5-8-12 16,-8 0-64-16,2-12-146 0</inkml:trace>
  <inkml:trace contextRef="#ctx0" brushRef="#br0" timeOffset="293203.0183">25479 3882 352 0,'0'-13'106'16,"35"6"-47"-16,55-2 30 15,3-2-47-15,5 1-9 16,-13 0-19-16,-6 6-12 15,-14 0-2-15,-5 4-8 0,-3 0-58 16,9 0-97 0,-1 0-80-16</inkml:trace>
  <inkml:trace contextRef="#ctx0" brushRef="#br0" timeOffset="293429.3302">26640 3681 330 0,'-40'0'80'0,"10"22"-33"16,2 15 14-16,-4 9-22 16,-20 15-24-16,-3 11 2 15,-16 12 0-15,-13 8-1 16,-3 2 0-16,-9-4-9 16,17-8-5-16,14-14-2 15,24-20-1-15,41-15-4 0,0-19-13 16,0-14-60-16,46 0-83 15,14-12-84-15</inkml:trace>
  <inkml:trace contextRef="#ctx0" brushRef="#br0" timeOffset="294119.3887">26777 4117 173 0,'0'-2'98'0,"-6"2"-58"15,6 0-4-15,-5 0-8 16,2 0-7-16,-2 0-4 15,-9 0-4-15,9 0 1 16,-9 0 6-16,-13 0-5 16,-3 0-2-16,-11 6 0 15,-6 10-5-15,4 3-3 16,2-5-4-16,8 1 0 16,14-4-1-16,5 3 0 0,9-6 1 15,5 0 0 1,0 3 2-16,0-1 5 0,0-3 6 15,0 3 8-15,0-2 0 16,11-1-2-16,22 3 12 16,2 3 4-16,3-4-7 15,0 5-7-15,-10 4-11 16,-9 3 0-16,-6 2-6 16,-7 1-1-16,-6 6-1 15,0 5-1-15,-6 1-1 16,-32-1-1-16,-3-6 0 15,3-6 0-15,-8-9 0 0,13-3 0 16,6-8 0-16,-6-3 0 16,20 0-1-16,-7 0-1 15,20-11 1-15,0-19-6 16,9-11-7-16,48-12 10 16,3-8 3-16,24-6 0 15,-5-2 1-15,-5-1-1 16,-3 10 1-16,-19 16 3 15,-20 13 0-15,-23 16 1 16,-9 7 0-16,0 8-1 16,0 0-3-16,0 0 0 15,0 12-12-15,-9 4-26 16,9 6-92-16,-8 6-108 16</inkml:trace>
  <inkml:trace contextRef="#ctx0" brushRef="#br0" timeOffset="294373.2135">27099 4416 12 0,'0'17'345'0,"0"5"-291"16,0 13 37-16,0 7-15 15,-47 8-33-15,-5 10-1 16,-13-2-7-16,-9-2-7 0,9-9-22 16,13-15-6-16,19-17 0 15,20-15-6-15,13 0-33 16,0-24-150-16,54-39-257 16</inkml:trace>
  <inkml:trace contextRef="#ctx0" brushRef="#br0" timeOffset="297343.3732">27867 3775 315 0,'-27'0'50'15,"27"0"-7"-15,-13 0-5 16,-1 0 0-16,-5 0-14 16,-14 0-3-16,-13 11-8 15,-12 17 0-15,9 5 15 0,6 10-1 16,10 4-6-16,14 0 3 15,19-2 2-15,0-9-7 16,0-6-7-16,46-10-1 16,20-12 1-16,5-8 5 15,21 0-6-15,-21 0 2 16,-5-18 0-16,-6 0-1 16,-36-5 1-16,-2 2-5 15,-22-4-2-15,0-6-2 16,-27-9-2-16,-28-6-2 15,-16 0-2-15,6 5-3 16,21 6-9-16,31 11-21 0,13 5-54 16,0 5-79-16,57 6-103 15</inkml:trace>
  <inkml:trace contextRef="#ctx0" brushRef="#br0" timeOffset="297643.0838">28336 3418 288 0,'-11'0'201'0,"11"12"-180"16,0 38 74-16,25 19-17 16,-6 19-34-16,-19 25-2 15,-5 16-8-15,-80 15-10 16,-18 0-14-16,-9-16-10 16,11-25-1-16,44-32-36 15,5-50-196-15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7:26:55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9100 5204 468 0,'-8'0'37'0,"8"0"-21"0,0 0 15 16,0 0-6-1,0 0-19-15,0 0-4 0,0 0-2 16,0 0 0-16,0-3-24 16,0-3-81-16,14 1-196 15</inkml:trace>
  <inkml:trace contextRef="#ctx0" brushRef="#br0" timeOffset="171.8591">9040 5610 264 0,'-27'17'380'16,"27"1"-380"-16,0-7-1 0,0-8-18 15,13-3-85-15,45-14-169 16</inkml:trace>
  <inkml:trace contextRef="#ctx0" brushRef="#br0" timeOffset="1266.0669">9768 5116 249 0,'0'-7'40'0,"0"7"4"0,0 0 14 16,0 0-19-16,0 0-6 15,0 0-5-15,0 0 7 16,0 0 0-16,0 0-4 15,0 0-9-15,0 0-9 16,11 5-1-16,35 20 22 16,6 11-13-16,-5 6-13 15,-15 8-4-15,-13-6-1 16,-10-2-3-16,-9-7 0 16,5-13-6-16,0-13-19 0,4-6-38 15,-4-3-62 1,22 0-66-16</inkml:trace>
  <inkml:trace contextRef="#ctx0" brushRef="#br0" timeOffset="1470.0898">10482 5106 407 0,'0'0'84'16,"-13"0"-39"-16,-20 15 16 15,-19 24-12-15,-21 18-18 16,-6 16-19-16,-11 3-8 15,-3 4-1-15,8-8-2 16,12-10-1-16,13-11-2 16,27-16-7-16,14-9-23 15,14-10-55-15,5-5-77 0,27-11-201 16</inkml:trace>
  <inkml:trace contextRef="#ctx0" brushRef="#br0" timeOffset="1739.8795">10665 5404 90 0,'11'-8'330'0,"5"7"-319"15,34-3 31-15,4 2 20 16,6 1-24-16,-8 1-11 16,5-6-6-16,-21 6-9 15,-12-3-9-15,1 3-3 16,-23 0-12-16,12 0-40 16,-14 0-165-16</inkml:trace>
  <inkml:trace contextRef="#ctx0" brushRef="#br0" timeOffset="1903.9511">10769 5620 556 0,'0'14'23'16,"27"5"58"-16,38-3-50 15,6-7-25-15,-5-4-6 16,2-5-28-16,-3-5-157 15</inkml:trace>
  <inkml:trace contextRef="#ctx0" brushRef="#br0" timeOffset="2593.8427">11603 5136 316 0,'0'0'41'16,"0"0"-20"-16,0 0 32 15,0 0-6-15,19 0-17 16,6 0-8-16,2 0 7 16,-2 0-2-16,2 0 0 15,6 0 6-15,7 0-4 0,4 0-8 16,-3 0-1-16,-3 2-10 15,-11 4-6-15,-8 3-1 16,-5 5 3-16,-8 11 0 16,-6 10-2-16,-6 14 1 15,-54 12 0-15,-11 0-4 16,6 4 0-16,10-1-1 16,23-11 0-16,12-6 1 15,10-8 0-15,10-8 0 16,0-4 1-16,32-7 2 15,26-3 6-15,15-1 4 16,-2-6-5-16,-6 2-5 16,-5-5-4-16,-8-6-6 15,-14-1-30-15,14 0-76 16,-5 0-129-16</inkml:trace>
  <inkml:trace contextRef="#ctx0" brushRef="#br0" timeOffset="2977.4702">13051 5326 455 0,'-112'49'40'0,"-13"5"-6"15,13-7 34-15,14-5-40 16,41-18-22-16,35-16-5 16,22-8-1-16,0 0 15 15,68 0 10-15,41-16 16 16,3 2-3-16,-6 10-10 16,-30 4 1-16,-40 4-2 15,-25 32-4-15,-11 16-10 16,-57 11-3-16,-50 5-5 15,-24-6-5-15,14-15-5 16,13-20-20-16,36-15-9 16,11-12-6-16,30 0-13 15,27-24-16-15,0-3-58 0,52-10-52 16,40-1-163-16</inkml:trace>
  <inkml:trace contextRef="#ctx0" brushRef="#br0" timeOffset="3210.1354">13384 5372 16 0,'13'0'395'0,"6"0"-381"15,3 0 61-15,-3 16-14 0,0 1-14 16,-19 14-17-16,0 7-16 15,0-1-6-15,-8 0-8 16,-16-3 0-16,5-8-12 16,19-13-63-16,0-2-87 15,0-11-169-15</inkml:trace>
  <inkml:trace contextRef="#ctx0" brushRef="#br0" timeOffset="3381.8619">13599 5052 281 0,'-14'-3'278'0,"9"3"-270"16,5 0 5-16,0 0-13 16,0-3-2-16,0 3-62 15,5 0-98-15</inkml:trace>
  <inkml:trace contextRef="#ctx0" brushRef="#br0" timeOffset="3673.9638">13812 5357 479 0,'-14'34'29'0,"14"4"41"0,0-7-19 15,0-6-23-15,0-12-9 16,0-7-1-16,19-6 6 16,33-9 6-16,32-30 5 15,23-7-8-15,-9 2-6 16,-19 19 6-16,-22 24 4 16,-19 1-12-16,-29 35-6 15,-9 24-2-15,0 5-6 16,-33 1-5-16,0-20-23 15,14-19-70-15,19-26-108 16,33-26-414-16</inkml:trace>
  <inkml:trace contextRef="#ctx0" brushRef="#br0" timeOffset="4243.7815">15159 4977 220 0,'0'0'233'16,"0"0"-200"-16,0 0-8 15,0 3 36-15,0 17-24 16,0 7-15-16,0 7 5 16,-11 6 0-16,3 3-19 15,-12-5-8-15,12-3 0 16,3-9-14-16,5-8-51 16,0-7-83-16,0-11-110 0</inkml:trace>
  <inkml:trace contextRef="#ctx0" brushRef="#br0" timeOffset="4453.74">15475 4877 410 0,'0'0'53'15,"0"23"-29"-15,0 6 17 16,-6 6-8-16,-2 4-17 15,-5 4-4-15,-1 2-6 16,0-4-6-16,-10 2-1 16,5-8-9-16,-8-6-74 15,2-8-125-15</inkml:trace>
  <inkml:trace contextRef="#ctx0" brushRef="#br0" timeOffset="4679.928">14911 4935 9 0,'0'-12'460'0,"0"12"-426"16,13-4 14-16,47 0 6 16,6 4-12-16,24-5-13 15,2 0-8-15,1 0-7 0,-9-1-9 16,-4 1-5-16,-15 1-7 15,-13 4-41-15,0 0-105 16,2 0-197-16</inkml:trace>
  <inkml:trace contextRef="#ctx0" brushRef="#br0" timeOffset="5069.6771">14624 5577 420 0,'0'0'39'0,"52"0"1"16,33 0 32-16,13-5-21 15,27-11-10-15,6-6-9 16,0 1-12-16,-8 0-5 0,-25 5-7 15,-14-2-8-15,-18 2-8 16,-25 10-21-16,-14-1-78 16,-8 1-140-16</inkml:trace>
  <inkml:trace contextRef="#ctx0" brushRef="#br0" timeOffset="5585.7608">15257 5649 269 0,'-6'0'76'16,"6"0"-25"-16,-5 0 13 16,2 0-20-16,-16 0-23 15,-11 0-8-15,-5 7-10 0,-12 15 10 16,-5 12 11-16,6 4 7 15,-3 13-4-15,16 3-3 16,12 4-7-16,-4-2 3 16,25-9-10-16,0-12-7 15,11-12-1-15,43-17 5 16,25-6 6-16,11 0 1 16,-5-27-3-16,-14-2 10 15,-30 3-2-15,-28-3-3 16,-13 7-7-16,-27 3-6 15,-63 10-3-15,-11 9-9 16,3 0-3-16,22 0-13 16,24 0-22-16,30 3-16 0,11-2-49 15,11-1-78 1</inkml:trace>
  <inkml:trace contextRef="#ctx0" brushRef="#br0" timeOffset="6150.1555">15009 4800 61 0,'-6'0'196'0,"-2"0"-176"0,8 0 13 16,0 0 21-16,0 3-9 16,-11 7-4-16,3 3-4 15,-11 5 11-15,0 3-15 16,0 7-7-16,-3 6-7 15,-16 10 7-15,-9 22-8 16,-13 15-5-16,-11 22 2 16,1 16 3-16,10 4 1 15,13-1-6-15,34-7-10 16,13-14-3-16,0-12-2 16,41-7-8-16,16-12-13 15,8-14-12-15,1-5-37 0,-1-11-64 16,-19-13-188-16</inkml:trace>
  <inkml:trace contextRef="#ctx0" brushRef="#br0" timeOffset="6689.7668">16058 5276 344 0,'0'0'52'15,"0"0"1"-15,30 3 21 16,0 13-10-16,14 6-10 16,8 2-10-16,-6 7-8 15,-5 2-11-15,5 3-10 16,-7-1-14-16,-20 0-1 15,-11-6-5-15,-3-6-14 16,1-9-45-16,-6 5-92 16,0-18-81-16</inkml:trace>
  <inkml:trace contextRef="#ctx0" brushRef="#br0" timeOffset="6853.7315">16680 5222 352 0,'-74'45'183'16,"-29"18"-123"-16,-33 17 30 16,-9 8-29-16,-19 1-40 15,20-7-21-15,32-22-4 16,47-23-44-16,65-37-146 16</inkml:trace>
  <inkml:trace contextRef="#ctx0" brushRef="#br0" timeOffset="7393.7309">16615 4889 340 0,'0'19'129'0,"0"2"-63"15,19 14 7-15,41 4-13 16,24 9-25-16,-5 10-6 16,-8 12 1-16,-24 23 0 15,-42 18-1-15,-5 17-9 16,-71 4-5-16,-46 4-10 16,-14-17-5-16,19-25-10 15,28-36-59-15,62-47-71 16,22-19-179-16</inkml:trace>
  <inkml:trace contextRef="#ctx0" brushRef="#br0" timeOffset="7740.1676">17531 5460 490 0,'0'0'196'16,"0"3"-171"-16,35 4 5 16,42-3-17-16,10-4-10 15,-11 0-3-15,-2-18-7 16,-9-7-23-16,14-6-86 16,-8 3-231-16</inkml:trace>
  <inkml:trace contextRef="#ctx0" brushRef="#br0" timeOffset="7941.6693">18403 5106 715 0,'-19'3'23'15,"19"44"-16"-15,-13 22 28 16,-1 17 7-16,-11 8-35 15,-2-1-7-15,8-11-1 16,0-17-12-16,19-21-71 16,0-26-161-16</inkml:trace>
  <inkml:trace contextRef="#ctx0" brushRef="#br0" timeOffset="27015.4458">22035 6151 12 0,'6'-13'45'0,"13"-4"-3"15,-11-1 30-15,3-4-18 16,2-2-21-16,-4 4-14 16,4 3-9-16,-7 2 4 0,-1 5-2 15,-5 0 16 1,0 2 4-16,0 3 5 0,0 2 8 16,0-1-8-16,0 2 0 15,0 2-7-15,0 0 2 16,0 0-8-16,0 0-2 15,0 0-3-15,0 0-6 16,0 0-7-16,0 26 2 16,0 17 32-16,6 6-24 15,-6 4-12-15,0 1-2 16,0-4-2-16,0-8-8 16,0-10-13-16,0-14-29 0,0-16-30 15,0-2-30 1,8-15-25-16</inkml:trace>
  <inkml:trace contextRef="#ctx0" brushRef="#br0" timeOffset="27247.5666">22551 5777 423 0,'-20'0'26'15,"20"5"-17"-15,0 24 7 0,0 15 7 16,0 9-12-16,0 4-3 16,0 2 2-16,-10-2-5 15,1 0-3-15,1-6-2 16,-5-9-21-16,2-15-46 16,2-16-52-16,-15-11-111 15</inkml:trace>
  <inkml:trace contextRef="#ctx0" brushRef="#br0" timeOffset="27503.7113">21738 5871 402 0,'0'-13'65'16,"60"-5"-58"-16,46-4 42 15,25-2-1-15,11 2-15 16,-11 6-5-16,0 4-2 16,-19 4-12-16,-25 6-12 15,-11 2-2-15,-10 0-1 16,-15 0-10-16,-15 8-26 16,-6 14-60-16,-14 8-48 15,-16 16-46-15</inkml:trace>
  <inkml:trace contextRef="#ctx0" brushRef="#br0" timeOffset="27765.772">21495 6748 315 0,'0'3'58'15,"47"-3"27"-15,45 0 1 16,45-24-23-16,21-15-14 16,19-7-11-16,-8 2-4 15,-24 7-8-15,-39 11-15 16,-30 7-11-16,-21 14-1 16,-22 5-18-16,-1 0-50 0,-4 13-64 15,-9 21-55 1,-19 4-120-16</inkml:trace>
  <inkml:trace contextRef="#ctx0" brushRef="#br0" timeOffset="28141.5067">22540 6677 340 0,'-41'0'51'16,"0"11"-23"-16,-11 26 1 16,-27 10-10-16,-17 12-3 15,-4 11-2-15,-9 10 19 16,16 13 4-16,14 8 6 16,35-8-6-16,31-10-13 15,13-20-10-15,5-22-2 16,66-20-8-16,22-21 6 15,24 0 0-15,8-42-2 16,-8-16-1-16,-24 0 12 16,-46 7 1-16,-37 8-8 15,-10 16-6-15,-65 9-1 16,-44 18-5-16,-11 0-20 16,11 0-22-16,35 15-15 15,33 0-46-15,41-5-80 0,0-10-173 16</inkml:trace>
  <inkml:trace contextRef="#ctx0" brushRef="#br0" timeOffset="28477.0976">23298 6397 402 0,'-19'0'142'16,"19"0"-134"-16,0 9 37 15,0 17 4-15,40-3-13 16,26 13 0-16,10 1 3 15,-2 4-1-15,-3 4-12 16,-11-4-11-16,-14 4-14 16,0-9-1-16,-7 0-11 15,-20-15-30-15,0-6-51 16,3-9-57-16,-12-6-89 16</inkml:trace>
  <inkml:trace contextRef="#ctx0" brushRef="#br0" timeOffset="28643.2732">23895 6311 615 0,'-145'78'32'0,"9"24"39"16,-17 13-29-16,-5-1-37 16,22-18-5-16,46-25-17 15,54-27-62-15,36-30-73 16,55-14-73-16</inkml:trace>
  <inkml:trace contextRef="#ctx0" brushRef="#br0" timeOffset="28994.5688">24399 6362 380 0,'0'0'65'0,"6"0"20"16,29 0 4-16,22 0-28 16,9 0-19-16,-6 0-17 15,-3-6-20-15,-16-2-5 16,-14-2-4-16,-16-1-28 16,-3 11-76-16,-8 0-165 15</inkml:trace>
  <inkml:trace contextRef="#ctx0" brushRef="#br0" timeOffset="29137.6711">24399 6362 212 0,'139'147'413'16,"-128"-147"-347"-16,44 7 6 16,21-7-66-16,11 0-6 15,11-17-71-15,-8-34-193 16</inkml:trace>
  <inkml:trace contextRef="#ctx0" brushRef="#br0" timeOffset="35501.7376">26291 5989 255 0,'0'-1'89'0,"0"1"-48"16,0 0-5-16,0 0-11 16,0 0-4-16,0 0 16 15,0-3 20-15,0 3-9 16,-5 0-3-16,0 0-6 15,-4 0-8-15,4 0-2 16,-3 0-3-16,-11 0-5 16,-20 18-7-16,-31 29-8 0,-18 20-5 15,4 13 1-15,24 13-2 16,30 4 2-16,30-6 0 16,0-11-1-16,49-27-1 15,49-32 0-15,36-21 3 16,35-28 6-16,16-45 2 15,3-26-2-15,-38-6 0 16,-38 3 6-16,-66 15 7 16,-46 21-9-16,-71 16-8 15,-95 26 0-15,-49 14-5 16,-1 10-11-16,53 0-22 16,78 0-26-16,85 0-70 15,0-19-160-15</inkml:trace>
  <inkml:trace contextRef="#ctx0" brushRef="#br0" timeOffset="53735.5326">22261 9172 262 0,'3'0'88'0,"3"0"-69"16,7 0 4-16,-2 10 15 15,-3 15 7-15,1 9-13 16,1 9-6-16,-10 4 7 15,0 5-7-15,0 3-13 16,0 5-9-16,0-1-2 16,0 4-1-16,-27-6-1 15,8-8-1-15,0-10-26 16,5-17-49-16,14-15-69 16,0-7-130-16</inkml:trace>
  <inkml:trace contextRef="#ctx0" brushRef="#br0" timeOffset="53969.4088">22499 9328 304 0,'0'-1'45'16,"0"-3"23"-16,0 4-39 15,8 0-12-15,6 0 15 16,-4 8 2-16,-1 23-12 15,-9 11-12-15,0 11-6 0,0 5-2 16,-22 5-2 0,-5 1 0-16,-3-2-15 0,2-6-52 15,1-10-70-15,8-19-79 16</inkml:trace>
  <inkml:trace contextRef="#ctx0" brushRef="#br0" timeOffset="54267.2685">22120 9101 245 0,'0'-8'90'0,"0"5"-57"16,0-1 4-16,46-2-12 15,19-1 25-15,25-5-12 16,14-5 8-16,11-6 0 16,21-2-7-16,0-1-19 15,-16 6-7-15,-30 8-10 16,-16 11-3-16,-28 1 0 16,-13 0-12-16,-22 18-31 15,-11 8-52-15,0 11-47 16,-30 11-101-16</inkml:trace>
  <inkml:trace contextRef="#ctx0" brushRef="#br0" timeOffset="54561.3114">21727 10102 190 0,'0'2'207'16,"25"1"-177"-16,40-3 67 15,22 0-30-15,31 0-24 16,18-18-5-16,14-7-3 16,-6-6-4-16,-18 11-17 0,-28-1-9 15,-19 9-3-15,-22-1-1 16,-16 6-1-16,-8-1-14 15,-6 6-33-15,-8 2-32 16,-8 0-55-16,-3 0-62 16</inkml:trace>
  <inkml:trace contextRef="#ctx0" brushRef="#br0" timeOffset="54935.4411">22425 10277 425 0,'0'-1'20'0,"0"1"26"15,-5 0-33-15,-9 0-2 16,-19 8-1-16,-13 33 9 16,-30 11 6-16,-9 12 0 15,20 9-6-15,-1 2 4 16,25-2 1-16,33-8-5 15,8-12-8-15,8-16-6 16,66-20-3-16,16-17-1 16,35 0 3-16,-2-28 7 15,-8-15 2-15,-20-10 5 16,-49 10-5-16,-32 6-1 16,-14 8 1-16,-52 12 4 15,-41 6-16-15,-10 6-1 0,18 5-3 16,25 0-15-16,33 0-22 15,22 0-30-15,5 0-54 16,32 0-66-16,58-13-56 16</inkml:trace>
  <inkml:trace contextRef="#ctx0" brushRef="#br0" timeOffset="55355.438">23548 9795 468 0,'0'0'48'0,"0"0"-6"0,6 22 5 15,46 7 8-15,8 13-29 16,5 0 9-16,1 6-7 15,-9 3-15-15,-16-5-4 16,-3 3-7-16,-11-5-2 16,-8-9-2-16,-5-11-17 15,-14-10-37-15,0-14-41 16,0 0-43-16,0-37-21 16</inkml:trace>
  <inkml:trace contextRef="#ctx0" brushRef="#br0" timeOffset="55521.4585">24039 9737 319 0,'-52'0'169'16,"-21"22"-105"-16,2 28 5 15,-22 29-13-15,-5 11-13 16,-6 7-25-16,-2-1-14 16,30-19-4-16,29-23-23 15,34-19-54-15,13-18-70 16,33-17-31-16</inkml:trace>
  <inkml:trace contextRef="#ctx0" brushRef="#br0" timeOffset="55873.3315">24732 9760 99 0,'0'0'360'0,"0"0"-334"0,46 0 50 16,20 0-31-16,-6 0-33 15,5 0-9-15,-19 0-3 16,-7-3 0-16,-18-3-19 16,-10 4-50-16,3 2-91 15</inkml:trace>
  <inkml:trace contextRef="#ctx0" brushRef="#br0" timeOffset="56031.4679">24680 9992 496 0,'0'0'119'0,"19"0"-78"0,30 0-23 15,28 0-18-15,-4-14 0 16,17-21-91-16,-16-14-251 15</inkml:trace>
  <inkml:trace contextRef="#ctx0" brushRef="#br0" timeOffset="56555.2877">26411 9491 310 0,'0'-3'75'15,"0"3"-21"-15,0 0-18 16,0 0 17-16,0 0-11 16,0 8 4-16,0 17 7 15,0 19-13-15,0 9-4 16,0 10-15-16,0 10-9 16,0 2-6-16,-8 1-5 15,-5-7-1-15,2-10-1 16,3-11-6-16,8-18-29 15,0-21-41-15,0-9-38 16,0-16-15-16,46-35-74 0</inkml:trace>
  <inkml:trace contextRef="#ctx0" brushRef="#br0" timeOffset="56757.357">26812 9510 94 0,'0'0'406'15,"0"0"-371"-15,0 8-8 16,0 24 26-16,0 7-15 16,0 11-15-16,0 4-1 15,0 7-8-15,0 1-11 16,0 0-3-16,-3-8 0 16,-2-4-12-16,-9-6-28 0,4-10-62 15,-12-13-90 1</inkml:trace>
  <inkml:trace contextRef="#ctx0" brushRef="#br0" timeOffset="57035.3505">25893 9491 538 0,'-13'0'58'15,"13"-3"-17"-15,0 0-9 0,87-7 0 16,30-5 19 0,47-7-13-16,24-5-3 0,-3-8 8 15,6 0-6-15,-8 4-16 16,-28 1-5-16,-37 8-3 16,-45 11-7-16,-35 5-6 15,-29 6 0-15,-9 0-1 16,0 0-19-16,-20 8-56 15,-34-8-144-15</inkml:trace>
  <inkml:trace contextRef="#ctx0" brushRef="#br0" timeOffset="66092.6672">24857 7327 363 0,'-11'0'95'0,"9"0"-77"16,2 0 35-16,0 0-11 15,0 0-13-15,0 0-7 16,0 0 1-16,0 15-4 16,0 13 13-16,21 12-8 15,18 5-9-15,1 4-6 16,4 4-6-16,-3 4-1 15,-8-3-2-15,5 0 0 16,-16-4 0-16,8-9-3 16,-11-16-23-16,-6-12-23 0,-4-13-36 15,15 0-32-15,3-31-71 16</inkml:trace>
  <inkml:trace contextRef="#ctx0" brushRef="#br0" timeOffset="66333.074">25613 7153 137 0,'-60'0'372'16,"-14"44"-367"-16,-2 14 36 15,-12 21-7-15,-21 9-24 0,8 10-8 16,-8-7-2-1,17-7 0-15,13-14 0 0,21-21-7 16,26-15-15-16,23-16-11 16,9-10-25-16,0-8-39 15,19 0-25-15</inkml:trace>
  <inkml:trace contextRef="#ctx0" brushRef="#br0" timeOffset="66619.241">25683 7541 338 0,'0'-2'135'0,"0"-3"-120"16,52-8 30-16,14-4 1 16,13-2-12-16,0-2-26 15,-6 6-6-15,-21 7-2 16,-27 1-2-16,-6 7-29 0,-11 0-57 16,-3 0-83-1</inkml:trace>
  <inkml:trace contextRef="#ctx0" brushRef="#br0" timeOffset="66807.1779">25757 7787 533 0,'57'-2'76'0,"31"-11"-29"16,7 0 18-16,-2 4-56 15,-14 0-9-15,-22 3-24 16,-11 6-81-16,-13 0-95 16</inkml:trace>
  <inkml:trace contextRef="#ctx0" brushRef="#br0" timeOffset="69701.3272">27145 7078 256 0,'0'0'161'0,"0"0"-138"0,0 0 28 15,0 0-5 1,0 0-13-16,0 0-8 0,0 0 9 16,0 0-8-1,-19 0-8-15,-22 12-11 0,-22 16-4 16,-2 22 5-16,-3 15 1 16,-9 14 0-16,17 8-3 15,8 2 2-15,25-8 0 16,22-11-1-16,5-16-3 15,11-17 1-15,54-19-2 16,33-18 3-16,17-7 9 16,27-43 4-16,2-20-1 15,-19-12-1-15,-15-5 4 16,-37 7 0-16,-27 13-9 0,-32 9-5 16,-14 15-4-16,-27 6 0 15,-63 10-2-15,-25 17-1 16,-16 10-2-16,22 0 0 15,11 0-7-15,44 0-26 16,10 0-33-16,22 2-30 16,17 4-89-16,5-5-210 15</inkml:trace>
  <inkml:trace contextRef="#ctx0" brushRef="#br0" timeOffset="71351.0923">23508 11793 112 0,'0'0'45'0,"0"0"10"16,0-4 9-16,0 4-20 15,0 0 3-15,0-2-2 16,0 2 9-16,0-2-7 16,0 2-9-16,0 0-2 15,0 0 2-15,0 0-7 16,0 0-8-16,0 0-4 16,0 0-10-16,8 25-5 15,24 17 21-15,15 9-11 16,-4 8-7-16,9 4-3 15,-5 2-2-15,-7 0-2 16,-1-1 1-16,-7-4-1 16,-4-12-1-16,-9-4-3 0,-6-17-27 15,-7-15-36-15,-6-7-60 16,0-5-66-16</inkml:trace>
  <inkml:trace contextRef="#ctx0" brushRef="#br0" timeOffset="71575.016">24050 11800 537 0,'-38'0'22'0,"-22"37"-13"0,-5 23 11 15,-25 17-14 1,-14 11-6-16,-2 2 1 0,2-2-1 15,11-17 0-15,28-19-6 16,27-22-35-16,10-17-51 16,28-13-12-16,0 0-56 15</inkml:trace>
  <inkml:trace contextRef="#ctx0" brushRef="#br0" timeOffset="71853.3727">24380 11962 391 0,'0'0'78'15,"14"0"-51"-15,29 0 23 16,23-4-5-16,-1 0-27 16,-10-5-15-16,-9 8-3 15,-8 1-2-15,-19 0-31 16,0 0-69-16,-19 14-101 16</inkml:trace>
  <inkml:trace contextRef="#ctx0" brushRef="#br0" timeOffset="72019.2819">24544 12187 645 0,'41'15'71'16,"29"-12"-57"-16,15 3 3 15,0-6-17-15,-20 0-116 16,-11 0-200-16</inkml:trace>
  <inkml:trace contextRef="#ctx0" brushRef="#br0" timeOffset="73780.6687">26095 11450 333 0,'27'-25'43'0,"-8"3"10"16,9 1 10-16,-9 3-17 16,-11 4-6-16,-3 4 11 15,-5 3-3-15,0 4-4 16,0 1-4-16,0 2-8 15,0 0-8-15,0 0-6 16,-5 0-2-16,-36 0-9 16,-24 17-7-16,-14 23 1 0,-14 15-1 15,-3 19 0-15,-2 14-1 16,6 18 1-16,26 15 0 16,14 4 0-16,25-13 0 15,27-17-2-15,0-28 2 16,41-25-1-16,35-23-1 15,31-19 0-15,15-19 2 16,4-27 7-16,-9-14 3 16,-38 1 5-16,-38 7 4 15,-41 7-10-15,0 11-1 16,-87 11 0-16,-30 16-8 16,-20 7-1-16,6 0-7 0,30 17-15 15,50-4-24-15,32-6-50 16,19-2-58-16,0-5-78 15</inkml:trace>
  <inkml:trace contextRef="#ctx0" brushRef="#br0" timeOffset="92896.8383">7696 6650 227 0,'-19'0'138'16,"13"0"-134"-16,6 0 16 16,0 0-2-16,0 0-3 15,6 3 20-15,18-1-3 16,9 5 2-16,-11 3 1 15,16 6 3-15,-11 3-3 16,6 7-10-16,11 2-10 16,-12 4 0-16,4 1 0 15,2 1-7-15,-11 4-4 0,3-5-4 16,-13-2 0-16,-4-13-4 16,6-7-11-1,-8-11-23-15,-3 0-56 0,6-10-47 16,-3-20-173-16</inkml:trace>
  <inkml:trace contextRef="#ctx0" brushRef="#br0" timeOffset="93161.0187">8228 6640 150 0,'-20'-5'270'15,"-1"5"-245"1,21 0 8-16,-30 7 3 0,-6 26 16 16,-24 4-18-16,-11 8-15 15,-5 2 2-15,2-2 0 16,9-8-10-16,19-7-8 16,7-8-3-16,26-7-2 15,5-6-9-15,8-7-24 16,0-2-38-16,32 0-6 15,36 0-51-15</inkml:trace>
  <inkml:trace contextRef="#ctx0" brushRef="#br0" timeOffset="93534.9846">8429 6787 155 0,'-5'0'100'0,"5"0"-43"0,0 5 9 16,0-4-9-16,0-1-11 16,46 0 1-16,11 0-13 15,12-1 0-15,2-9 1 16,5 0-13-16,-27 3-6 16,-11 0-14-16,-13 6-2 15,-17-2-3-15,-3 3-18 16,9 0-49-16,0 0-75 15,-14 11-191-15</inkml:trace>
  <inkml:trace contextRef="#ctx0" brushRef="#br0" timeOffset="93745.2416">8484 7038 270 0,'0'0'122'15,"19"0"-73"-15,41 0 38 16,11-3-42-16,-6-2-1 16,-5-2-22-16,-8 4-8 15,-19 0-9-15,-3 3-5 16,0-2-6-16,0-2-33 16,11 2-105-16,-3-12-193 15</inkml:trace>
  <inkml:trace contextRef="#ctx0" brushRef="#br0" timeOffset="94367.3927">9924 6419 178 0,'0'0'89'15,"0"0"-50"-15,0 0 18 16,0-2-15-16,0 2 1 16,0 0-2-16,0 0-6 15,0 0 0-15,-14 0 5 16,8 0-12-16,-2 0-11 16,-3 0-3-16,-16 0-1 15,-6 0-8-15,-13 20-3 16,-11 10-1-16,-11 12 3 15,-9 7 3-15,4 11 1 0,7 10 6 16,14 3 10-16,6 5-3 16,8-7-5-16,32-1-9 15,6-11-3-15,0-16-3 16,52-12 2-16,14-19-3 16,18-12 6-16,14 0 1 15,14-26-3-15,-19-12-2 16,-17 0-1-16,-29 6 2 15,-34 5 2-15,-13 8 4 16,-41 9 1-16,-57 3-10 0,-25 7-2 16,12 0 0-1,18 13-9-15,36-1-12 0,38-3-25 16,19-9-24-16,0 0-33 16,57 0-80-16</inkml:trace>
  <inkml:trace contextRef="#ctx0" brushRef="#br0" timeOffset="94929.0956">10433 6769 82 0,'0'-3'176'15,"-11"3"-130"-15,3 0 15 16,3 0-9-16,-1 0-3 15,-2 0-5-15,8 0-12 16,0 0-8-16,-11 0-3 16,11 0 5-16,-2 16 6 0,2 6-4 15,-11 9 5 1,3 11-7-16,-3 7 1 0,-3 5-7 16,6 1-3-16,-6 5-3 15,3-11-6-15,9-11-5 16,2-13-3-16,0-18 0 15,0-7 0-15,0-13 2 16,16-35 3-16,36-15-4 16,13-7-1-16,1 12 1 15,-9 6-1-15,-3 22 2 16,-2 10 0-16,-14 17 1 16,1 3 5-16,-12 20 2 15,0 34 16-15,-27 17-8 0,0 17-10 16,0-6-8-1,0-10 0-15,-8-18-18 0,-3-33-88 16,3-21-217-16</inkml:trace>
  <inkml:trace contextRef="#ctx0" brushRef="#br0" timeOffset="98240.9232">11622 6880 168 0,'0'-1'102'0,"0"1"-55"0,0 0 3 16,0 0-5 0,0 0 2-16,0-2-10 0,0 2 1 15,0 0-11-15,0 0 2 16,-8 0 2-16,8 0-6 15,0 0-10-15,-11 2-8 16,3 20 3-16,-6 10 3 16,9-1-8-16,5 0-3 15,0-3-2-15,0-5 0 16,5-9 0-16,36-7 2 16,11-7 2-16,13-3 5 15,-5-29-1-15,3-1-1 16,-22-4-5-16,-22 8-1 15,-11 2 1-15,-8 7-1 16,0 7 1-16,-8 0 0 0,-30 12 1 16,-3-1-3-16,17 2-2 15,4 0-11-15,18 0-22 16,2 0-24-16,0 0-49 16,27 0-86-16</inkml:trace>
  <inkml:trace contextRef="#ctx0" brushRef="#br0" timeOffset="98579.0909">12315 6926 245 0,'0'0'57'0,"0"5"-26"16,0 5 17-16,0 7 0 15,0 5-13-15,0 3-7 16,0 8 5-16,0 1-7 16,-6-4-12-16,-18-10-9 15,16-9-4-15,8-11-1 16,0 0 4-16,0-26 11 16,0-21-10-16,38-4-3 15,8 4 14-15,9 6 4 16,2 7 2-16,-11 17-9 15,1 4-11-15,-20 5-2 16,3 8-4-16,-8 0-17 16,2 0-33-16,14 8-49 0,-2 7-73 15</inkml:trace>
  <inkml:trace contextRef="#ctx0" brushRef="#br0" timeOffset="99282.8583">13495 6614 3 0,'14'-3'136'0,"-14"-1"-38"16,0 4-22-16,0-1-14 16,0 1-21-16,0-2-11 15,0-2-12-15,0 0-9 16,0-1 8-16,0-3 6 0,0 0 4 16,0 7 3-1,0 1-1-15,0 0 5 0,0 0-10 16,0 0-9-16,0 0-4 15,-5 0 4-15,-23 4-5 16,-10 29-2-16,-8 17 0 16,-14 9 0-16,13 8-4 15,1 6-3-15,19-2 3 16,21-7-4-16,6-9 0 16,0-12-4-16,52-14-3 15,-5-12-5-15,13-10-15 16,0-7-27-16,5 0-81 15,-13 0-124-15</inkml:trace>
  <inkml:trace contextRef="#ctx0" brushRef="#br0" timeOffset="99665.2724">13812 6792 256 0,'0'0'97'16,"0"0"-15"-16,5 9-10 16,22 9-18-16,17 4-15 15,-11 2-12-15,8 6-4 16,-9 3-10-16,1 3-3 16,-8-5-4-16,2 4-6 15,-13-8-1-15,5-4-8 16,-19-13-21-16,0-10-43 15,5 0-36-15,9-23-117 16</inkml:trace>
  <inkml:trace contextRef="#ctx0" brushRef="#br0" timeOffset="99958.921">14210 6808 158 0,'-6'0'144'15,"6"0"-107"-15,0 0-9 16,0 0-14-16,0 0 13 16,-8 0 2-16,8 0 7 15,-13 0 2-15,7 6 0 16,-21 11-18-16,-6 6 2 0,-11 3-6 16,-16 10 4-16,-13 4-1 15,2 3-3-15,-8 4-6 16,13-6-4-16,20 2 0 15,8-12-4-15,19-8-2 16,5-8-2-16,14-10-12 16,0-5-39-16,0 0-76 15,52-3-155-15</inkml:trace>
  <inkml:trace contextRef="#ctx0" brushRef="#br0" timeOffset="100310.71">14589 6921 467 0,'0'0'33'0,"32"0"-7"0,15 0 17 15,-1 0-13-15,6 0-16 16,-6 0-11-16,-7 0-3 15,-12 0-4-15,-19 0-30 16,22 0-100-16,-22 0-286 16</inkml:trace>
  <inkml:trace contextRef="#ctx0" brushRef="#br0" timeOffset="100504.8983">14589 6921 418 0,'172'161'49'0,"-134"-153"36"15,3-5-61-15,-3-1-3 16,-11 0-21-16,-13-2 0 16,-3 0-29-16,-3 0-71 15,5 0-208-15</inkml:trace>
  <inkml:trace contextRef="#ctx0" brushRef="#br0" timeOffset="100971.0865">15559 6839 181 0,'-27'12'137'16,"-19"10"-98"-16,2 3 0 15,3 5-1-15,9 4 8 16,2 3 8-16,13 2-10 16,6 3-3-16,11 0-3 0,0 0-15 15,19-5-10-15,47-9-7 16,13-13 2-16,11-15-4 16,3 0 5-16,-6-25-2 15,-3-10 3-15,-26-9 12 16,-17 6-10-16,-28-3-8 15,-13 3-2-15,-27 1-2 16,-47 4-2-16,-2 11-7 16,16 7-5-16,22 9-12 15,24 2-27-15,14 4-55 16,0 0-97-16</inkml:trace>
  <inkml:trace contextRef="#ctx0" brushRef="#br0" timeOffset="101344.8384">16508 6748 253 0,'0'0'126'0,"0"0"-83"16,0 17 19-16,-11 10 9 15,-2 7-17-15,-6 4-13 16,0 4-4-16,5 3-8 15,6-1-16-15,-3 0-12 16,3-3-1-16,2-4-6 16,6-10-10-16,0-4-24 15,0-14-54-15,-13-9-41 16,4 0-9-16</inkml:trace>
  <inkml:trace contextRef="#ctx0" brushRef="#br0" timeOffset="101510.7985">16195 6999 357 0,'0'0'130'0,"0"0"-63"15,41 0 15-15,24 0-8 16,6 0-43-16,8 0-25 16,-8 0-6-16,-6-11-6 15,9-11-49-15,-9-16-154 16</inkml:trace>
  <inkml:trace contextRef="#ctx0" brushRef="#br0" timeOffset="102155.0574">17531 6581 41 0,'-14'-3'300'0,"9"3"-245"16,-9 0 5-16,-5 0 2 0,-14 0-11 16,-13 5-24-16,2 12-15 15,-10 4-1-15,-12 13 11 16,6 9 2-16,-2 7-3 16,2 8 3-16,8 1-8 15,11 2 0-15,22-10-7 16,19-8-6-16,0-10-1 15,33-14 1-15,40-11 1 16,23-8 2-16,2 0-2 16,-6-26 0-16,-12-5-1 15,-34-1-1-15,-32 3 0 16,-14-5 2-16,-28 12-3 0,-43 2-1 16,-8 11-14-16,25 5-26 15,16 4-16-15,19 0-62 16,19 0-38-16,0 0-84 15</inkml:trace>
  <inkml:trace contextRef="#ctx0" brushRef="#br0" timeOffset="102552.804">17708 6886 274 0,'0'0'18'16,"0"0"31"-16,0 0 1 0,0 8 0 15,0 8 4-15,0 9 12 16,-5 13-11-16,-9 4-9 16,6 10-13-16,-9-6-13 15,4-8-13-15,5-14-3 16,8-15-4-16,0-9 0 15,0-9 0-15,40-36 1 16,18-13-1-16,7-4-4 16,3 3 3-16,-10 9 1 15,-1 21 0-15,-16 11 4 16,-14 15 2-16,3 3 1 16,-14 8 5-16,-5 27 8 0,-3 12-2 15,-8 7-12-15,0-3-6 16,0-4-11-16,0-8-29 15,0-11-33-15,0-13-58 16,28-15-134-16</inkml:trace>
  <inkml:trace contextRef="#ctx0" brushRef="#br0" timeOffset="102800.2431">18515 6569 493 0,'0'0'76'0,"0"19"-72"15,0 18 39-15,0 17 8 16,0 10-21-16,0 12 3 16,0 15 5-16,-46 23 1 15,-28 6-16-15,-16-3-14 16,-8-18-9-16,13-25-2 15,20-26-40-15,30-33-129 16,16-15-304-16</inkml:trace>
  <inkml:trace contextRef="#ctx0" brushRef="#br0" timeOffset="121974.6735">6420 7964 38 0,'0'2'314'16,"0"6"-303"-16,0-4 75 16,0-1-51-16,33-3 5 15,-9 0-3-15,3 0-10 16,-8 0 3-16,1 0-3 16,7 5-2-16,6 9-5 0,10 8 2 15,-2 12-7-15,5-2-8 16,1 5 2-16,-4-1-3 15,-2-1-5-15,-8-1 0 16,-8-5-1-16,-4-1-1 16,-7-11-11-16,-3-8-31 15,-8-5-57-15,2-4-66 16,-5-27-218-16</inkml:trace>
  <inkml:trace contextRef="#ctx0" brushRef="#br0" timeOffset="122266.9689">7211 7866 368 0,'-39'0'25'16,"-2"11"4"-16,-2 13-5 15,-17 11 6-15,-19 7-7 16,0 8-5-16,-25 12-6 16,0 5-1-16,4 1 4 15,-4-6-9-15,19-10-6 16,25-15 0-16,22-13 0 16,19-12-6-16,19-12-20 15,0 0-47-15,38 0-50 0,33-24-86 16</inkml:trace>
  <inkml:trace contextRef="#ctx0" brushRef="#br0" timeOffset="122604.6151">7257 8122 87 0,'0'0'187'0,"0"0"-170"15,27 0 30-15,11 0 9 16,9 0 8-16,26 0-11 15,4-8-5-15,2-3-3 16,-8 4-25-16,-17 1-13 16,-16 6-7-16,-5 0 0 15,-14 0-4-15,0 0-38 16,-11 0-100-16,-8 6-177 16</inkml:trace>
  <inkml:trace contextRef="#ctx0" brushRef="#br0" timeOffset="122844.0671">7505 8304 347 0,'41'0'41'0,"5"0"37"15,12 0-26-15,7 0-42 16,-11 0-5-16,-10 0-4 16,-22 0-1-16,-11 0-3 15,-11 0-29-15,3 0-66 0,-3 0-75 16</inkml:trace>
  <inkml:trace contextRef="#ctx0" brushRef="#br0" timeOffset="123204.896">7557 7959 224 0,'-17'0'78'0,"9"0"-43"15,0 5 4-15,3 12 4 16,5 2-5-16,0 3 4 16,0 9 1-16,0 6-5 15,8 9 2-15,30 3 3 16,0-1-13-16,3 6-11 15,-3-10-11-15,3-2-6 16,-14-5-2-16,-2-3-3 16,2-10-15-16,-2 0-62 0,-3-9-88 15</inkml:trace>
  <inkml:trace contextRef="#ctx0" brushRef="#br0" timeOffset="123818.7702">9078 7748 292 0,'0'0'56'0,"0"0"-27"16,0 0 3-16,0-4 16 15,0 3-4-15,0-1 5 16,0-2-8-16,-5 2-16 0,-1-1 1 16,-2 3-2-1,3 0-4-15,-9 0-4 0,-13 0-1 16,-6 0-4-16,-19 16-7 16,-21 19-3-16,-12 10 0 15,1 10 0-15,10 19 1 16,-2 0 4-16,24 7 4 15,6-3-1-15,26-6-2 16,20-17-2-16,0-18 0 16,44-15 0-16,30-17 4 15,18-5-5-15,26-20 0 16,-1-24 0-16,-5-8-2 16,-33 1-1-16,-41 8 0 15,-38 8 1-15,0 9 1 0,-79 12-3 16,-25 8 0-16,-2 6-7 15,27 0-13-15,32 2-19 16,28 8-37-16,19-2-74 16,9-6-55-16</inkml:trace>
  <inkml:trace contextRef="#ctx0" brushRef="#br0" timeOffset="124336.7411">9545 8021 346 0,'-14'0'47'16,"14"0"-13"-16,0 0-17 15,-14 0-1-15,9 0 8 16,-9 4 28-16,6 16-9 16,-11 3 0-16,13 5-2 0,-13 6-6 15,0 3-9 1,-3 0-3-16,3 0-4 0,14-6-7 15,-3-9-8-15,8-7-4 16,0-11 1-16,0-4-1 16,0 0 5-16,13-17 3 15,28-24 1-15,17-7-5 16,-7 2 2-16,1 11-1 16,-5 12 2-16,-7 8 6 15,-1 12-1-15,-4 3-8 16,-5 7 1-16,-8 33-2 15,-17 11 4-15,-5 7 1 16,0 5-4-16,-27-6-4 16,-17-10-2-16,17-15-37 15,13-16-58-15,14-16-111 0</inkml:trace>
  <inkml:trace contextRef="#ctx0" brushRef="#br0" timeOffset="134022.7121">6971 10353 438 0,'-14'-4'35'0,"14"4"-6"16,0 0-11-16,0 0-12 15,0 0-2-15,0 0-1 16,0 0-2-16,0 0 3 16,0 0 0-16,0-2-4 15,0-3 0-15,25 3-5 0,21-4-91 16,-8-1-232-16</inkml:trace>
  <inkml:trace contextRef="#ctx0" brushRef="#br0" timeOffset="134219.1544">6902 10652 306 0,'0'0'217'0,"0"0"-199"16,9 0 3-16,42 0-11 16,1 0-10-16,-5 0-3 15,-9 0-101-15,-25-8-243 16</inkml:trace>
  <inkml:trace contextRef="#ctx0" brushRef="#br0" timeOffset="135246.3362">7644 10248 294 0,'0'0'51'0,"0"-7"-47"16,0 6 25-16,0 1 1 15,0 0-8-15,0 0 2 16,0 0-2-16,0 1 10 16,0 18 12-16,0 2-21 15,0 0-6-15,-5 0-7 16,-4-4-3-16,1-3-4 16,3-4-1-16,5-4 0 15,0-6-1-15,0 0 1 16,0 0-1-16,0 0 3 15,0 0 6-15,22-17 0 16,21-11-7-16,9-2 0 0,-3-3 2 16,8 6 4-16,-5 3 3 15,3-1 3-15,7 2-4 16,-7 4 3-16,-9 4-2 16,-2 6-1-16,-22 4 3 15,-11 5-6-15,-11 0-3 16,8 0-2-16,-8 0-2 15,13 10 11-15,-2 18 5 16,-8 5-5-16,-3 8-6 16,0 8-2-16,0 5-2 15,-46 8 0-15,-20 3-1 16,-2 6-1-16,-16 2 1 16,-6 3-1-16,2-4 0 0,9-11 0 15,22-18-2 1,19-21 2-16,24-10-2 0,14-12 1 15,0 0-3-15,0 0 1 16,38 0 0-16,42 0 3 16,23-8 7-16,17-4 2 15,-3 6-1-15,-19 3-2 16,-27 3-6-16,-24 0-2 16,7-2-32-16,-24-15-145 15</inkml:trace>
  <inkml:trace contextRef="#ctx0" brushRef="#br0" timeOffset="136776.6787">6780 11720 345 0,'0'0'84'0,"0"0"-54"15,0 0 11-15,0 0 2 16,0 0-15-16,0 0-13 16,0 0-13-16,0 0-2 15,0 0 0-15,5 0-1 16,22 0-30-16,12 0-140 15</inkml:trace>
  <inkml:trace contextRef="#ctx0" brushRef="#br0" timeOffset="136948.3108">6714 11974 423 0,'-8'4'39'16,"8"7"-33"-16,8-3-4 16,30 0-2-16,-18-2-52 15</inkml:trace>
  <inkml:trace contextRef="#ctx0" brushRef="#br0" timeOffset="139159.6466">7868 11340 57 0,'-9'-5'227'15,"4"3"-210"-15,5 2 8 16,0 0-10-16,0 0 4 16,0 0-6-16,-5 0 0 15,2 0 13-15,-3-3-2 16,1 3-10-16,5 0-6 16,-3 0-2-16,3 0 3 15,-5 0-2-15,-1 0 2 16,6 0 9-16,-8 0 0 15,8 0-6-15,0 0-1 0,0 0 9 16,0-2 1 0,0 0-5-16,0 2-6 0,0 0-2 15,0 0 0-15,0 0-5 16,0 0 1-16,0-3-2 16,0 3 1-16,0 0 1 15,0-3 1-15,0 3 5 16,0 0-1-16,0 0-1 15,0 0-5-15,0 0-1 16,0 0-2-16,0 0 1 16,0 0-1-16,0 0 0 15,0 0 1-15,0 0-1 16,0 0 3-16,0 0 2 16,0 0-1-16,0 0-1 15,-11 0-1-15,11 0-1 0,0 0 2 16,0 0-2-16,0-2 0 15,0 2 0-15,0 0 1 16,0 0 0-16,0 0-1 16,0 0-1-16,0 0 1 15,0 0 0-15,0 0 1 16,0 0 0-16,0 0-1 16,0 0-1-16,0 0 1 15,0 0-1-15,0 0 0 16,0 0 0-16,0 0 0 0,0 0 0 15,0 0 0 1,0 0 0-16,0 0 0 0,0 0 0 16,0 0 0-16,0 0 0 15,0 0 0-15,0 0 0 16,0 0 0-16,0 0 0 16,0 0 0-16,0 0 0 15,0 0 0-15,0 0 0 16,0 0 0-16,0 0 0 15,0 0 0-15,0 0 0 16,0 0 0-16,0 0 0 16,0 0 0-16,0 0 0 15,0 0 1-15,0 0-1 16,0 0 0-16,0 0 0 16,0 0 0-16,0 0 0 0,0 0 0 15,0 0 0-15,0 0 2 16,0 0-2-16,0 0 0 15,0 0 0-15,0 0 0 16,0 0 0-16,0 0 0 16,0 0 0-16,0 0 0 15,0 0 0-15,0 0 0 16,0 0 0-16,0 0 0 16,0 0 0-16,0 0 0 15,0 0 0-15,0 0 0 16,0 0 0-16,0 0 0 15,0 2 0-15,0 18 2 0,0 10 12 16,0 3-8 0,0 0 0-16,0 2-4 0,0-2-1 15,0-5 1-15,11-6-2 16,-11-11 0-16,8-4 0 16,-8-2-3-16,6-5-2 15,2 0-11-15,11-12-29 16,6-11-72-16,10 0-55 15,-5 10-47-15</inkml:trace>
  <inkml:trace contextRef="#ctx0" brushRef="#br0" timeOffset="139482.5521">8410 11212 137 0,'0'0'137'16,"-13"0"-99"-16,2 0-9 16,3 0-1-16,-1 12 3 15,-2 3-1-15,3 2-2 16,-3 10 10-16,-8 1 2 15,6 2-9-15,4 8-10 16,-4-3-11-16,13 7-6 0,-11-8-2 16,3-3-2-16,8-4-2 15,0-17-6-15,0-4-48 16,0-5-47-16,0-1-74 16</inkml:trace>
  <inkml:trace contextRef="#ctx0" brushRef="#br0" timeOffset="139896.6626">7742 11311 194 0,'-5'0'62'0,"2"-3"-17"16,-2 3-20-16,-1 0-16 15,-7 0 10-15,7 0 11 16,6 0 9-16,-3 0 1 16,3 0-17-16,0 0-8 15,0 0-3-15,0 0 1 16,0 0 11-16,14 8-15 15,13-6 0-15,14-2 7 0,22 0 10 16,16 0 1 0,27-26 1-16,39-6 0 0,-1 3-8 15,-2-1-5-15,-22 11-7 16,-25 7-7-16,-45 5-1 16,-12 5-1-16,-25 2-9 15,-2 0-39-15,-8 8-85 16,-3 12-154-16</inkml:trace>
  <inkml:trace contextRef="#ctx0" brushRef="#br0" timeOffset="140346.6001">9242 11155 299 0,'-19'0'119'0,"0"0"-107"0,0 14 1 16,-28 16 23-16,-5 18 0 15,-27 18-7-15,-13 11-1 16,-26 17-4-16,-12 8 1 16,4 0 0-16,-10 13-6 15,24-9-6-15,6-4-8 16,29-16-4-16,17-17-1 15,22-18-3-15,16-21-2 16,17-15-2-16,5-8-6 16,0-7-20-16,0 0-22 15,38-18-27-15,17-9-23 16,10-5-77-16</inkml:trace>
  <inkml:trace contextRef="#ctx0" brushRef="#br0" timeOffset="140780.5554">9185 11584 189 0,'0'0'82'0,"0"0"-26"15,0 0-13-15,0 0-13 0,0 0 0 16,-19 0 2-16,-9 0-1 16,-10 10-7-16,-3 11-6 15,-5 12-5-15,-11 7 0 16,-9 14-1-16,-7 9-1 16,7 6 3-16,1 4 7 15,13 5-4-15,19-8-1 16,14-10-1-16,19-16-6 15,0-19-3-15,25-17-3 16,45-8 5-16,4-11-3 16,24-28 1-16,-5-9-4 15,-22 4-1-15,-30 7 2 16,-36 9 8-16,-5 14 4 16,-46 14 6-16,-39 0-18 15,-13 4-3-15,19 18-7 0,38-4-31 16,30-2-71-16,11-12-134 15</inkml:trace>
  <inkml:trace contextRef="#ctx0" brushRef="#br0" timeOffset="148642.1628">5501 12774 272 0,'-19'0'192'0,"-3"0"-187"16,22 6-4-16,0 9-1 16,0-1-4-16,0-9-22 15,0-5-20-15,3 0-57 16,27 0-19-16</inkml:trace>
  <inkml:trace contextRef="#ctx0" brushRef="#br0" timeOffset="148866.5487">5356 13030 201 0,'0'0'185'0,"0"0"-175"16,0 0 43-1,0 3-16-15,22 2-33 0,3 0-4 16,-6-1-10-16,-19 4-73 16,0-4-99-16</inkml:trace>
  <inkml:trace contextRef="#ctx0" brushRef="#br0" timeOffset="149586.3833">6188 12638 233 0,'-11'0'12'15,"8"0"-4"-15,3 0 8 16,0 0 7-16,0 3 9 15,0-1 7-15,0-2 9 16,0 0-15-16,0 0-9 16,0 0 10-16,0 0-2 15,36-6-12-15,10-4-1 16,11-1 4-16,3 3-1 16,-2 4 0-16,-12 4-12 15,-13 0-7-15,-6 0-2 0,-2 0 0 16,-12 0-1-1,-5 0 1-15,-2 0-1 0,-6 0 0 16,0 0 1-16,0 23 2 16,-38 16 2-16,-36 14-3 15,-10 2-2-15,4 3 1 16,15-8-1-16,19-11-1 16,18-9 1-16,18-9-1 15,10-9 0-15,0-7 1 16,24-5-1-16,36 0 1 15,5 0 1-15,6-15 0 16,-2 5-1-16,-12 2 0 16,-16 0-15-16,-9 2-51 15,-12-3-76-15,-7 8-80 0</inkml:trace>
  <inkml:trace contextRef="#ctx0" brushRef="#br0" timeOffset="149886.7918">7066 12690 282 0,'0'0'8'0,"0"0"-3"15,0 3 17-15,0 12 16 16,0 7-5-16,0 6-5 16,0 7-3-16,-11 1-4 15,-3-1-5-15,6-4-10 16,3-8-5-16,5-3-1 16,0-7-1-16,0-8-23 15,5-5-73-15,14 0-43 16</inkml:trace>
  <inkml:trace contextRef="#ctx0" brushRef="#br0" timeOffset="150134.5913">7322 12655 247 0,'0'0'35'0,"0"0"-20"15,0 9 26-15,0 8 5 16,0 5-14-16,0 3-8 16,-11 5-2-16,-5 0 0 15,-3 2-13-15,0-7-5 16,0-6-4-16,11-3 0 16,-6-9-6-16,9-5-37 15,-9-2-50-15,8 0-109 0</inkml:trace>
  <inkml:trace contextRef="#ctx0" brushRef="#br0" timeOffset="150374.3677">6883 12813 248 0,'0'-11'57'0,"0"-1"-5"16,6-1-12-16,27-5 1 15,16 0 4-15,8-4-7 16,3 3-3-16,-3 5-4 0,-5 4-13 16,0 6-15-1,-6 4-3-15,0 0 0 0,6 0-1 16,-3 0-20-16,-5 0-69 16,2 0-66-16,6 0-107 15</inkml:trace>
  <inkml:trace contextRef="#ctx0" brushRef="#br0" timeOffset="150658.5646">8121 12512 254 0,'0'0'43'0,"0"0"-14"16,-11 20 24-16,-16 12-22 0,-25 10-9 15,-21 11 2-15,-31 16 1 16,-2 12-5-16,-20 5 1 16,4 3-2-16,-1 0-5 15,22-7-5-15,11-7-7 16,25-17-1-16,18-22 0 16,25-19-1-16,22-9 0 15,0-8-1-15,0 0-16 16,36-6-64-16,7-17-57 15,-2-5-48-15</inkml:trace>
  <inkml:trace contextRef="#ctx0" brushRef="#br0" timeOffset="151582.0877">7887 12959 86 0,'0'-3'63'16,"0"0"-8"-16,0 1-4 16,0 2 3-16,0 0-10 15,0 0-22-15,0-3-8 16,0 3-3-16,0 0-2 15,0 0 4-15,0 0-4 16,0 0 0-16,0 0 0 0,0 0 0 16,0 0 3-1,-8 0 3-15,8 0-9 0,0-2-2 16,-11 0 1-16,2 2 7 16,9-2 2-16,-5 2-4 15,0 0-7-15,5 0-1 16,0 0 2-16,0 0 1 15,0-2-3-15,0 2 0 16,0 0 1-16,0 0-1 16,0 0 0-16,0 0-2 15,0 0 1-15,0 0 1 16,-3 0-1-16,-3 0 1 16,6 0 2-16,0 0 0 15,0 0-1-15,0 0 5 16,0 0 1-16,0 0 1 0,0 0-3 15,-5 0-4-15,5 0-1 16,0 0-1-16,0 0 0 16,0 0 0-16,0 0-1 15,0 0 2-15,0 0 3 16,-3 0 6-16,3 0-3 16,0 0-2-16,0 0-3 15,0 0-1-15,0 0 1 16,0 0-2-16,0 0 0 15,0 0-1-15,0 0 0 16,0 0 0-16,0 0 1 16,0 0 3-16,0 0 9 0,0 0-4 15,0 0-5-15,0 0-1 16,0 6 13-16,0 12-7 16,0 7-4-16,0 2 0 15,0 3 0-15,0 1-3 16,-11 5-2-16,3-3 0 15,-3 1-1-15,11-5-1 16,0-4-10-16,0-3-27 16,25-11-71-16,7-11-67 15,7 0-118-15</inkml:trace>
  <inkml:trace contextRef="#ctx0" brushRef="#br0" timeOffset="151874.4905">8233 12972 104 0,'0'0'164'0,"0"0"-117"16,0 18-3-16,0 6-17 15,-11 0 6-15,-3 4-15 16,1-3-8-16,5 2-2 0,-3-3 0 16,-3-4-6-1,9 1-1-15,2-6-1 0,-3-6 0 16,-2 1-2-16,-3 0-28 16,-16-3-86-16,-6-1-125 15</inkml:trace>
  <inkml:trace contextRef="#ctx0" brushRef="#br0" timeOffset="152182.3146">7650 13120 198 0,'0'-2'47'0,"0"0"-1"15,-6-1 26-15,1 1-23 16,5-6-15-16,0-4-6 16,0-8-10-16,32-5 13 15,31-2 3-15,16-5-13 16,6 1 1-16,13 1-5 16,-11 8-7-16,6 7-4 15,-22 3-6-15,-6 9 0 16,1 3 0-16,-6 0-8 15,-14 0-17-15,6 0-29 16,-14 0-75-16,-5 0-93 16</inkml:trace>
  <inkml:trace contextRef="#ctx0" brushRef="#br0" timeOffset="152542.7578">8882 12813 235 0,'-8'4'23'0,"-3"6"-3"16,3 0 14-16,-17 5 9 16,6 0-11-16,-16 0-6 15,-9 6-3-15,6 2-6 0,-17 7-6 16,3 8-5-1,-8 6 8-15,-10 6 5 0,-9 4 7 16,-1 11-5-16,4 3 1 16,2 0-4-16,15 0-9 15,1-11-4-15,26-7-4 16,4-11 0-16,4-3-1 16,10-13 0-16,0 1 0 15,14-11 0-15,0-5-8 16,11-8-40-16,30 0-76 15,11-21-31-15,-11-12-116 16</inkml:trace>
  <inkml:trace contextRef="#ctx0" brushRef="#br0" timeOffset="153028.2361">8874 13047 175 0,'3'0'50'15,"-3"0"-32"-15,0 0-7 16,0 0 10-16,0 0-8 16,0 0 15-16,0 0 5 0,0 0-5 15,0 0-8-15,0 0-1 16,0 0-1-16,-20 0 12 15,4 12-16-15,-14 6-7 16,3 8-5-16,-6 6 0 16,-19 8 1-16,-8 5 0 15,3 2 1-15,-8 2 4 16,5 6 9-16,13 1 7 16,15-5-11-16,12-7-5 15,20-8 0-15,0-12 7 16,0-12-5-16,60-12 5 15,11 0 9-15,3-22-8 16,10-17-11-16,-13-7-4 16,-11-1 0-16,-21 5-1 0,-26 11 1 15,-13 2-1-15,0 12 0 16,-46 8-3-16,-25 6-2 16,-3 3-2-16,17 0-3 15,35 4-43-15,22 7-53 16,0 0-60-16,0-11-146 15</inkml:trace>
  <inkml:trace contextRef="#ctx0" brushRef="#br0" timeOffset="153336.2299">9275 12773 203 0,'13'29'81'16,"1"4"-53"-16,10 6 29 15,-10 8-18-15,-14 6-15 16,0 16-2-16,0 13 11 15,-14 10-13-15,-29 7 6 16,-4-4-18-16,-4-8-7 16,4-15-1-16,6-19-1 15,-16-17-56-15,11-14-140 0</inkml:trace>
  <inkml:trace contextRef="#ctx0" brushRef="#br0" timeOffset="154102.431">7868 12867 121 0,'0'-6'50'0,"0"3"-13"15,0 1-10-15,0-2-2 0,0 4 5 16,0 0 10-1,0 0-13-15,-9 0-12 0,4 0-6 16,0-2 2-16,-4-1 6 16,4 3-5-16,-3 0 3 15,-6 0-6-15,3 0-5 16,-11 9 2-16,-2 15 3 16,-9 5 5-16,-5 10 0 15,-3 11 11-15,0 15 4 16,3 18 4-16,0 16 7 15,11 10-6-15,13 1-9 16,3-16-5-16,11-6-11 0,11-16-7 16,41-12-2-1,16-21-6-15,36-18-33 0,13-21-102 16,14-32-265-16</inkml:trace>
  <inkml:trace contextRef="#ctx0" brushRef="#br0" timeOffset="155136.2587">9774 12850 191 0,'0'0'84'0,"-6"0"-65"16,6 0 6-16,0 0-7 0,0 0 10 15,0 0 16-15,6 0 6 16,32 0 3-16,3-5-9 16,5 3-12-16,11-2-12 15,-10 2-7-15,-7 2-11 16,4 0-1-16,-8 0-1 16,7 0-3-16,-2-5-27 15,3 0-111-15,-36 3-100 16</inkml:trace>
  <inkml:trace contextRef="#ctx0" brushRef="#br0" timeOffset="155308.0617">9839 13059 319 0,'14'0'166'16,"46"0"-156"-16,49-12 35 15,2 5-31-15,-4-1-14 16,-17-2-6-16,-25-1-141 16</inkml:trace>
  <inkml:trace contextRef="#ctx0" brushRef="#br0" timeOffset="160775.4574">11249 12673 37 0,'-9'0'106'16,"4"-1"-76"-16,5 1 9 15,-5 0-20-15,5-3-2 0,0 3 10 16,0-3 4 0,0 3-4-16,-9-2-6 0,4 2 0 15,-9-4-2-15,14 4-4 16,-13-1-3-16,7 1 5 16,6-4 4-16,-8 1 4 15,3 2-7-15,5-1-3 16,0-2 2-16,0 2-5 15,0 0-2-15,0-1 0 16,0 2 10-16,0-9 5 16,43-5-7-16,31-7-9 15,10-7 9-15,4 3-1 16,-9 0 3-16,-22 11-3 16,-16 6-9-16,-22 7-4 15,-14 2-4-15,-5 0 0 0,0 15 0 16,0 26 4-16,-46 17-2 15,-25 9-1-15,-13 2-1 16,5-9 0-16,27-14-2 16,19-13 2-16,33-12-1 15,0-10-2-15,25-11 1 16,48 0 1-16,6 0 1 16,6-17 0-16,-14 2 0 15,0 2-2-15,-17 1-22 16,-8 4-75-16,-13 1-99 15</inkml:trace>
  <inkml:trace contextRef="#ctx0" brushRef="#br0" timeOffset="161084.4195">12217 12597 196 0,'0'0'79'0,"0"2"-69"0,0 13 33 16,0 1 4-1,0 9-11-15,0 6-6 0,-6 6-4 16,-21 6 3-16,-6 1-16 15,3-4-9-15,14-5-3 16,5-6-1-16,11-5-1 16,0-11-33-16,0-5-82 15,0-8-82-15</inkml:trace>
  <inkml:trace contextRef="#ctx0" brushRef="#br0" timeOffset="161338.3489">12590 12547 153 0,'0'0'146'0,"0"3"-97"15,3 20 10-15,8 8-19 16,-11 6-21-16,0 3-7 15,0 2-11-15,-38-6 0 16,-1 3-1-16,4-10 0 16,-9-4-15-16,9-10-62 15,-3-8-34-15,0-7-138 16</inkml:trace>
  <inkml:trace contextRef="#ctx0" brushRef="#br0" timeOffset="161600.3906">11797 12655 260 0,'0'0'64'16,"0"0"-48"-16,22 0 28 15,35 0 8-15,22 0-11 16,33 0-6-16,38-12 5 15,16-8 4-15,17-2-13 16,-9-2-10-16,-29 3-15 16,-34 4-6-16,-23 10 0 15,-37 4-13-15,-7 3-66 0,-30 0-63 16,-14 0-278-16</inkml:trace>
  <inkml:trace contextRef="#ctx0" brushRef="#br0" timeOffset="162036.2884">11399 13309 223 0,'0'0'37'0,"19"-3"-19"16,8-2 24 0,6 1-16-16,13-8 4 0,6-10 20 15,27-1 2 1,5-8-13-16,34-3 5 0,13 1-10 16,13-1-11-16,-13 3-10 15,-19 17-11-15,-28 5-2 16,-29 5-13-16,-9 4-74 15,-29 0-81-15</inkml:trace>
  <inkml:trace contextRef="#ctx0" brushRef="#br0" timeOffset="162306.4733">11884 13361 114 0,'0'0'290'0,"0"0"-272"16,0 8 38-16,0 27 0 16,-14 10-29-16,-18 6-17 15,-9 5-7-15,3-8-2 16,5-1-1-16,27-6 0 15,6-16 0-15,0-12-33 16,52-13-92-16,19-6-117 0</inkml:trace>
  <inkml:trace contextRef="#ctx0" brushRef="#br0" timeOffset="162554.4871">13179 12968 112 0,'-19'-9'465'0,"0"9"-418"0,19 0-14 16,0 15-27-16,0 1-6 15,8-5-8-15,22-3-83 16,-8-8-110-16</inkml:trace>
  <inkml:trace contextRef="#ctx0" brushRef="#br0" timeOffset="163326.4735">14878 12314 375 0,'-14'-3'61'16,"-19"3"-22"-16,1 0-26 16,-15 15-5-16,-18 7 7 15,-1 3 11-15,-4 8-4 16,4 4 6-16,-7 6 3 15,15 7-1-15,4 7-2 16,16 1-5-16,24-9-8 16,14-6-8-16,0-13-4 15,54-15-1-15,31-15 0 16,19 0 2-16,2-21 2 16,-16-18-5-16,-11-2 1 0,-41 6-2 15,-30 6 1-15,-8 7 0 16,-41 8-1-16,-54 11 0 15,-25 3-4-15,11 15-5 16,22 16-20-16,35-1-41 16,25-3-51-16,27-6-58 15</inkml:trace>
  <inkml:trace contextRef="#ctx0" brushRef="#br0" timeOffset="163588.338">13986 13098 332 0,'27'0'43'0,"20"0"58"16,32-10-48-16,19-5-21 15,19-8 4-15,6-2-16 16,-17-2-6-16,-21 5-8 16,-12 10-6-16,-26 4-6 15,5 8-58-15,-14 0-107 16</inkml:trace>
  <inkml:trace contextRef="#ctx0" brushRef="#br0" timeOffset="163858.4364">14234 13327 347 0,'-30'27'65'0,"-5"15"-17"15,-3 5-8-15,0 5-25 16,-3 3-9-16,2-8-4 16,7-2-2-16,18-10 0 15,14-9 0-15,0-7-7 0,27-19-65 16,31 0-26-16,-7-8-47 16</inkml:trace>
  <inkml:trace contextRef="#ctx0" brushRef="#br0" timeOffset="164068.0693">14589 13371 360 0,'0'0'44'0,"0"0"-11"0,0 22 8 16,-6 7-17-16,-18 10 0 15,7 3 0-15,-2 3 0 16,-13 0-8-16,4-7-12 15,9 1-4-15,0-14-2 16,6-3-35-16,2-12-37 16,-11-10-84-16</inkml:trace>
  <inkml:trace contextRef="#ctx0" brushRef="#br0" timeOffset="164286.4311">14027 13411 441 0,'-22'-7'50'0,"22"4"-7"15,8-7-6-15,72-2 17 16,37-6-1-16,19-7-22 16,11-2-19-16,-10 0-9 15,-20 7-3-15,-19 5-4 16,-13 8-45-16,-31 7-118 15,-10-8-194-15</inkml:trace>
  <inkml:trace contextRef="#ctx0" brushRef="#br0" timeOffset="164990.1453">15401 12925 453 0,'3'-4'44'0,"35"4"10"0,9 0-32 15,-4 0-20-15,4 0-2 16,-9 0-18-16,-11 0-110 16,-22 0-80-16</inkml:trace>
  <inkml:trace contextRef="#ctx0" brushRef="#br0" timeOffset="165164.4664">15415 13140 353 0,'0'-8'164'0,"0"1"-108"0,46 2-20 15,14 3-32-15,3-3-4 16,-3-3-4-16,-19-2-120 15,3-8-196-15</inkml:trace>
  <inkml:trace contextRef="#ctx0" brushRef="#br0" timeOffset="165426.4955">16293 12695 323 0,'-25'3'97'0,"-2"29"-50"15,-11 18 12-15,-3 9-29 16,-11 9-10-16,-8 9-7 16,3 5 0-16,-3 1-3 15,8-5-7-15,19-12-3 16,14-16 0-16,19-24-7 15,0-26-47-15,19-8-63 16,47-52-116-16</inkml:trace>
  <inkml:trace contextRef="#ctx0" brushRef="#br0" timeOffset="165807.3156">16516 12814 139 0,'-8'0'158'15,"-11"11"-132"-15,19-7 6 16,-5-1-1-16,-3-3 0 16,8 0 26-16,0-22 2 15,46-7-12-15,19 4 5 16,9-3-13-16,-9 6 6 15,-21 9-2-15,-17 10-4 16,-8 3-16-16,-19 20-19 16,0 34 9-16,-51 21 0 0,-61 24-10 15,-19 10 1-15,0 7-4 16,41-12 0-16,30-22 0 16,60-33-2-16,0-20 2 15,79-27 0-15,52-2 2 16,19-10-2-16,8-21 0 15,-8 1-3-15,-5 8-19 16,-23-8-61-16,-40-13-282 16</inkml:trace>
  <inkml:trace contextRef="#ctx0" brushRef="#br0" timeOffset="166693.9985">13043 12241 435 0,'-90'48'21'16,"-8"32"18"-16,-41 12-17 15,-33 17-9-15,-11 0-9 16,25-15-4-16,35-17-8 0,44-27-133 16,46-33-219-16</inkml:trace>
  <inkml:trace contextRef="#ctx0" brushRef="#br0" timeOffset="167408.2913">14859 13221 218 0,'-112'54'273'0,"-33"17"-238"16,-5 27 46-16,-13 6-50 15,5 7-29-15,13-6-2 16,47-18-8-16,14-19-116 15,32-22-135-15</inkml:trace>
  <inkml:trace contextRef="#ctx0" brushRef="#br0" timeOffset="203958.3585">7191 14166 267 0,'0'0'110'0,"0"-3"-75"15,0 3 12-15,0 0-5 16,6 0-15-16,-6 0-15 15,0 0 1-15,0 0-5 16,0 0-3-16,0 0-5 16,0 0-2-16,0 0-73 15,0 0-126-15</inkml:trace>
  <inkml:trace contextRef="#ctx0" brushRef="#br0" timeOffset="204137.9537">7028 14472 338 0,'-14'0'204'0,"14"0"-194"16,0 4-5-16,14-2-5 15,32-2-50-15,-13 0-88 16</inkml:trace>
  <inkml:trace contextRef="#ctx0" brushRef="#br0" timeOffset="204932.0144">8004 14125 309 0,'0'0'33'0,"0"0"-26"16,0 0-2-16,0 0 16 15,0 0 8-15,0 0 15 16,0 0 4-16,0 0-1 0,0 2-2 16,0 17-20-16,0 7-7 15,-19 13 2-15,-19 9 1 16,-9 7-3-16,-7 2-7 15,-9 1-5-15,14-14 0 16,11-15-3-16,24-16-2 16,14-13-1-16,0-8 1 15,3-36-1-15,60-16 0 16,10-5-2-16,6-1 2 16,-2 1 0-16,7 11 0 15,-16 13 1-15,-21 16 0 16,-15 12 3-16,-26 13 3 15,-6 5-3-15,0 41 1 0,-38 19 7 16,-9 17-5-16,-4 3-5 16,29-9-2-16,22-15 0 15,0-25 0-15,41-23-2 16,57-13 1-16,25-35 1 16,21-32 1-16,-10-6-1 15,-20-8 2-15,-35 12-2 16,-38 11 0-16,-30 11 0 15,-11 15-3-15,0 10-25 16,0 17-96-16,-16 5-111 16</inkml:trace>
  <inkml:trace contextRef="#ctx0" brushRef="#br0" timeOffset="205291.1463">9166 14311 229 0,'-28'23'187'16,"15"7"-157"-16,7 2 15 0,6-3-24 15,0-11-7 1,0-7-7-16,38-11 1 0,22 0 17 16,-8-11 17-16,0-10 3 15,-25 2-1-15,-8 5-12 16,-19 4-5-16,0 2 4 16,-8-1-8-16,-30 2-23 15,0-2-7-15,5 6-15 16,19-2-26-16,14 0-41 15,0 1-76-15,6 0-106 16</inkml:trace>
  <inkml:trace contextRef="#ctx0" brushRef="#br0" timeOffset="205613.8588">9648 14255 250 0,'0'0'81'0,"0"1"-19"16,0 2-5-16,0 1-4 16,0 8-13-16,0 5-9 15,0 8 19-15,-13 1-8 16,-7-1-18-16,15-14-18 16,5-5-6-16,0-6-1 15,14-4 1-15,46-22 5 16,30-9-1-16,2 0 0 15,4 13 12-15,-17 9 19 0,-14 13 5 16,-29 0-27-16,-31 22-10 16,-5 17 7-16,-8 12-6 15,-36-6-4-15,3-6-26 16,22-13-57-16,19-19-69 16,0-7-106-16</inkml:trace>
  <inkml:trace contextRef="#ctx0" brushRef="#br0" timeOffset="206011.781">10540 14393 242 0,'54'0'91'16,"12"-22"-36"-16,16-11 25 16,10-7 1-16,-13 1 1 15,-8 9 20-15,-30 13-78 16,-27 11-1-16,-14 6-2 0,0 0-11 15,-66 0-3 1,-13 10-6-16,0 15 2 0,19 11 4 16,27-2 2-16,23 5-2 15,10 0-3-15,10-3-3 16,56-11-1-16,7-3-6 16,17-15-23-16,-21-2-43 15,26-4-44-15,-40-1-127 16</inkml:trace>
  <inkml:trace contextRef="#ctx0" brushRef="#br0" timeOffset="207354.1397">7854 15297 284 0,'0'-4'174'15,"0"4"-125"-15,0 0-6 16,0 0-22-16,0 0-14 16,0 0-5-16,0 0-2 15,0 0-5-15,0 4-41 16,0 4-78-16,5 4-259 16</inkml:trace>
  <inkml:trace contextRef="#ctx0" brushRef="#br0" timeOffset="207511.8663">7925 15672 536 0,'0'18'154'0,"0"2"-153"15,52 5-1-15,-6-15-124 16</inkml:trace>
  <inkml:trace contextRef="#ctx0" brushRef="#br0" timeOffset="210938.0649">8620 15270 12 0,'0'0'114'0,"0"0"-93"15,0 0 16-15,0 0-22 16,0 0-11-16,0 0 0 16,0 0 9-16,0 0 17 15,0 0 0-15,0 0-1 16,-5 0-6-16,5 0 4 15,-3-2 15-15,-2-5 4 16,-1 2 2-16,-8 2 0 0,14 1-15 16,-5 2-14-16,5 0-2 15,0 0-5-15,0 0-4 16,0 0 2-16,0 0-1 16,0 0 0-16,0 0 2 15,0 0-1-15,0 0 2 16,-8 0-4-16,8 0 2 15,0 0-2-15,-6 0 3 16,6-3-4-16,0 3-3 16,0 0-2-16,0 0-1 15,0 0-1-15,0 0 0 16,0 0 0-16,0 0 1 0,0 0-1 16,0 0 2-16,0 0 0 15,0 0 1-15,0 0 1 16,0 0 4-16,0 0-3 15,0 0-3-15,0 0-2 16,-5 0 0-16,5 0 0 16,0 13-1-16,0 23 1 15,0 10 3-15,0 5-1 16,0 4-2-16,0 0 0 16,0-3 0-16,0-7-2 15,0-15-9-15,11-16-32 16,-3-14-51-16,6-4 28 15,-9-28-90-15,6-13 22 16,-3 2 46-16,6 0-30 16,5-1 55-16</inkml:trace>
  <inkml:trace contextRef="#ctx0" brushRef="#br0" timeOffset="211194.0245">8694 15310 12 0,'0'-19'124'0,"0"-2"-39"16,0 2 11-16,-14-6-21 15,1-1-20-15,4 2-11 16,9 0-1-16,0-4-7 15,52 0-9-15,35-1 0 16,25 3 7-16,0 8-7 16,-3 14-3-16,-16 4-9 15,-20 19-8-15,-34 30-4 16,-34 16 4-16,-5 10 0 0,-44 8-2 16,-48-2 1-16,-34-3-5 15,-5-13 0-15,1-16 0 16,18-16-1-16,27-14-3 15,28-11-13-15,41-8-31 16,16 0-44-16,13 0-75 16,53-5-122-16</inkml:trace>
  <inkml:trace contextRef="#ctx0" brushRef="#br0" timeOffset="211477.6048">9367 15526 289 0,'0'23'30'16,"0"-1"10"-16,33-3-15 16,38-8 1-16,8-11 8 15,25 0 18-15,-4-28-11 16,-1-7-5-16,-28 5-2 15,-31 5-21-15,-40 8-8 16,0 8 13-16,-60 7-9 16,-24 2-9-16,-1 0-1 15,25 0-7-15,33 6-20 16,27 6-59-16,6-2-93 0</inkml:trace>
  <inkml:trace contextRef="#ctx0" brushRef="#br0" timeOffset="211995.7427">10338 15448 253 0,'-8'0'75'0,"8"0"-34"15,0 0-26-15,0 0-5 0,0 0 12 16,0 0 12 0,0-4 2-16,0 2-6 0,0 2-1 15,-11 0-7-15,8 0-13 16,3 0-5-16,0 15 5 16,0 11 10-16,-5 12-3 15,-1 3 1-15,6-2-4 16,0-7-3-16,0-13-8 15,0-14-1-15,44-5 0 16,10-5 1-16,4-30 4 16,7-2-5-16,-13 6 0 15,-25 8 0-15,-8 11-1 0,-19 10 2 16,0 2-2 0,0 9-1-16,0 24 1 0,0 3 1 15,0-9-1-15,0-9 0 16,0-12-1-16,36-6-2 15,7-24 3-15,17-18 1 16,0-7 0-16,-8 4 0 16,-25 19-1-16,-10 5 1 15,-15 14-1-15,-2 5 0 16,6 2-4-16,8 0-28 16,-14 0-102-16,0 4-106 15</inkml:trace>
  <inkml:trace contextRef="#ctx0" brushRef="#br0" timeOffset="212317.8943">11189 15494 368 0,'-14'-3'72'16,"14"3"-43"-16,0 0-17 15,0 0 0-15,8 0 10 16,-8 8-12-16,0 5 5 16,0-2 10-16,0-4-5 15,6-7-15-15,18 0-1 16,17 0 3-16,25-11 28 0,18-7-2 16,3 8-9-1,-10 7 9-15,-23 3-18 0,-21 18-6 16,-28 25-3-16,-5 7-3 15,0-4-3-15,0-9-7 16,0-16-55-16,0-14-94 16,0-7-110-16</inkml:trace>
  <inkml:trace contextRef="#ctx0" brushRef="#br0" timeOffset="212811.9069">12743 14997 7 0,'0'-7'308'16,"-3"1"-243"-16,3 2-24 16,-11-2-13-16,3 4 16 15,3 2 15-15,-1 0-16 16,6 0-14-16,0 28-1 16,0 28 40-16,-3 19-28 15,-27 16-12-15,-10 13 2 16,-20-3-16-16,-6-2-12 0,3-8-2 15,22-12-5 1,17-18-31-16,16-38-127 0,8-23-392 16</inkml:trace>
  <inkml:trace contextRef="#ctx0" brushRef="#br0" timeOffset="216509.7706">19450 1210 73 0,'17'-23'95'0,"7"0"-74"15,-5 3 48-15,3-1-12 16,3 4-27-16,-20 3-5 15,-5-2 16-15,0 5 8 16,0 0-4-16,0 5-6 16,0 5-3-16,0-2-4 15,0 3-4-15,0 0 0 16,0 0 1-16,0 0-5 16,0 0-9-16,0 0-4 15,0 0-4-15,0 0-2 16,0 10-4-16,0 30 0 0,-11 22 3 15,-11 17-1-15,-10 13-2 16,-1-5 0-16,8-18-1 16,6-25 1-16,17-20-1 15,2-21-1-15,0-3 1 16,2-42 1-16,45-39-1 16,18-23-2-16,6-13 1 15,-6 10 1-15,-5 23 0 16,-13 22 0-16,-4 27 0 15,-21 14 0-15,-11 17 0 16,-3 4-1-16,-8 0-1 16,0 28 2-16,0 9 2 15,0 5 2-15,0 2 1 16,0-12-1-16,0-11 0 0,0-11 0 16,0-10 1-16,44 0 4 15,10-28 4-15,31-8-9 16,-6 1-2-16,0 12-2 15,-27 21 0-15,-6 2-1 16,-13 25 0-16,-14 33 1 16,-8 16 1-16,-11 4 0 15,0 3 0-15,-38-8-1 16,13-18-2-16,6-8-4 16,17-13-18-16,2-3-54 15,0-9-75-15,0-6-117 16</inkml:trace>
  <inkml:trace contextRef="#ctx0" brushRef="#br0" timeOffset="216711.8983">20803 1199 523 0,'-22'4'10'15,"22"32"13"-15,0 10 6 16,-14-1-22-16,-2-2-5 16,8-12-2-16,2-4-7 15,-7-6-50-15,13-19-105 16</inkml:trace>
  <inkml:trace contextRef="#ctx0" brushRef="#br0" timeOffset="216862.1951">20860 979 255 0,'-38'-7'258'0,"19"7"-245"15,19 0 1-15,0 0-14 16,0 6-2-16,65 17-56 16,1 15-103-16</inkml:trace>
  <inkml:trace contextRef="#ctx0" brushRef="#br0" timeOffset="217251.8725">21607 1210 399 0,'-46'-4'27'16,"8"4"32"-16,-22 7-27 15,-6 30-19-15,9 8 1 16,2 4 8-16,25-3-1 15,17-3-13-15,13-15-5 16,0-21 0-16,13-7 3 16,58-20 24-16,27-43-2 15,20-22-11-15,7-15-8 0,-2-6-5 16,-25 16 1-16,-30 13-3 16,-24 14 2-16,-22 17-1 15,-22 19 1-15,0 11 3 16,0 16 1-16,-20 0-1 15,-20 31-3-15,-18 23-1 16,4 16-2-16,7 12 0 16,15 0 0-16,26 2-1 15,6-10 0-15,0-11-1 16,47-13-9-16,18-13-37 16,0-16-54-16,-5-8-48 15,6-13 1-15</inkml:trace>
  <inkml:trace contextRef="#ctx0" brushRef="#br0" timeOffset="217516.0501">22635 750 363 0,'-19'0'56'15,"13"0"-15"-15,6 0-12 16,0 17 8-16,0 18 25 16,-13 8-17-16,-12 19 6 15,-21 10-16-15,0 11-25 16,-6 0-8-16,11-4-2 0,14-3-1 16,16-11-7-1,11-12-46-15,0-16-106 0,19-9-58 16</inkml:trace>
  <inkml:trace contextRef="#ctx0" brushRef="#br0" timeOffset="217701.8447">22848 1203 157 0,'0'0'412'16,"-14"3"-396"-16,11 30 7 0,-8 10 3 15,6 2-19 1,-3-5-7-16,8-3-1 0,0-10-9 16,-6 3-51-16,6-15-121 15</inkml:trace>
  <inkml:trace contextRef="#ctx0" brushRef="#br0" timeOffset="217875.8756">22960 874 160 0,'0'-12'377'16,"-9"10"-336"-16,9 2-20 15,0 0-15-15,0 0-6 16,0 12-4-16,47 21-14 16,4 17-107-16,-23 19-38 0,2 8-132 15</inkml:trace>
  <inkml:trace contextRef="#ctx0" brushRef="#br0" timeOffset="218151.6669">23377 1186 355 0,'-19'0'91'16,"5"17"-73"-16,9 11 31 15,-9-2-11-15,14-5-19 16,0-11-5-16,0-8-2 0,0-2 4 15,46 0 23-15,20-16 7 16,-1 1-21-16,-19 6-8 16,-7 9-1-16,-20 0-9 15,-11 24-3-15,-8 29 9 16,0 9-5-16,-8 8-6 16,-25-11-2-16,28-12-10 15,5-14-40-15,0-15-64 16,19-11-60-16,13-7-57 15</inkml:trace>
  <inkml:trace contextRef="#ctx0" brushRef="#br0" timeOffset="218437.907">23867 1423 58 0,'0'-21'426'0,"0"-8"-377"16,55-7 29-16,21-13-8 15,-7 6-18-15,-23 8-26 16,-27 16-12-16,-19 14 9 16,0 5-9-16,0 0-4 15,-55 35-3-15,-43 24-5 16,-19 18-2-16,24 2 1 16,22-10-1-16,39-9 0 15,18-13 0-15,14-10 0 16,8-16-1-16,63-9 0 0,27-8-1 15,25-4-8 1,30 0-36-16,10-1-49 0,-24-21-180 16</inkml:trace>
  <inkml:trace contextRef="#ctx0" brushRef="#br0" timeOffset="218805.9542">25141 925 599 0,'-33'0'100'16,"25"0"-99"-16,-6 10-1 0,14 4-3 15,0-1-31-15,0 4-109 16,33 5-165-16</inkml:trace>
  <inkml:trace contextRef="#ctx0" brushRef="#br0" timeOffset="218947.753">25108 1338 309 0,'-33'0'313'0,"14"19"-234"16,17-2-32-16,2-2-47 16,2-15-15-16,50-4-153 15</inkml:trace>
  <inkml:trace contextRef="#ctx0" brushRef="#br0" timeOffset="219441.7846">25847 804 376 0,'0'0'70'0,"0"20"-1"16,46 16 8-16,6 9-42 15,8 1-7-15,-8 7-18 16,0-3-8-16,0-1-2 15,2 0 0-15,3-8-6 16,-5-10-18-16,-11-10-114 16,-3-21-92-16</inkml:trace>
  <inkml:trace contextRef="#ctx0" brushRef="#br0" timeOffset="219637.3896">26763 918 493 0,'-52'0'52'0,"14"25"21"16,-27 36 2-16,-20 22-38 16,-21 16-18-16,-17 7-9 15,-2 1-5-15,18-16-3 16,23-16-2-16,38-17-7 16,46-25-23-16,0-14-90 15,40-19-80-15,45-5-113 16</inkml:trace>
  <inkml:trace contextRef="#ctx0" brushRef="#br0" timeOffset="219907.6025">26987 1121 423 0,'32'-10'66'16,"28"5"10"-16,11-7-10 16,-16 4-55-16,-3-2-9 15,-25 5-2-15,-3 5-4 16,-10 0-14-16,-14 21-102 0,-8 20-92 15</inkml:trace>
  <inkml:trace contextRef="#ctx0" brushRef="#br0" timeOffset="220070.8913">26861 1461 245 0,'17'-13'281'0,"29"1"-213"16,30-3 18-16,9 1-43 15,-6-8-17-15,-5 2-21 16,2 1-5-16,-2 9-23 16,-14-1-147-16,-17 3-306 15</inkml:trace>
  <inkml:trace contextRef="#ctx0" brushRef="#br0" timeOffset="220365.775">27728 1259 439 0,'0'0'77'0,"0"-2"-7"15,47-7 20-15,18-7-35 16,6-3-20-16,3-3-21 16,-17 5-11-16,-11 2-3 15,-8 4-1-15,-16 11-13 16,11-3-64-16,0 2-97 16,-1-13-69-16</inkml:trace>
  <inkml:trace contextRef="#ctx0" brushRef="#br0" timeOffset="220559.7794">28751 741 304 0,'-27'2'270'0,"13"48"-220"0,0 29 78 16,-5 24-64-16,-13 14-22 15,-15 7-19-15,9 2-5 16,-8-20-14-16,13-21-4 15,14-23-7-15,19-27-28 16,0-20-96-16,33-15-186 16</inkml:trace>
  <inkml:trace contextRef="#ctx0" brushRef="#br0" timeOffset="255237.7755">5967 8938 241 0,'0'-7'138'0,"0"6"-92"16,0-2 20-16,0 3-13 0,0-3-7 15,-8 3-12-15,3 0-6 16,5 0-3-16,-9 0 0 16,-2 0-6-16,-2 0-6 15,-28 20 8-15,-16 30-6 16,-9 23-10-16,-7 19-3 15,13 3-2-15,21 7 1 16,20-5 1-16,19-11-2 16,0-21-1-16,0-22-5 15,39-18-11-15,15-20-33 16,12-5-29-16,4 0-104 16,-15-25-204-16</inkml:trace>
  <inkml:trace contextRef="#ctx0" brushRef="#br0" timeOffset="255551.4611">6215 9228 95 0,'-19'4'299'0,"11"4"-276"0,8-1 23 16,0-2 2-16,41-5-15 16,24 0 8-16,-13 0-8 15,5 0-8-15,-7 0-16 16,-12 0-8-16,8 0-1 15,0 0-13-15,-7 0-150 16,-1 0-215-16</inkml:trace>
  <inkml:trace contextRef="#ctx0" brushRef="#br0" timeOffset="256107.3961">7112 9086 48 0,'0'0'309'15,"0"0"-285"-15,0 4 29 16,0 24 16-16,-13 13-13 16,2 2-35-16,-11 9-4 15,11 6 8-15,3-6 3 16,8-5-10-16,0-12-11 15,0-15-3-15,0-20-4 16,0 0 0-16,27-16 4 16,11-23 6-16,9-5-7 0,-9-3-1 15,3 3-1-15,-14 8 0 16,11 6 1-16,-10 2 0 16,4 7 1-16,6 4-1 15,9 4 2-15,5 3 0 16,-1 7 0-16,4 3 3 15,2 0 4-15,-5 0 3 16,-11 20-2-16,-14 3-4 16,-8 6 2-16,-19-2 1 15,0 1-2-15,0 2-2 16,-19-4-2-16,-27-5-3 16,-9-9-1-16,-16-12-1 15,0 0-2-15,3-29 0 16,-3-9-2-16,11 3 1 15,14 3 0-15,0 8-1 0,13 2 4 16,3 8-2-16,3 7-17 16,13-1-8-16,14 4 5 15,0-4-25-15,0-2-44 16,46 5-45-16,6 0-80 16</inkml:trace>
  <inkml:trace contextRef="#ctx0" brushRef="#br0" timeOffset="256391.5326">8157 9258 430 0,'-36'33'83'0,"6"20"22"15,-5 9-39-15,-22 7-29 16,-3-3-27-16,0-13-9 16,2-5-1-16,12-18-6 15,19-9-24-15,27-14-101 16,0-7-199-16</inkml:trace>
  <inkml:trace contextRef="#ctx0" brushRef="#br0" timeOffset="256781.4203">8514 9254 475 0,'-11'0'65'0,"11"0"-34"16,0 0 0-16,52 0 22 16,8 0-33-16,5-9-8 15,-13-6-6-15,5 4-6 0,-16-1-6 16,25 5-47-1,-15-3-170-15</inkml:trace>
  <inkml:trace contextRef="#ctx0" brushRef="#br0" timeOffset="257313.3259">9242 8959 82 0,'-11'0'176'15,"3"0"-143"-15,-6 0 53 16,9 3 2-16,5-1-18 16,0-2-15-16,0 0 0 15,13 0 0-15,20 0-7 16,0 0 1-16,-1 0-14 16,-12 0-8-16,-7 0-11 15,-7 21-9-15,-6 11 11 16,0 9-7-16,-28-1-6 0,-2-5-3 15,9-14-2-15,21-14 0 16,0-7-1-16,8 0 0 16,44 0 1-16,13-8 1 15,0 1 0-15,-18 7 0 16,-14 0-1-16,-14 14 2 16,-19 31 7-16,-6 23 5 15,-67 11-3-15,-26-5-9 16,-4-16-2-16,10-24-5 15,22-31-19-15,36-3-31 16,18-37-50-16,17-21-52 16,52-6-126-16</inkml:trace>
  <inkml:trace contextRef="#ctx0" brushRef="#br0" timeOffset="258168.8263">9635 8847 95 0,'-6'0'70'0,"1"0"-30"0,-4 0 9 16,4 0 22-1,-3 0-10-15,-3 0-24 0,8 0-8 16,-2 0-6-16,5 0-10 16,0 0-2-16,0-2 12 15,-6 2 9-15,6 0 0 16,0 0-5-16,0-2-6 15,0-4 6-15,25-1-5 16,16-1-10-16,10-2-5 16,1 5 4-16,3 3 7 15,2-2 4-15,9 4 3 16,-20 0 1-16,-13 0-2 16,-6 0-7-16,-16 0-6 15,-9 0-6-15,-2 0-3 16,0 0 1-16,0 0-2 0,0 0 0 15,0 0-1-15,0 0 0 16,6 0 0-16,5 0 0 16,-3 27 3-16,0 8 1 15,-2 5-1-15,-6 19 4 16,0 7 4-16,0 14-3 16,0 9 0-16,-14 8-3 15,6-2-1-15,-3-13-1 16,11-18-3-16,0-20 0 15,0-15 0-15,0-12 0 16,0-10 0-16,0-5 0 16,0-2 0-16,-8 0 0 0,-30 2 1 15,-9 4 2-15,-24-1-3 16,6 5 1-16,-1 3-1 16,6 1 0-16,9 2 0 15,10-4-1-15,8-8-1 16,22-4-5-16,11 0-21 15,0-8-71-15,38-35-147 16</inkml:trace>
  <inkml:trace contextRef="#ctx0" brushRef="#br0" timeOffset="258927.4638">10703 8992 211 0,'-5'0'87'0,"-1"0"-45"16,4 0 9-16,-9 0 16 15,3 0 3-15,2 0-7 16,1 0-16-16,5 10 0 16,0 11-10-16,0 12 0 15,0 9-11-15,0 6-7 16,0 6-1-16,0 4-7 15,0-6 9-15,16-10-11 16,30-18-2-16,9-21-5 16,24-3 4-16,16-35 3 0,-7-18 0 15,10-8-5-15,-19-3-2 16,-27-1-1-16,-25 4 2 16,-22 7-1-16,-5 12-1 15,0 9 0-15,0 14-1 16,-13 13-2-16,13 1-3 15,-6 5-31-15,6 0-84 16,0 0-117-16</inkml:trace>
  <inkml:trace contextRef="#ctx0" brushRef="#br0" timeOffset="273385.2333">12132 8647 128 0,'-11'-4'30'16,"11"4"-10"-1,0 0-6-15,0 0-8 0,0 0 3 16,0 0-1-16,0 0 1 15,0 0 8-15,0 0 14 16,0 0 7-16,-8 0 0 16,8 0 2-16,-8-1-6 15,2 1-13-15,-7-4-6 16,13 4 10-16,-6-2 1 16,1 2 4-16,5 0-1 15,-8-2-3-15,8 2-10 16,0 0-1-16,-9 0 6 15,4 0-1-15,-9-4 3 16,-5 0 0-16,-5 0-15 16,-17-3-4-16,8 6-2 0,-13 1-1 15,13 0-1-15,-5 0 0 16,11 0 0-16,8 0 0 16,5 0 0-16,14 0 0 15,0 0 0-15,0 0 0 16,0 0 0-16,0 0 1 15,0 0 0-15,0 0 3 16,0 6-2-16,0 10-1 16,0 13 4-16,0 12 1 15,0 17-4-15,0 12-1 16,-14 12 0-16,-24 17-1 16,-14 7 0-16,6-2-1 0,8-12 0 15,16-15 0-15,8-25 0 16,9-17 0-16,5-16 0 15,0-9-1-15,0-5 0 16,8 0-2-16,44-4 4 16,13 6 0-16,1-4 1 15,-6 5-1-15,-8-4 1 16,-28 4-1-16,-2 4 0 16,-11-3-1-16,-3 5-9 15,-8-3-94-15,0-11-148 16</inkml:trace>
  <inkml:trace contextRef="#ctx0" brushRef="#br0" timeOffset="280670.3255">12887 9399 242 0,'6'0'147'15,"-6"11"-125"-15,0 13 48 16,0 5 1-16,-19 11-32 16,-33 7-20-16,-22 12-4 15,-24-2-11-15,14-7-4 16,29-15-2-16,39-26-26 0,16-9-53 15,49-11-43-15,30-26-101 16</inkml:trace>
  <inkml:trace contextRef="#ctx0" brushRef="#br0" timeOffset="281241.3009">13594 9032 168 0,'0'-1'92'16,"0"1"-36"-16,0 0-12 15,0 0-19-15,0 6-6 16,-6 18 11-16,-27 18 12 15,-8 14-3-15,3 4-6 16,19 15-3-16,-8-1 1 16,19-8-20-16,8-16-9 15,0-27-1-15,8-23 0 16,52 0 5-16,24-44 10 16,15-22-9-16,12-9-4 15,-7-7 3-15,-11 3 0 0,-9 16 10 16,-10 9-9-16,2 13 1 15,3 12-6-15,-13 12-1 16,-6 10-1-16,-17 7 4 16,-15 0 2-16,-15 23 2 15,-5 12 8-15,-8 6 1 16,0 3-10-16,-35-1-2 16,-22-7-1-16,-17-6-3 15,3-13 1-15,-13-8-2 16,-14-9 0-16,18-3 1 15,-4-28-2-15,18-14 0 16,1-3-3-16,11 1-9 0,10 2 0 16,3 15 2-16,22 13-1 15,0 17-11-15,5 0-8 16,14 11-19-16,0 8-73 16,52-12-63-16</inkml:trace>
  <inkml:trace contextRef="#ctx0" brushRef="#br0" timeOffset="281540.8204">14676 8661 384 0,'19'5'34'15,"19"35"35"-15,14 10 6 16,-6 16-23-16,-26 28 5 16,-20 41-15-16,-90 19 0 15,-63 11-16-15,-35-7-15 16,-17-29-11-16,42-32-12 15,40-50-106-15,57-47-207 16</inkml:trace>
  <inkml:trace contextRef="#ctx0" brushRef="#br0" timeOffset="287083.1654">12440 8801 23 0,'0'-6'314'16,"-8"5"-286"-16,8-3 15 15,0 4-13-15,0-3-19 16,0 2 10-16,0 1 10 16,0 0 11-16,0 0 1 0,0 0-7 15,0 0-11-15,0 15-7 16,-19 27 17-16,-27 18-3 15,-17 16-11-15,-11 16-5 16,-10 7-11-16,13-9-5 16,30-19-1-16,41-32-55 15,0-39-182-15</inkml:trace>
  <inkml:trace contextRef="#ctx0" brushRef="#br0" timeOffset="300078.9653">19968 12994 220 0,'-11'-4'63'0,"11"4"-2"16,-8-1-48-16,8 1 46 15,-11 0-28-15,3 0-5 16,0 0-7-16,-3 0-9 15,6 0-7-15,5 0-1 16,0 0 0-16,0 0 3 16,0 0-1-16,0 0 2 15,0 0 5-15,0 0-1 16,0 0-4-16,0 0-3 16,-3 9 21-16,3 7-5 15,-11 3-15-15,8 7-1 16,-8 3-1-16,-8 8 1 15,11 5 6-15,-11 12 4 16,5 7-2-16,1 0-5 0,2 4-3 16,11 2 0-1,0 1-1-15,0 1-1 0,0 7-1 16,0 4 3-16,11 8-1 16,-11 7 1-16,0 2-1 15,0 3-1-15,0 5 0 16,0-1-1-16,-11-2 0 15,3-6 0-15,8-2 0 16,0-7 0-16,0-1 0 16,0-6 0-16,0-5 0 15,0 2 0-15,8 0 0 16,-8 7 0-16,0 4 1 0,0 0-1 16,0 7 0-1,0 2-1-15,0 2 1 0,-8 3 0 16,8 0 0-16,-11-5-1 15,3-5 1-15,2-8 0 16,3-4-1-16,-7-4 1 16,4 0 0-16,-2-5-1 15,2 2 0-15,6 4 1 16,0 7 0-16,0 1 0 16,0-1 0-16,0-2-3 15,0-11-1-15,0-5 3 16,0-5-1-16,-2-6-1 15,-9-9 1-15,3 0 1 16,8-11-1-16,0-8-35 16,0-9-44-16,0-4-44 0,-11-11-96 15</inkml:trace>
  <inkml:trace contextRef="#ctx0" brushRef="#br0" timeOffset="302506.9758">20004 15243 145 0,'33'0'15'15,"5"0"13"-15,8-3 28 16,11 2-10-16,-2-8-2 15,10 5-5-15,6-2 0 16,14 6-2-16,-1 0-9 16,4 0-7-16,1 0-4 15,4 0-3-15,5 0-6 16,14 2-1-16,19-2 5 16,0 0 4-16,19 0 0 0,0-2 2 15,-6-12-2-15,1 1 3 16,-1-2 1-16,-13 6-9 15,-5 1-3-15,-9 1-2 16,3 5-1-16,-3-2-1 16,-8 2 1-16,-8 1 2 15,8-9 4-15,-8 6 1 16,-6 0-1-16,-7 1-7 16,-9 3-1-16,-14 0 0 15,1 0 1-15,-15 0 0 16,15 0-2-16,-1 0 5 15,6 0 1-15,3 0-5 16,10 0-2-16,9 0 2 0,5 4 2 16,14 3 8-16,5 3-6 15,9-7-4-15,5 3-1 16,-14-6-1-16,-11 0-1 16,9 0 1-16,-20 0-1 15,9 0 1-15,8 0 0 16,5 0-1-16,8 0 3 15,12-9-2-15,-7-1-1 16,1 2 2-16,-5 5 0 16,-4-2 0-16,-2 5 2 15,-2-2-1-15,-1-2-1 16,-19 4-1-16,-11-2 0 0,-2 1-1 16,-9-4 0-1,-8-1 0-15,11 1 1 0,6-2 0 16,19-1 0-16,2 1 0 15,11-1 1-15,-5 4-1 16,-14-3 0-16,-5 2-1 16,-3 1 0-16,-11 1 0 15,14-4 0-15,-14-1 1 16,5 7-1-16,-13-1 0 16,3 2 0-16,-17-4 0 15,16 4 0-15,7 0 0 16,10 0 0-16,-6 0 0 15,3 0-1-15,3 0 0 16,3 0 0-16,11 0 1 16,13 0 0-16,8 0 0 0,1-1 0 15,5 1 0-15,-6 0 0 16,-2-3 0-16,-6-3 0 16,-16-1 0-16,-11 2 0 15,-3 0 0-15,-11-3 0 16,12 1 0-16,10 0 1 15,14-2-1-15,19 2 0 16,10-4 0-16,12 1 0 16,-9-4 1-16,-2 5-1 15,-30 1 0-15,-33 2 0 0,-38 3 0 16,-27 3-1 0,-14 0-9-16,0 0-49 0,-68 0-95 15,-50-11-386-15</inkml:trace>
  <inkml:trace contextRef="#ctx0" brushRef="#br0" timeOffset="308072.6716">19668 15746 140 0,'-5'0'39'16,"5"0"-34"-16,0 0 15 0,0 0-6 16,0 0-4-16,0 0 2 15,0 0 18-15,0 0 22 16,0 0-13-16,0 0-15 16,0 0-13-16,0 0-8 15,0 0-2-15,0 0 1 16,0 0 0-16,5 0 1 15,23 0-2-15,2 0 0 16,2 0-1-16,15 0-7 16,-14 0-71-16,-12 0-242 15</inkml:trace>
  <inkml:trace contextRef="#ctx0" brushRef="#br0" timeOffset="308538.9478">19715 16041 60 0,'0'0'187'15,"0"0"-146"-15,0 0-10 16,0 0-11-16,5 0-18 16,1 0 2-16,7 0-1 15,-10 0-3-15,-3 0 0 0,11 0 0 16,-6 0 0-16,9 4-22 15,0-4-198-15</inkml:trace>
  <inkml:trace contextRef="#ctx0" brushRef="#br0" timeOffset="309199.0365">19538 16394 137 0,'0'0'57'16,"0"0"-24"-16,0 0-20 15,0 3-5-15,0 0 8 16,13-2 12-16,6 4 17 15,-5-3-17-15,5-1-18 16,0-1-7-16,-11 4-3 16,17-4-13-16,-17 2-88 15</inkml:trace>
  <inkml:trace contextRef="#ctx0" brushRef="#br0" timeOffset="310167.3685">20552 16480 127 0,'14'0'140'16,"7"0"-130"-16,9 0-7 16,-2 0-3-16,4 0 0 15,-4 0 0-15,10 0 1 16,-6 0 8-16,7 0 3 16,7-2-5-16,0-6-7 15,6 0-1-15,3 1-12 16,2-1-21-16,-11 5-25 15,14-3 22-15,-13 5-11 16</inkml:trace>
  <inkml:trace contextRef="#ctx0" brushRef="#br0" timeOffset="311531.0096">21904 16481 23 0,'0'0'16'0,"0"0"-8"16,0-3-3-16,0-8 35 15,11 1-26-15,-3 2-8 16,-2 3 22-16,-6 3-19 0,0-2 20 16,5 3-19-16,-5 1-7 15,0 0-3-15,0-1-1 16,0 1-6-16,0 0-4 16,0 0-2-16,0 0 4 15,0 0 9-15,0 0 28 16,0 0 5-16,0 0-10 15,14 0-14-15,5 0 5 16,8 0 26-16,11 2-11 16,9 2 4-16,5-2-14 15,13-2-8-15,-5 3-6 16,-5 2-3-16,2-2-2 16,-11 1 0-16,-8 4-2 15,3-1 0-15,-8 0-7 0,11 4-22 16,-9-1-66-16,3-3-26 15</inkml:trace>
  <inkml:trace contextRef="#ctx0" brushRef="#br0" timeOffset="311792.7355">23270 16513 117 0,'49'-8'104'0,"-10"3"-78"0,-7-1 14 16,1 4-11-16,-6 2-23 15,-8 0-6-15,-5 0 2 16,5 0-2-16,-5 2 1 16,-1 4-1-16,6-1 0 15,6-3-7-15,-3-2-34 16,8 2-18-16,5 2 36 15,-2-2 17-15,5 3-28 16</inkml:trace>
  <inkml:trace contextRef="#ctx0" brushRef="#br0" timeOffset="312002.644">24326 16507 52 0,'46'0'265'0,"0"0"-251"16,6 0 19-16,-6 0-20 15,-5 0-13-15,-16 0-5 16,-12 0-29-16,-4 0-42 16,10 0 36-16,-8 0 19 15,16 0-180-15</inkml:trace>
  <inkml:trace contextRef="#ctx0" brushRef="#br0" timeOffset="312138.9287">25454 16546 17 0,'33'-2'0'16</inkml:trace>
  <inkml:trace contextRef="#ctx0" brushRef="#br0" timeOffset="312349.0325">26215 16397 64 0,'11'0'183'16,"3"0"-173"-16,18 0-9 15,28 0-1-15,11 9-3 16,3 0-165-16</inkml:trace>
  <inkml:trace contextRef="#ctx0" brushRef="#br0" timeOffset="312580.8226">27314 16480 67 0,'54'0'2'0,"6"0"3"15,3 1-5-15</inkml:trace>
  <inkml:trace contextRef="#ctx0" brushRef="#br0" timeOffset="312802.6826">27742 16492 30 0,'44'0'102'15,"-9"-2"-83"-15,11-7-17 16,-2 6-2-16,8-1 0 15,-11 4-13-15,5 0-14 16,-16 0-56-16,-3 0 83 16,-5 0 7-16,11 0 45 15,0-4 18-15,-1-1-40 16,1 2-28-16,19 3-1 16,0 0 34-16,13 0-2 15,9 0-32-15,2 0-1 16,-2 0-10-16,-3 0-6 15,-20 0 5-15,-4 3-107 0,-20-3 37 16</inkml:trace>
  <inkml:trace contextRef="#ctx0" brushRef="#br0" timeOffset="312986.6957">29517 16400 128 0,'5'0'25'0,"23"0"-16"15,18 0-9-15,0 0-3 16,17-7-10-16,0 2-32 16,2 3-31-16</inkml:trace>
  <inkml:trace contextRef="#ctx0" brushRef="#br0" timeOffset="313202.7396">30564 16333 128 0,'49'0'184'0,"14"-2"-180"15,38 2-4-15,27 0 24 16,5 0-24-16,9 0-2 15,11 0 2-15,-9-3-8 16,1-5 8-16,-22 3 3 0,-25 0-3 16,-46 1-17-16,-39-3-200 15</inkml:trace>
  <inkml:trace contextRef="#ctx0" brushRef="#br0" timeOffset="314381.0641">20225 15686 86 0,'5'0'105'0,"3"0"-58"15,6 0 5-15,13 0-19 16,3 0-9-16,3 0-11 16,13 0 13-16,-5 0-12 0,6 0-4 15,-9 0 0-15,0 0-9 16,-3 0-1-16,-2 7-3 16,5 0-46-16,14 4-89 15,5 1-27-15</inkml:trace>
  <inkml:trace contextRef="#ctx0" brushRef="#br0" timeOffset="314620.8133">21438 15659 136 0,'33'-2'35'0,"10"1"5"0,4-4-6 16,-1-3 3-16,0 3-25 15,-5 0-11-15,-8 3-1 16,0-5-10-16,-3 6-1 16,3-5 8-16,7 5-6 15,1-3-3-15,11 2 10 16,-6-2-1-16,12-1-4 16,-12-1-17-16,6 1-77 15</inkml:trace>
  <inkml:trace contextRef="#ctx0" brushRef="#br0" timeOffset="314845.995">22297 15564 28 0,'30'-5'110'0,"-8"0"-32"16,2 3-5-16,9-1-16 0,0 3-17 16,8 0-8-1,-3 0-12-15,3 0 5 0,10 0-9 16,-10-2-14-16,-2 2 0 16,-7-4-2-16,-4 4 1 15,2-2-1-15,2-1-1 16,4 1-1-16,2 0 1 15,-5-2-6-15,13 4-23 16,0-1-13-16,6 1-10 16,19 0 9-16,8 0 44 15,-19 0-221-15,-3 0 215 16</inkml:trace>
  <inkml:trace contextRef="#ctx0" brushRef="#br0" timeOffset="315040.7624">23718 15536 42 0,'51'0'0'0,"-4"0"0"16,-15 0 45-16,-13 0-28 15,-10 0-17-15,2 0 45 16,2 0-17-16,1 0-23 16,19 0-2-16,7 0 1 15,12 0-4-15,19 0 0 16,-3 0 0-16,-2 5-4 15,-14 3-60-15,-9 2 48 16</inkml:trace>
  <inkml:trace contextRef="#ctx0" brushRef="#br0" timeOffset="315119.8016">24451 15571 85 0,'38'0'2'0,"-2"0"-2"15,21 0 37-15,3 0-3 16,5 0-34-16,-5 0-3 16,-2 0-19-16</inkml:trace>
  <inkml:trace contextRef="#ctx0" brushRef="#br0" timeOffset="315298.867">24942 15571 6 0,'16'0'14'0,"3"0"3"15,-19 0 69-15,11 0-13 16,-11 0-38-16,0 0-21 16,8 0-14-16,11 0 3 15,20 0-1-15,12 0 17 16,18 0 64-16,15 0-82 16,9 0 1-16,5 0 0 0,-19 0-2 15,-14 0 0-15,-13 4-12 16,-8 4-41-16,2-4-4 15,-5-4-131-15,-3 0 188 16</inkml:trace>
  <inkml:trace contextRef="#ctx0" brushRef="#br0" timeOffset="315378.6005">26131 15587 44 0,'136'0'6'0,"-13"0"-5"16,2 0-2-16,-24 0-14 16</inkml:trace>
  <inkml:trace contextRef="#ctx0" brushRef="#br0" timeOffset="315457.4968">26861 15594 79 0,'0'0'84'0,"0"0"-53"16,8 0-31-16,1 0-21 0,10 0-19 16,0 0-62-16</inkml:trace>
  <inkml:trace contextRef="#ctx0" brushRef="#br0" timeOffset="315550.8749">26861 15594 58 0,'363'0'49'16,"-251"0"29"-16,13 0-53 15,3 0-20-15,3 0-5 16,-11 0-21-16,-16 1-39 15,-31 7-1-15,-40-2 5 16</inkml:trace>
  <inkml:trace contextRef="#ctx0" brushRef="#br0" timeOffset="315739.0016">29149 15648 44 0,'87'-3'0'16,"-10"3"-28"-16</inkml:trace>
  <inkml:trace contextRef="#ctx0" brushRef="#br0" timeOffset="317590.9236">19630 14810 90 0,'0'0'48'15,"0"0"-5"-15,-2 0-3 16,2 0-8-16,0 0-14 16,0 0-6-16,0 0 7 0,0 0 2 15,0 0-7-15,0 0-4 16,0 0 13-16,21 0 1 15,4 0-5-15,-3 0 12 16,8 0-15-16,-8 0-12 16,-3 0-3-16,8 0-1 15,3 0-10-15,-22 0-115 16</inkml:trace>
  <inkml:trace contextRef="#ctx0" brushRef="#br0" timeOffset="317898.9111">20527 14836 191 0,'39'0'57'0,"1"0"-51"16,12 0 9-16,0 0-12 0,0 0-3 16,-6 0-24-16,6-3-65 15,-6 2-6 1,1 1 64-16,-6 0 27 0</inkml:trace>
  <inkml:trace contextRef="#ctx0" brushRef="#br0" timeOffset="318078.9938">21463 14839 79 0,'27'-7'42'15,"6"-3"-11"-15,5 7 11 16,8-6-32-16,6 5 7 15,-6 1-15-15,-10 2-2 16,2 1-13-16,-14 0 7 16,4 0 5-16,-20 0-1 0,3 0-29 15</inkml:trace>
  <inkml:trace contextRef="#ctx0" brushRef="#br0" timeOffset="318311.0704">22275 14802 203 0,'0'0'52'0,"14"0"-47"15,8 0 7-15,16 0 1 16,8 0-6-16,-2 0-5 0,10 0-1 16,-7 0 2-16,4 0-2 15,-4 0-1-15,-15 0-2 16,1 0-39-16,-3 0-29 15,-8 0 21-15,11 0-28 16,-1 0 21-16,-4 0 56 16</inkml:trace>
  <inkml:trace contextRef="#ctx0" brushRef="#br0" timeOffset="318506.8432">23199 14752 69 0,'41'-6'27'15,"17"-4"54"-15,7 2-7 16,14-5-34-16,-5-3 10 0,-3 6-14 16,-6 3-32-16,-24 2-4 15,-11 5-1-15,-8 0-22 16,-9 0-1-16,-2 0-20 16,17 0-4-16,-1 4-21 15,11-4-93-15</inkml:trace>
  <inkml:trace contextRef="#ctx0" brushRef="#br0" timeOffset="318640.8902">24568 14665 82 0,'3'0'0'0,"21"0"-7"16,9-6-31-16</inkml:trace>
  <inkml:trace contextRef="#ctx0" brushRef="#br0" timeOffset="318828.8455">24568 14665 138 0,'355'-58'111'0,"-301"56"-111"16,-7 2-64-16,-15 0 44 15,-2 0-24-15,-22 0 35 16,3 0 9-16,-8 0 50 16,8 0-4-16,-3 0-39 15,17-4-7-15,10-7-63 16,22-1-88-16,22 0 151 15,11-3 112-15,-8 5-85 16,-11 5 40-16,-19 1-59 16,-11 4-6-16,-17 0-2 0,-18 0-167 15</inkml:trace>
  <inkml:trace contextRef="#ctx0" brushRef="#br0" timeOffset="318954.6483">25768 14525 13 0,'46'-8'75'0,"9"-1"-74"16,16-1 99-16,-6 3-91 15,-8 1-9-15,-10 0-103 16,-6 5 103-16,-17 1-32 16,-10 0 32-16,-14 0-6 15,8 0-27-15</inkml:trace>
  <inkml:trace contextRef="#ctx0" brushRef="#br0" timeOffset="319161.9914">26267 14472 108 0,'46'0'58'0,"12"0"-29"15,21 0 59-15,5 0-87 16,3 0-1-16,-2 0-37 15,5 0 2-15,-17 1 31 16,-21 5 3-16,-5 4-29 16,-28-4 18-16,13 1 12 15,15-2 4-15,13-5 2 16,38 0 70-16,6 1-56 16,2 3-17-16,-8-2-3 15,-8 1 0-15,-30 0-10 16,-14 2 6-16,-13 2-23 15,-14-3-70-15</inkml:trace>
  <inkml:trace contextRef="#ctx0" brushRef="#br0" timeOffset="319296.7556">27788 14543 18 0,'0'2'40'16,"11"4"-40"-16,-3-2 4 15,6-1-4-15,5-1 17 16,14-2-1-16,19 0-9 16,27 0-5-16,33 0 56 15,24 0-22-15,3 0-35 16,-8 0-1-16,-14 6 0 15,-32 4-39-15,-34-6-114 16</inkml:trace>
  <inkml:trace contextRef="#ctx0" brushRef="#br0" timeOffset="319377.7226">29152 14570 112 0,'62'0'0'16</inkml:trace>
  <inkml:trace contextRef="#ctx0" brushRef="#br0" timeOffset="320312.9048">30008 14469 211 0,'22'-3'7'0,"-3"3"-7"16,-8 0-93-16</inkml:trace>
  <inkml:trace contextRef="#ctx0" brushRef="#br0" timeOffset="320642.1241">29760 14560 171 0,'46'-7'27'16,"14"-1"-18"-16,3 0 18 15,-9 3 4-15,-7-2-5 16,-4 2-23-16,-10 0-2 16,-6 4-1-16,6 1 0 15,0 0-8-15,-1 0-62 16,-4 0-84-16</inkml:trace>
  <inkml:trace contextRef="#ctx0" brushRef="#br0" timeOffset="320890.9326">30755 14478 132 0,'27'-5'43'15,"-2"1"-43"-15,2 4 2 16,6 0-2-16,-1 0 21 16,1 0 34-16,14 3-18 15,-15 1 0-15,1 4 22 16,0-3-19-16,-9-3-35 0,-7 2-5 16,7 2-10-16,3-5-81 15,3 4-10-15,11-5-61 16</inkml:trace>
  <inkml:trace contextRef="#ctx0" brushRef="#br0" timeOffset="321924.6911">30422 15565 76 0,'25'-1'106'0,"-3"1"-106"16,16 0-16-16,-5 0-7 15,13-2 13-15,-8-4 10 16,3 2 7-16,-17-1 21 15,-4 1-4-15,-18 4-24 16,4 0-13-16</inkml:trace>
  <inkml:trace contextRef="#ctx0" brushRef="#br0" timeOffset="322442.6479">31398 15465 225 0,'19'-8'87'0,"9"-1"0"15,4-3-18-15,12 5-23 16,-3 0-4-16,-8 5-31 15,5-4-10-15,-11 6-1 16,0 0-12-16,-16 0-80 16,-11 0-132-16</inkml:trace>
  <inkml:trace contextRef="#ctx0" brushRef="#br0" timeOffset="323214.7428">29064 15587 144 0,'-5'0'57'0,"5"0"-29"0,0 0-12 15,0 0-12 1,0 0-2-16,0 0 15 0,-5 0 5 16,5 0 8-16,0 0 11 15,0 0 7-15,0 0 5 16,24 0-6-16,14 0-8 15,9 0-16-15,4 3 6 16,-15-3-9-16,2 0-15 16,-13 0-5-16,7 0-13 15,17 0-55-15,-10 0-107 16</inkml:trace>
  <inkml:trace contextRef="#ctx0" brushRef="#br0" timeOffset="325956.3793">31516 14649 268 0,'0'0'9'16,"0"0"3"-16,0 0-12 15,0 0 1-15,0-2 0 16,0-2 12-16,0-3 52 16,0 1 1-16,0-1-18 15,0 4-7-15,0 3-16 16,0 0-10-16,0 0-8 15,0 0-4-15,0 0 6 16,0 0 5-16,0 0-1 16,0 0 1-16,-6 25 6 15,-16 4-4-15,3 12 9 16,-5 3-6-16,-4 3-10 0,1 5-3 16,-3 0 2-16,8 3-5 15,-2-2-3-15,-3-4 1 16,13-11-1-16,0-9 1 15,9-9-1-15,5-13-2 16,0-5-7-16,0-2-26 16,0 0-34-16,0 0-58 15,5-11-165-15</inkml:trace>
  <inkml:trace contextRef="#ctx0" brushRef="#br0" timeOffset="326624.4717">31777 14715 282 0,'0'0'68'16,"-19"2"-33"-16,11 10-7 0,-3 0-20 15,3-1-8-15,3-4 0 16,-1-2 2-16,3-5 5 15,3 0 28-15,0 0 7 16,0 0-9-16,0-3-12 16,22-22-18-16,25-1 2 15,10-2 9-15,3-1 9 16,11 12 10-16,-11-4 8 16,11 8-12-16,-31 10-15 15,-15-1-1-15,-6 4-2 0,-19 0-1 16,0 21 2-16,0 15 3 15,-30 8-5-15,-11 1-7 16,-16 2 1-16,2 4-2 16,-2-4-1-16,-3 3-1 15,3-9 0-15,21-9 0 16,6-9-1-16,22-11-3 16,8-8-2-16,0 1 2 15,0-4 3-15,0 5 0 16,19 1 1-16,33-5 1 15,14-2 1-15,7 0 1 16,17 0 2-16,-3 0-2 16,6-2 1-16,-8-3 3 15,-28-1-3-15,-30 4-4 16,-2 2-1-16,-17 0-12 0,11 0-47 16,8 0-81-16,-13 6-184 15</inkml:trace>
  <inkml:trace contextRef="#ctx0" brushRef="#br0" timeOffset="327816.4357">26253 14868 149 0,'0'-4'75'16,"0"1"-16"-16,0 0-3 15,0 3-6-15,0 0-12 16,0 0-26-16,0 0-7 16,0-2 0-16,0 2 0 15,0-5 0-15,0 5 15 16,0-2 8-16,0 2 0 15,-5 0 9-15,5 0-10 16,-6 0-12-16,4 0-4 16,-4 0 2-16,-2 0 1 15,-11 9-1-15,8 15 1 16,-3 4 3-16,1 10-4 0,-6 4 4 16,-9 9 1-16,-4 7-5 15,-1-3-7-15,0-3 1 16,14-12-7-16,6-11-4 15,7-16-23-15,6-10-23 16,0-3-52-16,0-3-69 16,0-23-198-16</inkml:trace>
  <inkml:trace contextRef="#ctx0" brushRef="#br0" timeOffset="328882.4891">25967 15391 29 0,'0'-6'41'15,"0"-1"1"-15,0-4-8 16,0 6 16-16,0-2 16 16,0 3-3-16,0 4-15 0,0 0-21 15,0-1 4-15,0 1 4 16,0-3-10-16,5 0-13 15,-5 3-2-15,0 0 2 16,0-1 2-16,0 1-7 16,0 0 3-16,0 0-5 15,-27 4 0-15,3 11 0 16,-4 2 1-16,-4 4 3 16,-15 4-1-16,9 1-3 15,-8 6 2-15,5 2-1 0,3 3-4 16,10-1 1-1,4 5 2-15,-3 0 12 0,16 4-3 16,3 2-6-16,8 4 3 16,0-10-6-16,0-7 0 15,0-5 0-15,51-15 8 16,15-9-9-16,7-5 0 16,6-2 0-16,6-25 0 15,-14-8-1-15,-25 0 0 16,-8 0-2-16,-24 4 0 15,-14 3-1-15,0 8 0 16,-19 2 2-16,-41 11-2 16,-19 2 0-16,3 5 0 15,-9 0-2-15,6 0 0 16,14 5-1-16,18 5-14 0,9 1-11 16,24-5-30-16,6 2-53 15,8 2-82-15</inkml:trace>
  <inkml:trace contextRef="#ctx0" brushRef="#br0" timeOffset="329984.7212">22788 15041 177 0,'0'0'176'16,"0"0"-122"-16,0 0-15 16,0 0-18-16,0 0-10 15,0 0 11-15,0 0 7 16,0 0 0-16,0 21 24 15,0 4-20-15,0 5-2 16,-19-2-10-16,0 1-17 16,10-4-4-16,-10-9 0 15,19-1-15-15,0-6-29 0,0-8-11 16,0 5-50 0,0 4-116-16</inkml:trace>
  <inkml:trace contextRef="#ctx0" brushRef="#br0" timeOffset="330584.5738">22521 15517 107 0,'-3'-3'168'15,"3"3"-113"-15,0 0-10 16,0-2-20-16,0-4 6 15,0-1 0-15,8-4-12 16,17-4 16-16,7 3 8 16,9-5-6-16,-3 2 0 15,3 2-1-15,6 1 4 0,-9 9-16 16,-19 3-9-16,-6 0-9 16,-13 0 1-16,0 24 6 15,0 2-4-15,-21 9-2 16,-37 2-2-16,-2 4-4 15,3-6 1-15,11-10-1 16,19-6-1-16,27-17-1 16,0-2-10-16,8 0-5 15,43 0 13-15,7-12 3 16,-4 2 2-16,-7 10-1 16,-15 0 5-16,-21 20 11 15,-11 23 1-15,0 9 5 16,-65 9 0-16,-20 1-14 0,-5-11-9 15,9-19 0-15,10-18-9 16,19-14-24-16,14-3-23 16,10-26-20-16,28-3-34 15,0 9-82-15</inkml:trace>
  <inkml:trace contextRef="#ctx0" brushRef="#br0" timeOffset="331582.9254">29182 14864 210 0,'0'0'150'0,"-6"0"-99"0,6 0 13 16,0 0-30-16,0 3-5 15,0 12 2-15,-8 12 0 16,-11 0 7-16,-6 4-12 15,-2-1-21-15,8-4-5 16,11-8-11-16,2-6-16 16,6-9-33-16,0 3-48 15,0-4-141-15</inkml:trace>
  <inkml:trace contextRef="#ctx0" brushRef="#br0" timeOffset="332188.6442">29176 15314 387 0,'0'0'42'0,"0"0"-8"16,0 0-9-16,0 0-10 15,0 0 11-15,0-1 7 16,0-2 5-16,0 0-4 15,-8 1-4-15,-22 0-8 16,-11-2-8-16,-11 4-7 16,-8 0 1-16,-16 14-1 15,2 17-7-15,1 4 0 16,2 8 1-16,14-4-1 16,16 4 0-16,8 0 3 15,28-15-3-15,5 0 1 16,0-15-1-16,24-12 0 0,42-1 2 15,32-11 0-15,8-24 2 16,-2-10 2-16,-12 2 6 16,-21 8 1-16,-24 12-5 15,-28 11 0-15,-6 12 0 16,-13 0 1-16,0 24-1 16,-27 20 7-16,-11 13 8 15,-6 4-10-15,12-1-12 16,-4 6 4-16,6-9-4 15,8-14-1-15,9-16-7 16,13-15-39-16,0-12-52 16,0-4-123-16</inkml:trace>
  <inkml:trace contextRef="#ctx0" brushRef="#br0" timeOffset="343418.6674">19805 15881 76 0,'0'0'101'0,"-11"-3"-63"15,11 1 7-15,-8 0 7 16,8 2-12-16,-11-3-11 15,3-1-8-15,-6-2-12 16,3 1 5-16,-3 1 9 16,6-4 12-16,8 3-3 15,0-2 1-15,0 4-8 16,0-4-3-16,0-5-12 16,0 6-6-16,-5-4 1 15,5 5 3-15,-8 0 9 16,8 1 5-16,0 4-7 0,0 0-7 15,-11 0-2 1,11 0-5-16,0 0 2 0,0 0 3 16,0 0 6-16,0 0-2 15,0 0-6-15,0-4-2 16,0 4 0-16,0-2 0 16,0-3-1-16,0-3 2 15,0-4-1-15,0-5 4 16,11-5 1-16,16 2-2 15,-8 5 11-15,-5 10 6 16,-9 5-7-16,-5 0-5 16,0 5-3-16,0 27 2 15,-19 13 2-15,-27-1-8 16,-1-3-3-16,1-14 0 16,16-13 0-16,22-14-1 0,2 0 1 15,6-24-1-15,0-21-6 16,28-10 2-16,34 4 4 15,4 11 1-15,-20 12 1 16,-5 14-1-16,-22 10 1 16,0 4-1-16,-19 0 0 15,0 34 0-15,-27 10 4 16,-30 2-3-16,-3-3 0 16,8-10-1-16,19-18-2 15,6-15-1-15,16 0-2 16,11-10 1-16,0-23-2 15,5 1 2-15,34 2 4 0,7 10-1 16,0 9 2 0,-24 10-1-16,3 1 1 0,-20 0-1 15,-5 16 3-15,0 18 6 16,-24 5 1-16,-28 2-3 16,5-10-6-16,1-16-1 15,13-15 0-15,6 0-2 16,27-10-13-16,0-19-29 15,79-1-64-15,33-18-167 16</inkml:trace>
  <inkml:trace contextRef="#ctx0" brushRef="#br0" timeOffset="344722.6254">22946 14759 189 0,'-3'0'121'15,"-8"0"-81"-15,11-2-13 16,0 2-13-16,-13-5 3 16,7 5 11-16,-10-6 13 15,-1-1-6-15,4 0 3 16,13-1 3-16,-8 3-14 16,2 3-12-16,-7 2-6 15,-1 0-1-15,-13 0-1 16,-12 2-3-16,12 8-3 15,-3-4 0-15,22-6 2 16,3 0 0-16,5 0 1 0,0 0-2 16,0 0 2-16,0 0 14 15,13-16-3-15,20-2-12 16,0 5 3-16,-14 6 8 16,5 0 2-16,-24 7-6 15,0 0-3-15,0 10-1 16,-13 21 4-16,-39 4 6 15,0-2-11-15,14-10-3 16,5-10-1-16,25-11-1 16,8-2 1-16,0-2 2 15,0-29-1-15,52-5-2 16,13 3-1-16,-10 8 1 0,-12 13 2 16,-15 11 0-16,-20 1-1 15,-8 3 0-15,0 30 0 16,-19 7 5-16,-22-3-3 15,-6-10-3-15,23-15-2 16,10-12-7-16,14 0-2 16,19-5-12-16,55-21-52 15,35-8-51-15,11 2-48 16,3-3-131-16</inkml:trace>
  <inkml:trace contextRef="#ctx0" brushRef="#br0" timeOffset="346260.7427">25907 15657 264 0,'0'0'59'16,"0"0"-30"-16,0-1-18 15,0 1 11-15,0 0 12 16,-8-4-8-16,-3 4 2 16,-3 0-3-16,1 0-1 15,7 0-3-15,-7 0-3 16,13 0-7-16,0-1 0 16,-9-7 0-16,9 0 4 15,0 1 6-15,0 0 19 16,0 2-7-16,0-2-8 15,0-3-6-15,28-2-7 0,-9 3-6 16,8 2 0 0,-13 5-1-16,-14 2-2 0,0 0-1 15,0 0 4-15,0 0 1 16,0 0 0-16,-14 9-3 16,0 0-3-16,1-2-1 15,13-6 1-15,0-1 0 16,0 0 1-16,0 0-1 15,0 0 1-15,0 0-2 16,0 0 0-16,0 0 0 16,0 0 0-16,0 0 0 15,0 0 0-15,0 0 0 16,0 0 0-16,0 0 1 16,0 0-1-16,0 0-1 0,0 0 1 15,0 0 0-15,0 0 1 16,13 0-1-16,-7 0 0 15,-6 0 0-15,0 0 0 16,0 0 1-16,0 0-1 16,0 0 0-16,0 0-1 15,0 0 2-15,0 0-1 16,0 0 0-16,0 0 0 16,0 0 1-16,0 0 0 15,0 0 5-15,0 0-4 16,-6 0-2-16,6-1 1 15,0-3 0-15,0 1 1 16,0-9 0-16,0 1 8 0,19-6-7 16,14 4 1-16,-6 5 6 15,-7 8 0-15,-7 0-2 16,-13 0-6-16,0 3 1 16,0 20 1-16,0 12 2 15,-38-5-1-15,-8 1-3 16,5-11 0-16,3-13-2 15,-9-7 1-15,20 0-1 16,2-12-1-16,25-20 1 16,0-9-1-16,14 0 0 15,57-2 0-15,8 6 0 16,0 16 0-16,-22 6 1 0,-10 11 1 16,-20 4-1-16,-16 0 0 15,-11 26 2-15,0 14 2 16,-52 14 3-16,-19-4-3 15,6-14-3-15,13-15-1 16,25-14 0-16,27-7-2 16,0-6 1-16,0-27 0 15,32-1-3-15,15 3 2 16,-9 13 1-16,-11 13 0 16,-27 5 1-16,0 18-6 15,6 18-51-15,-6-17-140 16</inkml:trace>
  <inkml:trace contextRef="#ctx0" brushRef="#br0" timeOffset="348584.6255">28835 16497 227 0,'0'-3'72'16,"0"1"-11"-16,0 0-33 0,0 2-13 15,0-3 0-15,0 3 8 16,0-3 3-16,0-1-1 16,-5-2 4-16,2 4 2 15,-8-3-10-15,11 5-9 16,-8 0-9-16,3 0-1 16,-1-2 2-16,-2 2 4 15,8-3 5-15,0 0-7 16,0 1 2-16,0-6 1 15,0-4 5-15,0-4 1 16,0-4-6-16,19 5-9 16,22 0 5-16,-14-1 11 15,6 7 3-15,-8 4 0 16,-12 5 0-16,-13 0-13 0,0 12-3 16,0 28 3-16,-33 5 6 15,-27 7-6-15,3-7-3 16,3-14-3-16,21-13 0 15,27-10 0-15,-2-8 2 16,8 0-1-16,0-27 0 16,28-9-1-16,37-6-4 15,14 7 4-15,-13 4 0 16,-1 10 2-16,-24 12-1 16,-17 6 2-16,-18 3-1 15,-6 18-1-15,-11 25 14 16,-60 15 3-16,-11-7-11 15,3-15-5-15,22-17-2 0,30-19-2 16,27 0-7 0,0-12-25-16,60-18-67 0,38 0-52 15,0 2-109-15</inkml:trace>
  <inkml:trace contextRef="#ctx0" brushRef="#br0" timeOffset="349642.385">31507 15672 215 0,'-19'-2'157'0,"0"-3"-111"16,19 3-2-16,-11-2-33 15,3 4-9-15,-5-2-1 16,-7 2-1-16,1 0 0 16,0 0-1-16,-8 0-12 15,0 0-12-15,8 0 20 16,0 0 5-16,10 0 2 16,4-1 9-16,5-7 22 15,0-2-13-15,0 0-8 16,0-6 4-16,0 3 6 15,0 1 0-15,0-2 0 0,0 5 0 16,0-3 4 0,0-2-5-16,0-1 11 0,14-2 1 15,13 2-6-15,-8 2-4 16,-8 7-12-16,-11 6-8 16,0 0-1-16,0 0 1 15,0 9-2-15,-38 16 2 16,-14 3-2-16,11-10 0 15,16-8-1-15,17-10 0 16,8 0 1-16,0 0 0 16,0-13 1-16,0-17-2 15,41-1 0-15,11 2 0 0,-6 6 2 16,-18 12 1 0,-15 6 9-16,-13 5-1 0,0 0-3 15,0 9-1-15,-16 27 3 16,-41 7 5-16,-22 3-11 15,13-13-2-15,20-14-2 16,18-9 0-16,28-10 0 16,0 0 0-16,41-15 1 15,25-8 0-15,-1 9-2 16,-13 9 1-16,-19 5 0 16,-20 0-3-16,-4 21-27 15,-9 9-43-15,0-2-29 16,0-7-96-16</inkml:trace>
  <inkml:trace contextRef="#ctx0" brushRef="#br0" timeOffset="358314.4762">19720 15825 48 0,'0'0'90'16,"0"0"-82"-16,0 0-5 15,0 0-1-15,0 0 2 0,0 0-1 16,0 0 14-1,0 0 39-15,0 0-12 0,0 0-3 16,0 0-18-16,0 0-10 16,0 0-6-16,0 0 9 15,0-8-10-15,0 0 0 16,6 3 1-16,-4 0-1 16,12-2 1-16,2-1-4 15,1 0-2-15,2 1-1 16,11 2 0-16,-14-2 0 15,14-4-3-15,6 0-22 16,-4-3-35-16,7-4-26 16,7 1-139-16</inkml:trace>
  <inkml:trace contextRef="#ctx0" brushRef="#br0" timeOffset="358524.4758">20612 15422 24 0,'5'-8'194'0,"4"-2"-170"15,15-4-12-15,17-1-11 16,11-9-1-16,-6 3-5 16,6 1 2-16,-11 3 3 0,-17 5 0 15,4 5-2 1,-9 3-64-16,0-2-109 0</inkml:trace>
  <inkml:trace contextRef="#ctx0" brushRef="#br0" timeOffset="358690.7197">21705 14995 28 0,'36'-11'62'0,"-6"7"-62"16,-22 4-90-16</inkml:trace>
  <inkml:trace contextRef="#ctx0" brushRef="#br0" timeOffset="358906.3965">22270 14821 149 0,'38'-11'68'0,"14"-1"-20"15,-17 8-18-15,11-2-30 0,-7 4-19 16,-12 2-50-16,-3 0-86 15</inkml:trace>
  <inkml:trace contextRef="#ctx0" brushRef="#br0" timeOffset="359716.4745">23030 14845 254 0,'28'0'17'0,"21"0"30"15,0 0-30-15,3-1-14 0,-6-3-2 16,-8 3 0-16,-5 1-1 15,-14 0 0-15,3 0 0 16,2 0 1-16,9 0-1 16,0 10-2-16,13-1-31 15,0-3-63-15,-7-2-96 16</inkml:trace>
  <inkml:trace contextRef="#ctx0" brushRef="#br0" timeOffset="359926.0838">23952 14880 43 0,'22'0'71'16,"2"2"-2"-16,17 2-5 15,-3-4-13-15,9 0-4 16,5 0-8-16,-1 0-20 0,-4 3-15 16,-6 1-4-16,-17 0 0 15,-5 8-2-15,-5 2-7 16,0 1-8-16,-1 1-18 15,1 0-24-15,10-2-25 16,9-3-98-16</inkml:trace>
  <inkml:trace contextRef="#ctx0" brushRef="#br0" timeOffset="360100.2568">24844 15047 113 0,'19'9'39'0,"8"4"-20"0,6-6 30 15,13 4-12-15,0-2-27 16,-7 1-6-16,-7 3-3 16,-4 7 1-16,-1 2-2 15,-8 2 0-15,-5 5-2 16,-1-3-45-16</inkml:trace>
  <inkml:trace contextRef="#ctx0" brushRef="#br0" timeOffset="360280.3241">25599 15307 125 0,'5'0'44'15,"4"6"-29"-15,10 2-4 0,13 4 1 16,1-8-8 0,0 3-3-16,-6-1 1 0,-8 4-2 15,0-1 0-15,-13 7 0 16,-6-4 0-16,0 11-115 15</inkml:trace>
  <inkml:trace contextRef="#ctx0" brushRef="#br0" timeOffset="360392.3114">26057 15523 253 0,'0'13'48'0,"-6"5"-48"0,-2-7-272 16</inkml:trace>
  <inkml:trace contextRef="#ctx0" brushRef="#br0" timeOffset="361434.4282">25899 15556 224 0,'0'0'68'0,"0"6"-62"16,8 10 8-16,6 5-7 16,5-4-4-16,-6 2-2 15,6 2 0-15,1-5-1 0,12 0 0 16,1-1 1-1,0-3 2-15,8-4-1 0,2-1-2 16,4 1-10-16,-1 3-67 16,0 0-52-16,-8 3 64 15,3 1 41-15,-8 3 24 16,-3 0 39-16,-8-4-14 16,5-1-21-16,-16-5-4 15,11-1-25-15,-9 0-32 16,7 0 57-16,4 1 30 15,-10-3 24-15,5 2-19 16,14-4-2-16,-1 0 35 16,15-3-17-16,-1 0-21 0,0 0 5 15,-8 0-17 1,-5 0-14-16,-6 0-4 0,-7 8 1 16,-1 4-1-16,-11 7 0 15,11 3-1-15,-8 1-3 16,2-2-1-16,1 0-6 15,5-7-14-15,8-3 7 16,-2-2-28-16,-3-1-139 16</inkml:trace>
  <inkml:trace contextRef="#ctx0" brushRef="#br0" timeOffset="361614.4098">27303 16125 150 0,'5'9'59'0,"4"-1"-28"15,15-1-11-15,3-4-19 16,17 0 0-16,-3-3 2 16,5 0 10-16,-13 0 3 15,11 0-5-15,-23 0-7 16,12 8-4-16,-19-1-39 16,-1 9-168-16</inkml:trace>
  <inkml:trace contextRef="#ctx0" brushRef="#br0" timeOffset="361892.5372">27892 16320 64 0,'33'0'99'16,"13"2"-64"0,0 2 16-16,6-4-26 0,5 0-10 15,-2 0 14-15,2 0-2 16,-2 0-18-16,-23 0-8 15,1 0-1-15,-8 2-6 16,-12 6-11-16,6-1 8 16,3 0 9-16,3-2 0 15,8-3 1-15,5-2-1 16,8 0-7-16,14 0-85 16,-3-11 91-16,-16 4 1 15,-16 1 0-15,-17 6-13 0,-8 0-98 16</inkml:trace>
  <inkml:trace contextRef="#ctx0" brushRef="#br0" timeOffset="362710.6166">31268 15523 214 0,'0'0'14'0,"0"0"-5"16,0 7 9-16,0 4 9 16,-3-3 9-16,-3-3-1 15,1-3-8-15,5 1-16 0,0 0-9 16,0-1-1-1,0 5 1-15,-8 2-2 0,-11 6 0 16,-6 2 0-16,3 2 0 16,-2 1 0-16,-4-3 0 15,-4 3-88-15</inkml:trace>
  <inkml:trace contextRef="#ctx0" brushRef="#br0" timeOffset="362896.3555">30657 15926 255 0,'-14'7'57'0,"3"4"-6"16,-2 0-35-16,-6 7-12 0,-9 0-3 16,9 2-1-16,-8-3-3 15,2-3-60-15,-7-2-30 16,4-1-59-16</inkml:trace>
  <inkml:trace contextRef="#ctx0" brushRef="#br0" timeOffset="363076.5878">29961 16142 163 0,'-43'7'66'0,"-9"8"-55"15,11 0 0-15,-5 5-11 16,-11 0 0-16,7-3-26 16,-7-3-49-16,0-1-27 15</inkml:trace>
  <inkml:trace contextRef="#ctx0" brushRef="#br0" timeOffset="363302.3644">29250 16326 128 0,'-47'13'44'0,"7"3"-39"0,-7 1 12 16,9 2-3-16,0-2-12 16,-3-3-2-16,3-3 0 15,0-8 0-15,10-2 0 16,1-1 0-16,0 0-1 15,2 0 0-15,6 0 1 16,-3 1-35-16</inkml:trace>
  <inkml:trace contextRef="#ctx0" brushRef="#br0" timeOffset="377694.2471">19957 12690 227 0,'0'3'55'0,"0"4"-32"16,0 1 25-16,0 5-21 16,0-1-14-16,0 3-6 15,0 1 16-15,0-6 6 16,0 4-2-16,0-4-1 16,0-3-5-16,0 2-6 15,0-1-11-15,0-3-4 0,20 5 0 16,-7-2 1-16,1 5-1 15,5 6 0-15,-5 7-6 16,-4 3-43-16,4 5-58 16,-6 1-36-16</inkml:trace>
  <inkml:trace contextRef="#ctx0" brushRef="#br0" timeOffset="377904.3569">20178 13240 234 0,'0'12'53'0,"0"-1"-6"0,0 3-10 16,0-1-15-16,0-4-12 15,0 4 3-15,0 2-4 16,0 1-5-16,0 8-3 16,0-3 0-16,0 5-1 15,0-7-1-15,9 4-49 16,-9 4-95-16,10-2-86 15</inkml:trace>
  <inkml:trace contextRef="#ctx0" brushRef="#br0" timeOffset="378676.2431">19614 13198 118 0,'0'0'83'16,"0"0"-49"-16,0 0 6 15,0 0 17-15,0 0-3 0,0 0-17 16,0 0-5-16,0 0 2 16,0 0-19-16,0 9-10 15,0 5-4-15,0 7 1 16,8 4-1-16,-8 1-1 15,8 1 0-15,17-4-28 16,-17 3-168-16</inkml:trace>
  <inkml:trace contextRef="#ctx0" brushRef="#br0" timeOffset="379164.2181">19753 13063 63 0,'-14'14'102'0,"3"7"-42"15,11 4 0-15,0 0-26 16,0 2-15-16,0 5-12 15,0-2-4-15,11 3 9 16,-2 3 9-16,-4 4-9 16,0-3-3-16,-2 2-8 15,3 4-1-15,2-2-1 16,3-4-1-16,-3 0-11 16,-8-3-25-16,11-4 5 15,-11-1-13-15,0-1-30 0,13-5-4 16,-4-6 59-1,2-2 18-15,2-6-87 0</inkml:trace>
  <inkml:trace contextRef="#ctx0" brushRef="#br0" timeOffset="379328.317">19884 13869 90 0,'0'24'57'0,"0"-1"5"15,0 0-21-15,0 0-4 16,0-1-9-16,0-2-5 15,0-3-13-15,0 0-9 16,0-1-1-16,0-1-2 0,0 3-43 16,0 4-72-1,0 3-68-15</inkml:trace>
  <inkml:trace contextRef="#ctx0" brushRef="#br0" timeOffset="379494.343">19884 14419 214 0,'-25'22'39'0,"25"0"17"16,0-1-8-16,-8 3-9 16,8-2-13-16,0 3-3 15,0-2 0-15,0-2-18 16,0-5-5-16,0-1-5 16,0 2-36-16,8-2-137 0</inkml:trace>
  <inkml:trace contextRef="#ctx0" brushRef="#br0" timeOffset="379868.16">19930 14988 95 0,'0'27'114'15,"0"-1"-59"-15,-8 5 25 16,3 3-37-16,5 8-33 16,0 10-6-16,0 6-3 15,-6 4-1-15,6 3 2 16,0-1 2-16,0-9-4 15,0-7 0-15,0-13-16 0,0-12-13 16,0 0-23 0,0-5 33-16,0-4-8 0,0 3-18 15,0 4-19-15,0 1-41 16,0 2 105-16,0 7 3 16,0 4 52-16,-8-2-1 15,-17 8-28-15,6-3 2 16,11 3 6-16,-16 3-3 15,10 2 7-15,-5-2-9 16,0 3 10-16,5-3 5 16,14 4-30-16,-3-5-12 15,3-9-1-15,0-11-1 16,0-11-1-16,0-2-22 16,0-1-120-16,0 5-139 15</inkml:trace>
  <inkml:trace contextRef="#ctx0" brushRef="#br0" timeOffset="380094.3993">19663 17026 347 0,'-22'46'17'15,"22"2"-8"-15,0 0-4 16,0-6-3-16,0-1-2 15,8-2 0-15,-2-14 0 16,-6 2-3-16,0-11-2 0,0-1 4 16,0 1 1-1,0 10-16-15,0 9-54 0,0 10-44 16</inkml:trace>
  <inkml:trace contextRef="#ctx0" brushRef="#br0" timeOffset="380192.4096">19739 17962 0 0,'3'50'31'0,"-3"-3"-31"16,0-14-31-16</inkml:trace>
  <inkml:trace contextRef="#ctx0" brushRef="#br0" timeOffset="381736.2135">25921 15425 245 0,'-9'-3'100'0,"4"1"-58"16,5-2-17-16,0-5-6 15,0-1-6-15,0-2 5 16,0-8 1-16,0-2-14 15,0-4 0-15,-5-3 14 16,5-1-6-16,0 2-3 16,-3-3-8-16,3 1-2 15,0 2 0-15,0-2-31 16,0 7-70-16,0 2-25 16,0 1-42-16</inkml:trace>
  <inkml:trace contextRef="#ctx0" brushRef="#br0" timeOffset="381939.0999">25880 14602 132 0,'0'-14'285'15,"-19"-1"-255"-15,19 5 8 16,0-5-30-16,0-3-8 15,0 2 0-15,0-3-26 16,0 3-29-16,0 3-23 16,0-3-88-16</inkml:trace>
  <inkml:trace contextRef="#ctx0" brushRef="#br0" timeOffset="382118.2167">25790 13724 255 0,'-14'-10'17'0,"14"-1"-17"16,0 2-29-16,0-4-112 15</inkml:trace>
  <inkml:trace contextRef="#ctx0" brushRef="#br0" timeOffset="382344.6312">25776 13001 136 0,'0'-29'234'0,"0"3"-226"16,0 1 17-16,0 4-21 0,0-2-4 16,0 5-28-1,0 4-29-15,14-2-40 0,-3-4-47 16</inkml:trace>
  <inkml:trace contextRef="#ctx0" brushRef="#br0" timeOffset="383190.3199">25945 15768 251 0,'-5'0'140'16,"-14"0"-122"-16,19 1 16 16,0 16-15-16,0 6 2 15,0-1-9-15,0 8-9 16,0-1-2-16,0 8 0 15,0 2-1-15,0 0 0 16,0 1-9-16,0 3-73 16,0 1-70-16</inkml:trace>
  <inkml:trace contextRef="#ctx0" brushRef="#br0" timeOffset="383373.0197">25861 16544 453 0,'-33'34'38'0,"33"11"-4"16,0-2-8-16,0 3-24 15,14 5-2-15,5 3 0 16,0-4-1-16,-6-9-7 16,1-16-69-16,-9-2-119 15</inkml:trace>
  <inkml:trace contextRef="#ctx0" brushRef="#br0" timeOffset="383604.4055">25986 17343 439 0,'-46'54'51'16,"46"7"9"-16,0-2-44 15,0 1-13-15,0-3-2 16,19-3-1-16,8-2 0 15,-2-6 0-15,7-6 0 16,-10-5 0-16,-3-9-3 16,-8-5-51-16,-11-2-30 15,0 8 7-15,0 3 1 16,0 17-8-16,0 11-78 16</inkml:trace>
  <inkml:trace contextRef="#ctx0" brushRef="#br0" timeOffset="383697.8511">26103 18400 108 0,'0'37'58'0,"0"-5"-12"0,0-8-20 16,0-4-26-16,25-9-126 16</inkml:trace>
  <inkml:trace contextRef="#ctx0" brushRef="#br0" timeOffset="384690.4395">31358 15601 155 0,'0'0'247'0,"-14"0"-230"15,14 0 5-15,0 0-19 16,0 0-3-16,0 0-3 16,0 0 2-16,0 0 1 15,0 0 1-15,0-11 2 16,0-4 0-16,0-4 2 15,0-7-4-15,0 0-1 16,0 0-5-16,0-3-64 16,0 0-106-16</inkml:trace>
  <inkml:trace contextRef="#ctx0" brushRef="#br0" timeOffset="384924.405">31180 14867 421 0,'-19'-11'78'16,"19"6"-60"-16,0 3-14 15,0-2-4-15,0-2-18 16,0-5-53-16,0-3 17 15,0-10 0-15,0 2-26 16,0-2-96-16</inkml:trace>
  <inkml:trace contextRef="#ctx0" brushRef="#br0" timeOffset="385134.4144">31068 14267 144 0,'-5'-14'179'0,"-9"2"-157"16,14-4 5-16,0 2-8 15,0-2-7-15,0 4-7 16,0 1-5-16,0 7-3 16,0-1 0-16,0 1-13 15,0-7-65-15,0-3-201 0</inkml:trace>
  <inkml:trace contextRef="#ctx0" brushRef="#br0" timeOffset="385314.3337">31017 13522 469 0,'-25'-39'43'0,"25"17"-22"15,0 10-19-15,0 6-2 16,19 3-46-16,-5 3-56 0,-9 0-51 16</inkml:trace>
  <inkml:trace contextRef="#ctx0" brushRef="#br0" timeOffset="385554.2842">31068 13032 133 0,'0'-42'96'16,"0"-2"-7"-16,0 2-44 15,0-3-16-15,0 6-1 16,0 5 2-16,9 7-18 0,-9 16-8 16,0 1-4-1,0 2-3-15,0 4-23 0,0-3 19 16,0-2 7-16,0-1 0 15,0 0-4-15,0 7-49 16,0 3-136-16</inkml:trace>
  <inkml:trace contextRef="#ctx0" brushRef="#br0" timeOffset="386228.1">31265 15878 250 0,'0'0'92'0,"-11"0"-92"16,11 12-2-16,0 2-80 0</inkml:trace>
  <inkml:trace contextRef="#ctx0" brushRef="#br0" timeOffset="386468.3352">31265 15878 304 0,'-30'-89'104'0,"16"115"-86"15,14 0 15-15,0 9-27 16,0 1-4-16,0 0-2 0,0 5 0 16,0-4-26-16,14 2-50 15,-3 1-22-15,-11-3-29 16</inkml:trace>
  <inkml:trace contextRef="#ctx0" brushRef="#br0" timeOffset="386656.9434">31292 16524 344 0,'-5'15'65'0,"-4"5"-38"16,9 7-1-16,0 3-15 0,0-1-11 15,0 0 0-15,14-4-37 16,0-1-50-16,-6 0-71 15</inkml:trace>
  <inkml:trace contextRef="#ctx0" brushRef="#br0" timeOffset="386836.1309">31358 17098 302 0,'-39'27'216'15,"7"11"-182"-15,32 11 1 16,0 3-34-16,0-9-1 0,11-5-39 16,16-4-79-1,-19-11-10-15,-8 1-125 0</inkml:trace>
  <inkml:trace contextRef="#ctx0" brushRef="#br0" timeOffset="387016.2017">31412 17779 318 0,'-46'39'219'16,"5"4"-188"-16,35 18 10 0,6-6-36 16,0 3-5-1,6-11-40-15,27-12-75 0,-20-12-103 16</inkml:trace>
  <inkml:trace contextRef="#ctx0" brushRef="#br0" timeOffset="387174.0337">31437 18329 203 0,'-39'26'267'0,"-7"-4"-246"16,46 1-17-16,0-12-4 15,0-1-5-15,19-1-74 16,14-2-47-16</inkml:trace>
  <inkml:trace contextRef="#ctx0" brushRef="#br0" timeOffset="403382.3127">22788 14667 37 0,'0'0'83'16,"0"0"-65"-16,0 0 21 16,0 0-21-16,0 0-8 0,0 0 9 15,0 0 10 1,0 0 21-16,0 0-1 0,0 0-21 16,-8 0-12-16,8 0-7 15,0 0-5-15,0 0-3 16,0 0-1-16,0 0 1 15,0 0 1-15,0 0 5 16,0 0 9-16,0-2 14 16,-11-1-1-16,11 3-10 15,0-3-5-15,0 3-5 16,0 0-6-16,0-1 0 16,0-4 8-16,38 1 5 15,3 0 1-15,-3-1-6 16,0 1-5-16,8-4 2 15,-13 0-1-15,8 3-3 0,-8-3 2 16,-1 2 15-16,1-5-2 16,0 4-9-16,-9 0 2 15,-2 1-7-15,-3 2-3 16,0 4-1-16,-5 0-1 16,0-3 0-16,5 0 0 15,5 1 1-15,4-5-1 16,-1-1 0-16,6-3 1 15,-9 4 0-15,3-3 4 16,1 3 2-16,-4 1-4 16,-5 2-2-16,0 1 0 15,-5 2-1-15,8-4 1 0,-3-5-1 16,5 3 1-16,4-4 0 16,-4-4 1-16,-2-1 5 15,11 1 1-15,-9 1-2 16,4 2-2-16,-1-2-1 15,-8 1-2-15,5-3 0 16,4 3 0-16,-9-6-1 16,14 0 1-16,-6 1-1 15,-3-3 1-15,-2 6-1 16,-3-1 0-16,9 3 2 16,-4 5-2-16,-10-1 0 15,5 4 0-15,0-2 0 16,3-4 0-16,2-1 0 0,-2 0 0 15,11-2 0 1,-3-1 2-16,-3 1-1 0,-2 5 0 16,-12 2 0-16,1-1 1 15,5 4-1-15,-5-4 0 16,-1 4 0-16,1-6 4 16,5 1 1-16,0-3-2 15,3-3-3-15,8-6 1 16,-3-1-1-16,6 3 0 15,-1-3-1-15,-12 2 0 16,7 5 1-16,0-3 3 16,-8 4 0-16,-5 4 1 15,-1-2-2-15,4-2-2 16,-1 3 2-16,14-7-1 0,-3-5-1 16,1 2-1-16,4-6 1 15,-2 4-1-15,-2 1 1 16,-7-4 0-16,12 3-1 15,-14-6 2-15,9 7-2 16,-4 1 1-16,-10-1 1 16,10-2-1-16,-5-6-1 15,-2 1 0-15,2-5 1 16,11 3-1-16,-8 6 0 16,2 3 0-16,-2 9 0 15,-3-2 0-15,0 3 2 0,0-5-2 16,0-6 1-1,3 1 1-15,-3-4 1 0,8 3-1 16,6-4 3-16,0 2-3 16,-14 2 0-16,0 3-2 15,-5 5 2-15,-1 0-1 16,6-3 0-16,1-4-1 16,-1 0 0-16,0 0 1 15,-11 1-1-15,6 1 0 16,-14 4 1-16,5 1-1 15,-5 5 0-15,5 3 0 16,-5 3 0-16,0 3 1 16,0-5-1-16,0 6 1 15,0 0-1-15,0 0 0 0,0-2 2 16,0 2 1-16,0 0 1 16,0 0-2-16,0 0-1 15,0 0-1-15,0 0 1 16,0 0 1-16,0 0 0 15,0 0 1-15,0 0-3 16,-30 0 0-16,-10 16-1 16,-7 2 2-16,-5 9-2 15,6 4 1-15,-6 1 0 16,0 3 0-16,12-5 0 16,7-11-1-16,14-3 1 15,5-11 0-15,9-1 0 16,5-1 0-16,0-1 0 0,0-2-1 15,0 0 0-15,0 0-1 16,0 0 1-16,27-9-4 16,22-19 3-16,5-6 2 15,6-1 0-15,-2 3 0 16,2 4 0-16,-14 9 0 16,-13 0 0-16,-9 8 0 15,4 4 0-15,-9-1 0 16,-6 6 0-16,-2-2 0 15,-8 4-1-15,16 0 0 16,0 0 1-16,3 18 0 16,-3 8 2-16,-14 9-2 15,-5 4 0-15,0 0 0 16,0 3 0-16,0-3-2 0,0-4-17 16,0-5-42-16,0-5-31 15,0-18-76-15</inkml:trace>
  <inkml:trace contextRef="#ctx0" brushRef="#br0" timeOffset="405528.0076">22812 14764 75 0,'3'-3'65'15,"-3"3"-20"-15,0-2-13 16,0 0-11-16,0-3 13 16,0 5 19-16,0 0-2 15,0-2-8-15,-3-2-2 16,-8 4-4-16,-2 0-5 16,5 0-8-16,-17 0-15 15,6 0-7-15,-3 0 0 16,-2 0 0-16,4 0 2 15,-1 0 1-15,-4 6 1 0,-2-6-1 16,2 7 2-16,-7-2 15 16,-1-1-10-16,-13 3-10 15,10-3 1-15,-2-2 1 16,5 0 5-16,6-2 1 16,-6 0 2-16,9 0-2 15,5 0-4-15,-9 0 2 16,4 0 1-16,-9 0-3 15,6 0 1-15,-6 0 4 16,-5 0-9-16,2 0 3 16,-2 0 7-16,0 0-8 15,-3 0 0-15,14 0 8 0,-3-2 2 16,3-4 2-16,-6-2-9 16,6 0-3-16,-6-1-2 15,0 0 1-15,6 0 0 16,-6 1 0-16,3 3 2 15,-5-3 0-15,5 1 0 16,3 2-2-16,7-2 1 16,-7-1 6-16,3-2-6 15,2 3-3-15,-3-1 1 16,12 2 1-16,-1 5 2 16,0-4-2-16,1 1-2 15,-6-3 0-15,-6-5 0 16,-2 0 0-16,0-5 0 0,-12 0 2 15,7-3-1 1,4-1 0-16,-10 1 0 0,14 4 0 16,2-1 1-16,-3-4-1 15,4 4 1-15,-9-2-2 16,2-1-1-16,9-1 1 16,0 4 1-16,-3-2 0 15,3 9 2-15,0-3 0 16,0-3-2-16,-8 3-1 15,8-6 0-15,-9 3 0 16,4-6 0-16,-3-3 1 16,-1-3 2-16,9-4-3 0,0 1 0 15,0 0-1 1,6 2 1-16,-1 1 0 0,-5 0 0 16,5 3 1-16,-10-2-1 15,10 0-1-15,6 1 1 16,-11-9-1-16,13 4 1 15,-7-1-1-15,4-3 0 16,-1-6 1-16,10-1 1 16,-14-2-2-16,11 2 1 15,-2 2 0-15,-6 0-1 16,3 5 1-16,-11-3 0 16,5-7-1-16,6 8 0 15,-9-6 1-15,9 7-1 16,0 0 0-16,-3 4 0 15,3-1 0-15,8 1 0 0,0 0 0 16,0-3 0-16,-11 2 0 16,11 2 0-16,0-3 0 15,-8 5 0-15,8 0 0 16,-6 1 0-16,1 1 0 16,5 2 0-16,0 2 0 15,0 4 0-15,0 2 0 16,0 1 0-16,0 6 1 15,0-1-1-15,0 3 0 16,0 3 1-16,0 0-1 16,0 2-1-16,0 1 1 15,0-1 0-15,0 3 0 0,0 0-1 16,0 0 1-16,0 0 0 16,-14 8 0-16,1 25 1 15,-15 9-1-15,4 4 0 16,5 2 0-16,2-9 0 15,-2-6 0-15,8-9 0 16,11-11 0-16,0-5 0 16,0-7 0-16,0-1 1 15,0 0-1-15,0 0 1 16,0 0-1-16,0-35 0 16,11-13 0-16,22-12 0 15,0 0 0-15,2-3 0 16,3 10 0-16,-5 11-1 0,0 8 1 15,-14 18 0-15,-11 6 0 16,-2 7 0-16,-6 3 0 16,10 0-1-16,4 0 0 15,5 20 1-15,-2 8 1 16,2 4-1-16,0-3 0 16,0 4 0-16,3-3-1 15,21-5-4-15,17-3-38 16,66-20-116-16,37-2-169 15</inkml:trace>
  <inkml:trace contextRef="#ctx0" brushRef="#br0" timeOffset="408714.099">28849 16599 39 0,'-19'-7'79'0,"5"3"-44"15,6 4 4-15,8 0-21 0,0 0 1 16,0-2 17-16,-5 2 9 16,5-2-9-16,-6-1-4 15,-2 3-7-15,3-3-6 16,-9-2 8-16,6 3 15 16,2 0 1-16,1 2-18 15,5 0-15-15,0 0-8 16,0 0-1-16,0 0 1 15,19 0 8-15,19 2 1 16,-5 0 15-16,8-2 10 16,11 3-18-16,-12-3 5 15,4 2 6-15,2 4-15 0,-5-4-7 16,-3 0-4-16,-5 4-1 16,14-1-1-16,-1 3 0 15,0-3 0-15,1-1-1 16,-4-2 1-16,-15 1-1 15,-4-3 3-15,-10 0 8 16,5 0 5-16,3 0-5 16,-3 2-7-16,0 6-1 15,8 3-2-15,11 0 0 16,0-1 0-16,-2 1-1 16,-3-3 1-16,-1-1-1 15,-7-3 0-15,-6-1 1 16,3 1 2-16,-3 4 1 15,5 1 2-15,-2 4-2 16,-3 0-2-16,8-1-2 0,3-2 1 16,-10 0 0-16,1-3 0 15,4 0 3-15,-3-1 1 16,-3 2 1-16,0 1-3 16,0 1 3-16,3 5-3 15,2-2-1-15,-5 2-1 16,3-1-1-16,3 2 0 15,-6 0 1-15,3 2-1 16,-3 0 1-16,0-3 2 16,-6-4 0-16,1 1 0 0,0 2-1 15,5-2-2 1,-6 1 1-16,-2-6-1 0,3 3 2 16,-9 2 0-16,4-2-1 15,-4 3 0-15,3 3 0 16,-2-1-1-16,7 8 0 15,1 0 0-15,0-2 1 16,-3-3-1-16,-3 2 1 16,5 0-1-16,-7-1 1 15,-6 4 0-15,0 2 0 16,0-3 0-16,11 2 1 16,-9 4-2-16,4-1 0 0,-6 3 1 15,0-1 3 1,0 5 1-16,0-7-2 15,0 2-2-15,8 3 0 0,-8-2 0 16,0 0 2-16,0 0-1 16,0 1-1-16,0 0 0 15,0 3 0-15,0 0-1 16,0 1 1-16,0-3-1 16,-8-3 0-16,8-2 0 15,0 2 0-15,0-5 1 16,0 4-1-16,0-5 2 15,0 5-1-15,0-2 0 16,0 1-1-16,0-2 1 0,0-2-1 16,0 3 2-1,0-1-2-15,0 0 0 0,0-1 0 16,0-1 0-16,0 1 0 16,0 1 0-16,0-3 0 15,0-1 0-15,0 7 0 16,0-10 0-16,0 2 0 15,8-3 0-15,-8-1 0 16,6-1 0-16,-1-6 0 16,-5-2 0-16,0-3 0 15,0-2 0-15,0-2 0 16,0 0 0-16,0 0 0 16,0 0 0-16,3 0 0 15,-3 0 0-15,0 0 1 16,0 0-1-16,0 0 1 0,0 0 0 15,0-8 0-15,0-14-1 16,-22-3 0-16,-3-2 0 16,-2 1 0-16,-6-2 1 15,14 5-1-15,0 6 0 16,3 0 0-16,5 10 0 16,-3-4 0-16,9 0 0 15,-9 3 0-15,9 2 0 16,5 1-1-16,0 5 2 15,0 0-2-15,0 0 1 16,0 0 0-16,0 0 0 16,0 0-1-16,0 13 1 15,38 16 0-15,-5 4 0 16,5 4 0-16,3 0 0 0,-9-1 0 16,-7-7 0-16,-6-8 0 15,-11-7 0-15,6-9 0 16,-9-5 0-16,9-5 0 15,5-30-1-15,0-8-1 16,-5 0-7-16,-14 5-17 16,0 7-12-16,0 14-31 15,0 8-66-15,0-11-155 16</inkml:trace>
  <inkml:trace contextRef="#ctx0" brushRef="#br0" timeOffset="410355.9946">28942 16700 60 0,'0'0'105'0,"0"-1"-49"0,0-16-24 16,0 5-32-16,0 2-16 15,0 2-9-15,0 1 25 16,0 4 2-16,0-1 55 16,-8 2 25-16,8-5-25 15,-14-1-22-15,8-4-24 16,-2 2-4-16,3-3-4 15,-9 5 1-15,9 3 1 16,-9 3 21-16,14 2 10 16,-14 0-11-16,14 0-11 15,-5 0-1-15,-14 0 0 16,5 0-3-16,-13-2-5 0,-11 2 2 16,-3-3 2-16,3 3 6 15,5 0-3-15,0 0 1 16,-13 0 1-16,8 5-7 15,-3 8-4-15,-5-1 1 16,-6 1 1-16,8-1-2 16,-2 1-2-16,-1-3 0 15,1 2 2-15,13-2 7 16,-8-2 3-16,-2 0-4 16,-12 6-3-16,-10 1-5 15,8-1-1-15,-9 4 1 16,12-1-1-16,2 5 1 0,-5-1-1 15,10 3 0-15,-5-1 1 16,17-4-1-16,-9 1 0 16,12-1 1-16,-7-3 1 15,7 1 2-15,-4-2 3 16,6-3-3-16,8 4-1 16,-10 2-2-16,7-2 1 15,-10 7-1-15,5-1-1 16,-3 3 1-16,-2 3-1 15,2 1 1-15,0 2 0 16,3 0 2-16,-5-2 0 16,5 1 1-16,8-3-3 15,3-5 0-15,5 5 0 0,1-7-1 16,-7 7 0-16,-7 4 1 16,8 1 0-16,-14 5-1 15,1 5 0-15,-1 4 1 16,0-1 0-16,1-1-1 15,12-4 1-15,-4-1-1 16,10-5 1-16,6 0-1 16,-6 1 0-16,4 0 0 15,1 4 0-15,-4 5 1 16,7 2-1-16,-2 2 1 16,3-3-1-16,-9-2 0 15,14-5 0-15,-5-3 0 0,-9-9 0 16,14-3 0-16,-8-7 0 15,2 2 0-15,1-7 1 16,5 3-1-16,-6-4 0 16,4 6 0-16,-4-2 0 15,1 1 0-15,2 1 0 16,-2-5 0-16,-1-4 0 16,-2-2 0-16,8-2 0 15,0-3 0-15,0 0 1 16,0 0 0-16,-11 0 2 15,-3 0 0-15,-5-8-2 16,-2-9-1-16,-4-1 1 16,3-10 0-16,11-5 0 0,-2-4-1 15,7-5 0 1,6-3 0-16,0 3 0 0,0 4 1 16,0 14-1-16,0 12 1 15,0 4 1-15,0 8 1 16,0 0 0-16,0 0-2 15,0 0-1-15,0 0 0 16,0 0-1-16,0 4 1 16,0 23 1-16,0 8 1 15,0 11-1-15,11 2 1 16,-3 10 0-16,11-1 0 16,0-4 0-16,1-10-1 15,7-12-1-15,0-17 1 16,3-14 2-16,11 0 0 0,11-35 10 15,16-19 7-15,14-8-3 16,-14 2-11-16,-11 10-4 16,-2 7-1-16,-9 9-1 15,-2 11-5-15,21 15-53 16,-24 4-149-16,-30-9-424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7:35:19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1896 5744 220 0,'0'0'9'0,"0"0"33"16,0 0-5-16,0 0-5 16,14-8 32-16,0-2-12 15,-1-1 6-15,-2 4 0 16,-3 6-22-16,-8 1-13 15,0 0-5-15,0 0-3 0,0 0 1 16,-8 0 5-16,-49 17 2 16,-41 23-19-16,-20 19-3 15,-1 11 0-15,29 2 1 16,24 1 0-16,25-1-1 16,36-5-1-16,5-11 0 15,5-7-1-15,55-8 0 16,17-10-6-16,-9-2-20 15,-3-6-50-15,6-2-64 16,3-11-62-16</inkml:trace>
  <inkml:trace contextRef="#ctx0" brushRef="#br0" timeOffset="300.0615">2316 6201 205 0,'-13'0'149'15,"13"5"-139"-15,-6 20 38 16,6-1 13-16,0-4-14 16,52-5-3-16,13-10-17 15,28-5 3-15,-3 0 6 16,8-23 0-16,-5-9-6 16,-19 1-12-16,-23 1-4 15,-26 4-6-15,-17 7 0 16,-8 4 2-16,-8 5-1 0,-58 8-4 15,-18 2-5 1,-1 0 0-16,6 0-2 0,22 0-12 16,22 0-16-16,10 2-15 15,17-2-43-15,8 0-69 16,41-7-108-16</inkml:trace>
  <inkml:trace contextRef="#ctx0" brushRef="#br0" timeOffset="554.0927">3549 5972 306 0,'-52'0'102'16,"-27"16"-43"-16,-8 10 19 15,2 6-21-15,6 3-8 16,41-7-28-16,24-13-19 16,14-8-2-16,22-7 11 0,54 0 15 15,3 7 14-15,-5 8-3 16,-17 11-12-16,-29 11-10 15,-28 9-7-15,-14 9 4 16,-65 0-5-16,-19-8-6 16,-6-18-1-16,30-23-15 15,4-6-37-15,15-10-25 16,30-19-57-16,25-6-85 16</inkml:trace>
  <inkml:trace contextRef="#ctx0" brushRef="#br0" timeOffset="823.933">4904 5375 459 0,'-33'21'11'16,"-38"41"30"-16,-22 18 24 15,-18 20-11-15,-7 18-8 16,15 12-5-16,18-2-13 16,44-16-8-16,41-27-18 15,0-34-2-15,39-20-11 16,15-20-12-16,12-4-27 0,-23-6-39 16,-2-1-76-1,5 0-245-15</inkml:trace>
  <inkml:trace contextRef="#ctx0" brushRef="#br0" timeOffset="1140.0797">5509 5685 440 0,'19'0'30'0,"-19"39"52"16,0 6-28-16,-54 15-24 15,-17 4-13-15,-8 8-8 16,-6 0-4-16,12-11-4 15,10-10-1-15,27-14-28 16,26-17-69-16,10-15-62 16,19-5-100-16</inkml:trace>
  <inkml:trace contextRef="#ctx0" brushRef="#br0" timeOffset="1409.9523">6011 5836 328 0,'-44'0'171'0,"36"29"-144"16,-11 0 14-16,19-12-14 15,0-7-20-15,38-9 7 16,17 0 12-16,2 11 10 16,-16 8 5-16,-22 14-9 15,-19 22-1-15,0 8-6 16,-71 8-13-16,-22-3-7 15,-10-8-5-15,10-18-1 0,14-22-31 16,8-20-25-16,-3-1-30 16,28-4-66-16,27-19-28 15,19-1-92-15</inkml:trace>
  <inkml:trace contextRef="#ctx0" brushRef="#br0" timeOffset="1620.008">5804 5922 306 0,'46'-14'46'0,"38"0"34"16,20-7-12-16,22-1-10 0,-15 0-11 16,-13-1-14-1,-27 4-10-15,-16 4-22 0,-17 9-1 16,-5 4-20-16,-28 2-43 15,-5 0-113-15,0 0-210 16</inkml:trace>
  <inkml:trace contextRef="#ctx0" brushRef="#br0" timeOffset="1933.4958">6982 5697 274 0,'-25'37'138'16,"3"-5"-96"-16,3 3 13 16,19-15-26-16,0-18-8 15,46-2 5-15,39-5 3 16,-1-22 1-16,-18-8 2 15,-14 3-1-15,-17 2-12 16,-24 10 0-16,-11 5-10 16,-16 9-4-16,-47 6-5 15,-8 0-4-15,6 0-16 16,13 0-25-16,0 3-59 16,25 0-104-16</inkml:trace>
  <inkml:trace contextRef="#ctx0" brushRef="#br0" timeOffset="2144.0101">7617 5366 306 0,'0'51'189'0,"0"33"-120"15,0 32 41-15,-33 31-36 0,-46 17-18 16,-38 10-15-1,-22-7-22-15,-17-21-14 0,-7-30-5 16,-9-33-6-16,8-44-73 16,47-39-115-16</inkml:trace>
  <inkml:trace contextRef="#ctx0" brushRef="#br0" timeOffset="3067.8688">8162 5830 62 0,'-5'-9'176'16,"5"4"-149"-16,0 5-5 0,0-2-11 16,0-6 19-16,0-4 9 15,19 0 16-15,13-4 4 16,1 0 5-16,0 2-8 15,0 4-10-15,-1-2-13 16,7 1-10-16,1 2-8 16,-7 0-7-16,-8 2-5 15,-12 3-3-15,-13 1-3 16,0 3-15-16,0 0-54 16,-5 0-95-16,-50 29-166 15</inkml:trace>
  <inkml:trace contextRef="#ctx0" brushRef="#br0" timeOffset="3240.0188">7985 6016 444 0,'38'6'123'0,"28"9"-68"15,7-2 1-15,3-10-49 16,-29 5-7-16,-20 5-55 15,-27-7-110-15,0-6-286 16</inkml:trace>
  <inkml:trace contextRef="#ctx0" brushRef="#br0" timeOffset="4267.9577">9465 5830 218 0,'14'-4'42'0,"-3"-4"4"16,11-4 0-16,2-3 5 15,9-4 12-15,-14 6-4 16,-11 1-4-16,-2 7-10 16,-6 2-2-16,0 3-4 15,0 0-5-15,-33 0-9 16,-32 32-17-16,-20 23-3 16,-13 17 8-16,8 11-6 15,16 10-4-15,9-3 0 0,27-9-1 16,10-8-2-16,28-11-2 15,0-20-10-15,20-16-25 16,40-19-36-16,19-7-62 16,24-18-104-16</inkml:trace>
  <inkml:trace contextRef="#ctx0" brushRef="#br0" timeOffset="4545.9571">10030 6095 500 0,'-8'39'23'0,"8"4"50"0,8-14-29 15,71-11-30 1,44-18-2-16,16-8-4 0,16-34 4 16,-10-15 3-16,-28-1 4 15,-30 2 3-15,-35 8-2 16,-47 12 0-16,-5 7-3 15,-71 14-1-15,-48 15-11 16,-31 0-5-16,8 25 0 16,22 8-12-16,41-3-39 15,32-4-40-15,47-12-75 16,17-12-144-16</inkml:trace>
  <inkml:trace contextRef="#ctx0" brushRef="#br0" timeOffset="4763.9116">11491 5771 577 0,'-60'31'30'16,"-24"32"44"-16,16 5-3 15,5 2-12-15,36-12-35 16,27-9-22-16,0-14-2 16,46-13 0-16,0-3 1 15,-13-2 1-15,-19 1-1 16,-14 6-1-16,-28 3 0 15,-51 2-1-15,-19-13-16 16,-5-8-55-16,-4-8-43 16,50 0-125-16</inkml:trace>
  <inkml:trace contextRef="#ctx0" brushRef="#br0" timeOffset="5108.0462">12964 5091 556 0,'-71'41'55'15,"-46"74"24"-15,-36 38 2 16,-30 39-27-16,1 17-14 16,29 2-20-16,36-20-16 15,65-40-4-15,52-53-1 16,71-50-40-16,87-15-82 15,44-31-75-15</inkml:trace>
  <inkml:trace contextRef="#ctx0" brushRef="#br0" timeOffset="10125.8778">13266 5366 319 0,'0'0'68'0,"0"0"-50"15,0-2 20-15,0-1-5 16,0 1 1-16,0 0 2 16,0-2 5-16,6 3-11 15,-6 1 0-15,0 0-7 16,0 0-9-16,0 14-2 15,-6 16 8-15,-59 20-6 16,-20 13-7-16,-13 8-5 0,0 8-2 16,19-2 0-1,24-11 2-15,45-10-4 0,10-21 2 16,10-15-2-16,75-20-3 16,16 0 3-16,11-20 1 15,-1-12-1-15,-21 7-2 16,-30 3-5-16,-21 7-33 15,-12 2-34-15,-8 4-63 16,-19 1-136-16</inkml:trace>
  <inkml:trace contextRef="#ctx0" brushRef="#br0" timeOffset="10381.9333">13667 5375 492 0,'-13'0'39'0,"13"0"-22"16,0 29 25-16,-3 20 12 15,-35 14-35-15,-14 13-4 16,-41 17 4-16,-16 16-4 16,-11 3-1-16,3-6-7 15,13-11-6-15,25-23-1 16,33-20-8-16,24-25-24 15,22-19-58-15,0-8-54 16,30-5-18-16,55-30-124 16</inkml:trace>
  <inkml:trace contextRef="#ctx0" brushRef="#br0" timeOffset="10837.7982">14065 5674 77 0,'0'-3'146'0,"0"1"-54"16,0 2-28-16,0 0-16 16,0 0-5-16,0 0-4 15,-24 0 7-15,-23 23-9 16,-13 11-11-16,9 4 8 16,10-8-3-16,22-3-18 15,19-12-11-15,13-11 1 16,58-1 6-16,8-3 8 15,14 5 15-15,-14 5 4 16,-41 12-4-16,-19 17-6 16,-19 9-1-16,-52 12-2 15,-59-6-15-15,-12-11-8 0,-2-18-4 16,21-25-23-16,44-7-23 16,27-37-46-16,33-9-2 15,14-3-41-15,57 7-64 16</inkml:trace>
  <inkml:trace contextRef="#ctx0" brushRef="#br0" timeOffset="10952.6474">14065 5674 396 0</inkml:trace>
  <inkml:trace contextRef="#ctx0" brushRef="#br0" timeOffset="11055.7601">14065 5674 396 0,'60'-92'92'0,"-60"92"-66"0,33 0 12 0,38 0 10 16,8-2-10-16,0-4-13 0,0 6-9 16,-13-2-12-16,-9 0-4 15,-11-5-10-15,-13 1-39 16,13 5-98-16,-13-3-280 16</inkml:trace>
  <inkml:trace contextRef="#ctx0" brushRef="#br0" timeOffset="11663.562">15107 5364 393 0,'-19'0'39'0,"0"15"10"16,-9 16 5-1,1 1-14-15,-3 2-7 0,22-1 1 16,8-8-9-16,0-3-11 16,0-9-4-16,65-12 3 15,6-1 0-15,8-6-4 16,-13-18 10-16,-31 4 9 15,-24 5 7-15,-11 1-9 16,-19 1-6-16,-41 1-20 16,-16 2-2-16,21 0-24 15,31-5-70-15,24-20-170 16</inkml:trace>
  <inkml:trace contextRef="#ctx0" brushRef="#br0" timeOffset="12181.1196">15723 5981 545 0,'0'0'55'0,"0"0"9"16,41 7-8-16,24 0-26 16,12-7-24-16,-12 0-6 15,-5 0-9-15,-13 0-44 16,18-14-63-16,14-2-192 16</inkml:trace>
  <inkml:trace contextRef="#ctx0" brushRef="#br0" timeOffset="12719.7268">16726 5701 466 0,'0'0'71'0,"20"0"-33"16,50 0 11-16,9-1 4 15,6-7-4-15,-25 5 3 16,-14 3-11-16,-27 0-19 16,-19 26-2-16,0 23 4 15,-76 13-8-15,8-5-9 16,2-10-7-16,28-19 0 16,30-19-1-16,8-9-6 15,27 0-6-15,58-2 13 16,-6-8 1-16,6 7 2 15,-25 3 5-15,-20 20 7 16,-23 35 8-16,-17 20-2 16,-57 11-5-16,-66 6-9 15,-16-16-6-15,-6-21-1 16,33-29-12-16,22-26-22 0,36-4-18 16,21-34-33-16,33-9-21 15,0 3 10-15,41 12-37 16,44 7-8-16</inkml:trace>
  <inkml:trace contextRef="#ctx0" brushRef="#br0" timeOffset="13087.9318">17970 5726 271 0,'-30'0'117'15,"-6"28"-25"-15,-2 12-16 16,-14 14-16-16,11 9-22 16,-2-2-9-16,21 2-5 15,22-11-9-15,0-15-2 16,41-16-2-16,49-13 3 15,22-8 5-15,24-10 3 16,-2-26-1-16,-3-12 13 16,-33-5 3-16,-47 5-10 15,-37-4-12-15,-14 1-10 0,-71 3-5 16,-35 7-6-16,0 9-15 16,24 10-22-16,35 2-29 15,34 6-61-15,13-2-111 16</inkml:trace>
  <inkml:trace contextRef="#ctx0" brushRef="#br0" timeOffset="13447.9192">18763 5528 267 0,'-5'24'94'0,"5"-2"-20"15,0 0-20-15,0-5-22 16,19-9-8-16,33-4 0 15,8-4 6-15,0 0 16 16,-9 0 7-16,-26-11 0 16,-11 5-12-16,-14-5-10 0,0-1-5 15,-52-3-26 1,-8-5-2-16,8 3-27 0,6 0-32 16,32 6-44-16,14 11-128 15</inkml:trace>
  <inkml:trace contextRef="#ctx0" brushRef="#br0" timeOffset="13709.8338">19333 5274 396 0,'22'0'80'15,"-8"31"-8"-15,16 17-3 16,2 21-15-16,-4 10-2 16,-20 23 10-16,-8 21 2 15,-17 16-8-15,-86 12-14 16,-55-1-16-16,-25-15-21 16,0-38-5-16,11-33-25 15,55-48-92-15,44-24-149 16</inkml:trace>
  <inkml:trace contextRef="#ctx0" brushRef="#br0" timeOffset="20171.8409">5561 7752 127 0,'5'-2'41'0,"-5"0"-20"16,6 2 41-16,-6 0-10 15,0 0 2-15,0 0 2 16,0 0-7-16,0-4-1 15,0 4 4-15,0 0-5 16,0 0-4-16,0 0-5 16,0 0-6-16,0-1-2 15,-6 1-2-15,-2 0 2 0,-16 0-4 16,-28 1-6-16,-27 40-7 16,-25 20-11-16,-2 21-1 15,27 0 0-15,22 5-1 16,29-6-1-16,28-7 1 15,0-14-4-15,47-11-3 16,23-17-2-16,15-13-12 16,8-15-13-16,13-4-18 15,3-6-32-15,-8-21-52 16,8-2-59-16</inkml:trace>
  <inkml:trace contextRef="#ctx0" brushRef="#br0" timeOffset="20711.8959">6144 8126 399 0,'-32'0'59'0,"18"4"8"15,14 5-20-15,0 6-14 16,0 2-2-16,14-8 1 16,38 0 4-16,27-9 3 15,0 0-13-15,5 0-13 16,-13-9-3-16,-30-6-2 15,-8 4 1-15,-22 4-2 16,-11 3 0-16,0-1 6 16,-19-3 2-16,-39 0-12 0,-7 0-2 15,5 1-1 1,13 2-1-16,15-5-1 0,18 0-11 16,3 3-18-16,11-2-18 15,6-1-20-15,70-2-48 16,25-1 12-16,22-1 15 15,10 0 40-15,-2-3 31 16,0-3 13-16,-14-6 6 16,-13 5 8-16,-44 3 9 15,-19 5 3-15,-36 8 10 16,-5 5 36-16,0 0 28 16,-41 0-57-16,-5 0-13 15,8 3 20-15,10 10-7 16,28 0-22-16,0-1-13 0,33 2 19 15,22 5 14-15,2 2 0 16,-22 11-5-16,-24 9-9 16,-11 11-1-16,-27 5-7 15,-71-3-8-15,-19-9-5 16,5-21-3-16,22-19-37 16,30-5-23-16,41-16-28 15,19-16-72-15,71-6-83 16</inkml:trace>
  <inkml:trace contextRef="#ctx0" brushRef="#br0" timeOffset="22157.8292">8162 7482 159 0,'25'-18'195'0,"-6"6"-145"16,-3 1 16-16,3 8-11 15,-5-2-7-15,-3 5-2 16,-11-3 6-16,0 3-14 16,0 0-16-16,0 0-3 15,0 25-6-15,-33 24 11 16,-32 16-15-16,-14 7-7 16,2-3-2-16,23-13 0 15,26-13 0-15,28-21-2 16,14-15-7-16,73-7 0 15,22-2 6-15,3-21 3 0,-14-3 0 16,-30 11-2-16,-24 2-16 16,-22 2-40-16,8 4-63 15,-27-5-120-15</inkml:trace>
  <inkml:trace contextRef="#ctx0" brushRef="#br0" timeOffset="22427.5474">8811 7433 412 0,'-8'0'73'0,"2"0"-28"0,6 0-17 16,-5 16 8-16,-9 20 9 16,-18 13-21-16,-28 13-3 15,-19 13-5-15,-25 13-3 16,-2 4-4-16,-6 1-4 15,22-4-3-15,24-10-2 16,28-11-2-16,22-22-4 16,10-18-11-16,6-23-27 15,6-5-28-15,59-27-9 16,36-17-13-16,27-18-133 16</inkml:trace>
  <inkml:trace contextRef="#ctx0" brushRef="#br0" timeOffset="22684.0636">9242 7627 109 0,'-46'0'345'0,"-12"9"-319"15,6 17 29-15,25-9-17 16,8 2-20-16,19-7-15 16,0-4 2-16,44 4 11 15,10 1 34-15,-7 9 11 16,-9 8-21-16,-19 23-6 15,-19 16-11-15,-25 7-8 16,-73 4-7-16,-8-14-6 16,2-16-2-16,6-25-14 0,33-25-43 15,18-5-18 1,34-39-30-16,13-14-74 0,27-9-175 16</inkml:trace>
  <inkml:trace contextRef="#ctx0" brushRef="#br0" timeOffset="22893.6037">9097 7567 275 0,'0'0'152'0,"9"0"-106"15,56 0 15-15,20 0-27 16,7 0-14-16,-15-3-1 15,-9-4-10-15,-11 0-9 0,-16 6-5 16,5 1-26-16,1 0-108 16,10 0-193-16</inkml:trace>
  <inkml:trace contextRef="#ctx0" brushRef="#br0" timeOffset="23111.9821">9924 7633 386 0,'-47'39'63'0,"47"-3"10"16,0-15-4-16,79-15-26 0,33-6 1 16,13-6-4-1,-15-28-15-15,-29 3-3 0,-37 8 5 16,-39 3-6-16,-5 6 1 16,-57 3-7-16,-33 0-15 15,8 10-1-15,17-6-22 16,32-6-44-16,33-12-91 15,36-17-311-15</inkml:trace>
  <inkml:trace contextRef="#ctx0" brushRef="#br0" timeOffset="23695.6824">11085 7836 191 0,'-33'-5'278'15,"6"5"-207"-15,8 0 0 16,-3 0-33-16,-2 0-12 16,-15 10 5-16,-7 15 2 15,-8 10 3-15,-12 16-3 16,1 6-9-16,13 7-8 15,14 2-6-15,19-5-4 0,19-6-5 16,0-9-1-16,32-12-1 16,45-11-8-16,21-20-21 15,8-3-13-15,11-13-31 16,-5-22-26-16,-5-4-51 16,-9 1-18-16,-14-2-109 15</inkml:trace>
  <inkml:trace contextRef="#ctx0" brushRef="#br0" timeOffset="23921.8213">11568 8053 301 0,'-33'22'143'0,"19"-1"-51"15,14-7-19-15,14-6-40 0,65-8-15 16,27 0-1-16,-2-15 6 16,-6-3 21-16,-13 1 10 15,-39 10-14-15,-24 6-20 16,-22 1-13-16,-8 0 9 15,-63 0 2-15,-22 0-18 16,9-7-4-16,24-6-9 16,32-6-19-16,28-6-41 15,0-7-33-15,47-3-60 16,59-2-59-16</inkml:trace>
  <inkml:trace contextRef="#ctx0" brushRef="#br0" timeOffset="24129.6582">12604 7732 172 0,'0'0'191'0,"-11"27"-74"16,-44 8-42-16,-5 2-29 16,3 2-10-16,16-10-1 15,22-4-14-15,19-5-8 16,0-3 9-16,22 3 16 16,22 2 8-16,-23 6-17 15,-10 2-8-15,-11 12-13 16,-60 0-3-16,-43-4-5 15,-9-17-9-15,14-18-56 16,60-3-95-16,29-36-388 16</inkml:trace>
  <inkml:trace contextRef="#ctx0" brushRef="#br0" timeOffset="24797.7716">13684 7539 386 0,'-50'0'91'0,"15"0"-63"16,24 0-11-16,11 0-16 16,0 0 2-16,6 0 49 15,51 0 8-15,25-6 17 0,29-3 0 16,12 2-29 0,-17 7 3-16,-29 0-9 0,-36 16-16 15,-36 28-13-15,-5 10 1 16,-79 15-2-16,-25 1-9 15,-7-10-3-15,32-19-2 16,32-20-6-16,36-16-1 16,11-5 1-16,47 0-7 15,56-23 9-15,23-3 5 16,-9 14 1-16,-19 12 0 0,-41 0 1 16,-29 34 4-16,-28 24 3 15,-19 12 5 1,-88 7-6-16,-37-5-6 0,-12-19-1 15,17-28-10 1,30-25-9-16,30-2-14 0,38-41-30 16,41-7-17-16,14 2-13 15,65 4-42-15,46 4-39 16,6 3-164-16</inkml:trace>
  <inkml:trace contextRef="#ctx0" brushRef="#br0" timeOffset="25121.9189">15213 7577 150 0,'-41'12'220'0,"-24"23"-151"16,-1 9 26-16,-13 13-18 15,3 12-16-15,21 1-10 16,23-4-17-16,32-12-18 15,13-17-8-15,86-23 1 16,31-14 7-16,23 0 1 16,11-32 0-16,-20-10 1 15,-27-4 3-15,-37 2 13 16,-48 4-12-16,-32 4-7 16,-19 7-6-16,-76 4-8 0,-33 2-1 15,8 5-3 1,30 3-18-16,35 2-36 15,22-3-51-15,33-1-29 0,22-3-101 16</inkml:trace>
  <inkml:trace contextRef="#ctx0" brushRef="#br0" timeOffset="25457.6546">16222 7464 127 0,'-38'38'308'0,"-9"6"-214"15,15-1-2-15,18-11-44 16,14-12-37-16,0-15-4 15,57-5 21-15,31-7 18 16,10-28 5-16,-8 0-5 16,-25 1-3-16,-32 10-9 15,-33 6-11-15,0 5-3 16,-46 0-12-16,-25 2-8 16,-14 4-7-16,6-4-24 15,41-2-80-15,38-20-148 16</inkml:trace>
  <inkml:trace contextRef="#ctx0" brushRef="#br0" timeOffset="26049.6263">17105 7883 29 0,'0'-12'336'16,"0"11"-252"-16,0-5-5 15,41 1-9-15,17 3-12 16,34-4-8-16,34 0 1 15,10-3-13-15,3-4-14 16,-22-1-13-16,-18 5-11 16,-34 2-1-16,-5 1-12 15,-22 2-29-15,-11 0-54 0,-8 3-115 16,-5-5-230-16</inkml:trace>
  <inkml:trace contextRef="#ctx0" brushRef="#br0" timeOffset="26267.5459">17806 7591 456 0,'0'10'160'0,"0"30"-98"15,0 17 1-15,-11 11-15 0,-8 14-19 16,-16 6-11-16,-25 1-13 15,-6-11-5-15,4-10-2 16,26-20-34-16,36-24-98 16,17-24-216-16</inkml:trace>
  <inkml:trace contextRef="#ctx0" brushRef="#br0" timeOffset="26913.9593">18987 7562 484 0,'0'0'121'0,"-14"0"-69"15,-38 15-16-15,-13 12-3 16,-28 5 6-16,3 4 6 16,11 0-25-16,19-3-17 15,36-12-3-15,24-4-3 0,0-6-1 16,65-1 4-16,11 3 10 16,4-3 10-16,-20 5 9 15,-28 11 3-15,-32 4-10 16,0 12-8-16,-84 8-6 15,-42-5-8-15,-18-15-3 16,13-12-31-16,41-18-28 16,35 0-20-16,44-11-17 15,11-4-25-15,58-3-117 16</inkml:trace>
  <inkml:trace contextRef="#ctx0" brushRef="#br0" timeOffset="27129.7111">19407 7662 149 0,'0'0'493'0,"0"23"-457"16,0 21 37-16,-14 5-39 15,-13 4-25-15,-6-4-9 16,-5-7-21-16,-8-7-25 15,-1-8-4-15,-5-1-11 16,20 2-41-16,-1-10-181 16</inkml:trace>
  <inkml:trace contextRef="#ctx0" brushRef="#br0" timeOffset="27309.9153">19431 7434 476 0,'0'0'155'16,"0"0"-142"-16,0 0-13 15,0 0-12-15,0 0-47 16,3 7-21-16,13 19-8 16,-2 11-80-16</inkml:trace>
  <inkml:trace contextRef="#ctx0" brushRef="#br0" timeOffset="27549.8063">19562 7828 308 0,'8'10'132'16,"-2"3"-26"-16,7-2-30 16,20-7-30-16,19-4-18 15,32 0 5-15,17-9 9 16,8-7-1-16,-2 12 3 15,-23 4-11-15,-32 8-13 16,-33 29-4-16,-19 10-2 16,0 2-13-16,-30-2-1 15,-11-14-43-15,3-16-54 0,30-12-53 16,8-5-83-16</inkml:trace>
  <inkml:trace contextRef="#ctx0" brushRef="#br0" timeOffset="27909.6116">21392 7308 542 0,'-6'17'56'0,"-48"33"3"15,-25 13-21-15,-11 5-24 16,-3 0-11-16,8-9-1 16,28-8-2-16,35-17 0 15,22-15-1-15,22-13-3 16,74-6 4-16,10 0 0 15,11-8 0-15,-5-5-1 16,-14 3-1-16,-27 5-3 16,-11-4-9-16,-27-2-36 0,-14 2-67 15,0-6-65 1</inkml:trace>
  <inkml:trace contextRef="#ctx0" brushRef="#br0" timeOffset="28105.9091">21970 7335 204 0,'0'-5'295'16,"0"5"-224"-16,0 10-25 16,-17 22 36-16,-32 18-29 15,-5 16-16-15,-12 8-4 16,-32 13-13-16,0 5-8 16,0-3-11-16,5 0-1 0,28-12-8 15,7-15-31 1,26-23-56-16,24-18-55 0,8-21-97 15</inkml:trace>
  <inkml:trace contextRef="#ctx0" brushRef="#br0" timeOffset="28406.055">22439 7493 545 0,'-85'41'61'16,"-5"9"5"-16,22-3-39 16,16-10-23-16,33-10-3 15,19-10-1-15,0-9 0 0,52-3 6 16,2-5 28-16,12 7 18 16,-9 5-13-16,-24 10-3 15,-25 13 0-15,-8 9-8 16,-33 8-12-16,-59 1-8 15,-20-10-8-15,0-11-16 16,14-24-31-16,19-8-53 16,27-24-34-16,38-21-83 15,14-10-157-15</inkml:trace>
  <inkml:trace contextRef="#ctx0" brushRef="#br0" timeOffset="28615.8147">22321 7463 175 0,'0'-4'300'15,"6"4"-240"-15,35 0 15 16,24 0-22-16,9 0-19 16,10-10-5-16,-5 2-2 15,1-3-11-15,-4-1-16 16,-16-2-1-16,-3-6-31 15,-16 12-73-15,5 2-178 16</inkml:trace>
  <inkml:trace contextRef="#ctx0" brushRef="#br0" timeOffset="28833.7659">23180 7541 426 0,'-5'37'133'0,"5"-4"-20"15,0-17-84-15,79-16-9 16,11 0 9-16,22-26 5 16,-20-13 11-16,-34-2-15 15,-31 8-14-15,-27-3-9 16,-5 6-2-16,-64 0-5 16,-15 6-8-16,-14 7-26 0,13 0-75 15,33-12-124 1</inkml:trace>
  <inkml:trace contextRef="#ctx0" brushRef="#br0" timeOffset="29559.7936">23952 7785 190 0,'8'-7'286'0,"-8"7"-208"16,0 0 2-16,0 0-21 16,-27 0-11-16,-11 15-1 0,0 1-14 15,16-1-29 1,11-2-4-16,11-5 0 0,0 6 0 16,52 4 19-16,5 2 16 15,-11 5-6-15,-13 5-6 16,-33 14-4-16,0 4-5 15,-85 4-6-15,-26-3-8 16,-1-11 0-16,14-21-10 16,19-15-28-16,27-2-17 15,27-12-10-15,25-13-26 16,0-2-28-16,52 1-48 16,14 10-66-16</inkml:trace>
  <inkml:trace contextRef="#ctx0" brushRef="#br0" timeOffset="29763.6388">24595 7772 310 0,'0'15'270'0,"0"11"-216"15,9 9 23-15,-9 5-45 16,0 2-22-16,-9 3-10 15,-42-5-6-15,-4-6-33 16,-2-8-13-16,-3 1-21 16,14-11-100-16</inkml:trace>
  <inkml:trace contextRef="#ctx0" brushRef="#br0" timeOffset="29936.6201">24650 7489 222 0,'0'-13'450'16,"0"13"-413"-16,0 0-37 15,0 0-1-15,0 15-20 16,0 11-27-16,0 3-65 16,11 9-81-16</inkml:trace>
  <inkml:trace contextRef="#ctx0" brushRef="#br0" timeOffset="30175.8368">24833 7909 99 0,'24'6'199'15,"-16"3"-63"-15,6 1-12 16,11 0-40-16,13-2-40 16,8-8 1-16,28 0 5 15,16 0-5-15,2 0-10 16,1 0-3-16,-3 0-4 15,-30 16-15-15,-19 12-7 16,-25 11 2-16,-16 5-6 16,0-4-2-16,-24-2-18 0,5-15-34 15,0-14-58-15,16-9-47 16,3 0-158-16</inkml:trace>
  <inkml:trace contextRef="#ctx0" brushRef="#br0" timeOffset="30617.6174">26291 7434 389 0,'0'0'131'15,"0"0"-80"-15,0 0-27 16,41 0 11-16,19 0 2 16,17 0 12-16,-4 0 6 15,-7 0 6-15,-25 7-17 16,-11 19-13-16,-30 17-12 16,-11 14-5-16,-77 15-4 15,-23-1-3-15,13-11-7 16,27-23-3-16,43-20-10 15,28-13-4-15,9-4-4 16,70 0 9-16,19-12 12 16,5 5 0-16,-24 7 0 15,-19 0 1-15,-16 36 5 0,-44 13 4 16,0 18 6-16,-84 7-5 16,-42-2-6-16,-10-12-5 15,10-20-16-15,23-29-26 16,24-11-46-16,32-22-37 15,36-17-81-15,11-4-91 16</inkml:trace>
  <inkml:trace contextRef="#ctx0" brushRef="#br0" timeOffset="30939.7011">27453 7533 253 0,'-85'36'178'16,"1"14"-111"-16,-3 9 18 15,2 6-13-15,25-3-12 16,36-3-32-16,24-14-19 16,5-16-6-16,80-15 7 15,40-14 2-15,20 0 0 16,10-30 2-16,-16-18 14 15,-22-6 6-15,-38 6 1 16,-38 8-7-16,-41 8-15 16,-22 4-3-16,-73 2-10 0,-25 1-8 15,14 8-7-15,16 2-32 16,30 3-61-16,30 2-31 16,30-11-96-16</inkml:trace>
  <inkml:trace contextRef="#ctx0" brushRef="#br0" timeOffset="31263.801">28162 7368 388 0,'-27'37'87'16,"13"-1"-5"-16,14-2-20 15,0-12-37-15,14-8-14 16,46-14 13-16,5 0 9 16,6-1 21-16,-25-20 16 15,-8-1-21-15,-38 0-10 16,0 2-12-16,-38-6-10 15,-35 8-17-15,-4-3-9 16,-2 3-46-16,38-11-138 16,22-16-518-16</inkml:trace>
  <inkml:trace contextRef="#ctx0" brushRef="#br0" timeOffset="38567.6568">7467 9870 312 0,'0'0'27'0,"0"-3"26"15,0-1-18-15,0-7-12 0,0 2 0 16,0-3 4-16,0 2 7 16,0 5 4-16,0 2-5 15,0 3-5-15,0 0 2 16,0 0 0-16,0 0-5 15,0 0 1-15,0 0-7 16,0 0-6-16,0-4-4 16,0 4 2-16,0 0-3 15,0-1-3-15,0 1-1 16,0 0 1-16,0 0 0 16,0 0 0-16,0 0-1 15,0 0-3-15,0 5-1 0,0 23 0 16,19 13 2-16,0 15 0 15,-5 10 1-15,-1-2 1 16,-5 1-3-16,9-15 0 16,-9-14-1-16,-8-14 0 15,5-11 0-15,4-11 0 16,-4 0 0-16,3 0 1 16,6-40 0-16,10-17-1 15,9-17 0-15,-11-12 0 16,8-4-1-16,-3-2 0 15,0 9 1-15,-2 18-1 16,-17 9 1-16,3 19 0 16,-11 15 0-16,0 11 0 0,0 5 0 15,0 4 0 1,0 2-1-16,0-5-1 0,0 0 2 16,0 4 0-16,0-1-1 15,8-1 1-15,25 1-2 16,27-6 0-16,30 1 2 15,35 0 1-15,31-6 0 16,-3 3 1-16,16-5-1 16,-30 3-1-16,-36-2-1 15,-43 10-3-15,-33 1-20 16,-16 3-37-16,-11 0-42 16,9 0-109-16,-9 3-201 15</inkml:trace>
  <inkml:trace contextRef="#ctx0" brushRef="#br0" timeOffset="39077.5553">8318 9734 238 0,'-14'3'56'0,"3"-3"11"0,11 0-19 16,-8 0-9-16,8 0-2 16,0 0-4-16,-11 0-9 15,11 0 2-15,0 0 6 16,0 0-9-16,0 0-4 15,0 0-1-15,0 0 4 16,0 0 6-16,11 0-6 16,35 0 14-16,9 0-6 15,-3 0-9-15,-14 2-4 16,-25 0-6-16,-13 4-7 16,0 7-2-16,0 21 3 15,-41 10 2-15,-29 18-3 0,-4 3-3 16,3-6-1-16,25-9-1 15,35-12 1-15,11-12-1 16,38-13-1-16,68-9 2 16,31-4 0-16,2 0 0 15,-17-2 0-15,-29-4 0 16,-47 3-4-16,-21 0-21 16,-17 3-51-16,-8 0-54 15,-8 0-217-15</inkml:trace>
  <inkml:trace contextRef="#ctx0" brushRef="#br0" timeOffset="39423.5156">7415 10650 331 0,'-22'8'50'0,"6"0"22"15,8-2-8-15,8-1-8 16,0-3-9-16,19 3 1 16,65-5 6-16,36 0-7 0,36 0 3 15,35-7-8 1,24-12-12-16,-11 1-10 0,-21 4-10 15,-57 3-10-15,-66 5 0 16,-28 5-7-16,-21 1-16 16,-5 0-24-16,2 0-51 15,19-2-27-15,6 2-48 16,0-5-74-16</inkml:trace>
  <inkml:trace contextRef="#ctx0" brushRef="#br0" timeOffset="39895.6702">7977 10947 162 0,'0'0'214'16,"0"0"-179"-16,-6 0 8 16,6 0-7-16,-5 0 11 15,-3 0-6-15,8 0-6 16,0 0-6-16,0 0-1 16,0 0 4-16,0 0-2 15,0 0 2-15,27 0 13 0,19 0-9 16,14 0-8-16,11 0-9 15,0 0-3-15,-19 0-3 16,-6 0-6-16,-8 9-4 16,-21 3 0-16,-6 12 2 15,-11 10-2-15,0 16 5 16,-58 18-5-16,-21 1 1 16,6 3-3-16,15-10 0 15,26-11 1-15,32-15 1 16,0-10-3-16,90-18 0 15,35-8 0-15,20-1-1 16,13-33-9-16,-3-9-42 16,-29-7-105-16,-28-5-152 0</inkml:trace>
  <inkml:trace contextRef="#ctx0" brushRef="#br0" timeOffset="40899.4313">9891 10592 165 0,'0'-2'51'0,"0"2"0"0,0 0-36 15,0 0 25 1,0-1 27-16,0 1-8 0,-6-3-5 16,-2 3-1-16,3 0-12 15,-1 0-10-15,-2 0 2 16,-11 0 0-16,5 0 0 15,-10 0 0-15,-17 6-15 16,-5 17-1-16,-1-3-9 16,15-5-1-16,12-13-5 15,20-2-2-15,0 0 1 16,39-8 2-16,40-17-1 16,8-8-1-16,-8 10-1 0,-22 8 4 15,-35 10 11 1,-22 5-3-16,0 0-9 0,-22 30 1 15,-57 10 3-15,3-1-7 16,16-15-28-16,33-16-72 16,27-8-36-16,35-8-84 15</inkml:trace>
  <inkml:trace contextRef="#ctx0" brushRef="#br0" timeOffset="42085.4536">11281 9905 359 0,'0'0'76'0,"0"0"-33"16,0 0-12-1,6 16 21-15,2 6-5 0,3 9-19 16,3 2 2-16,-6 6-9 16,11 2 3-16,-19-3-9 15,13-8-7-15,-7-6-5 16,-1-14-2-16,-2-10 0 15,8 0 2-15,16-16 2 16,11-28 0-16,3-19-5 16,3-14-1-16,-17-7 0 15,-8-12 1-15,-5 5 0 16,-14 12 0-16,8 18 0 16,-8 24 1-16,0 11-1 15,0 14 0-15,6 9 1 0,-1-1-1 16,9-1 0-16,13-1-2 15,19-4 2-15,31 1 1 16,34 3 2-16,20 2 9 16,19-2 11-16,-5 6-4 15,7-4-7-15,-26-1-7 16,-31-1-5-16,-40 5-3 16,-22-2-14-16,-33 3-41 15,19 0-67-15,-19 0-150 16</inkml:trace>
  <inkml:trace contextRef="#ctx0" brushRef="#br0" timeOffset="42587.4167">12094 9754 311 0,'-8'0'120'0,"2"0"-86"16,-7 0-14-16,4 0-8 15,-1 0-1-15,-10 3-4 16,7-1 28-16,5-2 3 16,-3 1-1-16,11-1 2 0,0 0-8 15,0 0-8 1,0 0-4-16,0 0 4 0,32 0-4 15,26 0 14-15,7 0-8 16,-5 0-6-16,-19 0-1 16,-11 0-6-16,-16 0-7 15,-14 24-1-15,0 5 2 16,-19 3-2-16,-39 1-2 16,26-9-2-16,15-11-1 15,17-7-3-15,0-6-1 16,17 0-5-16,48 0 9 15,17 0 1-15,-3 0 1 16,-14 7 1-16,-24 15 1 16,-22 12 4-16,-19 19 0 15,-65 12-4-15,-58 1-3 0,-16-8-6 16,14-15-39-16,21-25-36 16,11-13-3-16,28-5-21 15,19 0-54-15,27 0-101 16</inkml:trace>
  <inkml:trace contextRef="#ctx0" brushRef="#br0" timeOffset="42827.6032">11085 10385 342 0,'-14'8'198'15,"14"1"-143"-15,0-1 4 0,71-6-5 16,41-2-11-16,46 0-1 15,33 0-8-15,5-19-5 16,20 4-1-16,-20 1-4 16,-5 3-13-16,-41-2-9 15,-44 3-2-15,-35-2-10 16,-24 4-16-16,-15-3-25 16,-7 1-68-16,13 2-73 15,-11-3-222-15</inkml:trace>
  <inkml:trace contextRef="#ctx0" brushRef="#br0" timeOffset="43307.1399">11669 10666 271 0,'-14'0'116'16,"-5"1"-63"-16,19 2-8 0,-8-3-8 15,8 0-20-15,0 0 16 16,0 0 16-16,0 0-2 16,41 0 14-16,16 0-1 15,16 0-14-15,4 0-6 16,-12 0-3-16,-18 0-14 16,-28 0-9-16,-19 14-11 15,0 22 3-15,-47 16 1 16,-43 12-5-16,-21 9 0 15,12-3-2-15,20-10-1 16,55-8 1-16,24-19 0 16,32-18-2-16,78-15-4 15,42-2-6-15,17-33-18 0,3-2-30 16,-14-2-64-16,-13-7-133 16</inkml:trace>
  <inkml:trace contextRef="#ctx0" brushRef="#br0" timeOffset="44185.7574">14583 10318 185 0,'0'-6'192'0,"6"4"-132"15,54-3 13-15,32 2 15 16,18-4-26-16,15-1-16 16,-5 2-11-16,-22 1-23 15,-32-1-12-15,-34-4-15 16,-21 2-37-16,-11-3-96 16,0 1-235-16</inkml:trace>
  <inkml:trace contextRef="#ctx0" brushRef="#br0" timeOffset="44403.8962">15115 10097 238 0,'0'47'329'0,"-19"21"-253"15,-8 22 9-15,-28 12-30 16,-21-3-39-16,-11-12-16 16,10-22-15-16,23-20-78 0,35-38-160 15</inkml:trace>
  <inkml:trace contextRef="#ctx0" brushRef="#br0" timeOffset="45385.6122">18758 9583 30 0,'0'-16'324'16,"0"12"-276"-16,0 4 17 15,0 0-17-15,0 0 2 16,0 0-10-16,0 0 20 15,19 15-29-15,0 16-1 16,-5 12-4-16,-1 6-7 16,1 7-5-16,-9-7-6 0,-5-10-7 15,14-14 1 1,-9-14-2-16,4-11 0 0,23 0 0 16,6-30 3-16,22-26-3 15,6-17-9-15,-1-13-13 16,-7-8 3-16,-12-10 9 15,-5-3 7-15,-17 12 3 16,-2 19 0-16,-11 21 0 16,-11 25 0-16,8 16 1 15,3 7 0-15,6-1 0 16,13 2 1-16,21 3 1 16,23-3 3-16,24 3 5 0,22-4 1 15,30 3-1 1,-5-4-1-16,-15 7-8 0,-7 1-2 15,-44 0-14-15,-19 0-40 16,-13 2-78-16,-9 6-144 16</inkml:trace>
  <inkml:trace contextRef="#ctx0" brushRef="#br0" timeOffset="45783.48">19668 9410 291 0,'0'4'152'16,"0"5"-121"-16,0-5 8 15,52-4 9-15,14 0 12 16,18-1-11-16,3-15 7 15,-2 0-6-15,-14 5-18 16,-25 7-14-16,-18 4-8 16,-28 0-8-16,0 0-2 15,0 27 0-15,-20 16 2 16,-45 13-1-16,-14 4-1 16,5 0 0-16,28-13-3 15,21-3 1-15,25-13-6 0,6-13 3 16,67-7 2-16,39-9 2 15,19-2 1-15,0 0-1 16,-19-4-6-16,-28-10-22 16,-24-2-37-16,-21 2-49 15,-34 10-98-15</inkml:trace>
  <inkml:trace contextRef="#ctx0" brushRef="#br0" timeOffset="46037.5227">18791 10196 507 0,'5'12'81'0,"93"-1"24"16,66-4-43-16,46-7-13 15,38 0-21-15,22-30-6 16,-14-8-3-16,-21-1-1 15,-53 1-7-15,-54 1-11 16,-38 3-7-16,-16 2-13 16,-22 0-30-16,5 7-55 15,-11 4-67-15,6 7-115 16</inkml:trace>
  <inkml:trace contextRef="#ctx0" brushRef="#br0" timeOffset="46503.4188">19407 10419 345 0,'-8'0'156'0,"2"0"-101"15,6 0-13-15,0 0-28 16,0 0 3-16,6 0 7 16,34 0 37-16,26 0 6 15,10 0-18-15,6-5-8 16,-6 5-10-16,-29 0-12 15,-20 0-13-15,-27 5-5 16,0 28 1-16,-38 16 7 16,-30 13-7-16,-41 7-1 15,8 4-1-15,11-12 0 16,24-14 0-16,39-14 0 16,27-12-1-16,0-7 0 0,52-7-1 15,41-3 1-15,18-4 1 16,-2 0-2-16,-13-13-15 15,13-13-35-15,-16 0-52 16,5-9-93-16</inkml:trace>
  <inkml:trace contextRef="#ctx0" brushRef="#br0" timeOffset="46945.5602">21411 10125 543 0,'-38'0'109'16,"5"4"-101"-16,11 5-6 0,11 1-1 15,11-10 0 1,0 0-1-16,0 0 5 0,33-4 9 15,13-8 14-15,-13 4 9 16,-14 4 7-16,-19 4-11 16,0 4-18-16,-19 23-8 15,-36 8 2-15,9-9-9 16,8-4-19-16,24-18-71 16,14-4-28-16,8 0-70 15</inkml:trace>
  <inkml:trace contextRef="#ctx0" brushRef="#br0" timeOffset="47306.1101">22780 9305 157 0,'0'0'365'0,"-25"0"-316"0,17 7 25 16,-6 20-3-16,-5 8-22 15,0 9-8-15,0 6-17 16,-8 2-12-16,2-2-9 16,11-6-3-16,9-3-13 15,5-4-43-15,0 0-37 16,-3 5-98-16,-21 0-301 16</inkml:trace>
  <inkml:trace contextRef="#ctx0" brushRef="#br0" timeOffset="47499.4023">22060 10013 526 0,'8'-10'229'16,"90"-6"-155"-16,38-4-51 16,42-9-21-16,4-1-1 15,-13-8 0-15,-24 4-2 16,-33 4-3-16,-39 8-30 15,-26 14-42-15,-15 8-79 16,-32 0-252-16</inkml:trace>
  <inkml:trace contextRef="#ctx0" brushRef="#br0" timeOffset="47927.521">22133 10305 165 0,'-13'0'129'0,"7"0"-100"16,6 0 31-16,0 0 7 15,0 0-7-15,44 0 0 16,10-10 8-16,17-2 4 16,6-1-7-16,2 3-1 15,-11 2-11-15,-16 6-16 0,-28 2-13 16,-21 0-16-16,-3 26-3 16,-16 25 4-16,-69 14-3 15,-24 12-5-15,-3 5 0 16,25-11-1-16,24-11 1 15,50-19-1-15,13-16-1 16,57-20-1-16,63-5 1 16,27 0 0-16,-2-16-9 15,-20-11-18-15,-19-4-27 16,6-12-77-16,-33-15-213 16</inkml:trace>
  <inkml:trace contextRef="#ctx0" brushRef="#br0" timeOffset="51167.7111">9591 12964 372 0,'-14'0'67'0,"6"-3"-26"15,8 3-13-15,0 0 0 16,0 0 3-16,0 0 6 16,0 0 10-16,0-2-3 15,0 2-11-15,-5 0-8 16,5 0-4-16,0 0-6 15,0 7-8-15,0 30-2 16,0 15 24-16,5 13-22 16,14 5-2-16,3-4-2 15,-3-6-2-15,0-18 0 16,-5-17-1-16,-1-20 0 16,20-5 1-16,8-27 4 15,22-30 0-15,2-20-5 0,-5-12 0 16,-19-3-3-16,-11-1 2 15,-16 1 0-15,-14 8 0 16,0 17 1-16,0 16 0 16,0 19 0-16,0 13-1 15,0 10 1-15,0 3 0 16,0 5 0-16,0 1 0 16,8 0-2-16,49 0-1 15,41 0 3-15,66-5 2 16,27-5 1-16,32-1 4 15,6-1-1-15,-19-3 2 16,-41 3-3-16,-49 1-5 0,-54 4-3 16,-28 3-16-16,-30 0-46 15,3 4-63-15,-11 0-212 16</inkml:trace>
  <inkml:trace contextRef="#ctx0" brushRef="#br0" timeOffset="51737.4964">10810 12810 346 0,'19'-12'85'0,"0"0"-18"0,-6 0-3 16,-7 9-18-1,-6-1-6-15,0 4-2 16,0 0-3-16,0 0-9 16,0 0-3-16,0 0 4 0,0 0-10 15,-19 0-4-15,-33 13-3 16,-13 17-8-16,-9 10 1 16,-16 13 6-16,19 10-1 15,3 11 3-15,22 6-4 16,32-8 0-16,14-10-4 15,0-17-3-15,68-23 1 16,25-16 2-16,24-6 2 16,-5-23 2-16,-14-19 0 15,-27-3-2-15,-33 5-1 16,-38 1 1-16,-5 4-3 16,-88 8-2-16,-19 12-1 0,3 8-9 15,22 7-21-15,21 0-31 16,34 5-45-16,18 9-50 15,14 6-90-15</inkml:trace>
  <inkml:trace contextRef="#ctx0" brushRef="#br0" timeOffset="52097.5512">9400 13831 462 0,'-14'22'72'0,"14"3"-2"15,41-10-14-15,96-15-5 16,59 0 11-16,66-25-1 16,46-20-11-16,19-3-2 15,-5 3-12-15,-52 3-12 16,-69 13-14-16,-75 12-10 16,-66 10-3-16,-41 2-10 0,-19-2-24 15,0-9-60 1,0 6-100-16,-27 7-124 0</inkml:trace>
  <inkml:trace contextRef="#ctx0" brushRef="#br0" timeOffset="52561.3307">10264 14134 416 0,'0'0'95'0,"0"0"-39"16,0 0-29-16,0 0-6 16,0 7 7-16,0 18 10 15,-32 13 1-15,-34 13-8 16,-13 14-8-16,-14 4-3 16,-2 1-11-16,21-9-3 15,28-15-3-15,46-13-3 0,0-23 1 16,65-10-1-16,53 0 5 15,26-14 7-15,1-15 3 16,-20 6-4-16,-19 0-2 16,-29 5-6-16,-31 1-3 15,-13-5-9-15,-14-3-48 16,-5-6-83-16,-9 2-97 16,-5 0-62-16</inkml:trace>
  <inkml:trace contextRef="#ctx0" brushRef="#br0" timeOffset="52727.5399">10722 14275 48 0,'22'-11'90'15,"-16"6"25"-15,-1 1 11 16,-5 4-15-16,0 0-2 0,0 1-25 16,-5 41-24-16,-33 22 22 15,-22 17-16-15,-25 17-16 16,-8 8-18-16,-10-1-17 16,10-13-12-16,19-21-3 15,25-26-9-15,41-25-39 16,14-20-85-16,81-49-166 15</inkml:trace>
  <inkml:trace contextRef="#ctx0" brushRef="#br0" timeOffset="54031.4335">13135 13756 235 0,'-5'0'161'0,"5"-3"-107"16,0 3-6-16,0-1-23 16,0 1-5-16,0-7 7 15,30 0 10-15,25-1 19 0,43 2-12 16,33 0-5-16,24 2-11 15,11 0-5-15,-21 4-22 16,-28 0-1-16,-46 0-15 16,-25 0-30-16,-13 4-75 15,-33 0-127-15</inkml:trace>
  <inkml:trace contextRef="#ctx0" brushRef="#br0" timeOffset="54235.6889">13855 13436 634 0,'-32'35'78'0,"13"30"-14"16,-1 30-22-16,-7 12-33 16,-11 2-9-16,-3-11 0 15,3-18-8-15,19-24-16 16,19-16-37-16,0-13-36 15,63-27-96-15</inkml:trace>
  <inkml:trace contextRef="#ctx0" brushRef="#br0" timeOffset="55045.5289">15788 13234 294 0,'0'0'111'0,"0"0"-57"16,0-2-26-16,0 0-18 16,0-4 2-16,0 2 4 15,0-4 11-15,-5 3 16 16,5 4 0-16,0 1-7 16,-5 0-12-16,5 0-6 15,-9 0-5-15,9 0-1 0,0 0 1 16,0-4-2-16,0 4-3 15,0 0 7-15,0 0 1 16,0 0-1-16,0 0-5 16,0 0-4-16,0 12-4 15,0 21-1-15,0 13 13 16,39 7-2-16,1-8-6 16,4-14-4-16,-3-10-2 15,-14-15 2-15,6-6 0 16,5-13 4-16,9-40 1 15,4-18-5-15,-10-20-2 16,-16-5-3-16,-25-4 0 0,0 4 0 16,0 4-1-16,-25 13-5 15,-8 21 4-15,6 22 1 16,14 17 2-16,13 12-2 16,0 7 2-16,19 0-3 15,68 0 4-15,57 0 1 16,50-11 6-16,35-12-3 15,22-2 0-15,-3-10 7 16,-5-1 6-16,-44-3-3 16,-44 4-13-16,-51 4-9 15,-44 4-49-15,-14 7-110 16,-32 2-181-16</inkml:trace>
  <inkml:trace contextRef="#ctx0" brushRef="#br0" timeOffset="55495.1178">16797 12940 403 0,'0'0'88'0,"0"0"-12"16,28 0-31-16,42 0 13 16,37-7-14-16,16-9-6 15,-12-1 16-15,-18 4-9 16,-33 8-15-16,-27 5-20 15,-33 0-10-15,0 27 2 16,-66 28 7-16,-40 21-6 16,-11 11-2-16,5 3-1 15,22-8 0-15,49-17 0 16,41-18-1-16,0-22 0 16,79-18-2-16,25-7 2 15,16 0 0-15,2-15-3 0,-15-5-14 16,-9 3-9-16,-22 0-23 15,3 7-86-15,-38 4-125 16</inkml:trace>
  <inkml:trace contextRef="#ctx0" brushRef="#br0" timeOffset="55741.2638">15508 14083 694 0,'0'15'65'0,"51"-8"-20"16,108-7 15-16,83 0-9 15,58-11-25-15,46-28-3 16,-2 2-8-16,-25-7-4 16,-54 5-1-16,-50 1-10 15,-60 10-5-15,-48 10-3 16,-42 6-19-16,-32 5-60 15,-6 7-66-15,-13 0-67 16</inkml:trace>
  <inkml:trace contextRef="#ctx0" brushRef="#br0" timeOffset="56335.4996">16372 14343 189 0,'0'0'105'15,"0"0"-23"-15,-5 0-28 16,5 0-16-16,-9 0-2 15,4 0 19-15,5 0-4 16,-6 0-9-16,4 0 0 16,2 0-6-16,0-3 0 15,0-3 4-15,0 5-6 16,0 1-1-16,0 0-10 16,0 0-4-16,-25 35-3 15,-21 24 1-15,-33 16-6 0,-6 13-8 16,1 3-3-16,24-20 1 15,27-13-1-15,33-23-1 16,0-22-1-16,79-13-3 16,46 0 5-16,25-9 2 15,9-19-2-15,-9 1 0 16,-14-3 0-16,-32-2-6 16,-25-4-20-16,-14-1-47 15,-24 2-60-15,-14 1-101 16</inkml:trace>
  <inkml:trace contextRef="#ctx0" brushRef="#br0" timeOffset="56507.7669">17114 14403 523 0,'-55'56'121'0,"-10"22"1"16,-6 19-25-16,-16 10-31 15,-23 13-28-15,-10 7-19 16,3-9-15-16,19-15-4 15,33-31-15-15,46-27-63 16,19-45-121-16,84-27-378 16</inkml:trace>
  <inkml:trace contextRef="#ctx0" brushRef="#br0" timeOffset="57091.2918">19047 14001 429 0,'0'0'82'16,"0"-3"-13"-16,19 0-16 16,46-1 24-16,20 0-16 15,21-3-2-15,3 1-28 16,-16-1-25-16,-22 2-6 16,-36 5-17-16,-10 0-46 15,-17 0-35-15,-8 0-99 16,0 22-243-16</inkml:trace>
  <inkml:trace contextRef="#ctx0" brushRef="#br0" timeOffset="57227.3184">19360 14298 491 0,'19'4'134'16,"22"4"9"-16,36-1-77 15,15-7-52-15,26 0-14 16,-1 0-25-16,8-32-154 15</inkml:trace>
  <inkml:trace contextRef="#ctx0" brushRef="#br0" timeOffset="58037.0917">22256 13198 427 0,'0'0'107'16,"0"-3"-39"-16,0 3-29 0,0 0-29 15,0 0-4-15,0 0 11 16,0 14 13-16,19 24 29 15,17 8-19-15,15 7-13 16,1-3-17-16,-5-2 0 16,-4-5-7-16,-16-16-3 15,-7-11-2-15,-12-13-1 16,-8-3 1-16,13-27 1 16,-2-28-4-16,-3-22-12 15,-2-12-1-15,-6-13 1 16,0-10-6-16,0 2 5 15,0 10 15-15,-11 20 3 16,3 20 0-16,8 18 1 0,0 14 2 16,0 14 1-16,0 6 8 15,0 2 3-15,0 4-2 16,38 0-6-16,41-3 3 16,57-1 15-16,36 2 1 15,44-3 10-15,21-6-13 16,5 0-10-16,1-4-10 15,-19-2-2-15,-17-4-2 16,-30-3-3-16,-38 1-25 16,-35-4-39-16,-25 5-20 15,-19 7-28-15,-22 9-98 16</inkml:trace>
  <inkml:trace contextRef="#ctx0" brushRef="#br0" timeOffset="58525.48">23816 12882 365 0,'0'0'132'0,"0"0"-80"16,0 0-25-16,0 0-16 16,0 0 2-16,-6 0 14 15,-21 0 11-15,-19 3 1 16,-12 26-9-16,-21 16 4 15,-13 15-7-15,-12 14-9 16,11 10-9-16,22-2 5 16,36-6-2-16,35-20-6 15,0-18-4-15,82-16 4 16,35-20-1-16,14-2 4 16,5-24-6-16,-38-14 2 15,-32 1 9-15,-44-1-3 0,-22 4-1 16,-55 6-5-16,-57 6-5 15,-24 10-6-15,24 9-10 16,28 3-41-16,45 0-58 16,39 0-81-16,47 0-250 15</inkml:trace>
  <inkml:trace contextRef="#ctx0" brushRef="#br0" timeOffset="58981.2664">25907 12859 420 0,'0'0'146'16,"0"0"-79"-16,0 10-26 15,-8 25-2-15,-22 17-14 16,-6 3-2-16,-2 3-15 16,5 0-6-16,1-5-2 15,10-6-2-15,-8-7-19 16,3-6-37-16,-6 0-65 15,-13-8-114-15</inkml:trace>
  <inkml:trace contextRef="#ctx0" brushRef="#br0" timeOffset="59125.4657">25482 13192 420 0,'62'-9'177'15,"-2"-3"-64"-15,33 8-19 16,5-2-56-16,25-2-38 15,-3-10-5-15,-8-1-82 16,19-16-127-16</inkml:trace>
  <inkml:trace contextRef="#ctx0" brushRef="#br0" timeOffset="59731.3519">26529 13001 501 0,'0'37'88'0,"0"9"5"16,0 16-39-16,5-6-16 15,31 1-18-15,7-7-4 16,12-13-11-16,2-9 1 15,3-17 4-15,11-11 0 16,2-2-1-16,-2-35-1 16,-11-12-6-16,-16-8-2 15,-28-13-1-15,-16-2-2 16,0-7-6-16,-16-7-6 16,-28 5 2-16,3 3 3 0,9 20 4 15,13 15 5-15,8 19 1 16,8 13 0-16,3 10 5 15,0 1-2-15,0 0-3 16,74-2 3-16,48-10 0 16,45-5 4-16,40-2 9 15,11-7 14-15,16 1 4 16,-10 5-6-16,-19 5-7 16,-42 0-13-16,-54 7-8 15,-43 7-5-15,-39 1-38 16,-22 0-49-16,-5 0-82 15,0 0-338-15</inkml:trace>
  <inkml:trace contextRef="#ctx0" brushRef="#br0" timeOffset="60265.3784">27696 12942 216 0,'0'0'138'0,"-6"0"-83"16,6 0 9-16,0 0 4 16,0 0-17-16,0 0-3 15,30 0 9-15,30 0-1 16,14 0-10-16,10-4-5 15,-5-5-4-15,-16 6 1 16,-30 3-11-16,-25 0-16 0,-8 16-9 16,-33 32 3-16,-51 17-1 15,-14 12-4-15,-6 0 0 16,36-9 0-16,24-17-1 16,36-15 0-16,8-17-1 15,46-14-3-15,53-5 5 16,18 0-1-16,-11-9 1 15,-2-6-14-15,-25-3-12 16,-14-1-32-16,-8 4-57 16,-29 2-100-16</inkml:trace>
  <inkml:trace contextRef="#ctx0" brushRef="#br0" timeOffset="60767.7753">22278 14333 225 0,'-14'0'130'16,"6"0"-91"-16,-6 1 4 15,14 5-21-15,0 0 5 16,19 3 16-16,55 0 30 16,52 2 11-16,94-7-7 15,110-4-3-15,120 0-10 16,115-22-13-16,64-21-10 16,20-8-11-16,-27 0-30 15,-66 5 0-15,-95 5 0 0,-90 12 0 16,-88 10 0-16,-81 9 0 15,-63 8 0-15,-46 2-45 16,-36 0-54-16,-19 2-72 16,-24 10-121-16</inkml:trace>
  <inkml:trace contextRef="#ctx0" brushRef="#br0" timeOffset="61397.2354">24549 14647 458 0,'0'0'111'0,"0"0"-39"16,0 0-20-16,0 5-29 16,-24 31 2-16,-50 15 5 15,-5 12-8-15,-25 8-5 16,20 2-2-16,32-10-5 16,44-10-3-16,16-24-4 15,120-15-3-15,49-14 2 16,22-4 3-16,-2-18-5 15,-42-4 0-15,-38-4-2 16,-35-3-6-16,-11-7-40 16,-25 8-84-16,1 0-111 15</inkml:trace>
  <inkml:trace contextRef="#ctx0" brushRef="#br0" timeOffset="61607.3451">25179 14746 567 0,'-19'0'79'0,"11"0"-5"15,-3 22-19-15,11 20 10 16,-14 19-14-16,1 18-13 16,-39 18-6-16,-14 17-6 15,-40 3-8-15,-36 2-18 16,-11-8-3-16,17-10-82 15,43-40-263-15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7:37:05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3562 5967 248 0,'0'-8'193'0,"0"7"-181"16,0 1 45-16,0 0 4 16,0-3-15-16,0 3-1 15,0-3-8-15,-13 2-5 16,-6 1-10-16,-22 0-15 16,-36 14-2-16,-24 35-3 15,-35 26-1-15,-3 22-1 16,8 7 3-16,38 1-2 15,42-8-1-15,40-8 1 16,11-20 0-16,5-12-1 16,52-16-1-16,36-20-8 15,27-18-31-15,30-3-71 16,14 0-76-16,-20-18-111 0</inkml:trace>
  <inkml:trace contextRef="#ctx0" brushRef="#br0" timeOffset="262.1755">4059 6543 418 0,'-25'24'65'0,"25"1"-59"16,33-17 13-16,57-8 1 16,49-9 11-16,24-34-4 15,1-5-2-15,-28 7 10 16,-48 12-2-16,-50 10-5 0,-38 9-4 15,-11 7 0 1,-85 3 10-16,-45 0-29 0,-23 17-4 16,11 9-1-16,44 0-3 15,49-9-11-15,55-9-33 16,5-1-37-16,65-7-51 16,58-7-95-16</inkml:trace>
  <inkml:trace contextRef="#ctx0" brushRef="#br0" timeOffset="487.8408">5547 6213 457 0,'-125'45'28'16,"35"9"48"-16,35-7 7 16,44-9-46-16,11-13-25 0,30-6 1 15,30-1-1-15,6-2 9 16,-20 8 5-16,-32 10 2 15,-14 16-8-15,-41 12-5 16,-57 0-7-16,-11-11-8 16,27-17 0-16,25-27-25 15,57-7-100-15,0-50-191 16</inkml:trace>
  <inkml:trace contextRef="#ctx0" brushRef="#br0" timeOffset="1087.7984">7382 5540 457 0,'0'-20'91'0,"0"20"-27"0,0 0 9 16,-46 14-32-16,-47 39-8 15,-24 29-19-15,-33 31 11 16,6 24-2-16,13 11-10 16,24 1 4-16,42-11-3 15,35-22-11-15,30-23-3 16,0-27-2-16,24-20-3 15,28-16-5-15,8-15-16 16,6-13-56-16,5-2-53 16,-6-8-72-16</inkml:trace>
  <inkml:trace contextRef="#ctx0" brushRef="#br0" timeOffset="1371.7747">7999 5823 163 0,'0'0'255'15,"-41"17"-226"-15,-3 29 47 16,-16 8-5-16,-11 11-24 15,-11 10-8-15,-16 4-8 0,0 2-11 16,13-6-12-16,20-18-8 16,32-10-1-16,33-14-9 15,0-10-36-15,55-16-96 16,35-7-114-16</inkml:trace>
  <inkml:trace contextRef="#ctx0" brushRef="#br0" timeOffset="1627.3995">8110 6138 539 0,'-60'26'28'0,"52"4"10"0,8-11-29 16,8-8-5-1,52-4-1-15,25-3 6 0,-20 1 12 16,-13 9 6-16,-25 4 7 15,-27 14-15-15,0 12 5 16,-54 3-11-16,-25-2-8 16,-17-8-5-16,28-10-3 15,3-18-16-15,18-9-74 16,17 0-56-16,17-25-70 16</inkml:trace>
  <inkml:trace contextRef="#ctx0" brushRef="#br0" timeOffset="1800.0208">8369 5937 535 0,'17'-14'13'0,"48"12"17"16,14-8-18-16,3 3-12 15,0 1 0-15,8 1-29 16,3 5-67-16,-9 0-50 15</inkml:trace>
  <inkml:trace contextRef="#ctx0" brushRef="#br0" timeOffset="2099.4642">9405 5861 241 0,'-57'25'77'15,"-16"8"-16"-15,21 3 18 16,0 1 0-16,19 6-30 15,14-3-17-15,19-1-1 16,0 0 4-16,6-10-3 16,40 0-6-16,6-7-2 15,8-5-14-15,-8-6-6 16,-1-10-1-16,-4-1-1 16,-1-7 1-16,0-30 1 15,-21-7-3-15,-11-9 0 16,-14 4-1-16,0 4 0 15,-19 6-2-15,-14 9-6 0,11 7-9 16,17 4-44-16,5 7-48 16,5 1-86-16,41-5-195 15</inkml:trace>
  <inkml:trace contextRef="#ctx0" brushRef="#br0" timeOffset="2789.9183">9975 5451 462 0,'-11'15'89'15,"11"37"-79"-15,39 15 24 16,12 17 41-16,1 18-25 16,-11 25-6-16,-22 20 4 15,-19 14-1-15,-46 9-14 16,-71 0-12-16,-33-16-10 16,-22-25-11-16,22-37-2 15,38-46-29-15,60-46-127 16,52-59-305-16</inkml:trace>
  <inkml:trace contextRef="#ctx0" brushRef="#br0" timeOffset="3253.9661">10908 6124 458 0,'-6'-5'92'15,"6"5"-13"1,30 0-11-16,30 0-32 0,14 0-17 16,-3 0-11-16,-14-5-7 15,-2 1-1-15,-4 4-20 16,-37 0-107-16,-14 11-210 16</inkml:trace>
  <inkml:trace contextRef="#ctx0" brushRef="#br0" timeOffset="3381.4762">10941 6380 487 0,'0'4'175'15,"65"16"-124"-15,20-9-31 16,26-11-20-16,15 0-49 0,-4-59-265 16</inkml:trace>
  <inkml:trace contextRef="#ctx0" brushRef="#br0" timeOffset="3951.0743">13212 6166 318 0,'0'-21'86'0,"0"0"-7"16,3 4 0-16,10 2-16 15,-13 4 1-15,0 10-8 16,0 1 1-16,0 0-22 16,-22 0 1-16,-57 23-18 15,-30 27-14-15,-24 18 2 16,-9 12 4-16,11 8-5 16,14 1-4-16,38 0-1 15,43-16 0-15,36-15-3 16,47-21-4-16,78-28-23 0,47-9-58 15,24-15-35 1,6-24-58-16,-11-11-42 0</inkml:trace>
  <inkml:trace contextRef="#ctx0" brushRef="#br0" timeOffset="4170.2351">13765 6397 330 0,'-65'36'155'0,"24"6"-48"16,41-4-13-16,8-11-64 15,90-19-18-15,33-8 2 16,25-8 3-16,2-26 3 16,-36 5 11-16,-42 6-3 15,-48 9-8-15,-32 4-4 0,-24 2 1 16,-83-5-9 0,-15 2-8-16,4 5-3 0,39 3-15 15,60 3-62-15,19 0-71 16,58 0-88-16</inkml:trace>
  <inkml:trace contextRef="#ctx0" brushRef="#br0" timeOffset="4387.8911">15060 6245 525 0,'-95'35'102'0,"16"26"-28"15,5 4-1-15,14-8-9 16,30-9-44-16,30-13-20 15,0-12 0-15,49-7 0 0,-8-1 2 16,-22 3 1-16,-19 13-1 16,0 5 0-16,-46 8 0 15,-44 0-2-15,11-11-4 16,22-17-23-16,35-16-135 16,22-16-217-16</inkml:trace>
  <inkml:trace contextRef="#ctx0" brushRef="#br0" timeOffset="4619.7637">16312 5678 637 0,'-164'101'50'15,"20"48"52"-15,8 30-65 16,10 9-21-16,42-8-4 16,56-27-12-16,28-32-1 15,55-34-21-15,70-29-107 16,25-33-153-16</inkml:trace>
  <inkml:trace contextRef="#ctx0" brushRef="#br0" timeOffset="5737.7779">16770 5732 192 0,'-11'0'33'0,"-2"0"4"16,-1 0 13-16,-5-3 9 16,11 0-9-16,2 1-9 15,1 0 1-15,5-5-3 16,0 4-11-16,0-2-7 0,0-2 7 15,38-4 25 1,27 0-16-16,6-1-4 0,3 5-1 16,-20 1-5-16,-2 2-9 15,-14 4-10-15,-19 0-6 16,1 0 0-16,-12 13-1 16,-8 14 0-16,0 3 1 15,-8-2-1-15,-12-6-1 16,1-12 1-16,19-5-1 15,0-5 1-15,0 0-1 16,0 0 0-16,0 0 0 16,33 0-1-16,5 0 1 15,-2 0 1-15,2 7-1 16,-27 20 2-16,-11 13 2 16,0 8 2-16,-38 5-2 0,-41 0-1 15,-20-6-2-15,4-11-1 16,13-17-1-16,11-14-5 15,25-5-5-15,19 0-12 16,16-16-17-16,11 0 6 16,0-3-16-16,57-3-39 15,28 3-46-15,21-8-40 16</inkml:trace>
  <inkml:trace contextRef="#ctx0" brushRef="#br0" timeOffset="6059.9049">18076 5671 222 0,'0'-2'131'0,"-19"2"-99"16,0 0-6-16,-14 0 4 16,-13 16-8-16,-9 7 25 15,-7 16-4-15,13 5-8 16,16 2-4-16,22-3-3 15,11-10-8-15,24-16-12 16,61-12 2-16,27-5 16 16,32-22 0-16,1-22-4 15,-9-7-3-15,-35 5 0 16,-36 13 0-16,-32 6-10 0,-33 7-3 16,-19-3-3-16,-63 7-3 15,-27 6-9-15,-3 7-34 16,22 3-32-16,11 3-71 15,6 20-146-15</inkml:trace>
  <inkml:trace contextRef="#ctx0" brushRef="#br0" timeOffset="6373.8976">16694 6211 333 0,'-47'10'14'0,"28"2"27"16,0-5 0-16,19-4-8 15,0-1 8-15,44-2 32 16,62 0 6-16,58 0-15 15,57-7-14-15,35-20-3 16,19-5-18-16,-13-2-11 16,-38 8-10-16,-61 9-8 15,-51 10-3-15,-19 7-26 16,-28 0-79-16,-27-3-146 16</inkml:trace>
  <inkml:trace contextRef="#ctx0" brushRef="#br0" timeOffset="6862.1628">17146 6535 280 0,'-21'3'48'15,"15"-3"-6"-15,6 0-2 16,0 0 2-16,0 0 18 15,19 0-4-15,28-3-6 16,18 1 3-16,9 0-9 16,5 2-10-16,2 0-3 15,-15 0-6-15,-20 0-7 16,-24 0-10-16,-22 15-6 0,0 17 3 16,-41 18 3-1,-52 12-3-15,-10 5-3 0,10 0-1 16,30-12 0-16,42-11-1 15,21-14 0-15,27-17-2 16,66-12 2-16,35-1-1 16,16 0-3-16,20-16-15 15,8-7-83-15,-17-10-128 16</inkml:trace>
  <inkml:trace contextRef="#ctx0" brushRef="#br0" timeOffset="7268.0556">19077 5640 589 0,'-11'0'33'15,"11"13"-13"-15,19 28 32 16,46 19-9-16,6 19-7 15,-5 21 5-15,-31 24-6 16,-29 16-2-16,-6 16-14 16,-71 0-4-16,-44-4-11 15,-13-20-4-15,16-22 0 16,25-27-19-16,49-37-88 16,32-43-101-16,6-23-353 15</inkml:trace>
  <inkml:trace contextRef="#ctx0" brushRef="#br0" timeOffset="7753.8963">19859 5634 272 0,'-21'-3'55'16,"7"3"-4"-16,3 0-7 15,-8 0-4-15,-8 0-1 16,-12 9-5-16,-7 17 3 16,5 9-2-16,8 8-1 15,23-3 4-15,10-3-13 16,0-15-17-16,70-14-2 0,29-8 5 15,23-14 2-15,-7-24-8 16,-17-5-1-16,-41 1 5 16,-38 11 7-16,-19 4-4 15,-46 11-12-15,-49 3-10 16,-4 13-41-16,20 0-124 16</inkml:trace>
  <inkml:trace contextRef="#ctx0" brushRef="#br0" timeOffset="25755.8518">8274 10424 118 0,'-27'-5'20'15,"18"2"20"-15,4 3 16 0,5 0-25 16,0 0-9-16,-5 0-5 16,-1 0 7-16,-2 0 2 15,0 0 1-15,-3-2 1 16,3 0 7-16,8 2-6 16,-11-2-10-16,11 2-3 15,0 0-8-15,0 0-2 16,0 0-3-16,-8 0 0 15,8 9-2-15,0 21 12 16,0 11-3-16,0 11-4 16,0 7 3-16,0 12-2 15,19 5 5-15,16-7 7 0,9 1-9 16,8-7-4-16,-1 2 2 16,4-1 5-16,5 4-6 15,-14-3-4-15,-2-1 0 16,2-10-2-16,-13-9-1 15,0-15 1-15,-14-14-1 16,-11-10 0-16,-3-6 1 16,-5 0 1-16,0-29 2 15,0-29 4-15,0-16-7 16,0-15 0-16,0-5-1 16,0-4 0-16,0-5 0 15,0 4 0-15,0 0 0 16,0 5 0-16,0 1 0 0,0-7 0 15,0-2 0 1,0-7 0-16,-5-3 0 0,-14-1 1 16,5 4-2-16,-8 4 2 15,3-3-1-15,8 10 0 16,-2-8 0-16,5 2 0 16,2 9 0-16,1 5 0 15,-9 11 0-15,6 15 0 16,-3 12 0-16,-3 7 0 15,1 6 0-15,-1 7 0 16,-5 4 0-16,0 4 0 16,5 7 1-16,6 4-1 0,8 5 1 15,0-1 0 1,0 2 0-16,0-4 0 0,22 5-1 16,30-5 0-16,19 4 0 15,16 2 1-15,16-1 4 16,15 5 3-16,26-5-1 15,33-1 4-15,33-8 1 16,38-3-1-16,9-4 3 16,10-2-6-16,-3-4-3 15,-15 5-3-15,-7 1 1 16,-21 2-3-16,-11 2 1 16,-25 2 0-16,-7 9 1 15,-4 6 1-15,17 1-2 0,24 0 1 16,15 0-1-1,7-7-1-15,0-2 0 0,6-4 1 16,-1-3 2-16,6-1 0 16,1 1 8-16,-7 0-5 15,1 3-4-15,0 0 0 16,5-2-1-16,8 4 0 16,11-4-1-16,17-2 0 15,16 2 1-15,8 0 0 16,14-2-1-16,-20 5-1 15,-46 1 1-15,-43 8 5 16,-68 3-2-16,-66 0-2 16,-44 0-1-16,-29 0 0 15,-6 22 0-15,-6 11-3 0,-54 7-27 16,-13-4-49-16,-26-15-128 16</inkml:trace>
  <inkml:trace contextRef="#ctx0" brushRef="#br0" timeOffset="26805.6017">9896 9078 168 0,'0'-12'108'0,"0"-3"-60"16,0 1 1-16,0-5 8 16,0 3 1-16,0-1-13 15,0 2 10-15,3 0-5 16,2 4-15-16,1 4-4 0,-6 1-5 15,3 6-12 1,-3 0-8-16,0 0-4 0,11 0-1 16,8 7 0-16,-6 25 7 15,-7 15 8-15,-6 16-6 16,0 11-5-16,0 8-4 16,-19-1-1-16,0-4 0 15,19-8-10-15,0-12-29 16,0-20-67-16,8-24-103 15,22-13-211-15</inkml:trace>
  <inkml:trace contextRef="#ctx0" brushRef="#br0" timeOffset="27189.9697">10979 8916 276 0,'0'0'32'0,"0"0"-9"16,0 0-4-16,0 0-1 16,0 0 2-16,0 0 29 15,0 11-6-15,0 12-3 16,-11 12-6-16,-6 8-8 16,-13 9-6-16,3 6-12 15,0-2-6-15,8-1-2 16,11-10-1-16,8-12-17 15,0-16-84-15,0-15-55 16</inkml:trace>
  <inkml:trace contextRef="#ctx0" brushRef="#br0" timeOffset="27399.5513">10712 9108 447 0,'0'-15'38'16,"84"0"13"-16,28-2 18 15,5 0-36-15,6 4-22 16,-31 7-11-16,-12 6 0 16,-20 0-19-16,-9 0-72 15,-4 0-117-15</inkml:trace>
  <inkml:trace contextRef="#ctx0" brushRef="#br0" timeOffset="27915.532">12623 8957 320 0,'0'-11'153'16,"-11"6"-134"-16,11 5 20 0,-22 0-24 15,-11 0-5-15,-32 5-5 16,-25 28 13-16,-16 13 19 16,-3 18 4-16,8 8-9 15,22 12-5-15,21-6-9 16,26-2-15-16,24-18-3 16,8-8 0-16,27-9-11 15,63-22-44-15,24-14-70 16,14-5-73-16</inkml:trace>
  <inkml:trace contextRef="#ctx0" brushRef="#br0" timeOffset="28209.6708">12855 9228 113 0,'-41'30'291'0,"13"-2"-279"16,28 6 25-16,9-19 18 15,67-11-29-15,25-4-7 16,22-17 2-16,2-23 3 16,-13-2 5-16,-19-1 2 15,-31 7-6-15,-40 15-9 16,-22 2-4-16,-19 11 3 16,-74 8-4-16,-10 0-7 15,-12 5-3-15,20 17-1 16,35-8-1-16,32 0-7 0,18-5-8 15,10-9-36 1,62 0-57-16,31 0-86 0,38-23-48 16</inkml:trace>
  <inkml:trace contextRef="#ctx0" brushRef="#br0" timeOffset="28419.5552">14103 9015 188 0,'-70'29'145'16,"-34"2"-78"-16,-2 12-12 15,21-2 0-15,25-10 6 16,41-2-32-16,19-12-21 16,14-16 15-16,57 2 13 0,-3-3-1 15,-3 9 8 1,-27 22-20-16,-38 11-13 0,0 17 2 16,-65 10-8-16,-20-9-4 15,12-13-46-15,21-37-100 16,38-14-367-16</inkml:trace>
  <inkml:trace contextRef="#ctx0" brushRef="#br0" timeOffset="33803.761">14793 8817 29 0,'0'0'47'15,"0"0"-15"-15,0 0-1 16,0 0-5-16,0 0-12 16,0-1-7-16,0 1 9 15,0 0-2-15,0 0 1 16,0 0-1-16,0 0 5 15,0 0 18-15,0 0 1 16,0-4-8-16,0 2-12 16,0-1-4-16,0 3-8 15,0 0-5-15,0-2 0 16,0 2 1-16,0 0 13 16,0-4-4-16,0 4 1 15,-5 0 2-15,5 0-1 16,0-2-2-16,-3 2 0 15,-2-4 0-15,-1 4 0 0,6 0-6 16,-3 0-2-16,-2-1-1 16,0 1 1-16,5-4 0 15,0 1 2-15,-9 3 4 16,9-1-1-16,0 1 1 16,0-3-4-16,0 3-2 15,0-3 6-15,0 3 2 16,0-2-1-16,-5 2-2 15,5 0 2-15,0 0 1 16,-6 0-2-16,6 0-6 16,0 0 0-16,0 0-1 15,0 0-1-15,0 0-1 0,0-2 0 16,0 2 1-16,0 0 0 16,0 0 1-16,0 0 2 15,0 0-1-15,0-3 1 16,-8 3-1-16,8 0-1 15,0 0 1-15,0 0-1 16,0 0 1-16,0 0-1 16,0 0-2-16,0 0 1 15,0 0 0-15,0 0 1 16,-11 0 1-16,11 0-1 16,-2 0 0-16,2-2 1 15,-6 2-2-15,-2 0 0 16,-3 0-1-16,3 0 0 0,-3 0 0 15,3 0 0 1,8 0 0-16,-11 0 0 0,11 0 0 16,0 0 1-16,0 0-1 15,0 0 0-15,0 0 0 16,0 0 1-16,0 0-1 16,0 0 1-16,0 0-1 15,0 0 1-15,0 0 0 16,0 0 0-16,0 0 2 15,0 0-2-15,0 0 2 16,0 0 1-16,0 0-1 16,0 0-1-16,0 0 0 0,0 0-1 15,0 0 2 1,0 0-2-16,0 0 1 0,0 0-1 16,0 0 0-16,0 0 0 15,0 0-1-15,0 0 1 16,0 0 0-16,0 0 0 15,0-5 1-15,0 5-2 16,0 0 4-16,0 0-1 16,0 0-2-16,0 0 1 15,0 0-1-15,0 0 1 16,0 0 1-16,0 0 0 16,0 0 0-16,0-1-2 15,0 1 0-15,0 0-1 0,0 0 1 16,0 0-1-16,0 0 1 15,0 0-1-15,0 0 1 16,0 0-1-16,0 0 1 16,-3 0-1-16,3 0 0 15,0 0 0-15,0 0 0 16,0 0 0-16,0 0 0 16,0 0 0-16,0 0 1 15,0 0-1-15,0 0 0 16,0 0 0-16,0 0 0 15,0 0 0-15,0 0 0 16,0 0 0-16,0 0 0 16,0 0 0-16,0 0 0 15,0 0 0-15,0 0 0 0,0 0 0 16,0 0 0-16,0 0 0 16,0 0 0-16,0 0 0 15,0 0 0-15,0 0 1 16,0 0-1-16,0 0 0 15,0 0 0-15,0 0 0 16,0 0 0-16,0 0 0 16,0 0 0-16,0 0 0 15,0 0 0-15,0 0 0 16,0 0 0-16,0 0 1 16,0 0-1-16,0 0 2 15,0 0-2-15,0 0 1 0,0 0-1 16,0 0 0-16,0-1 1 15,0-4-1 1,0 4 3-16,0-4 5 0,0-3 4 16,0-1-5-16,41-5-3 15,16-2-3-15,12 1 0 16,7-4 2-16,3 4 3 16,-5 1 0-16,-17 7 2 15,-16 1-3-15,-22 6-1 16,-8 0-3-16,-11 0 0 15,0 6 1-15,0 27 2 16,-30 10 1-16,-30 4-2 16,-19 6-3-16,2-10 0 0,23-17 0 15,21-11 0-15,19-8 2 16,14-7-2-16,0 0 0 16,0 0 0-16,0 0-3 15,47 0 3-15,5-7 0 16,-6 7 0-16,-5 0 0 15,-17 4 1-15,-15 33 1 16,-9 12 0-16,-22 19 2 16,-57 3-2-16,-19-2-2 15,-6-14 0-15,14-15 0 16,22-17-4-16,16-15-11 16,19-8-10-16,14 0-16 15,19-7-13-15,0-9-5 16,27 3-66-16,36-4-5 15,3 2-27-15</inkml:trace>
  <inkml:trace contextRef="#ctx0" brushRef="#br0" timeOffset="34179.5581">15876 8766 194 0,'0'-1'80'0,"0"1"-5"0,-28 0-13 16,-4 0-33-16,-23 22-7 16,-10 8 8-16,-1 10 2 15,4 6 1-15,26 8 6 16,12-3 1-16,24-8-18 15,5-11-8-15,69-14 8 16,38-18-5-16,29 0-10 16,17-23-1-16,1-18 0 15,-23-2-1-15,-43 4 8 16,-47 8 2-16,-46 3-4 16,-46 6-3-16,-99 13-6 15,-24 3-2-15,-3 6-14 16,55 0-29-16,46 0-51 0,25 0-95 15</inkml:trace>
  <inkml:trace contextRef="#ctx0" brushRef="#br0" timeOffset="35063.6514">10213 10219 169 0,'-6'0'68'0,"3"0"-34"16,3 0-1-16,0-3-12 15,0-5-2-15,3-2 0 16,41-2 6-16,10 2 22 0,23-3-12 15,34 3-2-15,39 1 8 16,49 1 12-16,63 4-14 16,65 1-5-16,93-7 4 15,96-5 4-15,113-17-14 16,59-16-1-16,7-11-7 16,-33-14-16-16,-84 2-4 15,-119 10 0-15,-124 13-12 16,-95 8-46-16,-68 7-38 15,-47 6-56-15,-54 1-114 16</inkml:trace>
  <inkml:trace contextRef="#ctx0" brushRef="#br0" timeOffset="35941.7202">12623 10650 352 0,'-11'-3'48'0,"3"-1"-21"15,8-4 20-15,-11 3-12 16,11-4 7-16,0-3-4 16,0 3 2-16,38-5-2 15,33-4-2-15,3 3-1 16,16-2-5-16,2 2-1 16,-2 1-3-16,-11 6-9 15,-5 2-3-15,-14 5-6 16,-16 1-5-16,-17 0 2 15,-8 29 2-15,-19 21 5 16,0 14 0-16,-74 19-5 16,-24 4-5-16,-16 2 0 0,21-4-2 15,22-11 1 1,44-10-1-16,27-18 1 0,46-19 0 16,96-18 3-16,43-9 4 15,31-10-1-15,-6-16-6 16,-28 4-1-16,-32 11-3 15,-24-2-54-15,-53-9-158 16</inkml:trace>
  <inkml:trace contextRef="#ctx0" brushRef="#br0" timeOffset="50397.6795">18221 9597 170 0,'0'0'40'0,"0"0"3"16,0-3-8 0,0 1 3-16,0-1 4 15,0 0 0-15,0 3 0 0,0 0-2 16,0 0-6-16,0 0-16 16,0 0-10-16,0 0 2 15,0 0 5-15,0 0 4 16,0 0 1-16,0 0-5 15,0 0-3-15,0 0-2 16,0 0-1-16,0 0 1 16,51 0 0-16,7 0 9 15,7 0-8-15,-10 0-9 16,-4 0-2-16,-4 0-6 16,-20 0-62-16,-2-11-102 15,-25 8-277-15</inkml:trace>
  <inkml:trace contextRef="#ctx0" brushRef="#br0" timeOffset="50653.2704">18166 10046 509 0,'16'4'71'16,"23"7"-67"-16,7 0 6 16,-8-2-10-16,0-1-8 15,-24-7-143-15</inkml:trace>
  <inkml:trace contextRef="#ctx0" brushRef="#br0" timeOffset="52107.6519">16915 8636 155 0,'-20'0'48'0,"15"0"23"15,0 0-7-15,5 0-17 16,0 0-14-16,-9 0 2 15,1 0 14-15,3 0-5 16,-1 0 0-16,-13 2-13 16,-3 14-12-16,-2 12-6 15,-17 2 1-15,16-1-3 16,12-4 2-16,13-5-4 16,0-11-3-16,5-9-2 15,61 0 32-15,13-30-6 16,0-9-12-16,-19 4-3 15,-36 9 6-15,-24 10 0 16,-5 16 1-16,-66 0-22 0,-22 5 0 16,20 17-26-16,29 1-57 15,44-21-122-15</inkml:trace>
  <inkml:trace contextRef="#ctx0" brushRef="#br0" timeOffset="53285.4893">19622 10461 225 0,'0'-4'222'16,"0"4"-216"-16,0 0 4 16,0 0 4-16,0 0 9 15,0 21 15-15,0 16-9 16,0 11 0-16,0 15 14 15,19 13-8-15,14 9-10 16,-11 9-8-16,2 0-6 0,-10-7-6 16,-6-18-4-16,11-26-1 15,-5-18 0-15,-3-20 0 16,8-5 2-16,8-41 15 16,25-27-5-16,2-26-12 15,4-15-3-15,-12-19-3 16,-21-17 3-16,-6-17 2 15,-3-6 1-15,3 3 1 16,8 10-1-16,3 17 0 16,-11 19 0-16,-5 11 0 15,-14 17 0-15,0 1 0 16,0 8 0-16,-14 8-2 16,-16 4 0-16,22 6 2 0,8 2-1 15,0 12 1-15,0 10 0 16,0 14 0-16,0 8 1 15,0 11-1-15,0 1 0 16,0 6-1-16,38-1-1 16,17-6 1-16,35 0 1 15,22-2 1-15,13-4-1 16,20 6 0-16,46-3 2 16,51 5 0-16,58-5 2 15,60 2 0-15,46-2 4 16,41-3-2-16,22-1 8 15,6-2 0-15,8-5-7 0,-28 1-1 16,3 3-1 0,-14-1-2-16,-18 6 2 0,-20 5-3 15,-46 7 0-15,-52 0-2 16,-57 0-4-16,-63 0-19 16,-68-5-31-16,-55-6 2 15,-46 0-70-15,-40 5-137 16</inkml:trace>
  <inkml:trace contextRef="#ctx0" brushRef="#br0" timeOffset="53989.5003">21051 9247 113 0,'0'-7'316'0,"0"3"-277"16,0 4 45-16,0 0-45 16,0 0-6-16,0 0-4 15,0 0-5-15,0 0 2 16,0 0-2-16,0 24-7 15,-6 22 15-15,-7 18-6 0,-14 12-18 16,-12 4-4 0,7-5-4-16,13-6 0 0,10-21-18 15,9-6-78-15,0-28-119 16</inkml:trace>
  <inkml:trace contextRef="#ctx0" brushRef="#br0" timeOffset="54433.5199">21904 9334 354 0,'0'0'130'0,"0"0"-117"16,0 0 1-16,11 14 19 15,-11 19 10-15,0 6-14 16,0 9 4-16,0 2-9 16,-11 2-10-16,-16-4-11 15,-11-9-3-15,11-4-8 16,-1-9-34-16,9-7-70 15,-5-15-84-15</inkml:trace>
  <inkml:trace contextRef="#ctx0" brushRef="#br0" timeOffset="54613.5145">21615 9565 324 0,'0'0'287'15,"30"0"-261"-15,58 0 69 16,18 0-72-16,17-2-23 16,-6-19-1-16,-16-3-43 15,-3-3-95-15,-16-1-156 16</inkml:trace>
  <inkml:trace contextRef="#ctx0" brushRef="#br0" timeOffset="55159.0655">22867 9291 379 0,'0'0'44'0,"0"0"3"16,0 0-8-16,-8 7 4 16,2 15-10-16,1 4-1 15,5 9 3-15,0-2-4 0,0 3-8 16,0-2-8-16,19-5-8 15,0-3-3-15,8-14-2 16,-8-6-1-16,9-6-1 16,4-9 1-16,6-32-1 15,9-13 0-15,-17-10-8 16,-22-8-5-16,-8 7 4 16,0 3-4-16,0 16 10 15,0 12 2-15,0 13 1 16,0 10 0-16,0 4 0 15,0 3 1-15,0-1-1 0,41-3 0 16,35-6 3-16,22-1 2 16,22 0 8-16,3 4 2 15,16-7 0-15,-16 7-3 16,-11-2-4-16,-20 6-8 16,-40 1-4-16,-30 3-36 15,-11 3-62-15,-11 0-97 16</inkml:trace>
  <inkml:trace contextRef="#ctx0" brushRef="#br0" timeOffset="55745.4465">23358 9245 207 0,'0'0'68'0,"0"0"-61"16,0 0 6 0,0 0 14-16,5 0 6 0,3 0 24 15,11 0 0-15,9 0-4 16,4-4-2-16,15-1-9 16,-4-1-9-16,4-1-9 15,13-1 1-15,-17 3-2 16,-10 5-10-16,-6-3-9 15,-27 3-3-15,0 0 2 16,0 16 2-16,0 8 1 16,-32 9-4-16,-1-12-2 15,8-5 0-15,12-6-4 16,13-10-1-16,0 0-3 16,13 0 0-16,39 0 8 15,5 0 1-15,-2-4 0 0,-22 4 4 16,-14 0 9-16,-19 31 11 15,0 12-5-15,-79 6-10 16,-20 1-10-16,-12-11 0 16,26-11-25-16,20-16-42 15,32-9-15-15,33-3-56 16,0 0-157-16</inkml:trace>
  <inkml:trace contextRef="#ctx0" brushRef="#br0" timeOffset="56083.8155">25086 8988 317 0,'0'0'112'0,"0"0"-64"16,0 0 1-16,-11 29-1 15,-49 20-2-15,-24 16-2 16,-33 16-15-16,-28 17-4 16,-27 6 0-16,1 2-11 0,1-6-10 15,26-12-4 1,40-15-4-16,31-16-11 0,35-21-16 15,24-24-46-15,14-12-48 16,5-4-14-16,64-26-136 16</inkml:trace>
  <inkml:trace contextRef="#ctx0" brushRef="#br0" timeOffset="56517.4041">24748 9510 162 0,'-16'0'119'15,"10"0"-101"-15,1 0-5 16,5 0 9-16,0 0 23 16,0 0 13-16,5 0 19 15,28 0 4-15,0 0-20 16,0 0-24-16,-1 0-6 16,-4 0 2-16,-9 0-21 15,-11 3-4-15,-8 17-1 0,0 17 2 16,-47 15-6-16,-32 13-2 15,0 7 0-15,14-7-1 16,27-11 1-16,38-19-1 16,0-23-2-16,51-12 1 15,39 0 1-15,11-27-4 16,-3-4-6-16,-13 0-18 16,-28 3-45-16,-10 1-111 15</inkml:trace>
  <inkml:trace contextRef="#ctx0" brushRef="#br0" timeOffset="57108.619">20696 10310 413 0,'186'8'53'15,"89"-8"59"-15,104 0-33 16,71-16-10-16,55-16 6 16,-20 2-30-16,-52 1-14 15,-45 4-11-15,-80 2-12 16,-60 4-7-16,-52 4-1 15,-57 6-6-15,-41 4-8 16,-19 5-34-16,-13 0 17 16,-1 0-43-16,-18 0-11 15,-15 0-93-15,-32 5-266 16</inkml:trace>
  <inkml:trace contextRef="#ctx0" brushRef="#br0" timeOffset="57725.4016">22330 10710 182 0,'0'0'168'0,"11"0"-140"0,16 0 44 15,11 0-23-15,-3 0 6 16,23 0-5-16,13 0 1 16,8-3-11-16,5-2 3 15,-2 0 6-15,-11 5-11 16,-6 0-12-16,-37 0-5 16,-18 17-2-16,-10 20-2 15,-13 17-4-15,-58 12-7 16,-8 6-3-16,8 0-2 15,30-8-1-15,41-13 0 0,0-26 0 16,93-25-11 0,32-8-51-16,39-49-103 0,-1-18-288 15</inkml:trace>
  <inkml:trace contextRef="#ctx0" brushRef="#br0" timeOffset="64581.2228">6313 14802 393 0,'-5'-6'19'0,"5"6"26"15,0 0-4-15,0-2-19 16,0-2 8-16,0 2 0 15,0 2-1-15,0 0-8 16,14 0-9-16,10 22 10 16,3 17 7-16,20 15-18 15,-9 15-3-15,3 15 0 0,11 23-2 16,0 11 0 0,-9 5 1-16,-2-4 0 0,5-11-2 15,-7-18-4-15,-7-25-1 16,-4-20 0-16,-9-16 0 15,-11-18 0-15,-8-6 0 16,5-5 0-16,1 0 0 16,2-24-1-16,11-32 0 15,0-23-1-15,-5-26-4 16,-9-24 0-16,-5-24 1 16,0-14 0-16,0-6 0 15,0 0 4-15,0 9-1 0,0 13-1 16,-5 17-2-1,-9 16-3-15,0 16 6 0,1 13 2 16,-12 4 0-16,-2 4 1 16,-6-2 0-16,1 3-1 15,7 7 0-15,-8 3 1 16,14 16-1-16,6 16 1 16,13 14 3-16,0 17 1 15,0 0 2-15,13 6-1 16,77-4-5-16,74-6 3 15,65 0 6-15,79 1 3 16,104-5 8-16,76-6 9 16,101-4-9-16,60-12-7 15,13-2-5-15,-27-1-6 16,-54 4-1-16,-55 1-2 0,-62 10 2 16,-55-1-2-16,-63 7 0 15,-59 1 2-15,-69 8-2 16,-55 0 0-16,-45 1-5 15,-48 1-25-15,-23-5-17 16,-14 4-72-16,-33-1-95 16</inkml:trace>
  <inkml:trace contextRef="#ctx0" brushRef="#br0" timeOffset="66343.3479">8168 14001 363 0,'0'0'25'16,"0"0"-9"-16,0 0 0 0,0 0 14 15,0 0 5-15,0 0-3 16,0-3 16-16,0 3-16 16,0 0-6-16,0 0-5 15,0 0-11-15,0 0-6 16,0 0-1-16,0 0-1 16,0 0 3-16,0 0 0 15,0 0-2-15,0 0 0 16,0 0 0-16,0-1 0 15,0 1-2-15,0 0-1 16,0 0 0-16,0 0 4 16,0 0 3-16,0 0 3 15,0 0-3-15,0 0-4 0,0 0-2 16,0 0 0 0,0 0 1-16,0 0 3 0,0 0 1 15,0 0 1-15,0 0-1 16,0 0-2-16,0 0-2 15,0 0 0-15,0 0 0 16,0 0 2-16,0 0 5 16,0 0 0-16,0 0-2 15,0 0 2-15,0-2-5 16,0 2-2-16,0 0-1 16,0 0-1-16,0 0 0 15,0 0 0-15,0 0 0 0,0 0 0 16,0 0 1-1,0 0 1-15,0 0 1 0,0 0-1 16,0 0-2-16,0 0 0 16,0 0 0-16,0 0 0 15,0 0 0-15,0 0 0 16,0 0 1-16,0 0-1 16,0 0 0-16,0 0 2 15,0 0 2-15,0 0 0 16,0 0-1-16,0 0-2 15,0 0-1-15,0 0 0 16,0 0 0-16,0 0 0 16,0 0 0-16,0 0 2 15,0 0-2-15,0 0 0 16,0 0 0-16,0 0 0 0,0 0 0 16,0 0 0-16,0 0 0 15,0 0 0-15,0 0 0 16,0 0 0-16,0 0 0 15,0 0-2-15,0 0 2 16,0 0 0-16,0 0 0 16,0 0 0-16,0 0 0 15,0 0 2-15,0 0-2 16,0 0 1-16,0 0 0 16,0 0 0-16,0 0-1 15,0 0 0-15,0 0 1 16,0 0-1-16,0 0 0 0,0 0 0 15,0 0 0-15,0 0-1 16,0 0 1-16,0 0 0 16,0 0 0-16,0 0 0 15,0 0 0-15,0 0 0 16,0 0 0-16,0 0 0 16,0 0 0-16,0 0 0 15,0 0 0-15,0 0 0 16,0 0 0-16,0 0 0 15,0-5 0-15,8-2-1 16,11-3-5-16,-6 2-39 16,-2 3-87-16,-11-1-247 15</inkml:trace>
  <inkml:trace contextRef="#ctx0" brushRef="#br0" timeOffset="69898.868">7996 14065 22 0,'0'0'40'0,"0"-4"-1"15,0 4-21-15,0 0-11 16,0 0 4-16,0 0 10 16,0 0-4-16,0 0-15 15,0-6-2-15,0 5-5 16,0-1 1-16,0-2-4 15,0 4 8-15,0 0 8 16,0 0 10-16,0 0-5 16,0 0-11-16,0 0-1 15,0 0 2-15,0 0 17 0,0 0 13 16,0 0 0-16,0 0 11 16,0 0-4-16,0 0-16 15,0 0-13-15,0 0-4 16,0 0-2-16,0 0 4 15,0 0 6-15,0 0 3 16,0 0 3-16,0 0-5 16,0 0-1-16,0 0 0 15,0 0-4-15,0 0 2 16,0 0 3-16,0 0-2 16,0 0-4-16,0 0-4 15,0 0 1-15,0 0-3 0,0 0-1 16,0 0-1-16,0 0-2 15,0 0 1-15,0-2 0 16,0-3 4-16,13-2 4 16,9-6 1-16,16-2-3 15,3 0 1-15,11-2 3 16,14-3-1-16,10 1 2 16,11-4 1-16,6 4 3 15,5-5-4-15,-3 6 3 16,-13-1 4-16,-16 8-5 15,-28 6-7-15,-19 5-4 16,-11 0-1-16,-8 0-2 16,0 15 3-16,0 20 8 15,-41 14-6-15,-38 10-3 16,-24 8-1-16,-23 9-1 0,-5 0-1 16,14 6-1-16,11-7 0 15,21-10-1-15,44-19-3 16,30-16 2-16,11-14-2 15,25-9 3-15,68-7 3 16,43 0 1-16,30 0 5 16,22-12-3-16,9-6 1 15,-26 0-2-15,-40 1 0 16,-32 1-2-16,-48-2-8 16,-32 2-56-16,-19-4-72 0,0 3-245 15</inkml:trace>
  <inkml:trace contextRef="#ctx0" brushRef="#br0" timeOffset="70259.7313">10114 13727 340 0,'-5'0'80'0,"5"0"-52"16,0 0 13-16,0 0-19 15,0 8 18-15,0 25 18 16,0 15-18-16,0 16-11 15,-3 7-10-15,-35 12-5 16,-8 4-7-16,-6-4-5 16,6-10-2-16,-1-10-2 15,23-17-13-15,10-17-24 16,-5-22-39-16,13-7-50 16,4 0-145-16</inkml:trace>
  <inkml:trace contextRef="#ctx0" brushRef="#br0" timeOffset="70453.3402">9714 14183 475 0,'13'-2'35'0,"74"-4"34"16,42-3 6-16,15-4-38 15,1 1-16-15,-14-4-14 16,-28 12-7-16,-35 2-9 15,-21 2-30-15,-23 0-45 16,9 8-76-16,-14 18-231 16</inkml:trace>
  <inkml:trace contextRef="#ctx0" brushRef="#br0" timeOffset="70897.415">11066 14044 456 0,'19'0'20'15,"11"8"21"-15,-3 23 14 16,-5 11-26-16,-3 10-3 16,-19 10 3-16,0-3-2 15,0-8-11-15,0-14-5 16,0-15-8-16,11-15-3 0,11-7 1 15,11-29 2-15,5-28-3 16,3-19 0-16,2-9-6 16,-21-2 1-16,-16 3 3 15,-1 3 2-15,-5 16 0 16,0 13 0-16,0 9 2 16,0 17-1-16,0 5 0 15,8 0 1-15,25 6 1 16,13-5-1-16,20-2 2 15,24 0 7-15,22-7 13 16,24 3 2-16,22-8-5 16,19 4-13-16,-8 4-4 15,-21-1-4-15,-20 11-1 0,-36 1-7 16,-18 5-35 0,-30 10-41-16,-9 0-84 0,-16 5-137 15</inkml:trace>
  <inkml:trace contextRef="#ctx0" brushRef="#br0" timeOffset="71467.3621">11982 13945 9 0,'-22'-2'272'0,"3"2"-208"15,19-4-7-15,-5 4-15 16,5 0-2-16,0 0 1 15,0 0-8-15,0 0 4 16,0-4-2-16,0-9 2 16,46-4-22-16,25-6 10 15,22 1 4-15,-9 0 2 16,1 5 2-16,-17 5-6 0,-3 6-8 16,-26 6-9-16,-15 0-8 15,-16 13 2-15,-8 22 0 16,-19 14 0-16,-54 2-2 15,-4-5-1-15,23-11-1 16,26-19-1-16,28-9-4 16,0-7 0-16,47 0 5 15,54-7 0-15,8-7 1 16,-11 6 0-16,-33 8 3 16,-24 0 4-16,-35 26 8 15,-6 18 0-15,-77 11-7 16,-67 5-8-16,-28-7-1 0,0-13-13 15,17-17-34-15,43-17-39 16,19-6-22-16,42 0-78 16,18 0-132-16</inkml:trace>
  <inkml:trace contextRef="#ctx0" brushRef="#br0" timeOffset="72037.3258">7761 14933 264 0,'-19'0'91'16,"19"0"-46"-16,0 0 0 15,0 0-10-15,79 0 34 16,66-7 9-16,103-4-10 15,93-7 1-15,117-11-6 16,112-11-11-16,32-13-15 16,20 0-18-16,-63-4-8 15,-82 7-9-15,-76 5 0 16,-93 5-2-16,-93 17-10 0,-70 5-14 16,-41 7-24-16,-44 11-40 15,-9 0-51-15,-18 0-137 16</inkml:trace>
  <inkml:trace contextRef="#ctx0" brushRef="#br0" timeOffset="72621.1188">9924 15106 205 0,'0'-1'254'16,"0"-3"-213"-16,13 4 25 16,-7 0-23-16,7 0-16 15,-13 4-6-15,0 19 7 16,0 18 2-16,-13 10-10 16,-53 12-6-16,9 4-4 15,5-3-5-15,6-9-3 0,32-10-2 16,14-18 0-1,19-16-2-15,74-11-3 0,30 0 2 16,29-22 2-16,-7-13-5 16,-3-3-6-16,-28 6-17 15,-43-3-31-15,-25 5-58 16,-21 7-82-16</inkml:trace>
  <inkml:trace contextRef="#ctx0" brushRef="#br0" timeOffset="72801.2287">10698 15154 438 0,'0'22'150'0,"5"28"-60"0,-5 23-2 15,0 18-27-15,0 10-14 16,-24 14-20-16,-36 2-19 16,-11 4-4-16,-11-17-4 15,11-17-1-15,25-31-27 16,35-26-94-16,11-30-125 15</inkml:trace>
  <inkml:trace contextRef="#ctx0" brushRef="#br0" timeOffset="74412.4329">15069 14566 199 0,'0'0'221'0,"0"0"-186"16,0-3 1-16,19 3 1 16,13-3 11-16,7 1 3 15,15-3-1-15,-7 3-17 16,-4-4-11-16,-7 2-9 16,-6 0-13-16,-11-3-4 15,-11-3-31-15,-3 2-66 16,3-2-108-16</inkml:trace>
  <inkml:trace contextRef="#ctx0" brushRef="#br0" timeOffset="74609.1685">15140 14867 493 0,'65'4'97'0,"41"4"-18"16,20-7 4-16,5-1-57 16,-14 0-26-16,-19 0-7 15,-22-7-83-15,-76-5-202 0</inkml:trace>
  <inkml:trace contextRef="#ctx0" brushRef="#br0" timeOffset="77159.0774">17828 13939 145 0,'11'-12'167'0,"8"1"-149"15,-5 2 30-15,7 2-1 16,-1 0-14-16,-10-1 1 16,-1 3-1-16,-4 0-6 15,-5 3-8-15,0 2 5 16,0 0 2-16,0 0-8 16,3 0-8-16,8 0-5 15,8 24-4-15,16 14 25 16,3 3-3-16,6 8-11 15,-9-5 2-15,4-4-6 16,-12-8-4-16,-3-14-2 0,-4-14-1 16,-12-4 1-16,11 0-1 15,8-17 2-15,6-27-1 16,5-14-2 0,-11-13-3-16,-13-15-3 0,-9-8 0 15,-5-7 2-15,0-4 2 16,0 8 1-16,0 13 1 15,0 14 0-15,0 19 0 16,0 8-1-16,0 10-2 16,-5 7-9-16,-3 10 5 15,2 8 7-15,1 2 1 16,-3 6-1-16,8 0 1 16,0 0-1-16,0 0 1 15,24 0-1-15,63 0 1 0,52 0 2 16,63 0 4-16,60-5 8 15,52-8-2-15,54-2-1 16,43 0 2-16,9 1-3 16,14-4-6-16,-14-1-5 15,-41-2 0-15,-71 2-2 16,-71 1-4-16,-73 1-13 16,-47 2-28-16,-41-1-9 15,-29 6-50-15,-26-2-130 16</inkml:trace>
  <inkml:trace contextRef="#ctx0" brushRef="#br0" timeOffset="78065.2098">18987 13558 244 0,'0'0'79'15,"0"0"-57"-15,0 0 0 0,0 0-10 16,0 0 17-1,0 0-1-15,0 0 3 0,0 0 10 16,0-1 16-16,38-2 1 16,8-3-7-16,20 1-14 15,13-3-7-15,8 3-8 16,-5-3-1-16,-8 6 0 16,-23 2-6-16,-23 0-1 15,-9 0-8-15,-19 0-4 16,0 23 7-16,-14 16 3 15,-62 19-7-15,-31 9-3 16,-24 12-1-16,-8 3-1 0,28-7 0 16,21-14-1-1,43-13 1-15,28-19-2 0,19-6-2 16,6-10-5-16,67-9 2 16,31-4 5-16,21 0 2 15,1 0 0-15,-9 0 0 16,-27-12-15-16,-25-7-48 15,-32 6-43-15,-6-9-98 16</inkml:trace>
  <inkml:trace contextRef="#ctx0" brushRef="#br0" timeOffset="78419.1277">20214 13624 323 0,'0'0'87'15,"0"0"-43"-15,0 0-9 16,0 0-4-16,0 0 3 15,0 18 7-15,-8 6 4 16,-1 11-5-16,-1 12-10 16,-10 8-9-16,-1 2-6 15,-12 2-8-15,8-4-3 0,4-4-4 16,-9-11-1-16,16-11-7 16,6-11-19-16,-3-17-28 15,11-1-49-15,0 0-48 16,0-24-176-16</inkml:trace>
  <inkml:trace contextRef="#ctx0" brushRef="#br0" timeOffset="78605.0253">19884 13861 347 0,'0'0'96'15,"0"0"-37"-15,38 0 14 0,27 0-2 16,23 0-21-1,4 5-8-15,-2-2-13 0,-5 3-20 16,-20-3-9-16,-18-1-21 16,-25-2-56-16,8 0-56 15,-3 0-124-15</inkml:trace>
  <inkml:trace contextRef="#ctx0" brushRef="#br0" timeOffset="79055.2545">21018 13730 202 0,'0'0'250'0,"0"0"-207"16,0 11 30-16,14 22-30 16,5 7-16-16,0 4-15 15,8 2 8-15,-13-7-3 16,5-6-5-16,-14-8-8 15,9-8-3-15,-6-14-1 16,3-3-1-16,3-10 0 16,-1-21-2-16,1-14-1 15,-9-10 0-15,-5-8 0 16,0-6 3-16,0 0-10 16,0 4 0-16,0 7-2 15,0 12 11-15,0 14 2 16,0 7 1-16,0 9 1 0,0 8 1 15,0 1-1-15,33-1 1 16,46-5 0-16,33-6 7 16,43-6 10-16,36 0 3 15,19-8 13-15,6 3 8 16,-1 3-21-16,-35 2-12 16,-30 6-8-16,-38-2-3 15,-47 6-6-15,-18 6-19 16,-28 2-51-16,-6 3-26 15,-13 4-133-15</inkml:trace>
  <inkml:trace contextRef="#ctx0" brushRef="#br0" timeOffset="79739.0714">21793 13590 100 0,'-14'0'137'0,"0"0"-112"16,9 0 2-16,5 0-8 15,0 0-4-15,0 0 7 16,0 0 11-16,0 0 23 0,0 0 7 16,0 0-4-1,46 0-15-15,11 0-5 0,9-8-11 16,5 4-5-16,8-4 3 16,-11-4 2-16,-3 11 7 15,-13 0-7-15,-22-1-19 16,-22 2-5-16,-8 0-4 15,0 0 1-15,0 11 1 16,-38 17 1-16,-27 9-1 16,5-6-1-16,22-5-1 15,16-12-2-15,22-6 0 16,0-7-1-16,60-1 3 16,13 0 3-16,4 0-2 15,-12 12 2-15,-24 10 6 16,-11 9 9-16,-30 15 1 0,-19 6-2 15,-79 2-12-15,-19-1-5 16,-14-15-18-16,5-12-31 16,31-18-39-16,16-8-18 15,19 0-65-15,5-8-117 16</inkml:trace>
  <inkml:trace contextRef="#ctx0" brushRef="#br0" timeOffset="80344.9695">18234 14684 101 0,'-32'-3'26'16,"18"-1"6"-16,6-1 5 16,2 3 16-16,6-1-7 15,0 1-4-15,0 2 12 16,0 0-7-16,0 0-12 15,0 0 1-15,0 0 9 16,58 0 3-16,75 0 21 0,83-3-13 16,92-16-5-1,84-8 7-15,66-6-9 0,41-9-10 16,6-4-8-16,5 1-15 16,-39 2-11-16,-56 5-4 15,-55 7-1-15,-90 4-1 16,-74 11-5-16,-65 6-17 15,-66 4-14-15,-27 4-3 16,-24 2-21-16,-14 0-38 16,0 0-39-16,-38 2-115 15</inkml:trace>
  <inkml:trace contextRef="#ctx0" brushRef="#br0" timeOffset="81013.0943">19906 14919 173 0,'0'0'211'16,"0"0"-179"-1,0 0 12-15,30 0 9 0,30 0 0 16,11 0-7-16,8 0 5 16,22 0-8-16,16 0 5 15,-5 0 0-15,-1 0-15 16,-40 0-10-16,-19 7-7 16,-25 5-1-16,-27 15-3 15,0 15-1-15,-46 27-1 16,-66 14-5-16,-8 6-3 15,3-4 0-15,32-17 1 16,58-20 3-16,27-16-5 0,68-25-1 16,77-7 0-1,51-5 0-15,6-27 0 0,-6-6-12 16,-19-6-38-16,-13 3-73 16,-19-9-118-16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7:40:10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3797 6068 334 0,'13'-15'58'0,"1"7"6"15,0 0 25-15,-14 0-21 16,0 6-11-16,0-1-11 15,0 1-3-15,0 2 4 16,0-2-6-16,-47 2-5 0,-51 0-17 16,-35 18-17-1,-28 25 1-15,8 7 3 0,30-2-4 16,50-16-2-16,48-12 0 16,25-13 0-16,25 0-4 15,48 3 4-15,25 4 1 16,1 2 1-16,-20 11 0 15,-41 20 0-15,-38 24 1 16,-14 26 5-16,-108 14-1 16,-42-1-4-16,-8-22-3 15,9-30-2-15,26-36-18 16,39-22-21-16,30-8-31 16,30-27-19-16,38 1-25 15,5-4-74-15</inkml:trace>
  <inkml:trace contextRef="#ctx0" brushRef="#br0" timeOffset="306.1319">4269 6172 541 0,'0'0'28'0,"0"7"-3"16,0 32 30-16,0 15 9 16,0 20-36-16,0 10-10 15,-39-1 0-15,7 4-7 16,-1-15-11-16,6-15-4 15,13-25-26-15,9-27-44 16,5-5-45-16,0-46-61 16</inkml:trace>
  <inkml:trace contextRef="#ctx0" brushRef="#br0" timeOffset="471.9913">4348 5906 694 0,'-47'0'2'16,"47"0"0"-16,0 0-2 15,0-6-23-15,14 0-78 16,57 2-79-16</inkml:trace>
  <inkml:trace contextRef="#ctx0" brushRef="#br0" timeOffset="823.8359">5048 6186 425 0,'0'0'85'0,"0"0"-16"15,0 0-5-15,0 25-25 16,0 7-4-16,-19 10-5 16,-5 0 0-16,10-5-6 15,6-14-7-15,8-13-6 16,0-10-9-16,46-33 2 16,52-30 15-16,33-13-4 15,19 7-3-15,-19 30 12 16,-33 31 5-16,-24 9-13 0,-36 61-5 15,-38 16 0-15,0 13-8 16,-11-2-3-16,-30-27-28 16,36-26-81-16,5-36-135 15</inkml:trace>
  <inkml:trace contextRef="#ctx0" brushRef="#br0" timeOffset="1252.2333">7947 5085 462 0,'0'-11'135'0,"-14"11"-65"0,-13 0-3 16,-25 40-17-1,-27 48-13-15,-19 47-3 0,-14 44 2 16,0 34-10-16,28 9-6 16,37-13-7-16,47-31-11 15,0-46-2-15,71-44-6 16,22-35-11-16,19-35-17 16,5-18-33-16,3-14-37 15,3-34-85-15</inkml:trace>
  <inkml:trace contextRef="#ctx0" brushRef="#br0" timeOffset="1634.1745">8607 5225 459 0,'0'0'44'0,"0"0"10"16,0 0-20-16,0 22 21 16,0 5-21-16,0 10-7 15,0 9-13-15,0-3-9 16,0 5-5-16,0-8-11 16,0-10-34-16,0-10-48 15,0-13-84-15,0-7-90 16</inkml:trace>
  <inkml:trace contextRef="#ctx0" brushRef="#br0" timeOffset="1813.652">8896 5132 371 0,'0'0'93'16,"0"0"9"-16,0 0-50 15,0 13-13-15,0 20 3 16,0 6-26-16,0 5-13 15,0 2-3-15,0-3-18 16,-14-2-34-16,-13-1-44 16,-17-2-92-16</inkml:trace>
  <inkml:trace contextRef="#ctx0" brushRef="#br0" timeOffset="2009.7221">8140 5317 462 0,'0'-6'43'0,"66"0"13"16,40-8 16-16,44-3-26 15,27-4-13-15,14-5-13 16,-27 7-9-16,-39 8-11 16,-35 9-8-16,-35 2-36 15,-17 6-59-15,-5 29-94 16</inkml:trace>
  <inkml:trace contextRef="#ctx0" brushRef="#br0" timeOffset="2279.3582">7999 5933 270 0,'0'4'91'0,"32"2"-23"16,39-6 38-16,35 0-32 15,17-3-14-15,16-16-18 16,-13-2-2-16,-23 8-15 16,-32 9-19-16,-24 1-6 15,4 3-6-15,-4 0-25 16,-6 0-42-16,16 0-96 0,3 0-138 15</inkml:trace>
  <inkml:trace contextRef="#ctx0" brushRef="#br0" timeOffset="2923.4821">8718 6121 178 0,'-24'5'130'0,"-3"0"-67"16,-6 1 9-16,0 0-26 16,-19 4-6-16,-2 3-23 15,-17 3-2-15,-3 3 1 0,-10-2-4 16,13 0 5-1,19-5 2-15,19-5-2 0,33-6-4 16,0-1-5-16,0 0-3 16,0 6-2-16,44 2 11 15,21 5 21-15,14 6-6 16,6 3-2-16,-6 8 4 16,-19 9-6-16,-22 6-8 15,-24 6-5-15,-14 11-3 16,-14 8-6-16,-57 2-2 15,0-10-1-15,3-12-1 16,16-19-3-16,28-17-7 0,2-14-2 16,11-10 13-1,11-37-8-15,0-25-9 0,14-19 15 16,62-3 2-16,22 3 7 16,9 3-2-16,-15 17 3 15,-10 17 5-15,-33 17-8 16,-16 10-5-16,-14 11-11 15,-13-4-31-15,32-1-79 16,22-8-178-16</inkml:trace>
  <inkml:trace contextRef="#ctx0" brushRef="#br0" timeOffset="3239.8475">10174 5017 520 0,'33'52'29'0,"38"24"61"15,0 32-29-15,-25 30-5 16,-46 35-4-16,0 34-8 16,-103 25-11-16,-56 5-8 0,-31-7-11 15,15-38-14-15,42-53-7 16,62-54-63-16,71-77-117 16,51-48-437-16</inkml:trace>
  <inkml:trace contextRef="#ctx0" brushRef="#br0" timeOffset="4072.1948">11491 5556 43 0,'-21'1'246'15,"10"5"-198"-15,2-6 18 16,9 0-23-16,0 0-8 16,0 0 4-16,0 0 12 15,41 0 5-15,25-7 0 16,-9-7-8-16,8 5-15 15,-18 3-18-15,-14 3-15 16,-14-1-8-16,-6 2-20 16,1 2-45-16,5 0-153 15</inkml:trace>
  <inkml:trace contextRef="#ctx0" brushRef="#br0" timeOffset="4229.8456">11491 5880 435 0,'6'0'161'0,"59"0"-108"16,33 0 8-16,14 0-39 15,-8-9-22-15,-6-11-47 16,14-8-118-16,0-8-355 16</inkml:trace>
  <inkml:trace contextRef="#ctx0" brushRef="#br0" timeOffset="4590.0773">13555 5645 495 0,'-152'17'7'15,"-4"28"78"-15,25 7-20 16,20 0-19-16,56-15-30 16,36-10-16-16,19-15-2 15,8-5 2-15,49 3 36 16,9 2 17-16,-1 7-9 16,-13 15-14-16,-25 21 3 15,-27 16-9-15,-11 15-10 16,-89 2-9-16,-31-9-4 0,-14-21-1 15,14-27-5-15,22-27-25 16,41-4-19-16,52-24-18 16,16-21-34-16,76-9-19 15,50 5-19-15,18 1-28 16</inkml:trace>
  <inkml:trace contextRef="#ctx0" brushRef="#br0" timeOffset="4776.1391">13915 5871 132 0,'19'0'373'15,"9"9"-356"-15,-4 27 73 16,3 6-49-16,-7 3-21 16,-12-2-20-16,-8-5-1 15,0-12-21-15,0-5-16 16,-14-10-33-16,-8-11-82 15</inkml:trace>
  <inkml:trace contextRef="#ctx0" brushRef="#br0" timeOffset="4950.0358">14139 5436 459 0,'0'-13'191'0,"-8"13"-187"0,8 0-4 16,0 0-14-16,0 0-62 16,27 0-65-16,11 19-116 15</inkml:trace>
  <inkml:trace contextRef="#ctx0" brushRef="#br0" timeOffset="5190.282">14556 5823 169 0,'0'7'331'0,"0"6"-267"16,0 2 15-1,3-8-29-15,40-3-17 0,9-4 4 16,16 0 11-16,14-11-10 16,-8-4-5-16,-9 8-4 15,-24 7-11-15,-3 4-8 16,-19 39 0-16,-19 17-1 15,0 2-9-15,0-14 0 16,0-14-46-16,0-34-105 16,74-36-171-16</inkml:trace>
  <inkml:trace contextRef="#ctx0" brushRef="#br0" timeOffset="5610.0938">16345 4611 297 0,'0'-25'215'0,"0"12"-131"16,0 5-9-16,-6 8-17 15,-32 26-14-15,-14 50-10 16,-21 37 10-16,-6 36-20 15,5 31 0-15,11 18-9 16,31 11-5-16,32-11-7 16,0-37-3-16,43-33-10 15,36-39-27-15,8-38-26 16,-2-27-30-16,13-19-43 16,-13-13-117-16</inkml:trace>
  <inkml:trace contextRef="#ctx0" brushRef="#br0" timeOffset="5992.2718">17125 4616 412 0,'0'0'44'16,"0"0"2"-16,0 0 4 15,0 0 3-15,0 5-12 16,0 23-7-16,0 7-2 16,0 9-18-16,0 0-6 15,-6-1-8-15,-8-3-2 16,4-2-16-16,7-15-35 16,3-8-60-16,0-11-97 15</inkml:trace>
  <inkml:trace contextRef="#ctx0" brushRef="#br0" timeOffset="6193.9409">17539 4458 480 0,'0'0'27'15,"11"11"24"-15,-3 26 1 16,-2 7-37-16,-4 5-10 15,9 4-5-15,-11-5-6 16,0 1-19-16,0-2-20 16,0-7-62-16,0-10-82 0</inkml:trace>
  <inkml:trace contextRef="#ctx0" brushRef="#br0" timeOffset="6456.0019">16694 4506 324 0,'0'0'65'0,"0"-7"-37"16,52 6 43-16,13-5 5 15,28-2-16-15,24-4-4 0,27-5-12 16,15-4-9-1,1 5-12-15,-15 3-20 0,-25 6-3 16,-22 2-15-16,-22 5-32 16,-10 0-44-16,-6 0-66 15,5 0-143-15</inkml:trace>
  <inkml:trace contextRef="#ctx0" brushRef="#br0" timeOffset="6695.7618">18739 4152 191 0,'0'0'262'0,"0"0"-213"16,0 15 0-16,0 26 19 16,-33 12-29-16,-32 19-14 15,-20 19-1-15,-21 12-8 16,-20 12 11-16,-5-4-12 15,9-9-14-15,21-10-1 16,24-16-21-16,37-13-34 16,29-20-51-16,11-34-103 15</inkml:trace>
  <inkml:trace contextRef="#ctx0" brushRef="#br0" timeOffset="7514.7902">18750 4538 333 0</inkml:trace>
  <inkml:trace contextRef="#ctx0" brushRef="#br0" timeOffset="8015.9306">16563 5476 396 0,'0'0'61'0,"0"0"22"0,79 0-13 16,57-2 11-16,93-24-31 16,93-26 3-16,90-14 2 15,21-11-3-15,6 2-12 16,-60 18-16-16,-76 12-16 16,-101 15-8-16,-71 11-20 15,-52 1-26-15,-44 6-59 16,-19 2-126-16</inkml:trace>
  <inkml:trace contextRef="#ctx0" brushRef="#br0" timeOffset="8563.8449">17403 5722 28 0,'0'0'233'0,"0"0"-170"16,0 0-4-16,0 0-5 15,30 0 25-15,11-7-7 16,24 0-11-16,25-7 1 16,22-2-7-16,13-3 0 0,-21 8-3 15,-31 6-10-15,-29 5-26 16,-36 13-12-16,-8 43 7 16,-8 19-2-16,-55 18-6 15,9-4-2-15,10-13 0 16,44-23-1-16,11-17-1 15,90-27-7-15,27-9-11 16,30-17-18-16,6-25-62 16,-6-20-85-16</inkml:trace>
  <inkml:trace contextRef="#ctx0" brushRef="#br0" timeOffset="9059.9227">19930 4343 365 0,'38'35'174'16,"82"40"-102"-16,49 29 39 16,0 30-33-16,-68 33-10 0,-90 36-10 15,-63 32-23-15,-155 33-5 16,-76 5-11-16,-58-26-19 15,14-43-3-15,51-62-42 16,99-94-147-16,87-64-310 16</inkml:trace>
  <inkml:trace contextRef="#ctx0" brushRef="#br0" timeOffset="15135.8044">18796 4565 138 0,'8'-10'33'16,"-2"0"-33"-16,7-1 13 16,-7 4-2-16,2 3 3 15,-8-2 8-15,0 5 14 0,0 1-1 16,0 0-5-1,0 0-7-15,0 0-8 0,0 0 4 16,0 0 9-16,0 0-6 16,0 0-6-16,0 0 4 15,0 0 4-15,0 0-3 16,0 0-7-16,0 0-6 16,0 0 0-16,-8 0-4 15,2 1 0-15,6 20 4 16,-19 8 6-16,0 7-8 15,-3 3-4-15,3-2-1 16,14-9 1-16,5-7-2 0,0-11 0 16,32-10-3-1,53 0-1-15,19-24 4 0,7-9 0 16,-12 9 0-16,-29 9 0 16,-23 5 0-16,-31 5-9 15,3 5-54-15,-19 0-49 16</inkml:trace>
  <inkml:trace contextRef="#ctx0" brushRef="#br0" timeOffset="15331.9684">19295 4472 47 0,'0'38'396'0,"0"21"-339"15,-8 17 37-15,-6 10-45 16,-24 6-23-16,11-7-26 16,2-13-3-16,20-29-63 15,5-43-202-15</inkml:trace>
  <inkml:trace contextRef="#ctx0" brushRef="#br0" timeOffset="30117.7778">9754 8729 408 0,'-5'-17'42'0,"-9"9"9"15,12 0 22-15,-4 3-30 16,6 5-19-16,0 0-17 15,0 22 3-15,0 29 33 16,0 13-8-16,0 14-22 16,0 10-5-16,-24 1-6 15,-12 5-2-15,-2-6 0 16,11-9-3-16,21-13-19 16,6-19-90-16,0-16-119 15</inkml:trace>
  <inkml:trace contextRef="#ctx0" brushRef="#br0" timeOffset="30425.5363">10676 8974 111 0,'0'0'352'16,"27"0"-320"-16,91 0 95 0,29 0-50 15,8 0-42-15,3-4-21 16,-27-4-12-16,-33 8-2 15,-32 0-12-15,-28 0-106 16,-24 0-321-16</inkml:trace>
  <inkml:trace contextRef="#ctx0" brushRef="#br0" timeOffset="30949.1706">12808 8841 378 0,'-32'-13'113'15,"4"13"-68"-15,1 0 15 16,-25 6-40-16,-24 23-18 16,-17 14 0-16,-8 15 10 15,-2 10 11-15,10 18 8 16,41 3 0-16,33 2-19 0,19-8-9 15,0-14-3 1,71-16-2-16,41-17-15 0,32-24-66 16,20-12-95-16,-11-12-187 15</inkml:trace>
  <inkml:trace contextRef="#ctx0" brushRef="#br0" timeOffset="31213.6336">13160 9282 396 0,'-25'35'48'16,"25"-8"-11"-16,25-19 12 15,87-8-18-15,27-18 0 16,24-27-3-16,-13-4 4 16,-32 3 7-16,-50 13-4 0,-44 16-16 15,-24 1 0-15,-27 6 5 16,-96 5-7-16,-27 5-12 15,-21 0-5-15,34 8 0 16,39 7-7-16,71-7-13 16,27-8-25-16,46 0-49 15,80-11-67-15,48-26-24 16</inkml:trace>
  <inkml:trace contextRef="#ctx0" brushRef="#br0" timeOffset="31423.5808">14485 8835 70 0,'19'-13'204'16,"-19"13"-123"-1,-27 0-2-15,-30 15 13 0,-3 22-26 16,-6 0-21-16,20 2 9 16,13-14-19-16,33 2-24 15,0-8-4-15,14 0 5 16,38-1 10-16,-6-1 10 16,-13 4-15-16,-20 7-11 15,-13 9-3-15,-41 9 0 16,-49-1-3-16,-8-11-1 15,6-22-55-15,34-12-77 16,39-4-127-16</inkml:trace>
  <inkml:trace contextRef="#ctx0" brushRef="#br0" timeOffset="31999.777">15415 8535 282 0,'-14'-7'75'15,"3"0"-6"-15,9-2-10 16,-9 4-7-16,3 3-1 15,-3 2-16-15,11 0-5 16,0 16-13-16,0 19 14 16,-8 16-14-16,-12-1-14 15,-7-3-3-15,8 2-3 16,5-8-5-16,9-11-42 16,5-7-61-16,0-11-44 15,0-12-114-15</inkml:trace>
  <inkml:trace contextRef="#ctx0" brushRef="#br0" timeOffset="32188.5231">15745 8495 66 0,'0'0'364'16,"-22"0"-341"-16,22 14 20 15,-11 20 16-15,-2 2-20 16,-1 0-28-16,-5 3-10 15,5 1-1-15,1-8-5 16,-9-7-13-16,-16-3-85 16,-9-17-92-16</inkml:trace>
  <inkml:trace contextRef="#ctx0" brushRef="#br0" timeOffset="32383.7859">15178 8544 264 0,'13'-15'128'0,"28"-2"-54"16,38 2 5-16,6 3-29 15,13-1 3-15,6 9-24 16,-3-1-13-16,-12 5-12 16,-9 0-4-16,4 0-7 15,-13 0-61-15,3 7-137 16</inkml:trace>
  <inkml:trace contextRef="#ctx0" brushRef="#br0" timeOffset="32593.9094">17013 8309 80 0,'-52'25'304'15,"-19"18"-262"-15,-27 26 24 16,-22 10-8-16,-30 18-30 15,-25 10-1-15,-2 5 1 16,11-7-9-16,38-2-16 16,46-14-3-16,25-20-9 15,32-18-47-15,25-27-67 16,0-24-41-16</inkml:trace>
  <inkml:trace contextRef="#ctx0" brushRef="#br0" timeOffset="32869.3368">16797 8790 285 0,'-46'34'43'15,"-11"12"13"-15,-3 7-24 16,-6-2-23-16,14-7-8 15,25-6-1-15,27-16-1 0,0-17 1 16,52-5 0-16,27 0 5 16,19-12 9-16,0-8-6 15,-19 1-5-15,-13 8 0 16,-14-1-3-16,-3 5-4 16,-16-1-101-16,-3-7-226 15</inkml:trace>
  <inkml:trace contextRef="#ctx0" brushRef="#br0" timeOffset="33035.814">17146 8795 338 0,'-41'33'106'16,"-5"25"-46"-16,0 11 15 0,-6 8-32 16,14 22-33-1,-9-5-8-15,9 1-2 0,16-11-2 16,12-13-12-16,-4-11-116 15,-19-25-269-15</inkml:trace>
  <inkml:trace contextRef="#ctx0" brushRef="#br0" timeOffset="33665.6376">9425 10445 133 0,'-30'0'48'15,"2"0"-47"-15,9-6 11 16,-8-7 34-16,2 3-17 16,-2-2 0-16,14 5 17 15,7 2 6-15,6-1 5 16,0-3-11-16,38-5-19 15,74-7-7-15,76-3 21 0,109-13-1 16,134-13 17-16,139-15 2 16,139-6 8-16,95 0-14 15,31 7-14-15,-4 12-25 16,-122 11-10-16,-133 12-2 16,-138 8-2-16,-121 12 0 15,-83 9-11-15,-57 0-17 16,-32 0-32-16,-36 1-37 15,-22 6-71-15,-21-7-120 16</inkml:trace>
  <inkml:trace contextRef="#ctx0" brushRef="#br0" timeOffset="34235.6838">12996 10710 419 0,'-10'0'29'0,"10"0"14"16,0 0-11-16,51-5 0 15,39 0 33-15,30-1-18 16,25-1 6-16,-1-1-13 0,-21 5 9 16,-30-1-20-16,-47 4-13 15,-27 0-9-15,-19 33 1 16,0 26 10-16,-60 21-6 15,-19 15-9-15,14-2 0 16,40-8 0-16,25-19-1 16,66-28-1-16,84-25-1 15,59-13-1-15,15-29-5 16,16-15-35-16,-30-13-112 16,-52-8-165-16</inkml:trace>
  <inkml:trace contextRef="#ctx0" brushRef="#br0" timeOffset="41775.5833">7947 11178 285 0,'-17'-1'114'0,"1"1"-109"16,13 0 12-16,3 0-13 15,0 5 0-15,0 12 10 16,0 5 8-16,0 10 6 16,0 7 4-16,3 10-1 15,16 17-3-15,6 6-4 16,2 14-11-16,-3 14 0 16,12 5-2-16,8-7-1 15,7-11-4-15,4-24-4 16,-9-22 0-16,-2-24-1 0,-11-10 0 15,-12-7 4-15,9 0 0 16,-8-8 1-16,5-30-3 16,-7-16-2-16,-1-13 1 15,-8-18-2-15,-11-9 1 16,0-14-1-16,0-17 1 16,0-5-1-16,-17-3 2 15,-16 1-2-15,1 8 0 16,-15-8 0-16,-7-1 0 15,2-7 0-15,-5 5 0 16,10 8 0-16,9 5 0 16,22 1 0-16,2 6 0 0,14-4 0 15,0 1 0-15,0 7 0 16,0 2 0-16,0 5 0 16,-5 11 0-16,-1 6 0 15,-2 15 0-15,-3 8 0 16,11 4 0-16,-8 10 0 15,8 4 0-15,0 7 0 16,0 10 1-16,0 11-1 16,0 5 1-16,0 5-1 15,19 4 1-15,0 0-1 16,22-1 0-16,33-1 1 16,24 0-1-16,33-3 5 15,27-6 5-15,30-5 4 0,8-2 4 16,14 1-3-16,6-5-6 15,2-2-3-15,-3-4-4 16,-13 0-1-16,-6-2 0 16,-5 6 0-16,-19 2 2 15,-17 3 0-15,-21 7 1 16,-6 1 3-16,-8 0 1 16,-3-2-1-16,1-1-2 15,-7 1-2-15,7-3 0 16,2-2 1-16,16 2 5 15,0 0 6-15,3 4-4 16,11 5-7-16,0-2 2 0,-5 1-6 16,-12-3 3-16,-15 2-3 15,-20 3 2-15,-19 1-2 16,-3 4 1-16,-10-2-1 16,2 4 2-16,8 1-1 15,11-1 2-15,25-3 13 16,16-1-14-16,11 0 3 15,0-4-2-15,-2 7 1 16,-6 2-2-16,-14 2 2 16,-5 0-2-16,-6 0-1 15,3 0 2-15,-8-4-1 16,3 3 0-16,2-7 0 16,3 0 1-16,11-4 5 15,8-1-2-15,-13 4-1 16,-4 1 0-16,-12 3-3 0,-1-2-1 15,-3 0-1-15,-8 2 0 16,6 0 1-16,-3-6-1 16,16 2 0-16,-2-7 0 15,22 4 2-15,-9 0-2 16,5 2 1-16,4-1-1 16,-14 5 0-16,5-1 0 15,-19 0-1-15,-13 1 1 16,-4 0 1-16,-2-2-1 15,3 0 0-15,11-2 0 16,13-3 1-16,17 0 1 16,8 1 0-16,0 2 1 0,-30 5-2 15,-22 3-1-15,-27 2 0 16,-20 0 0-16,-13 0-1 16,-5 0-2-16,-14 0-6 15,0 0-18-15,0 0-51 16,0 0-93-16,-19 0-257 15</inkml:trace>
  <inkml:trace contextRef="#ctx0" brushRef="#br0" timeOffset="42683.442">18461 10095 367 0,'16'-6'67'0,"60"-11"-3"0,17-5 10 16,11 1-39-1,-4 5-20-15,-29 6-15 0,-24 3-8 16,-28 7-71-16,-19 17-134 16</inkml:trace>
  <inkml:trace contextRef="#ctx0" brushRef="#br0" timeOffset="42825.9671">18739 10421 403 0,'38'-5'152'16,"8"5"-94"-16,20 0 19 0,13 0-77 16,5-2-4-16,-26-20-132 15</inkml:trace>
  <inkml:trace contextRef="#ctx0" brushRef="#br0" timeOffset="43845.6007">20187 10042 457 0,'-9'0'114'16,"-2"0"-88"-16,11 15 16 15,0 23-17-15,11 15 22 16,36 11-36-16,5 16 10 16,13 9 4-16,3 8 0 15,17 3-5-15,-1-6-13 0,-5-13-6 16,0-17-1-16,-13-20-1 15,-14-18 1-15,-20-17-1 16,-13-9 0-16,0 0 1 16,-5-31 0-16,0-21 5 15,-1-13-5-15,-7-16-8 16,-6-18 0-16,0-30-11 16,0-29 2-16,-25-33 7 15,-16-13 6-15,3-12 4 16,-8 6 0-16,-6 19 2 15,6 27-2-15,-1 23 1 16,15 22-1-16,7 8 1 0,3 3-1 16,-2 3 0-16,2 10 0 15,-3 3 0-15,6 6 0 16,6 9 0-16,-1 9 2 16,9 16 1-16,-9 15 1 15,11 16 2-15,-2 12 8 16,5 9 0-16,0 0-8 15,0 0-6-15,5 0-3 16,69 0 2-16,51 0 1 16,85 0 4-16,76 0 2 15,83-9 5-15,83-16 16 16,80-20 1-16,70-14-1 16,47-9-5-16,17-7-11 0,-23 5-6 15,-40 6-5 1,-72 12 0-16,-64 11 4 0,-75 17-2 15,-56 6-2-15,-36 3-4 16,-20 0-5-16,-18-5-3 16,-25 6-12-16,-67 4-46 15,-72 10-61-15,-90 0-22 16,-35 0-232-16</inkml:trace>
  <inkml:trace contextRef="#ctx0" brushRef="#br0" timeOffset="44415.401">21831 8517 216 0,'0'0'206'16,"0"-3"-176"-16,0 1 25 0,0 2-9 16,5 0-5-16,9 0 12 15,5 0-7-15,8 9-7 16,-19 20 2-16,3 14-11 16,-11 18-8-16,0 5-14 15,-13 8-8-15,-26-5 0 16,7-9-14-16,13-9-45 15,19-8-62-15,0-29-185 16</inkml:trace>
  <inkml:trace contextRef="#ctx0" brushRef="#br0" timeOffset="44769.6354">22670 8701 245 0,'0'0'316'15,"11"0"-288"-15,58 0 61 16,29 0-21-16,5 3-38 16,23-3-19-16,-9 0-11 15,-32 0-19-15,-12 0-73 16,-40-13-153-16</inkml:trace>
  <inkml:trace contextRef="#ctx0" brushRef="#br0" timeOffset="45435.6294">23900 8395 408 0,'0'0'57'16,"0"0"-19"-16,0 0-7 15,0 0-10-15,0 0-1 16,0 13-10-16,0 19 35 16,0 7-13-16,27 3-17 15,20 1 1-15,-4-6-9 16,12-9 0-16,-3-14-5 16,-14-7 1-16,-5-7 1 15,2-8-1-15,-5-35 2 16,-14-6-5-16,-5-10-10 0,-11-4-6 15,0 0-4-15,-27 2-9 16,-6 5 4-16,14 10 10 16,14 11 15-16,5 13 0 15,0 3 4-15,19 5-2 16,33-2 2-16,21-1 4 16,31-4 7-16,13-2 3 15,17 2 6-15,16-5 0 16,-14 4-4-16,-10 6-11 15,-28 2-9-15,-33 7-15 0,-24 7-42 16,-16 0-106 0,-25 0-288-16</inkml:trace>
  <inkml:trace contextRef="#ctx0" brushRef="#br0" timeOffset="45825.467">24413 8356 228 0,'0'0'193'0,"5"0"-173"0,50 0 24 16,24-2 16-16,19-13 0 15,19-4-9-15,6 3-6 16,-17 2-8-16,-40 7-15 16,-28 7-16-16,-30 0-4 15,-8 26 0-15,0 21 4 16,-65 14-3-16,-14 9-3 16,0-6 0-16,27-8-1 15,30-20-1-15,22-13-2 16,0-13-5-16,14-10-3 15,46 0 6-15,24-15 6 16,3-12-7-16,9 0-15 0,-9-2-36 16,-3-3-58-16,-4 0-108 15</inkml:trace>
  <inkml:trace contextRef="#ctx0" brushRef="#br0" timeOffset="46103.8218">26488 7957 125 0,'8'-12'341'0,"0"12"-283"16,-8 0 4-16,0 0-34 16,0 19-5-16,-46 20 1 15,-22 19-3-15,-28 13-7 16,-16 11-3-16,-13 8-2 0,-11 1 8 15,-3 6-8-15,8 1-6 16,5-6-3-16,28-15 0 16,27-8-8-16,33-25-11 15,24-16-22-15,14-17-46 16,0-11-43-16,47 0-40 16</inkml:trace>
  <inkml:trace contextRef="#ctx0" brushRef="#br0" timeOffset="46433.6885">26188 8569 379 0,'-19'0'38'0,"19"0"-7"16,0 3 4-16,0-3-13 15,13 0 3-15,39 0 9 16,19-10 16-16,8-6-2 15,-5 5-7-15,-17 5 2 16,-11 6-6-16,-18 0-10 16,-28 9-16-16,0 28-7 15,-19 17-1-15,-41 8-1 16,-20 3-2-16,15-5 1 16,24-13-1-16,36-14 1 15,5-13-1-15,46-9-2 0,47-11-1 16,19 0-1-16,5-11-13 15,-8-5-26-15,-16 4-33 16,-14 2-75-16,-33-1-268 16</inkml:trace>
  <inkml:trace contextRef="#ctx0" brushRef="#br0" timeOffset="47003.7438">22106 9677 308 0,'74'-17'78'0,"21"-4"-17"16,25-6 33-16,25-6-37 16,29 4 1-16,44-3 5 15,36 5-6-15,43-1-2 16,49 6-7-16,36 1-15 15,30-2-9-15,21-6-8 16,-2-4-5-16,-25-1-5 16,-32 2-4-16,-41 0-2 0,-36 0 0 15,-30-3-1-15,-30-2-4 16,-30 0-6-16,-27-3-57 16,-35 7-83-16,-28 9 5 15,-46 6-96-15</inkml:trace>
  <inkml:trace contextRef="#ctx0" brushRef="#br0" timeOffset="47625.6118">23777 10026 339 0,'0'0'84'0,"0"0"-32"16,0 5-11-16,0 1 1 15,39-4-4-15,26-2-2 16,33 0 4-16,28 0 16 16,18-17 6-16,-2 5-8 0,-27 1-11 15,-36 8-9 1,-49 3-20-16,-22 3-8 0,-8 44-3 15,-47 22 2-15,-40 20-4 16,-16 4-1-16,13-9-1 16,38-13-2-16,52-26-4 15,43-28-10-15,94-17-23 16,43-24-8-16,21-32-15 16,-10-4-24-16,-8 9-27 15,-44 9-59-15</inkml:trace>
  <inkml:trace contextRef="#ctx0" brushRef="#br0" timeOffset="52943.5984">8429 15711 191 0,'-5'-15'14'0,"-1"7"-2"0,6-5 11 16,0 1-9 0,0 5 2-16,0-1-6 0,-8 5-3 15,3 1 16-15,5 2 7 16,-3-2 8-16,-2-1 2 16,-1-2-4-16,-2-5-11 15,3-1 16-15,-1 0-4 16,6-3-8-16,-3 7-3 15,-8 5 1-15,11 2-11 16,0 0-5-16,0 0-5 16,14 9 13-16,32 25 9 15,20 15-12-15,-3 13-2 0,2 21-4 16,0 9-5 0,-10 7 1-16,5 9-2 0,3-10-2 15,-9-17-1-15,-2-21 0 16,-6-22-1-16,-13-16 0 15,-19-17 0-15,-9-2 0 16,3-3 1-16,9 0-1 16,5-24 2-16,10-24-1 15,1-32-1-15,0-33 0 16,-20-20-1-16,-13-19-2 16,0-19 1-16,0-15-1 15,-13 0 0-15,-25-1 3 16,2 11 1-16,3 21-1 0,-5 10 0 15,0 17 1 1,5 18-1-16,-13 10 0 0,0 8 0 16,7 8 0-16,-7 2 1 15,0 4-1-15,8 3 0 16,16 5 0-16,11 4 0 16,11 4 0-16,0 14 0 15,0 1-1-15,0 6 1 16,19 7 0-16,11-1 1 15,-8 9-1-15,2 7 0 16,-10 7 0-16,0 7 0 16,10-3 0-16,3 1 0 15,14-2-1-15,6-3 2 16,10 1-1-16,14 0 0 0,11 1 0 16,35 3 2-16,27 0 1 15,53-5 4-15,45-7 3 16,58-7 0-16,74-11 7 15,51-8 8-15,60-2-6 16,61-4-7-16,35 0 1 16,35 2-1-16,-19 1-7 15,-41 8-1-15,-43 5-2 16,-69 11 5-16,-70 8 5 16,-47 8-5-16,-44 8-6 15,-34 0 0-15,-20 0-1 16,-25 0 0-16,-16 11 0 15,-30-6-3-15,-32 0-12 0,-36-5-26 16,-36 0-22 0,-29 0-73-16,-25-13-80 0</inkml:trace>
  <inkml:trace contextRef="#ctx0" brushRef="#br0" timeOffset="54367.4575">9932 14009 195 0,'-8'-3'36'16,"8"3"0"-16,0-2 10 16,0-1-4-16,0-1 5 15,0-3 3-15,0 0-3 16,0-2 2-16,0-3-9 15,8 1-7-15,30-8-2 16,27-4-4-16,23-4 4 16,21-2 0-16,-3 4 0 15,-2 6-1-15,-20 9-7 16,-24 7-9-16,-27 3-4 0,-14 0-4 16,-19 36 5-16,0 25 5 15,-52 22-10-15,-52 20-3 16,-7 1-3-16,-1-5 0 15,27-19 0-15,39-20 0 16,46-21 0-16,0-16-3 16,90-16-2-16,41-7 0 15,35 0 5-15,22-25-2 16,-2-3-4-16,-25 5-30 16,-41 9-72-16,-36 5-85 15</inkml:trace>
  <inkml:trace contextRef="#ctx0" brushRef="#br0" timeOffset="54697.205">11641 14044 476 0,'14'0'26'0,"70"0"70"16,28 0-22-16,25-10-26 15,21-10-14-15,-19 1-31 16,-8 0-3-16,-41 8-34 16,-19 11-79-16,-44 0-142 15</inkml:trace>
  <inkml:trace contextRef="#ctx0" brushRef="#br0" timeOffset="55155.2579">13261 13844 383 0,'24'0'158'0,"-4"31"-128"15,15 16 39-15,-5 7-39 16,-8 4-5-16,8-5-3 15,-3-13-11-15,11-7-5 16,-2-18-4-16,15-15 0 16,-4 0 3-16,16-41 1 15,-1-26-6-15,-10-17-1 16,-14-6-3-16,-30-3-5 0,-8 2 2 16,0 12-3-16,-40 7 1 15,7 20 9-15,0 11 0 16,14 13 3-16,5 10 2 15,9 3 1-15,5 4 1 16,0 1-1-16,24-2-1 16,56-9 1-16,45-2 15 15,25-11 10-15,19 3-9 16,3-4 5-16,-3 0-8 16,-25 6-11-16,-37 12-8 15,-42 6-2-15,-32 11-25 16,-33 0-75-16,0 26-59 15,-6 19-211-15</inkml:trace>
  <inkml:trace contextRef="#ctx0" brushRef="#br0" timeOffset="55621.5231">14033 13718 339 0,'0'0'72'16,"0"0"-5"-16,46 0-4 16,19-8 3-16,20-3-15 15,8-4-1-15,5-3 7 16,5 5 1-16,-15 6-16 16,-12 7-6-16,-30 0-15 15,-13 5-16-15,-33 36-2 16,0 23 0-16,-52 24-1 15,-32 13-2-15,-1-2 0 16,31-18 1-16,35-23-1 0,19-25-1 16,51-29-6-16,67-4-1 15,15-20 4-15,12-17-6 16,-14 1-25-16,-22 5-30 16,-25 12-54-16,-35-3-88 15</inkml:trace>
  <inkml:trace contextRef="#ctx0" brushRef="#br0" timeOffset="56341.3738">9964 14974 179 0,'-32'10'62'0,"4"-6"0"16,23-4 27-16,5 2-17 15,0-2-12-15,76 2-10 16,77-2 36-16,103 0-14 16,118-15-7-16,98-29-11 15,108-16 2-15,58-15-12 16,-2 1-16-16,-42 8-20 15,-114 10-8-15,-101 14 0 16,-104 12-4-16,-84 14-7 0,-54 4-23 16,-34 8-44-16,-35 1-28 15,-10 3-36-15,-39 0-144 16</inkml:trace>
  <inkml:trace contextRef="#ctx0" brushRef="#br0" timeOffset="56797.6903">11988 15262 419 0,'19'-9'99'16,"-19"2"-25"-16,8 7-17 15,-8 0-31-15,0 12-3 16,0 35-2-16,-47 20 3 0,-26 16-8 16,2 0 6-16,25-4 1 15,21-8-10-15,25-21-8 16,14-20-5-16,70-18 0 16,39-12 0-16,24-6 3 15,28-27-2-15,-12-1-1 16,-29-1-1-16,-25 1-5 15,-35-9-39-15,-31 12-66 16,-21-3-134-16</inkml:trace>
  <inkml:trace contextRef="#ctx0" brushRef="#br0" timeOffset="56977.6041">12912 15351 486 0,'0'24'122'0,"-11"34"-20"16,-11 21-29-16,-16 21-15 15,-17 20-4-15,-2 19-14 16,-14 13-22-16,-8 4-9 16,-8-9-7-16,8-18-2 15,22-23-20-15,48-23-76 16,9-46-104-16,52-37-448 16</inkml:trace>
  <inkml:trace contextRef="#ctx0" brushRef="#br0" timeOffset="57607.406">18444 14882 440 0,'38'0'111'0,"22"-3"-65"16,30-5 28-16,9 1-23 16,-7-1-25-16,-13 3-25 15,-41 5-1-15,-5 0-8 16,-27 0-43-16,-6 0-127 16,-19 3-299-16</inkml:trace>
  <inkml:trace contextRef="#ctx0" brushRef="#br0" timeOffset="57757.3582">18488 15192 441 0,'0'3'192'0,"0"8"-139"16,46 0 43-16,52-2-58 16,28-9-38-16,18 0-7 15,1-14-129-15,-28-39-313 16</inkml:trace>
  <inkml:trace contextRef="#ctx0" brushRef="#br0" timeOffset="58597.5821">20555 14246 453 0,'-9'0'114'0,"4"0"-48"16,5 0-33-16,0 0-19 16,0 0-1-16,0 17-5 15,38 18 23-15,14 11-4 16,-6 6-8-16,12 2-3 16,-9-2-5-16,8-11-6 15,-11-11-3-15,-5-20-1 16,-3-10-1-16,1 0 1 15,7-38 0-15,-5-28 1 16,-3-21-2-16,-14-26 0 16,-24-13-5-16,0-18 2 15,-62 3-2-15,-6 8 4 16,-3 24-2-16,5 24 3 16,20 16 0-16,0 18 0 0,2 9 1 15,17 9-1-15,-6 8 0 16,19 8 3-16,6 6-1 15,-3 6 6-15,11-3-4 16,11-5-3-16,82-4 2 16,79-3 6-16,89-8 14 15,94-7 6-15,81-5-2 16,77-11-1-16,43-3-14 16,49-12-3-16,11-8-4 15,6-6-1-15,5 1-4 16,-43 1 0-16,-33 15 0 0,-66 17 18 15,-73 19-3 1,-72 19-15-16,-64 8 0 0,-72 0-7 16,-67 0-14-16,-83 11-46 15,-54-3-61-15,-46-4-19 16,-99-4-204-16</inkml:trace>
  <inkml:trace contextRef="#ctx0" brushRef="#br0" timeOffset="59265.3979">21962 13730 265 0,'0'0'103'0,"0"0"-30"16,0 0-14-16,0 0 2 16,0 0-1-16,5-3-14 15,63-6 13-15,36 0-2 16,32-5-13-16,-5 0-2 16,-11 5-13-16,-30 9-11 0,-30 0-9 15,-33 0-4-15,-27 22-1 16,0 32 2-16,-60 29 1 15,-52 18-6-15,-13 5 0 16,13-3 0-16,49-16-1 16,42-25 0-16,21-19-1 15,54-21-1-15,55-17 1 16,36-5 1-16,13-5-3 16,0-25 3-16,-3-5-19 15,-35-5-63-15,-10 1-71 16,-31-4-157-16</inkml:trace>
  <inkml:trace contextRef="#ctx0" brushRef="#br0" timeOffset="59535.4264">23660 13919 536 0,'0'6'121'0,"25"-4"-47"16,59-2 2-16,23 0-27 0,-4 0-20 16,-5-8-23-16,-24-2-6 15,-30 5-8-15,-9-3-25 16,-10-1-61-16,7 7-73 15,15-5-256-15</inkml:trace>
  <inkml:trace contextRef="#ctx0" brushRef="#br0" timeOffset="59993.4931">24964 13684 435 0,'-20'38'95'0,"-12"14"4"16,10 13-42-16,3 8-17 16,13-5-10-16,6-10-3 15,0-9-13-15,33-17-7 16,24-21 1-16,12-11 11 15,15-13 0-15,12-37-7 16,-15-19-4-16,-4-10-8 16,-26-2 0-16,-42 2-1 15,-9-1-8-15,-39 13-1 16,-26 12-2-16,-9 12 5 16,28 19 2-16,22 12 5 0,21 5 0 15,3 1 1-15,3-6 0 16,67-12 1-16,42-7 8 15,52-6 11-15,40-11 7 16,12-2 3-16,13 7-4 16,-27 0-6-16,-23 12-7 15,-29 8-10-15,-51 8-4 16,-37 5-22-16,-34 3-54 16,-28 0-64-16,0 7-92 15</inkml:trace>
  <inkml:trace contextRef="#ctx0" brushRef="#br0" timeOffset="60457.3768">25683 13672 365 0,'0'0'134'15,"0"0"-68"-15,14 0-17 16,46-11-7-16,16-8 6 15,23-9-5-15,12 1 12 16,-13 5-3-16,-18 7 1 16,-29 8-13-16,-32 7-25 15,-19 0-11-15,0 31-4 16,-51 30 3-16,-28 22-1 16,-6 9-2-16,20-5 0 15,40-17 0-15,25-23-1 16,30-24 1-16,82-23-4 15,32 0 4-15,28-39 0 0,-3 1-6 16,-38-3-11-16,-33 7-21 16,-24 5-49-16,-33-3-73 15,-30 7-238-15</inkml:trace>
  <inkml:trace contextRef="#ctx0" brushRef="#br0" timeOffset="60997.4733">21059 14821 303 0,'-8'0'85'0,"8"1"-42"16,0 2 28-16,52-3 15 15,119 0 9-15,143 0 1 16,150-31-7-16,133-19-25 15,98-10-11-15,38-1-15 16,-18-2-38-16,-66 10 0 16,-112 2 0-16,-117 10 0 15,-126 12 0-15,-108 12 0 16,-88 3-4-16,-33 3-46 0,-21 0-67 16,-22-8-82-16,-22-5-346 15</inkml:trace>
  <inkml:trace contextRef="#ctx0" brushRef="#br0" timeOffset="62085.3025">23180 15416 96 0,'0'-2'269'0,"0"2"-217"16,0 0-16-16,0 0 4 15,0 0 17-15,0 0 5 16,0 0-3-16,39 0-4 15,34 0 11-15,39 0-13 16,13-1-14-16,17-8-10 0,-16 5-11 16,-28 4-3-16,-33 0-10 15,-32 4-4-15,-33 34 1 16,0 28 3-16,-52 32 0 16,-54 23-5-16,2 12-1 15,25-16 1-15,33-17-1 16,46-35 2-16,54-28 0 15,83-27 3-15,59-10 10 16,33-10 5-16,-14-25-13 16,-16-3-6-16,-30 5-20 15,-51-28-113-15,-64-31-509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7:42:12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3511 5572 405 0,'0'0'3'0,"0"8"0"16,0 26 23-16,-36 18 4 16,-40 26-7-16,-42 21-5 15,-15 27-6-15,-31 15-4 16,9 7-3-16,29-14-5 16,47-26-2-16,47-30-15 15,32-28 0-15,32-21 15 16,58-11 2-16,17-5 9 0,4-1 5 15,7-3 3 1,-12 0-6-16,-2-2-6 0,-20-5-5 16,-16 0-2-16,-16 4-52 15,-41-2-170-15</inkml:trace>
  <inkml:trace contextRef="#ctx0" brushRef="#br0" timeOffset="262.1563">2284 6166 394 0,'65'0'80'0,"14"0"-30"16,25 8 73-16,13 4-69 15,3-2-17-15,3-10-3 16,-12 0-11-16,-4 0-17 16,-23-2-6-16,-10-13-4 15,2 2-22-15,3 7-64 16,6 6-124-16</inkml:trace>
  <inkml:trace contextRef="#ctx0" brushRef="#br0" timeOffset="676.1792">4301 6238 444 0,'-5'0'45'0,"-3"0"30"16,-11 7-6-16,-14 17-32 16,-19 11-18-16,-5 14 7 15,-3 9 4-15,13 6-3 16,15-8-7-16,26-9-5 0,6-18-13 16,0-16-2-16,38-13-1 15,28-13 1-15,24-33 1 16,3-15 1-16,13 1-1 15,-27 12 0-15,-14 18-1 16,-35 16 2-16,-21 14-2 16,-9 0 0-16,0 14 2 15,0 25 9-15,-14 6-7 16,-19-3-4-16,0-9-16 16,28-8-38-16,5-15-53 15,0-5-63-15,38-5-66 16</inkml:trace>
  <inkml:trace contextRef="#ctx0" brushRef="#br0" timeOffset="886.1764">4917 6422 121 0,'41'-13'135'16,"-30"5"-14"-16,-11 5-24 15,0 3-16-15,0 0 7 16,0 0-28-16,0 0-11 16,0-3-13-16,33-3-15 15,27-7-1-15,24-1 18 16,28-2-8-16,-5 4-13 15,2 12 2-15,-17 6-9 16,-21 38-2-16,-35 20 0 16,-36 9-5-16,0-6-3 15,-14-15-11-15,-8-20-72 16,22-32-134-16</inkml:trace>
  <inkml:trace contextRef="#ctx0" brushRef="#br0" timeOffset="1328.1445">7494 5279 381 0,'-74'0'209'0,"-24"38"-194"16,-27 36 56-16,-20 40 4 16,-15 29-17-16,15 30-11 15,20 26 0-15,32 5-29 16,36-13-10-16,29-32-4 0,28-41-4 16,0-37-3-1,41-30-11-15,30-28-14 0,22-23-22 16,24 0-58-16,9-33-83 15,-23-16-311-15</inkml:trace>
  <inkml:trace contextRef="#ctx0" brushRef="#br0" timeOffset="1628.0509">7551 6037 118 0,'-5'0'372'16,"5"16"-362"-16,0 15 45 15,19 6 10-15,33 6-9 16,2-1-14-16,4-1-13 15,-12 0-16-15,0-2-9 16,-13-4-4-16,0-5-4 16,-14-5-20-16,0-5-52 15,3-11-86-15,-3-9-128 16</inkml:trace>
  <inkml:trace contextRef="#ctx0" brushRef="#br0" timeOffset="1800.1934">8050 5967 566 0,'-117'62'43'16,"16"19"32"-16,-30 20 18 15,-19 5-33-15,0 1-37 16,6-15-23-16,27-23-2 16,51-29-52-16,53-20-60 15,18-20-79-15,93-10-205 16</inkml:trace>
  <inkml:trace contextRef="#ctx0" brushRef="#br0" timeOffset="2108.0589">8904 5851 81 0,'-8'12'418'16,"-25"31"-380"-1,19 16 52-15,-10 11-23 0,-9 9-30 16,-8 3-26-16,3-6-9 15,-8-7-2-15,13-6-8 16,0-8-24-16,14-5-53 16,-3-19-109-16</inkml:trace>
  <inkml:trace contextRef="#ctx0" brushRef="#br0" timeOffset="2258.2894">8391 6225 612 0,'-13'0'59'16,"13"0"-19"-16,60 0-4 0,29 0-12 16,23-1-24-16,8-29-17 15,17-26-129-15,-1-14-411 16</inkml:trace>
  <inkml:trace contextRef="#ctx0" brushRef="#br0" timeOffset="2678.0435">9806 5563 387 0,'-8'0'97'0,"8"0"-61"16,0 7 22-16,0 20-3 16,0 14-31-16,-19 7-9 15,-14 8 0-15,-5 1-7 16,-8-3-8-16,13-7-12 16,0-4-29-16,25-14-44 15,8-13-67-15,0-16-146 16</inkml:trace>
  <inkml:trace contextRef="#ctx0" brushRef="#br0" timeOffset="2858.0283">10095 5556 443 0,'-8'0'55'0,"8"14"15"15,0 15-22-15,0 10-13 16,0 1-18-16,0-3-15 15,0 7-2-15,0-1-5 16,-19 6-24-16,0-2-119 16,-27-12-228-16</inkml:trace>
  <inkml:trace contextRef="#ctx0" brushRef="#br0" timeOffset="3077.4105">9275 5625 509 0,'120'-17'61'15,"35"-4"23"-15,44-3-32 16,16-1-31-16,-5-4-10 16,-21-4-11-16,-31-1 0 15,-22 9-5-15,-38 6-21 16,-11 12-95-16,-35 7-267 15</inkml:trace>
  <inkml:trace contextRef="#ctx0" brushRef="#br0" timeOffset="3397.9408">9288 6254 551 0,'120'-21'32'0,"55"-6"66"0,16-7-57 16,-9-4-1-16,-5-1-15 16,-18-3-17-16,-37 9-8 15,-29 2-6-15,-33 7-27 16,-14 10-84-16,-40 8-206 16</inkml:trace>
  <inkml:trace contextRef="#ctx0" brushRef="#br0" timeOffset="3809.9474">9714 6362 484 0,'0'0'42'16,"0"2"31"-16,0 26 2 15,-20 12-22-15,-18 6-27 16,-8 9-14-16,0 0-9 0,13-8-2 16,19-12-1-16,14-17-1 15,28-16-6-15,64-2 0 16,17-13 6-16,3-14-6 16,0 2 0-16,-28 6 2 15,-18 4-23-15,-12-1-49 16,-21 2-116-16</inkml:trace>
  <inkml:trace contextRef="#ctx0" brushRef="#br0" timeOffset="3990.0637">10251 6346 435 0,'-19'16'133'0,"8"28"-54"15,-3 17 15-15,-8 7-32 16,-21 11-35-16,2 3-13 15,0-6-7-15,-8-12-7 16,22-5-4-16,13-11-32 16,14-17-92-16,0-19-182 15</inkml:trace>
  <inkml:trace contextRef="#ctx0" brushRef="#br0" timeOffset="4396.0998">11464 5283 682 0,'-33'54'34'0,"33"20"50"16,0 16-34-16,0 19-17 15,14 25 1-15,-14 33-3 16,-5 24-5-16,-88 19-5 16,-52 2-5-16,-26-14-7 15,-12-26-9-15,25-43-8 16,49-53-45-16,68-73-154 16</inkml:trace>
  <inkml:trace contextRef="#ctx0" brushRef="#br0" timeOffset="5160.0461">11707 6216 384 0,'0'0'105'0,"0"0"-51"15,0 0 15-15,52 0-9 16,8 0-16-16,-9 0-15 16,9 0-10-16,-22 0-8 15,-5 0-10-15,-14 0-1 16,-11 0-13-16,3 0-47 16,8 2-114-16,-10 5-305 15</inkml:trace>
  <inkml:trace contextRef="#ctx0" brushRef="#br0" timeOffset="5339.2553">11753 6462 683 0,'0'15'29'0,"66"-1"60"16,10-5-69-16,3-9-20 15,-5 0-5-15,10-13-105 16,-24-37-341-16</inkml:trace>
  <inkml:trace contextRef="#ctx0" brushRef="#br0" timeOffset="7041.9135">15521 4621 440 0,'-22'0'69'0,"17"0"-36"16,5 0 21-16,-8 7-28 16,-11 22 5-16,-14 14 11 0,-24 15-22 15,-17 13 0-15,-24 16-7 16,-14 19-11-16,3 16-1 15,22-6-1-15,41-15 0 16,35-26-3-16,11-33-2 16,71-29-11-16,32-13-9 15,23-6 16-15,-1-31 1 16,-13 8-4-16,-28 1-8 16,-32 3-12-16,-33 12-73 15,-19 7-91-15</inkml:trace>
  <inkml:trace contextRef="#ctx0" brushRef="#br0" timeOffset="7327.3598">14477 5039 328 0,'41'-8'14'15,"30"-6"83"-15,27 0-16 16,27-5-18-16,12-1-17 0,2 1-11 16,-14 5-9-1,-16 10-23-15,-16 4-3 0,5 0-9 16,-5 4-46-16,13 14-110 15,-2-3-88-15</inkml:trace>
  <inkml:trace contextRef="#ctx0" brushRef="#br0" timeOffset="7756.1057">16653 4952 25 0,'-85'18'328'0,"-13"6"-320"16,-5 11 60-16,-15 5-9 15,6 9-32-15,6 8-11 16,16 4-3-16,8 6 22 15,11-13 1-15,28-15-11 16,27-18-21-16,16-21-3 16,2-7 3-16,75-39 2 15,15-18-3-15,20-9-1 16,0 2-1-16,-9 13 1 16,-10 18 3-16,-27 23 3 0,-34 17-4 15,-18 0-3-15,-14 35 3 16,0 21 20-16,-41 13-5 15,-24-3-15-15,13-9-4 16,27-12-1-16,25-18-8 16,0-12-38-16,52-15-82 15,24 0-38-15,23-20-145 16</inkml:trace>
  <inkml:trace contextRef="#ctx0" brushRef="#br0" timeOffset="8018.0535">17067 5144 163 0,'0'-8'178'0,"0"1"-97"0,-5 1-17 16,-3 4-5-16,-6 2-12 16,-5 0-24-16,-14 27-11 15,6 4-1-15,-3-2-2 16,27-12-2-16,3-12-3 16,33-5 5-16,60-13 14 15,18-17-14-15,26 1-2 16,-17 9 2-16,-8 20 6 15,-28 0-1-15,-32 29-5 16,-41 25 3-16,-11 8-6 16,-17-5-4-16,-37-8-2 15,21-15-23-15,14-17-47 16,19-16-75-16,0-1-135 0</inkml:trace>
  <inkml:trace contextRef="#ctx0" brushRef="#br0" timeOffset="8211.9434">18095 4987 542 0,'27'0'13'0,"44"15"74"16,8 20-32-16,1 7-29 15,-10 2-15-15,-15 0-9 16,-11-9-2-16,2 0-2 0,0-11-16 15,-13-9-101-15,8-15-141 16</inkml:trace>
  <inkml:trace contextRef="#ctx0" brushRef="#br0" timeOffset="8341.0892">18673 5029 536 0,'-172'69'33'0,"-5"35"27"16,-14 8 1-16,-2 0-28 15,48-18-33-15,58-27-8 16,68-41-146-16</inkml:trace>
  <inkml:trace contextRef="#ctx0" brushRef="#br0" timeOffset="8880.0583">19418 4844 385 0,'0'0'28'0,"0"0"24"0,0 14 40 16,0 22-43-16,0 17-15 15,0 6-7-15,-11 4-14 16,-22 4-8-16,14-8-5 16,16-4-1-16,-2-9-38 15,-9-11-128-15,-19-16-305 16</inkml:trace>
  <inkml:trace contextRef="#ctx0" brushRef="#br0" timeOffset="9008.0839">19385 5071 583 0,'41'-2'16'16,"49"2"-9"-16,35 0-7 15,6 0-1-15,14-28-263 16</inkml:trace>
  <inkml:trace contextRef="#ctx0" brushRef="#br0" timeOffset="9531.9981">21018 4611 297 0,'0'0'198'16,"-5"0"-188"-16,-23 26 34 16,-23 18-5-16,-15 16-25 15,-21 12-8-15,-22 4-3 16,-3 8-1-16,11 4 1 15,30-11 0-15,58-14 0 16,13-25 0-16,87-17 1 16,44-20 0-16,19-1 2 15,-6-1-5-15,-13-16 0 16,-5 10-1-16,-17-8-2 0,-36-2-30 16,-40-5-144-1</inkml:trace>
  <inkml:trace contextRef="#ctx0" brushRef="#br0" timeOffset="9765.8542">20350 4916 437 0,'33'-4'73'0,"65"-3"-8"15,33 0 20 1,0-2-52-16,-6 2-4 0,-13 0-20 16,-22 3-9-16,3-1-3 15,5 3-23-15,0-3-97 16,0 1-184-16</inkml:trace>
  <inkml:trace contextRef="#ctx0" brushRef="#br0" timeOffset="10131.8858">22092 4807 402 0,'-79'8'30'16,"0"25"22"-16,-5 6 18 15,-14 9-30-15,13 4-23 16,6-5-3-16,27-7-2 16,25-16-4-16,27-13-4 15,0-11-2-15,33 0 5 16,46-16 17-16,13-16-16 16,-2-2-5-16,-24 4-2 15,-20 14 5-15,-27 6 10 16,-19 10-6-16,0 0-6 15,0 0 1-15,0 17-1 0,-5 11 5 16,-22 2-8-16,13 3-1 16,14-3-6-16,0-1-36 15,14-7-107-15,32-8-143 16</inkml:trace>
  <inkml:trace contextRef="#ctx0" brushRef="#br0" timeOffset="10335.8052">22373 5034 393 0,'0'-11'91'0,"-5"4"-1"16,5 1-13-16,0 2-13 15,52-2-26-15,21-6 7 16,4 5-16-16,-9 7 2 0,-11 0-2 16,-2 0-14-1,-17 0-14-15,-14 12-1 0,-2 11 0 16,-3 2-14-16,14-3-64 15,-6-6-87-15,3-16-162 16</inkml:trace>
  <inkml:trace contextRef="#ctx0" brushRef="#br0" timeOffset="10649.7833">23568 4460 384 0,'-9'5'36'15,"4"10"8"-15,-1 4-4 16,6 2-26-16,0-1-10 16,-13 5-2-16,-1 0 2 15,-10 5 1-15,10-1-4 16,14-2-1-16,0-3-16 16,0-5-124-16</inkml:trace>
  <inkml:trace contextRef="#ctx0" brushRef="#br0" timeOffset="10860.1587">23848 4395 283 0,'0'-8'92'16,"0"4"-42"-16,6 4 8 15,-6 0-27-15,0 7 4 16,0 19-8-16,0 4-14 15,-6 1-12-15,-13 2-1 0,6-2 0 16,-6 1-12-16,-9-2-67 16,-4-9-129-16</inkml:trace>
  <inkml:trace contextRef="#ctx0" brushRef="#br0" timeOffset="11086">23205 4498 392 0,'0'-14'58'0,"0"10"-7"15,35-6 26 1,36-2-25-16,8 2-8 0,6-1-7 16,8 3-16-16,-9-5-11 15,9 0-6-15,-3 5-4 16,16 3-1-16,-8 4-21 15,6 1-107-15,2-2-130 16</inkml:trace>
  <inkml:trace contextRef="#ctx0" brushRef="#br0" timeOffset="11301.862">24912 4254 373 0,'0'0'46'15,"-22"0"9"-15,-5 32-15 16,-36 15 7-16,-30 15-16 0,-29 19-11 16,-26 10 16-16,-13 5-15 15,9 4-14-15,15-5-7 16,26-6-1-16,37-7-5 16,36-20-18-16,24-17-90 15,14-23-69-15,0-22-128 16</inkml:trace>
  <inkml:trace contextRef="#ctx0" brushRef="#br0" timeOffset="12720.2894">14466 6317 295 0,'-14'0'46'0,"1"0"-43"16,13 0 21-16,0 0 24 15,46 0 1-15,58-9-11 16,40-6-4-16,34-6 0 0,23 3-7 16,26-1 2-1,26 2 6-15,47 0-2 0,30 4-7 16,35 2-5-16,31 0-4 15,24-2-5-15,19-2-8 16,32 1-3-16,12-3 0 16,16-1-1-16,24-3 17 15,34 3-2-15,40-3-3 16,71-2-8-16,27 2-2 16,-13 1 2-16,-28 6 5 15,-81 0-4-15,-102 7-1 16,-81-1-4-16,-125 2-1 0,-107 6-1 15,-68 0-23 1,-90 0-101-16,-38 5-88 0</inkml:trace>
  <inkml:trace contextRef="#ctx0" brushRef="#br0" timeOffset="13357.8053">14951 6977 141 0,'0'-10'297'15,"0"7"-288"-15,6 3 20 16,13 0 29-16,0 3-17 0,-5 32-14 16,-9 23 19-1,-5 15-7-15,0 18-15 0,0 3-13 16,-38-6-7-16,-6-6-4 15,23-15 0-15,7-11-7 16,14-9-42-16,0-20-109 16,0-25-227-16</inkml:trace>
  <inkml:trace contextRef="#ctx0" brushRef="#br0" timeOffset="13521.9938">15892 7362 648 0,'49'0'69'0,"36"6"-52"15,26 14-2-15,7-10-15 16,-15-10-96-16,-10-26-356 16</inkml:trace>
  <inkml:trace contextRef="#ctx0" brushRef="#br0" timeOffset="14309.8669">18182 6864 337 0,'0'-10'75'16,"0"3"-27"-16,0 3 6 15,0 0-12-15,0 4-9 16,-2 0-13-16,2 0 3 16,-14 12 6-16,-16 24 14 15,-30 22-23-15,-24 20-13 16,-34 21-2-16,-7 12-2 0,0 9-1 15,21-14 0 1,38-19-2-16,53-22-1 0,13-20 1 16,71-22-3-16,46-11 2 15,27-12 1-15,-4 0 0 16,-15 0 0-16,-13-13 0 16,-28 6-1-16,-13-1-13 15,-30 1-40-15,-22 0-86 16,-19-6-125-16</inkml:trace>
  <inkml:trace contextRef="#ctx0" brushRef="#br0" timeOffset="14571.9556">17304 7190 272 0,'11'-8'149'0,"41"-2"-114"16,49-6 82-16,35 4-68 16,23 1-16-16,-9 0-11 15,-6 7-18-15,-19 4-4 16,-7 0-9-16,-23 0-55 15,-21 7-113-15</inkml:trace>
  <inkml:trace contextRef="#ctx0" brushRef="#br0" timeOffset="15106.1101">19039 7189 275 0,'-14'0'84'0,"-5"0"-74"16,0 0 2-16,0 0-7 16,-9 0 5-16,-4 0 6 15,-1 0 8-15,0 1 19 16,-13 16 0-16,8 5-11 16,-14 10-9-16,0 8-1 15,6 7-5-15,5 4-6 16,8-1-4-16,9 0-1 0,15-14-3 15,9-7-1 1,0-19-2-16,33-10 0 0,33-7 0 16,13-33 2-16,5-7-2 15,-5 8 1-15,-19 4-1 16,-22 17 0-16,-10 11 0 16,-23 7 1-16,1 0 0 15,-6 14 0-15,0 18 4 16,-6 4 1-16,-18 0-5 15,15-7-1-15,9-2-11 16,0-11-55-16,0-6-89 16,0-7-182-16</inkml:trace>
  <inkml:trace contextRef="#ctx0" brushRef="#br0" timeOffset="15381.8086">19347 7346 302 0,'-14'0'157'16,"-19"0"-127"-16,20 24 32 16,-6 11-30-16,8-2-21 15,3-7-9-15,8-8-1 16,0-12 0-16,32-6 1 16,47-12 25-16,28-26-8 15,24-8-8-15,-3 7 1 16,-22 16 8-16,-21 18 4 15,-25 5-7-15,-36 21-8 0,-24 21 1 16,0 11 0-16,-14-5-10 16,-35-2-11-16,14-12-51 15,2-12-68-15,33-15-159 16</inkml:trace>
  <inkml:trace contextRef="#ctx0" brushRef="#br0" timeOffset="15600.0453">20495 7095 326 0,'13'14'199'0,"31"17"-173"16,30 18 42-1,2 6-31-15,-22 4-9 0,-7-2-19 16,-9-5-8-16,-5-5-1 15,13-15-7-15,6-3-31 16,13-21-120-16,-5-8-135 16</inkml:trace>
  <inkml:trace contextRef="#ctx0" brushRef="#br0" timeOffset="15749.4946">21187 7125 538 0,'-182'79'56'15,"-9"35"2"1,-11 9 10-16,-8-2-28 0,27-7-34 16,52-24-6-16,66-43-106 15,65-47-500-15</inkml:trace>
  <inkml:trace contextRef="#ctx0" brushRef="#br0" timeOffset="16477.9578">22261 6751 365 0,'0'-8'140'16,"0"0"-97"-16,0 8 8 15,0 0-38-15,0 0-1 16,-19 22 13-16,-38 22 5 16,-22 20-16-16,-25 12-8 15,-2 10-2-15,8 12-1 16,24-4-2-16,36-10-1 16,38-19 0-16,38-23 1 15,69-19-1-15,29-15 1 16,9-8 0-16,4 0-1 0,-15 0-4 15,-25 0-19 1,-35 0-76-16,-50-11-68 0,-24-5-160 16</inkml:trace>
  <inkml:trace contextRef="#ctx0" brushRef="#br0" timeOffset="16687.7865">21678 7090 405 0,'93'-18'63'15,"32"6"22"-15,20 5-11 16,-1 0-30-16,-8 0-14 16,-24 0-23-16,-19 5-7 0,-14 2-2 15,-3-3-21-15,-16 0-103 16,-2-1-129-16</inkml:trace>
  <inkml:trace contextRef="#ctx0" brushRef="#br0" timeOffset="17039.7081">23096 6986 435 0,'-93'24'79'0,"9"20"-22"0,5 17 23 16,8 6-33-16,5-2-35 16,31-4-11-16,10-14-1 15,20-19 0-15,5-13 0 16,0-15 0-16,30 0 1 16,43-26 3-16,17-16-1 15,3-11-3-15,-6 2 2 16,-21 11-2-16,-28 14 1 15,-19 12-1-15,-14 14 0 16,-5 0 0-16,0 14 1 16,-30 23 3-16,-21 6 10 15,4 6-10-15,20-11-4 16,22-5-4-16,5-10-15 0,0-8-49 16,38-7-96-16,14-8-56 15</inkml:trace>
  <inkml:trace contextRef="#ctx0" brushRef="#br0" timeOffset="17271.8096">23508 7209 391 0,'-11'-5'130'0,"-3"5"-52"16,14 0-30-16,0 0-12 15,0 15-10-15,0 6-9 16,0 6-9-16,5-3-1 0,28-7-6 15,14-10-1 1,18-7-1-16,25-7-6 0,3-20-1 16,5 0-3-16,-25 13 2 15,-15 14 1-15,-17 0-26 16,-22 14-89-16,-11 0-138 16</inkml:trace>
  <inkml:trace contextRef="#ctx0" brushRef="#br0" timeOffset="17707.7548">24745 6583 430 0,'-13'0'65'0,"-6"9"-27"16,-6 34 6-16,6 7-32 15,-16 1-11-15,5 3 0 16,21-9-1-16,9-10-21 15,0-14-86-15,0-11-85 16</inkml:trace>
  <inkml:trace contextRef="#ctx0" brushRef="#br0" timeOffset="17895.6549">25100 6558 426 0,'0'0'110'16,"0"17"-70"-16,-6 22-6 16,-2 4-29-16,-3 3-5 15,3-10-1-15,3-6-23 16,-9-6-77-16,-19-1-97 16</inkml:trace>
  <inkml:trace contextRef="#ctx0" brushRef="#br0" timeOffset="18082.0021">24489 6640 454 0,'3'-15'81'16,"68"5"-19"-16,21 1 10 16,12-5-48-16,22 0-9 15,4-1-11-15,-4 0-4 16,18 5 0-16,-13 3-19 15,-3-3-118-15,-13-2-155 16</inkml:trace>
  <inkml:trace contextRef="#ctx0" brushRef="#br0" timeOffset="18261.5705">26272 6389 227 0,'-13'9'175'15,"-45"20"-130"-15,-7 13 42 16,-28 16-14-16,-18 15-35 15,-26 15-21-15,-26 6-10 16,-1 4-3-16,19 3-2 16,34 3-2-16,40-21-5 15,24-13-35-15,28-24-120 16,6-25-40-16</inkml:trace>
  <inkml:trace contextRef="#ctx0" brushRef="#br0" timeOffset="18585.8808">25997 6865 155 0,'-65'38'101'16,"2"4"-81"-16,8-1 13 16,31-7-4-16,10-11 11 15,14-9-25-15,0-10 0 16,0-4 12-16,6 0 24 0,34 0-29 16,7 0-10-1,-14 0 1-15,5 9-7 0,-11 3-5 16,11 3-1-16,-5-5-16 15,-9-2-91-15,-2-8-176 16</inkml:trace>
  <inkml:trace contextRef="#ctx0" brushRef="#br0" timeOffset="18757.7829">26371 6841 405 0,'0'0'132'16,"-25"10"-46"-16,3 42 12 0,-11 18-37 15,-10 17-27-15,2 4-20 16,-11 5-8-16,14-6-2 16,5-15-4-16,33-11-1 15,0-23-56-15,0-37-208 16</inkml:trace>
  <inkml:trace contextRef="#ctx0" brushRef="#br0" timeOffset="24919.8154">24740 4850 150 0,'-25'-2'1'0,"12"-4"1"15,-1 5 0-15,6-8-1 16,8 5 1-16,0-1 5 15,0 1 14-15,0 0 9 16,0 4-2-16,0 0-14 16,0 0-8-16,0 0-1 15,0 0-3-15,0 0 1 16,0-2 10-16,0 2 25 16,0-2 10-16,-11 2-10 0,11-4-11 15,0 4-11-15,0 0-6 16,0 0 1-16,-8 0-2 15,8 0 8-15,-11 0 0 16,8 0-2-16,3 0-2 16,0 0-4-16,0 0-5 15,0 0 3-15,-5 0 1 16,5 0 1-16,-8 12-6 16,-22 17 8-16,-6 16-4 15,-16 14-5-15,-13 4 0 16,8-4-2-16,29-12 0 15,15-17-1-15,13-18 1 0,19-12 0 16,60 0 0-16,27-10 1 16,17-14 0-16,8 4-1 15,-19 4 0-15,-11 9 0 16,-31 7 0-16,-12 0-1 16,-31 0-3-16,-8 0-95 15,-19 0-93-15</inkml:trace>
  <inkml:trace contextRef="#ctx0" brushRef="#br0" timeOffset="25168.0246">25127 4879 256 0,'-13'15'204'0,"-15"22"-187"16,17 25 40-16,-21 19-11 15,-15 20-19-15,6 0-21 16,-2-1-6-16,21-16 0 16,22-16-3-16,0-32-57 15,41-36-401-15</inkml:trace>
  <inkml:trace contextRef="#ctx0" brushRef="#br0" timeOffset="36376.0217">11707 10104 276 0,'-28'3'9'0,"28"-3"8"15,0 0 4-15,0 0-9 16,0 0 6-16,-5 0 8 15,-9 0 12-15,14 0-1 16,0 0 0-16,0-3 21 16,60-11-6-16,30-8-11 15,36 0 6-15,24 0-4 0,2 8-3 16,-15 7-4 0,-20 7-19-16,-49 0-10 0,-35 30-1 15,-33 20 3-15,0 18-2 16,-82 7-2-16,-46-4-3 15,13-8-1-15,17-24-1 16,46-19 0-16,33-18 0 16,19-2 0-16,0 0-1 15,60-7 0-15,33-3 1 16,16 8 3-16,-22 2-1 16,-35 19 1-16,-46 36 4 15,-20 20 0-15,-117 14-2 16,-43 1-1-16,-17-11-4 15,19-24-2-15,41-32-1 0,47-23-6 16,37 0-37-16,42-36-38 16,5-2-26-16,79 1-60 15,30 1-113-15</inkml:trace>
  <inkml:trace contextRef="#ctx0" brushRef="#br0" timeOffset="37125.7843">14027 10111 319 0,'0'-7'54'0,"-8"5"-16"16,8 2 9-16,0 0-17 16,0 0-9-16,0 0 14 15,0 23 4-15,8 10-16 16,-2 12-4-16,-6 4-8 15,0 9-7-15,0 0-3 0,0 0 0 16,-28 0-1-16,4-6-5 16,-4-8-27-16,-10-5-111 15,-8-26-151-15</inkml:trace>
  <inkml:trace contextRef="#ctx0" brushRef="#br0" timeOffset="37319.0635">13468 10374 536 0,'22'-14'72'0,"87"14"-6"0,25 0-13 16,2 0-46-16,8 0-7 15,1 0 0-15,-14-6-34 16,-8-14-95-16,-31-15-200 15</inkml:trace>
  <inkml:trace contextRef="#ctx0" brushRef="#br0" timeOffset="52949.5582">15619 10015 49 0,'6'-12'68'0,"-6"-2"-46"15,5 5-9-15,-5-2-7 16,3 0 1-16,-3-2-1 16,0-2 2-16,0 0 11 15,6-6 10-15,-6 2 6 16,5-1 4-16,3 1-14 16,-2-1-3-16,7-1-1 15,-7 4-2-15,2-2-8 16,-8 1-3-16,0 0 7 15,0-1 3-15,0 2-5 0,0 2 0 16,0 8 8-16,0 2 15 16,0 5-3-16,0 0-16 15,0 35-12-15,0 48 6 16,11 33 23-16,-11 29-5 16,0 10-18-16,0-2-7 15,-30-10-3-15,13-14-1 16,12-25-1-16,5-18-28 15,0-37-199-15</inkml:trace>
  <inkml:trace contextRef="#ctx0" brushRef="#br0" timeOffset="53767.3929">10823 11637 359 0,'11'-7'17'15,"44"6"-14"-15,40-8 49 16,44-3 3-16,66-1-2 16,103-2 5-16,114 3 1 15,124 0-6-15,84-2-7 16,38-2-16-16,-38-2-16 15,-74 4-9-15,-93-1-5 16,-86 0 1-16,-83 1 0 16,-79 0-1-16,-65 6-2 15,-51 1-13-15,-26-2-38 0,-26-5-84 16,-15-20-142-16</inkml:trace>
  <inkml:trace contextRef="#ctx0" brushRef="#br0" timeOffset="57081.7507">11450 12463 3 0,'0'-8'188'0,"0"3"-134"15,0-5 33-15,0 0-32 16,0-2-19-16,0-7-6 16,0 3-2-16,0-3 6 15,-5 5 18-15,0 2-9 16,-4 8-5-16,9 2-5 0,-5 2-8 15,5 0-12-15,-8 0-4 16,2 0-1-16,-2 2 0 16,-3 35-3-16,-16 13 5 15,-6 23 2-15,-13 12-5 16,8 8-5-16,-17 1-1 16,9-4-1-16,-6-8 0 15,14-17 0-15,19-18-4 16,19-16-16-16,0-21-68 15,11-10-82-15,24-22-145 16</inkml:trace>
  <inkml:trace contextRef="#ctx0" brushRef="#br0" timeOffset="57397.3026">11720 12606 444 0,'-21'-9'39'0,"21"5"14"15,2 3 15-15,69-1-25 16,22 2 13-16,10-3-27 16,-13 3-18-16,-16 0-10 15,-14 0-1-15,16 0-18 16,-29-5-108-16,-20-13-304 16</inkml:trace>
  <inkml:trace contextRef="#ctx0" brushRef="#br0" timeOffset="58115.1433">13724 12008 1 0,'0'-12'416'0,"0"5"-387"16,-5 7 24-16,-14 0-10 16,-22 0-19-16,-24 29-3 15,-25 21-11-15,-22 19 5 16,-3 15 6-16,6 13-3 16,17 6-5-16,32 5-1 15,16-2-1-15,36-15-5 16,8-15-2-16,0-19-3 15,41-13-1-15,2-15 0 0,12-8-1 16,2-6-2-16,3-7-30 16,5-8-73-16,1-2-94 15</inkml:trace>
  <inkml:trace contextRef="#ctx0" brushRef="#br0" timeOffset="58619.3935">14052 12342 287 0,'-19'-2'70'16,"19"-3"-43"-16,0-6 20 15,13-10 7-15,53-5-5 16,26-11 12-16,12 1-10 16,-11 8-4-16,-9 10-3 15,-32 8-5-15,-30 10-21 16,-22 0-16-16,0 36 0 0,-36 21 3 15,-43 13-3-15,-19-5 0 16,27-16-2-16,25-19-1 16,32-18 1-16,14-12-3 15,14 0-7-15,57 0 2 16,16-12 8-16,3 5 0 16,-11 7 0-16,-24 0 2 15,-31 27-2-15,-24 22 2 16,-5 17 2-16,-80 3-3 15,-35 0 1-15,3-11-2 16,19-19-2-16,27-21-18 16,44-16-63-16,27-2-47 0,0-10-76 15</inkml:trace>
  <inkml:trace contextRef="#ctx0" brushRef="#br0" timeOffset="58919.4423">15339 11879 438 0,'57'24'57'0,"8"28"38"16,-13 23-36-16,-33 27-25 16,-19 22 4-16,-63 13 1 15,-62 2-12-15,-14-11-21 16,-6-21-6-16,50-29-5 16,41-30-28-16,40-34-100 15,14-14-88-15</inkml:trace>
  <inkml:trace contextRef="#ctx0" brushRef="#br0" timeOffset="59233.3947">15958 11967 561 0,'-129'86'38'16,"42"43"2"-16,3 7-6 15,18 3-3-15,28-9-8 16,35-22-11-16,3-29-7 0,36-24-5 15,43-20-1-15,19-17-5 16,14-18-38-16,-3 0-97 16,-16-18-106-16</inkml:trace>
  <inkml:trace contextRef="#ctx0" brushRef="#br0" timeOffset="59533.5348">16489 12202 111 0,'-38'32'390'0,"5"18"-343"16,20 22 16-16,7 2-35 15,-7-3-6-15,4-8-22 16,9-11 0-16,0-16-12 16,47-15-87-16,5-21-171 15</inkml:trace>
  <inkml:trace contextRef="#ctx0" brushRef="#br0" timeOffset="59751.6084">16942 12040 553 0,'0'40'118'0,"0"35"-108"16,52 5 9-16,-20 12 9 15,-10 6-3-15,-22 1-15 16,0 0-1-16,-54-9-4 16,-17-5-5-16,-8-22-10 15,5-31-105-15,22-32-288 0</inkml:trace>
  <inkml:trace contextRef="#ctx0" brushRef="#br0" timeOffset="60523.2593">18202 11236 214 0,'10'-12'139'0,"18"4"-79"16,32 5 27-16,19 2-26 16,11-3-37-16,-3 0-17 15,-11 1-5-15,-10 1-2 0,-20-3-4 16,-19 0-56-16,-13-6-140 16</inkml:trace>
  <inkml:trace contextRef="#ctx0" brushRef="#br0" timeOffset="60719.5938">18267 11658 228 0,'46'0'305'0,"39"6"-265"16,46 7 48-16,0-2-63 15,5 0-25-15,-30-11-7 16,-40 0-130-16</inkml:trace>
  <inkml:trace contextRef="#ctx0" brushRef="#br0" timeOffset="63853.4588">21793 9247 280 0,'10'-15'15'16,"26"8"-4"-16,7-8 20 15,-10 5 2-15,0-1-3 16,-14-6 4-16,-11 6 12 16,11 4 3-16,-19 2-8 15,6 3-13-15,-6 1-10 0,0 1-5 16,2 0-8-16,-2 0-2 15,0 0-3-15,0 0 1 16,0 15 2-16,-2 29 2 16,-42 16 3-16,-16 14-4 15,-5 1-2-15,13-5-1 16,25-19-1-16,27-16 0 16,8-19 0-16,82-16 0 15,35 0 2-15,12-26-1 16,-18-8 0-16,-15 8-1 15,-33 10 0-15,-25 5-4 16,-7 6-24-16,-18 5-65 0,-21 0-123 16</inkml:trace>
  <inkml:trace contextRef="#ctx0" brushRef="#br0" timeOffset="64131.4721">22624 9061 355 0,'0'-17'92'15,"0"12"-41"-15,0 5 6 16,0-2-34-16,0 2-11 16,0 0-7-16,-8 12-3 0,-3 29 13 15,-3 22 20 1,-18 16-14-16,-15 17-6 0,-18 17 3 15,-28 13-4-15,-10 11-9 16,-9 2-5-16,19-9 0 16,17-16-7-16,29-25-64 15,6-25-132-15,9-28-118 16</inkml:trace>
  <inkml:trace contextRef="#ctx0" brushRef="#br0" timeOffset="64385.6936">19911 10659 443 0,'-41'0'19'16,"41"0"3"-16,117 0 53 15,129-24 24-15,138-11-38 16,148-4-15-16,84-4 4 15,14 7-12-15,-41 9-10 16,-123 11-13-16,-139 11-13 16,-130 5-2-16,-99 0-17 15,-60 5-33-15,-24 13-53 16,-14-4-105-16</inkml:trace>
  <inkml:trace contextRef="#ctx0" brushRef="#br0" timeOffset="65773.6025">20920 11083 365 0,'0'-18'83'0,"0"10"-36"16,0 5 12-16,0 3-30 15,14 0-17-15,5 7 5 16,-6 32 0-16,-13 16 0 15,0 21 3-15,-13 13-1 0,-34 9-7 16,-18-1-7 0,-1 3-4-16,-4-2 0 0,4-11-1 15,31-19-6-15,18-13-62 16,9-27-122-16,8-28-227 16</inkml:trace>
  <inkml:trace contextRef="#ctx0" brushRef="#br0" timeOffset="66013.6237">21359 11577 125 0,'0'-5'312'15,"19"-9"-301"-15,66 5 25 16,21-6 15-16,3 2-24 16,-8 6-14-16,-11 1-10 15,-6 6-3-15,-24 0-33 16,-21 0-116-16</inkml:trace>
  <inkml:trace contextRef="#ctx0" brushRef="#br0" timeOffset="66477.2054">22373 11221 189 0,'-5'-9'174'16,"5"-4"-151"-16,0-4 43 15,46-10-28-15,25-4 22 16,3 4-4-16,-9 6 1 16,-27 13-12-16,-24 8-18 0,-14 0-17 15,0 34-3-15,-6 19 6 16,-48 17-1-16,-11 0 5 15,-1-13-9-15,28-17-6 16,38-14-2-16,0-17-1 16,46-8 1-16,33-1 0 15,11 5 2-15,-30 2 4 16,-13 20 6-16,-36 20-2 16,-11 23 5-16,-58 19 7 15,-54 9-14-15,-18-8-6 16,4-19-2-16,28-29-2 15,27-27-13-15,19-15-43 0,31-15-37 16,21-20-37 0,21-7-79-16</inkml:trace>
  <inkml:trace contextRef="#ctx0" brushRef="#br0" timeOffset="67137.3774">24615 10622 363 0,'0'-14'84'0,"0"4"-29"15,54 2 22-15,9 7-38 16,2-2-15-16,1 3-15 16,-6 0-9-16,13 0 0 15,-13 0-15-15,-8 0-125 16,-19 0-197-16</inkml:trace>
  <inkml:trace contextRef="#ctx0" brushRef="#br0" timeOffset="67303.3932">24923 10875 396 0,'0'7'274'16,"8"14"-225"-16,68 1 25 16,3-1-67-16,39-11-7 15,-18-10-54-15,-7-23-265 16</inkml:trace>
  <inkml:trace contextRef="#ctx0" brushRef="#br0" timeOffset="68135.4444">26924 9359 373 0,'-8'-11'63'16,"8"9"-15"-16,0 0-10 15,5 2-9-15,9 0-11 16,-9 0-7-16,-5 26-3 16,0 24-1-16,-38 14-3 15,-22 9-2-15,-5 6-2 16,21-7 0-16,17-9 0 15,27-25-1-15,33-16-3 16,65-22-7-16,22 0 4 16,11-7-12-16,-3-15-25 15,-30 4-2-15,-33-1-22 16,-24 1-63-16</inkml:trace>
  <inkml:trace contextRef="#ctx0" brushRef="#br0" timeOffset="68397.1601">27557 9182 376 0,'-14'0'41'15,"14"0"-22"-15,0 12 12 16,0 24-1-16,0 9-4 15,0 15 3-15,-11 19 3 16,-35 17 14-16,-20 16-28 0,-18 7-10 16,-4 3-6-16,-1-1-2 15,15-7 0-15,11-9-9 16,9-13-79-16,2-17-150 16</inkml:trace>
  <inkml:trace contextRef="#ctx0" brushRef="#br0" timeOffset="68607.2347">25861 10749 94 0,'0'-19'599'0,"106"3"-574"0,96-1 19 15,59-3-22-15,20-2-13 16,-5-3-3-16,-20 1-6 15,-46 8 0-15,-33 1-9 16,-46 5-48-16,-52 8-90 16,-32-8-150-16</inkml:trace>
  <inkml:trace contextRef="#ctx0" brushRef="#br0" timeOffset="69013.2744">26161 11316 501 0,'27'-25'84'15,"76"16"-32"-15,17-4 15 16,-16 3-42-16,-6 7-13 16,-38 3-12-16,-22 0-8 15,3 0-21-15,-27 0-86 16,-9-3-365-16</inkml:trace>
  <inkml:trace contextRef="#ctx0" brushRef="#br0" timeOffset="69373.4784">26889 11161 280 0,'0'-6'125'0,"0"-1"-109"15,0 0 17-15,46-8 13 16,6-2 19-16,13-2-12 16,1 2 13-16,-1 6-18 15,-10 10-5-15,-23 1-12 16,-18 7-16-16,-14 37-6 16,-49 26-2-16,-55 18 1 0,-8 10-5 15,14-2-1 1,38-17 3-16,49-21-2 0,11-22-3 15,90-20 0-15,41-16 0 16,3 0-3-16,2 0-10 16,-16-5-24-16,-49-6-77 15,-27-6-178-15</inkml:trace>
  <inkml:trace contextRef="#ctx0" brushRef="#br0" timeOffset="70257.5287">22853 13782 381 0,'-13'-14'228'0,"13"14"-212"15,13 0 15-15,77 0-8 0,16 0 5 16,6 0-18 0,-3 6-10-16,-16 8-2 0,-19 4-29 15,-28 0-79-15,-21-3-107 16</inkml:trace>
  <inkml:trace contextRef="#ctx0" brushRef="#br0" timeOffset="70437.7464">23077 14198 543 0,'0'0'203'0,"19"0"-196"16,84 0 16-16,28 0-23 15,22-10 0-15,-22-10-116 16,-33-14-332-16</inkml:trace>
  <inkml:trace contextRef="#ctx0" brushRef="#br0" timeOffset="72206.4829">24715 13954 407 0,'-16'0'149'0,"16"0"-136"16,0 0 18-16,60 0-4 16,38 0 22-16,22-3-23 15,3-1-13-15,-11 2-9 16,-9 2-4-16,-21 0-8 15,-19 0-58-15,-9 0-145 16</inkml:trace>
  <inkml:trace contextRef="#ctx0" brushRef="#br0" timeOffset="72951.6586">25926 13557 221 0,'0'-3'51'15,"0"3"-24"-15,0 0-21 16,0 0-6-16,0 0-3 16,0 0 3-16,0 0 4 15,0 0 8-15,0 0 9 16,0 0 9-16,-8 0-7 16,2-4 6-16,-4-2 7 0,7 5 0 15,-3-1-13-15,1-4-3 16,5 6-5-16,-8-2-5 15,8 2-4-15,0 0-1 16,-6 0 2-16,6-3 8 16,-5 0 4-16,5-2 7 15,0 5-4-15,0-4-8 16,0 0-2-16,5-4 9 16,61-11 3-16,32-4 0 15,25-8 13-15,21 4-8 16,-13 0-3-16,-25 9 2 15,-35 7-2-15,-44 11-12 16,-27 0-9-16,0 51-4 0,-60 34 2 16,-65 36 0-16,-30 20-3 15,5 1 1-15,43-13-1 16,56-27-1-16,51-30 1 16,59-26-1-16,78-29 0 15,35-17 0-15,29 0-3 16,1-15-10-16,-16-10-68 15,-50-21-190-15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7:44:46.4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5719 5474 170 0,'0'0'124'0,"0"0"-108"0,0 0 19 15,-3 0-7-15,-2 0-1 16,5 0-7-16,-6 0 16 16,6 0 8-16,0 0-7 15,0 0-8-15,0 0-12 16,20 0 2-16,31 0 2 16,-4 0-14-16,-1 0-6 15,-13-4-1-15,-3 3 0 16,-14-5-7-16,3 1-45 15,0 5-99-15,-5-2-62 0</inkml:trace>
  <inkml:trace contextRef="#ctx0" brushRef="#br0" timeOffset="180.2196">5585 5703 302 0,'0'11'61'15,"0"-6"2"-15,47-5 11 16,24 0-17-16,8 0-16 16,0-18-26-16,-19 6-12 15,-3-3-3-15,-24 7-31 16,2-2-145-16</inkml:trace>
  <inkml:trace contextRef="#ctx0" brushRef="#br0" timeOffset="796.1535">6646 5232 247 0,'0'0'91'16,"0"0"-65"-16,0 0 19 16,49-7 12-16,22-8 15 0,14 2-20 15,13 1-3 1,-6 5-10-16,-21 4-4 0,-5 3-12 15,-33 0-11-15,-6 0-4 16,-22 17 3-16,-5 16-1 16,0 14 5-16,-27 22 1 15,-68 19-11-15,-44 11-3 16,-20 16-1-16,-2 1 0 16,28-4-1-16,43-20 1 15,44-26-1-15,46-21 0 16,19-21-3-16,68-8 3 15,22-11 2-15,16-5 0 0,-7 0-2 16,-12-5-1 0,-11-17-12-16,-16-6-57 0,-5-9-81 15,-22-13-372-15</inkml:trace>
  <inkml:trace contextRef="#ctx0" brushRef="#br0" timeOffset="1328.2396">8339 5564 241 0,'-35'0'188'0,"-17"0"-160"16,-5 0 40-16,-9 8-13 15,-7 12-12-15,-6 2-6 16,0 7-4-16,8-8-6 0,19 0-16 16,25-9-7-16,16-6-2 15,11-6 2-15,0 4 14 16,13-3-3-16,39 5 4 16,0 6 2-16,-6 6-7 15,-16 9-3-15,-30 9 2 16,0 12 0-16,-32 5-4 15,-64-3-5-15,4-13-4 16,-1-10-1-16,16-14-8 16,23-10-18-16,21-3-7 15,20 0-16-15,13 0-1 16,0-6-47-16,13-10-29 16,53 3-22-16,7-9-53 0</inkml:trace>
  <inkml:trace contextRef="#ctx0" brushRef="#br0" timeOffset="1605.9983">8514 5655 257 0,'8'0'114'0,"-8"0"-78"15,0 0 45-15,0 9-12 16,0 13-13-16,-19 7-27 16,0 12-3-16,-3 5 4 0,-11 5-4 15,6 2-18-15,-3-12-8 16,8-7-3-16,11-10-5 16,11-15-19-16,0-9-35 15,0 0-63-15,0-22 9 16,33-15-138-16</inkml:trace>
  <inkml:trace contextRef="#ctx0" brushRef="#br0" timeOffset="1792.0399">8620 5440 393 0,'0'0'98'16,"0"0"-53"-16,0 0-11 15,0 0-16-15,0 0-14 16,0-4-4-16,0 2-1 16,0 2-14-16,19 0-86 15,9 0-134-15</inkml:trace>
  <inkml:trace contextRef="#ctx0" brushRef="#br0" timeOffset="2092.0442">8975 5625 445 0,'-19'20'52'15,"-3"9"0"-15,3 4-18 16,8-4-15-16,3-4-7 16,8-7-10-16,0-11 0 15,0-7 2-15,40 0 10 16,31-17-2-16,19-13 4 15,3-2 1-15,0 3 8 16,-22 13-2-16,-20 13-1 16,-10 3-13-16,-22 12-2 15,-19 25 13-15,0 11-1 16,0 2-16-16,-19-8-3 16,0-7-24-16,17-14-45 0,2-6-55 15,0-12-92 1</inkml:trace>
  <inkml:trace contextRef="#ctx0" brushRef="#br0" timeOffset="2332.1309">9943 5498 383 0,'21'0'27'0,"4"20"55"16,-6 10-12 0,3 7-28-16,-3 5-22 0,-8 5-5 15,-3-2-9-15,-8-3-6 16,8-2-4-16,3-8-23 16,11-2-77-16,8-18-94 15</inkml:trace>
  <inkml:trace contextRef="#ctx0" brushRef="#br0" timeOffset="2481.7184">10395 5481 152 0,'-84'1'379'16,"-20"57"-332"-16,-21 19 36 16,-20 20-18-16,-18 7-32 15,18-3-33-15,28-17-15 0,57-30-100 16,60-47-209-16</inkml:trace>
  <inkml:trace contextRef="#ctx0" brushRef="#br0" timeOffset="3008.4233">10902 5441 289 0,'0'0'70'15,"0"0"-17"-15,0 0 1 16,0 0 4-16,-8 0 5 16,-19 0 2-16,-17 22-7 15,-29 20 10-15,-20 22-10 16,-16 5-24-16,3 7-24 16,13-4-9-16,27-7-1 15,34-16-2-15,32-12-9 16,8-11-26-16,85-17-37 15,37-9-13-15,26 0-85 0,2-20-111 16</inkml:trace>
  <inkml:trace contextRef="#ctx0" brushRef="#br0" timeOffset="3510.1361">11268 5779 365 0,'-28'32'126'0,"18"2"-77"15,10-2 1-15,0-11-31 16,84-15-10-16,20-6-3 16,16-10 1-16,-17-15 10 15,-24-4 26-15,-21 7 9 16,-39 5-12-16,-19 2-9 16,0 0-11-16,-52-2 1 15,-38-5-15-15,-16 4-6 0,7 4-1 16,20 0-1-16,36 6-6 15,35-1-17-15,8-1-23 16,27-4-20-16,66-6-18 16,16-6 7-16,16 7-10 15,-2 1 42-15,-11 1 32 16,-6 10 0-16,-35 3 14 16,-25 4 1-16,-32 0 1 15,-14 0 4-15,-14 18 49 16,-60 10 19-16,-10 5-16 0,-1 3-11 15,28-2 8 1,22-9-6-16,24-1-19 0,11-8-22 16,0 2-1-16,24-5 17 15,9-1 4-15,8 3-5 16,-8 0-3-16,-20 7-9 16,-13 6-3-16,0 5-5 15,-27-2-2-15,-33-7-4 16,3-11-22-16,10-13-64 15,20 0-33-15,22-13-64 16,5-6-129-16</inkml:trace>
  <inkml:trace contextRef="#ctx0" brushRef="#br0" timeOffset="3810.1948">12361 5533 245 0,'14'0'110'16,"5"-5"-48"-16,3 5 21 15,21 0-14-15,9 0-22 16,16 0-14-16,11 5-5 15,3 4 2-15,-3 6-3 16,-13 5-4-16,-12-5-23 16,-7 6-2-16,-4-9-14 0,-16 1-21 15,1-2-57-15,-9-5-84 16,5-6-229-16</inkml:trace>
  <inkml:trace contextRef="#ctx0" brushRef="#br0" timeOffset="3930.3422">13135 5318 407 0,'-130'64'204'0,"-9"28"-144"16,-39 11 19-16,1 9-51 15,16-10-28-15,41-28-76 16,60-49-266-16</inkml:trace>
  <inkml:trace contextRef="#ctx0" brushRef="#br0" timeOffset="14167.9779">27723 1367 256 0,'-14'-2'48'0,"1"-2"-40"16,-1 3 26-16,9-2 4 16,-9-3-6-16,8-3-13 15,6-3-1-15,0-1 2 16,0-2-13-16,0 5 10 15,0 0 3-15,0 1-1 16,0 2 1-16,0-2-5 0,0 0-8 16,0-1-1-16,-8 3 6 15,3 4 9-15,5-1 0 16,0 4-8-16,-3 0-4 16,3 0-4-16,0 0-1 15,0 0-1-15,-5 0-2 16,5 0-1-16,-6 7 1 15,6 28-1-15,-5 24 2 16,2 15 3-16,-8 21 1 16,-3 10 1-16,-7 13-1 15,-9 12-3-15,-11 6 3 16,-11 9-3-16,11 0 0 16,-3-3-2-16,6-5-1 0,16-14 1 15,9-3-1 1,7-15 0-16,6-19-1 0,0-20 1 15,0-16-2-15,0-21-1 16,0-11-5-16,14-18-29 16,11 0-56-16,-4-40-53 15,-2-19-196-15</inkml:trace>
  <inkml:trace contextRef="#ctx0" brushRef="#br0" timeOffset="14872.1031">27957 1210 99 0,'-5'-10'14'15,"-3"3"-13"-15,2 1 2 16,1 1-2-16,5 3 8 16,-8 2 27-16,2-2 0 15,-7 2-4-15,4-3-9 16,-1 2-19-16,1-3-1 16,-2 1-2-16,3 0 1 15,8 2 17-15,-8 0 13 16,-3 1-3-16,3-3-4 15,3 0-11-15,-1 3 4 16,6-4 3-16,-8 4-8 0,8 0-3 16,-6 0-2-16,1 0 2 15,2 0 10-15,-2 0-4 16,5 0-5-16,0 0 1 16,0 0-4-16,0 0-3 15,0 26 1-15,19 20 19 16,41 25-3-16,24 16 3 15,42 21-4-15,24 12 3 16,13 3 3-16,15 9-10 16,-1 1-7-16,-5 0-6 15,2-4-3-15,-2-11-1 16,-28-13 0-16,-15-12 1 16,-29-12-1-16,-34-4 0 0,-14-4 0 15,-25-9-1-15,6 1 0 16,-9-10-6-16,-18-6-45 15,-6-16-140-15</inkml:trace>
  <inkml:trace contextRef="#ctx0" brushRef="#br0" timeOffset="15771.7874">27183 2886 44 0,'3'0'0'0,"-3"0"-13"16,11 0 4-16,-3 0 9 0,3 0 11 16,-3 0 45-16,-3 0 18 15,1 0-6-15,-3 0-27 16,-3 0-23-16,0 0 11 16,0 0 2-16,0 0-6 15,0 0-17-15,0 7-5 16,0 11-2-16,-9 5 0 15,-15 4-1-15,-3 3 1 16,8-4-1-16,10-3 0 16,4-4 2-16,5-8-1 15,0-3 3-15,0-6 3 16,0 1 22-16,33-1-2 16,18-2 3-16,15 0-1 0,18 0-4 15,17 0-1-15,27-12-6 16,20-17 4-16,15 1 0 15,14-4 6-15,6-1-4 16,-8 5-3-16,-4 5-5 16,-26 2-8-16,-14 6-4 15,-14 6-1-15,8 1-1 16,-7 8 0-16,-12 0-1 16,-2 0-1-16,-17 0 0 15,-11 0 0-15,-21 0 0 16,-3 0-1-16,-20 8-3 15,1-5-8-15,0 4-41 0,-6-2-48 16,-8-5-27 0,0 0-51-16</inkml:trace>
  <inkml:trace contextRef="#ctx0" brushRef="#br0" timeOffset="16756.0341">27303 2683 22 0,'-3'0'71'16,"-2"0"-65"-16,5 0 8 15,0 0 13-15,0 0 3 16,0 0 3-16,0 0 5 15,0 0-14-15,0 0-8 0,-6 0 5 16,1 0 7-16,-9 0 6 16,6 0-6-16,-3 0-9 15,8 0-4-15,-2 0-3 16,0 0-1-16,5 0 3 16,-3 0 6-16,3 0 0 15,0 0-7-15,0 0-3 16,0 0 0-16,27 0-5 15,39-6 7-15,7-3 2 16,4-7-2-16,-4 2 6 16,-13 2-1-16,-22 3-4 15,-19 5-7-15,-10 4 0 16,-9 0-4-16,0 0 0 16,0 28-1-16,0 15 3 15,-36 12-1-15,-8 1-3 0,4-2 0 16,15-10 0-16,25-11-5 15,0-12-41-15,14-21-106 16</inkml:trace>
  <inkml:trace contextRef="#ctx0" brushRef="#br0" timeOffset="17961.7706">28784 2447 376 0,'-28'-3'37'0,"15"3"-13"16,13 0 4-16,0 0-14 0,-6 0-7 15,6 0-3 1,0 0 15-16,0 0 8 0,0 3 4 15,0 14 0-15,0 2-11 16,14 8-5-16,19-6 1 16,-9 0-9-16,9-4-5 15,-6-1-2-15,-8-3 0 16,0-6-1-16,-2-1-8 16,7-4-45-16,-5-2-70 15,-5 0-57-15</inkml:trace>
  <inkml:trace contextRef="#ctx0" brushRef="#br0" timeOffset="18142.0333">28784 2447 155 0,'275'-30'230'0,"-302"28"-190"16,-1 2 9-16,-23 2 3 15,-15 28 8-15,-24 12-29 16,-11 5-21-16,11 0-10 15,17-10-3-15,35-8-17 16,38-16-128-16,0-13-261 16</inkml:trace>
  <inkml:trace contextRef="#ctx0" brushRef="#br0" timeOffset="19958.3052">27014 1847 85 0,'-19'0'7'16,"11"0"33"-16,-3 0 7 15,3 0-6-15,8 0 15 0,-14 0-12 16,3-4 7-16,8 2-15 15,3-1-14-15,0 1-11 16,0-1 3-16,0 1 6 16,0-5 19-16,28-3 6 15,32-3-4-15,0 5-8 16,-9 0-4-16,-18 8-5 16,-8 0-11-16,-25 0-7 15,0 31-2-15,0 25 1 16,-79 22-1-16,-33 16-2 0,-16 3-2 15,8-10 1 1,30-22-1-16,43-20 0 0,42-22-1 16,5-12-1-16,57-11-2 15,50 0 1-15,23-12 2 16,12-9 0-16,-22 1-10 16,-22 3-76-16,-27-1-142 15</inkml:trace>
  <inkml:trace contextRef="#ctx0" brushRef="#br0" timeOffset="20699.7798">28914 1221 181 0,'-5'0'89'0,"2"0"-75"16,3 0-1-16,-5 7-7 16,-1-4 8-16,-2-3 8 15,-3 0 19-15,-5 0 0 0,16 0-6 16,0 0-2-16,0 0 21 15,46-15 3-15,20 5-28 16,2 3-1-16,-11 4 4 16,-19 3-12-16,-24 0-11 15,-11 3-5-15,-3 26 0 16,0 9 1-16,-36 13-2 16,-16-1-1-16,6-15-1 15,27-18-1-15,19-13 0 16,0-4 0-16,65 0 0 15,34-9 1-15,-1 2 2 16,-19 7 1-16,-41 0 8 0,-38 45 0 16,-57 23 2-16,-96 17 8 15,-41-4-18-15,4-15-4 16,59-28-10-16,84-38-100 16,47-12-317-16</inkml:trace>
  <inkml:trace contextRef="#ctx0" brushRef="#br0" timeOffset="23752.1779">28036 3718 211 0,'-8'-3'76'0,"-3"2"-53"16,3-3 22-16,3-1-15 15,-9-5-2-15,9 7-6 16,-4-4-3-16,4 0 13 16,0 7-10-16,2 0 1 15,3 0 0-15,-6 0-5 0,6 0-7 16,0 0-8-16,0 3-2 16,0 26 0-16,0 14 1 15,0 4 2-15,0 6-1 16,0-5 0-16,0-2-1 15,0-17 0-15,0-11-1 16,0-17 1-16,0-1 2 16,9 0 8-16,21-19 6 15,10-20-11-15,7-19-6 16,-4-7-1-16,-15-1 0 16,-1-6-1-16,-13 5 0 15,-3 5 1-15,2 10 0 16,1 11 0-16,-14 10 0 0,13 11 0 15,-13 7 0 1,0 8 0-16,0 2 0 0,0 2-1 16,14-5 0-16,19-1 1 15,24-7 0-15,28-2 0 16,35-1 0-16,21-6 1 16,23 1 1-16,21-4-1 15,6-3-1-15,-3 7 0 16,-5 2-1-16,-30 8-11 15,-42 7-104-15,-31 3-107 16</inkml:trace>
  <inkml:trace contextRef="#ctx0" brushRef="#br0" timeOffset="24359.9506">28942 3563 256 0,'-33'0'86'0,"0"14"-69"16,-8 3 10-16,-5 5-4 16,-6 3 4-1,6 0-5-15,8-3 7 0,10-3 0 16,28-5-7-16,0-7-14 15,0-2 7-15,20 0 28 16,26 5-5-16,-5-1-8 16,-11 12-6-16,-8 1-5 15,-22 10-8-15,0 11-5 16,-33-4-3-16,-41-2-3 16,-10-12-1-16,5-17-14 15,27-8-38-15,14-6-45 16,29-15-44-16,9-7-89 15</inkml:trace>
  <inkml:trace contextRef="#ctx0" brushRef="#br0" timeOffset="24591.8389">28849 3574 272 0,'0'0'130'0,"0"-8"-96"15,65 5 59 1,20-1-45-16,13 4-23 0,19 0 0 16,14 0-25-16,3 0-2 15,2-12-115 1</inkml:trace>
  <inkml:trace contextRef="#ctx0" brushRef="#br0" timeOffset="31777.9489">18534 3454 281 0,'-5'0'31'16,"-9"0"-2"-16,9-2 33 16,-9-2-16-16,0-3-5 15,1 6-3-15,13-7 5 16,-8 6 3-16,-3 0-7 15,11 2-11-15,-6 0-4 16,-2 0-9-16,3 0-6 16,5 0-4-16,-22 0-1 15,-16 6-1-15,-14 22-1 0,-19 15-1 16,3 6-1 0,10 6 0-16,12 5 0 0,19-8 0 15,21-5-1-15,6-6 1 16,0-10-1-16,33-9-7 15,33-13-21-15,13-9-30 16,13 0-20-16,-2-18-50 16,-11-9-63-16</inkml:trace>
  <inkml:trace contextRef="#ctx0" brushRef="#br0" timeOffset="32091.9818">18829 3685 309 0,'-25'-1'16'0,"17"1"22"16,3-3 7-16,5 3-23 15,0 0-2-15,0 0 25 16,13 0-12-16,20 4-9 16,-9-1-1-16,17-3 1 15,11 0-2-15,14-19 1 16,-1-13 1-16,-13 4-7 15,-19 6-2-15,-14 9 0 16,-19 8 0-16,0-1 3 16,0 2-6-16,-47 4-11 15,-10 0-1-15,5 0-1 16,25 0-4-16,21 0-12 0,6 0-47 16,6 0-39-16,40 0-60 15,33-5-47-15</inkml:trace>
  <inkml:trace contextRef="#ctx0" brushRef="#br0" timeOffset="32339.4715">19595 3473 119 0,'0'-3'191'15,"0"3"-98"-15,-33 0-34 16,-13 5-9-16,-3 17-11 16,8-1-1-16,8 1-17 15,19-6-17-15,14-9-1 16,0-1-1-16,20-6 1 15,31 1 21-15,-4 3 21 0,-15 3-13 16,-18 9-12 0,-14 7-8-16,0 14-4 0,-46 9-2 15,-52-1-2-15,-1-10-4 16,15-17-4-16,46-12-26 16,38-6-93-16,0-9-114 15,71-25-142-15</inkml:trace>
  <inkml:trace contextRef="#ctx0" brushRef="#br0" timeOffset="33119.732">20178 3266 334 0,'-11'-6'42'0,"11"6"-5"16,0 0-5-16,0 0 0 16,0 6 13-16,20 14-12 15,26 12-1-15,0 8-6 16,6 2-6-16,-6 3-11 16,-13-6-7-16,-3-3-2 15,-3 0-1-15,1-8-6 16,-9-10-55-16,8-11-99 15,-13-7-170-15</inkml:trace>
  <inkml:trace contextRef="#ctx0" brushRef="#br0" timeOffset="33291.318">20702 3294 310 0,'-63'0'159'0,"-24"21"-126"16,-3 32 50-16,-30 11-43 15,-3 6-29-15,-2-3-10 16,32-9-1-16,28-7-5 16,46-15-11-16,19-14-84 15,13-18-141-15</inkml:trace>
  <inkml:trace contextRef="#ctx0" brushRef="#br0" timeOffset="33630.1512">21111 3400 377 0,'-8'-5'53'16,"8"0"3"-16,8 3 10 0,44-4-20 16,-1 1-17-16,-4 1-10 15,-14 2-11-15,-6 2-8 16,3 0 0-16,-3 0-9 15,0 0-52-15,-27 17-155 16</inkml:trace>
  <inkml:trace contextRef="#ctx0" brushRef="#br0" timeOffset="33787.8312">21084 3619 446 0,'0'0'125'0,"0"0"-100"0,38 0 20 16,35 1-40 0,17 3-5-16,-2-4-56 0,-9-4-299 15</inkml:trace>
  <inkml:trace contextRef="#ctx0" brushRef="#br0" timeOffset="34671.7382">22414 3141 231 0,'-8'-3'49'0,"8"3"-28"16,-19 0 10-16,8 0 20 15,3 0-5-15,8 0-23 16,0 0 6-16,0 0 3 15,0 0 13-15,38 0 3 16,-3 0-25-16,9 7-19 16,11 0-4-16,-4 1-1 15,7 2-33-15,-4-10-129 0</inkml:trace>
  <inkml:trace contextRef="#ctx0" brushRef="#br0" timeOffset="35339.9985">22960 3138 277 0,'-9'-1'57'16,"1"-2"-36"-16,-3 3 11 15,3 0-1-15,-3 0-13 16,11 0-6-16,0 0 2 15,-8 7 10-15,8 22 2 16,0 3-5-16,-5 8-9 16,5 4-3-16,0 1-5 15,0-8-3-15,0-2 1 16,0-15-2-16,0-11 0 0,0-4 1 16,0-5 1-16,19 0 4 15,8-25-4-15,-3-10-2 16,-2-4-4-16,-3-9-2 15,0 2 1-15,6-4 1 16,-11 5 3-16,-1 4 0 16,-7-4-4-16,2 4 2 15,-8 10 1-15,0 5 2 16,0 12 0-16,0 6 0 16,0 3 1-16,0 3 0 15,0-4 0-15,0-1 0 16,11 0 3-16,5-3 2 15,14 0 1-15,25-3 3 0,16 0 5 16,13 0 3-16,3-2-3 16,-2 5-4-16,-14 2-5 15,-11 2-5-15,-14 2-1 16,6 4 0-16,0 0-7 16,-14 0-35-16,-5 0-109 15,-20 0-281-15</inkml:trace>
  <inkml:trace contextRef="#ctx0" brushRef="#br0" timeOffset="35939.4784">23396 3080 194 0,'-19'5'76'0,"5"0"-71"16,3-1 4-16,11 0-1 16,0-2-5-16,0 0 0 15,0 1 1-15,-8 0 14 16,3-2 32-16,5 5 0 15,0 2 4-15,0-5 0 16,0 8-12-16,24-2-7 16,-2 2-10-16,-3 3-8 15,0 7-4-15,-5 3-1 16,-9 6-4-16,3 0-1 0,-8 2-1 16,0-2-2-16,0-4-2 15,0-9-1-15,0-3-1 16,0-12 1-16,-8-2-1 15,-11 0 0-15,-14 0-2 16,6 0-2-16,3 0-5 16,4-5-20-16,-1-5-26 15,10-1-17-15,3-6-17 16,2 4-34-16,6-7-72 16</inkml:trace>
  <inkml:trace contextRef="#ctx0" brushRef="#br0" timeOffset="36217.83">23319 3080 189 0,'0'0'48'0,"0"0"-20"15,0 0-17-15,0 0 0 16,0-2 28-16,0-3 11 15,0 2-4-15,11-2 2 16,25 3 2-16,16-4-9 16,-1 4-1-16,7-3-16 15,2 2 0-15,-9-2 0 0,1 1-17 16,-11-1-7 0,-3 5 0-16,9 0-10 0,-20 0-50 15,6 0-175-15</inkml:trace>
  <inkml:trace contextRef="#ctx0" brushRef="#br0" timeOffset="36853.9667">24538 2891 315 0,'0'-2'73'16,"0"-1"-29"-16,0 3 1 15,-3-3-9-15,-2 3-14 16,0 0-11-16,5 0 4 16,-9 0-5-16,-10 17-1 15,-8 17 21-15,-30 19 0 16,-22 15-8-16,-19 22-1 15,-25 17 3-15,3 7-4 0,-11 9-5 16,14-3-4-16,19-11-7 16,10-13-4-16,26-17 0 15,7-15 0-15,31-29-1 16,10-16-1-16,14-12-2 16,0-4-11-16,0-3-39 15,46 0-40-15,12-26-48 16,7-6-32-16</inkml:trace>
  <inkml:trace contextRef="#ctx0" brushRef="#br0" timeOffset="37325.9903">24195 3518 152 0,'0'0'161'16,"-33"0"-144"-16,3 0 28 15,11 0-15-15,11 0-18 16,0 0-9-16,2 0 6 16,6 0 9-16,0 0 9 15,0 0 3-15,0 0 18 0,6-12 16 16,40 3-17-1,14 1-17-15,-3 1-5 16,-21 5-4-16,-12-2 1 0,-2 4-4 16,-17 0-12-16,-5 15-2 15,0 21 2-15,-13 7-2 16,-45 6-3-16,9-5 1 16,6-7-2-16,29-15 0 15,14-8-1-15,0-10 1 16,33-4 0-16,5 0 2 15,-3 2 2-15,15 11 3 16,-23 11 0-16,-22 18 2 16,-5 14 6-16,-38 11 0 15,-71-3-1-15,-5-12-10 16,15-20-4-16,28-29-11 0,39-23-89 16,32-71-236-16</inkml:trace>
  <inkml:trace contextRef="#ctx0" brushRef="#br0" timeOffset="47007.7234">13817 5518 137 0,'-13'-7'127'0,"-1"7"-108"15,14 0 2-15,0 0-8 16,-6 0-3-16,6 0-4 15,0-2-1-15,0 2 5 16,0-4 1-16,0 3-6 16,0 1 7-16,0-3 14 15,0 3 3-15,0-6-5 16,0-4 9-16,14 1 18 16,51-4 6-16,12-2-19 15,10 7-11-15,-21-6-16 16,-15 7-10-16,-12 7-1 15,-7 0-9-15,-10 0-66 0,-17 0-109 16</inkml:trace>
  <inkml:trace contextRef="#ctx0" brushRef="#br0" timeOffset="47329.8525">14073 5744 258 0,'-8'0'163'16,"-5"0"-137"-16,13 0 39 16,0 0 0-16,13 0-22 15,20 0-25-15,0 0-15 16,5 6-3-16,8 5-3 16,1-6-68-16,4-5-263 15</inkml:trace>
  <inkml:trace contextRef="#ctx0" brushRef="#br0" timeOffset="48747.698">15270 5451 155 0,'-13'-3'134'0,"-6"1"-104"15,13 2-1-15,1 0-1 16,2 0-7-16,-8 0-5 0,11-4 10 15,0 2 9-15,0-7-1 16,0-3-3-16,0-3-5 16,57-1 0-16,12-8 8 15,21 0 2-15,-11 1-1 16,-3 1 6-16,-16 6-3 16,-33 11-10-16,-13 5-15 15,0 0-7-15,-14 29-3 16,0 27 1-16,-14 25 2 15,-52 13-4-15,-32 15-1 16,-8-2-1-16,2 1-1 16,31-11 1-16,26-25 0 15,47-24 0-15,0-21 0 0,69-20 0 16,40-7 0 0,21 0 1-16,-4-17 0 0,-20-1-1 15,-27 3 0-15,-21 2-3 16,-1 2-26-16,-16-2-83 15,5-3-126-15</inkml:trace>
  <inkml:trace contextRef="#ctx0" brushRef="#br0" timeOffset="49331.7974">17146 4797 162 0,'6'-17'116'0,"-6"9"-31"15,0-1-18-15,0 4-27 16,0 5-8-16,0-2-9 16,0 2 3-16,-6 0 3 15,-26 17-5-15,-23 30 14 16,-16 27-10-16,-13 25-13 15,-9 22-2-15,-5 25 1 0,19 13 1 16,8 2-3-16,24-12-6 16,28-15-6-16,19-23-1 15,0-18-2-15,11-22-6 16,30-20-10-16,-3-16-51 16,17-19-44-16,-3-16-78 15</inkml:trace>
  <inkml:trace contextRef="#ctx0" brushRef="#br0" timeOffset="49939.7595">17236 5074 108 0,'-13'-3'190'15,"-6"3"-172"-15,19 0-3 16,0 0 11-16,0 0 0 16,0-2-12-16,0-1 8 15,0 0 7-15,0-2-1 16,0-4 11-16,32-1 8 15,34-2-3-15,18-5-4 16,-2 7-5-16,0-3-7 16,-22 6-5-16,-27 4-17 0,-12 3-5 15,-15 0-1 1,-6 10 0-16,0 30 2 0,-66 14 0 16,-18 4-2-16,10 4 1 15,17-10-1-15,38-15 0 16,19-9-1-16,11-15 0 15,62-10 0-15,26-3 1 16,12-4 0-16,-2-18 0 16,-16 5 0-16,-19 9-4 15,-11 8-19-15,-17 0-72 16,-27 0-90-16,-19 5-189 16</inkml:trace>
  <inkml:trace contextRef="#ctx0" brushRef="#br0" timeOffset="50187.8231">17236 5678 312 0,'0'0'61'0,"0"0"16"16,60 0-9-16,25 0-17 15,21-12-19-15,17-6-10 16,-17-3 13-16,-8 4-18 16,-32 4-16-16,-1 13-1 15,-5 0-8-15,3 0-47 0,-22 0-119 16,-8 0-154 0</inkml:trace>
  <inkml:trace contextRef="#ctx0" brushRef="#br0" timeOffset="50749.8738">17506 5890 210 0,'-22'0'51'16,"12"0"-11"-16,1 0 5 16,4 0-10-16,-1 0-19 15,6 0 8-15,0 0-2 16,-2 0-13-16,2 0 1 15,0 0 7-15,-6 0 7 16,6 0 9-16,0 0 0 16,8-4 8-16,44 1 0 15,0 0-3-15,5 3-3 16,-21 0-13-16,-12 0-15 0,-18 0-4 16,-6 26 1-16,0 5 3 15,-6 6 0-15,-37-2-3 16,15-6-1-16,9-14-3 15,11-4-1-15,8-11 1 16,19 0-1-16,49 0 1 16,17-5 1-16,8 3 0 15,-22 2 0-15,-14 0 2 16,-22 32 4-16,-24 16 3 16,-11 4 3-16,-38 6-6 15,-47-10-7-15,6-18-5 0,14-23-34 16,27-7-56-16,30-24-60 15,8-23-111-15</inkml:trace>
  <inkml:trace contextRef="#ctx0" brushRef="#br0" timeOffset="51049.6263">18365 4994 306 0,'0'-17'148'0,"30"17"-107"16,25 0 34-16,-9 32-28 15,14 33 7-15,-16 32-3 16,-23 23 5-16,-21 29-9 15,-27 14-13-15,-57 6-7 16,-23-4-20-16,9-27-7 16,27-32-4-16,58-40-43 15,13-51-137-15,57-27-224 16</inkml:trace>
  <inkml:trace contextRef="#ctx0" brushRef="#br0" timeOffset="52091.7884">19688 4908 459 0,'-25'-10'15'0,"17"10"12"15,-6 0 14-15,-13 0-12 16,-17 7-3-16,-21 28-17 15,-20 19 5-15,-2 18 19 16,3 22-3-16,18 20-7 16,14 10-8-16,20 5-1 15,4-3-4-15,28-15-5 16,0-10-5-16,0-15 0 0,60-17-4 16,17-9-23-16,10-26-96 15,-13-22-213-15</inkml:trace>
  <inkml:trace contextRef="#ctx0" brushRef="#br0" timeOffset="52555.6073">19649 5261 466 0,'-19'-3'25'15,"19"3"-1"-15,11 0 39 16,27 0-12-16,11 0-28 16,9 0-17-16,-4 0-4 15,17 0-2-15,8 0-36 16,0-5-158-16</inkml:trace>
  <inkml:trace contextRef="#ctx0" brushRef="#br0" timeOffset="53013.7819">20369 5160 331 0,'-19'19'91'16,"0"12"-63"-16,19 4 31 15,0-6-33-15,0-12-17 16,19-5-5-16,14-12 0 16,-6 0 14-16,17-7 29 15,-12-15-10-15,9-7-19 16,-16-2-14-16,-11-8-2 0,-14 0-2 16,0-4 0-16,0 2-4 15,-11 6 2-15,-17 6 1 16,7 11 1-16,-9 3 0 15,21 5 1-15,9 5-1 16,0 1 2-16,0 3-1 16,0 1 0-16,0-6 1 15,14 0 1-15,38-5 2 16,19-3 8-16,16-2 4 16,6 0-1-16,10 0 4 15,-5-5-2-15,-13 5-7 16,-25 0-7-16,-8 3-4 0,-11 13-4 15,2 0-32-15,-15 0-117 16,4-4-229-16</inkml:trace>
  <inkml:trace contextRef="#ctx0" brushRef="#br0" timeOffset="53613.7004">20958 5066 128 0,'0'0'18'15,"-5"0"1"-15,-1 0 25 16,-2 0 5-16,-6 0 2 16,4 0 1-16,1 0-9 15,9 0-20-15,-5 0-13 0,5 0 2 16,0 0 5-16,-3 0 9 15,-8-3 2-15,11 1 1 16,-5-1-6-16,-3 3-6 16,2 0-4-16,6 0-3 15,-8 0-2-15,8 0-1 16,-5 0 0-16,-9 0-2 16,14 0 0-16,-6 16 2 15,6-2-2-15,0 0-3 16,0 0 2-16,20-1-1 15,23-3 6-15,-7 4 14 16,10 4-3-16,-13-2-1 16,-1 12 4-16,-18 7-4 15,-14 3-5-15,0 0-5 16,0-7-7-16,-27-6-2 0,0-12-3 16,7-13-14-16,1 0-30 15,11-16-33-15,8-22-65 16,0 0-22-16,0 2-77 15</inkml:trace>
  <inkml:trace contextRef="#ctx0" brushRef="#br0" timeOffset="53734.4332">20958 5066 151 0</inkml:trace>
  <inkml:trace contextRef="#ctx0" brushRef="#br0" timeOffset="53883.7258">20958 5066 151 0,'8'36'121'0,"-27"-37"-96"0,19-2 19 0,-8-2 2 16,8 3-10-16,0-3-3 15,0 0 21-15,8 0-6 16,39 0-14-16,24-3-5 16,13 1 2-16,1 0-6 15,-6-1-9-15,-14 1-11 16,-5 4-5-16,5-1-1 15,-7 4-38-15,-4 0-127 16,-16 0-239-16</inkml:trace>
  <inkml:trace contextRef="#ctx0" brushRef="#br0" timeOffset="54205.2003">20102 5732 364 0,'0'2'67'0,"19"0"-15"0,79-2 35 16,44 0-2-1,38-21-25-15,30-9-26 0,-14-7 16 16,-13 2-17-16,-33 4-12 16,-33 6-12-16,-19 6-9 15,-32 8-2-15,-6 0-12 16,-14 8-50-16,0 3-77 16,-32 0-69-16,-14 7-155 15</inkml:trace>
  <inkml:trace contextRef="#ctx0" brushRef="#br0" timeOffset="54739.0051">20620 6024 179 0,'-14'0'23'0,"6"0"25"16,-3 0 0-16,3 0-15 0,8 0-9 15,0 0 20-15,0 0 1 16,0 0 3-16,0 0-1 16,0 0-8-16,14-2 21 15,32 0-4-15,1-2-9 16,-9 4-1-16,-19 0-13 16,-6 0-25-16,-13 0-6 15,0 19-1-15,0 7 2 16,0 0-1-16,-13-4-2 15,5-12 0-15,8-8 0 16,0-2-2-16,40 0 2 16,26 0 2-16,13 0 0 15,-14 0-1-15,-18 0 1 0,-9 5 2 16,-30 28 2-16,-8 14 3 16,-41 5 0-16,-57-2-9 15,-6-17-4-15,20-21-40 16,29-12-62-16,36-28-120 15</inkml:trace>
  <inkml:trace contextRef="#ctx0" brushRef="#br0" timeOffset="55083.5135">22270 4700 511 0,'0'15'38'0,"32"50"37"16,20 20 11-16,-19 23-23 16,-33 28-9-16,0 22-21 0,-60 15 3 15,-57-3-16-15,-25-16-17 16,3-24-3-16,41-26-13 16,46-52-100-16,52-52-240 15</inkml:trace>
  <inkml:trace contextRef="#ctx0" brushRef="#br0" timeOffset="58053.7229">23287 5491 109 0,'-17'-6'168'0,"1"2"-143"16,2 4 20-16,6-3-3 15,-3 1-10-15,9 2-15 16,2-2 0-16,0-2 5 16,0 0-6-16,0 1 3 15,8-7 9-15,57-2 6 16,28-6 4-16,5 0-14 15,-13 9-9-15,-20 1 1 16,-13 2-11-16,-25 3-5 16,-2 3 0-16,-12 0-8 15,6 4-36-15,-19 23-87 0,0-3-196 16</inkml:trace>
  <inkml:trace contextRef="#ctx0" brushRef="#br0" timeOffset="58248.8155">23442 5748 416 0,'0'-9'98'0,"19"4"-27"16,47 5 14-16,7-5-57 15,6 0-5-15,0 0-12 16,-2 1-11-16,2 3-6 0,-6 1-56 15,-15-6-134-15</inkml:trace>
  <inkml:trace contextRef="#ctx0" brushRef="#br0" timeOffset="64571.3002">24503 5215 211 0,'-11'-1'50'16,"8"-3"-8"-16,-2 4-18 15,-1 0-14-15,6 0-5 16,-5 0-3-16,5 0-2 15,-3 0 1-15,-8 0-1 16,-8-6 5-16,11 3 14 16,-6-3 22-16,3 6-4 0,11 0-6 15,0-3-11-15,0 3-9 16,0 0-4-16,0 0-3 16,-2 0-1-16,2-2 0 15,0 2 2-15,0-3 2 16,0 3 6-16,0-2 0 15,0-1-3-15,46-1 17 16,41 1 26-16,11 3-25 16,1-4-8-16,-9 4-11 15,-36 0-7-15,-10 0-2 16,10 0-10-16,-21 7-75 16,-9-7-194-16</inkml:trace>
  <inkml:trace contextRef="#ctx0" brushRef="#br0" timeOffset="65231.563">25580 4858 207 0,'0'-6'30'15,"0"4"17"-15,-8 0-7 16,2-4-3-16,-7 5-2 0,7-5 3 15,6-1 5-15,0-1-4 16,6-1 2-16,26-5-4 16,-4 4-9-16,2 3-1 15,-22 6-6-15,5-2-11 16,1 3-3-16,-3 0-3 16,8 0-1-16,-11 3 0 15,0 21-1-15,-8 5-1 16,0 11 0-16,0 4 0 15,-35 2 0-15,-3-8 0 16,19-7-1-16,5-16 0 16,14-5 0-16,0-8-1 0,5-2 0 15,55 0 1-15,14 0 0 16,11 0-1-16,-20 0-1 16,-13 0-4-16,-6 0-36 15,0 0-52-15,-13-2-58 16,-14-15-235-16</inkml:trace>
  <inkml:trace contextRef="#ctx0" brushRef="#br0" timeOffset="65485.3673">26365 4726 297 0,'-14'-5'80'0,"1"3"-40"15,7-2-11-15,6 4-7 16,-8 0-4-16,3 26 22 16,-1 17 8-16,-13 8-27 15,-8 14-3-15,-19 8-4 16,-6 6-5-16,-14 7-3 16,6-7-4-16,22-1-2 15,11-14-3-15,21-12-14 16,6-12-106-16,0-22-176 15</inkml:trace>
  <inkml:trace contextRef="#ctx0" brushRef="#br0" timeOffset="66565.6112">26600 5109 170 0,'-6'0'111'0,"1"-3"-84"16,-4-1 0-16,-1 0 1 16,1 2 3-16,-2-1 4 15,3-2 1-15,8 5-5 16,-5 0-11-16,5 0-5 15,0 0-6-15,0 0-5 16,0 10-2-16,0 24 10 0,0 8 7 16,0 5-10-16,0 4-3 15,0-5 0-15,0-5-2 16,5-9-1-16,3-12-2 16,3-14 0-16,8-6 1 15,17-12 6-15,8-29 13 16,10-16-19-16,-2-13-2 15,-22-9-1-15,-17-3-1 16,-13 8-1-16,0 3 1 16,0 15 1-16,0 13 1 15,0 14-1-15,-13 10 1 16,2 7 0-16,6 1 0 16,5 3 0-16,0-1 1 15,0 6-1-15,0-7 0 16,32-2 1-16,34-1 3 0,10-2 1 15,22 3 7-15,19-4 9 16,3 5-4-16,-13-2-9 16,-9 2-5-16,-22 4-2 15,-10 7-1-15,-6 0-14 16,-22 0-64-16,-16 0-125 16</inkml:trace>
  <inkml:trace contextRef="#ctx0" brushRef="#br0" timeOffset="66963.5402">27251 4988 100 0,'-73'27'311'0,"-1"9"-284"15,36-1 16-15,13-5-27 16,25-14-11-16,0-16-3 16,44 0 10-16,30 0 22 15,15 0 11-15,-9 0-8 0,-15 0 0 16,-30 13-2-16,-10 9-9 15,-17 13-14-15,-8 8-5 16,-8 7 0-16,-63-1-4 16,-11-10-3-16,-2-5-5 15,21-20-5-15,17-14-40 16,18 0-21-16,23-19-23 16,5-5-32-16,0-11-20 15,25 0-91-15</inkml:trace>
  <inkml:trace contextRef="#ctx0" brushRef="#br0" timeOffset="67181.5507">27303 4936 417 0,'0'-5'40'0,"0"3"11"16,52-4 0-16,38-2-9 15,-3 1-6-15,22-3-13 16,-8-1-8-16,8 1-7 16,-22 4-8-16,-2 1-1 15,-6 5-18-15,-27 0-87 16,-11 0-111-16</inkml:trace>
  <inkml:trace contextRef="#ctx0" brushRef="#br0" timeOffset="67661.5958">25528 6035 359 0,'76'-15'54'0,"55"-5"19"16,41-11 0-16,49-5-3 16,35-10-5-16,33 7-18 15,-5-2-9-15,-3 11-5 0,-39 7-14 16,-40 5-11-1,-44 4-7-15,-41 4-1 0,-32 5-5 16,-39 5-21-16,-5 0-53 16,-16 0-61-16,-25 0-147 15</inkml:trace>
  <inkml:trace contextRef="#ctx0" brushRef="#br0" timeOffset="68417.6055">27118 6038 282 0,'0'0'34'15,"0"0"15"-15,8 0-1 16,-3 0-12-16,3 0 7 16,-8 0-17-16,0-1-2 15,0-4 7-15,0 2-5 16,0 1-4-16,0-1-1 15,-32 1 2-15,-15-4-9 16,-26 6-9-16,-25 0-4 16,-11 0 1-16,2 8-2 0,4 19 2 15,10 6-2-15,14 7 1 16,13 2 2-16,25 5-2 16,9-5 5-16,32-4 1 15,0-8-4-15,13-12-1 16,61-11-1-16,24-7 2 15,28-16 7-15,15-26-5 16,-10-13-1-16,-5 1 9 16,-34 4 6-16,-26 11-1 15,-20 14-4-15,-32 17-6 16,-14 8-4-16,0 0-1 16,0 28-3-16,-22 19 1 15,-30 15 1-15,0 11 0 0,-2 4-1 16,5-4 2-1,8 5 2-15,3-6 0 0,16-13-4 16,8-10-1-16,14-14-4 16,0-14-15-16,0-19-78 15,14-2-134-15</inkml:trace>
  <inkml:trace contextRef="#ctx0" brushRef="#br0" timeOffset="70067.444">25855 4686 17 0,'0'-2'40'16,"0"-3"-31"-16,0 2-6 16,0 1-2-16,0-5 25 15,0 1-5-15,0-1-17 0,0-2 20 16,0 3 27-16,0 1-14 15,0-1 0-15,0 6-5 16,-8-4-16-16,3 1-1 16,-9 2 0-16,8-3 2 15,-2 1-3-15,8 3-2 16,0 0 2-16,-5-2 0 16,-3 2 1-16,2 0 4 15,6 0-7-15,0 0-4 16,0 0-3-16,-5 5 3 15,-9 24 20-15,6 7-3 16,-11 7-7-16,-6 5-2 0,-10-5-3 16,-3 0-5-1,5-7-5-15,8-7-2 0,12-12 0 16,5-10-1-16,8-7 0 16,0 0 0-16,0 0 0 15,0-11 3-15,0-6-1 16,0-2-1-16,0-2-1 15,0 0 0-15,0-2 0 16,27-5 0-16,6 1 0 16,-1-4 0-16,1 3 0 15,-14 4 0-15,-5 6 1 16,-9 2-1-16,-2 12 0 16,-3-1 4-16,0 3 6 15,0 2 9-15,0 0-5 0,0 0-9 16,0 0-3-16,0 0-1 15,0 0-1-15,0 0 0 16,0 0 0-16,0 11 0 16,0 17 4-16,-14 5 1 15,1 1 0-15,-15 1-2 16,9 0-1-16,0-4-1 16,6 3 0-16,-6-8-1 15,10-5 0-15,4-12 0 16,5-3 0-16,0-6 1 15,0 0-1-15,0 0 1 0,0 0 1 16,0-3 2 0,19-18 5-16,14-2-7 0,5-3-1 15,-11-1 0-15,6 1-1 16,-14 4 0-16,3 2 1 16,-17 6-1-16,1 4 3 15,-6 8 0-15,0 2 1 16,0 0-1-16,0 0-1 15,0 0-2-15,0 0 0 16,0 0 1-16,0 0 0 16,0 0 1-16,0 0 1 15,0 0-1-15,0 11-1 16,-11 10 0-16,-11 6-1 16,11 1 0-16,-11 3 0 15,3 5 1-15,0 1-1 0,-3-1 0 16,-2-1 0-16,18-2 0 15,4-10 0-15,-9-11 0 16,11-7 0-16,0-5 0 16,0 0 0-16,0 0 1 15,0 0-1-15,0 0 2 16,0 0-2-16,0 0-1 16,0 0 1-16,19-3 0 15,27-9 0-15,14 0 0 16,5-5 0-16,6 10 1 15,-5-1-1-15,-1 5 0 16,-24 3 0-16,-3 0 0 0,0 0 0 16,-5 3-1-16,0 9-1 15,-11 2-13-15,16-1-54 16,-19-4-86-16,-11-8-139 16</inkml:trace>
  <inkml:trace contextRef="#ctx0" brushRef="#br0" timeOffset="70661.548">26338 4749 185 0,'-6'-5'105'16,"-2"4"-75"-16,3 1-13 16,-1-2-1-16,-2-1 0 15,3 3 6-15,-1-2 4 16,3 2-7-16,3 0-8 16,-5 17 22-16,-9 14 11 15,14 8-13-15,-13 15-1 0,-4 11-5 16,-10 15 2-1,-6 14-6-15,-8 4-9 0,3-7-10 16,19-7-2-16,11-15-4 16,8-16-52-16,0-24-191 15</inkml:trace>
  <inkml:trace contextRef="#ctx0" brushRef="#br0" timeOffset="79775.2509">5978 8174 18 0,'0'0'21'0,"0"0"8"0,0 0-8 16,0 0 8-1,0-2 0-15,0 1 2 0,0-3-6 16,0 4-8-16,0 0-12 15,0 0-3-15,0 0 2 16,0 0 3-16,0 0 10 16,0-6 9-16,0 6-5 15,0-1-4-15,-11-2-5 16,11 3-1-16,-13 0 7 16,4 0 2-16,-2 0 0 15,9 0-8-15,2-3-2 16,0 3 0-16,-11 0 4 0,11 0 2 15,0 0 3 1,-8 0-2-16,8 0-3 0,0 0-6 16,0 0-4-16,0 0 0 15,0 0-2-15,0 0 3 16,0-2 2-16,0-3 7 16,0-4 4-16,19-3 5 15,46 0 16-15,3 1-19 16,11-4-11-16,-21 6-7 15,-17 3-2-15,-3 1-1 16,-6 5-18-16,-12 0-74 16,-20 0-150-16</inkml:trace>
  <inkml:trace contextRef="#ctx0" brushRef="#br0" timeOffset="80195.4009">6093 8377 295 0,'-3'0'83'16,"3"0"-50"-16,0 4 51 16,22 3-39-16,24-2-24 15,-2 0-15-15,2 1-6 16,19-5-2-16,-5-1-80 0,-13-12-226 16</inkml:trace>
  <inkml:trace contextRef="#ctx0" brushRef="#br0" timeOffset="85077.4428">7767 7340 50 0,'0'-3'0'16,"0"3"0"-16,0 0 0 15,0-2 0-15,0 1 2 16,0-3 0-16,0 4 0 15,0-3 0-15,0 3 46 16,0-2-14-16,0 2-31 16,0-6-3-16,0 5 2 15,0-2 18-15,0 0 23 16,0 3-3-16,0 0-10 0,0 0-9 16,0-4-8-16,0 4-6 15,-6 0 1-15,1 0 11 16,5 0 7-16,-6 0-6 15,4-3-7-15,2 3 1 16,-6-2-8-16,6 0-2 16,-5 2 5-16,5-3 3 15,0 3 1-15,0-2-1 16,0-1-3-16,0-1 8 16,0-4-3-16,0-2 9 15,5-6-6-15,28 1-1 16,24-4-3-16,9-1 1 0,13 1 8 15,13 1 0 1,7 5-4-16,-20 6-7 0,-19 3-5 16,-28 4-4-16,-21 0-2 15,-11 0 0-15,0 9 1 16,0 24 2-16,-11 14 4 16,-54 7 0-16,-14 11-5 15,5 5-2-15,3-8 0 16,25-14 0-16,27-9-1 15,19-17 0-15,0-10 0 16,76-9 1-16,39-3 1 16,13 0 0-16,6-6 0 15,-9-3-1-15,-30 1-1 16,-10 8 1-16,-31 0-16 16,-21 0-96-16,-14 0-99 0</inkml:trace>
  <inkml:trace contextRef="#ctx0" brushRef="#br0" timeOffset="85737.3989">9217 7221 96 0,'6'-12'135'16,"-6"2"-91"-16,0 0 21 15,0 3-16-15,0 1-11 16,0 5-8-16,0 1-8 16,0 0-12-16,0 0-2 15,0 0-3-15,0 26 3 16,0 19 8-16,-47 12-1 0,-10 15-6 15,-8 8-5-15,5-1-1 16,8-6 1-16,33-12 0 16,19-19-2-16,0-15-1 15,52-14 1-15,27-13 0 16,5 0 0-16,1 0-2 16,-12-15 1-16,-15 9-1 15,-12-3-1-15,-13 7-22 16,-14 2-76-16,-19 0-70 15</inkml:trace>
  <inkml:trace contextRef="#ctx0" brushRef="#br0" timeOffset="86076.0596">8934 7441 181 0,'2'0'47'15,"37"-3"27"-15,7-2 10 0,25-3-32 16,27-3-3-16,14 1-1 16,-6-2-14-16,-10 10-20 15,-17 2-14-15,-19 0 0 16,-9 0-22-16,-4 0-58 16,-9 0-64-16</inkml:trace>
  <inkml:trace contextRef="#ctx0" brushRef="#br0" timeOffset="86509.6332">10142 7406 99 0,'0'0'253'16,"-28"0"-227"-16,1 0-1 16,-11 19-9-16,-8 2-5 15,-6 8 0-15,0-2 3 16,6 6 1-16,-6 3 5 16,11 4 4-16,8-1-10 15,14-5-8-15,5-11-4 16,14-15-1-16,0-8-1 0,33-7 2 15,41-29 3-15,10-9-4 16,1 3-1-16,-14 12 0 16,-25 8 1-16,-10 16-1 15,-26 6 0-15,-10 6 0 16,0 28 2-16,0 7 6 16,-27 5 8-16,-11-2-5 15,11-7-10-15,16-10-1 16,11-10-8-16,0-9-16 15,13-8-64-15,39 0-74 16,0-17-128-16</inkml:trace>
  <inkml:trace contextRef="#ctx0" brushRef="#br0" timeOffset="86801.3562">10559 7539 386 0,'-33'0'46'15,"19"7"-25"-15,-5 18 16 16,0 0-2-16,11 0-14 16,3-5-13-16,5-11-5 15,0-9-1-15,8 0 1 16,57-11 3-16,20-21-1 16,18-1 1-16,-10 5 4 15,-14 17 9-15,-8 11 2 16,-30 0-9-16,-16 15-9 15,-25 20 0-15,0 4 1 0,-6 1 0 16,-21-1-4-16,8-13-6 16,19-11-28-16,0-11-80 15,22-4-23-15,35 0-36 16</inkml:trace>
  <inkml:trace contextRef="#ctx0" brushRef="#br0" timeOffset="87101.317">11497 7390 234 0,'-6'0'75'15,"6"0"-32"-15,0 0 12 16,0 0-3-16,25 5 3 16,16 14-30-16,-3 5 0 15,3 2-2-15,2 3-15 16,-15 2-6-16,-9 2-2 16,0-5 0-16,3-2-2 15,-3-6-5-15,-6-12-78 16,-2-8-102-16</inkml:trace>
  <inkml:trace contextRef="#ctx0" brushRef="#br0" timeOffset="87275.3926">11903 7360 101 0,'-71'10'330'15,"-22"34"-301"-15,9 24 29 16,-22 5-27-16,-3-2-27 15,16-2-4-15,25-21 0 16,38-13-15-16,21-26-94 16,9-9-169-16</inkml:trace>
  <inkml:trace contextRef="#ctx0" brushRef="#br0" timeOffset="88091.4434">7827 8274 62 0,'0'-5'78'0,"0"2"-30"16,0 3-11-16,0-1 10 16,0-2-8-16,0-4 3 15,22 0-1-15,29 0-3 16,26-2-5-16,37 0 2 16,69 0 18-16,73-1-1 15,96 1 6-15,92-12-9 16,61-4-12-16,21-5 8 15,-27-4-20-15,-60-2-10 16,-79-3-8-16,-93 7-3 16,-76 6-2-16,-60 12-1 15,-47 5-1-15,-18 8 0 0,-12 1-3 16,-15 0-12-16,-7 1-27 16,-4 15-48-16,-28-2-98 15,0-9-126-15</inkml:trace>
  <inkml:trace contextRef="#ctx0" brushRef="#br0" timeOffset="89081.3704">7977 8669 66 0,'0'0'47'0,"0"0"-21"16,0 0 6-16,0 0 5 15,0 0 5-15,0-4-1 16,-6-4 20-16,1 0-28 16,5 6-15-16,0-3 2 15,0 1 0-15,0 0 4 16,0 0 2-16,0 4-1 16,0-1-12-16,0 1-4 15,0 0 1-15,0 0-3 16,0 0 5-16,0 0-2 0,-8 0-3 15,8 0-4-15,0 7-2 16,-14 29 7-16,0 21 13 16,-16 13-2-16,-16 5-6 15,-6 2-9-15,11-5-4 16,14-20 0-16,27-14-8 16,0-27-72-16,8-11-243 15</inkml:trace>
  <inkml:trace contextRef="#ctx0" brushRef="#br0" timeOffset="89847.66">8386 8959 177 0,'-14'0'91'0,"0"0"-53"0,-5 0 15 16,19-2-15-16,0-4 5 16,0-1 12-16,47-3-5 15,37 0 2-15,9 1-10 16,2 3-15-16,-2 6-22 16,-14 0-5-16,6-3-14 15,-20-3-72-15,-5-14-190 16</inkml:trace>
  <inkml:trace contextRef="#ctx0" brushRef="#br0" timeOffset="90537.3518">9951 8704 258 0,'-19'0'73'0,"-3"0"-54"16,11 0 6-16,-3 16-8 15,-13 5-9-15,-6 4-4 16,-13 8 13-16,-6 13 5 16,-13 5-10-16,-1 10-7 15,1-1-2-15,5-4-2 16,16-4-1-16,31-16 1 16,13-4-1-16,0-15 2 15,32-8-1-15,34-5 8 16,18-4 15-16,14 0-13 15,-5 0-8-15,-3 0-2 0,-24 0-1 16,-1 0-1-16,-13 0-7 16,-11 0-65-16,-22 0-107 15</inkml:trace>
  <inkml:trace contextRef="#ctx0" brushRef="#br0" timeOffset="90851.3453">9569 8911 301 0,'41'-5'30'0,"33"-1"49"16,21-6-33-16,3 4-18 15,9-5 3-15,-9 1-17 16,-25 2-13-16,4 2-1 16,-26 5-5-16,-4-1-23 15,5 2-40-15,-12 2-49 16,4 0-99-16</inkml:trace>
  <inkml:trace contextRef="#ctx0" brushRef="#br0" timeOffset="91293.1575">10769 8790 61 0,'-11'0'214'0,"-5"0"-183"16,-4 0 8-16,-12 0 0 16,2 5-6-16,-11 12-9 0,-11 8 1 15,0 10 5 1,-8 4-3-16,0 7-12 16,3-1 5-16,16-7 1 0,14-3-6 15,21-7-9-15,6-10-4 16,0-11 0-16,0-7 0 15,28 0 1-15,32-27 4 16,16-8-4-16,-8-6-2 16,-5 4-1-16,-11 8 0 15,-11 7 1-15,-22 12-1 16,-11 6 0-16,-8 4 0 16,0 0 0-16,0 4 0 15,0 19 0-15,-14 1 0 0,-5-2 1 16,11-3-1-1,-3-11 0-15,11 1-1 0,0-2-2 16,25-7-16-16,26 0-73 16,4 0-10-16,8-7-8 15,-9-7 9-15</inkml:trace>
  <inkml:trace contextRef="#ctx0" brushRef="#br0" timeOffset="91617.2914">11066 8874 222 0,'0'-7'102'0,"-8"5"-29"16,8 2-14-16,-6 0-24 0,6 0-19 16,-2 0-7-1,-9 7 13-15,3 17 7 0,-3 10-5 16,-17-2-4-16,9 2-4 16,6-12-10-16,7-9-6 15,6-13 0-15,0 0 1 16,44-16 2-16,43-20 0 15,11 1-2-15,6 7 5 16,-17 8 9-16,-16 12-5 16,-25 8 0-16,-21 0-5 15,-20 15 1-15,-5 19-1 16,0 4 3-16,-5 2-7 16,-20-9-1-16,12-10-3 15,13-5-4-15,0-16-34 16,0 0-57-16,43-10-58 0,4-24-55 15</inkml:trace>
  <inkml:trace contextRef="#ctx0" brushRef="#br0" timeOffset="92059.4075">11903 8550 9 0,'-19'0'279'16,"5"0"-266"-16,9 0 1 15,2 0 6-15,-8 0 2 16,3 0-6-16,8 0 10 15,0 0 28-15,0-7 13 16,0-1-11-16,41 2-13 16,-16 5-10-16,2-2-6 15,-14 3-17-15,-7 0-6 16,-6 0-2-16,0 21 1 16,0 12 0-16,-19 10 0 15,-14-4 0-15,14 1-2 16,5-12 0-16,14-6-1 15,0-9 0-15,0-11 0 0,14-2 1 16,24 0 0-16,0 0-1 16,3 0-4-16,-8 0-29 15,13 0-50-15,-8 0-70 16,-5-7-100-16</inkml:trace>
  <inkml:trace contextRef="#ctx0" brushRef="#br0" timeOffset="92359.6127">12407 8649 0 0,'0'0'381'0,"-24"0"-333"16,24 1 41-16,0 18-35 16,49 1-21-16,11-3-5 15,8-3-10-15,-5 2-12 16,2-1-5-16,-10-2-1 16,-3 1 0-16,-6 2-4 15,-13-9-7-15,5 4-55 16,-11-11-84-16,6 0-141 0</inkml:trace>
  <inkml:trace contextRef="#ctx0" brushRef="#br0" timeOffset="92539.1704">13005 8586 304 0,'-66'0'196'15,"-2"28"-116"-15,-17 27 25 16,-26 10-46-16,-17 0-52 15,-6 3-4-15,6-11-3 16,21-11-1-16,50-14-5 16,49-16-13-16,8-16-87 0,27 0-192 15</inkml:trace>
  <inkml:trace contextRef="#ctx0" brushRef="#br0" timeOffset="108567.1598">9708 3519 39 0,'-14'0'199'16,"1"0"-145"-16,7 0-11 15,6 0-15-15,0 0-12 16,0 0-8-16,0 0-4 16,0 0 5-16,0 0 4 15,0 0-3-15,0 0 7 16,0 0 5-16,0 0-7 15,0 0-2-15,0 0 2 16,0 0 1-16,0 0-1 16,0 0-3-16,0 0 2 0,0 0 8 15,0 0-6 1,0 0-2-16,0 0-3 0,0 0-4 16,0 0-1-16,0 0-3 15,0 0 2-15,0 0 3 16,0 0 4-16,0 0-1 15,0 0 2-15,-13 5-7 16,5 20-3-16,-11 17-2 16,-20 24 6-16,-7 25-5 15,-25 16-1-15,0 16 0 16,-2 1-1-16,13-10 0 16,21-28-2-16,20-33 2 15,11-19-3-15,8-20-4 16,0-4 1-16,33-5-1 15,27-5 3-15,11 0 3 0,13 0-2 16,-10 0 2-16,-9 0 0 16,-18-2-2-16,-23-1-7 15,-16 3-23-15,-8-2-38 16,9 2-42-16,-9 0-108 16</inkml:trace>
  <inkml:trace contextRef="#ctx0" brushRef="#br0" timeOffset="109009.347">9073 3951 214 0,'11'-4'17'0,"-9"1"43"16,-2 3-19-16,0-2-27 0,0 2 13 15,0 0-3-15,0 0-8 16,0 0 0-16,11 0 0 16,11 0 14-16,3 0-1 15,16 0-2-15,-3 0-3 16,14-3 5-16,13-7-11 16,3-4 1-16,3 6-2 15,-19-2-10-15,-14 5-5 16,-5 3-2-16,-20 2-1 15,7 0-15-15,-1 0-85 16,-6 0-137-16</inkml:trace>
  <inkml:trace contextRef="#ctx0" brushRef="#br0" timeOffset="109557.0967">10035 3915 218 0,'0'0'54'16,"0"0"-2"-16,0 0 1 15,0 0-17-15,0 0-2 0,0 0-6 16,0 0 0-1,-5 0 4-15,5 0-11 0,-8 0-3 16,8 0-1-16,-14 11-10 16,0 7-4-16,-10 11 8 15,-3 9 0-15,-6 7-5 16,0 4-1-16,9 2 2 16,-4-4 7-16,17-3-5 15,9-15-5-15,2-5-2 16,0-16-2-16,0-8 0 15,0 0 0-15,32-6 2 16,20-24-1-16,-5-5-1 16,-1 2 0-16,-13 3-2 15,-6 12 2-15,0 1-1 0,-16 12 1 16,-11 3 0-16,0 2 1 16,0 0-1-16,0 0 3 15,8 11 4-15,-8 11 9 16,6 2-7-16,-6 0-2 15,0-4-5-15,5 1-2 16,-2-7-3-16,8 0-7 16,2-7-18-16,1-7-44 15,13 0-61-15,17 0-37 16,2-15-63-16</inkml:trace>
  <inkml:trace contextRef="#ctx0" brushRef="#br0" timeOffset="109917.0308">10507 4051 261 0,'0'0'44'0,"0"0"18"16,0 0-10-16,0 0-7 16,0 0-12-16,0 13-6 15,0 11-3-15,-5 3-2 16,-1 3-7-16,3-5-8 15,3-10-4-15,0-8-2 16,0-7 1-16,0 0 1 16,28-14 3-16,32-16-3 0,5-8-2 15,1 8 3-15,-4 10 3 16,-15 11 5-16,-12 4 7 16,-16 5-4-16,-8 0-6 15,-3 10 3-15,-8 16-3 16,14 7-5-16,-3 2-4 15,2 0-2-15,6-4-12 16,9-14-17-16,4-6-51 16,15-5-42-16,-1-6-22 15,-2 0-135-15</inkml:trace>
  <inkml:trace contextRef="#ctx0" brushRef="#br0" timeOffset="110217.2967">11221 3900 225 0,'0'0'106'0,"0"0"-74"15,14 0 59-15,13 0-28 16,-2 5-13-16,8 12-21 15,-1 3-3-15,9 7-4 16,-16 4-9-16,2 7-6 16,-2-1-3-16,-4 3-4 0,-10-5-1 15,8 0-1-15,-5-7-11 16,-6-9-16-16,-2-9-50 16,2-8-44-16,-8-2-15 15,0 0-79-15</inkml:trace>
  <inkml:trace contextRef="#ctx0" brushRef="#br0" timeOffset="110440.7704">11674 3860 127 0,'-38'0'225'15,"-3"19"-194"-15,8 16 50 16,-8 11-5-16,-10 12-20 0,-7 6-14 15,-7 10-15-15,-1-5-8 16,6-5-10-16,14-16-8 16,19-21-1-16,27-15-12 15,0-12-20-15,3 0-72 16,76-15-43-16,-3-14-109 16</inkml:trace>
  <inkml:trace contextRef="#ctx0" brushRef="#br0" timeOffset="110852.8871">11955 3877 158 0,'0'0'159'16,"0"0"-122"-16,0 0 34 16,0 0-12-16,27-9-20 15,11-4-6-15,0 0-15 16,-2 0-6-16,-12 6-11 16,-2-1-1-16,-11 7-14 15,8-3-56-15,3 4-74 16,-11 0-214-16</inkml:trace>
  <inkml:trace contextRef="#ctx0" brushRef="#br0" timeOffset="111062.9037">12028 4080 24 0,'0'0'345'0,"0"2"-310"16,0-2 59-16,30 0-34 16,11 0-32-16,6 0-20 15,-9-8-8-15,-3-8-2 16,14 1-36-16,-21 8-96 16</inkml:trace>
  <inkml:trace contextRef="#ctx0" brushRef="#br0" timeOffset="111933.0904">10003 3957 87 0,'0'0'22'16,"0"-3"31"-16,0 0-19 15,0-1 3-15,0-1-5 16,19-2-3-16,-11-2 9 16,5 2-5-16,12 2-1 15,-17 5-8-15,-2 0-7 16,-1 0-3-16,3 0 2 0,3 5 3 15,-3 18 5 1,-2 6-12-16,-6 8-6 0,0 1-1 16,0 4-3-16,0-5-2 15,0-10 0-15,3-1-44 16,2-23-94-16</inkml:trace>
  <inkml:trace contextRef="#ctx0" brushRef="#br0" timeOffset="118511.0396">12866 3016 57 0,'-6'0'95'0,"1"0"-88"15,5 0 2-15,0 0 6 16,0 0 6-16,0 0-8 16,0 0 7-16,0 0 5 15,0 0 0-15,0 0-4 16,0 0-7-16,0 0-2 0,0 0 1 15,0 0-3 1,0 0-4-16,0 0 4 0,0 0 3 16,0 0-2-16,-3 0 2 15,-8 0 6-15,11 0 0 16,0 0-9-16,0 0-3 16,-8 0 3-16,-3 0 3 15,3 0 4-15,8 0-1 16,-6 0-3-16,6 0-3 15,0 0-2-15,0 0-2 16,0 0 0-16,0 0 0 16,0 0-1-16,0 0 0 15,0 0 2-15,0-4 0 16,0 0-1-16,6-2 1 16,21-2-3-16,3 5 2 0,-3-4 2 15,6 1 0 1,0 1 0-16,-1 1-2 0,4 0-2 15,2 4 0-15,-5 0 2 16,-6 0-3-16,3 0 0 16,-22 0 0-16,11 0-1 15,-11 0-1-15,9 0 0 16,-14 0-1-16,2 0 1 16,-5 0-1-16,0 4 0 15,0 11 0-15,0 3 2 16,-14 15 1-16,-32 5 0 15,0-2-3-15,2 1 1 0,17-4-1 16,2-8 0-16,12-5 0 16,13-5 0-16,0-4-1 15,0-8 0-15,0 1 1 16,0-4 0-16,43 0 2 16,4 0-1-16,-7 0-1 15,4-7 2-15,-22-4-2 16,-8 4 0-16,5 6-3 15,5-1-20-15,3 0-76 16,1-1-110-16</inkml:trace>
  <inkml:trace contextRef="#ctx0" brushRef="#br0" timeOffset="119687.1449">12808 3528 238 0,'0'0'53'16,"0"0"-9"-16,0 0 5 16,0-1-11-16,58-7-4 15,34-5 31-15,53-6-6 16,51-8-10-16,41-14-5 15,25-1-2-15,-8-4-8 16,-31 1-14-16,-54 11-15 16,-57 6-4-16,-52 13-1 15,-22 8-3-15,-11 7-32 16,-2 0-101-16,-25 2-198 16</inkml:trace>
  <inkml:trace contextRef="#ctx0" brushRef="#br0" timeOffset="120407.0762">13065 3951 262 0,'0'0'54'15,"0"0"8"-15,0 0-11 0,0 0-18 16,0 0-8-16,0 6 18 15,0 13-5-15,30 13-9 16,2 6-1-16,1 11-2 16,0 1-5-16,-11-6-3 15,-3-8-10-15,5-17-6 16,-16-9-1-16,3-10-1 16,-3 0 1-16,6-25-1 15,13-19 0-15,-2-18 0 16,-11-10-3-16,-6 2-6 15,-3 4 3-15,-5 16 5 16,0 11 1-16,0 14 0 0,0 10 0 16,0 7 1-16,0 1-1 15,0 0 0-15,0 4 0 16,0-8-1-16,52-1 1 16,22-8 0-16,29-5 1 15,23 1 1-15,18-4 1 16,6-1 1-16,-19 4-4 15,-22 4 1-15,-16 7 0 16,-41 9-2-16,-6 5-6 16,-11 0-79-16,-24 16-148 15</inkml:trace>
  <inkml:trace contextRef="#ctx0" brushRef="#br0" timeOffset="120835.1037">13842 4065 238 0,'-58'27'133'0,"26"-2"-75"15,13-8 0-15,19-8-31 16,0-7-5-16,5-2 9 16,47 0-2-16,27 0-3 15,-8 0 10-15,2 0-10 16,-26 18 0-16,-14 11-2 15,-33 11 1-15,0 7-4 16,-28 6-6-16,-43-7-10 16,6-11-5-16,5-14-1 15,14-9-8-15,21-12-18 16,11 0-23-16,14-21-22 0,0-14-71 16,52-8-49-1,0-7-114-15</inkml:trace>
  <inkml:trace contextRef="#ctx0" brushRef="#br0" timeOffset="120955.6809">13842 4065 289 0</inkml:trace>
  <inkml:trace contextRef="#ctx0" brushRef="#br0" timeOffset="121048.2008">13842 4065 289 0,'54'-71'118'0,"-10"69"-115"0,35-17 60 15,14-3-14-15,10-6-15 16,9 2-16-16,-19 6-9 0,-22 8-9 16,-25 9-3-16,-13 3-29 15,-33 0-219-15</inkml:trace>
  <inkml:trace contextRef="#ctx0" brushRef="#br0" timeOffset="122124.8475">12230 3189 5 0,'0'-3'160'15,"-11"3"-130"-15,9 0 16 16,-4 0 0-16,6 0-16 15,0 0-8-15,0-2 9 16,0 2 0-16,0 0-1 16,0 0-5-16,-13 0-2 15,7 0 3-15,1 0 8 16,5 0-8-16,0 0 3 16,0 0-15-16,51 0-8 15,15 0-3-15,5 0-1 16,21 0-2-16,-2-9-6 15,-2-6-97-15,-9-8-264 0</inkml:trace>
  <inkml:trace contextRef="#ctx0" brushRef="#br0" timeOffset="137100.8327">13659 8040 166 0,'0'0'33'15,"0"0"17"-15,0 0-25 16,0 0-7-16,0 0-7 16,0 0-6-16,0 0 0 15,0 0 6-15,0 0 10 16,0 0-1-16,0 0 1 15,0 0-8-15,0 0 14 16,14 0 4-16,13 0-8 16,-3 0-1-16,28 0-4 15,14 0 4-15,7-19 1 16,-2-2-14-16,-5 5-7 0,-25 2-2 16,-22 10 0-16,0 2-6 15,-19 2-47-15,8 0-84 16</inkml:trace>
  <inkml:trace contextRef="#ctx0" brushRef="#br0" timeOffset="137370.8703">13934 8370 283 0,'28'0'22'16,"-4"0"50"-16,17 0-19 15,-8 0-46-15,0 0-7 16,-9 0-1-16,9 0-76 15,0-9-271-15</inkml:trace>
  <inkml:trace contextRef="#ctx0" brushRef="#br0" timeOffset="139313.1656">15350 7259 231 0,'0'0'17'15,"0"0"20"-15,0 0 13 16,8 0-8-16,35-8 24 15,23-12-10-15,18-2-12 0,9-1-8 16,0 4-5 0,-9 3-2-16,-18 5-5 0,-25 9-12 15,-22 2-8-15,-19 0-2 16,0 37 4-16,-22 19 9 16,-63 25-7-16,-24 11-7 15,-5 10 0-15,5 3 0 16,30-8 0-16,40-12-1 15,37-21 0-15,2-20-1 16,8-16-1-16,44-21 2 16,21-7-1-16,4-8-2 15,10-32-11-15,-22-2-40 16,-5 5-74-16,-8-2-96 16</inkml:trace>
  <inkml:trace contextRef="#ctx0" brushRef="#br0" timeOffset="139642.745">17105 6864 344 0,'-38'0'6'0,"0"19"35"0,-3 14 9 16,-19 9-11-16,-11 10-7 15,-2 18-6-15,2 17-11 16,-8 13-4-16,13 9 3 16,14 8 8-16,25-3 0 15,27-11-10-15,0-18-12 16,8-9-1-16,36-18-5 15,2-13-23-15,-5-13-46 16,-8-13-67-16,-14-16-188 16</inkml:trace>
  <inkml:trace contextRef="#ctx0" brushRef="#br0" timeOffset="140205.0034">16961 7340 94 0,'0'0'101'0,"0"0"-71"0,-6 0 26 16,6 0-6-16,0 2-16 15,0 2-13-15,0-4-7 16,0 0 11-16,39 0 25 16,7 0-2-16,9 0-15 15,2-11-24-15,-19-1-9 16,-3 2 0-16,-10 0-19 16,-6 5-57-16,8-4-100 15</inkml:trace>
  <inkml:trace contextRef="#ctx0" brushRef="#br0" timeOffset="140646.7386">17479 7149 171 0,'0'0'66'16,"0"0"-33"-16,14-5 13 16,32-1-10-16,11-7 8 0,-2 5-6 15,2 0-9 1,-16 1-12-16,-8 4-2 0,-9 3 0 15,-16 0-11-15,3 0-2 16,-11 10 11-16,0 20 0 16,-11 10-5-16,-40 7-3 15,4 0 1-15,6-5-1 16,9-4 2-16,26-10-3 16,6-10 2-16,0-3-6 15,27-10 3-15,20-2-3 0,15-3 2 16,-7 0-2-1,-9 0-2-15,-7 0-7 0,-12 0-18 16,3 0-57-16,-8-3-97 16</inkml:trace>
  <inkml:trace contextRef="#ctx0" brushRef="#br0" timeOffset="140940.905">18739 6993 186 0,'0'0'97'0,"0"17"-58"16,-33 19 8 0,-22 13-8-16,-15 16-10 0,-18 6-16 15,-15 10 3-15,-15 5 1 16,-12 1-2-16,10 5 9 15,2-5-9-15,20-1-14 16,8-12-1-16,36-15-1 16,10-18-2-16,30-15-8 15,14-19-14-15,0-7-46 16,11 0-17-16,49 0-91 16</inkml:trace>
  <inkml:trace contextRef="#ctx0" brushRef="#br0" timeOffset="141375.0162">18259 7658 216 0,'0'0'86'0,"0"18"-53"15,0 14 21-15,0 4-3 16,8 5-6-16,-3 2-16 15,23-12-12-15,-9-4-8 16,5-14-8-16,4-13-1 16,-1 0 2-16,6-17 3 15,-3-24-3-15,-14 0-1 16,-5-4-1-16,-11 0-1 16,0-7 0-16,0 1-3 0,0 1-4 15,0 4-1-15,0 10 3 16,0 7 4-16,0 13 0 15,0 0 2-15,0 8-1 16,13 6 1-16,20-7 0 16,8 2 0-16,16-5 3 15,22-2-1-15,14-2 13 16,11-7 3-16,-6 3-3 16,-19 6-1-16,-27 8-10 15,-19 6-4-15,-14 0 0 16,-11 0-18-16,-8 1-51 15,0 16-61-15,0 9-130 0</inkml:trace>
  <inkml:trace contextRef="#ctx0" brushRef="#br0" timeOffset="141712.1939">18810 7624 313 0,'-33'26'10'0,"14"0"24"16,19-11-8-16,0-6-16 16,0-6 4-16,38-3 37 0,8 0 5 15,6 0-14-15,-19 4-14 16,-11 9-15-16,-22 15-4 15,0 11 6-15,0 5-6 16,-41 2 0-16,-6-4-7 16,9-11-1-16,6-11-1 15,18-9-9-15,0-11-13 16,14 0-18-16,0-6-22 16,0-19-6-16,0-1-12 15,14-4-77-15</inkml:trace>
  <inkml:trace contextRef="#ctx0" brushRef="#br0" timeOffset="141944.7549">18921 7506 267 0,'47'-13'36'15,"10"5"25"-15,3-4-20 16,-3 2-12-16,-10-1-3 16,-15 5-19-16,-13 1-6 15,-10 5-1-15,4-3-11 16,-2 3-41-16,-3 0-89 16,6 0-109-16</inkml:trace>
  <inkml:trace contextRef="#ctx0" brushRef="#br0" timeOffset="142334.9304">19584 6913 283 0,'0'0'27'16,"19"30"31"-16,6 18-23 15,10 11 5-15,-2 17 5 16,-14 17 4-16,-8 15-6 16,-11 14-3-16,-19 13-10 15,-47 10-18-15,-24-3-10 16,-11-3-2-16,-2-17-11 0,5-28-40 16,27-24-68-1,16-25-133-15</inkml:trace>
  <inkml:trace contextRef="#ctx0" brushRef="#br0" timeOffset="143242.8297">15205 8529 61 0,'0'-1'46'16,"0"-2"24"-16,0 3-10 16,0 0-30-16,0 0-16 15,0 0 3-15,0 0 1 16,0 0 3-16,0-4-4 15,0 4 0-15,0-7 4 16,0 0-8-16,8-1 3 16,17 4-1-16,13 1 11 15,11 2 5-15,14-3-2 0,16 2-8 16,19 0-3 0,36-6-10-16,54-6 6 0,54-8 13 15,53-7 4-15,59-4-2 16,28 2-4-16,16-2-6 15,3 7-5-15,-30-2-8 16,-55 10-4-16,-54 7-2 16,-39 6 0-16,-54 5 0 15,-19 0 0-15,-19 0 0 16,-30 5 0-16,-8 6 0 16,-28 2-2-16,-16-2-8 15,-21-7-12-15,-15 1-27 16,-7-2-47-16,-6-3-42 15,0 0-73-15</inkml:trace>
  <inkml:trace contextRef="#ctx0" brushRef="#br0" timeOffset="144464.889">15829 8888 138 0,'-8'-2'234'0,"3"2"-225"16,5 0 29-16,0 0 2 15,-6 10 1-15,6 21-2 0,-8 6-21 16,3 9 0 0,-9 6-1-16,0 10-3 0,14-4-3 15,-5 5-9-15,2-7-1 16,-8-3-1-16,6-13-5 16,5-8-23-16,0-15-71 15,0-7-67-15</inkml:trace>
  <inkml:trace contextRef="#ctx0" brushRef="#br0" timeOffset="144718.6314">16339 9080 341 0,'19'0'76'0,"28"0"-33"15,13 0 46-15,16 0-44 16,-2-2-23-16,5-10-9 16,-22-5-13-16,3-1-8 15,-27 4-36-15,-9-7-96 16</inkml:trace>
  <inkml:trace contextRef="#ctx0" brushRef="#br0" timeOffset="145296.9288">17932 8593 364 0,'-39'15'45'16,"4"27"36"-16,-17 20-9 16,-5 9-27-16,-3 13-12 15,-11 11-11-15,6 9-19 16,10-2-2-16,22-5 0 15,22-18-1-15,11-17 0 16,0-18-6-16,52-16-9 16,-5-8-18-16,10-11-31 15,-3-6-56-15,-2-3-140 0</inkml:trace>
  <inkml:trace contextRef="#ctx0" brushRef="#br0" timeOffset="145664.7059">18022 8923 124 0,'0'0'272'0,"0"0"-257"15,0 0 15-15,35-3 24 16,22-8 12-16,3-4-48 15,-2 1-13-15,-18-1-4 16,-12 5-1-16,-4 0-14 16,-5 2-56-16,3 6-72 0,3 1-200 15</inkml:trace>
  <inkml:trace contextRef="#ctx0" brushRef="#br0" timeOffset="146098.3612">18575 8625 30 0,'0'-11'203'0,"19"10"-135"16,14-5-9-16,-6 6-16 16,11 0-2-16,-10 0-11 15,2 0-9-15,-17 0 1 16,1 0-2-16,-6 0-11 16,-8 0 0-16,0 0 2 15,0 15 1-15,0 12 6 16,0 6-6-16,-27 5-5 15,8-2-5-15,5-5-1 16,9-2 3-16,5-8 1 16,0-1-2-16,5-7 0 15,41-2 0-15,-2-4-2 0,2-1-1 16,-5-6 0 0,-22 0-1-16,0 0-6 0,1 0-21 15,-7 0-58-15,6 0-113 16</inkml:trace>
  <inkml:trace contextRef="#ctx0" brushRef="#br0" timeOffset="146406.7675">19576 8532 270 0,'0'11'83'0,"-14"18"-39"0,-24 7 23 16,-8 10-27-16,-12 6-21 15,-10 7-1-15,-22 6-2 16,-16 8 4-16,-3 10 3 16,2 6-7-16,9 4-11 15,14-9-5-15,24-13-1 16,13-15-4-16,23-21-9 15,10-14-9-15,14-13-17 16,0-8-18-16,0 0-15 16,8 0-39-16,36 0-116 0</inkml:trace>
  <inkml:trace contextRef="#ctx0" brushRef="#br0" timeOffset="146902.8987">19221 9080 162 0,'0'0'190'16,"0"9"-165"-16,0 15 1 15,0 10 3-15,-5 3 5 0,5 7 2 16,0-3-3-16,0 2-13 16,0-9-9-16,13-4 0 15,15-7-5-15,-4-12-5 16,9-7 0-16,-6-4-1 16,1-8 2-16,2-31-1 15,-3-11 0-15,-14-9-1 16,-2-5-1-16,-11 8-4 15,0 8-3-15,0 14 2 16,0 6 6-16,0 10-3 16,0 10 3-16,0 2-1 15,0 6 1-15,0-4 0 0,0-2-1 16,28-1 1 0,13-5 0-16,16-4 1 0,8-1 2 15,9-1 3-15,-3 2 4 16,-6 2-2-16,-13 2-1 15,-17 5-7-15,-16-1-2 16,1 6-21-16,-15 0-60 16,0 2-111-16</inkml:trace>
  <inkml:trace contextRef="#ctx0" brushRef="#br0" timeOffset="147276.8026">19696 9177 264 0,'-17'17'40'15,"17"-4"-35"-15,0-5 4 16,0-8 13-16,17 0 15 16,26 0 9-16,4 0 8 15,-20 0-5-15,-2 15-6 16,-4 7-11-16,-21 10 4 0,0 7-7 16,0 6-17-16,-32 1-5 15,-9-4-7-15,3-7-1 16,5-13-8-16,14-14-8 15,2-1-10-15,12-7-16 16,5-2-11-16,0-17-58 16,0-4-75-16</inkml:trace>
  <inkml:trace contextRef="#ctx0" brushRef="#br0" timeOffset="147532.9213">19772 9113 54 0,'0'-5'249'16,"0"0"-217"-16,3-5 8 16,35 0 8-16,0 0-5 15,-5-1 0-15,-11 5-3 16,2 1-28-16,-5 5-12 15,9 0 0-15,-4 0-2 16,9 0-31-16,0 0-33 16,13-2-19-16,8-3-113 15</inkml:trace>
  <inkml:trace contextRef="#ctx0" brushRef="#br0" timeOffset="147824.8815">20533 8715 383 0,'0'22'8'15,"0"7"45"-15,0 6 10 16,27 9-15-16,11 7-14 15,-10 17 2-15,-15 14-9 16,-13 18-2-16,0 12-2 0,-35 6-8 16,-36-6-11-16,-3-14-4 15,-2-18-7-15,24-23-33 16,0-23-56-16,20-34-72 16,29-13-205-16</inkml:trace>
  <inkml:trace contextRef="#ctx0" brushRef="#br0" timeOffset="148348.6322">20702 8560 109 0,'-6'0'151'0,"6"0"-117"0,0 0 31 16,0 0-13-16,0 0-10 16,0 0 2-16,0 0-8 15,0 0-5-15,9 0 13 16,29 0-6-16,3-4-15 16,8-1-3-16,-14 0 1 15,3 3-7-15,-5 2-7 16,-14 0 1-16,-11 0 1 15,-8 7-5-15,0 26 6 16,0 8-2-16,-27 6-6 16,-6-1-1-16,14-11-1 15,19-8 0-15,0-12 0 0,19-11-1 16,41-4 0-16,6-5-5 16,13-30-14-16,-14-2-38 15,-7 0-80-15,-18-5-169 16</inkml:trace>
  <inkml:trace contextRef="#ctx0" brushRef="#br0" timeOffset="149294.9014">19707 8255 100 0,'0'0'59'0,"8"0"-13"15,5-1-3-15,1-1 4 16,16-3-9-16,3-2-6 15,13-1 7-15,1 2 3 16,12 3-12-16,7-6 4 16,13 2 2-16,6 2-16 15,7-2-10-15,4 0-1 16,5-1-3-16,-11 0 10 16,16 1-3-16,3 2 0 15,8-3 4-15,-2 3-12 16,-17-3-4-16,-8 8-1 15,-25 0 0-15,-18 0-1 16,-20 0-4-16,-22 0-14 0,-5 0-7 16,0 0-18-16,0 6-83 15,0-6-230-15</inkml:trace>
  <inkml:trace contextRef="#ctx0" brushRef="#br0" timeOffset="150202.7904">21967 8044 54 0,'0'0'164'0,"0"0"-118"16,0 0-7-16,0 0-9 16,0-4-6-16,0 4-10 15,0 0 8-15,0 0 4 16,0 0-2-16,0 0 0 15,0 0 8-15,0 0-5 16,8 0 0-16,19 0 14 16,12 0-21-16,7 0-17 15,-8 0-2-15,3 0-1 16,-11 0-8-16,-14 0-33 0,3-2-54 16,-8-1-137-16</inkml:trace>
  <inkml:trace contextRef="#ctx0" brushRef="#br0" timeOffset="150448.3159">22068 8281 87 0,'11'0'282'16,"2"6"-247"-16,9-3 57 15,3 3-48-15,2-6-33 16,3 0-11-16,16 0-23 16,1-13-121-16</inkml:trace>
  <inkml:trace contextRef="#ctx0" brushRef="#br0" timeOffset="156994.6871">23306 7340 264 0,'0'0'55'16,"0"0"-43"-16,0 0 3 15,0 0 10-15,0 0 4 0,0 0-4 16,0 0-4-16,24 0 2 16,9-6 9-16,8-3 3 15,-3-1-5-15,8 7-10 16,6-4-7-16,-5 3-4 16,-15 4-4-16,1-3-4 15,-25 3-1-15,-8 0-5 16,0 0-14-16,0 7-51 15,0 11-78-15</inkml:trace>
  <inkml:trace contextRef="#ctx0" brushRef="#br0" timeOffset="157526.8103">24156 7107 153 0,'14'-4'125'16,"-6"4"-99"-16,3 0 23 0,3 0-19 16,-9 0-2-16,-5 0 6 15,3 0-10-15,8 0 8 16,-3 0 0-16,6 0-11 16,-3 0-1-16,2 0-6 15,-13 14-6-15,0 9-4 16,0 19 2-16,-27 9-1 15,-25 0-1-15,6 0-3 16,8-10-1-16,16-12 0 16,11-12 0-16,11-12-1 0,0-5 0 15,14 0-4 1,56-15 5-16,29-9 2 0,18-4 2 16,-11-2-3-16,-13 12 0 15,-28-1-1-15,-21 17-1 16,-44 2-3-16,0 0-18 15,0 2-40-15,-11 3-22 16,-16-5-40-16,8 0-23 16,0 0-12-16</inkml:trace>
  <inkml:trace contextRef="#ctx0" brushRef="#br0" timeOffset="157796.7421">24735 7038 264 0,'5'-3'71'16,"-5"3"-33"-16,0 0-2 15,0 0 0-15,0 8 8 16,5 9 0-16,-5 5-12 16,0 11-9-16,0 8-2 15,0 17 1-15,-32 11-5 16,-20 8 1-16,-5 8-3 15,-9-2 0-15,6-3-10 16,14-10-5-16,8-5-3 16,-3-18-40-16,22-14-46 15,13-25-78-15,6-8-208 0</inkml:trace>
  <inkml:trace contextRef="#ctx0" brushRef="#br0" timeOffset="158412.7431">25623 7009 57 0,'0'-9'108'0,"0"4"-53"16,0 1 17-16,9 1-10 15,10 1-11-15,0-4-11 16,-11 6-6-16,-3 0-10 16,-5 0-7-16,0 25 20 15,-32 23-3-15,-34 21-16 16,-24 13-4-16,-22 15 0 16,1 7-9-16,-9 1-1 15,8-1-2-15,16-8 0 16,23-13-2-16,27-25-2 15,7-17-8-15,20-16-14 0,11-14 4 16,8-11-19-16,0 0-46 16,0 0-45-16,52-19-99 15</inkml:trace>
  <inkml:trace contextRef="#ctx0" brushRef="#br0" timeOffset="158974.8846">25738 7376 216 0,'0'-1'64'16,"0"1"-6"-16,0 0-21 15,0 8-10-15,0 14 25 16,0 11-6-16,0 2-11 16,0 3-16-16,5 1-1 15,9-4-10-15,5-5 7 16,0-14-9-16,19-11 0 15,-2-5 8-15,7 0 4 16,4-22-5-16,-14-11-10 0,-1-9-3 16,-18-4 1-16,-14-1 0 15,0-4-1-15,0-2-1 16,-14 2-6-16,-5 0 0 16,6 12-1-16,7 6 5 15,6 16 2-15,0 6 1 16,0 10-1-16,0 0-1 15,0-4-2-15,11-2 4 16,35-1 1-16,14-3-1 16,25-3 3-16,13-5-1 15,14-2 3-15,13 3 5 16,-8 0-2-16,-13 10-4 0,-36 8-4 16,-24 0-8-16,-31 0-29 15,-13 1-65-15,0 13-52 16</inkml:trace>
  <inkml:trace contextRef="#ctx0" brushRef="#br0" timeOffset="159432.5555">26463 7365 177 0,'-13'16'74'0,"-7"-2"-5"0,7 3-9 16,13-4-5-1,0-4-23-15,19-9-7 0,41 0 6 16,5 0 1-16,1 0 1 16,-20 7 3-16,-8 7 7 15,-24 7-11-15,-14 14 1 16,0 4-11-16,-25 9-9 15,-35-5-8-15,-10-8-4 16,15-16-1-16,11-11-9 16,9-8-12-16,10 0-31 15,4-12-33-15,21-15-52 16,0-4-57-16</inkml:trace>
  <inkml:trace contextRef="#ctx0" brushRef="#br0" timeOffset="159754.9648">26436 7315 43 0,'-6'-2'177'16,"6"1"-136"-16,0 1-7 15,0-4 2-15,41-3 36 16,30-1 0-16,27-1-4 0,6 6-17 16,2-2-16-16,12-4-7 15,-12 1-12-15,-21 0-12 16,-15 4-4-16,-42 4-30 15,-23 0-38-15,1 0-91 16</inkml:trace>
  <inkml:trace contextRef="#ctx0" brushRef="#br0" timeOffset="160594.5583">24031 8400 198 0,'-11'0'76'0,"8"0"-63"16,3 0 10-16,0 0-17 16,0 0-3-16,0 0 1 15,0 0 11-15,0 0 12 16,0 0-8-16,0 0-4 15,0 0 12-15,0 0-8 16,0 0-8-16,0 0-5 16,0-2-1-16,0-1 9 15,0 0 4-15,0-4 5 16,0-1 0-16,3 7-7 0,3-2-3 16,-6 0-1-16,5 3-3 15,3 0-3-15,11-1 2 16,36-3 6-16,43 0 18 15,57-11-1-15,61-11-2 16,78-11 8-16,69-16 0 16,43-6-6-16,6-9-10 15,-39 18-6-15,-89 14-9 16,-77 19-6-16,-87 17-8 16,-62 0-20-16,-53 6-48 15,-5 13-49-15,-30 1-104 16</inkml:trace>
  <inkml:trace contextRef="#ctx0" brushRef="#br0" timeOffset="161643.737">24132 8759 268 0,'0'-8'76'0,"11"-6"-37"15,16-1 17-15,6 5-20 16,-9-1-7-16,-10 4 0 16,-6-2-5-16,-2 6-4 15,7-3 0-15,-13 2-1 16,0 3 5-16,0 1-4 15,0-2-3-15,0 2-8 16,0 0-2-16,0 0-1 16,0 0 2-16,0 0-4 15,0 0-3-15,8 7 0 0,17 25 3 16,-20 11 3 0,-5 11 2-16,0 8 1 0,0 5-4 15,0 9 0-15,-38 4-2 16,-3 2-4-16,-2-5 0 15,10-13-14-15,-8-18-50 16,17-18-52-16,5-28-85 16</inkml:trace>
  <inkml:trace contextRef="#ctx0" brushRef="#br0" timeOffset="162048.538">24699 8964 359 0,'46'-14'143'16,"6"10"-69"-16,8-1 6 15,6-2-47-15,-12 3-8 16,-7-3-12-16,-15-1-13 16,-13 4-11-16,-19 4-35 15,0 0-71-15,0 0-304 16</inkml:trace>
  <inkml:trace contextRef="#ctx0" brushRef="#br0" timeOffset="163496.4702">25613 8532 101 0,'0'-3'167'0,"5"2"-120"0,0-2 1 16,4-1-2-16,2 0-3 15,-3-1-7-15,-8 0-8 16,0 5-1-16,8-2-8 16,-8 2-9-16,0 0 4 15,0 0-3-15,0 0-4 16,0 16-3-16,-8 9 1 15,-11 11 0-15,-9 4-3 16,9-3 0-16,6-2-1 16,7-9-1-16,6-17-1 15,0-9-4-15,47 0 1 16,18-11 4-16,14-13 2 0,-14-1-2 16,-7 6 0-16,-31 12-4 15,-22 7-9-15,-5 0-44 16,0 0-19-16,0 0-28 15,-10 0-47-15</inkml:trace>
  <inkml:trace contextRef="#ctx0" brushRef="#br0" timeOffset="163774.6667">25959 8468 90 0,'-6'0'202'0,"6"0"-152"16,0 0-7-16,0 0-19 16,0 0 1-16,0 0-5 15,0 0 3-15,0 7 16 16,0 17-4-16,0 12-10 16,0 4 5-16,0 11-9 15,-27 1-4-15,-6-1-3 16,1 0-8-16,13-9-6 15,-9-9 0-15,15-8-18 16,2-13-32-16,3-10-47 16,8-2-85-16</inkml:trace>
  <inkml:trace contextRef="#ctx0" brushRef="#br0" timeOffset="164074.6567">26602 8423 320 0,'0'25'59'15,"-22"4"12"-15,-16 11-16 16,0 5-8-16,-16 8-9 15,-12 14-11-15,-5 7 7 16,-21 5-3-16,12 2-10 0,4-3-13 16,16-11-8-16,22-10-3 15,11-15-21-15,5-13-21 16,11-18-24-16,11-11-45 16,0 0-97-16</inkml:trace>
  <inkml:trace contextRef="#ctx0" brushRef="#br0" timeOffset="164426.5764">26570 8878 255 0,'-36'25'104'15,"-2"2"-36"-15,5-6-3 16,20-5-24-16,13-13-18 16,0-3-15-16,54 0 13 15,3-3 5-15,9-2 2 16,-1 0 9-16,-13 5 4 16,-25 0-11-16,-27 13-15 15,0 20 7-15,-27 8 2 0,-49 5-19 16,-3-5-5-1,5-13-1-15,30-19-18 0,23-9-15 16,7 0-7-16,8-14-59 16,6-16-22-16,6-11-7 15,54-3-15-15,24 7-61 16</inkml:trace>
  <inkml:trace contextRef="#ctx0" brushRef="#br0" timeOffset="164607.3601">26570 8878 205 0</inkml:trace>
  <inkml:trace contextRef="#ctx0" brushRef="#br0" timeOffset="164734.4711">26570 8878 205 0,'122'-125'76'0,"-122"125"-38"0,0 0 10 0,8-2 22 16,36-6-26-16,-3 2 25 15,24-2 8-15,14-1-10 16,11 2-16-16,9-2-15 16,-12 1-23-16,-3 1-13 15,-37 0-16-15,-28-14-85 16,-19-11-175-16</inkml:trace>
  <inkml:trace contextRef="#ctx0" brushRef="#br0" timeOffset="165918.5071">26777 8699 64 0,'0'0'50'0,"0"-3"-39"0,0 3-2 16,0 0 9-16,0 0 15 15,0 0-1-15,0 0-7 16,0 0-7-16,0 0 7 15,0 0 0-15,0 0-7 16,-6 3-2-16,-2 6 0 16,-11 3-3-16,0 2 0 15,5-3 2-15,1 0-7 16,-6-1-5-16,13 2 2 16,-7 0-5-16,2-3 1 15,2 2 0-15,1 1-1 16,3 1 0-16,-6-3-1 15,8 0 0-15,-2-2-6 0,-3 3 1 16,-3 3 3-16,2 1-6 16,-1-3-28-16,1-3-57 15,9-2-90-15</inkml:trace>
  <inkml:trace contextRef="#ctx0" brushRef="#br0" timeOffset="185058.7136">27677 8171 156 0,'0'0'16'0,"0"0"24"16,0 0-11-16,0 0-20 15,0 0-4-15,0 0-3 0,0 0-2 16,0 0 0-16,0 0 1 16,0 0-1-16,0 0 3 15,0 0 7-15,0 0 17 16,0 0 5-16,-9 0-14 15,9 0-11-15,0 0-3 16,0 0-3-16,-5 0 0 16,5 0 1-16,0 0 3 15,-6 0 2-15,6 0-3 16,0 0 5-16,0 0 5 16,0 0 5-16,0 0 4 15,0 0-9-15,0 0-2 0,20 0 13 16,10 0 9-1,-3 0-5-15,0 0-8 0,-2 0-8 16,-17 0-9-16,0 0-4 16,-8 0 0-16,0 0-7 15,0 0-21-15,5 0-48 16,1 0-99-16</inkml:trace>
  <inkml:trace contextRef="#ctx0" brushRef="#br0" timeOffset="185404.3703">27709 8461 225 0,'33'-9'143'0,"-6"5"-120"15,17 0 71 1,-3-1-37-16,-8 5-47 0,-14-4-8 15,-6 2-2-15,-13-1-1 16,0-1-7-16,0-2-62 16,6-6-168-16</inkml:trace>
  <inkml:trace contextRef="#ctx0" brushRef="#br0" timeOffset="186244.6262">28658 7571 165 0,'-5'0'16'0,"5"0"-3"16,-8 0 14-16,8 0 0 16,0 0-7-16,0 0 7 15,0 0 6-15,0 0-6 16,0 0 1-16,0 0-2 16,-6 0-3-16,1 0-5 0,-4 0-2 15,9 0-2-15,0 0-8 16,-13 0-5-16,7 0 1 15,6 0 1-15,0 0 3 16,0 0 8-16,0 0-1 16,0 0-3-16,0 0-4 15,0 0 14-15,6 0 13 16,46 0-12-16,2 0 0 16,-2-2-8-16,-14-10-10 15,-11 10-3-15,-13-10 0 16,-9 2-16-16,17-6-80 15,-3 1-114-15</inkml:trace>
  <inkml:trace contextRef="#ctx0" brushRef="#br0" timeOffset="186820.0467">29446 7190 235 0,'0'-1'64'16,"0"1"-23"-16,0 0-6 16,0 0-8-16,0 0 0 15,0 0-10-15,0 0 6 16,-8 0 1-16,8-3-4 16,-5 3-7-16,5 0-2 15,-9 0-5-15,-2 23 5 16,3 1 5-16,-16 10-12 15,5 0-3-15,2-1 1 16,-7-7 0-16,16-5 2 16,2-10-1-16,6-5-3 15,0-5 1-15,0 4-1 16,0-4 1-16,0 0 0 0,33 3 0 16,-6-4-1-16,0 0 4 15,12 0-3-15,-12 0 1 16,3 0-2-16,5 0 0 15,-2 0-1-15,11-15 1 16,-12-4 0-16,9 3 0 16,-8-2-5-16,0 1 0 15,-14 5-19-15,0 2-15 16,-6 0-17-16,12 1-54 16,-9 1-121-16</inkml:trace>
  <inkml:trace contextRef="#ctx0" brushRef="#br0" timeOffset="187106.3993">29981 7053 269 0,'-11'0'83'16,"2"0"-46"-16,9 0-14 15,0 0-9-15,0 0 17 16,0 17 9-16,-10 6-8 15,10 6-5-15,-9 13 3 16,-2 13 0-16,-16 7 0 0,-11 12-7 16,-8 5 1-1,-9-2-7-15,3-4-9 0,11-16-8 16,11-13 0-16,9-14-2 16,10-13-8-16,11-14-14 15,0-3-27-15,5 0-62 16,42-17-55-16</inkml:trace>
  <inkml:trace contextRef="#ctx0" brushRef="#br0" timeOffset="187660.2679">30526 6980 218 0,'0'0'57'0,"0"0"-34"16,0 0-12-16,0 0 17 15,0 0-2-15,0 0-4 16,0 0 5-16,0 0 9 16,0 0-6-16,0 0-11 0,0 0 1 15,0 0-2 1,0 0-9-16,0 0-1 0,0 0 1 16,0 0 0-16,0 0 0 15,0 0 1-15,0 0-3 16,0 0 4-16,0 0-4 15,0 0-3-15,0 0 3 16,0 0 8-16,0 0-3 16,0 8-4-16,0 19 9 15,-19 15-1-15,-19 16-7 16,-9 16 0-16,-13 13 0 16,3 9 2-16,-11 7 6 0,-3 0 2 15,6-3-12 1,13-8-7-16,5-21 0 0,26-15-4 15,1-23-5-15,20-13-6 16,0-13-16-16,0-7-28 16,22 0-69-16,36-21-72 15</inkml:trace>
  <inkml:trace contextRef="#ctx0" brushRef="#br0" timeOffset="188148.2429">30526 7452 312 0,'0'0'52'15,"0"18"-14"-15,-6 11-4 16,4 6-14-16,-9 2-2 15,11-1-1-15,0-4 18 16,0-8-11-16,0-9-6 16,0-8-11-16,0-7-2 15,11 0 11-15,19-23-1 16,8-20-13-16,8-12-1 16,-8-10 0-16,1-9-1 15,-18-11 1-15,-2 0-1 0,-19 12-1 16,6 16 0-16,2 19 0 15,-8 21 1-15,0 8 0 16,0 8 0-16,0 1 0 16,0 0 0-16,0 0-3 15,6 0 2-15,7 0 1 16,20 0 0-16,19 0 5 16,13 0 1-16,20 0 1 15,7-7-2-15,1-3 2 16,-8-6-2-16,-14 4 0 15,-25 2-4-15,-27 4-1 16,-16 2-13-16,-3 4-53 16,0 0-112-16</inkml:trace>
  <inkml:trace contextRef="#ctx0" brushRef="#br0" timeOffset="188554.4006">31063 7319 237 0,'-25'16'134'16,"4"4"-93"-16,15 0 2 16,1-7-14-16,5 3-9 15,0-8 11-15,5 5 4 16,33 0 0-16,3-5-6 16,-3 10-7-16,-5 3 0 15,-19 0-1-15,-9 8-1 16,-5 5-7-16,0 4 0 15,-24-4-3-15,-23-3-9 16,6-10-1-16,9-11-11 16,2-10-23-16,16-3-21 15,6-33-40-15,8 3-69 0,0-7-86 16</inkml:trace>
  <inkml:trace contextRef="#ctx0" brushRef="#br0" timeOffset="188824.5105">31011 7254 94 0,'47'-8'177'0,"-1"2"-122"15,19 2 26-15,-7-1-33 16,7 0-8-16,-10 0-11 16,-12 1-10-16,-16 1-11 15,-7 0-8-15,-7 1-5 16,6 0-19-16,0 2-58 16,3 0-137-16</inkml:trace>
  <inkml:trace contextRef="#ctx0" brushRef="#br0" timeOffset="189580.3946">29214 8225 121 0,'-5'0'36'16,"5"0"-21"-16,0 0 8 15,0 0 11-15,0 0 8 16,0 0 13-16,0 0-10 0,5 0 13 16,31 7 5-1,35-6-6-15,51-1-8 0,56 0 3 16,64-22-3-16,56-22-2 15,42-11-5-15,-7-6-7 16,-33 1-8-16,-63 9-14 16,-73 17-8-16,-77 14-4 15,-43 14-1-15,-36 6-8 16,-8 0-27-16,0 0-54 16,-22 32-41-16,-54 8-105 15</inkml:trace>
  <inkml:trace contextRef="#ctx0" brushRef="#br0" timeOffset="190060.2408">29923 8463 90 0,'6'0'290'15,"-6"0"-227"-15,0 0-1 16,2 0-9-16,4 5-17 15,-6 14-18-15,0 6 0 16,0 6 1-16,0 4-8 16,0 0-5-16,0-6-6 15,-8-5-3-15,-3-8-18 0,11-4-71 16,0-7-89-16</inkml:trace>
  <inkml:trace contextRef="#ctx0" brushRef="#br0" timeOffset="190316.1171">30564 8412 306 0,'0'0'151'0,"-24"34"-116"15,-9 7 31-15,-19 11-22 0,-13 13-16 16,-15 9-10-16,-12 12-1 15,-12 0-9-15,-2 2-1 16,16-9-7-16,22-16-3 16,35-22-20-16,22-18-36 15,11-21-19-15,0-2-10 16,46-6-35-16,20-19-183 16</inkml:trace>
  <inkml:trace contextRef="#ctx0" brushRef="#br0" timeOffset="190676.0543">30567 8776 214 0,'-19'2'110'15,"-11"19"-57"-15,-8 4 8 16,13-4-7-16,11-3-21 16,14-3-8-16,0-6-7 15,6-2 12-15,54-5 9 16,0-2-3-16,5 7-2 16,-8 1 2-16,-24 8-1 15,-19 8-4-15,-14 10-10 16,0 9-4-16,-52 7-9 0,-13-4-7 15,-1-16-1-15,14-12-14 16,20-18-20-16,23-4-12 16,9-39-34-16,0-11-33 15,58 0-43-15,10 4-13 16</inkml:trace>
  <inkml:trace contextRef="#ctx0" brushRef="#br0" timeOffset="190819.1523">30567 8776 312 0</inkml:trace>
  <inkml:trace contextRef="#ctx0" brushRef="#br0" timeOffset="190939.4449">30567 8776 312 0,'142'-50'81'0,"-142"50"-27"0,13-4 4 16,28-3 22-16,16-2-9 15,17-1 0-15,11-3 1 16,-6 2-31-16,-14 4-20 16,-8-1-17-16,-16-2-4 15,3-8-16-15,-3-3-60 16,-9-5-122-16</inkml:trace>
  <inkml:trace contextRef="#ctx0" brushRef="#br0" timeOffset="200360.1874">22815 10806 136 0,'-3'-1'46'16,"-2"1"-5"-16,5 0-2 15,0 0-12-15,0 0-1 16,0-3 0-16,0 3-15 15,0 0-8-15,0 0 6 16,0-3 12-16,0 3 3 16,0 0 5-16,0 0-4 15,0 0-5-15,0 0-8 16,0 0-7-16,0 0-3 16,0 0 3-16,0-2 2 0,0 2 5 15,-6 0 4 1,4 0-5-16,-9 0 1 0,3 0 0 15,8 0-1-15,0 0-4 16,0 0-3-16,0 0-1 16,0 0 0-16,0 0-2 15,0 0 1-15,-11 0 1 16,11 0 6-16,-9 0 4 16,4 0 1-16,5 0-3 15,0 0-5-15,0 0-2 16,0 0-1-16,0-2-2 15,0 2 1-15,0 0 0 16,0 0 0-16,0 0 2 16,0 0 4-16,0 0 1 0,0-3-4 15,0-1 2-15,25-1-3 16,10-2 5-16,9-3 1 16,2 7 1-16,-19-2-7 15,-8 0-3-15,-10 5 0 16,-9 0-1-16,0-2 1 15,0 2-1-15,0 0 0 16,0 0 0-16,10-2 0 16,4-2 0-16,13-4 0 15,20-2 0-15,-9 1 0 16,0 1 0-16,-16 3 0 16,-11 2-1-16,-11 3-2 15,0 0 2-15,0 0 0 0,0 0 1 16,0 0 1-16,0 0 0 15,0 0 0-15,0 0-1 16,0 0 1-16,0 0-1 16,0 0 0-16,0 0 1 15,0 0-1-15,0 0 1 16,0 0 0-16,0 0 0 16,0 0-1-16,0 0 0 15,0 0-1-15,0-2-17 16,-19-6-59-16,-6-7-188 15</inkml:trace>
  <inkml:trace contextRef="#ctx0" brushRef="#br0" timeOffset="201822.4925">22867 10824 25 0,'0'0'69'0,"0"0"-10"16,0 0-24-16,0 0-13 16,0 0 18-16,0 0-16 15,0 0-3-15,0 0 6 16,0 0-2-16,-8 0 0 16,2 0-1-16,6 0 0 15,-5 0-1-15,5 0-4 16,0 0-4-16,0 0-7 15,0 0-5-15,0 0-2 16,0 0-1-16,0 0 0 16,0 0 2-16,0 0 2 0,0 0 0 15,0 0 5-15,0 0 3 16,0 0 6-16,0 0-4 16,0 0-5-16,-8 0 1 15,2 3-3-15,-8 14 1 16,-5 13 4-16,-13 6 6 15,10 6-3-15,-3-2-4 16,17-7-10-16,8-11-1 16,0-8 1-16,0-13-1 15,46-1 0-15,25 0 6 16,11-8 6-16,-3-1 3 16,-8 9 7-16,-19 0-4 15,-14 9-4-15,-24 27 4 0,-14 15 6 16,0 9-5-16,-52 8-7 15,-22-9-10-15,3-17-2 16,6-17-2-16,8-17-3 16,10-8-5-16,6-5-4 15,17-19-19-15,10-10-13 16,14 2-37-16,0 1-83 16,47-5-116-16</inkml:trace>
  <inkml:trace contextRef="#ctx0" brushRef="#br0" timeOffset="202332.331">23835 10493 77 0,'13'-8'331'0,"-13"5"-282"16,6-3 33-16,-6 6-34 15,0 0-39-15,0 0 1 16,0 0 13-16,-19 31 1 15,-19 30 6-15,-28 23-5 16,6 22-11-16,-5 15-2 16,18 15-2-16,23 4-1 0,24-3-3 15,0-15-6-15,38-28-7 16,41-23-13-16,19-27-35 16,9-17-60-16,-4-24-137 15</inkml:trace>
  <inkml:trace contextRef="#ctx0" brushRef="#br0" timeOffset="203188.2668">24156 10992 291 0,'0'0'109'0,"0"0"-45"15,-5 0 12-15,-3 0-27 16,8-3-17-16,0-1-12 15,35-1 7-15,17-2-4 16,5 0-17-16,-10-2-5 16,-9 4-1-16,3 0-3 15,-3 1-8-15,-5 0-74 16,13-2-133-16,-8 5-162 16</inkml:trace>
  <inkml:trace contextRef="#ctx0" brushRef="#br0" timeOffset="203480.1947">25184 10601 460 0,'0'0'29'16,"0"14"-1"-16,0 23 27 15,-32 11-35-15,-12 3-17 16,-8 4-2-16,11-3-1 15,3-7-1-15,19-13 0 16,19-15 1-16,0-9-3 0,30-8 3 16,36 0 3-16,21-17-2 15,3-3 1-15,-3 1 1 16,-22 9 5-16,-21 4-1 16,-22 0-6-16,-3 5-1 15,-19-1-3-15,0 2-60 16,0-4-150-16</inkml:trace>
  <inkml:trace contextRef="#ctx0" brushRef="#br0" timeOffset="203698.3875">25711 10507 443 0,'-14'0'86'0,"6"35"-31"15,-3 15 16-15,-3 16-40 16,-5 6-18-16,-8 8-9 16,0 2-3-16,-3-11-1 15,13-4-2-15,1-11-7 16,16-12-46-16,0-15-66 16,0-22-94-16</inkml:trace>
  <inkml:trace contextRef="#ctx0" brushRef="#br0" timeOffset="204290.3394">24811 11395 272 0,'0'0'50'0,"0"-3"-26"16,0-2 11-16,22-7 16 16,57-7 20-16,43-19-2 15,56-18-18-15,59-12-2 16,25-7 14-16,-6 6-18 15,-35 14-12-15,-71 17-24 16,-52 16-9-16,-52 12-1 16,-32 1-12-16,-14 9-58 15,0 0-153-15</inkml:trace>
  <inkml:trace contextRef="#ctx0" brushRef="#br0" timeOffset="204890.0467">24876 11717 340 0,'0'0'87'15,"0"0"-76"-15,0 0 0 16,0 6-3-16,0 16 13 15,0 13 8-15,3 5-1 16,30 7-9-16,5 0 2 16,0-6-5-16,-11-7-10 15,12-20-4-15,-7-14-2 16,1 0 6-16,0-42 5 16,-1-13-5-16,-10-10-5 15,-11 4 0-15,-11 11 0 0,0 5-1 16,0 13 0-16,0 5 0 15,0 2 0-15,0 10 0 16,3-3 0-16,21 4 0 16,17-1 0-16,11-5 0 15,27 0 0-15,17-11 2 16,15-3 16-16,23-5 15 16,-11 0-3-16,-11 6-14 15,-20 9-12-15,-26 10-4 16,-20 6-2-16,-8 5-4 15,-5 3-16-15,-9 0-80 16,-2 0-75-16,-3 0-89 0</inkml:trace>
  <inkml:trace contextRef="#ctx0" brushRef="#br0" timeOffset="205280.2585">25795 11648 253 0,'-19'16'58'0,"5"-7"-27"15,14 1 3 1,0-5-8-16,0 7 2 0,0 1 0 15,0-3-1-15,0 4 2 16,14 1 13-16,11 3 6 16,7 5-12-16,-4 0-6 15,-1 12 12-15,-13 0 1 16,-14 8-18-16,0 3-9 16,0 0-8-16,-28-8-5 15,-13-9-3-15,3-10-1 16,5-14-4-16,6-5-12 15,0-2-21-15,8-28-23 0,13-10-7 16,6-8-28 0,0 1-46-16,33 0-98 0</inkml:trace>
  <inkml:trace contextRef="#ctx0" brushRef="#br0" timeOffset="205374.2015">25795 11648 305 0</inkml:trace>
  <inkml:trace contextRef="#ctx0" brushRef="#br0" timeOffset="205469.6697">25795 11648 305 0,'-27'5'122'0,"35"-13"-56"0,58-8 15 0,13-11-15 15,24-3-25-15,4-3-8 16,-17 0-14-16,-11 6-19 16,-19 8 0-16,-22-1-14 15,-6 7-60-15,-18 6-124 0</inkml:trace>
  <inkml:trace contextRef="#ctx0" brushRef="#br0" timeOffset="205986.2263">26766 10392 107 0,'0'0'261'15,"0"0"-203"-15,0 1-3 16,0 25 17-16,14 7-16 15,43 12-25-15,14 9-2 16,8 17 4-16,5 21-3 16,-16 21 2-16,-21 23 5 15,-17 20-15-15,-30 16-4 16,-30 11-10-16,-68 1-4 16,-41-5-4-16,-6-19-8 15,14-28-33-15,28-42-73 16,43-46-85-16,8-41-132 15</inkml:trace>
  <inkml:trace contextRef="#ctx0" brushRef="#br0" timeOffset="207388.2744">27832 11326 212 0,'0'0'107'0,"0"0"-87"15,0 0 8-15,0 0 16 16,0-3-14-16,27 0 3 16,11-1 0-16,3-4-5 0,6-2 6 15,-4 0-2 1,-2 4-14-16,-8-2-17 0,-6 3-1 15,6 2-3-15,-9 3-39 16,-10 0-140-16</inkml:trace>
  <inkml:trace contextRef="#ctx0" brushRef="#br0" timeOffset="207574.2722">27985 11549 458 0,'0'0'90'16,"0"0"-51"-16,46 0 4 0,11 0-11 15,3 0-21-15,6-1-11 16,-14-13-9-16,-1-6-76 16,-13-13-193-16</inkml:trace>
  <inkml:trace contextRef="#ctx0" brushRef="#br0" timeOffset="207942.274">28666 10773 166 0,'0'0'264'15,"0"0"-231"-15,6 0 44 16,26 0-31-16,20 0-20 0,0 0 4 16,-11-7-18-16,-3-6-12 15,-11 0 0-15,-7-4-8 16,-1 4-85-16,-11-5-233 16</inkml:trace>
  <inkml:trace contextRef="#ctx0" brushRef="#br0" timeOffset="208369.5404">29195 10455 204 0,'0'0'105'0,"0"0"-72"16,0 0 13-16,22 0-16 16,22-8 19-16,2-5 2 15,9 0-4-15,-4 6 0 16,7-1-6-16,-12 6-15 16,-19 2-12-16,-13 0-9 15,5 0-1-15,-8 10 4 16,-11 17 3-16,0 10 2 15,0 13-3-15,-46 11-4 16,-6 2-5-16,-5 3 0 0,16-11 0 16,16-4-1-16,20-17-1 15,5-5 0-15,0-16 0 16,24-4-1-16,33-9 2 16,9 0 0-16,-12 0 0 15,6 0-3-15,-8-13-16 16,-14-4-53-16,9-4-92 15,-9-1-169-15</inkml:trace>
  <inkml:trace contextRef="#ctx0" brushRef="#br0" timeOffset="208708.1972">30193 10471 332 0,'-22'0'43'16,"-2"26"-8"-16,-9 3 1 15,6 6-6-15,0 2 6 16,2 1 5-16,20 5-4 16,5-4-17-16,0-9-3 15,57-15-4-15,30-15-1 16,30 0 3-16,14-15-2 15,-13-20 6-15,-15-6 8 16,-29 5 9-16,-36 6-3 0,-30 2-18 16,-8 5 0-16,-74 1-2 15,-37 4-13-15,2 6-9 16,21-1-37-16,31-1-30 16,43 5-60-16,14-9-167 15</inkml:trace>
  <inkml:trace contextRef="#ctx0" brushRef="#br0" timeOffset="210448.3115">28994 11323 383 0,'0'0'98'0,"0"0"-96"15,19 0 13-15,79 0 3 16,33-12 27-16,40-16-11 15,37-4-6-15,10-1 15 16,-8 5-8-16,-14 12-10 16,-32 3-13-16,-28 5-12 15,-30-4 0-15,-27 1-5 16,-27-10-16-16,-14 7-78 16,-24-8-103-16</inkml:trace>
  <inkml:trace contextRef="#ctx0" brushRef="#br0" timeOffset="211018.216">29353 11653 326 0,'0'0'70'15,"0"0"-59"-15,0 0 5 16,0 15 5-16,0 18 22 15,0 16-7-15,0 8-5 16,0 4-1-16,0 5-14 16,9-8-1-16,7-7 0 15,0-19-8-15,3-12-5 16,-8-18 0-16,11-2-1 16,-3-9 4-16,14-42 3 15,-6-14-5-15,-8-15-3 16,-13-2 0-16,-6 17-1 0,0 8 1 15,0 24-1 1,0 14 1-16,0 13 0 0,0 5 0 16,0 1-1-16,0 0 0 15,19 0 0-15,54 0 1 16,26-9 1-16,45-5 1 16,20-8 9-16,13-6 5 15,-3-2 2-15,-26 3 7 16,-31 6-9-16,-46 7-16 15,-25 6-3-15,-27 8-34 16,-19 0-115-16,0 0-296 16</inkml:trace>
  <inkml:trace contextRef="#ctx0" brushRef="#br0" timeOffset="211490.0067">30185 11885 409 0,'-52'24'61'0,"6"9"22"16,0-1-20-16,13-3-32 15,22-2-26-15,11-7-2 16,0-4 3-16,44-6 13 15,21 2 10-15,-5 3 5 16,-3 1-3-16,-21 6 2 16,-31 9-11-16,-5 8 7 15,-14 12-7-15,-65-2-13 16,-11-7-9-16,6-16 0 16,18-14-9-16,31-12-15 0,24-13-26 15,11-30-55-15,19-13-9 16,66-6-30-16,5-3-37 15</inkml:trace>
  <inkml:trace contextRef="#ctx0" brushRef="#br0" timeOffset="211602.9935">30185 11885 363 0</inkml:trace>
  <inkml:trace contextRef="#ctx0" brushRef="#br0" timeOffset="211701.1089">30185 11885 363 0,'-52'-10'215'0,"99"10"-182"0,64-8 54 0,20-8-25 0,25-4-10 16,-4-1-13-16,-7 0-32 15,-22-5-7-15,-25-5-28 16,-52-13-131-16,-46-3-512 16</inkml:trace>
  <inkml:trace contextRef="#ctx0" brushRef="#br0" timeOffset="214910.0833">26057 13525 313 0,'0'0'73'0,"0"0"-57"0,0 0 11 15,0 0-3 1,0 0 11-16,0 0-11 0,0 0-1 16,14 0 3-16,32-3 5 15,11-9-10-15,11 0 4 16,9-3-7-16,-4 0-11 15,-7 3-6-15,-9-1-1 16,-11 3-6-16,-18 5-46 16,-15 5-98-16,-7 0-59 15</inkml:trace>
  <inkml:trace contextRef="#ctx0" brushRef="#br0" timeOffset="215389.2296">26837 13190 349 0,'-14'8'28'15,"3"0"-1"-15,8-7 1 16,3 1-13-16,0-2 5 16,0 0 9-16,0 0-5 15,0 0-2-15,33-3 6 16,14-11 9-16,-1 2-7 0,14 2-2 16,5 3-7-16,-5 3 1 15,-8 4 1-15,0 0-11 16,-25 0-7-16,-2 0 0 15,-12 18-2-15,-13 17 2 16,0 20 4-16,-5 16 5 16,-50 19-6-16,-10 2-4 15,13-5-2-15,28-15-2 16,24-16 0-16,0-16-1 16,11-15 0-16,54-9 1 15,6-15-1-15,8-1 1 16,-5 0-2-16,-9-1-7 15,-13-16-29-15,-6-8-41 16,0 3-68-16,-18-6-105 0</inkml:trace>
  <inkml:trace contextRef="#ctx0" brushRef="#br0" timeOffset="215750.4778">28129 13198 427 0,'0'0'48'0,"-8"0"0"16,-25 9-19-16,-19 21-12 0,1 13 1 16,-9 5 9-16,8 7 11 15,19 11-7-15,6-5-7 16,21-6-10-16,6-11-7 15,25-15-2-15,68-25 3 16,46-4 2-16,24-28 0 16,6-28-2-16,-24-4-3 15,-41-1 8-15,-53 12 2 16,-37 11 3-16,-14 9 0 16,-71 5 0-16,-46 9-18 15,-28 2-3-15,20 7-27 16,35 5-38-16,54-2-33 15,36-9-79-15,47-8-207 0</inkml:trace>
  <inkml:trace contextRef="#ctx0" brushRef="#br0" timeOffset="217031.7659">29190 13313 155 0,'0'-1'213'0,"0"1"-181"16,0 0 3-16,0 15-10 15,0 16 31-15,0 12-21 16,5 7-3-16,9 2-9 16,10 2 1-16,4-7-12 15,-1-11-2-15,0-15-6 16,11-10-3-16,-13-11 3 16,2 0 4-16,6-37 10 15,-6-20-10-15,6-18-7 16,-19-7 0-16,-14-4-1 15,0 3 0-15,-9 14-2 16,-18 13 0-16,3 13 2 0,10 18 0 16,0 4 0-16,14 5-2 15,0 3 1-15,0 0-2 16,14-2 1-16,19 2 1 16,21-2 1-16,17 4 1 15,19-5-1-15,11 4 2 16,-3 2 2-16,-2-1-1 15,-17 0-3-15,-19 3 0 16,-9 6-7-16,-23-1-44 16,-1 3-80-16,-16 0-136 15</inkml:trace>
  <inkml:trace contextRef="#ctx0" brushRef="#br0" timeOffset="217438.2772">29904 13275 254 0,'-38'26'186'0,"11"1"-125"0,13-6 13 16,9-9-57 0,5-6-15-16,0-6 2 0,38 0 16 15,19 0 6-15,-2 0 5 16,5 7 4-16,-11 15-6 16,-27 18 5-16,-9 11 0 15,-13 12-12-15,-19 3-9 16,-41 2-6-16,-5-14-7 15,13-17-1-15,19-16-8 16,0-18-22-16,20-3-13 16,13-11 1-16,0-18-16 15,0-16-3-15,19 1-34 0,27-10-14 16,1-5-205-16</inkml:trace>
  <inkml:trace contextRef="#ctx0" brushRef="#br0" timeOffset="217563.9632">29904 13275 257 0</inkml:trace>
  <inkml:trace contextRef="#ctx0" brushRef="#br0" timeOffset="217672.1144">29904 13275 257 0,'-33'-66'153'0,"33"71"-116"0,47-5 38 0,24 0-2 16,8 0-26-16,11 0-10 15,11 0-14-15,-11-7-16 16,-6-2-7-16,-10 1 0 0,-33 2-5 16,-11 6-21-16,-17 0-99 15,1 23-181-15</inkml:trace>
  <inkml:trace contextRef="#ctx0" brushRef="#br0" timeOffset="218463.9724">27183 14349 377 0,'0'0'35'0,"0"0"-16"16,0 1 7-16,0-1 12 15,60 0 6-15,46 0 17 16,69-21-1-16,81-21 1 15,71-16 0-15,47-11-8 16,27-4-20-16,-22 4-13 0,-38 8-10 16,-66 16-8-16,-73 15-2 15,-63 9-4-15,-52 13-3 16,-22 2-4-16,-13 6-32 16,-14 0-56-16,9 0-62 15,-36 11-176-15</inkml:trace>
  <inkml:trace contextRef="#ctx0" brushRef="#br0" timeOffset="219064.1847">28462 14652 462 0,'-71'30'71'0,"5"3"-34"16,20-9-20-16,27-4-9 16,19-4-2-16,0-8-2 15,33-1 11-15,24 1 7 16,17 4 9-16,-3 0 15 0,-25 11-10 16,-27 12-9-16,-19 16 10 15,-14 10-7-15,-70 9-18 16,-28-5-10-16,-11-16-2 15,9-25-8-15,5-24-11 16,49 0-12-16,22-39-28 16,38-9-27-16,0-3-32 15,19-4 21-15,41 5 43 16,24 5-32-16,-5 1-162 16</inkml:trace>
  <inkml:trace contextRef="#ctx0" brushRef="#br0" timeOffset="219214.804">28462 14652 297 0</inkml:trace>
  <inkml:trace contextRef="#ctx0" brushRef="#br0" timeOffset="219328.2873">28462 14652 297 0,'-104'-37'120'0,"123"29"-50"0,52 0 21 0,36-11-11 16,42-6 1-16,29-8-11 16,4 0-27-16,-18 0-22 15,-39 7-18-15,-45 11-3 16,-37-4-7-16,-10 2-26 0,-17 6-99 16,-16-2-164-1</inkml:trace>
  <inkml:trace contextRef="#ctx0" brushRef="#br0" timeOffset="223413.6206">26589 16430 153 0,'0'0'50'0,"0"0"-24"16,-9 0-2-16,9 0 3 15,0 0-3-15,0 0 7 16,0 0 1-16,0 0-16 16,0 0-10-16,0 0 7 15,0 0 6-15,0 0-1 16,-10 0 2-16,10 0 1 0,0 0-2 15,0 0-4-15,0 0 0 16,0 0 0-16,0 0 3 16,0 0-3-16,0 0-6 15,0 0-5-15,0 0-2 16,0 0 2-16,-9 0 7 16,9 0 6-16,0 0 3 15,0-9 9-15,60-6 7 16,19 0 2-16,17 0-11 15,-3 0-8-15,-6 0-16 16,3 0-3-16,-17 2-4 16,-15 1-41-16,-26-1-141 15,-32-1-359-15</inkml:trace>
  <inkml:trace contextRef="#ctx0" brushRef="#br0" timeOffset="223992.4506">27813 16026 354 0,'0'-3'75'15,"0"3"-27"-15,0 0-3 16,0 0-21-16,0 0-11 16,0-4-1-16,0 3 13 15,0 1-2-15,-11 0-2 16,3 0-1-16,2 0-5 0,-13 5-3 16,-8 35 2-16,-19 18 0 15,-20 18-10-15,1-1-4 16,13-1 0-16,11-19 0 15,17-18 0-15,24-16-1 16,0-15-1-16,5-6-1 16,66-8 3-16,35-22 3 15,20-4-1-15,-4 4-1 16,-24 10 0-16,-24 10-1 16,-28 8 0-16,-21 2-3 15,-11 0-6-15,-9 0-43 16,-5 5-59-16,0 8-56 0,0-9-154 15</inkml:trace>
  <inkml:trace contextRef="#ctx0" brushRef="#br0" timeOffset="224254.045">28377 15926 431 0,'-19'0'59'16,"11"0"-12"-16,-3 0-8 16,3 0-13-16,8 15-5 15,0 33 23-15,0 26-4 0,-14 18-15 16,-24 22 4 0,-27 11 2-16,-14 11-18 0,-14 0-4 15,8-15-6-15,25-24-3 16,30-26-5-16,30-32-22 15,0-28-72-15,39-13-106 16</inkml:trace>
  <inkml:trace contextRef="#ctx0" brushRef="#br0" timeOffset="225514.0973">29280 16212 223 0,'-6'-6'34'0,"6"4"7"16,0 2-6-16,0 0 8 16,0 0-1-16,0 0-8 15,0-3 6-15,-5 3-2 0,-3 0-2 16,8-2-8-1,-11 2-14-15,11-2-6 0,-8 2-3 16,2 0 7-16,3 0 4 16,-2 0 0-16,5 0-2 15,-5 0 0-15,5 0-7 16,0 27-1-16,0 20 3 16,0 21 3-16,0 8 6 15,0 6-2-15,0 5-1 16,0-4-2-16,0-10-1 15,13-22-7-15,1-20-5 16,-3-21 0-16,2-10 1 16,-4 0 0-16,10-5 0 15,13-31 5-15,12-17-4 16,-9-25-2-16,-2-17-2 0,-8-21-4 16,-6-11-3-16,-6-2 4 15,6 17 4-15,-5 15 0 16,-8 37 0-16,-4 22 1 15,-2 20 1-15,0 14 0 16,0 4-1-16,0 0 0 16,0 0 0-16,0 0-1 15,0 0 0-15,19 0 1 16,33 0-4-16,41-10 4 16,49-12 0-16,21 0 0 15,4-4 1-15,-4 2 0 16,-18 2-1-16,-33 5 0 0,-28 3-2 15,-32 3-45-15,-11 10-75 16,-30 1-122-16</inkml:trace>
  <inkml:trace contextRef="#ctx0" brushRef="#br0" timeOffset="225933.9438">30158 16378 456 0,'-71'30'86'0,"5"-2"-22"16,34-12-21-16,13-3-24 15,19-11-18-15,0-2 2 16,46 0 15-16,25 0 10 16,0 0 15-16,-17 7 1 15,-7 11-15-15,-28 10-10 16,-19 17 6-16,0 8-4 15,-47 8-13-15,-32-7-7 0,-5-8-1 16,13-21-8-16,25-14-12 16,13-11-24-16,30-8-18 15,3-39-47-15,16-9-59 16,50-4-64-16</inkml:trace>
  <inkml:trace contextRef="#ctx0" brushRef="#br0" timeOffset="226062.9148">30158 16378 107 0</inkml:trace>
  <inkml:trace contextRef="#ctx0" brushRef="#br0" timeOffset="226175.2731">30158 16378 107 0,'41'-116'327'0,"-36"104"-294"0,55-4 50 0,25-4-13 16,21-3-1-16,25 2 8 15,0-2-21-15,-14 3-31 16,-11 7-23-16,-29 1-2 16,-17-1-11-16,-19 5-60 15,-17-13-109-15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2B9C-FAEE-43CD-BFC7-EEE26A6BF232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231-8A83-4839-A9E1-449D1D99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2B9C-FAEE-43CD-BFC7-EEE26A6BF232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231-8A83-4839-A9E1-449D1D99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5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2B9C-FAEE-43CD-BFC7-EEE26A6BF232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231-8A83-4839-A9E1-449D1D99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3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2B9C-FAEE-43CD-BFC7-EEE26A6BF232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231-8A83-4839-A9E1-449D1D99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1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2B9C-FAEE-43CD-BFC7-EEE26A6BF232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231-8A83-4839-A9E1-449D1D99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6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2B9C-FAEE-43CD-BFC7-EEE26A6BF232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231-8A83-4839-A9E1-449D1D99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7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2B9C-FAEE-43CD-BFC7-EEE26A6BF232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231-8A83-4839-A9E1-449D1D99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8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2B9C-FAEE-43CD-BFC7-EEE26A6BF232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231-8A83-4839-A9E1-449D1D99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1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2B9C-FAEE-43CD-BFC7-EEE26A6BF232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231-8A83-4839-A9E1-449D1D99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3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2B9C-FAEE-43CD-BFC7-EEE26A6BF232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231-8A83-4839-A9E1-449D1D99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0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72B9C-FAEE-43CD-BFC7-EEE26A6BF232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231-8A83-4839-A9E1-449D1D99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7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2B9C-FAEE-43CD-BFC7-EEE26A6BF232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C231-8A83-4839-A9E1-449D1D99F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6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 for Exam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If sin(x) = 2/3 and cos(x) &lt; 0, find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sin(2x)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tan(2x)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sin(x/2)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sin(x + </a:t>
            </a:r>
            <a:r>
              <a:rPr lang="el-GR" dirty="0" smtClean="0"/>
              <a:t>π</a:t>
            </a:r>
            <a:r>
              <a:rPr lang="en-US" dirty="0" smtClean="0"/>
              <a:t>/3)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cos(x – </a:t>
            </a:r>
            <a:r>
              <a:rPr lang="el-GR" dirty="0" smtClean="0"/>
              <a:t>π</a:t>
            </a:r>
            <a:r>
              <a:rPr lang="en-US" dirty="0" smtClean="0"/>
              <a:t>/3)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10600" y="414720"/>
              <a:ext cx="9392400" cy="5707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2320" y="405000"/>
                <a:ext cx="9415080" cy="572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66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If sin(x) = 2/3 and cos(x) &lt; 0, find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sin(2x)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tan(2x)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sin(x/2)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sin(x + </a:t>
            </a:r>
            <a:r>
              <a:rPr lang="el-GR" dirty="0" smtClean="0"/>
              <a:t>π</a:t>
            </a:r>
            <a:r>
              <a:rPr lang="en-US" dirty="0" smtClean="0"/>
              <a:t>/3)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cos(x – </a:t>
            </a:r>
            <a:r>
              <a:rPr lang="el-GR" dirty="0" smtClean="0"/>
              <a:t>π</a:t>
            </a:r>
            <a:r>
              <a:rPr lang="en-US" dirty="0" smtClean="0"/>
              <a:t>/3)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72920" y="1405800"/>
              <a:ext cx="11453400" cy="5116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320" y="1392120"/>
                <a:ext cx="11467800" cy="514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5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Solve for all answers:	-12cos(x) + 5 =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24960" y="1266480"/>
              <a:ext cx="5735520" cy="4189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8120" y="1252800"/>
                <a:ext cx="5756040" cy="42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99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Solve for all answers:</a:t>
            </a:r>
            <a:br>
              <a:rPr lang="en-US" dirty="0" smtClean="0"/>
            </a:br>
            <a:r>
              <a:rPr lang="en-US" dirty="0" smtClean="0"/>
              <a:t>	2sin</a:t>
            </a:r>
            <a:r>
              <a:rPr lang="en-US" baseline="30000" dirty="0" smtClean="0"/>
              <a:t>2</a:t>
            </a:r>
            <a:r>
              <a:rPr lang="en-US" dirty="0" smtClean="0"/>
              <a:t>(x) + sin(x) – 1 = 0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17680" y="336600"/>
              <a:ext cx="11489040" cy="5953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440" y="322560"/>
                <a:ext cx="11506680" cy="59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9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Solve for [0, 2</a:t>
            </a:r>
            <a:r>
              <a:rPr lang="el-GR" dirty="0" smtClean="0"/>
              <a:t>π</a:t>
            </a:r>
            <a:r>
              <a:rPr lang="en-US" dirty="0" smtClean="0"/>
              <a:t>):		3csc</a:t>
            </a:r>
            <a:r>
              <a:rPr lang="en-US" baseline="30000" dirty="0" smtClean="0"/>
              <a:t>2</a:t>
            </a:r>
            <a:r>
              <a:rPr lang="en-US" dirty="0" smtClean="0"/>
              <a:t>(2x) – 5 = 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86600" y="86040"/>
              <a:ext cx="10200960" cy="6553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960" y="72360"/>
                <a:ext cx="10216080" cy="65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05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Solve for all answers: sin(2x) = cos(x)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02040" y="1655280"/>
              <a:ext cx="8035560" cy="4704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7640" y="1642680"/>
                <a:ext cx="8061120" cy="47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63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 Solve for all answers: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tan</a:t>
            </a:r>
            <a:r>
              <a:rPr lang="en-US" baseline="30000" dirty="0" smtClean="0"/>
              <a:t>2</a:t>
            </a:r>
            <a:r>
              <a:rPr lang="en-US" dirty="0" smtClean="0"/>
              <a:t>x + </a:t>
            </a:r>
            <a:r>
              <a:rPr lang="en-US" dirty="0" err="1" smtClean="0"/>
              <a:t>secx</a:t>
            </a:r>
            <a:r>
              <a:rPr lang="en-US" dirty="0" smtClean="0"/>
              <a:t> – 1 = 0 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04680" y="276120"/>
              <a:ext cx="10696680" cy="6381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2800" y="266040"/>
                <a:ext cx="10715040" cy="64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11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Evaluate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985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sin</a:t>
            </a:r>
            <a:r>
              <a:rPr lang="en-US" baseline="30000" dirty="0" smtClean="0"/>
              <a:t>-1</a:t>
            </a:r>
            <a:r>
              <a:rPr lang="en-US" dirty="0" smtClean="0"/>
              <a:t>(-1/2)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cos</a:t>
            </a:r>
            <a:r>
              <a:rPr lang="en-US" baseline="30000" dirty="0"/>
              <a:t>-1</a:t>
            </a:r>
            <a:r>
              <a:rPr lang="en-US" dirty="0" smtClean="0"/>
              <a:t>(-1/2)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tan</a:t>
            </a:r>
            <a:r>
              <a:rPr lang="en-US" baseline="30000" dirty="0"/>
              <a:t>-1</a:t>
            </a:r>
            <a:r>
              <a:rPr lang="en-US" dirty="0" smtClean="0"/>
              <a:t>(-1)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00816" y="1825625"/>
            <a:ext cx="38985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sin</a:t>
            </a:r>
            <a:r>
              <a:rPr lang="en-US" baseline="30000" dirty="0"/>
              <a:t>-1</a:t>
            </a:r>
            <a:r>
              <a:rPr lang="en-US" dirty="0" smtClean="0"/>
              <a:t>(2)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cos(</a:t>
            </a:r>
            <a:r>
              <a:rPr lang="en-US" dirty="0" err="1" smtClean="0"/>
              <a:t>arcsin</a:t>
            </a:r>
            <a:r>
              <a:rPr lang="en-US" dirty="0" smtClean="0"/>
              <a:t>(1/2))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tan(</a:t>
            </a:r>
            <a:r>
              <a:rPr lang="en-US" dirty="0" err="1" smtClean="0"/>
              <a:t>arcsec</a:t>
            </a:r>
            <a:r>
              <a:rPr lang="en-US" dirty="0" smtClean="0"/>
              <a:t>(-2))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324880" y="149040"/>
              <a:ext cx="8872920" cy="6009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7320" y="136440"/>
                <a:ext cx="8894160" cy="60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50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Popper 12:</a:t>
            </a:r>
            <a:br>
              <a:rPr lang="en-US" dirty="0" smtClean="0"/>
            </a:br>
            <a:r>
              <a:rPr lang="en-US" dirty="0" smtClean="0"/>
              <a:t>Fill in Answer B for questions 1 – 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If cos(x) = -3/7 and tan(x) &gt; 0, determine the following: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8458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sin(x)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tan(x)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cos(-x)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sin(-x)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tan(x+</a:t>
            </a:r>
            <a:r>
              <a:rPr lang="el-GR" dirty="0" smtClean="0"/>
              <a:t>π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616146" y="1825625"/>
                <a:ext cx="4384589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- x)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cot(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- x)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sec(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- x)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sec(-x)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 sin(x+</a:t>
                </a:r>
                <a:r>
                  <a:rPr lang="el-GR" dirty="0" smtClean="0"/>
                  <a:t>π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46" y="1825625"/>
                <a:ext cx="4384589" cy="4351338"/>
              </a:xfrm>
              <a:prstGeom prst="rect">
                <a:avLst/>
              </a:prstGeom>
              <a:blipFill rotWithShape="0">
                <a:blip r:embed="rId2"/>
                <a:stretch>
                  <a:fillRect l="-2500" t="-182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758600" y="1129320"/>
              <a:ext cx="9743400" cy="5158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8160" y="1117440"/>
                <a:ext cx="9766080" cy="518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8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en-US" b="0" dirty="0" smtClean="0"/>
                  <a:t>2.</a:t>
                </a:r>
                <a:br>
                  <a:rPr lang="en-US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22581" b="-8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Domain</a:t>
            </a:r>
          </a:p>
          <a:p>
            <a:pPr marL="0" indent="0">
              <a:buNone/>
            </a:pPr>
            <a:r>
              <a:rPr lang="en-US" dirty="0" smtClean="0"/>
              <a:t>Range</a:t>
            </a:r>
          </a:p>
          <a:p>
            <a:pPr marL="0" indent="0">
              <a:buNone/>
            </a:pPr>
            <a:r>
              <a:rPr lang="en-US" dirty="0" smtClean="0"/>
              <a:t>Amplitude</a:t>
            </a:r>
          </a:p>
          <a:p>
            <a:pPr marL="0" indent="0">
              <a:buNone/>
            </a:pPr>
            <a:r>
              <a:rPr lang="en-US" dirty="0" smtClean="0"/>
              <a:t>Frequency</a:t>
            </a:r>
          </a:p>
          <a:p>
            <a:pPr marL="0" indent="0">
              <a:buNone/>
            </a:pPr>
            <a:r>
              <a:rPr lang="en-US" dirty="0" smtClean="0"/>
              <a:t>Period</a:t>
            </a:r>
          </a:p>
          <a:p>
            <a:pPr marL="0" indent="0">
              <a:buNone/>
            </a:pPr>
            <a:r>
              <a:rPr lang="en-US" dirty="0" smtClean="0"/>
              <a:t>Phase Shift</a:t>
            </a:r>
          </a:p>
          <a:p>
            <a:pPr marL="0" indent="0">
              <a:buNone/>
            </a:pPr>
            <a:r>
              <a:rPr lang="en-US" dirty="0" smtClean="0"/>
              <a:t>Vertical Shift</a:t>
            </a:r>
          </a:p>
          <a:p>
            <a:pPr marL="0" indent="0">
              <a:buNone/>
            </a:pPr>
            <a:r>
              <a:rPr lang="en-US" dirty="0" smtClean="0"/>
              <a:t>Graph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27160" y="292680"/>
              <a:ext cx="11376000" cy="5922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080" y="280080"/>
                <a:ext cx="11395440" cy="59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0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en-US" b="0" dirty="0" smtClean="0">
                    <a:latin typeface="Cambria Math" panose="02040503050406030204" pitchFamily="18" charset="0"/>
                  </a:rPr>
                  <a:t>3. 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Asymptotes</a:t>
            </a:r>
          </a:p>
          <a:p>
            <a:pPr marL="0" indent="0">
              <a:buNone/>
            </a:pPr>
            <a:r>
              <a:rPr lang="en-US" dirty="0" smtClean="0"/>
              <a:t>Domain</a:t>
            </a:r>
          </a:p>
          <a:p>
            <a:pPr marL="0" indent="0">
              <a:buNone/>
            </a:pPr>
            <a:r>
              <a:rPr lang="en-US" dirty="0" smtClean="0"/>
              <a:t>Range</a:t>
            </a:r>
          </a:p>
          <a:p>
            <a:pPr marL="0" indent="0">
              <a:buNone/>
            </a:pPr>
            <a:r>
              <a:rPr lang="en-US" dirty="0" smtClean="0"/>
              <a:t>Amplitude</a:t>
            </a:r>
          </a:p>
          <a:p>
            <a:pPr marL="0" indent="0">
              <a:buNone/>
            </a:pPr>
            <a:r>
              <a:rPr lang="en-US" dirty="0" smtClean="0"/>
              <a:t>Frequency</a:t>
            </a:r>
          </a:p>
          <a:p>
            <a:pPr marL="0" indent="0">
              <a:buNone/>
            </a:pPr>
            <a:r>
              <a:rPr lang="en-US" dirty="0" smtClean="0"/>
              <a:t>Period</a:t>
            </a:r>
          </a:p>
          <a:p>
            <a:pPr marL="0" indent="0">
              <a:buNone/>
            </a:pPr>
            <a:r>
              <a:rPr lang="en-US" dirty="0" smtClean="0"/>
              <a:t>Phase Shift</a:t>
            </a:r>
          </a:p>
          <a:p>
            <a:pPr marL="0" indent="0">
              <a:buNone/>
            </a:pPr>
            <a:r>
              <a:rPr lang="en-US" dirty="0" smtClean="0"/>
              <a:t>Vertical Shift</a:t>
            </a:r>
          </a:p>
          <a:p>
            <a:pPr marL="0" indent="0">
              <a:buNone/>
            </a:pPr>
            <a:r>
              <a:rPr lang="en-US" dirty="0" smtClean="0"/>
              <a:t>Graph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17520" y="181800"/>
              <a:ext cx="10023480" cy="6383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600" y="170640"/>
                <a:ext cx="10041840" cy="64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12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en-US" b="0" dirty="0" smtClean="0">
                    <a:latin typeface="Cambria Math" panose="02040503050406030204" pitchFamily="18" charset="0"/>
                  </a:rPr>
                  <a:t>4.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22581" b="-8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3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Helper Function</a:t>
            </a:r>
          </a:p>
          <a:p>
            <a:pPr marL="0" indent="0">
              <a:buNone/>
            </a:pPr>
            <a:r>
              <a:rPr lang="en-US" dirty="0" smtClean="0"/>
              <a:t>Asymptotes</a:t>
            </a:r>
          </a:p>
          <a:p>
            <a:pPr marL="0" indent="0">
              <a:buNone/>
            </a:pPr>
            <a:r>
              <a:rPr lang="en-US" dirty="0" smtClean="0"/>
              <a:t>Domain</a:t>
            </a:r>
          </a:p>
          <a:p>
            <a:pPr marL="0" indent="0">
              <a:buNone/>
            </a:pPr>
            <a:r>
              <a:rPr lang="en-US" dirty="0" smtClean="0"/>
              <a:t>Range</a:t>
            </a:r>
          </a:p>
          <a:p>
            <a:pPr marL="0" indent="0">
              <a:buNone/>
            </a:pPr>
            <a:r>
              <a:rPr lang="en-US" dirty="0" smtClean="0"/>
              <a:t>Amplitude</a:t>
            </a:r>
          </a:p>
          <a:p>
            <a:pPr marL="0" indent="0">
              <a:buNone/>
            </a:pPr>
            <a:r>
              <a:rPr lang="en-US" dirty="0" smtClean="0"/>
              <a:t>Frequency</a:t>
            </a:r>
          </a:p>
          <a:p>
            <a:pPr marL="0" indent="0">
              <a:buNone/>
            </a:pPr>
            <a:r>
              <a:rPr lang="en-US" dirty="0" smtClean="0"/>
              <a:t>Period</a:t>
            </a:r>
          </a:p>
          <a:p>
            <a:pPr marL="0" indent="0">
              <a:buNone/>
            </a:pPr>
            <a:r>
              <a:rPr lang="en-US" dirty="0" smtClean="0"/>
              <a:t>Phase Shift</a:t>
            </a:r>
          </a:p>
          <a:p>
            <a:pPr marL="0" indent="0">
              <a:buNone/>
            </a:pPr>
            <a:r>
              <a:rPr lang="en-US" dirty="0" smtClean="0"/>
              <a:t>Vertical Shift</a:t>
            </a:r>
          </a:p>
          <a:p>
            <a:pPr marL="0" indent="0">
              <a:buNone/>
            </a:pPr>
            <a:r>
              <a:rPr lang="en-US" dirty="0" smtClean="0"/>
              <a:t>Graph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28160" y="266760"/>
              <a:ext cx="9772200" cy="6402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9160" y="257040"/>
                <a:ext cx="9787320" cy="64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40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Find the value of cos(15</a:t>
            </a:r>
            <a:r>
              <a:rPr lang="en-US" baseline="30000" dirty="0" smtClean="0"/>
              <a:t>o</a:t>
            </a:r>
            <a:r>
              <a:rPr lang="en-US" dirty="0" smtClean="0"/>
              <a:t>) using difference formula and using half angle formula.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87440" y="1832760"/>
              <a:ext cx="9871920" cy="3808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4840" y="1822680"/>
                <a:ext cx="9898200" cy="38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05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Find the value of cos(15</a:t>
            </a:r>
            <a:r>
              <a:rPr lang="en-US" baseline="30000" dirty="0" smtClean="0"/>
              <a:t>o</a:t>
            </a:r>
            <a:r>
              <a:rPr lang="en-US" dirty="0" smtClean="0"/>
              <a:t>) using difference formula and using half angle formula.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90000" y="1962360"/>
              <a:ext cx="8945280" cy="3841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6680" y="1953360"/>
                <a:ext cx="8969040" cy="38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82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Find the value of sin(</a:t>
            </a:r>
            <a:r>
              <a:rPr lang="el-GR" dirty="0" smtClean="0"/>
              <a:t>π</a:t>
            </a:r>
            <a:r>
              <a:rPr lang="en-US" dirty="0" smtClean="0"/>
              <a:t>/8)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85960" y="1494720"/>
              <a:ext cx="9464760" cy="4510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720" y="1485360"/>
                <a:ext cx="9487080" cy="45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58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7. If tan(x) = 3, find the value of tan(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22240" y="1531440"/>
              <a:ext cx="9217440" cy="3601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4320" y="1522440"/>
                <a:ext cx="9231840" cy="36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91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290</Words>
  <Application>Microsoft Office PowerPoint</Application>
  <PresentationFormat>Widescreen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MATH 1330</vt:lpstr>
      <vt:lpstr>1. If cos(x) = -3/7 and tan(x) &gt; 0, determine the following:</vt:lpstr>
      <vt:lpstr>2. f(x)=-3 cos⁡(π/3 x+π/6)-4</vt:lpstr>
      <vt:lpstr>3.  f(x)=tan⁡(2x)+1</vt:lpstr>
      <vt:lpstr>4. f(x)=2 csc⁡〖(π/6 x)-1〗</vt:lpstr>
      <vt:lpstr>5. Find the value of cos(15o) using difference formula and using half angle formula.</vt:lpstr>
      <vt:lpstr>5. Find the value of cos(15o) using difference formula and using half angle formula.</vt:lpstr>
      <vt:lpstr>6. Find the value of sin(π/8)</vt:lpstr>
      <vt:lpstr>7. If tan(x) = 3, find the value of tan(x+π/4)</vt:lpstr>
      <vt:lpstr>8. If sin(x) = 2/3 and cos(x) &lt; 0, find the following:</vt:lpstr>
      <vt:lpstr>8. If sin(x) = 2/3 and cos(x) &lt; 0, find the following:</vt:lpstr>
      <vt:lpstr>9. Solve for all answers: -12cos(x) + 5 = 11</vt:lpstr>
      <vt:lpstr>10. Solve for all answers:  2sin2(x) + sin(x) – 1 = 0 </vt:lpstr>
      <vt:lpstr>11. Solve for [0, 2π):  3csc2(2x) – 5 = -1</vt:lpstr>
      <vt:lpstr>12. Solve for all answers: sin(2x) = cos(x)</vt:lpstr>
      <vt:lpstr>13. Solve for all answers: </vt:lpstr>
      <vt:lpstr>14. Evaluate the following:</vt:lpstr>
      <vt:lpstr>Popper 12: Fill in Answer B for questions 1 – 5 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10</cp:revision>
  <dcterms:created xsi:type="dcterms:W3CDTF">2017-03-09T16:10:57Z</dcterms:created>
  <dcterms:modified xsi:type="dcterms:W3CDTF">2017-07-26T18:50:32Z</dcterms:modified>
</cp:coreProperties>
</file>