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5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1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6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7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1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3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0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7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72B9C-FAEE-43CD-BFC7-EEE26A6BF23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C231-8A83-4839-A9E1-449D1D99F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6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for Exam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3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Solve for all answers:	-12cos(x) + 5 =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4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Solve for all answers:</a:t>
            </a:r>
            <a:br>
              <a:rPr lang="en-US" dirty="0" smtClean="0"/>
            </a:br>
            <a:r>
              <a:rPr lang="en-US" dirty="0" smtClean="0"/>
              <a:t>	2sin</a:t>
            </a:r>
            <a:r>
              <a:rPr lang="en-US" baseline="30000" dirty="0" smtClean="0"/>
              <a:t>2</a:t>
            </a:r>
            <a:r>
              <a:rPr lang="en-US" dirty="0" smtClean="0"/>
              <a:t>(x) + sin(x) – 1 = 0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14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Solve for [0, 2</a:t>
            </a:r>
            <a:r>
              <a:rPr lang="el-GR" dirty="0" smtClean="0"/>
              <a:t>π</a:t>
            </a:r>
            <a:r>
              <a:rPr lang="en-US" dirty="0" smtClean="0"/>
              <a:t>):		3csc</a:t>
            </a:r>
            <a:r>
              <a:rPr lang="en-US" baseline="30000" dirty="0" smtClean="0"/>
              <a:t>2</a:t>
            </a:r>
            <a:r>
              <a:rPr lang="en-US" dirty="0" smtClean="0"/>
              <a:t>(2x) – 5 =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86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Solve for all answers: sin(2x) = cos(x)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83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Solve for all answers: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tan</a:t>
            </a:r>
            <a:r>
              <a:rPr lang="en-US" baseline="30000" dirty="0" smtClean="0"/>
              <a:t>2</a:t>
            </a:r>
            <a:r>
              <a:rPr lang="en-US" dirty="0" smtClean="0"/>
              <a:t>x + </a:t>
            </a:r>
            <a:r>
              <a:rPr lang="en-US" dirty="0" err="1" smtClean="0"/>
              <a:t>secx</a:t>
            </a:r>
            <a:r>
              <a:rPr lang="en-US" dirty="0" smtClean="0"/>
              <a:t> – 1 = 0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If cos(x) = -3/7 and tan(x) &gt; 0, determine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8458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sin(x)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tan(x)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cos(-x)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sin(-x)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tan(</a:t>
            </a:r>
            <a:r>
              <a:rPr lang="en-US" dirty="0" smtClean="0"/>
              <a:t>x+</a:t>
            </a:r>
            <a:r>
              <a:rPr lang="el-GR" dirty="0" smtClean="0"/>
              <a:t>π</a:t>
            </a:r>
            <a:r>
              <a:rPr lang="en-US" dirty="0" smtClean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616146" y="1825625"/>
                <a:ext cx="4384589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- x)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cot(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- x</a:t>
                </a:r>
                <a:r>
                  <a:rPr lang="en-US" dirty="0" smtClean="0"/>
                  <a:t>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sec(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- x</a:t>
                </a:r>
                <a:r>
                  <a:rPr lang="en-US" dirty="0" smtClean="0"/>
                  <a:t>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sec(-x)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 sin(x+</a:t>
                </a:r>
                <a:r>
                  <a:rPr lang="el-GR" dirty="0" smtClean="0"/>
                  <a:t>π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46" y="1825625"/>
                <a:ext cx="4384589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2500" t="-182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87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b="0" dirty="0" smtClean="0"/>
                  <a:t>2.</a:t>
                </a:r>
                <a:br>
                  <a:rPr lang="en-US" b="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=−3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22581" b="-8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Domain</a:t>
            </a:r>
          </a:p>
          <a:p>
            <a:pPr marL="0" indent="0">
              <a:buNone/>
            </a:pPr>
            <a:r>
              <a:rPr lang="en-US" dirty="0" smtClean="0"/>
              <a:t>Range</a:t>
            </a:r>
          </a:p>
          <a:p>
            <a:pPr marL="0" indent="0">
              <a:buNone/>
            </a:pPr>
            <a:r>
              <a:rPr lang="en-US" dirty="0" smtClean="0"/>
              <a:t>Amplitude</a:t>
            </a:r>
          </a:p>
          <a:p>
            <a:pPr marL="0" indent="0">
              <a:buNone/>
            </a:pPr>
            <a:r>
              <a:rPr lang="en-US" dirty="0" smtClean="0"/>
              <a:t>Frequency</a:t>
            </a:r>
          </a:p>
          <a:p>
            <a:pPr marL="0" indent="0">
              <a:buNone/>
            </a:pPr>
            <a:r>
              <a:rPr lang="en-US" dirty="0" smtClean="0"/>
              <a:t>Period</a:t>
            </a:r>
          </a:p>
          <a:p>
            <a:pPr marL="0" indent="0">
              <a:buNone/>
            </a:pPr>
            <a:r>
              <a:rPr lang="en-US" dirty="0" smtClean="0"/>
              <a:t>Phase Shift</a:t>
            </a:r>
          </a:p>
          <a:p>
            <a:pPr marL="0" indent="0">
              <a:buNone/>
            </a:pPr>
            <a:r>
              <a:rPr lang="en-US" dirty="0" smtClean="0"/>
              <a:t>Vertical Shift</a:t>
            </a:r>
          </a:p>
          <a:p>
            <a:pPr marL="0" indent="0">
              <a:buNone/>
            </a:pPr>
            <a:r>
              <a:rPr lang="en-US" dirty="0" smtClean="0"/>
              <a:t>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3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0" dirty="0" smtClean="0">
                    <a:latin typeface="Cambria Math" panose="02040503050406030204" pitchFamily="18" charset="0"/>
                  </a:rPr>
                  <a:t>3. </a:t>
                </a:r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Asymptotes</a:t>
            </a:r>
          </a:p>
          <a:p>
            <a:pPr marL="0" indent="0">
              <a:buNone/>
            </a:pPr>
            <a:r>
              <a:rPr lang="en-US" dirty="0" smtClean="0"/>
              <a:t>Domain</a:t>
            </a:r>
          </a:p>
          <a:p>
            <a:pPr marL="0" indent="0">
              <a:buNone/>
            </a:pPr>
            <a:r>
              <a:rPr lang="en-US" dirty="0" smtClean="0"/>
              <a:t>Range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Amplitude</a:t>
            </a:r>
          </a:p>
          <a:p>
            <a:pPr marL="0" indent="0">
              <a:buNone/>
            </a:pPr>
            <a:r>
              <a:rPr lang="en-US" dirty="0" smtClean="0"/>
              <a:t>Frequency</a:t>
            </a:r>
          </a:p>
          <a:p>
            <a:pPr marL="0" indent="0">
              <a:buNone/>
            </a:pPr>
            <a:r>
              <a:rPr lang="en-US" dirty="0" smtClean="0"/>
              <a:t>Period</a:t>
            </a:r>
          </a:p>
          <a:p>
            <a:pPr marL="0" indent="0">
              <a:buNone/>
            </a:pPr>
            <a:r>
              <a:rPr lang="en-US" dirty="0" smtClean="0"/>
              <a:t>Phase Shift</a:t>
            </a:r>
          </a:p>
          <a:p>
            <a:pPr marL="0" indent="0">
              <a:buNone/>
            </a:pPr>
            <a:r>
              <a:rPr lang="en-US" dirty="0" smtClean="0"/>
              <a:t>Vertical Shift</a:t>
            </a:r>
          </a:p>
          <a:p>
            <a:pPr marL="0" indent="0">
              <a:buNone/>
            </a:pPr>
            <a:r>
              <a:rPr lang="en-US" dirty="0" smtClean="0"/>
              <a:t>Graph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2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b="0" dirty="0" smtClean="0">
                    <a:latin typeface="Cambria Math" panose="02040503050406030204" pitchFamily="18" charset="0"/>
                  </a:rPr>
                  <a:t>4.</a:t>
                </a:r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csc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22581" b="-8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34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Helper Function</a:t>
            </a:r>
          </a:p>
          <a:p>
            <a:pPr marL="0" indent="0">
              <a:buNone/>
            </a:pPr>
            <a:r>
              <a:rPr lang="en-US" dirty="0" smtClean="0"/>
              <a:t>Asymptotes</a:t>
            </a:r>
          </a:p>
          <a:p>
            <a:pPr marL="0" indent="0">
              <a:buNone/>
            </a:pPr>
            <a:r>
              <a:rPr lang="en-US" dirty="0" smtClean="0"/>
              <a:t>Domain</a:t>
            </a:r>
          </a:p>
          <a:p>
            <a:pPr marL="0" indent="0">
              <a:buNone/>
            </a:pPr>
            <a:r>
              <a:rPr lang="en-US" dirty="0" smtClean="0"/>
              <a:t>Range</a:t>
            </a:r>
          </a:p>
          <a:p>
            <a:pPr marL="0" indent="0">
              <a:buNone/>
            </a:pPr>
            <a:r>
              <a:rPr lang="en-US" dirty="0" smtClean="0"/>
              <a:t>Amplitude</a:t>
            </a:r>
          </a:p>
          <a:p>
            <a:pPr marL="0" indent="0">
              <a:buNone/>
            </a:pPr>
            <a:r>
              <a:rPr lang="en-US" dirty="0" smtClean="0"/>
              <a:t>Frequency</a:t>
            </a:r>
          </a:p>
          <a:p>
            <a:pPr marL="0" indent="0">
              <a:buNone/>
            </a:pPr>
            <a:r>
              <a:rPr lang="en-US" dirty="0" smtClean="0"/>
              <a:t>Period</a:t>
            </a:r>
          </a:p>
          <a:p>
            <a:pPr marL="0" indent="0">
              <a:buNone/>
            </a:pPr>
            <a:r>
              <a:rPr lang="en-US" dirty="0" smtClean="0"/>
              <a:t>Phase Shift</a:t>
            </a:r>
          </a:p>
          <a:p>
            <a:pPr marL="0" indent="0">
              <a:buNone/>
            </a:pPr>
            <a:r>
              <a:rPr lang="en-US" dirty="0" smtClean="0"/>
              <a:t>Vertical Shift</a:t>
            </a:r>
          </a:p>
          <a:p>
            <a:pPr marL="0" indent="0">
              <a:buNone/>
            </a:pPr>
            <a:r>
              <a:rPr lang="en-US" dirty="0" smtClean="0"/>
              <a:t>Graph</a:t>
            </a:r>
          </a:p>
        </p:txBody>
      </p:sp>
    </p:spTree>
    <p:extLst>
      <p:ext uri="{BB962C8B-B14F-4D97-AF65-F5344CB8AC3E}">
        <p14:creationId xmlns:p14="http://schemas.microsoft.com/office/powerpoint/2010/main" val="206440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Find the value of cos(15</a:t>
            </a:r>
            <a:r>
              <a:rPr lang="en-US" baseline="30000" dirty="0" smtClean="0"/>
              <a:t>o</a:t>
            </a:r>
            <a:r>
              <a:rPr lang="en-US" dirty="0" smtClean="0"/>
              <a:t>) using difference formula and using half angle formula.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Find the value of sin(</a:t>
            </a:r>
            <a:r>
              <a:rPr lang="el-GR" dirty="0" smtClean="0"/>
              <a:t>π</a:t>
            </a:r>
            <a:r>
              <a:rPr lang="en-US" dirty="0" smtClean="0"/>
              <a:t>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79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7. If tan(x) = 3, find the value of tan(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83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If sin(x) = 2/3 and cos(x) &lt; 0, find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sin(2x)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tan(2x)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sin(x/2)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sin(x + </a:t>
            </a:r>
            <a:r>
              <a:rPr lang="el-GR" dirty="0" smtClean="0"/>
              <a:t>π</a:t>
            </a:r>
            <a:r>
              <a:rPr lang="en-US" dirty="0" smtClean="0"/>
              <a:t>/3)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cos(</a:t>
            </a:r>
            <a:r>
              <a:rPr lang="en-US" dirty="0" smtClean="0"/>
              <a:t>x – </a:t>
            </a:r>
            <a:r>
              <a:rPr lang="el-GR" dirty="0" smtClean="0"/>
              <a:t>π</a:t>
            </a:r>
            <a:r>
              <a:rPr lang="en-US" dirty="0" smtClean="0"/>
              <a:t>/3)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0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211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MATH 1330</vt:lpstr>
      <vt:lpstr>1. If cos(x) = -3/7 and tan(x) &gt; 0, determine the following:</vt:lpstr>
      <vt:lpstr>2. f(x)=-3 cos⁡(π/3 x+π/6)-4</vt:lpstr>
      <vt:lpstr>3.  f(x)=tan⁡(2x)+1</vt:lpstr>
      <vt:lpstr>4. f(x)=2 csc⁡〖(π/6 x)-1〗</vt:lpstr>
      <vt:lpstr>5. Find the value of cos(15o) using difference formula and using half angle formula.</vt:lpstr>
      <vt:lpstr>6. Find the value of sin(π/8)</vt:lpstr>
      <vt:lpstr>7. If tan(x) = 3, find the value of tan(x+π/4)</vt:lpstr>
      <vt:lpstr>8. If sin(x) = 2/3 and cos(x) &lt; 0, find the following:</vt:lpstr>
      <vt:lpstr>9. Solve for all answers: -12cos(x) + 5 = 11</vt:lpstr>
      <vt:lpstr>10. Solve for all answers:  2sin2(x) + sin(x) – 1 = 0 </vt:lpstr>
      <vt:lpstr>11. Solve for [0, 2π):  3csc2(2x) – 5 = -1</vt:lpstr>
      <vt:lpstr>12. Solve for all answers: sin(2x) = cos(x)</vt:lpstr>
      <vt:lpstr>13. Solve for all answers: </vt:lpstr>
    </vt:vector>
  </TitlesOfParts>
  <Company>UH Math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1330</dc:title>
  <dc:creator>Matthew Caputo</dc:creator>
  <cp:lastModifiedBy>Matthew Caputo</cp:lastModifiedBy>
  <cp:revision>5</cp:revision>
  <dcterms:created xsi:type="dcterms:W3CDTF">2017-03-09T16:10:57Z</dcterms:created>
  <dcterms:modified xsi:type="dcterms:W3CDTF">2017-03-09T16:38:27Z</dcterms:modified>
</cp:coreProperties>
</file>