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8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8:09:15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11772 7543 204 0,'0'12'36'0,"0"-3"-8"15,0 4 13-15,0-1-15 16,0-5-7-16,0 8 18 15,0 0 6-15,-5 5-10 16,-3 6-11-16,8 0-4 16,-6 5-13-16,6-1-4 15,0 4 0-15,0 3-1 0,0-1 1 16,0 3 2-16,0 0 7 16,6 3 5-16,-6 3 3 15,0-1-5-15,0 0-2 16,0-2-8-16,0 1 1 15,0-4-2-15,0-1-1 16,0 4 1-16,0 0-1 16,0 3 0-16,0 1-1 15,0 3 2-15,8 2-1 16,-8 1 1-16,0 5 0 16,0-2 0-16,0 3 4 15,0-1-1-15,0-4-1 0,0 3 0 16,0-8-1-16,0-1-2 15,0-3-1-15,0-3 0 16,0 3 1-16,0 0-1 16,0 6 0-16,0 5 0 15,0 2 0-15,0 3 0 16,0 4 1-16,0 1-1 16,0-3 0-16,0-3 0 15,0-4 0-15,0-3 0 16,0-2-1-16,0 0 1 15,0 2 0-15,11-6 0 16,-11-2 0-16,0 2 0 16,0-5 0-16,0 5 0 0,0-4 0 15,0 2 0 1,0 1 0-16,0 0 0 0,0 2-2 16,0 0-1-16,0 1 3 15,0-4 0-15,0 1 0 16,0 1 0-16,0-6 0 15,0 6 0-15,0 0 0 16,0 5 2-16,0-2-2 16,0 0 0-16,0-2 0 15,0 2 0-15,0 2 0 16,0-1 0-16,0 8 0 16,0 0 0-16,0 6 0 0,0 9 0 15,0-5 0 1,0-2 0-16,0 0 0 0,0-8 0 15,0-2 0-15,0-14 0 16,0-11-4-16,-19-9-66 16,-28-22-147-16</inkml:trace>
  <inkml:trace contextRef="#ctx0" brushRef="#br0" timeOffset="2324.2394">11843 7654 71 0,'0'-4'35'0,"0"3"-4"16,0-7 4-16,0 0-6 15,0 1-15-15,0 2 6 16,0-1 3-16,0 5-3 16,0-5 4-16,0 2-4 15,0-2-3-15,0-1-10 0,0 0-4 16,0 1 0-16,0 2-1 16,0 4 3-16,0 0 3 15,0 0 4-15,0 0 3 16,0 0 2-16,0 0-1 15,0 0-8-15,0 0 1 16,0 0 10-16,8 0-6 16,6 0 1-16,5 7 3 15,0 1-2-15,0 1 5 16,-11 1-3-16,3 1-4 16,8-3-5-16,3 6-1 15,-8-1 2-15,-3 1 1 0,10-3-2 16,-10 1-3-16,3-3 1 15,0 3 1-15,5-2 3 16,-6 0-2-16,1-1-2 16,-6 0-2-16,3 0 2 15,-11 2 4-15,19-2 1 16,3 5-2-16,3-7-5 16,7 0 2-16,1 0-4 15,0 3 0-15,-14 2-1 16,3-2-1-16,-3 3 1 15,0-2 1-15,-11 1-2 16,16 0 1-16,-4 0 4 16,1 1 1-16,4 4-1 0,-6-1-1 15,0 2 2 1,-5 3-1-16,8-2-3 0,-9-1-1 16,-2-2 1-16,3-4-2 15,5 0 2-15,-11 2-2 16,11 0 1-16,-5-3 1 15,5 1 1-15,5 5-1 16,-2-4 2-16,-3 5-3 16,0 3 0-16,9 0 1 15,-9 2 3-15,-6-1 0 16,1-2 0-16,5 0-1 16,0-2-2-16,0-3 1 0,0 0-1 15,-5 1 0 1,5-1 0-16,0 0 0 0,-5 1 2 15,-1-3-3-15,6 3 3 16,-10-3-1-16,4-3-1 16,6 6-1-16,0-3 1 15,1-1-1-15,-1 0 0 16,2 0-1-16,-7 5 2 16,5 1-1-16,11 4 1 15,-14-1-1-15,9 6 2 16,2 1 1-16,-8 1 1 15,9 0-1-15,-9-7-1 16,0 0 0-16,5-5-2 16,4 4 0-16,-1-3 0 15,11 5 4-15,0-1 2 0,-2 1 0 16,2 0-2-16,3 1 1 16,-3 0 5-16,6 6-5 15,-4 6 1-15,1 3-2 16,-2 6-2-16,1 0 0 15,4-2-2-15,2 0 1 16,1-2 3-16,-1-4 6 16,-2-1-3-16,-12-3 1 15,4-2-3-15,2-3 0 16,-11 0-2-16,-2-3 1 16,2-1-2-16,6-4 0 15,-9-4-1-15,4-2-2 0,-1 0 2 16,6-1-1-16,-3 3 5 15,2-2-3-15,-2 0-3 16,0 5 5-16,6-2-2 16,2 3-3-16,0 0 4 15,-5 2-4-15,5 3 2 16,-11 0 0-16,6 0-2 16,-6 2 1-16,-2-5 0 15,8-2-1-15,-6-4 0 16,0-2 1-16,-2 1-1 15,-4-1 0-15,23 7 1 16,-9 1-1-16,15 2 1 16,-4 3 0-16,0 6 0 0,6 5 0 15,-6-4-1 1,6 3 2-16,3-6 0 0,-9 0 0 16,0-4-2-16,-2-5 0 15,-3 1 0-15,3-3 0 16,-3-2 0-16,-3 1 0 15,3 3 0-15,2-2 0 16,-7 0 0-16,2 1 0 16,8-1 0-16,1-2 0 15,-4 3 0-15,-2-3 0 16,11 1 0-16,-11-5 0 16,11 4 0-16,-6 2 0 15,-8 0 0-15,14 5 0 16,0 2 0-16,-11 8 0 0,5 0 0 15,-2 0 0-15,2 2 0 16,0-5 0-16,1-2 0 16,4-4 0-16,-4 2 0 15,-9-6 0-15,8 1 0 16,-7-6 0-16,-18 0 0 16,-2-3 0-16,-10-2 0 15,-9 0-53-15,0 0-109 16,-22-12-214-16</inkml:trace>
  <inkml:trace contextRef="#ctx0" brushRef="#br0" timeOffset="4769.2204">11862 11655 83 0,'0'-5'34'0,"0"0"-32"16,0 1 0-16,0-1 2 16,0 2 16-16,0 0-2 15,0 2 4-15,0 1 10 16,0 0 9-16,0 0-2 15,3 0-9-15,-3 0-10 16,0 0-3-16,0 0-3 16,0 0-5-16,0 0 4 15,11 0 8-15,-3 0 12 16,11 0-9-16,0 0-4 16,0-3-1-16,14 0 1 0,0 0 5 15,-1-2-10-15,-4 1-3 16,18-1-2-16,-8-4 4 15,3 6-4-15,11-5 9 16,0 2-4-16,-11 5 0 16,2-1-6-16,-2-3 0 15,-3 1-4-15,-2 0-2 16,-4 1 1-16,1 0 7 16,-3 1-2-16,3 2-4 15,0 0-3-15,-1 0 4 16,9-2 3-16,-3 2-6 15,3-4-1-15,6 4 0 16,-4 0 4-16,-10-1-4 16,8 1 1-16,-8-1 2 15,-6 1 1-15,-8-5-3 0,6 5-2 16,2-1 3-16,5-5 4 16,1 4 0-16,0-3-4 15,0 5-3-15,5-3 0 16,-5 3 0-16,2 0 0 15,-2 0-1-15,5 0 1 16,0 0 2-16,8 0-2 16,6 0 2-16,0 0-2 15,-11 0 1-15,5 0 2 16,1 0 1-16,4 0-3 0,-12 0 0 16,7 0 0-1,-5 0 0-15,-3 0-2 0,8 0 1 16,6 0 0-16,-5 0 2 15,-9 0 0-15,0 0 5 16,-11-5-1-16,11-1-1 16,-5 5-4-16,2-1-1 15,-5-2 1-15,-2 4-2 16,4 0 0-16,-4-2 0 16,10 0 0-16,-5 1 1 15,-1-3-1-15,4 2 1 16,7-4 0-16,-4-1 0 15,7 4 3-15,-11 0-1 16,9-4-1-16,-11 4-1 16,-1-1 0-16,15 3-1 0,-9-6 1 15,-5 7 0 1,2 0-1-16,3-5 0 0,0 4 1 16,14 1 5-16,-5-6-6 15,-1 6 1-15,6 0-1 16,-6-1 3-16,-10-2-1 15,2-3 0-15,0 5-1 16,-11-5-1-16,11 0 1 16,-10 3 0-16,4-3-1 15,1 1 0-15,0 3 1 16,5-5-1-16,3 4 0 16,5-2 1-16,1 0-1 0,-9-1 0 15,5 2 0 1,-7-1 1-16,10-2-1 0,-8 0 1 15,-5 1 1-15,0 1-1 16,0 1 0-16,-1 3-1 16,1-1 0-16,8-3 0 15,2 2 0-15,-2-1 0 16,11 1 0-16,-5-4 0 16,4 2 0-16,-4-1 0 15,10 0 0-15,-11 5 0 16,-5 1 0-16,3-3 0 15,-11 3 0-15,-6 0 0 16,0 0 0-16,-2 0 0 16,2 0 0-16,-3 0 0 0,-2 0 0 15,3 0 0-15,7 0 0 16,4 0 0-16,2-10 0 16,-5 1 0-16,-6-1 0 15,3 3 1-15,-3 4-2 16,-8 3 2-16,1 0-1 15,7 0 0-15,-8 0-2 16,0 0 2-16,-5 4-5 16,-6 5-15-16,-8-9-26 15,0 0-78-15,-8 0-140 16</inkml:trace>
  <inkml:trace contextRef="#ctx0" brushRef="#br0" timeOffset="5234.0584">16672 10995 41 0,'0'1'203'0,"0"-1"-197"15,0 0-3-15,0 0 4 16,0 0 4-16,3 0-8 16,-3-4 4-16,0 1 30 0,0 3-7 15,0-2-21 1,0-3-9-16,0 2-8 0,0-6-35 15,5-1-32-15,1 6 6 16,2-2-5-16</inkml:trace>
  <inkml:trace contextRef="#ctx0" brushRef="#br0" timeOffset="5481.9125">16672 10995 42 0,'22'-49'81'0,"-22"49"-27"15,0 0 0-15,0 0 0 16,11 0-4-16,-3 0-6 15,5 0-20-15,-7 0 4 16,13 0 1-16,8 0-3 0,-8 1-1 16,20 9 1-1,1 3 10-15,7 2-10 0,5 4-10 16,-6 2-4-16,0 8-1 16,-8 3 2-16,1 3-1 15,-18 3-6-15,-1-7 0 16,-12-5-4-16,3-6-2 15,-11-12-1-15,0 1-31 16,0-6-128-16</inkml:trace>
  <inkml:trace contextRef="#ctx0" brushRef="#br0" timeOffset="6995.9962">11843 11083 152 0,'0'0'27'16,"0"0"-11"-16,0 0-12 16,8 0 5-16,-2 0 4 15,-6 0 17-15,5 0 3 16,-2 0-6-16,-3 0-1 16,0 0-14-16,0 0 2 15,0 0 7-15,0 0 2 16,0 0-8-16,0 0-6 0,0 0-1 15,0 0-2-15,0 0-1 16,0 0 4-16,0 0 7 16,0 0-5-16,0 0-5 15,0 0-1-15,0 0 0 16,0 0 1-16,0 0 9 16,0 0 6-16,0 0 2 15,11 0-2-15,-3-4-8 16,3 1-2-16,3 3-6 15,-1-3 5-15,20 2 3 16,0-3 0-16,27-7 7 16,5-1-4-16,20-7-2 15,13 3 13-15,8-2-9 0,-13 5-3 16,-9 0 0-16,-18 7-1 16,-9 6-7-16,-24 0-5 15,-14 25 2-15,-6 25 2 16,-13 23-1-16,0 16-4 15,-27 5 1-15,-3 0-2 16,-5-11-5-16,10-9-63 16,-2-32-156-16</inkml:trace>
  <inkml:trace contextRef="#ctx0" brushRef="#br0" timeOffset="9170.3242">14602 8323 274 0,'19'-27'46'0,"9"3"7"16,-20 0 20-16,11 8-26 15,-8 2 13-15,-11 0-15 16,0 10 3-16,0-1-1 16,0 5-13-16,0 0-11 15,0 0-10-15,0 0-5 0,0 1-1 16,8 28 21-16,-2 18-1 15,-6 16-5-15,0 18-3 16,0 8-10-16,-14 3-5 16,-16-11-3-16,14-8-1 15,5-19-1-15,11-16-19 16,0-26-65-16,0-12-74 16,19-10-96-16</inkml:trace>
  <inkml:trace contextRef="#ctx0" brushRef="#br0" timeOffset="9769.8974">15257 8269 228 0,'0'8'42'16,"0"9"-11"-16,0-5 17 0,0 2-1 15,-11 7 10 1,-3 0-11-16,-5 5-3 0,-8 2-5 15,8-4-17-15,0-3-11 16,19-10-8-16,-8-6 0 16,8-5-2-16,0 0 1 15,0 0 5-15,0-2 23 16,8-18-2-16,38-5-12 16,11-5 1-16,-5-5 5 15,14 4 1-15,-12 1-2 16,3 3 8-16,-5 5-5 15,0 10-5-15,-17 5-3 16,-10 7-5-16,-3 0-3 16,-22 30-1-16,0 17 4 15,0 17-4-15,-60 15-6 0,-14 9 1 16,-16 10-2-16,6-3-1 16,18-8 2-16,17-19 0 15,30-23 0-15,19-25-1 16,36-20 1-16,73 0 0 15,16-19 1-15,11-4 1 16,-5 2 1-16,-16 7-3 16,-6 6 0-16,-3 8-23 15,6-7-140-15,-14-24-367 16</inkml:trace>
  <inkml:trace contextRef="#ctx0" brushRef="#br0" timeOffset="11723.526">11366 9154 210 0,'0'0'74'16,"0"0"-13"-16,0 0 4 16,0-5 8-16,0 0-25 15,0-3-12-15,0 5-12 16,0 3-9-16,0-2-4 0,0 2 3 15,0 0 2-15,0 0 4 16,0 0-5-16,0 0-4 16,-19 0-2-16,0 0-8 15,-3 2 4-15,-5 18 0 16,-17 4 0-16,-8 16-1 16,0 12 0-16,-2 14 2 15,-3 13-1-15,5 12 12 16,3 13 4-16,5 16-3 15,17 2-6-15,19-12-6 16,8-25-4-16,0-33-2 16,35-30 0-16,31-22 0 15,-1-1 2-15,6-43 3 0,-17-2 0 16,-24 1 11-16,-30 15 3 16,0 26 0-16,-84 4-6 15,-20 32-9-15,-2 23-3 16,35-2-1-16,25-11-8 15,38-27-122-15,8-21-288 16</inkml:trace>
  <inkml:trace contextRef="#ctx0" brushRef="#br0" timeOffset="69995.095">15933 10864 133 0,'0'-3'51'16,"0"3"-19"-16,0 0-15 15,0-3-10-15,0 1-5 16,0-1 3-16,-5 1 29 16,5 2 13-16,-3 0-11 15,-8 0-4-15,11 0-1 16,0 0 2-16,0 0-3 15,-8 0-6-15,8 0-4 0,-6 0-1 16,1 0-1-16,5 0-1 16,0 0 4-16,0 0 3 15,0 0 3-15,0 0 0 16,0 0-4-16,0 0-9 16,0 16-1-16,0 14 23 15,11 6-11-15,16-3-20 16,6-4-3-16,-6-1-1 15,6-9-1-15,-1-4-8 16,-12-3-44-16,12-9-102 16,-13-3-166-16</inkml:trace>
  <inkml:trace contextRef="#ctx0" brushRef="#br0" timeOffset="70341.7279">16058 10987 566 0,'-65'48'32'15,"0"0"37"-15,18-7-60 16,1-6-9-16,8-28-105 15,19-7-323-15</inkml:trace>
  <inkml:trace contextRef="#ctx0" brushRef="#br0" timeOffset="73565.3095">16222 10830 235 0,'0'-1'43'0,"0"1"-16"16,0 0 9-16,0 0-6 16,0 0-15-16,0 0-5 15,0 0 11-15,0 0-7 16,0 0 1-16,0 0 2 0,0 0 8 16,0 0 0-16,-8 0-5 15,-3 0 0-15,-3 10 10 16,-13 9-7-16,2 4-10 15,-15 6-5-15,1 7 1 16,-15 0-5-16,10 0-2 16,12 0-1-16,-15 0-1 15,14-12 1-15,6-5-1 16,8-4-1-16,14-8-4 16,-4-1-13-16,9-4-35 15,0 5-41-15,0-3-71 16</inkml:trace>
  <inkml:trace contextRef="#ctx0" brushRef="#br0" timeOffset="73895.2329">15840 10909 191 0,'0'0'125'16,"0"0"-89"-16,0 0 5 16,0 0 12-16,28 0-2 15,4 12-4-15,1 10 1 16,5 8-1-16,3 5-9 15,5 4 1-15,-7 5-10 16,1 2-18-16,-20-1-10 16,7-3-1-16,-3-6-2 15,9-1-50-15,-19-14-203 16</inkml:trace>
  <inkml:trace contextRef="#ctx0" brushRef="#br0" timeOffset="74983.2902">20808 7418 637 0,'-5'-8'16'0,"-3"8"33"15,-25 2-13-15,-27 27-18 16,-36 6-6-16,-24 10 0 16,-16 5 13-16,5 5-14 15,14-3-9-15,38-5-1 16,33-10-1-16,37-14 0 15,9-8-1-15,47-8 1 16,40-5 3-16,17-2 3 16,-12 0 4-16,-13 4 7 15,-27 6 1-15,-38 18 1 16,-14 20 1-16,-17 17-9 16,-67 6-9-16,-33-3-2 15,-6-17 0-15,17-17-7 0,16-18-21 16,43-6-26-16,28-6-6 15,19 1-17-15,19-2-69 16,39-3-163-16</inkml:trace>
  <inkml:trace contextRef="#ctx0" brushRef="#br0" timeOffset="75247.221">21195 7626 69 0,'0'-5'462'0,"0"5"-438"16,14 3 33-16,-9 29 8 16,9 10-25-16,-14 10-15 15,0 11-8-15,0 4-10 16,-27 5-5-16,2-9-2 15,12 1-1-15,4-18-12 16,4-19-56-16,0-12-83 16,-4-15-54-16</inkml:trace>
  <inkml:trace contextRef="#ctx0" brushRef="#br0" timeOffset="75427.0334">21176 7399 238 0,'-27'-7'369'16,"8"7"-364"-16,19 0-1 15,0 3-4-15,5 7-1 16,36-1-26-16,6 15-37 16,10 8-74-16,-11 19-128 15</inkml:trace>
  <inkml:trace contextRef="#ctx0" brushRef="#br0" timeOffset="75673.6078">21580 7924 413 0,'-19'0'118'0,"19"0"-61"16,8-7 7-16,49-18-9 15,3-5-3-15,6 6-11 16,-6 10 1-16,-14 10-17 15,-8 4-12-15,-5 0-2 16,-9 28-7-16,-7 21 0 16,-6 4-3-16,2 3-1 15,-7-2-3-15,7-4-15 16,9-8-39-16,11-16-49 16,5-26-80-16,-11 0-107 15</inkml:trace>
  <inkml:trace contextRef="#ctx0" brushRef="#br0" timeOffset="75899.3296">22425 7535 545 0,'0'20'77'15,"14"21"-22"-15,51 9 25 16,3 7-32-16,-2-3-15 15,-9 2-21-15,-2-5-9 16,-17 0-3-16,5-7 0 0,-7 0-6 16,-6-7-34-1,-14-11-86-15,-16-24-75 0,0-2-81 16</inkml:trace>
  <inkml:trace contextRef="#ctx0" brushRef="#br0" timeOffset="76055.2896">22807 7639 421 0,'-71'0'187'16,"-16"33"-130"-16,-3 27 15 16,-17 13-37-16,4 2-15 15,10-3-15-15,17-9-5 16,35-18-3-16,35-20-26 16,6-14-62-16,63-11-95 15,43-28-169-15</inkml:trace>
  <inkml:trace contextRef="#ctx0" brushRef="#br0" timeOffset="76483.2147">24012 7546 375 0,'0'0'294'15,"0"0"-289"-15,46 3 7 0,1 3-9 16,4-4-3-16,-4-2-13 15,-9 0-46-15,8 0-58 16,-13 0-150-16</inkml:trace>
  <inkml:trace contextRef="#ctx0" brushRef="#br0" timeOffset="76761.3631">23737 7952 387 0,'0'-7'180'0,"0"-8"-131"16,32-3 12-16,34-6-15 15,13 0-25-15,-14-3-17 16,1 4-4-16,2 3 0 16,3 5-15-16,5 6-99 15,-21-2-195-15</inkml:trace>
  <inkml:trace contextRef="#ctx0" brushRef="#br0" timeOffset="77413.4157">26417 6349 337 0,'0'-1'116'0,"0"1"-74"16,0 0 15-16,0 0-14 16,0 0-11-16,-6-2 1 0,-2 2-12 15,8 0-4-15,-5 0 1 16,-3 0-3-16,-17 0 0 15,-8 8-1-15,-27 27-10 16,-11 9-2-16,-2 14 4 16,-12 12 1-16,14 9 11 15,1 6 0-15,15-6-6 16,30-18-3-16,25-16-5 16,0-24-2-16,71-19 5 15,41-2 14-15,14-27-11 16,15-25-3-16,-10-10-5 15,-30-1 0-15,-35 11 0 16,-42 15 3-16,-24 12-2 0,-52 17-2 16,-65 8-1-16,-22 0-7 15,8 25-16-15,38 5-41 16,36 6-69-16,24-7-105 16</inkml:trace>
  <inkml:trace contextRef="#ctx0" brushRef="#br0" timeOffset="77691.3044">25258 7455 258 0,'27'0'358'16,"77"0"-293"-16,68 0 48 16,24-14-68-16,14-15-2 15,11-11-15-15,-11-2-12 16,-19 1-10-16,-55 3-6 16,-38 11-25-16,-24 14-71 15,-50 6-101-15,-24 7-279 16</inkml:trace>
  <inkml:trace contextRef="#ctx0" brushRef="#br0" timeOffset="78043.3021">25768 7838 489 0,'-30'8'130'0,"8"40"-91"15,-19 19 68-15,-11 12-44 16,-5 3-27-16,3-4-24 16,10-16-11-16,11-15-1 15,33-15-5-15,0-11-36 16,33-6-76-16,27-15-88 16,11 0-122-16</inkml:trace>
  <inkml:trace contextRef="#ctx0" brushRef="#br0" timeOffset="78463.147">26174 7950 133 0,'-19'9'243'0,"0"0"-201"16,11 4 15-16,2-6-12 15,-7-7 5-15,13 0-3 16,0 0 12-16,0-2-4 0,46-16-12 16,25-5 5-16,3 6-12 15,-3-2 2-15,-25 9-1 16,-13 10-10-16,-14 0-9 15,-19 35-11-15,0 37-1 16,-33 25-2-16,-57 14-1 16,-16 0-2-16,27-16-1 15,40-32 0-15,39-39-1 16,60-24 1-16,90-46 0 16,33-39-1-16,27-14-1 15,-14 7-10-15,-24 21-7 16,-30 25-20-16,-41 11-141 15,-41-2-287-15</inkml:trace>
  <inkml:trace contextRef="#ctx0" brushRef="#br0" timeOffset="79379.118">27677 7087 258 0,'-9'0'76'0,"-2"0"-18"16,11 0 6-16,-8 0-13 16,8 0-1-16,0 0 16 15,0 0 9-15,0 0-21 16,0 0-17-16,28 0-14 15,4 0-16-15,1 0-7 16,0 0-8-16,5 0-50 16,-11 0-95-16,-13 0-237 15</inkml:trace>
  <inkml:trace contextRef="#ctx0" brushRef="#br0" timeOffset="79573.1967">27584 7488 422 0,'0'0'168'0,"24"-8"-140"16,25 1 16-16,9-3-44 15,-12-4-7-15,6 6-89 16,-14-3-117-16</inkml:trace>
  <inkml:trace contextRef="#ctx0" brushRef="#br0" timeOffset="79911.1999">29105 6538 455 0,'-19'0'49'0,"19"20"0"15,0 13 30-15,0 11-35 16,-3 9-16-16,3 2 1 16,0-2-21-16,0-2-8 15,0-7-2-15,0 3-25 16,0 10-74-16,0 8-114 16</inkml:trace>
  <inkml:trace contextRef="#ctx0" brushRef="#br0" timeOffset="80203.2652">28645 7574 432 0,'65'-41'144'0,"52"-7"-79"16,22-12-10-16,-8 3-15 16,0 1 0-16,-14 5-28 0,-29 19-12 15,-18 12-8-15,-15 18-91 16,-36 2-225-16</inkml:trace>
  <inkml:trace contextRef="#ctx0" brushRef="#br0" timeOffset="80743.2197">28593 8068 156 0,'-6'0'94'15,"6"0"-47"-15,0 0-14 16,0 0-6-16,0 0 2 0,0 0 16 16,0 0 3-1,0 0-10-15,0 0 4 0,0 0 4 16,0 0-12-16,52-2 14 15,13-20-5-15,20-8-4 16,8-9 6-16,5 2 2 16,-8 5-5-16,-25 12-3 15,-24 20-9-15,-22 0-19 16,-19 54-7-16,-5 37 3 16,-74 25-2-16,-38 18-4 15,-1-7-1-15,31-23-1 16,49-34-5-16,38-44-14 15,52-26-12-15,68-39-14 16,54-35-22-16,12-5-50 16,-17-3-99-16</inkml:trace>
  <inkml:trace contextRef="#ctx0" brushRef="#br0" timeOffset="88821.1685">20781 10173 459 0,'0'-2'69'16,"-6"2"-25"-16,-13 0-3 15,-13 0-18-15,-20 15-14 16,-3 3-4-16,-10 4 18 0,-1 0-2 16,-4 6-13-16,-4 1 0 15,-2 6 2-15,7-5 1 16,18 2 1-16,18-13-5 16,33-4-5-16,0-4-2 15,8-9 3-15,38-2 20 16,25 3 10-16,-5 2-11 15,-20 14 7-15,-21 12-7 16,-25 17-1-16,-14 16-5 16,-81 9-11-16,-25-2-4 15,-3-16-1-15,22-20 0 16,19-21-3-16,36-14-25 0,13-9-36 16,20-28-23-1,13-1 4-15,38 4-62 0,27 3-119 16</inkml:trace>
  <inkml:trace contextRef="#ctx0" brushRef="#br0" timeOffset="89524.8285">21168 10493 207 0,'-11'0'394'0,"-24"0"-381"15,24 31 20-15,-8 8 28 16,-3 7-25-16,3 4-19 15,0 4-6-15,5-4-4 16,9-7-5-16,-9-3-1 16,9-7-1-16,5-9-2 15,0-10-24-15,0-3-96 16,0-11-103-16</inkml:trace>
  <inkml:trace contextRef="#ctx0" brushRef="#br0" timeOffset="89713.1161">21345 10089 621 0,'-13'0'12'16,"13"0"-12"-16,0 0-87 15,0 6-72-15</inkml:trace>
  <inkml:trace contextRef="#ctx0" brushRef="#br0" timeOffset="90176.9724">21626 10568 277 0,'0'0'191'0,"0"12"-161"15,0 16 50-15,-11 7-22 16,-11 4-18-16,3 6-14 16,-5-3 0-16,-3-5-12 15,13-7-9-15,8-17-4 16,6-13-1-16,0 0 0 16,58-44-1-16,48-19 1 15,11-2 0-15,1 9 0 16,-7 13 0-16,-18 18 3 15,-22 15 4-15,-25 10 2 0,-18 10 0 16,-28 32 3-16,0 13 4 16,-9 8-8-16,-37-10-8 15,8-2-1-15,24-15-9 16,14-8-35-16,0-5-56 16,41-6-67-16,16-17-146 15</inkml:trace>
  <inkml:trace contextRef="#ctx0" brushRef="#br0" timeOffset="90433.1689">22788 10364 205 0,'13'0'311'15,"-2"17"-291"-15,25 28 65 16,13 5-40-16,0 7 6 16,3 0-19-16,8 0-20 15,-3-4-8-15,3-5-3 16,5-9-1-16,-13-5-4 16,-5-6-27-16,-1-6-75 15,-13-18-117-15</inkml:trace>
  <inkml:trace contextRef="#ctx0" brushRef="#br0" timeOffset="90621.1146">23279 10419 567 0,'-164'55'28'15,"14"26"25"-15,-14 7 1 16,-2 4-32-16,22-14-20 15,40-16-2-15,47-21-2 16,48-18-29-16,18-23-83 16,86 0-96-16</inkml:trace>
  <inkml:trace contextRef="#ctx0" brushRef="#br0" timeOffset="90942.9648">23895 10478 377 0,'5'-2'163'0,"55"0"-129"16,25-1 8-16,-6 3-35 16,-25 0-5-16,-10 0-2 15,-6 0-23-15,-30 0-134 16</inkml:trace>
  <inkml:trace contextRef="#ctx0" brushRef="#br0" timeOffset="91160.9403">23810 10809 326 0,'0'-3'233'16,"25"-1"-214"-16,35 1 40 16,5-1-47-16,-13-3-12 15,8 6 0-15,0 1-29 16,3 0-88-16,-14 0-115 16</inkml:trace>
  <inkml:trace contextRef="#ctx0" brushRef="#br0" timeOffset="91466.6624">25264 9867 513 0,'0'0'164'0,"0"33"-158"16,5 19 29-16,-2 9-5 16,-3-2-13-16,5-6-16 0,3-2-1 15,3-11-2-15,16-8-16 16,6 1-64-16,14-22-105 15,-1-11-290-15</inkml:trace>
  <inkml:trace contextRef="#ctx0" brushRef="#br0" timeOffset="91701.1093">26240 9836 439 0,'-14'7'171'0,"-24"42"-137"16,-19 28 51-16,-31 18-30 16,-29 14-28-16,-14 2-16 15,-5-2-4-15,5-3-4 16,25-13-3-16,27-8-3 16,32-14-16-16,36-27-54 15,11-19-39-15,0-24-51 16,33-1-54-16</inkml:trace>
  <inkml:trace contextRef="#ctx0" brushRef="#br0" timeOffset="92075.4083">25782 10595 108 0,'0'0'91'0,"0"0"23"16,13 0-17-16,6-3-15 16,28-5-17-16,-6-3-4 15,16 1-17-15,-11 0-10 16,-8 5 1-16,-5 5-1 0,-19 0 6 15,-14 9-20 1,0 35-5-16,-47 22-1 0,-37 9-7 16,-1 7-6-16,20-10 0 15,38-11-1-15,27-10 1 16,27-21-1-16,76-18 1 16,28-12-1-16,22 0-7 15,2 0-49-15,-29 0-98 16,-55 0-182-16</inkml:trace>
  <inkml:trace contextRef="#ctx0" brushRef="#br0" timeOffset="93612.9099">20620 12550 392 0,'-14'0'157'16,"12"0"-133"-16,2 2 22 15,0 25 53-15,16 10-35 16,41 6-19-16,22 4-22 16,-2 6-7-16,-4 2-7 15,-7 0 0-15,-6 5-7 16,-14-5-2-16,-8-1-2 15,-5 1-15-15,-6-10-46 16,-16-6-66-16,-11-18-128 16</inkml:trace>
  <inkml:trace contextRef="#ctx0" brushRef="#br0" timeOffset="93814.9607">21176 12556 685 0,'-125'15'34'16,"21"52"-7"-16,-29 16-9 15,-23 6-13-15,12 1-3 16,13-14-2-16,38-14-1 16,41-19-20-16,44-16-67 15,8-24-80-15,68-3-127 16</inkml:trace>
  <inkml:trace contextRef="#ctx0" brushRef="#br0" timeOffset="94145.1102">21705 12726 522 0,'0'0'66'0,"19"0"33"15,55 0-32-15,16 0-51 16,-11 0-12-16,-5-3-4 16,-23-4-8-16,-18 4-57 15,-11-2-84-15,-22-3-188 16</inkml:trace>
  <inkml:trace contextRef="#ctx0" brushRef="#br0" timeOffset="94325.0454">21705 12990 609 0,'0'-9'181'16,"55"9"-174"-16,21 0-7 15,11 0-21-15,-24 0-148 16,-17-20-295-16</inkml:trace>
  <inkml:trace contextRef="#ctx0" brushRef="#br0" timeOffset="97551.2074">23259 12414 290 0,'-19'-6'82'0,"11"6"-36"0,-3 0-6 15,3-2-9-15,0 2-9 16,2-3-11-16,1 3 0 16,-3 0 1-16,2-4 11 15,6 4 8-15,0-1-6 16,0-1-7-16,0-1-4 16,0-5 6-16,14 1 18 15,38-2 13-15,13-3-1 16,-5 11-14-16,-8 1-8 15,-19 0-9-15,-28 22-13 16,-5 27 2-16,-5 22 0 16,-66 8-7-16,-8-1-1 15,0-10 0-15,27-24-2 16,25-18-1-16,27-19 1 16,0-7-3-16,57 0-2 0,11 0 7 15,3 0 1-15,-11 0 0 16,-22 13 0-16,-19 32 1 15,-19 18 4-15,-11 23-2 16,-76 12-3-16,-36-1-1 16,-10-14-1-16,15-27-10 15,29-28-26-15,29-28-20 16,27-15-42-16,33-27-53 16,0-14-36-16,24-1-112 15</inkml:trace>
  <inkml:trace contextRef="#ctx0" brushRef="#br0" timeOffset="97977.0298">24347 12483 476 0,'-46'0'26'16,"13"3"-4"-16,-13 25-11 0,-20 8-2 16,1 6 12-1,5 9 19-15,8 12 12 0,25 4-1 16,22-3-7-16,5-8-16 15,32-20-16-15,56-19-2 16,21-15 18-16,16-2 8 16,6-16-16-16,-14-20-3 15,-32-2-6-15,-39-6 8 16,-46 7-6-16,0-2-7 16,-95 9-3-16,-20 3-3 15,-8 6-1-15,31 10-2 16,40-3-11-16,44-2-39 0,8-6-76 15,73-2-52-15,31 1-53 16</inkml:trace>
  <inkml:trace contextRef="#ctx0" brushRef="#br0" timeOffset="98375.1453">25487 12266 140 0,'-27'0'225'16,"-11"8"-194"-16,-1 21 29 15,-12 6-2-15,10 5-4 16,8-4 7-16,19-10-12 16,14-11-17-16,20-15-20 15,53 0 18-15,25-34 20 16,0-18-14-16,-13 4-25 15,-39 8-1-15,-40 15-1 0,-6 17-5 16,-47 8-4-16,-4 0-76 16,23 0-202-16</inkml:trace>
  <inkml:trace contextRef="#ctx0" brushRef="#br0" timeOffset="99463.4259">26897 12788 93 0,'-28'-2'363'0,"9"2"-327"15,6 0-12-15,-15 4-1 16,-1 11 14-16,1 0 0 0,1 4-5 16,8 0-5-1,5-3-4-15,14-1 3 0,0-4-1 16,0-8-5-16,33-3 16 15,13 0-3-15,6-3-2 16,3-12-12-16,-17 2-1 16,-19 5-6-16,-11 3-2 15,-8 5-4-15,0 0-1 16,0-3 1-16,-22-6-4 16,-21-1-2-16,7 0-5 15,17 5-10-15,19 0-47 16,0 1-83-16,33 0-28 0,32-7-81 15</inkml:trace>
  <inkml:trace contextRef="#ctx0" brushRef="#br0" timeOffset="99711.1242">27336 12817 431 0,'-33'30'100'0,"19"10"-60"16,1-6 10-16,-1-9-26 15,9-10-18-15,-1-12-2 16,6-3 4-16,0-16 22 16,17-29 29-16,32-15-44 15,16-9 1-15,6 11 10 16,-11 14 3-16,-8 10-6 16,-6 15-12-16,-8 8-9 0,-10 7-2 15,4 4-16-15,1 0-70 16,0 0-87-16,-9 0-166 15</inkml:trace>
  <inkml:trace contextRef="#ctx0" brushRef="#br0" timeOffset="100062.9324">28718 12164 401 0,'-14'0'79'15,"14"0"-41"-15,0 0 11 16,-8 20-3-16,3 1-16 16,-6 14-10-16,-3 6 6 15,-7 4-11-15,-4 2-5 16,-8-2-9-16,14 0-1 0,11-3-4 16,8-15-32-16,0-9-103 15,8-18-89-15</inkml:trace>
  <inkml:trace contextRef="#ctx0" brushRef="#br0" timeOffset="100257.1345">29138 12071 305 0,'0'0'229'15,"0"4"-201"-15,0 28 21 16,0 5-15-16,0 6-17 0,-3 2-9 15,-16 2-6 1,0-2-2-16,0 0 0 0,0-6-8 16,0 3-69-16,-17-9-122 15</inkml:trace>
  <inkml:trace contextRef="#ctx0" brushRef="#br0" timeOffset="100474.5013">28238 12277 100 0,'0'-15'602'0,"22"1"-561"0,87 7 8 16,22 0-39 0,14-8 2-16,7-5-4 0,-7 0-2 15,-1 2-6-15,-7 6-2 16,-15 7-36-16,-21 5-61 15,-16 0-60-15,-28 0-153 16</inkml:trace>
  <inkml:trace contextRef="#ctx0" brushRef="#br0" timeOffset="100760.8598">30062 12107 550 0,'-54'0'61'0,"7"41"-47"16,-48 16 10-16,-19 17-7 16,-36 4-4-16,-6 10-5 15,-10 10 12-15,2 2 10 16,20 8-5-16,2-1-7 15,36-12-15-15,16-8-3 16,35-11-12-16,17-21-30 16,24-12-48-16,14-17-53 15,0-21-36-15</inkml:trace>
  <inkml:trace contextRef="#ctx0" brushRef="#br0" timeOffset="101112.9516">29833 12554 384 0,'0'-4'100'16,"0"4"-53"-16,0 0 7 15,0 6-9-15,-46 28-18 16,-19 17-3-16,-23 14 17 0,-4 10 13 15,7 3-3-15,20 1-14 16,26-10-16-16,26-13-14 16,13-14-6-16,0-17 1 15,46-20-1-15,33-5 1 16,11-8 0-16,-11-21-1 16,-19 7 1-16,-32 12 0 15,-28 3 3-15,0 7 0 16,-55 0-2-16,-49 10-3 15,1 19-5-15,10 15-6 16,52 4-56-16,41-36-117 16</inkml:trace>
  <inkml:trace contextRef="#ctx0" brushRef="#br0" timeOffset="106260.9776">11701 8334 325 0,'-8'0'68'0,"8"0"-25"16,0 0-12-16,0 0-12 15,0 0-7-15,0 0-8 16,0 0-4-16,0 0-10 16,0 0-53-16,0 0-67 15,0 0-80-15</inkml:trace>
  <inkml:trace contextRef="#ctx0" brushRef="#br0" timeOffset="106604.8189">11701 8334 75 0,'52'-46'156'16,"-52"46"-78"-16,0-1-28 16,0-3-12-16,0 2-1 15,0 2-3-15,0-4 2 16,0 4-2-16,0 0 1 0,14 0-6 15,-3 0-7 1,10 0 3-16,4 0-2 0,8 0 3 16,-6 0 4-16,6 0-1 15,-1 4 1-15,7 14-14 16,-12 3-9-16,6 1 1 16,-14-2-5-16,-6-9-2 15,-7-3-1-15,7-4 0 16,1-1-6-16,-9-3-16 15,9 0-51-15,5 0-71 16,-5 0-95-16</inkml:trace>
  <inkml:trace contextRef="#ctx0" brushRef="#br0" timeOffset="106815.0559">12492 8147 425 0,'-5'0'96'0,"-1"24"-5"16,-8 16-4-16,-26 18-27 15,-12 7-21-15,-8 6-19 16,-17 3-11-16,9-2-8 16,3-9-1-16,13-6-17 15,25-29-115-15,16-28-302 16</inkml:trace>
  <inkml:trace contextRef="#ctx0" brushRef="#br0" timeOffset="107807.0317">20579 14719 541 0,'-24'-2'38'15,"24"2"-5"-15,0-2 8 16,0 2-1-16,0 0-2 15,24 0 11-15,28 20-4 16,3 13-21-16,-4 9-11 16,-4-3-3-16,2 1-8 15,-22-3-2-15,0-3 0 16,1 1-5-16,-9 0-33 16,0-11-48-16,13-6-55 0,7-18-93 15</inkml:trace>
  <inkml:trace contextRef="#ctx0" brushRef="#br0" timeOffset="108016.8641">21705 14719 205 0,'-71'48'386'16,"-21"21"-338"-16,13 21 57 15,-6 9-50-15,-13 15-38 16,0 8-12-16,0-5-3 15,8-9-2-15,11-21 0 16,32-17 0-16,20-23-9 16,21-22-31-16,6-8-52 15,0-14-45-15,25-3-78 0</inkml:trace>
  <inkml:trace contextRef="#ctx0" brushRef="#br0" timeOffset="108240.709">21929 15246 540 0,'5'0'48'0,"36"0"44"0,-3 0-63 16,-5 0-26-16,-11 0-3 15,2 0-10-15,-10 0-47 16,5 0-67-16,-13 0-133 16</inkml:trace>
  <inkml:trace contextRef="#ctx0" brushRef="#br0" timeOffset="108420.9276">22114 15506 726 0,'0'-5'50'0,"63"3"6"0,2-6-28 15,4 0-28 1,7 3-6-16,-24-7-66 0,21 3-55 16,-13-6-96-16</inkml:trace>
  <inkml:trace contextRef="#ctx0" brushRef="#br0" timeOffset="108834.7546">23862 14555 488 0,'-52'23'37'15,"6"22"28"-15,-20 13-9 16,-4 13-18-16,-10 21-2 16,1 12 3-16,14 15-4 15,13-1-16-15,25-10 6 16,27-26-5-16,0-30-15 15,60-31-3-15,16-21 4 16,31-23 11-16,-4-37 2 16,-5-8-13-16,-24-2-1 15,-41 12-5-15,-33 16 3 0,-9 14 5 16,-70 13-8-16,-16 15 0 16,8 0-5-16,29 3-10 15,37 11-35-15,21-4-73 16,0-10-87-16,46 0-113 15</inkml:trace>
  <inkml:trace contextRef="#ctx0" brushRef="#br0" timeOffset="109148.6873">24778 14607 278 0,'-76'17'264'15,"2"33"-240"-15,-2 20 53 16,-3 8-24-16,13 12-3 16,25 5-13-16,28-11-8 15,13-12-13-15,0-23 8 16,60-28-12-16,33-21-4 16,24-13 1-16,5-38-1 15,12-24-1-15,-17-7 8 16,-19 10-2-16,-40 7 6 15,-50 15-3-15,-8 15-9 16,-60 13-7-16,-25 13 0 16,-7 9-7-16,32 0-19 0,22 2-69 15,38 5-101-15,0-7-152 16</inkml:trace>
  <inkml:trace contextRef="#ctx0" brushRef="#br0" timeOffset="109440.9824">25869 14443 417 0,'-41'41'104'0,"27"4"-2"0,14-14-18 15,0-13-55-15,41-18-20 16,30 0 2-16,14-41 22 16,7-11 9-16,-13-3-2 15,-27 11 0-15,-27 15-14 16,-25 12-6-16,-6 4-7 16,-59 8-13-16,-6-6-10 15,16 7-69-15,31-24-173 16</inkml:trace>
  <inkml:trace contextRef="#ctx0" brushRef="#br0" timeOffset="110266.8158">27120 14988 242 0,'-21'-4'215'0,"7"4"-167"16,3 0-7-16,-11 4-21 15,3 13 8-15,-5 4 3 16,10 6 7-16,6-1-4 16,8 5-11-16,0-6-7 15,0-4 3-15,13-8-9 16,20-12 8-16,0-1 22 16,-11 0-4-16,-3 0-8 15,-14 0-9-15,-5 0-12 16,0 0-5-16,0 0 0 15,0-3-2-15,0-5-1 16,0 1-27-16,0 3-28 16,0 4-58-16,8 0-37 15,41 0-37-15,-2 0-48 0</inkml:trace>
  <inkml:trace contextRef="#ctx0" brushRef="#br0" timeOffset="110454.6277">27524 15170 192 0,'0'6'253'15,"0"-6"-191"-15,0 0 5 16,-11 0-17-16,11 0-18 16,0-9 35-16,0-13 6 15,46-10-33-15,12 6-21 16,2-1-13-16,5 1-4 16,-5 4-2-16,11 7 0 15,0 6-15-15,-6 5-52 0,22 4-84 16,-35 0-120-16</inkml:trace>
  <inkml:trace contextRef="#ctx0" brushRef="#br0" timeOffset="110708.8103">29182 14422 399 0,'0'-3'115'0,"0"3"-101"16,0 0-14-16,0 0-17 15,0 0-32-15,0 0-14 16,0 8-49-16,13-2-56 15</inkml:trace>
  <inkml:trace contextRef="#ctx0" brushRef="#br0" timeOffset="110918.8057">29182 14422 216 0,'111'-19'186'16,"-111"19"-76"-16,0 0-45 16,0 0-20-16,0 0-6 0,-5 0-6 15,0 0-1-15,5 4-5 16,0 25 14-16,0 8-12 15,0 12-5-15,0 7-13 16,0 2-3-16,0-2-3 16,0-2-4-16,0-10-1 15,0-12-3-15,0-14-32 16,0-14-70-16,0-4-57 16,0-25-189-16</inkml:trace>
  <inkml:trace contextRef="#ctx0" brushRef="#br0" timeOffset="111136.7018">29732 14340 380 0,'-38'9'234'0,"30"17"-204"15,8 7 36-15,0 2-39 16,0 6-19-16,0-8-7 15,0 1-1-15,0-2-1 16,0 5-2-16,0-4-16 16,-11 6-60-16,-30-2-88 15,-24-9-119-15</inkml:trace>
  <inkml:trace contextRef="#ctx0" brushRef="#br0" timeOffset="111338.8305">28961 14541 567 0,'-8'-11'115'0,"8"3"-53"15,35-2-22-15,55-8-15 16,27 0-1-16,9 1-10 16,10 1-12-16,-5 6-2 15,3 2-14-15,2-2-50 16,-11-4-67-16,-13-9-112 15,-14-15-144-15</inkml:trace>
  <inkml:trace contextRef="#ctx0" brushRef="#br0" timeOffset="111541.0101">31017 13939 335 0,'-58'28'209'0,"-7"31"-147"15,-14 27 25-15,-33 14-37 16,-27 22-13-16,-16 16-5 15,-14 10-4-15,-9 7-12 16,12 8-12-16,22-7-3 16,26-15-1-16,34-21-14 15,37-31-48-15,23-42-33 16,24-24-20-16,0-23-66 16,43-8-152-16</inkml:trace>
  <inkml:trace contextRef="#ctx0" brushRef="#br0" timeOffset="111968.8721">30297 14990 6 0,'0'0'366'0,"-19"0"-339"16,19 0-19-16,0 0 6 15,0 0-6-15,0 0-6 16,0 0 2-16,0 0 7 0,0 0 32 16,0 0 8-1,0 0-14-15,0 0 7 0,0-6 2 16,0-6-1-16,43 0-5 16,-2 0 0-16,-3 4-4 15,-16 4 2-15,-3 1-15 16,-19 3-11-16,0 0-10 15,0 27 4-15,0 15-2 16,-27 9-2-16,-11-8-2 16,11-8 0-16,16-14 0 15,11-10 0-15,0 0-3 16,43 0 3-16,-2 10 1 16,-8 12 4-16,-33 26 8 15,0 22 5-15,-98 19-10 0,-47-1-8 16,-18-21-3-16,32-34-69 15,19-44-281-15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7:08:47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11674 4912 211 0,'0'0'255'15,"0"0"-253"-15,0 3 11 16,0-2 21-16,0-1-3 16,0 0-11-16,33 0 6 15,27 0 31-15,16-8-10 16,3-13-11-16,14-1 0 15,-3-7-11-15,-11-4-11 16,-11-5-3-16,-16 1 5 0,-19-1-1 16,-20 2-5-1,-13 2 3-15,0 7-1 0,-35 10-5 16,-50 14-3-16,-32 3-4 16,-28 34-3-16,-13 33-2 15,17 12 0-15,21 9-3 16,35-6 0-16,39-2 1 15,40-9 3-15,6-9 2 16,19-20-2-16,47-12 3 16,18-17 0-16,14-13-1 15,1 0-8-15,7-31-36 16,-16-6-63-16,3-2-79 0,-28 1-148 16</inkml:trace>
  <inkml:trace contextRef="#ctx0" brushRef="#br0" timeOffset="330.0464">13561 4225 417 0,'-27'4'45'0,"13"17"-31"16,-11 5 28 0,6 6 6-16,-13 7-9 0,-9 12-5 15,-11 9 0-15,-22 9-5 16,-16 11-9-16,-13 3-7 16,5-1-7-16,-1-6-6 15,12-5 0-15,16-3-4 16,11-18-6-16,28-13-14 15,7-18-19-15,25-19-21 16,0 0-10-16,63-32-47 16,29-13-86-16</inkml:trace>
  <inkml:trace contextRef="#ctx0" brushRef="#br0" timeOffset="599.8624">14139 4279 387 0,'0'0'124'15,"0"3"-112"-15,-22 23 37 16,-16 20 23-16,-22 11-37 16,-19 9-5-16,-25 14-5 15,-27 8-7-15,14-7-4 16,5-7-5-16,14-3-9 15,33-19 0-15,10-5-4 16,12-15-7-16,29-12-18 0,14-15-19 16,0-5-45-1,46 0-72-15,39-24-148 0</inkml:trace>
  <inkml:trace contextRef="#ctx0" brushRef="#br0" timeOffset="831.9015">14033 4850 456 0,'-33'29'119'16,"8"15"-100"-1,-2-1 31-15,-14 1-31 0,3-2-19 16,5-3-1-16,1-9-9 15,12-6-15-15,1-9-29 16,19-4-50-16,0-11-71 16,19-8-119-16</inkml:trace>
  <inkml:trace contextRef="#ctx0" brushRef="#br0" timeOffset="997.9694">14472 4563 189 0,'0'-11'390'16,"0"11"-384"-16,-9 0-3 0,-2 0-3 15,3 0-15-15,8 0-20 16,0 0-65-16,0 17-96 16</inkml:trace>
  <inkml:trace contextRef="#ctx0" brushRef="#br0" timeOffset="1469.8172">14472 4563 485 0,'261'186'72'0,"-280"-151"-62"15,-8 13 35-15,-6 9-6 16,-13 12-20-16,-17 12-8 15,-5 12 1-15,-8 2-3 16,-3-5-2-16,13-18-7 16,14-25 0-16,25-23-6 15,19-24 2-15,8 0 1 16,0-49 2-16,60-32-1 16,33-22-1-16,24-8 2 15,3-2 1-15,8 10 4 16,3 9-2-16,2 7 1 15,4 10 3-15,-12 11-2 0,6 13 0 16,-8 14 10-16,-31 17 19 16,-21 13 0-1,-30 9-4-15,-16 0-6 0,-25 30-11 16,0 21 13-16,-63 20 4 16,-57 5-12-16,-35 1-10 15,-17-9-5-15,14-15-2 16,27-20-1-16,46-16-5 15,25-17-9-15,30 0-17 16,30-6-24-16,11-23-43 16,77 0-37-16,42-7-50 15,26 0-139-15</inkml:trace>
  <inkml:trace contextRef="#ctx0" brushRef="#br0" timeOffset="1807.871">16274 4523 144 0,'-79'0'371'15,"-19"11"-352"-15,13 20 61 16,-13 7-11-16,13-4-22 16,25-4-34-16,28-11-12 15,18-8-1-15,14-11 1 16,0 0-1-16,46 0 10 15,25 0 31-15,-5 0-4 0,-12 0-2 16,-21 29 0 0,-33 17-7-16,-14 14-5 0,-84 18-4 15,-38-1-12-15,-3-8-7 16,19-23-2-16,38-23-11 16,47-19-18-16,35-4-21 15,0-23-29-15,51-12-30 16,37 1 9-16,10 3-38 15,8 12-11-15,-10 3-63 16</inkml:trace>
  <inkml:trace contextRef="#ctx0" brushRef="#br0" timeOffset="2054.0741">16110 4929 504 0,'0'0'71'15,"14"-2"-69"-15,57-10 25 16,27-16 16-16,14-7-10 15,13-4 9-15,-21-1 9 16,-44 10-4-16,-28 13-9 16,-32 12-9-16,-21 5 3 15,-97 15-17-15,-26 28-15 16,-6 14 1-16,19 8 1 16,60-4-1-16,30-7-1 15,36-12 0-15,5-19-5 16,71-16-7-16,62-7-40 15,42-17-81-15,-23-20-186 16</inkml:trace>
  <inkml:trace contextRef="#ctx0" brushRef="#br0" timeOffset="28633.8333">19110 4458 466 0,'-63'-5'99'16,"22"5"-97"-16,-11 0 29 15,-19 31-21-15,-16 14-7 16,-17 16-3-16,-13 10 0 15,19 9 2-15,16 2-2 16,30-4 0-16,47-6 0 16,5-8 0-16,27-15 0 15,52-14-1-15,11-17 0 16,8-9-9-16,14-9-21 16,-6 0-75-16,-35-4-98 15</inkml:trace>
  <inkml:trace contextRef="#ctx0" brushRef="#br0" timeOffset="28969.4937">19434 4931 123 0,'0'-2'401'0,"0"-4"-397"16,30-5 56-16,25-7 0 15,2-1-33-15,-11-6 1 16,-8 1 2-16,-16-2-4 16,3 5-12-16,-17 0-4 0,-8 7-1 15,0 11-1 1,0 3 6-16,-52 0-2 0,-13 22-9 16,-23 22-3-16,-2 15 1 15,17 2-1-15,13-8 0 16,13-4 0-16,23-12-1 15,18-10-9-15,6-11-36 16,19-16-46-16,66 0-52 16,13-33-9-16,9-12-29 15,-4 2-8-15</inkml:trace>
  <inkml:trace contextRef="#ctx0" brushRef="#br0" timeOffset="29239.8047">19957 4855 101 0,'0'0'102'16,"0"0"26"-16,0 0-40 0,-8 3-19 15,-11 5-8-15,6 1-16 16,13-9-23-16,0 0-4 16,0-3 28-16,51-27 7 15,34-5-29-15,8 4-9 16,-6 11-3-16,-24 8-3 16,-17 12-1-16,-24 0-5 15,-11 17-2-15,-11 22 4 16,0 11 0-16,-11-6-5 15,-22 2-1-15,0-16-17 16,25-13-22-16,8-7-7 0,0-10-8 16,0 0-14-1,14 0-25-15,24-17 13 0,27-14 17 16,-5-8-70-16</inkml:trace>
  <inkml:trace contextRef="#ctx0" brushRef="#br0" timeOffset="29495.8372">21209 4058 240 0,'0'-2'43'0,"0"2"-18"16,0 0-1-16,0 18 4 16,0 16 11-16,-14 8 18 15,-5 18-2-15,-8 12-10 0,8 7-13 16,-8 6-13-16,2-2-6 15,-2-1-6-15,8-1-5 16,0 0-2-16,-9-4 0 16,1-4-2-16,8-12-8 15,5-11-20-15,9-15-66 16,0-23-80-16,5-12-135 16</inkml:trace>
  <inkml:trace contextRef="#ctx0" brushRef="#br0" timeOffset="29705.8159">20887 4645 430 0,'0'-8'39'0,"47"3"-3"15,24-6 26-15,8 1-35 16,5-3-9-16,3-7-12 15,-2 5-6-15,5-1-3 16,3 7-43-16,-9 5-93 16,-24 4-179-16</inkml:trace>
  <inkml:trace contextRef="#ctx0" brushRef="#br0" timeOffset="30049.7789">21626 4787 369 0,'0'0'56'0,"41"0"-12"16,30-11 27-16,-3-12-27 16,3-2 4-16,-19 0-10 15,-19 3-10-15,-20 8-2 16,-13 1-2-16,0 5-2 15,0 4 4-15,-19 4-6 16,-35 0-8-16,-25 10-11 16,-6 29 0-16,0 6-1 15,12 3 0-15,21-4-1 0,27-7-3 16,17-2-20-16,8-8-38 16,8-7-15-16,50-12-31 15,29-8-37-15,6-6-14 16,2-20 36-16,-16-4 63 15,-19 3 10-15</inkml:trace>
  <inkml:trace contextRef="#ctx0" brushRef="#br0" timeOffset="30267.9548">22041 4844 104 0,'0'0'88'0,"0"6"10"15,0 19-15-15,-28 1-19 16,9 0-38-16,6-8-9 0,7-11 3 16,6-7 13-1,0 0 9-15,19-25 47 0,47-23-42 16,-1-5-21-16,6-5-1 15,-16 5-4-15,-9 14-4 16,0 9-4-16,-13 11-4 16,-3 8-6-16,-8 6-3 15,-9 5-2-15,7 0-6 16,4 0-22-16,3 0-39 16,12 5-49-16,-7 11-50 15,-5-6-78-15</inkml:trace>
  <inkml:trace contextRef="#ctx0" brushRef="#br0" timeOffset="30447.6799">23096 4383 590 0,'-19'0'9'0,"19"0"-7"15,0 6-2-15,0 6-5 16,0 7-89-16,0 1-133 16</inkml:trace>
  <inkml:trace contextRef="#ctx0" brushRef="#br0" timeOffset="30581.7112">23148 4698 557 0,'-33'0'158'0,"25"0"-157"16,-3 0-1-16,11 0-27 16,0-12-153-16</inkml:trace>
  <inkml:trace contextRef="#ctx0" brushRef="#br0" timeOffset="31535.61">23887 4250 249 0,'-20'0'207'15,"1"11"-200"-15,6 30 26 0,-6 15 14 16,-14 11-21 0,0 14-1-16,-13-1 0 0,2 8-14 15,3-6-7-15,9-3-2 16,13-6-2-16,5-17 0 16,14-18-12-16,0-30-44 15,0-8-55-15,41-37-1 16,16-20-94-16</inkml:trace>
  <inkml:trace contextRef="#ctx0" brushRef="#br0" timeOffset="31789.4994">24358 4163 383 0,'0'0'63'0,"0"0"-24"16,0 2 6-16,0 20-26 15,0 12 3-15,0 11 2 16,0 9 1-16,0 13-11 16,-5 1-1-16,-14 1-2 15,0-2-4-15,-9 5-6 16,1 1-1-16,-3-6-1 16,3-11-6-16,0-21-24 15,-6-21-48-15,14-14 0 16,-8 0-57-16,-12-3-160 15</inkml:trace>
  <inkml:trace contextRef="#ctx0" brushRef="#br0" timeOffset="32247.1982">23723 4613 221 0,'0'-6'263'0,"0"2"-252"15,41 0 62-15,43-5-20 16,9-3-26-16,-8 1-8 16,-1 1-16-16,-5 3-3 15,6 4-5-15,13 3-22 16,-11 0-41-16,22 0-2 16,-16 18 13-16,-9-1 19 0,-4 0 18 15,-26-6 14 1,-21-5-2-16,-22 2-22 0,-11 5 11 15,0 9 19-15,-47 10 22 16,-4 8 14-16,-15 8 14 16,28-7-5-16,19-3-16 15,16-11-15-15,3-14-4 16,3-13 4-16,43 0 32 16,31-23 10-16,-7-16-31 15,4 3-13-15,-28 4-6 16,-13 13-3-16,-25 11-2 15,-8 8 1-15,0 0 0 0,0 20-2 16,-2 16 2 0,-28 3-2-16,16-4-6 0,14-17-31 15,0-7-41-15,0-11-40 16,44 0-42-16,16-34-94 16</inkml:trace>
  <inkml:trace contextRef="#ctx0" brushRef="#br0" timeOffset="32509.5734">26141 3879 294 0,'-5'0'123'0,"5"13"-113"0,-5 21 10 16,-4 18 7-16,-10 12-6 15,-8 9 14-15,-6 11 7 16,1 2-15-16,-7 2-8 16,-1 1-4-16,1-4-11 15,7-4-4-15,18-3-1 16,9-11-14-16,5-21-57 16,0-23-67-16,13-23-72 15</inkml:trace>
  <inkml:trace contextRef="#ctx0" brushRef="#br0" timeOffset="32877.3348">26785 4065 459 0,'5'-22'24'16,"17"6"36"-16,-11-11 1 15,-3 0-52-15,-8 1-5 16,0-6 1-16,0 7 0 16,-27 6 5-16,3 10-1 15,-12 9-2-15,-8 0-3 16,-10 17-4-16,-12 30 0 16,-4 11 0-16,-4 10 0 0,17 8 0 15,2 9 0-15,3 9 0 16,6 2 0-16,2 4 1 15,12-10 1-15,18-4 0 16,14-16 2-16,0-12-3 16,0-13-1-16,0-15-1 15,0-12-1-15,0-8-15 16,14-10-53-16,-3 0-26 16,-3 0-69-16</inkml:trace>
  <inkml:trace contextRef="#ctx0" brushRef="#br0" timeOffset="33357.7938">26150 4603 280 0,'19'-10'136'16,"27"2"-72"-16,33-8 39 15,6-3-73-15,-1-2-3 16,-10 4-15-16,-17-1-9 15,-19 4-3-15,-10 3-2 16,-1-5-7-16,-8 3-11 16,0 2 0-16,-5 2 8 15,-9 7 11-15,-5 2 0 16,0 0 1-16,0 6 0 16,0 21 2-16,0 9 6 15,0 1-3-15,-11-1-4 0,3-11-1 16,8-11 2-16,0-8-2 15,0-6 0-15,0 0 19 16,19-14 17-16,33-8-22 16,-11 5-6-16,-17 10-7 15,-7 7-1-15,-17 10 0 16,0 34 1-16,0 16 2 16,0-4-2-16,0-10-1 15,0-23-5-15,38-23-1 16,22-11 2-16,16-43 4 15,11-16 4-15,-10-1-1 16,-25 16 0-16,-20 15-3 0,-18 15 0 16,-14 8-8-16,14 10-73 15,-1 7-104-15,1 0-104 16</inkml:trace>
  <inkml:trace contextRef="#ctx0" brushRef="#br0" timeOffset="33671.834">27649 4483 447 0,'-60'15'8'0,"17"14"49"16,-12 9-15-16,12 4-24 15,-4 0-5-15,25-1-2 16,11-10-5-16,11-8-2 0,0-11-3 15,28-12-1-15,29 0 1 16,14-28 2-16,-11-9 2 16,0 3-4-16,-22 9 2 15,-13 9 4-15,-17 11-5 16,-8 5-1-16,0 0 1 16,0 35 3-16,-19 9-4 15,-9 2-1-15,17-2-2 16,11-11-38-16,0-11-98 15,0-22-75-15</inkml:trace>
  <inkml:trace contextRef="#ctx0" brushRef="#br0" timeOffset="33875.6824">28036 4541 177 0,'-8'9'334'0,"8"8"-324"15,3 7 61-15,54 5-23 16,9-3-17-16,13-1-15 16,-8-4-7-16,2-2-9 15,-13-4-3-15,6-7-30 16,-1-8-84-16,-8 0-66 16,3-13-2-16</inkml:trace>
  <inkml:trace contextRef="#ctx0" brushRef="#br0" timeOffset="33995.5339">28835 4646 1 0,'19'-4'184'16,"-19"4"-93"-16,0 12 36 15,-27 37-10-15,-44 16-26 16,-27 17-33-16,-27 8-24 16,-12 4 13-16,7-7-28 15,12-11-19-15,50-23-2 16,44-31-63-16,24-22-203 16</inkml:trace>
  <inkml:trace contextRef="#ctx0" brushRef="#br0" timeOffset="35299.6926">20737 5625 478 0,'-32'0'26'0,"23"0"-6"15,-29 0 26-15,-16 23-24 0,-36 23-15 16,-17 26 14 0,-10 23 11-16,5 24-11 0,9 15-4 15,43 2-6-15,41-3-3 16,19-19-6-16,0-19-1 16,57-17-1-16,-8-21-2 15,27-12-2-15,-7-11-9 16,7-1-38-16,-22-12-92 15,-21-16-168-15</inkml:trace>
  <inkml:trace contextRef="#ctx0" brushRef="#br0" timeOffset="35771.6418">21528 5943 413 0,'0'0'32'0,"0"0"-15"15,0 0 18-15,0 2-12 16,-19 22 12-16,-19 12-5 16,-22 12-10-16,-11 13-8 15,-8 2-6-15,5-2-2 16,17-11-1-16,38-20-3 15,19-8 0-15,0-13-5 16,65-9 5-16,33 0 0 16,25 0 8-16,16 0 7 15,-22-8-2-15,-18 1-9 16,-20 0-4-16,-22-3 0 16,-11-6-21-16,-13-3-55 0,0-2-62 15,-6-7-69 1</inkml:trace>
  <inkml:trace contextRef="#ctx0" brushRef="#br0" timeOffset="36035.5332">22223 5916 278 0,'-38'0'153'15,"11"6"-139"-15,8 23 48 16,5 8-1-16,-5 10-25 15,0 10-8-15,-8 11 0 0,-6 12-1 16,-19 12-3 0,-8 6-6-16,-16 3-6 0,2 0-7 15,-5-6-4-15,8-16-1 16,17-13-1-16,29-22-15 16,17-17-5-16,8-22-43 15,27-5-57-15,44-20-20 16,8-21-25-16</inkml:trace>
  <inkml:trace contextRef="#ctx0" brushRef="#br0" timeOffset="36281.7789">22433 6688 189 0,'-8'24'322'0,"-41"15"-303"16,16 11 60-16,-13 3-32 15,-9 1-37-15,-2-6-9 16,5-5 0-16,20-10-1 16,10-12 0-16,11-10-7 15,11-11-27-15,11 0-68 16,43-18-97-16</inkml:trace>
  <inkml:trace contextRef="#ctx0" brushRef="#br0" timeOffset="36597.5287">23088 6340 173 0,'-19'22'186'16,"-1"-1"-181"-16,20-9 33 16,0-6-1-16,0-6-8 0,58 0 54 15,21-12 4 1,14-11-34-16,-1-2-17 0,-7 7-6 15,-25-1-17-15,-17 8-11 16,-15 3-2-16,-9 3-4 16,-6-6-36-16,6 3-87 15,-5-6-143-15</inkml:trace>
  <inkml:trace contextRef="#ctx0" brushRef="#br0" timeOffset="37091.4657">24083 5887 244 0,'-25'0'244'16,"-7"36"-244"-16,4 15 12 15,-4 2-1-15,-1-6-6 16,-5-11-1-16,19-9-1 15,19-19-1-15,0-8 1 16,0 0 10-16,19-16 54 16,46-21-13-16,20-5-23 15,13 1-11-15,-5 4 19 16,-9 12-4-16,-10 13 1 16,-17 12-10-16,-19 0-12 15,-21 10-7-15,-7 26 0 0,-10 20 0 16,-38 16-3-16,-54 13-1 15,-26 9-2-15,-26 1-1 16,13-1 1-16,14-8-2 16,10-17 0-16,50-22-5 15,16-19-4-15,36-23-1 16,5-5 8-16,0 0 0 16,32-16-4-16,47-8 7 15,31 7 2-15,1 4 0 16,15 9 2-16,-14 4 0 15,-1 0 2-15,-7 0-6 16,-11 0 0-16,-22 0-10 0,-17 0-61 16,25-13-66-16,-2-29-102 15</inkml:trace>
  <inkml:trace contextRef="#ctx0" brushRef="#br0" timeOffset="37325.4773">25108 5724 627 0,'0'58'7'0,"52"31"32"0,-6 28 17 15,-27 16 16 1,-19 15-17-16,-51 7-25 0,-83-5-9 15,-35-19-21-15,-14-28-7 16,33-57-137-16,44-46-486 16</inkml:trace>
  <inkml:trace contextRef="#ctx0" brushRef="#br0" timeOffset="61955.4485">4773 7392 227 0,'5'-4'207'0,"-2"0"-203"15,8 1 35-15,-3-2 26 16,-8 5-18-16,0-1 4 15,0-4-1-15,0 3-6 16,0-6-8-16,-46 7-11 16,-39 1-21-16,-26 6-4 0,-34 47 0 15,-5 18-1-15,11 17 1 16,30 3-1-16,49 0 0 16,38-4 0-16,22-5-4 15,8-17-1-15,66-9-3 16,16-20 1-16,8-14-8 15,0-15-12-15,-5-7-9 16,-9-4-70-16,-4-18-55 16,-15-6-123-16</inkml:trace>
  <inkml:trace contextRef="#ctx0" brushRef="#br0" timeOffset="62241.4476">5133 7886 257 0,'0'-6'172'0,"35"-15"-143"15,36-8 46-15,19-6-7 16,-11 6-22-16,-19 4-13 16,-22 2-6-16,-24 12-13 15,-14-3 3-15,-11 8 8 16,-49 6-14-16,-33 0-2 15,-5 42-5-15,-8 16-4 16,16 14 1-16,25 3-1 0,18-3-4 16,20-17-7-1,21-14-36-15,6-21-29 0,20-20-58 16,59 0-78-16</inkml:trace>
  <inkml:trace contextRef="#ctx0" brushRef="#br0" timeOffset="62511.324">5757 7871 117 0,'19'-5'99'16,"-19"5"20"-16,0 0-7 16,0 0-23-16,0 0-18 15,0 0-26-15,0-7-28 16,9-11 4-16,29-10 1 16,22-7-15-16,11 0 12 15,5 10 10-15,-8 15-4 16,-16 10-10-16,-6 10-7 0,-13 29 0 15,-19 9-3-15,-14 4-5 16,0-8-10-16,0-11-25 16,0-15-21-16,0-18-31 15,0-2-13-15,0-42-10 16,5-16-49-16,52-8 67 16,3-7 68-16,19-9-67 15</inkml:trace>
  <inkml:trace contextRef="#ctx0" brushRef="#br0" timeOffset="62721.2968">7041 6872 392 0,'0'-7'68'15,"0"7"-32"-15,6 15 2 16,2 28 36-16,3 14-39 16,-11 10-11-16,0 19-4 15,0 17-5-15,-25 12-5 16,-21 4-5-16,-6-5-5 15,1-13-6-15,10-14-16 16,-6-21-40-16,23-16-27 16,-4-16-12-16,15-22-39 15,13-12-99-15</inkml:trace>
  <inkml:trace contextRef="#ctx0" brushRef="#br0" timeOffset="62907.1996">6682 7527 3 0,'-9'-17'378'16,"9"9"-339"-16,0-1 26 15,52 5-17-15,16-3-4 16,9-5-17-16,15-3-20 16,-7 1-7-16,-6-5-3 15,-8 3-43-15,-11 5-81 16,-8 0-136-16</inkml:trace>
  <inkml:trace contextRef="#ctx0" brushRef="#br0" timeOffset="63441.2796">7519 7641 369 0,'21'0'111'0,"18"-10"-99"15,12-20 34-15,-4-7-12 16,-1-7-11-16,-21-3-3 16,-25 7 16-16,0 11 2 15,0 9 5-15,-6 12 3 0,-35 8-14 16,-10 7-22-16,-9 29-8 15,-6 20-2-15,1 8 0 16,7 4 0-16,20 1-2 16,11-4 1-16,13-11-6 15,14-4-21-15,0-15-27 16,0-16-13-16,47-9-20 16,10-10-9-16,-8 0-16 15,8-17-12-15,-10-5 108 16,-15 9 17-16,-13 13 7 15,1 0 7-15,-12 0 24 16,-3 2 19-16,1 9 17 16,-6-10 0-16,8-1-16 0,19-14-2 15,19-36 9-15,17-14-6 16,16-7 10-16,6 13-16 16,-6 13-13-16,8 4-16 15,-2 17-9-15,-6 0-11 16,5 0-4-16,-18-2-8 15,7-6-33-15,9-11-90 16,-14 0-195-16</inkml:trace>
  <inkml:trace contextRef="#ctx0" brushRef="#br0" timeOffset="64677.1038">9684 6970 271 0,'0'-14'249'16,"10"6"-232"-16,-1 1 26 15,-4 7-1-15,1 0-20 16,-6 0-2-16,8 0 6 16,-8 36 18-16,0 19-5 15,0 22-20-15,0 15-11 16,-28 12-4-16,-4 1-3 16,7 2-1-16,-2-10-4 15,5-16-14-15,3-17-34 16,0-23-25-16,19-21-25 0,-14-20-43 15,-5 0-128-15</inkml:trace>
  <inkml:trace contextRef="#ctx0" brushRef="#br0" timeOffset="65007.1692">9335 7441 264 0,'0'-8'206'15,"24"-6"-180"-15,63-6 36 0,44-3-1 16,6 0-29 0,7 5-6-16,-27 8-5 0,-24 10-12 15,-38 5-7-15,-23 40-2 16,-21 21 1-16,-11 14 6 16,0 0-4-16,0-13-3 15,0-23 0-15,0-24 0 16,27-20-1-16,20-3 1 15,10-48 2-15,-2-13 1 16,-12-4 8-16,-35 10 15 16,-8 11 8-16,-32 11-10 15,-47 6-20-15,-9 6-4 16,7-4-10-16,40-2-40 16,41-12-75-16,27-5-237 15</inkml:trace>
  <inkml:trace contextRef="#ctx0" brushRef="#br0" timeOffset="66351.043">11576 7392 90 0,'0'-8'263'0,"-8"7"-239"16,2-1 19-16,6 2-23 16,0 0 18-16,0 0 13 15,0-5-12-15,0 5-13 16,0 0-9-16,0 19-5 0,0 24 21 15,0 10-12-15,0 6-12 16,0-1 2-16,0-8-4 16,0-13-3-16,0-17-3 15,6-13-1-15,21-7 0 16,25-43 2-16,40-44 5 16,31-32-2-16,3-14 3 15,-1 14 5-15,-27 24 15 16,-27 33-2-16,-25 25-13 15,-13 15-8-15,-19 12-5 0,-9 1 0 16,-2 4-24 0,-3 5-68-16,11 0-47 0,2 0-46 15,7 30-95-15</inkml:trace>
  <inkml:trace contextRef="#ctx0" brushRef="#br0" timeOffset="66635.2386">12645 7491 477 0,'57'-32'31'0,"17"-9"34"0,16-7 10 16,-25 3-39-1,-19 13-8-15,-27 12-3 0,-19 14 6 16,0 4 9-1,0 2-13-15,-65 11-21 0,-44 38-6 16,3 21 0-16,-6 5 0 16,8-2-1-16,31-2-8 15,21-9-19-15,24-3-29 16,28-11-34-16,0-17-48 16,66-14-32-16,21-17-86 15</inkml:trace>
  <inkml:trace contextRef="#ctx0" brushRef="#br0" timeOffset="66831.5628">12912 7785 44 0,'46'-7'113'16,"-18"-5"27"-16,4 3-16 0,-7-11-27 16,2-5-28-1,17-8-38-15,10-7-4 0,12-10 11 16,24-4 7-16,2 8-9 16,-13 3-21-16,0 15-11 15,-19 9-4-15,-21 12-1 16,-7 7-8-16,1 0-32 15,0 0-11-15,0 0-19 16,13 0-36-16,19-20-22 16,6-29-87-16</inkml:trace>
  <inkml:trace contextRef="#ctx0" brushRef="#br0" timeOffset="67055.0163">14575 6521 292 0,'0'-3'171'15,"0"3"-135"-15,0 20-15 16,-11 27 24-16,-11 13-9 16,-2 7-18-16,-3 11-7 15,-1 5 2-15,-4 14 10 16,-1 13-7-16,-5 9-11 16,0-5-5-16,10-13-6 15,1-24-13-15,16-29-37 16,-3-30-6-16,9-18-8 15,5 0-8-15,0-18-111 16</inkml:trace>
  <inkml:trace contextRef="#ctx0" brushRef="#br0" timeOffset="67227.222">14169 7265 120 0,'-19'-21'68'0,"8"6"18"16,3 5 21-16,-6 5-15 15,14 0-29-15,0-5-30 16,14-5-4-16,51-9-13 15,28-4 13-15,10-2-20 16,-2 8-8-16,8 6-1 16,-24 9-15-16,-20 7-51 15,-5 0-93-15,-21 15-60 16</inkml:trace>
  <inkml:trace contextRef="#ctx0" brushRef="#br0" timeOffset="67497.0649">14976 7298 440 0,'19'0'56'0,"27"0"-15"16,9-5-3-16,27-27 7 15,0-5-9-15,-6-1 1 16,-22 8 7-16,-29 12-16 16,-25 10-12-16,0 8 8 15,-57 8-4-15,-58 36-19 16,-32 14-1-16,2 15 0 15,25-2 0-15,22 0-1 16,33-9-6-16,21-12-1 0,28-16-14 16,16-14-10-16,0-14-4 15,41-6 1-15,57 0-10 16,8-26-79-16,6-4-108 16</inkml:trace>
  <inkml:trace contextRef="#ctx0" brushRef="#br0" timeOffset="67715.1298">15437 7273 488 0,'19'16'46'0,"11"22"5"0,16 10 16 15,14 2-19 1,14 5-22-16,2-2-13 0,3-8-6 15,-5 1-7-15,2-8 0 16,-8-7-17-16,-10-6-43 16,2-11-48-16,-14-14-126 15</inkml:trace>
  <inkml:trace contextRef="#ctx0" brushRef="#br0" timeOffset="67879.1419">16367 7334 66 0,'-99'1'548'0,"-26"52"-499"16,-14 22 31-16,-17 12-27 16,-7 12-27-16,10-4-18 0,17-15-8 15,32-21-1-15,44-20-15 16,33-27-66-16,27-12-91 16,65-51-246-16</inkml:trace>
  <inkml:trace contextRef="#ctx0" brushRef="#br0" timeOffset="68421.262">17454 7102 272 0,'-2'-3'271'15,"-9"3"-212"-15,11 0 6 16,0 0-21-16,0 0-5 16,0 0-17-16,0 0-6 15,0 0-16-15,0 0-3 0,0 0-32 16,0 4-82-16,24 11-149 15</inkml:trace>
  <inkml:trace contextRef="#ctx0" brushRef="#br0" timeOffset="68599.3366">17452 7581 817 0,'0'3'30'0,"0"-3"-30"16,2 0-12-16,61-29-31 0,16-29-108 15,14-14-287-15</inkml:trace>
  <inkml:trace contextRef="#ctx0" brushRef="#br0" timeOffset="70723.3518">19987 7418 480 0,'-76'0'5'0,"16"1"20"16,-5 13 24-16,-1-1-11 15,6 5-8-15,-11-2 5 16,6 1-2-16,0 7-5 0,-1 10-12 16,1 7-4-1,-6 13-4-15,3 14-4 0,10 7 2 16,12 9 8-16,13 0 2 16,25-7-6-16,8-23-7 15,0-27-2-15,55-27 0 16,43-16-1-16,38-54 1 15,9-25 0-15,5-5 0 16,-20 6 2-16,-29 21 6 16,-43 21 4-16,-26 22 3 15,-24 18 5-15,-8 12-4 16,0 12-8-16,-54 38-4 16,-22 14-3-16,7 9-1 0,31-8 0 15,25-7-1 1,13-13 0-16,35-11 0 0,55-16 1 15,27-14-1-15,20-4 0 16,-9 0-3-16,-19-12-22 16,-30-8-45-16,-5-4-81 15,-28-3-155-15</inkml:trace>
  <inkml:trace contextRef="#ctx0" brushRef="#br0" timeOffset="71112.9865">21209 7581 501 0,'-14'4'21'16,"14"2"34"-16,0-6 0 15,79 0-11-15,33-2-13 16,16-23-12-16,-8 2-8 16,-35 2-11-16,-33 3-7 15,-30 5-43-15,-12 6-74 16,-10 7-86-16</inkml:trace>
  <inkml:trace contextRef="#ctx0" brushRef="#br0" timeOffset="71389.3062">21373 7996 308 0,'0'0'347'0,"0"0"-325"16,65 0 15-16,39 0 4 15,21-5-4-15,-21-11-24 16,-6 2-12-16,-38 3-1 0,-27 1-22 16,-1 0-69-1,-26-1-179-15</inkml:trace>
  <inkml:trace contextRef="#ctx0" brushRef="#br0" timeOffset="96924.2859">23483 7359 250 0,'0'-8'62'0,"0"3"-41"16,0 1 24-16,0 2-16 15,0-1 7-15,0 1 1 16,0 1 3-16,0 1-2 16,0-4-6-16,0 4-5 0,0 0 0 15,0-3-1-15,-14 1-5 16,-13 0 0-16,3-2-14 15,-23 3-5-15,-13 1 3 16,-5 0 0-16,-14 17 1 16,-11 20-2-16,-8 16 0 15,-14 11 0-15,14 11-2 16,-9 11 0-16,17 16 0 16,17 10 0-16,15 8 2 15,31-7-2-15,27-20-1 16,0-18 1-16,71-28 0 15,30-25 4-15,35-22 13 16,9 0-1-16,10-40-4 16,-10-18-1-16,-33-4 1 15,-52 0 6-15,-36 8 1 0,-24 10-6 16,-38 8-4-16,-74 19-5 16,-43 17-6-16,-17 5 0 15,19 35-1-15,36 3 1 16,60-7-25-16,57-14-105 15,0-22-204-15</inkml:trace>
  <inkml:trace contextRef="#ctx0" brushRef="#br0" timeOffset="112794.6528">6826 10399 419 0,'0'0'47'0,"0"0"-35"16,0 0 23-16,0 0-2 15,0 0-13-15,0 0-6 16,0 0 4-16,6 0 3 0,32-6 11 15,14-13 6 1,8-8-11-16,10-8-4 0,-10-1 2 16,0-2-5-16,-21-2 3 15,-12 2-7-15,-16 7 1 16,-11 0 1-16,0 1-3 16,0 4-4-16,-52 1-4 15,-19 7-2-15,-27 18 1 16,-38 8-5-16,-23 53-1 15,-4 31 0-15,13 18 0 16,24 6-1-16,47 1 1 16,47-11 0-16,32-8-1 15,27-18-1-15,71-21 1 16,33-18 0-16,24-19 0 16,3-18 0-16,-13-4 1 0,-28 0-2 15,-38 0-8-15,-32 0-70 16,-1-13-82-16,-27-8-104 15</inkml:trace>
  <inkml:trace contextRef="#ctx0" brushRef="#br0" timeOffset="113280.8355">8089 10125 108 0,'0'0'318'0,"0"0"-306"16,0-1 31-16,32-3 6 16,4-4-1-16,21 3-4 15,-5-7-6-15,-6 0-18 16,-8 1-15-16,-10 3-3 16,-9 5-2-16,2 3-8 15,-1 0-48-15,18 0-86 16,-11 0-115-16</inkml:trace>
  <inkml:trace contextRef="#ctx0" brushRef="#br0" timeOffset="113566.6416">8238 10377 487 0,'22'1'44'0,"44"14"10"15,-1-4 1-15,-8 1-39 16,-2-7-8-16,-9-5-8 15,1 0-7-15,24 0-46 16,-14-19-134-16</inkml:trace>
  <inkml:trace contextRef="#ctx0" brushRef="#br0" timeOffset="116158.7245">6916 10436 159 0,'-5'0'113'0,"5"-2"-108"0,0 2 7 15,0-2 0 1,-9 2 6-16,4 0 7 0,5-4 4 15,-5 4 3-15,2-2 1 16,-8 0 6-16,3 2 5 16,-3 0-9-16,-16 0-15 15,-12 12 6-15,-26 19-3 16,-28 8-10-16,-13 1-4 16,-3-2-9-16,-6-9-2 15,6-14-33-15,25-15-78 16,18-9-160-16</inkml:trace>
  <inkml:trace contextRef="#ctx0" brushRef="#br0" timeOffset="119150.7998">9975 9147 146 0,'0'-1'189'0,"0"1"-172"16,0 0-2-16,0 0 5 16,0 0 11-16,-13 3-8 15,-6 9 11-15,0-1 3 16,-6 1-6-16,11-3 1 15,6 0-3-15,8 1-10 16,0 1-4-16,0 2-8 16,0-4-3-16,33-2 8 15,32-1 6-15,20-6-1 16,10 0 1-16,23-6 12 16,-15-9 0-16,-18 6-9 15,-31 0-7-15,-35 9-6 16,-13 0-5-16,-6 0 0 0,0 30-1 15,-38 22 1 1,-22 11-3-16,0 0 0 0,16-12-3 16,44-14-9-16,0-13-9 15,30-20-7-15,44-4 14 16,5 0 6-16,-6-1-1 16,-15-8-9-16,-26 4-41 15,-18 5-71-15,-14 0-113 16</inkml:trace>
  <inkml:trace contextRef="#ctx0" brushRef="#br0" timeOffset="119382.7784">9643 10181 177 0,'0'5'336'15,"11"3"-321"-15,109-8 73 16,43 0-31-16,28-23-17 16,0-15-15-16,-28 3-14 15,-51 9-11-15,-35 11 0 16,-36 4-8-16,-22 7-42 16,-19 4-69-16,0 0-114 15</inkml:trace>
  <inkml:trace contextRef="#ctx0" brushRef="#br0" timeOffset="119848.792">9820 10700 454 0,'-14'0'25'0,"14"0"0"16,0 0 15-1,52-13 8-15,33-15 2 0,13-9-10 16,8 1 2-16,-13 1 7 16,-14 10-3-16,-30 6-17 15,-33 18-13-15,-16 1-10 16,-2 9 2-16,-69 39-3 15,-22 15-2-15,-19 5-3 16,17-3-1-16,40-14 0 16,31-10-8-16,24-21-11 15,11-12-7-15,57-8 12 16,35 0 14-16,-10 0 1 16,-14 0 1-16,-35 0 5 15,-25 2 5-15,-19 38 5 16,-76 14-2-16,-69 16-9 0,-40-1-4 15,-25-14-1-15,22-25-8 16,29-28-35-16,56-2-24 16,51-23-12-16,52-2-37 15,33-7-109-15</inkml:trace>
  <inkml:trace contextRef="#ctx0" brushRef="#br0" timeOffset="120187.5614">11483 10181 101 0,'41'0'452'0,"-8"0"-447"16,13 0 54-16,-13 0-58 15,-28 0-1-15,-5 0-50 0,0 0-121 16</inkml:trace>
  <inkml:trace contextRef="#ctx0" brushRef="#br0" timeOffset="120336.8336">11660 10584 528 0,'14'2'127'16,"-9"2"-121"-16,23-2-6 0,-15-2-7 16,-13-14-137-1</inkml:trace>
  <inkml:trace contextRef="#ctx0" brushRef="#br0" timeOffset="122166.4859">11404 10204 33 0,'0'-1'81'0,"0"-4"-24"16,0 1-23-16,0-1-27 16,0-1 9-16,0 6 10 15,0 0 9-15,0-2 1 16,-5 2-12-16,5 0 0 0,0 0-3 16,0-2-2-1,-6 2-3-15,6 0-1 16,0 0 8-16,0 0 2 0,0 0-7 15,0 0-11-15,0 0-3 16,0 0-2-16,6-3 6 16,54-5 20-16,11-2 2 15,27 0 4-15,13-2 14 16,-12 5-13-16,-15 2-14 16,-38 5-16-16,-13 0-5 15,-27 0-4-15,-6 0-33 16,0 9-64-16,-66 11-101 15</inkml:trace>
  <inkml:trace contextRef="#ctx0" brushRef="#br0" timeOffset="122494.458">11431 10578 136 0,'0'0'131'0,"0"0"-51"16,14 0 4-16,43-10-13 0,17 3 2 15,-3-1 5-15,2 3-18 16,-15 0-21-16,-17 5-19 16,-17 0-17-16,-5 0-3 15,-11 0-2-15,6 0-30 16,-9 0-90-16,9 0-112 16</inkml:trace>
  <inkml:trace contextRef="#ctx0" brushRef="#br0" timeOffset="123186.7676">14073 9247 33 0,'0'-2'138'0,"0"2"-86"16,0 0 5-16,0 0-2 0,0 0-15 15,0-4 3-15,0 4 14 16,0-1-10-16,0-2-8 16,0 2 0-16,0-5 0 15,0 4 0-15,-8-1-4 16,-5 1-1-16,-20 2-7 15,-24 0-1-15,-55 26-11 16,-38 31-14-16,-41 26-1 16,-5 13 1-16,32 5 0 15,44-6-1-15,49-11-1 16,52-8 1-16,19-23-1 16,85-17 0-16,51-21 0 0,30-15 1 15,3 0-1 1,-13-13-5-16,-42-4-26 15,-35 0-37-15,-35 1-47 0,-36 4-96 16</inkml:trace>
  <inkml:trace contextRef="#ctx0" brushRef="#br0" timeOffset="123604.5113">12906 10404 376 0,'14'0'153'16,"71"0"-112"-16,78-23 67 0,61-5-20 15,43-15-26-15,3 2-15 16,-30 7-21-16,-68 11-18 16,-69 15-8-16,-54 8-12 15,-19 0-66-15,-30 0-121 16</inkml:trace>
  <inkml:trace contextRef="#ctx0" brushRef="#br0" timeOffset="125232.8175">13798 10849 278 0,'19'-15'171'0,"8"5"-122"15,17-5 28-15,-22 5-35 0,-3 3-19 16,-19-4 4-16,0 6-5 16,0 1 7-16,0-4 1 15,0 2-6-15,0-1-6 16,-22 4-2-16,-30 3-8 15,-13 0-8-15,-11 0 1 16,-17 1-1-16,6 14 0 16,-3 8 0-16,-3 0 0 15,14 6 0-15,8 6 0 16,5 4 0-16,15 5 0 16,4 3 0-16,15 3 0 15,13-4 0-15,19-9 0 0,0-11 0 16,32-15 0-16,34-11 2 15,37-8 3-15,23-37 5 16,-1-14-2-16,6-2-1 16,-16-1 1-16,-28 10 2 15,-27 9 0-15,-28 16 0 16,-26 12-2-16,-6 12 0 16,0 3-2-16,-6 10-4 15,-45 27-1-15,4 5-1 16,26 3 1-16,21-5-1 15,0-5 0-15,46-4 0 16,33-8 0-16,5-9 0 16,23-6-1-16,-4-6-7 0,-4-2-31 15,-1 0-80 1,-38-18-139-16</inkml:trace>
  <inkml:trace contextRef="#ctx0" brushRef="#br0" timeOffset="126379.688">9386 12621 79 0,'0'0'111'16,"0"0"-107"-16,0 0 0 15,0 0 42-15,0 0 27 16,-19 0-15-16,0 0-4 16,-3 0-7-16,3 0-9 15,14 0-7-15,5 0-10 0,0 0-2 16,0 0 8-1,0 0 14-15,0 0-1 0,52-9 0 16,46-4 7-16,14 1-19 16,-9 4-4-16,-21 0 2 15,-19 8-9-15,-36 0-8 16,-8 0-5-16,-19 13-1 16,-19 30-1-16,-60 17 3 15,-33 17-3-15,-5-2-2 16,24-7-1-16,50-16 1 15,43-15-1-15,19-17 0 16,98-20 0-16,36 0 1 16,21-13 0-16,3-14 0 15,-38 4 0-15,-40 12-5 16,-42 1-22-16,-38 3-52 0,-19 7-44 16,-11 0-112-16</inkml:trace>
  <inkml:trace contextRef="#ctx0" brushRef="#br0" timeOffset="126628.5169">9144 13433 318 0,'-6'3'332'0,"6"4"-324"0,58 3 52 15,53-10-14-15,47 0-6 16,25-24-14-16,0-9-1 16,-25 1-11-16,-41 9-12 15,-49 10-2-15,-24 9-7 16,-22 4-47-16,-11 0-71 16,-11 0-171-16</inkml:trace>
  <inkml:trace contextRef="#ctx0" brushRef="#br0" timeOffset="127244.4919">9381 13976 171 0,'-27'0'264'0,"8"0"-240"16,19 0-4-1,0 0-3-15,0 0 1 0,-6 0 19 16,3 0 20-16,-2 0 3 16,-1-2-15-16,6-5-7 15,0-6-1-15,20-3-3 16,45-10-5-16,14 4 4 16,-8 5-7-16,-11 5-2 15,-35 12-14-15,-17 0-6 16,-8 0-1-16,0 0-2 15,0 29 1-15,0 8-1 16,0 1 1-16,-14-8-2 16,14-11 0-16,0-7-2 15,0-4 1-15,46 2 1 16,1 1 0-16,-1 8 0 0,-13 5 1 16,-14 15 2-16,-19 14 2 15,-6 10 6-15,-73 6-3 16,-32-2-5-16,-20-7-3 15,5-15 1-15,15-19-1 16,12-16-1-16,34-10-2 16,13 0-8-16,25-10-9 15,27-9-26-15,27-3-76 16,63-3-109-16,30-21-163 16</inkml:trace>
  <inkml:trace contextRef="#ctx0" brushRef="#br0" timeOffset="127664.6158">11213 13419 464 0,'0'-11'49'16,"0"4"2"-16,49 2 6 15,3 0-7-15,5 2 5 16,3 3-9-16,-13 0-33 16,-9 0-13-16,-16 0-1 15,-3 0-27-15,-8 0-65 16,-11 0-87-16,0 18-240 15</inkml:trace>
  <inkml:trace contextRef="#ctx0" brushRef="#br0" timeOffset="127828.4697">11360 13651 294 0,'-13'0'422'0,"13"0"-391"16,0 0 11-16,52 0-14 15,21 0-10-15,12-16-18 16,-1-15-17-16,-5-15-106 16,-21-17-246-16</inkml:trace>
  <inkml:trace contextRef="#ctx0" brushRef="#br0" timeOffset="128766.3721">13280 12399 427 0,'0'-6'114'16,"0"6"-64"-16,-22 0 9 0,-21 0-39 16,-4 3-4-16,-26 19 12 15,-6 13-4-15,-17 13-9 16,9 17-5-16,21 12-4 15,20 1-4-15,41-6 0 16,5-13-2-16,70-15 1 16,56-23 3-16,24-13 5 15,16-8 0-15,-2-7-8 16,-28-8-1-16,-43-1-16 16,-36 3-54-16,-35 6-29 15,-22 4-126-15</inkml:trace>
  <inkml:trace contextRef="#ctx0" brushRef="#br0" timeOffset="129074.5871">12702 13357 188 0,'-14'0'222'16,"3"1"-207"-16,11 8-1 15,0-9 16-15,52 0 44 0,33 0 0 16,40-9 0 0,66-21-12-16,52-6-1 0,35-9-12 15,-19 5-26-15,-52 8-14 16,-68 10-9-16,-54 9-2 15,-39 5-20-15,-13-1-55 16,-22 6-78-16,-11-1-146 16</inkml:trace>
  <inkml:trace contextRef="#ctx0" brushRef="#br0" timeOffset="129628.7056">13744 13816 326 0,'0'-10'62'16,"0"7"5"-16,0-1-9 0,-20 4-30 16,1-3 1-16,-8 0-4 15,0 1-8-15,-11-3-2 16,-1-1 11-16,-12 6-5 15,-4 0-15-15,-10 0 0 16,-6 19 2-16,0 17-2 16,-8 11-2-16,-8 16 2 15,10 10 1-15,-2 7 2 16,19 7 10-16,22 3-5 16,30-10-5-16,8-20 0 15,27-19 1-15,52-24 2 16,38-17 6-16,20 0 4 0,-17-35-3 15,-11-4-5-15,-55 0 10 16,-43 4 0-16,-11 5-6 16,-103 7-1-16,-42 15-12 15,1 8-4-15,15 0-1 16,42 0-15-16,49 0-95 16,30-8-203-16</inkml:trace>
  <inkml:trace contextRef="#ctx0" brushRef="#br0" timeOffset="145137.595">13280 16269 384 0,'0'-4'119'15,"0"2"-68"-15,0-3-11 16,0 1-9-16,14-1-7 0,-9 3-3 16,1-2 4-16,-6 2 2 15,0 2 5-15,0-2-5 16,0 2 2-16,0 0-5 16,-11 0-3-16,-77 26-10 15,-48 37-10-15,-41 27-1 16,-9 18 2-16,-7 4-1 15,40-7-1-15,55-17-1 16,52-30 0-16,46-23 0 16,79-27 0-16,84-8 0 15,53-24-1-15,7-22-3 16,-26 3-19-16,-45 11-26 0,-43 8-37 16,-40 13-68-16,-56 4-106 15</inkml:trace>
  <inkml:trace contextRef="#ctx0" brushRef="#br0" timeOffset="145694.3373">11339 16541 146 0,'-11'0'261'16,"-8"0"-224"-16,19 0-5 15,0 0-10-15,0 0 10 16,0 0 7-16,51 0 30 16,20-6-11-16,14-6-13 15,-12-2-5-15,-7 7-23 16,-33 2-16-16,-14 2-1 0,-6 3-14 15,-13 0-32-15,0 0-70 16,-41 21-137-16</inkml:trace>
  <inkml:trace contextRef="#ctx0" brushRef="#br0" timeOffset="145918.3099">11328 16891 564 0,'0'0'42'16,"43"4"-9"-16,17-4 9 0,0 2-25 16,-13-2-14-16,-23 0-3 15,-5 0-3-15,-5 0-20 16,-6 3-67-16,-8-3-120 15</inkml:trace>
  <inkml:trace contextRef="#ctx0" brushRef="#br0" timeOffset="146578.5813">10123 16214 313 0,'0'0'183'15,"0"0"-158"-15,0 0 24 16,0 0-8-16,-14 0-4 15,-8 12-11-15,-22 20-3 16,-10 17-11-16,-11 15-8 0,-1 9-3 16,-5 3-1-16,19-10 0 15,39-18-1-15,13-24-3 16,57-22-5-16,74-2 8 16,35-16 1-16,9-16 4 15,-12-2 2-15,-29 9-2 16,-39 9 2-16,-46 3-5 15,-19 4-1-15,-21-6-10 16,-9-4-60-16,0-3-140 16,-9-4-157-16</inkml:trace>
  <inkml:trace contextRef="#ctx0" brushRef="#br0" timeOffset="146766.378">10992 16170 92 0,'-41'0'457'0,"-16"1"-408"16,24 40 17-16,1 18-4 16,10 19 12-16,-8 17-23 15,8 20-18-15,-11 5-12 16,3-4-12-16,14-9-9 16,5-18-5-16,11-39-98 15,0-49-318-15</inkml:trace>
  <inkml:trace contextRef="#ctx0" brushRef="#br0" timeOffset="190350.0088">5749 6211 392 0,'-33'0'65'16,"28"0"-65"-16,-1-2 23 16,6 2 6-16,0-3-8 15,-8 0-2-15,8-3 8 16,-13-2 7-16,2 0-3 15,-3-6 9-15,6 0-17 16,2-1-10-16,1 3 4 16,5 0-6-16,0 0-4 15,0-1-2-15,0 4-2 16,0 1 0-16,0 0-2 16,0 3 1-16,0 3-1 0,0-2 3 15,0 4 6-15,0 0 3 16,0 0-8-16,0 0-3 15,11 6-2-15,16 30 0 16,6 12 2-16,5 12-2 16,-2-1 0-16,-6 2 0 15,5-8 1-15,-11-2 0 16,-4-9-1-16,-1-12-1 16,-19-16 1-16,8-6 0 15,11-8 0-15,0 0 0 16,19-21 1-16,3-17 0 15,11-7-1-15,0 3 0 16,-17 13-3-16,-2 1-11 0,-14 11-37 16,8-7-38-16,25 8-61 15,-19-2-64-15</inkml:trace>
  <inkml:trace contextRef="#ctx0" brushRef="#br0" timeOffset="190957.9417">6785 6397 359 0,'0'0'96'0,"0"0"-95"15,14 0 23-15,24-25 37 16,17-13-10-16,2-8-12 16,-5-7-3-16,-12 4-7 15,-15 5-8-15,-11 11 1 16,-6 8-2-16,-8 9 0 16,0 9-3-16,0 3-6 15,-41 4-2-15,-11 0-5 16,-13 30-4-16,-14 20 2 15,13 9-2-15,6 3-1 16,17-5 0-16,7-3 1 16,20-8-4-16,8-13-3 0,8-6-19 15,0-15-21-15,13-8-14 16,34-4-10-16,10 0-31 16,3 0 9-16,-8-7 14 15,8-8 14-15,-9 5 37 16,-12 3 15-16,-7 7 13 15,-18 0 21-15,-6 0 10 16,-8 0 21-16,0 0 3 16,0 0-1-16,0-11 30 15,19-11 0-15,19-10-12 16,28-14-42-16,13-5-2 0,5 4-1 16,1 7-4-16,-25 11-7 15,-14 11-11-15,-13 5-5 16,-8 8-1-16,-9 5-4 15,0 0-29-15,1 0-47 16,2 0-36-16,5 15-15 16,-5-9-64-16</inkml:trace>
  <inkml:trace contextRef="#ctx0" brushRef="#br0" timeOffset="191173.7227">8206 5610 41 0,'-30'3'403'16,"2"39"-394"-16,20 15 13 15,-11 13 33-15,-5 13-21 16,2 7-14-16,-8 5 1 16,-6-3-10-16,4-9-10 15,13-11-1-15,-6-13-9 16,17-11-40-16,2-11-70 15,-2-19-65-15</inkml:trace>
  <inkml:trace contextRef="#ctx0" brushRef="#br0" timeOffset="191362.1435">7930 6172 508 0,'0'-6'20'0,"14"6"0"15,32-7 27-15,9-3-19 16,10-1-5-16,1 4-17 16,-4 2-6-16,-2 3-12 15,0 2-50-15,6 0-107 16,-14 0-163-16</inkml:trace>
  <inkml:trace contextRef="#ctx0" brushRef="#br0" timeOffset="191519.7644">8792 6072 381 0,'-27'12'123'0,"8"25"-98"0,0 6 37 15,5-4-33-15,11-4-24 16,-2-7-5-16,5-12-6 16,0-3-33-16,0-4-44 15,5-9-64-15</inkml:trace>
  <inkml:trace contextRef="#ctx0" brushRef="#br0" timeOffset="191647.9136">8909 5919 158 0,'-27'-6'294'0,"13"6"-251"16,14 0-29 0,0 0-14-16,0 0-24 0,6 0-67 15,24 0-68-15</inkml:trace>
  <inkml:trace contextRef="#ctx0" brushRef="#br0" timeOffset="191931.9039">9667 6038 23 0,'0'0'310'0,"-5"0"-257"15,-1 0 6-15,-7 0 5 16,-20 0-7-16,-27 0-32 0,-19 21-10 16,-19 15-1-16,8 11 9 15,16 0-11-15,22 4-3 16,14-6-2-16,25-7-4 16,13-8-2-16,0-11-1 15,24-7-3-15,50-7-9 16,10-5-26-16,28 0-60 15,13-9-55-15,-21-15-101 16</inkml:trace>
  <inkml:trace contextRef="#ctx0" brushRef="#br0" timeOffset="192300.1327">10166 6081 348 0,'-46'0'126'16,"8"0"-100"-16,-22 6-16 15,0 14-6-15,-17 10 10 16,4 7-1-16,7 2 12 16,4 3 4-16,26-2-2 15,3-5-7-15,28-9-12 16,5-10-6-16,0-12-1 15,38-4-1-15,36 0 0 16,10-27-1-16,6-5 1 16,-8 5 0-16,-17 14 1 0,-7 13 2 15,-20 0 2-15,-11 16 1 16,-8 21 8-16,-11 2-2 16,-8-2-7-16,0-11-5 15,0-12-5-15,0-12-31 16,25-2-46-16,21-8-46 15,-7-37-65-15</inkml:trace>
  <inkml:trace contextRef="#ctx0" brushRef="#br0" timeOffset="192517.8759">10919 5590 468 0,'0'53'62'0,"8"26"42"16,-8 17-28-16,0 14-20 15,0 7-23-15,-33-3-11 16,-5-11-18-16,5-17-4 16,6-19-20-16,8-28-90 15,5-38-214-15</inkml:trace>
  <inkml:trace contextRef="#ctx0" brushRef="#br0" timeOffset="194623.8397">19557 9010 287 0,'0'-1'125'16,"0"0"-99"0,0 1 37-16,0 0-2 0,0-5-14 15,-6 4-10-15,-7 1 0 16,7 0-2-16,-2 0-9 16,0 0-9-16,-17 0-7 15,-21 42-4-15,-14 24-4 16,-11 31-1-16,6 18-1 15,5 6 0-15,27 1 0 16,27-8-1-16,6-9 0 16,0-22-4-16,33-15-11 15,13-23-20-15,-2-26-17 0,-3-15-53 16,14-4-33-16,-12-11-33 16</inkml:trace>
  <inkml:trace contextRef="#ctx0" brushRef="#br0" timeOffset="194969.6394">19805 9294 312 0,'-19'0'117'0,"5"0"-108"15,3 0 26-15,3 12-9 16,8 2-2-16,0 0 2 16,0 4 4-16,0 6 8 15,33 4-2-15,13 3-14 16,0 2-10-16,-7 2-5 15,-7-3-5-15,-13 0-2 16,0-7 0-16,-10-3-11 16,10-4-29-16,3-8-79 15,-3-10-77-15</inkml:trace>
  <inkml:trace contextRef="#ctx0" brushRef="#br0" timeOffset="195194.0521">20574 9267 392 0,'-60'22'67'0,"5"23"-41"15,-10 8 48-15,-17 10-32 16,-5 8-27-16,-3 5-4 16,-3-1 13-16,8 2-9 15,20-13-13-15,13-7-2 16,17-14-4-16,16-18-21 15,5-11-20-15,14-8-24 0,0-6-37 16,52-6-70-16</inkml:trace>
  <inkml:trace contextRef="#ctx0" brushRef="#br0" timeOffset="195463.655">20696 9679 264 0,'6'-2'186'0,"43"-5"-168"15,22-3 75-15,13-3-59 16,-5 0-10-16,6 1-11 15,-20-1-12-15,-5 4-1 16,-8-2-8-16,-5 8-32 16,18-4-86-16,-13 6-168 15</inkml:trace>
  <inkml:trace contextRef="#ctx0" brushRef="#br0" timeOffset="195967.6503">22092 9054 61 0,'-5'0'316'0,"-14"0"-289"16,11 26 22-16,-6 18 8 15,-5 4-18-15,-6 12-10 16,9 2 11-16,-14-2-2 16,8 0-22-16,3-3-3 15,0-7-7-15,0-1-4 16,5-5-2-16,1-3-2 15,2-9 0-15,11-3-8 16,0-8-20-16,0-9-40 16,11-12-59-16,35 0-22 0,6-8 46 15</inkml:trace>
  <inkml:trace contextRef="#ctx0" brushRef="#br0" timeOffset="196281.7896">22461 9352 411 0,'-36'0'42'0,"-2"0"-35"15,-8 22 6-15,-25 14-7 0,-14 0 4 16,1 2 0 0,5-2-1-16,19-6-2 0,27-10 1 15,19-12-7-15,14-7 0 16,0-1 3-16,8 0 24 15,44 0 25-15,8 0-7 16,3 7-25-16,-17 1-3 16,-5 6-3-16,-3 0-13 15,-10 0-2-15,-9 5 0 16,-6-2-3-16,6-2-19 16,0-2-31-16,3-5-41 15,22-4-30-15,-6-4-38 16,11-11-92-16</inkml:trace>
  <inkml:trace contextRef="#ctx0" brushRef="#br0" timeOffset="196537.727">22807 9040 476 0,'-19'0'33'16,"19"16"-30"-16,0 17 15 15,11 16 24-15,16 7-4 16,-5 17 6-16,-3 14 11 16,-19 9-17-16,0 11-3 15,-14 6-7-15,-51 1-21 16,-9-10-6-16,-5-14-1 0,14-29-3 16,16-26-14-1,27-30-29-15,22-9-41 0,0-42-90 16,60-25-74-16</inkml:trace>
  <inkml:trace contextRef="#ctx0" brushRef="#br0" timeOffset="197091.8455">23358 9046 224 0,'-14'-2'85'16,"9"-2"-31"-16,-4 4-8 15,9 0-1-15,-5 0-7 16,5 0-2-16,0 0-8 16,0 0-8-16,0-1-2 15,0 1 0-15,0-2 6 0,0 2-5 16,0-5 8-16,0 4-1 16,5-2-5-16,23 0-1 15,-9 3-9-15,8 0-3 16,6 0 7-16,-9 0-6 15,17 0-4-15,-14 6-1 16,-2 3-2-16,-11 5 1 16,-14 5-2-16,0 11 3 15,0 11 1-15,-9 8-2 16,-42 3-2-16,4-6-1 16,17-3 0-16,8-18 0 15,22-10 0-15,0-10-1 16,0-5-1-16,41 0 2 15,25 0-1-15,5-12-1 16,8-1-11-16,-14 5-22 0,1 3-36 16,-6 5-81-16,-22 0-133 15</inkml:trace>
  <inkml:trace contextRef="#ctx0" brushRef="#br0" timeOffset="197737.8806">19505 10578 143 0,'-27'0'68'15,"13"0"-8"-15,9 0 17 16,-9 0-23-16,14 0-25 16,-6 0-7-16,1 0 2 15,5 0 17-15,0 0 3 16,11 0-16-16,82-5 9 16,76-7 14-16,73-7-12 0,88-9 0 15,68-10 12-15,69-4-7 16,10-6-7-16,-30 7-15 15,-63 8-16-15,-95 13-6 16,-87 11 0-16,-87 3-7 16,-39 6-22-16,-35 0-41 15,-36 12-33-15,-5 26-78 16,-27-2-77-16</inkml:trace>
  <inkml:trace contextRef="#ctx0" brushRef="#br0" timeOffset="198599.8364">21536 10836 188 0,'0'0'125'16,"-8"-2"-97"-16,8 2-9 16,0 0-3-16,0 0 0 15,-5-4 4-15,5 4 13 16,-14 0 18-16,8-1 1 15,-13 1-9-15,-8 0-17 16,-33 0-16-16,-16 0-8 16,-31 20 1-16,-15 18-1 15,-4 8 4-15,9 6 4 16,24 8 3-16,9-1-6 16,29-2 4-16,17-6 1 0,25-17-6 15,13-11-4-15,0-16 0 16,65-7 4-16,41-14 3 15,17-32-1-15,16-15 0 16,-8-3 1-16,-27 8 8 16,-31 13 1-16,-29 17 1 15,-31 12-11-15,-13 9 1 16,0 5 2-16,0 0-4 16,-13 21-5-16,-17 7-1 15,8 1-1-15,22-7 1 16,0-7-1-16,22-9-3 0,54-6-2 15,9 0 2 1,13 0-5-16,-5 0-21 0,-1-3-33 16,-7-8-41-16,-12 2-109 15,-29-1-95-15</inkml:trace>
  <inkml:trace contextRef="#ctx0" brushRef="#br0" timeOffset="199101.9678">22013 10684 249 0,'-19'0'111'16,"19"0"-100"-16,0 0 7 15,-8 0 3-15,8 0 1 16,0 0 6-16,0-5 30 15,0 3 1-15,8-3-2 16,30 3-7-16,9-1-6 16,-1 2-10-16,-13-3-2 0,0 1-11 15,-25 3-5-15,-3 0 1 16,-5-1-7-16,0 1-5 16,0 0-2-16,0 0-1 15,0 14-2-15,0 24 3 16,0 1-2-16,0-5-2 15,0-8 1-15,27-11-2 16,31-9-9-16,21-6-22 16,24 0-29-16,4 0-35 15,29-20-53-15,-19-14-31 16</inkml:trace>
  <inkml:trace contextRef="#ctx0" brushRef="#br0" timeOffset="199851.4336">23979 10310 247 0,'-5'0'147'16,"5"0"-124"-16,5 0 7 15,66-8 24-15,30-2-6 16,16-5-6-16,22 0 5 15,-2 1-14-15,-31 1-15 16,-24 4-18-16,-36 7-2 16,-19 2-19-16,-7 0-56 15,-20 0-82-15,0 10-133 16</inkml:trace>
  <inkml:trace contextRef="#ctx0" brushRef="#br0" timeOffset="200077.8109">24451 10111 136 0,'-11'8'348'16,"11"21"-324"-16,0 19 64 15,11 6-33-15,-3 3-38 16,-8 4-13-16,0-8-4 15,0-7 0-15,0-10-10 16,0-11-20-16,0-2-49 0,0-11-97 16</inkml:trace>
  <inkml:trace contextRef="#ctx0" brushRef="#br0" timeOffset="200430.035">26229 8887 290 0,'-60'59'102'0,"-6"26"-77"16,1 20 25-16,13 11-18 15,6 11-2-15,13-3-2 16,25-13-2-16,8-13 2 16,0-24-16-16,19-17-10 15,30-19-2-15,8-17 0 16,-5-10-2-16,8-11-12 15,5 0-45-15,-24 0-128 0</inkml:trace>
  <inkml:trace contextRef="#ctx0" brushRef="#br0" timeOffset="200735.6065">26580 9232 233 0,'0'-2'269'16,"0"2"-258"-16,0 10 4 0,0 23 21 15,33 6-11-15,14 3-5 16,18 8 17-16,-5-1-6 15,11-2-11-15,-6 1-15 16,-10-10-4-16,-3 5-1 16,-6-2-7-16,-16-4-23 15,-3-7-56-15,-19-16-78 16,-8-14-147-16</inkml:trace>
  <inkml:trace contextRef="#ctx0" brushRef="#br0" timeOffset="200923.6993">27085 9194 411 0,'-71'0'55'0,"6"8"-34"15,-6 35 16-15,-22 10-5 16,6 8-9-16,-3 3-7 16,5 1-2-16,12-5-10 15,15-11-4-15,17-7-3 16,41-9-35-16,0-5-74 15,0-16-81-15</inkml:trace>
  <inkml:trace contextRef="#ctx0" brushRef="#br0" timeOffset="201149.7967">27164 9423 224 0,'0'-5'328'0,"0"5"-319"16,33-4 3-16,54-4 22 15,8-9 2-15,4-5-25 16,-7-4-7-16,-13 7-4 16,-13 7-2-16,-20 8-30 15,0 4-80-15,-26 0-144 16</inkml:trace>
  <inkml:trace contextRef="#ctx0" brushRef="#br0" timeOffset="201613.6736">28009 8964 238 0,'-13'0'72'15,"7"0"-59"-15,1 0-1 0,5 0-5 16,0 0-1 0,-9 0 10-16,-1 0 27 0,7 0 6 15,-8 0-7-15,8 0-3 16,3 0-9-16,0 0-6 15,0 17 7-15,0 19-5 16,-16 13-7-16,-11 13 0 16,-6 10-3-16,-8 1 3 15,11-5-7-15,16-12-8 16,6-22-4-16,8-16-1 16,0-18-3-16,27 0 1 15,39-29 3-15,13 0 2 0,-8 6 0 16,-14 14 3-1,-30 9 1-15,-5 3-2 16,-16 34 0-16,-6 14 4 0,0 2-6 16,-19-5-2-16,5-5-24 15,14-15-65-15,0-16-96 16,0-12-120-16</inkml:trace>
  <inkml:trace contextRef="#ctx0" brushRef="#br0" timeOffset="201869.7759">28574 8855 37 0,'-6'0'438'0,"6"0"-418"16,6 23 47-16,45 14-11 15,9 18-13-15,-2 15-4 16,-17 26 9-16,-28 13-1 15,-13 13-8-15,-8-4-14 16,-57-11-21-16,-6-11-4 16,5-21-8-16,25-25-36 15,17-25-58-15,24-25-58 16,0-32-78-16,33-45-15 16</inkml:trace>
  <inkml:trace contextRef="#ctx0" brushRef="#br0" timeOffset="202341.5768">29032 8654 0 0,'-14'3'92'16,"9"-3"-32"-16,-4 0 12 0,4 0 12 15,0 0-24-15,5 0-26 16,0 0 7-16,0 0 13 15,0 0-8-15,0 0 3 16,19 0 4-16,0 0-20 16,-6 0-7-16,-7 0-11 15,-6 2-8-15,0 30 3 16,-6 14 3-16,-35 7-8 16,9-6-5-16,7-10 2 15,25-8-2-15,0-16 0 16,41-6 0-16,35-7 3 15,12 0-2-15,2-12-1 16,-19 1 0-16,-17 3-3 0,-16 8-40 16,-5 0-86-16,-33 2-181 15</inkml:trace>
  <inkml:trace contextRef="#ctx0" brushRef="#br0" timeOffset="202813.5801">26011 10533 240 0,'0'-15'161'16,"60"-4"-79"-16,70-6 39 15,59-10-45-15,61-5-9 16,59-3 8-16,10 5-15 16,-11 3-21-16,-63 10-21 15,-62 8-11-15,-52 11-7 16,-39 6-4-16,-26 0-17 15,-14 15-56-15,-33 12-96 16,-19-9-224-16</inkml:trace>
  <inkml:trace contextRef="#ctx0" brushRef="#br0" timeOffset="203345.0663">26995 10702 156 0,'-27'-8'382'0,"2"8"-356"0,22 0-19 16,-13 16 6-16,8 23 9 15,-6 11-5-15,9 7-2 16,-3 3-2-16,-3 3-6 15,11-4-3-15,-9-2-4 16,9-5-1-16,0-9-21 16,0-4-49-16,0-9-92 15,0-20-101-15</inkml:trace>
  <inkml:trace contextRef="#ctx0" brushRef="#br0" timeOffset="203579.8219">26976 11112 96 0,'0'-12'390'0,"0"2"-300"16,46-1-23 0,39 0-16-16,24-3-14 0,-17 5 10 15,-7 6 0-15,-25 3-9 16,-22 0-19-16,-30 15-4 16,-8 28-2-16,-32 12-4 15,-75 14-9-15,-18-16 0 16,-6-17-19-16,14-23-26 15,46-13-8-15,24-8-40 16,15-12-40-16,32-4-40 16,0-11-77-16</inkml:trace>
  <inkml:trace contextRef="#ctx0" brushRef="#br0" timeOffset="204008.1478">27742 10666 182 0,'-22'0'80'0,"11"0"-60"16,-2 0 35-16,13 0 11 0,-6 0-2 16,6 0 3-16,0 0-7 15,0-8 2-15,25 0-16 16,16 2-3-16,-3 5-6 16,-19 1-6-16,-5 0-11 15,-9 0-9-15,-5 15-6 16,0 24-1-16,-11 13 1 15,-24 1-5-15,2-11 0 16,8-19 0-16,25-8 0 16,0-15 0-16,33 0 0 15,46-1 1-15,19-22 1 16,-8 1-2-16,-5-1-9 0,16-3-67 16,-22-16-142-16</inkml:trace>
  <inkml:trace contextRef="#ctx0" brushRef="#br0" timeOffset="204629.5946">29307 10219 308 0,'-14'0'139'16,"14"0"-106"-16,0 0 28 15,0 0-10-15,0 0-21 0,55 0 14 16,21-1 1-16,3-6-15 16,-5-1-12-16,-28 3-18 15,-7 3 0-15,-20 2-33 16,5 0-68-16,-21 16-114 16,-3 13-157-16</inkml:trace>
  <inkml:trace contextRef="#ctx0" brushRef="#br0" timeOffset="204793.6572">29307 10501 473 0,'0'0'144'16,"0"0"-117"-16,66-8 28 0,37-9-4 16,9-4-34-16,0-6-17 15,-25 9-7-15,-16 0-32 16,8-4-69-16,-22-3-166 15</inkml:trace>
  <inkml:trace contextRef="#ctx0" brushRef="#br0" timeOffset="205020.0089">30586 9618 511 0,'0'11'198'0,"0"67"-193"16,38 28 30-16,3 27 10 15,-30 19-14-15,-11 0-21 16,0-9-6-16,-25-12-4 16,-13-25-1-16,30-16-36 15,-6-34-195-15</inkml:trace>
  <inkml:trace contextRef="#ctx0" brushRef="#br0" timeOffset="210373.8526">17223 13073 196 0,'27'0'96'0,"0"-4"-65"0,17-11 47 16,10-6-13-16,-7 4-16 15,-1-1 9-15,-8 7 3 16,-13 3-18-16,-17 1-3 16,-8 3-3-16,0 4-6 15,0 0 0-15,0 0-1 16,-14 0 0-16,-59 0-10 16,-31 21-20-16,-32 28 1 15,-3 21-1-15,16 14 0 16,30 9-1-16,33-2 1 15,33-6-1-15,27-16-1 16,8-12 1-16,58-18-2 16,21-12 2-16,22-10 0 0,-5-17-5 15,-6 0-12 1,-3-9-49-16,1-26-69 0,-12-11-108 16</inkml:trace>
  <inkml:trace contextRef="#ctx0" brushRef="#br0" timeOffset="210829.4656">18221 12686 85 0,'-14'0'263'0,"14"0"-231"16,0 0 13-16,0 0-15 15,0 0-4-15,5 0 9 16,36 0 28-16,11 0 3 15,22 0-17-15,-3-5-1 16,-11-3-5-16,-3 4-12 16,-24 1-15-16,-12 3-9 0,-21 0-5 15,0 0-1-15,0 27 2 16,-46 18 4-16,-8 7-1 16,2 1-5-16,27-7 1 15,17-3-2-15,8-9 1 16,33-10-1-16,40-11-1 15,17-13 0-15,17 0-3 16,4-5-45-16,7-32-166 16,-9-10-353-16</inkml:trace>
  <inkml:trace contextRef="#ctx0" brushRef="#br0" timeOffset="211339.4404">19189 13338 333 0,'0'0'113'0,"0"0"-72"0,32 0 26 15,28-2 17 1,14-2-49-16,10-7-4 0,6-1 12 15,-11 0-13-15,-19 3-22 16,-13-2-8-16,-23 1-11 16,-2 2-64-16,-16 3-169 15</inkml:trace>
  <inkml:trace contextRef="#ctx0" brushRef="#br0" timeOffset="211519.6807">19399 13651 683 0,'51'10'66'0,"28"1"-37"16,22-10 16-16,3-1-45 16,-25 0-5-16,-22-7-126 15,-43-28-396-15</inkml:trace>
  <inkml:trace contextRef="#ctx0" brushRef="#br0" timeOffset="212487.4084">21195 13163 169 0,'0'-4'191'16,"0"0"-124"-16,0 2 26 15,0-5-34-15,-13 7-11 16,-39-4-27-16,-13 4-13 15,-28 0 10-15,-11 11-2 16,-8 28-9-16,-5 19-5 16,-8 4-1-16,37 9-1 15,4 3 0-15,32-1 1 0,28-1 4 16,24-13 1-16,13-11-2 16,58-16-2-16,33-21-1 15,16-11 2-15,16-22 3 16,14-29-2-16,3-19 2 15,-17-6 3-15,-11-6 6 16,-13 10-5-16,-35 5-1 16,-17 17-3-16,-33 18-1 15,-16 14-2-15,-11 15 5 16,0 3 2-16,-11 23-7 16,-55 25-3-16,-7 13-1 15,2 4 1-15,25 0 0 0,37-6 0 16,9-2 0-16,0-9 0 15,60-6 0-15,33-12 0 16,5-10 0-16,14-15-1 16,-8-5 0-16,-17 0-10 15,-24-5-47-15,-9-23-84 16,-35-7-199-16</inkml:trace>
  <inkml:trace contextRef="#ctx0" brushRef="#br0" timeOffset="212929.7522">22180 12698 302 0,'0'0'100'16,"0"0"-81"-16,0-3 38 15,0-2-18-15,0 1-1 16,0-3 19-16,24 0-2 16,33-1-5-16,23-5-11 0,-1 0-1 15,-8 5-4 1,-31 1-14-16,-20 5-8 0,-20 2-4 15,0 0 1-15,0 17-4 16,-66 31 4-16,-13 17-3 16,-19 1-6-16,21-3 0 15,26-10-1-15,29-5-2 16,22-13 1-16,0-5-2 16,65-13 2-16,9-7 2 15,16-7-1-15,-16-3-5 16,-4 0-20-16,-10 0-57 15,0-21-102-15,-8-1-252 16</inkml:trace>
  <inkml:trace contextRef="#ctx0" brushRef="#br0" timeOffset="213192.7886">22965 13316 548 0,'65'8'29'0,"39"-5"79"15,8-3-73-15,0 0-23 0,-20 0-5 16,-34-7-7-16,-18-4-3 15,-15-5-10-15,8 3-47 16,13-11-126-16</inkml:trace>
  <inkml:trace contextRef="#ctx0" brushRef="#br0" timeOffset="213695.3028">24287 12522 112 0,'-19'-6'463'0,"-5"6"-455"16,24 0-8-16,0 16 11 16,0 16 0-16,0 3-5 15,-3 11 13-15,-8 17 20 16,-8 6 2-16,3 15-9 15,-9 16 4-15,-2 10-9 16,-6 6-20-16,6-6-6 16,2-24-1-16,6-32-3 15,11-26 1-15,8-25 1 16,0-3 1-16,36-46-1 16,29-22 0-16,33-19 0 0,6-5 1 15,-1 8 0 1,9 7-1-16,-11 14 0 0,8 19 1 15,-24 11 1-15,-6 17 3 16,-25 16 2-16,-16 0-2 16,-10 22 0-16,-28 31 9 15,0 28 9-15,-66 13-1 16,-46 12-5-16,-32 0-5 16,-6-18-6-16,11-24-4 15,35-23-1-15,31-21-10 16,21-20-18-16,33 0-13 15,19-15-34-15,11-25-14 16,70-9-68-16,50-4-20 16</inkml:trace>
  <inkml:trace contextRef="#ctx0" brushRef="#br0" timeOffset="214085.6678">25768 12543 147 0,'-19'-7'173'15,"8"3"-155"-15,11 1 37 0,0-2-1 16,0 1 0-16,0-2 4 15,0-3 6-15,19-2-8 16,33 0-8-16,0 0-6 16,-20 5-2-16,-7 3-7 15,-22 3-2-15,-3 0-17 16,0 4-10-16,-19 37 0 16,-41 12 10-16,-20 2-12 15,15-5 0-15,32-13 0 16,33-12-2-16,0-12 0 15,47-11 0-15,37-2 0 16,20 0-4-16,-11-15-21 16,5-7-112-16,-27-8-169 0</inkml:trace>
  <inkml:trace contextRef="#ctx0" brushRef="#br0" timeOffset="215555.8802">17013 14926 181 0,'0'-3'94'16,"0"-5"-25"-16,0-3-6 16,0 3-30-16,0-2 5 15,0-3-5-15,0 8 4 0,0 1 15 16,0 4 1-16,0 0-19 15,0 0-5-15,0 4-13 16,0 38 4-16,0 25 39 16,-6 25-38-16,-51 20-5 15,-17 12-6-15,-10 5-2 16,5-1-1-16,0-12-6 16,13-10-1-16,14-19-5 15,20-25-17-15,13-22-38 16,19-30-28-16,0-10-35 15,51-39-30-15,67-34-99 16</inkml:trace>
  <inkml:trace contextRef="#ctx0" brushRef="#br0" timeOffset="215959.3308">18038 14918 422 0,'0'-6'44'0,"0"6"-8"16,0-2-22-16,0 2-4 16,0-1 7-16,0 1 14 0,0 0 14 15,-16 0-3 1,-36 29-10-16,-14 17-5 0,-13 24 2 15,-16 24-7-15,-3 26-6 16,10 6 1-16,23-1-6 16,32-20-3-16,33-26-5 15,6-25-3-15,67-29-1 16,26-25 1-16,7 0 0 16,6-37 0-16,-22-12 1 15,-33 5 4-15,-35 8 3 16,-22 3-1-16,-19 9-2 15,-60 6-5-15,-20 3-9 0,26 8-29 16,35 0-66 0,38-6-85-16,27-5-313 15</inkml:trace>
  <inkml:trace contextRef="#ctx0" brushRef="#br0" timeOffset="216335.6375">18823 15199 480 0,'0'0'53'15,"0"0"-12"-15,66 0 6 16,24-4-2-16,2 1-35 15,7-6-6-15,-40 4-3 16,-12 3-1-16,-28 2-11 16,-19 0-53-16,0 0-130 0</inkml:trace>
  <inkml:trace contextRef="#ctx0" brushRef="#br0" timeOffset="216529.4051">18968 15449 590 0,'57'6'91'0,"49"-2"-9"16,12-4-28 0,2 0-49-16,-25 0-5 0,-21 0-46 15,-28-8-153-15,-35-16-301 16</inkml:trace>
  <inkml:trace contextRef="#ctx0" brushRef="#br0" timeOffset="217587.5778">20416 14926 363 0,'0'0'74'0,"0"-3"-28"15,0-1-14-15,0-5 2 16,46-5 16-16,25-7 6 16,22 0-2-16,5 0-7 15,-14 7 1-15,-24 9-15 16,-22 5-12-16,-38 7-18 16,-5 40 5-16,-74 23 23 15,-33 15-24-15,-11 2-5 16,17-16-2-16,32-19-7 15,42-24-10-15,32-19-6 0,0-9-1 16,73 0 18 0,34-8 6-16,15-3 0 0,-18 11 2 15,-25 0 2-15,-33 13 5 16,-37 40 5-16,-9 17 11 16,-55 16-7-16,-62 5-12 15,-22-10-5-15,-6-11-1 16,3-25-12-16,25-29-25 15,30-16-8-15,30-2-19 16,48-31-7-16,9-5-17 16,66 3-52-16,46-5-16 15</inkml:trace>
  <inkml:trace contextRef="#ctx0" brushRef="#br0" timeOffset="218037.3873">22158 14701 429 0,'-19'-2'23'16,"5"-1"18"-16,9 3-20 15,-1 0-15-15,-7 0 15 16,4 0 16-16,-15 0 2 0,-9 0-7 16,-8 5-5-16,-11 16-2 15,-13 9-4-15,-9 6-5 16,-16 15-2-16,-8 14 5 16,6 21 3-16,13 8-5 15,27-4-2-15,38-8-6 16,14-28-5-16,52-17-3 15,60-24 0-15,40-13 8 16,4-17 5-16,-20-27-1 16,-30-2 4-16,-59-1-3 15,-47 4 3-15,-14 11-2 16,-98 11-10-16,-43 10-5 16,2 11-7-16,22 0-18 0,52 0-45 15,55 2-68-15,24 3-74 16,52-5-254-16</inkml:trace>
  <inkml:trace contextRef="#ctx0" brushRef="#br0" timeOffset="218375.1083">23115 15041 651 0,'33'0'40'16,"38"3"21"-16,16 0-36 15,-3-2-25-15,-13-1-2 16,-30 0-53-16,-14 0-107 0,-21-1-122 16</inkml:trace>
  <inkml:trace contextRef="#ctx0" brushRef="#br0" timeOffset="218659.2513">24418 14479 245 0,'-46'36'292'16,"2"15"-280"-16,3 19 33 15,-2 11 3-15,-6 5-19 16,-3 7 0-16,0-1-2 16,19-1-24-16,1-7-3 15,18-4-26-15,14-6-78 16,0-22-107-16</inkml:trace>
  <inkml:trace contextRef="#ctx0" brushRef="#br0" timeOffset="218921.4398">24143 15106 683 0,'0'0'19'15,"0"-10"-17"-15,87 1 1 16,36-9 14-16,16 2 15 16,3 4 15-16,-31 9 8 15,-31 3-10-15,-40 15-24 16,-40 42-17-16,-51 22 5 16,-102 17-7-16,-57 6-2 15,-11-24-13-15,36-31-36 16,62-36-49-16,77-11-41 15,46-35-104-15</inkml:trace>
  <inkml:trace contextRef="#ctx0" brushRef="#br0" timeOffset="219529.2322">25105 14670 159 0,'-11'0'193'0,"3"0"-132"16,8 0-1-16,0 0-19 15,0 0-7-15,0 0-4 16,0 0 6-16,0 0-6 15,-11 0-6-15,11 0-6 16,0 0 3-16,0 0-1 0,0 0 3 16,0 0 5-16,0 0-1 15,0 0 2-15,19 0-3 16,-5 0-6-16,5 0-3 16,6 0-3-16,2 0 4 15,0 0 0-15,-2 2-6 16,2 0-2-16,0 1-2 15,-8 2 2-15,-8 9-6 16,-11 14 0-16,0 7 2 16,0 16 1-16,-43-3-2 15,15-3-4-15,9-10-1 16,19-13-1-16,19-17-9 16,85-5-3-16,49-19-12 0,24-24-62 15,0 1-100 1,-73 2-180-16</inkml:trace>
  <inkml:trace contextRef="#ctx0" brushRef="#br0" timeOffset="226071.7012">22212 17244 117 0,'0'0'54'15,"0"0"-53"-15,0 0-1 16,-2 0-2-16,-12 0 2 15,-2 0 2-15,2 0 11 16,-8 0 20-16,3 2 13 16,6 2-7-16,-1-3-22 15,3-1-17-15,-8 0-23 16,11 0-26-16,0 0-31 16,2 0-3-16,-5 0 20 15,11 0 42-15,0-1 21 16,0-5 86-16,0-2-16 15,0 0-29-15,0 2-24 16,0-2-17-16,0-1 1 0,0-4-1 16,0-1 11-16,0 4 20 15,0-3 22-15,0 0 16 16,0 6-13-16,0 0-13 16,0-3-2-16,0-1-7 15,0-5-5-15,0-5-7 16,0 0-2-16,0 0-2 15,0 4 2-15,6 0 7 16,-6 7-5-16,0 3-5 16,0 0 3-16,0 7 1 15,0 0-6-15,0 0-4 16,0 0-5-16,0 0-4 0,0 29-1 16,0 21 2-16,0 26 3 15,-19 13-2-15,-9 12 0 16,1 10 1-16,-6 8-3 15,-5 2 1-15,0-7-2 16,3-15-1-16,10-24-1 16,11-27 1-16,1-19 0 15,13-18-1-15,0-6 0 16,0-5 0-16,0-5-1 16,0-35 0-16,41-18-7 15,10-11 5-15,9-2 2 16,-2 6 2-16,13 7 0 15,-3 13 0-15,8 11 0 0,-8 9 0 16,-2 13 0 0,-9 7 1-16,-11 5 1 0,-5 0 0 15,-16 33 3-15,-20 15 3 16,-5 21 9-16,-30 18 8 16,-68 7-7-16,-22-3-11 15,-16-13-6-15,10-20-1 16,28-24-7-16,19-23-24 15,14-11-29-15,18-7-24 16,20-27-73-16,16-6-102 16</inkml:trace>
  <inkml:trace contextRef="#ctx0" brushRef="#br0" timeOffset="226783.5661">22848 17365 260 0,'-8'0'67'16,"8"0"-45"-16,0 0 12 15,0-4-15-15,0 1-8 16,0-1 11-16,0 1 18 16,-6 3 3-16,6-1 0 15,0 1-8-15,-3 0-11 16,3 0-5-16,0 0-6 0,0-5 2 16,0 5 0-16,0 0 5 15,0 0-3-15,0 0-3 16,0 0 4-16,0 0-3 15,0 0 3-15,0 0 1 16,0 0-10-16,0 0-4 16,0 0-1-16,0 0 0 15,0 0-2-15,0 0-1 16,0 0 3-16,0 13 14 16,0 8-7-16,0-3-4 15,0 11-5-15,0-7 1 16,0-4-3-16,0-6 1 15,0-7-1-15,0-2 0 0,0 0 0 16,9-3 0-16,51 0 5 16,19 0 8-16,0 0-4 15,-3 0-4-15,-16 6-1 16,-14 1 0-16,-7 4-4 16,-15 5 0-16,-24 4-8 15,0 8-48-15,-16 2-125 16,-25-6-143-16</inkml:trace>
  <inkml:trace contextRef="#ctx0" brushRef="#br0" timeOffset="228231.5598">22638 17246 99 0,'-14'0'188'0,"14"0"-157"16,0-2-8-16,0 2-17 15,0 0 7-15,0 0 11 16,0 0 11-16,0 0 5 16,0 0-2-16,0 0-11 15,0-2-7-15,0 2-3 16,0 0-1-16,0 0-1 16,0 0-8-16,0-3-4 15,0 3-3-15,0 0 5 16,0 0 6-16,0 0 12 15,0 0-6-15,0 0-5 16,0 0-7-16,0 0-3 0,0 0 3 16,0 0 4-16,0 0 2 15,25-4 2-15,16-4 13 16,10 2-2-16,7-3-5 16,-17 4-1-16,-3 3-1 15,-11-1-6-15,-8 3-3 16,0 0 1-16,-16 0-4 15,2 0-3-15,-5 0 2 16,9 0-2-16,-4 0 2 16,9 10 2-16,-4 0-3 0,-1 0-1 15,4 0-1 1,-13-2-1-16,0 0 1 0,0 3 0 16,0 1 0-16,0 11 1 15,0 0 2-15,0 1-2 16,-27 4-1-16,3-10-1 15,-4 5 0-15,-4-1 1 16,-1-5-1-16,6 4 0 16,-1-6 0-16,4-5 0 15,16-2 0-15,-3-4 0 16,11-1 0-16,0-3-1 16,0 0 1-16,0 0 0 15,0 0-1-15,57 0 1 16,22 0 1-16,27 0 2 15,6-3-2-15,-3-1-1 0,-16-2 0 16,-28 6 0-16,-37 0-3 16,-23 0-22-16,-5 10-74 15,0 12-70-15,-27 4-137 16</inkml:trace>
  <inkml:trace contextRef="#ctx0" brushRef="#br0" timeOffset="228861.3198">20407 17574 326 0,'0'0'53'16,"0"0"-32"-16,0 0-1 0,0-2-2 16,0-3 19-16,9 1 17 15,42-1 24-15,23-1-20 16,24-1-17-16,6-7-1 15,8 0-4-15,-20 2-17 16,-21 3-15-16,-24 6-4 16,-34 3-3-16,-13 0-16 15,0 0-41-15,0 8-107 16,-19 16-191-16</inkml:trace>
  <inkml:trace contextRef="#ctx0" brushRef="#br0" timeOffset="229085.1827">20579 17902 504 0,'8'7'128'16,"63"3"-91"-16,14-2 29 15,27-4-46-15,-14-4-18 16,-19 0-2-16,-14 0-16 16,-13 0-61-16,-47-22-188 15</inkml:trace>
  <inkml:trace contextRef="#ctx0" brushRef="#br0" timeOffset="237555.538">18022 17235 272 0,'0'0'68'15,"0"0"-39"-15,0 0-1 0,0 0 6 16,0 0 11-16,-6 0 7 16,6 0-9-16,-5 0 4 15,-1 0-12-15,6 0-12 16,-2 0-1-16,2 0-4 15,0 0-1-15,0 0 4 16,0-7-4-16,0 0-6 16,46-12 5-16,60-5 7 15,25-4 5-15,14 1-5 16,-1 3 2-16,-21 9 2 16,-25 8-3-16,-24 7-7 15,-31 0-9-15,-35 22-7 16,-8 35-1-16,-79 29 0 0,-84 26-1 15,-53 14-11-15,-7 5-11 16,40-6 10-16,63-22 10 16,76-23 2-16,44-30 1 15,85-28 0-15,92-18 0 16,47-4 3-16,10-18-2 16,-24-6 1-16,-46-2-1 15,-61 7-1-15,-37 8-1 16,-33 11-9-16,-20 0-82 15,1 0-104-15,-9 0-217 16</inkml:trace>
  <inkml:trace contextRef="#ctx0" brushRef="#br0" timeOffset="237961.368">19917 17467 202 0,'-11'-9'248'0,"3"3"-228"16,8 6 25-16,-6-2-22 15,-2 2 9-15,-6-2 10 0,-5 2 2 16,-27 0-2-1,-1 0 4-15,-15 11-7 0,-12 26-8 16,-10 15-11-16,5 10-2 16,-11 15-3-16,35 4 3 15,28-4-6-15,27-13-4 16,27-20-7-16,85-28 1 16,43-16-1-16,31-35 3 15,4-38 3-15,-7-2 5 16,-46 11 8-16,-72 13 10 15,-65 21-8-15,-25 7-13 16,-133 7-9-16,-63 1-13 0,3-1-65 16,41-19-174-1</inkml:trace>
  <inkml:trace contextRef="#ctx0" brushRef="#br0" timeOffset="256629.2342">1386 11745 324 0,'0'0'114'0,"0"-3"-63"16,0 3 19-16,0 0-21 15,0 0-13-15,-5-2-3 16,-3-1 0-16,-11 3-8 16,-3 0-9-16,-16 0 7 15,-14 10-9-15,-13 37-10 16,-20 38-3-16,-2 32 0 15,10 28 0-15,17 25 0 0,20 9 3 16,15 3 0 0,17-25-3-16,8-25-1 0,0-34-1 15,0-37-5-15,35-22-17 16,3-31-33-16,3-8-52 16,11-32-100-16</inkml:trace>
  <inkml:trace contextRef="#ctx0" brushRef="#br0" timeOffset="257057.1025">1365 12240 23 0,'-11'-16'287'15,"11"11"-274"-15,0-2 49 16,0 6-10-16,0 0-31 15,0 1-3-15,0 0-6 0,0 0 8 16,11 0 26-16,2 18 4 16,9 10-13-1,-11 8 0-15,16 10-8 0,1 2-9 16,4 9-4-16,1-2-6 16,0-6-4-16,-1-6-6 15,-12-12 0-15,-7-9-8 16,-2-13-19-16,-11-9-61 15,3 0-62-15,2-25-145 16</inkml:trace>
  <inkml:trace contextRef="#ctx0" brushRef="#br0" timeOffset="257275.2172">1877 12318 571 0,'-41'43'24'0,"17"11"31"16,-9 14 3-16,-8 10-24 16,-16 12-15-16,-14 2 0 15,-8-6-6-15,5-8-10 16,3-21-3-16,33-23 0 16,11-18-26-16,27-16-36 15,0-7-32-15,19-32-134 16</inkml:trace>
  <inkml:trace contextRef="#ctx0" brushRef="#br0" timeOffset="257485.0917">2166 12659 539 0,'85'0'49'16,"32"0"40"-16,-5-4-31 16,-14 0-50-16,-27-4-8 15,-30-5-27-15,-28-1-133 16,-13-5-314-16</inkml:trace>
  <inkml:trace contextRef="#ctx0" brushRef="#br0" timeOffset="260737.1361">2455 12509 181 0,'0'0'3'15,"0"0"1"-15,0 0 7 16,0 0 17-16,0 0 42 16,0 0-12-16,0 0-4 15,-8 0-7-15,8 0-10 16,0 0 3-16,-8 0 1 0,8 0 2 16,-6 0-14-1,1 0-8-15,5 0-5 0,0 11-5 16,0 23-3-16,-14 20 26 15,1 10-16-15,-6-3-12 16,-9-1-4-16,9-8-2 16,6-15-5-16,7-15-20 15,6-12-49-15,0-10-83 16,0-10-86-16</inkml:trace>
  <inkml:trace contextRef="#ctx0" brushRef="#br0" timeOffset="261178.906">2992 12179 402 0,'-8'0'17'0,"8"0"11"16,0 0 12-16,55 0 14 16,10 0 11-16,-2-4-25 0,-17-5 5 15,-13 7-4-15,-14 2-14 16,-11 0-8-16,-8 31-2 15,0 25 2-15,-41 28 0 16,-43 18-14-16,5 5-5 16,2-10 0-16,42-19-2 15,30-26 1-15,5-18-3 16,40-17 0-16,37-17 3 16,10 0 1-16,-8-9 0 15,-3-18 0-15,-21-8-1 16,-11-8-18-16,-12-1-61 15,1-4-57-15,0-2-80 16</inkml:trace>
  <inkml:trace contextRef="#ctx0" brushRef="#br0" timeOffset="261434.9914">3560 11892 467 0,'-11'0'107'0,"11"0"-84"16,0 0 2-16,60 27 27 16,11 9 4-16,2 20-16 15,-7 21 6-15,-28 22-4 16,-25 23-9-16,-13 14-11 0,-54 6-11 16,-50-3-7-1,1-15-4-15,5-30-4 0,24-29-15 16,36-34-48-16,24-25-38 15,14-9-49-15,38-44-188 16</inkml:trace>
  <inkml:trace contextRef="#ctx0" brushRef="#br0" timeOffset="261975.1677">4001 11735 60 0,'0'0'225'15,"0"0"-186"-15,0 0-4 16,0 0-8-16,0 0 13 15,0 0 9-15,38 0 2 16,9-5 10-16,-6-5-6 16,11 0-6-16,-14 6-11 15,-19-1-1-15,-6 5-15 16,-13 0-13-16,0 22-2 16,-13 29 23-16,-31 14-17 15,-2 6-11-15,5 0-2 16,30-9 0-16,11-17 0 15,11-15-1-15,68-16 0 16,6-12 0-16,13-2-7 0,-14 0-14 16,-16-8-67-16,-24 4-71 15,-17 4-88-15</inkml:trace>
  <inkml:trace contextRef="#ctx0" brushRef="#br0" timeOffset="262613.252">585 13376 201 0,'-19'6'70'0,"8"-3"-25"16,11 3 2-16,0 4-14 16,30-3 6-16,71 4 37 0,81-2 20 15,88-4-8-15,90-5-8 16,79 0 3-16,14-5-35 15,-22-22-13-15,-52 0-16 16,-71-1-15-16,-96 9-4 16,-75 5-2-16,-72 10-26 15,-46 4-72-15,-19 0-105 16,-65 11-311-16</inkml:trace>
  <inkml:trace contextRef="#ctx0" brushRef="#br0" timeOffset="265073.0658">1466 13974 444 0,'-20'0'112'16,"18"0"-95"-16,2 0 32 0,0 0-33 15,0 0-10-15,0 0-3 16,0 0 0-16,0 0 8 15,41-6 9-15,16 3 22 16,11-2-2-16,-11-1-11 16,9 6-3-16,-25 0-7 15,-17 0-8-15,-10 11-4 16,-14 33 1-16,0 16 6 16,-33 8-9-16,-19-1-5 15,-8-18 0-15,33-20-1 16,8-16-3-16,19-10 1 15,0-3 0-15,8 0-1 16,63-19 2-16,22 3 2 0,-9 8 1 16,-18 8 0-1,-14 8 2-15,-25 40 3 0,-27 22 3 16,-19 18-2-16,-79 3-4 16,-33-2-3-16,-22-16-3 15,-2-23-7-15,21-24-11 16,17-18-11-16,40-8-16 15,50 0-6-15,27-23-17 16,25-10-90-16,67-13-56 16</inkml:trace>
  <inkml:trace contextRef="#ctx0" brushRef="#br0" timeOffset="265424.9496">2638 13890 184 0,'0'0'243'0,"0"6"-216"16,-33 23 42-16,-19 14-30 16,-2 14-6-16,-17 7-9 15,11 15 2-15,8 3 5 16,20 1-3-16,23-15-8 15,9-13-10-15,17-22-7 16,54-24-1-16,13-9 2 16,14-7 4-16,-13-25 8 0,-25 2 9 15,-36 2-2-15,-24 8-8 16,-19 7 5-16,-71 5-12 16,-30 8-8-16,-11 0-8 15,22 0-17-15,49 0-33 16,22 0-19-16,38 0-35 15,11-5-70-15</inkml:trace>
  <inkml:trace contextRef="#ctx0" brushRef="#br0" timeOffset="266354.9233">4571 13095 344 0,'-13'0'103'0,"13"0"-96"15,-9 0 39-15,4 0-12 0,-1 0 0 16,6 0 0 0,0 0 0-16,-8 25 1 0,3 17 4 15,-1 10-4-15,-7 16-5 16,-1 7-12-16,0-3-5 15,1-1-3-15,-6-9-8 16,5-15-2-16,-5-12-5 16,19-13-24-16,0-15-41 15,0-7-47-15,0-3-63 16</inkml:trace>
  <inkml:trace contextRef="#ctx0" brushRef="#br0" timeOffset="266534.8311">4348 13332 548 0,'-14'0'81'0,"14"0"-20"15,0 0-5-15,22 0-26 16,35 0-1-16,3 0-20 16,5-5-9-16,-13-6 0 15,-5-1-17-15,-9 0-62 16,0-3-122-16</inkml:trace>
  <inkml:trace contextRef="#ctx0" brushRef="#br0" timeOffset="266856.851">5422 12048 432 0,'-57'23'118'15,"10"28"-80"-15,6 22 30 16,9 19-18-16,7 20-13 15,6 16 3-15,16 11-5 16,3-3-2-16,0-13-12 16,0-26-20-16,41-28-1 0,11-25-24 15,13-26-98-15,1-18-176 16</inkml:trace>
  <inkml:trace contextRef="#ctx0" brushRef="#br0" timeOffset="269539.045">5613 12326 57 0,'5'-8'63'15,"1"1"-18"-15,-6-1-3 0,0 3 22 16,0-1-3-16,0 3-9 16,0 1 0-16,0 2-5 15,0 0-2-15,0 0-12 16,0 0-11-16,0 0-10 15,13 13 5-15,23 21 35 16,10 5-17-16,17 9-1 16,5 6 6-16,-5 6-8 15,-9-3-15-15,-16-6-8 16,-19-4-6-16,-5-9-3 16,-14-8-1-16,0-14-7 15,0-4-37-15,0-12-54 16,0 0-71-16,0-19-182 0</inkml:trace>
  <inkml:trace contextRef="#ctx0" brushRef="#br0" timeOffset="269740.7748">6065 12342 549 0,'-35'0'22'0,"2"31"25"15,-16 14-15-15,-11 14-26 16,-13 11-5-16,-17 2-1 16,-3-4-4-16,19-7-13 15,17-19-31-15,32-18-45 16,25-16-50-16,0-8-178 0</inkml:trace>
  <inkml:trace contextRef="#ctx0" brushRef="#br0" timeOffset="269988.8814">6286 12516 283 0,'55'0'49'0,"7"0"69"0,12 0-29 15,0 0-34-15,-17 0-13 16,-5 0-12-16,-30 0-20 16,-17 0-10-16,-5 0 0 15,0 0-15-15,0-8-106 16,-5-6-164-16</inkml:trace>
  <inkml:trace contextRef="#ctx0" brushRef="#br0" timeOffset="270259.0124">7014 12164 242 0,'0'18'265'16,"0"21"-264"-16,-27 9 15 15,-11 7-16-15,-9 4-2 16,4-5-4-16,7-6-2 15,17-11 3-15,19-15 3 16,0-10 2-16,41-4 4 16,25-8 2-16,10 0-1 15,-2 0 1-15,-14-3-3 16,-9-11-3-16,-26-1-14 16,-11-3-70-16,-9-4-138 15</inkml:trace>
  <inkml:trace contextRef="#ctx0" brushRef="#br0" timeOffset="270460.7426">7407 12132 345 0,'0'9'85'0,"-14"25"-27"16,3 3-4-16,-2 9-26 15,5 7-2-15,-12 5-2 16,-10 3-1-16,3 3-6 15,-8-2-10-15,5-4-7 16,8-6-9-16,3-10-42 16,19-24-110-16,0-18-180 15</inkml:trace>
  <inkml:trace contextRef="#ctx0" brushRef="#br0" timeOffset="270701.1426">7505 11997 140 0,'0'16'353'0,"19"19"-334"15,22 8 63-15,0 10-34 16,3 13-8-16,-23 8 9 16,-15 11-4-16,-6 3-14 0,-6-1-13 15,-48-4-18-15,-12-10 0 16,1-9-15-16,-14-15-32 15,13-6-14-15,4-12-22 16,13-4-58-16,16-3-54 16</inkml:trace>
  <inkml:trace contextRef="#ctx0" brushRef="#br0" timeOffset="271159.0996">7813 11723 104 0,'0'0'92'15,"0"0"-43"-15,8 0 48 16,17 0-31-16,8-3-8 0,-1 0-6 16,-4 3 0-1,10 0 8-15,-6 0-22 16,-10 0-10-16,-11 0-18 0,-11 0-7 15,0 13 2 1,0 22 22-16,-43 7-12 0,-9 7-11 16,11-4-3-16,14-9 2 15,27-11-3-15,0-12 0 16,35-13-1-16,47 0 1 16,5 0-1-16,6-8-7 15,-31-4-20-15,-15 11-64 16,-34 1-115-16</inkml:trace>
  <inkml:trace contextRef="#ctx0" brushRef="#br0" timeOffset="271750.952">5329 13327 316 0,'112'0'120'16,"52"0"-11"-16,73 0 12 15,52-14-41-15,33-7-10 16,-3-1-17-16,-36 11-23 16,-67 2-28-16,-61 1-2 15,-57 8-12-15,-30-2-31 16,-10-1-60-16,-7 3-31 16,-15-5-98-16</inkml:trace>
  <inkml:trace contextRef="#ctx0" brushRef="#br0" timeOffset="272574.7641">6019 13768 105 0,'-14'0'320'0,"6"0"-290"16,-3 0 37-16,11 0-21 15,0 0-16-15,0 0-18 0,0 0-2 16,0 0 20-16,0-7 15 16,44-2 17-16,10-5-5 15,12 3-21-15,-1 1-1 16,-13 2-9-16,-11 6-13 15,-22 2-12-15,-13 0 0 16,-6 38-1-16,-25 27 2 16,-62 21-2-16,-22 13-2 15,-6-4 1-15,12-8 0 16,45-18 1-16,26-23 0 16,32-16-2-16,11-12-1 15,62-3 2-15,25-8 1 0,6-5 0 16,-3-2-1-16,-11 0-2 15,-17 0-16-15,-15-18-46 16,-17-6-57-16,-3-11-100 16</inkml:trace>
  <inkml:trace contextRef="#ctx0" brushRef="#br0" timeOffset="272839.0593">6673 14041 661 0,'-13'53'17'16,"13"-5"8"-16,46-15-2 0,52-15-13 15,28-18-3 1,18-5 3-16,-13-30 26 0,-27-9-2 16,-39 0-5-16,-46-2 6 15,-19 10-24-15,-32 0-6 16,-72 16-3-16,-32 9-2 15,10 11-5-15,20 0-18 16,35 0-37-16,38-1-42 16,33-14-49-16,0-12-95 15</inkml:trace>
  <inkml:trace contextRef="#ctx0" brushRef="#br0" timeOffset="273491.1292">7914 13146 77 0,'0'3'76'0,"0"1"12"16,0-2 9-16,0 2-22 15,0-2-5-15,0-2-12 16,5 1 6-16,23-1-22 15,2 0-18-15,5 0-9 16,9 0-4-16,-9 0-9 16,-5 0-2-16,-8 0-2 0,-17 0-22 15,-5 0-48 1,0 15-103-16,0 3-184 0</inkml:trace>
  <inkml:trace contextRef="#ctx0" brushRef="#br0" timeOffset="273679.1047">7958 13440 508 0,'0'3'92'0,"8"-3"-70"16,49 0 14-16,3 0-22 0,-3-16-11 15,-10-3-3-15,-20 4-8 16,-8 1-19-16,-5 6-52 15,13-5-106-15</inkml:trace>
  <inkml:trace contextRef="#ctx0" brushRef="#br0" timeOffset="273970.6756">8797 12645 248 0,'0'15'172'0,"0"38"-102"16,0 15 16-16,0 20-30 15,-5 15-26-15,-9 13 7 16,1 16 11-16,-9 6-1 15,-8-1-19-15,3-9-23 16,-6-21-5-16,6-13-20 16,-3-18-59-16,16-25-59 15,14-34-103-15</inkml:trace>
  <inkml:trace contextRef="#ctx0" brushRef="#br0" timeOffset="277930.8381">277 11126 63 0,'-19'0'93'16,"8"0"-25"-16,3 0-5 16,8 0-37-16,0 0-13 15,0 0 5-15,0 0 1 16,0 0 4-16,0 0 12 16,0 0-1-16,0 0-1 15,13 0-5-15,20-2-4 0,13-8-3 16,20 4 1-16,5 0 0 15,27 1-9-15,-6-1-7 16,15 1-1-16,10 2 4 16,6-1-3-16,16-2 3 15,0 1 2-15,11-2 2 16,0-1 1-16,-14 0-5 16,-5 2 3-16,-6 5 6 15,-18-2-4-15,-17 3-5 16,2 0 0-16,-26 0-3 15,5 0-3-15,8 0-1 16,0 0-1-16,19 0 3 16,0 0 6-16,-13 0-1 0,7 0-4 15,-7 0 0 1,-11 0 0-16,-9 3 1 0,-8 1-3 16,-5 1-1-16,-6 1 0 15,1-2-1-15,5 0 0 16,-6-4 3-16,9 0-1 15,10 0 2-15,11 0 2 16,-2 0 0-16,10 4-4 16,1 0 2-16,-6 0-4 15,6 6 2-15,-6-7-1 16,0 1 0-16,-8-4 0 16,-11 0 0-16,0 0-1 15,-14 0 2-15,-2 1 0 0,7 5-1 16,4-1-1-16,2 2 1 15,3-2-1-15,-8 2-1 16,8-2 0-16,-8 0 0 16,0-3 1-16,-1 4-1 15,-4-1 0-15,-1-2 0 16,6 3 1-16,-6-4-1 16,6 4 0-16,3-1 1 15,-9-2-1-15,0-2 0 16,-2 3 0-16,-3-1 0 15,2-2 0-15,4-1 2 16,-6 5-2-16,5 1 2 16,0-5 2-16,6 6-1 15,0-5 0-15,5-2-1 0,-2 0-1 16,-9 0-1-16,11 0 1 16,-10 0-1-16,13 0 1 15,-3 0-1-15,-5 0 1 16,2 0-1-16,-16 0 0 15,-5 2 1-15,0 2-1 16,-6 3 0-16,6-3 0 16,-3-2 0-16,0 1 0 15,8 0 1-15,8-2-1 16,1 3 0-16,5-2 0 16,-1-2 1-16,1 3-1 15,-5 2 0-15,-9-3 1 0,3 3-2 16,-17-4 2-16,9 3-1 15,0-4 1-15,-1 0 0 16,-4 0-1-16,10 0 1 16,3 0-1-16,-3 0 1 15,8 0 0-15,-5 0 0 16,-3 0-1-16,0 0 1 16,-10-4 0-16,-4 4 2 15,3-1-3-15,-7-1 2 16,-7 2-2-16,6 0 0 15,3 0 0-15,-3 0 1 16,8 0-1-16,12 0 0 16,-1 0 0-16,-5 0 0 0,7 0 0 15,-1 0 0 1,-7 2 0-16,9-1 1 0,-8-1-1 16,11 0 1-16,7 0-1 15,9 0 0-15,6 0 0 16,-1 0 0-16,1 0 0 15,-12 0 1-15,-10 0-1 16,-9 0-2-16,3 0 2 16,1 0 0-16,2 0 0 15,5 0 0-15,-3 4 0 16,-7-2 0-16,8 1 0 16,-4 3 0-16,-1-2 0 0,-1 0 0 15,8 0 0-15,-5-4 0 16,11 0 0-16,-11 0 0 15,-11 0 0-15,-8 0 0 16,-3 0 0-16,-14 0 0 16,17 0 0-16,-11 0 0 15,16 2-1-15,-8-1 1 16,0 5 0-16,-5 3 1 16,5 3-1-16,-5 4 0 15,-1-1 0-15,1 0 0 16,-9-1-1-16,4 1 2 15,-4 4-1-15,9 3 0 16,-14 1 0-16,5 1-1 16,1-5 1-16,2 3 0 15,-8-1 0-15,5-1 0 0,3-1 0 16,-2-1 0-16,-6-2 0 16,0 1 0-16,0 5 0 15,8-2 0-15,-3 2 0 16,1-4-1-16,2 1 1 15,3-2 0-15,-8 1 0 16,2 1 0-16,1 1 0 16,-6 6 0-16,0 5 0 15,0-3 0-15,0 3 0 16,0 1 0-16,0-7 0 16,0-2 0-16,0 0 0 15,0 0 0-15,0 0 0 0,0-6 0 16,0 7 0-16,0-5-1 15,0 3 1-15,0-3 0 16,0-3 0-16,0 3 0 16,0-3-1-16,0 5 1 15,0-5 0-15,0 5 0 16,0-6 0-16,0 1 0 16,0 2 0-16,0-1 0 15,-6 1 0-15,-7-2 0 16,7-6 0-16,-2 2 0 15,2 0 0-15,1 0 0 16,-3 5 0-16,2 1 0 16,-2 4 0-16,3-2 0 0,-3 0 0 15,-3 0 0 1,11-2 0-16,0-4 0 0,-9-1 0 16,9-3 0-16,0 2 0 15,0 1 0-15,-5-2 0 16,5 3 0-16,0 1 0 15,0 2 0-15,-5 0 0 16,5 3 0-16,-9-5 0 16,-4 2 0-16,7 1 0 15,-13-1 0-15,11 3 0 16,-3-3 0-16,-3 0 0 16,12 3 0-16,-9-6 0 15,5 7 0-15,-2-3 0 16,3-4 0-16,-3 4 0 0,2-2 0 15,-2 4-2-15,2 1 4 16,-7 1-4-16,13 0 2 16,-6 0 0-16,1-1 0 15,5-4 0-15,0-2 0 16,-8 2 0-16,8-2 0 16,0 4 0-16,0-3 0 15,0 7 0-15,-6-1 0 16,6-2 0-16,-8 2 0 15,8-2 0-15,-5 4 0 16,5 2 0-16,0-4 0 16,0 0-1-16,0-2 1 15,0-1-1-15,0-1 1 0,0 2 1 16,0-2-1-16,0-2 0 16,0 3 0-16,0-5 0 15,0 2 0-15,0 5 0 16,0 0 0-16,0 3 0 15,0-3-1-15,0-2 1 16,0 0 0-16,0 1 0 16,0 6 0-16,0 2 0 15,0 1 0-15,0 0 0 16,-9 1 0-16,-1 0 0 0,1-1 0 16,-2 1 0-1,9-4 0-15,-9-2 0 0,3-2 0 16,2 0 0-16,-7 4 1 15,7 1-1-15,-16 4-1 16,9-2 1-16,2-6 0 16,-3 3 0-16,9-6 0 15,-3-2 0-15,2-1 0 16,-2 1 0-16,-3-3 0 16,-3 8 1-16,1-3-2 15,-1 6 2-15,-10-5 0 16,7 4-1-16,-7 0 0 15,15-2 0-15,-10 1-1 16,8-1 0-16,-8 0 1 16,6 0 0-16,-6-3 1 0,-3 3 0 15,-3 2-1-15,3 4-1 16,-2-1 1-16,-9 0 0 16,14-5 1-16,-8-1-1 15,8-4-1-15,0-5 1 16,-9-2 0-16,20 4 0 15,-16-7 0-15,2 5 0 16,-8-3 0-16,-11 2 0 16,-5-3 1-16,-12 0 1 15,-2-1-2-15,0-4 0 16,-5 0-2-16,0-3 2 16,7 3 0-16,-13 3 0 0,3 5 0 15,-3 2 0-15,-8 6 0 16,0-3 0-16,-13 4 0 15,-4-4 0-15,3-4 2 16,-13-6-1-16,-3 0 2 16,3-3-2-16,-12 0 0 15,15 1 2-15,-4 3-1 16,9 2 0-16,-5 1 1 16,-9 4-1-16,0-3 2 15,-8 2-1-15,3-2-1 16,-14-3 1-16,6-1 1 15,2 1-2-15,-3-8 0 16,1 4 1-16,8-3-3 16,5-2 2-16,3 10 0 15,-3-5 0-15,0 8-1 0,1 0-1 16,-1-4 1-16,8 2 0 16,-8-4 0-16,1-3 0 15,-15 3-1-15,3 0 0 16,3 0-1-16,9 1 1 15,2 0 0-15,2 5-1 16,4-2 1-16,4-1 1 16,-7-2 0-16,-6 2-1 15,-10-3 0-15,-4-3 1 16,-13 2-2-16,-3-6 2 16,3 0-1-16,-2 0 3 15,-4 0-2-15,6 2-1 0,3 3 0 16,10 2 0-16,14 2 0 15,-5 3 0-15,11-3 2 16,-17 3-1-16,6-2-1 16,5-2 0-16,-8-1-1 15,8-1 1-15,-5 1 2 16,5-1-2-16,14 4 0 16,19 2-1-16,8-3-2 15,-8 5-4-15,-5-1-8 16,-1-3-22-16,11-4-55 15,36-6-77-15,0-10-187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7:15:03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5277 5086 386 0,'0'-1'26'16,"0"-5"3"-16,14-2 53 15,-14 3-27-15,0-3-4 16,0 2 3-16,0 0-11 15,0 5-15-15,0-3-4 16,0 0-1-16,0 4-6 16,-33 0-1-16,-32 0 0 15,-42 8-10-15,-40 33-4 16,-25 29-2-16,1 21 0 0,29 6 0 16,36 0 0-16,40-10 0 15,53-7 0-15,13-17-2 16,73-12 0-16,58-25 0 15,33-13 0-15,5-13 1 16,-17 0 0-16,-24 0-5 16,-21-5-21-16,-42-1-42 15,-10 3-38-15,-25-10-86 16</inkml:trace>
  <inkml:trace contextRef="#ctx0" brushRef="#br0" timeOffset="496.0674">6065 5422 389 0,'25'0'78'16,"-3"-10"-56"-16,10-11 67 15,1-11-42-15,-8-1-8 0,-6-2-21 16,-19 4-4-16,0 3-6 15,0 10 7-15,-38 1 2 16,-14 15-2-16,-27 2-9 16,-6 15-3-16,-8 33-2 15,1 11 0-15,2 7-1 16,22 4 1-16,10-5 0 16,20-13-1-16,16-9 0 15,17-16 0-15,5-12 0 16,5-8 0-16,50-7 0 15,16 0-2-15,8 0-13 16,5-9-28-16,4-4-30 0,-4 0-18 16,6 6-15-16,-5-3-19 15,-25-4-65-15</inkml:trace>
  <inkml:trace contextRef="#ctx0" brushRef="#br0" timeOffset="811.8705">6458 5334 248 0,'0'0'56'16,"0"0"8"-16,0 10-3 16,0 22 18-16,0 2-29 15,0-4-19-15,0-10-9 16,0-6-9-16,0-10-8 0,0-4-4 16,41-4 9-16,22-36 12 15,21-11-2 1,22-1-5-16,1 9 3 0,-17 15 15 15,-11 13-8-15,-33 15-10 16,-21 0-11-16,-17 29 1 16,-8 21 9-16,0 8-6 15,-33-4-5-15,-8-8-3 16,17-15-4-16,10-17-9 16,14-7-18-16,0-7-8 15,0-1-21-15,19-31-39 16,41-11-4-16,6-15-37 15</inkml:trace>
  <inkml:trace contextRef="#ctx0" brushRef="#br0" timeOffset="1104.0706">7780 4627 341 0,'0'0'23'0,"0"0"9"16,0 12 13-16,0 16 7 15,0 8-19-15,14 10-1 16,-6 8 2-16,3 14-9 16,-11 8 5-16,0 8-6 15,0 10-8-15,-33 3-10 0,1-2-5 16,-15-8-1-16,17-17-1 15,9-26-14-15,1-14-34 16,12-21-24-16,3-4-44 16,-9-5-58-16</inkml:trace>
  <inkml:trace contextRef="#ctx0" brushRef="#br0" timeOffset="1344.0589">7546 5118 235 0,'0'0'174'0,"19"0"-164"16,38-2 76-16,22-5-8 15,14 0-23-15,-8-2-6 16,13 1-24-16,-14-3-20 15,-16-2-5-15,-10 1-7 16,-4 4-66-16,-21-4-135 16</inkml:trace>
  <inkml:trace contextRef="#ctx0" brushRef="#br0" timeOffset="1913.9145">8339 5359 298 0,'33'-2'26'0,"13"-15"61"15,6-12-13-15,0-3-10 16,0-4-2-16,8-6-12 16,-8 1-10-16,-6 4-11 15,-19 7-10-15,-16 6 1 0,-11 6-5 16,0 8 2 0,-5 3 5-16,-55 7-10 0,-17 0-8 15,-2 27-2-15,0 13-2 16,11 7 0-16,5 6 3 15,17 4-2-15,8-1-1 16,21-9-1-16,17-3-1 16,0-9-1-16,0-15-11 15,47-4-18-15,18-14-15 16,9-2-17-16,16-4-26 16,-17-29-37-16,7-8-33 15,-15-7-50-15</inkml:trace>
  <inkml:trace contextRef="#ctx0" brushRef="#br0" timeOffset="2214.0516">8915 5148 191 0,'0'0'124'0,"0"0"-39"15,0 0-25-15,0 0-27 16,21 0 32-16,-1 26-19 16,-1 8-11-16,-6 12 0 15,-7 7-6-15,-6-1-6 16,0-7-13-16,0-9-5 15,0-20-4-15,0-9 0 16,0-7-1-16,0-29 1 16,32-33-1-16,20-22-3 15,14-12 3-15,21 10 0 16,8 9 2-16,4 19 4 0,1 18 6 16,-15 14 7-16,-1 10-4 15,-29 9-3-15,-6 7-9 16,-22 0-3-16,-8 0-9 15,9 0-59-15,-28 7-104 16,0 9-224-16</inkml:trace>
  <inkml:trace contextRef="#ctx0" brushRef="#br0" timeOffset="3046.1019">6098 5337 61 0,'14'-3'28'15,"-9"0"-22"-15,9 3-6 16,-3-1-9-16,-9 1-21 16,4 0 15-16,2 0 15 0,3 0 16 15,-6 0-4 1,4 0-1-16,-4 0-6 0,3 0 0 16,-2 0 4-16,2 0-6 15,11 0 22-15,-8 0-1 16,-3 0-7-16,0 0 13 15,-2 0-1-15,-6 4 0 16,0 6 14-16,0-2 5 16,0 6 1-16,-22 3-1 15,-35 5-11-15,-14 7-8 16,-11-7 2-16,-8-4-20 16,-3-11-11-16,-5-7-3 15,8 0-35-15,36-18-133 16</inkml:trace>
  <inkml:trace contextRef="#ctx0" brushRef="#br0" timeOffset="4614.0016">10422 4859 195 0,'0'0'147'0,"0"0"-112"15,0 0 17-15,0 0-15 16,0 0-5-16,0 0-15 15,0 0-3-15,0 0-1 16,-8 0-3-16,-3 0-4 16,-8 6-2-16,11-5-1 15,8 4-2-15,0-5 0 16,0 0-1-16,0 0 4 16,0-6 13-16,0-7-11 15,33 3 1-15,-20 3 16 16,-2 7 19-16,-11 0-18 15,0 0-12-15,0 0-4 0,-5 0-5 16,-41 9-3 0,13 2-39-16,0-1-70 0,22-3-93 15</inkml:trace>
  <inkml:trace contextRef="#ctx0" brushRef="#br0" timeOffset="5010.0895">10382 5326 381 0,'0'0'58'16,"0"-2"-1"-16,0 2-14 16,0 0-23-16,0 0-1 15,0 0-3-15,0 0 1 16,-11 10-6-16,3 3 1 15,2-3-3-15,6-8-8 16,0-2 0-16,11 0 0 0,30-2 4 16,-3-14 6-16,-3 12-11 15,-24 4-2-15,-11 0-69 16,-60 0-307-16</inkml:trace>
  <inkml:trace contextRef="#ctx0" brushRef="#br0" timeOffset="16421.937">11772 4719 404 0,'0'-8'92'15,"0"8"-53"-15,0-4 25 16,0 3-17-16,0 1-16 16,0 0-1-16,0 0 5 15,0 0-13-15,0 0-2 0,-27 0 0 16,-39 35-8-16,-24 27-9 15,-27 24-1-15,5 28 2 16,6 21 1-16,35 15 1 16,25-2 2-16,46-12-3 15,0-22-5-15,14-28-2 16,37-22-8-16,-4-25-5 16,4-21-14-16,1-18-43 15,8 0-20-15,-8-40-107 16</inkml:trace>
  <inkml:trace contextRef="#ctx0" brushRef="#br0" timeOffset="16945.8189">12219 5063 168 0,'-16'0'88'15,"-9"0"-87"1,-2 3 31-16,-11 12 12 15,11 2-1-15,-6 3 3 0,6 0-2 16,-3-5 6-16,16-5-7 16,6-6-6-16,8-4-19 15,0 0-3-15,14-9-1 16,56-17 0-16,23-10 11 16,19 1 2-16,5 5 2 15,-5 5 12-15,-19 7-2 16,-28 11-8-16,-27 7-14 15,-38 12-10-15,0 40 11 16,-98 24 3-16,-52 24-16 0,-13 3-5 16,18 2-2-1,52-18 0-15,61-23 0 0,32-13-4 16,8-23 2-16,71-13 0 16,38-11 4-16,6-4-1 15,2-9-4-15,-18-15-22 16,-17-4-39-16,-22 1-66 15,-6 1-105-15</inkml:trace>
  <inkml:trace contextRef="#ctx0" brushRef="#br0" timeOffset="17193.897">13285 5527 105 0,'0'18'519'0,"0"22"-501"15,-5 13 61-15,-55 12-31 16,-33 9-32-16,-10-6-16 16,-1-5 0-16,25-20-8 15,33-20-18-15,37-17-23 16,9-6-31-16,74-37-76 15,52-31-204-15</inkml:trace>
  <inkml:trace contextRef="#ctx0" brushRef="#br0" timeOffset="17725.7566">14191 5098 322 0,'-8'0'50'16,"2"-2"-9"-16,6 2-1 15,0 0-8-15,0 0-7 16,0 0 11-16,0 0 12 16,0-3-17-16,0 3 6 15,0 0-27-15,6-5-2 16,45-2 20-16,17 0 14 16,3-4-12-16,-5 6 5 15,-20 3 2-15,-8 2-14 16,-16 0-6-16,-3 0 3 15,-8 13-8-15,-11 16-4 16,0 17 3-16,-63 11-4 0,-48 14-5 16,-15 10-1-1,-5 8-1-15,20-4 0 0,26-9 0 16,33-15-1-16,44-18-2 16,8-14-3-16,87-17 0 15,41-10 4-15,25-2 2 16,-3 0-1-16,-5-16-6 15,-15-4-7-15,-12-5-35 16,-20-2-80-16,-19-14-101 16,-33-3-162-16</inkml:trace>
  <inkml:trace contextRef="#ctx0" brushRef="#br0" timeOffset="17965.6573">15178 4852 516 0,'0'0'75'16,"0"7"-71"-16,35 32 57 16,22 18-4-16,-5 22-8 15,-24 31-3-15,-28 22 11 16,-6 18 2-16,-106 9-22 15,-60-10-29-15,-35-22-8 16,-5-43-64-16,34-70-202 16</inkml:trace>
  <inkml:trace contextRef="#ctx0" brushRef="#br0" timeOffset="44327.4534">18390 4981 212 0,'41'-4'115'0,"-3"-9"-74"15,14 1 44-15,2 2-25 16,-8-1-9-16,-13 7-7 16,-8 0-9-16,-25 0-5 15,8 4 1-15,-8 0 7 16,0 0 9-16,0 0-9 15,-8 0-1-15,-63 0-4 16,-44 17-19-16,-40 41-13 0,-17 22-1 16,11 13 0-16,36 5 1 15,59-11-1-15,39-16 0 16,27-13-2-16,41-23 1 16,57-17 1-16,19-10 0 15,14-8-1-15,-8 0-4 16,-22-22-17-16,-6-7-33 15,-2-2-64-15,-14-3-164 16</inkml:trace>
  <inkml:trace contextRef="#ctx0" brushRef="#br0" timeOffset="44755.5949">19303 5034 389 0,'0'5'8'16,"0"-5"15"-16,30 0 49 15,30 0 7-15,11 0-21 16,-3-17-11-16,3 1 4 15,-14 4-4-15,-21 5-25 16,-4 1-18-16,-18 6-4 16,5-1-6-16,-13 1-28 15,2 0-66-15,-8 1-103 0,0 24-16 16</inkml:trace>
  <inkml:trace contextRef="#ctx0" brushRef="#br0" timeOffset="44979.5742">19505 5308 459 0,'5'0'124'0,"28"0"-70"16,8 0 32-16,-3 0-36 15,0 0-27-15,-2 0-22 16,2 0-1-16,3-17-20 0,22-13-62 16,-17-6-211-16</inkml:trace>
  <inkml:trace contextRef="#ctx0" brushRef="#br0" timeOffset="47175.197">20579 4761 264 0,'-5'4'99'0,"-9"-1"-50"15,9 2 4-15,2-2-22 16,-3 0-22-16,6-3-4 15,0 0 6-15,0 0 6 16,0 0 6-16,0 0 7 16,0 0-4-16,-5 0-3 15,5 0-3-15,-3 0-3 16,3 0-7-16,0 0-3 16,0 0 1-16,3 0 7 15,60-23 11-15,10-5 13 16,20 0-4-16,-3 2 1 15,-11 4 2-15,-5 7-9 16,-36 5-10-16,-11 7-6 16,-8 3-8-16,-13 0-2 0,-6 13-1 15,0 26 1-15,-6 11 2 16,-54 8-3-16,-11-1-1 16,3-9 0-16,19-14-2 15,33-12 1-15,5-15-3 16,11-4 0-16,38-3 0 15,49 0 2-15,3 3 1 16,3 10 1-16,-28 19 2 16,-26 23 3-16,-39 25 11 15,-11 18 3-15,-109 7-7 16,-36-5-13-16,-29-25 0 16,16-35 0-16,24-40-4 0,39-22-43 15,41-43-98-15,40-22-141 16</inkml:trace>
  <inkml:trace contextRef="#ctx0" brushRef="#br0" timeOffset="61085.4835">6093 6521 205 0,'0'0'239'0,"0"0"-216"15,0 6 12 1,0 10 7-16,0 15-9 0,0 6-16 16,-3 7-6-16,-8 10 5 15,-3 9 2-15,-13 4-2 16,0 7-7-16,-6-1-6 16,-11-2-2-16,4 2-1 15,-4-9-2-15,-2-11-12 16,13-11-16-16,11-19-39 15,3-20-31-15,19-3-33 16,0-7-126-16</inkml:trace>
  <inkml:trace contextRef="#ctx0" brushRef="#br0" timeOffset="61363.4185">6393 6585 247 0,'10'-14'103'0,"-1"6"-67"16,4 6 9-16,6 2-18 15,-5 0-2-15,5 0 3 16,-5 27 7-16,-6 13-1 16,-3 9-5-16,-5 9-7 15,0 6-8-15,0 7-5 16,-13 0-3-16,-25 3-4 15,-9 4-1-15,-5 1-1 0,11-5-7 16,-5-8-18-16,0-10-38 16,13-14-45-16,-5-14-87 15</inkml:trace>
  <inkml:trace contextRef="#ctx0" brushRef="#br0" timeOffset="61663.209">5894 6999 309 0,'8'0'98'0,"11"0"-96"16,19 0 42-16,14 0-13 15,16 0 1-15,11 0 3 16,11 0-2-16,3-13 1 16,-14-6-13-16,-22 3-20 15,-11 0-1-15,-7 2-11 16,-18 6-38-16,12 5-41 16,-3 3-28-16,-8 9-25 15,-3 17 25-15</inkml:trace>
  <inkml:trace contextRef="#ctx0" brushRef="#br0" timeOffset="62053.3659">6799 7039 238 0,'-6'0'97'15,"-2"0"-55"-15,8 0 13 16,0 0-10-16,0 15-15 15,0 11-7-15,0 9 0 16,0 3-2-16,0 6-4 16,0-8-4-16,0-8-4 15,19-8-1-15,3-17 7 16,16-3 0-16,-5-1 4 0,5-31 0 16,-5-5-10-16,-19 2 0 15,-9 2-3-15,-5 4 3 16,0 5 3-16,-11-5-7 15,-16 11-2-15,0-4-3 16,7 8 0-16,10 4 0 16,1 3-3-16,9 5-3 15,0 2-12-15,0 0-22 16,0 0-10-16,0 11-10 16,0 11 20-16,0 7-38 15,19-8-25-15,9 0-31 16,-15-3-76-16</inkml:trace>
  <inkml:trace contextRef="#ctx0" brushRef="#br0" timeOffset="62397.4659">7382 7061 274 0,'0'29'23'0,"0"-2"20"16,0-5 13-16,-8-1-25 16,3-9-5-16,-1-8-12 15,6-4 2-15,0 0 1 0,0 0 4 16,0-8 9-16,0-16-6 16,0-3-20-16,38 0 7 15,1 1 4-15,7 1-1 16,6 9 8-16,8-2-6 15,-8 8-3-15,-6 6-4 16,-19 1-4-16,-16 3-4 16,-11 0-1-16,0 0 0 15,0 0-7-15,8 11-26 16,0 10-63-16,11 2-83 16,14-5-182-16</inkml:trace>
  <inkml:trace contextRef="#ctx0" brushRef="#br0" timeOffset="62599.1334">8255 7002 485 0,'-8'7'40'0,"8"11"-22"15,0 15 48-15,0 6-35 16,0 1-25-16,0-3-6 15,0-2-1-15,0-2-8 16,-6-6-29-16,-16-2-55 16,-10-13-68-16</inkml:trace>
  <inkml:trace contextRef="#ctx0" brushRef="#br0" timeOffset="62787.971">8307 6729 474 0,'0'-7'22'0,"13"3"7"16,-2-2-21-16,-3-1-8 16,11 0-32-16,6-1-90 15,2 6-143-15</inkml:trace>
  <inkml:trace contextRef="#ctx0" brushRef="#br0" timeOffset="63313.4212">8626 6995 159 0,'0'0'174'15,"0"0"-153"-15,0 0 10 16,0 0 13-16,32-14 14 15,23 0-23-15,10 0-8 16,6-4 15-16,3 6 1 16,-3-1-9-16,-6 6-5 15,-27 2-6-15,-16 5-12 16,-11 0-5-16,-3 0 2 16,-8 0-2-16,0 10 4 15,0 17 2-15,-46 12-4 16,-20 7-5-16,-4 6 0 0,4 8-2 15,6 2-1 1,19-5 0-16,22-10 0 0,14-11 0 16,5-17 0-16,11-13-1 15,54-6-3-15,17 0 4 16,8-22 0-16,-3-2 0 16,-11 2-1-16,-21 2-7 15,-11-4-30-15,-4 8-60 16,-15-1-105-16,-6 0-191 15</inkml:trace>
  <inkml:trace contextRef="#ctx0" brushRef="#br0" timeOffset="63927.2259">9877 7000 443 0,'-24'0'23'16,"2"0"-19"-16,-3 5 4 15,-2 10 2-15,-3 3-1 16,-5-2-5-16,5 10 6 16,-6 1 15-16,-2 6 5 15,-3 3 9-15,22 2-6 16,5-5-5-16,14-9-15 15,0-12-3-15,9-6-1 0,42-6 3 16,20-6-5-16,3-22-4 16,-9-3 0-16,-13 1-2 15,-11 3 1-15,-3-1 5 16,-13 4 6-16,-9-1-4 16,9 2-4-16,-6 2-2 15,13-2-1-15,1 2-1 16,8-1-1-16,5 4 0 15,12-3 1-15,-17 6 8 16,-9 8 11-16,-7 1 4 16,-25 6-3-16,0 0-10 15,0 8-1-15,0 22 12 0,-11 0-11 16,-16 0-8-16,8-6-3 16,16-13 0-16,3-11 0 15,16 0-2-15,66-22 1 16,19-11 1-16,16-2 0 15,-19 10 1-15,-24 13-1 16,-22 12 0-16,-28 0 0 16,-24 16 1-16,0 22 2 15,-24 4-1-15,-31-3-2 16,-2-6-3-16,24-17-27 16,25-16-35-16,8 0-11 15,14-25-67-15,46-7-34 16,19-4 25-16</inkml:trace>
  <inkml:trace contextRef="#ctx0" brushRef="#br0" timeOffset="64256.876">11497 6376 31 0,'0'-4'266'15,"0"1"-240"1,0 3-9-16,0 0 18 0,0 0 25 16,0 7 2-16,0 18-17 15,0 15 12-15,0 16-7 16,-33 8-13-16,-5 10-8 15,-14 3-7-15,-2-2-5 16,2-5-14-16,14-14-3 16,10-5-4-16,9-10-33 15,11-11-38-15,8-12-61 16,0-18-147-16</inkml:trace>
  <inkml:trace contextRef="#ctx0" brushRef="#br0" timeOffset="64458.6769">11170 6698 189 0,'24'-6'359'0,"3"6"-340"15,39 0 69-15,7 8-47 16,-2 6-18-16,14-3-23 15,-25-9-3-15,5-2-106 16,-13-9-188-16</inkml:trace>
  <inkml:trace contextRef="#ctx0" brushRef="#br0" timeOffset="65201.3122">12296 6991 216 0,'0'0'122'16,"0"0"-95"-16,0 0 9 15,-11 0 13-15,3 0-19 16,-11-5-1-16,-1-4 13 16,-7-1-9-16,-6 1-5 15,-13 4 5-15,-19 5-8 16,-14 0-15-16,-20 9 10 16,1 20-2-16,8 10-5 15,11 5 4-15,19 4-3 16,22-6-8-16,16-7-5 0,22-13-1 15,0-12 0-15,14-10-2 16,51-7 0-16,28-28 2 16,11-5 0-16,2 6 0 15,-16 12 0-15,-16 14 0 16,-36 8 0-16,-6 14 1 16,-18 33 1-16,-14 6 3 15,0-1-3-15,0-12-2 16,0-19-4-16,33-20-55 15,13-1-86-15,25-17-52 16</inkml:trace>
  <inkml:trace contextRef="#ctx0" brushRef="#br0" timeOffset="65563.0179">13228 6462 285 0,'-8'0'135'0,"8"29"-44"15,-5 23 6-15,-4 19-16 16,-15 15-18-16,-9 13-10 16,-2 12-11-16,-23 2-16 15,7-6-22-15,23-18-4 16,23-25-59-16,5-44-198 15</inkml:trace>
  <inkml:trace contextRef="#ctx0" brushRef="#br0" timeOffset="87259.0258">18313 6703 315 0,'-8'0'95'16,"8"-3"-73"-16,0 1 31 15,0 0 1-15,0-2-14 16,0 2-3-16,0 0-2 16,0 2-1-16,0 0 3 15,-27 0-5-15,-19 0-10 16,-44 17-14-16,-30 22-3 16,-30 16-2-16,0 16-1 15,13 4 0-15,26 7-2 0,51 4 2 16,32-9-2-16,28-13 0 15,47-17 1-15,54-25-1 16,35-22 1-16,0 0-1 16,-5-18 0-16,-30-11-2 15,-17-9-15-15,-26 7-56 16,-17-8-125-16</inkml:trace>
  <inkml:trace contextRef="#ctx0" brushRef="#br0" timeOffset="87910.8249">18673 6488 330 0,'-8'0'59'15,"8"0"-30"-15,-5 0-2 16,-1 0-2-16,3 0-10 15,3 0 0-15,0 0 18 0,0 0-1 16,0 0 1 0,0 0 1-16,0 0 3 0,0 0-5 15,0 0 1-15,22 0 14 16,-3 0-20-16,-13 0-14 16,2 0-1-16,-8 0-1 15,5 0-4-15,4 0 0 16,-4 11 1-16,1 8 2 15,-6 11-4-15,0 7-1 16,0-1-1-16,0 5-3 16,0-11-1-16,0-8 0 15,0-9-3-15,19-11-5 16,41-2-7-16,13 0-31 16,12-20-62-16,18-4-90 15,-10-6-148-15</inkml:trace>
  <inkml:trace contextRef="#ctx0" brushRef="#br0" timeOffset="88526.7856">19497 6849 323 0,'0'0'144'0,"0"0"-122"16,22 0 34-16,29-8 6 16,1 3-24-16,-14 0-16 0,-16 3-16 15,-8 2-6-15,-14-3-1 16,11 3-17-16,-11 0-66 16,19 0-121-16</inkml:trace>
  <inkml:trace contextRef="#ctx0" brushRef="#br0" timeOffset="88840.9126">19459 7118 543 0,'19'0'70'15,"22"4"-3"-15,16 0 12 16,-5 0-36-16,2-1-27 15,-10-3-16-15,-9 6-5 16,9-6-56-16,-25 0-214 0</inkml:trace>
  <inkml:trace contextRef="#ctx0" brushRef="#br0" timeOffset="94122.7634">21457 6677 304 0,'6'-5'153'0,"2"3"-136"16,5-4 44-16,6 4-10 16,-13 1-19-16,-1-3-16 15,-5 2 1-15,0 0 5 16,0-1-1-16,0 3 1 16,0 0-2-16,0 0 4 0,0 0 6 15,0 0 0 1,-30 0-2-16,-43 0-13 0,-25 11-12 15,-14 26-3-15,-5 9 1 16,5 11-2-16,22 2 1 16,11 2 0-16,19-2 0 15,27 4-1-15,25-3 1 16,8-7 0-16,0-12-1 16,35-19 0-16,31-22 0 15,37 0 0-15,23-44 1 16,18-18 0-16,-2-8 0 15,-8-3 0-15,-25-2 1 16,-17 9-1-16,-32 6 1 16,-21 16-1-16,-31 17 1 0,-3 14 0 15,-5 11 1-15,0 2-1 16,0 20-1-16,-60 28-1 16,3 20 1-16,11 7 0 15,13-2-1-15,25 3 1 16,8-6 0-16,8-11-1 15,44-14 1-15,0-16-3 16,8-14-6-16,5-15-15 16,0 0-43-16,14-28-28 15,-8-11-108-15,-16-9-207 16</inkml:trace>
  <inkml:trace contextRef="#ctx0" brushRef="#br0" timeOffset="94551.0976">22242 6327 168 0,'0'0'189'0,"0"0"-167"16,0-2 21-16,33-5 14 15,0 1 3-15,8-2-7 16,5 1-14-16,-2 0 0 16,2-3-7-16,-13 5-1 15,-11-1-5-15,-11 6-17 16,-11 0-4-16,0 0 5 15,0 24 8-15,-11 17 6 16,-30 12-12-16,3 0-9 16,18-9-2-16,18-10-1 15,2-9 0-15,8-10-2 16,52-10 1-16,16-5-1 0,-2 0 0 16,-9 0-14-16,-7-7-35 15,-23-1-49 1,-10-2-128-16</inkml:trace>
  <inkml:trace contextRef="#ctx0" brushRef="#br0" timeOffset="94940.9655">23115 6883 229 0,'0'0'310'15,"33"0"-307"-15,46 0 56 0,13 0-19 16,7-4-24 0,-9-3-6-16,-11-5-9 0,-33 9-1 15,-8-3-10-15,-11 6-44 16,12 0-121-16,-18-4-197 15</inkml:trace>
  <inkml:trace contextRef="#ctx0" brushRef="#br0" timeOffset="95218.0858">23508 6650 520 0,'-6'0'30'15,"6"11"-27"-15,0 18 48 16,0 14 3-16,0 6-30 16,-5 8 0-16,-17 2 2 15,-11 1-15-15,0-8-10 16,14-9-1-16,14-16-1 15,-3-12-14-15,8-13-31 16,8-2-88-16,49-30-122 16</inkml:trace>
  <inkml:trace contextRef="#ctx0" brushRef="#br0" timeOffset="95698.8638">24358 6258 539 0,'-30'27'2'16,"8"11"0"-16,3 11 6 15,-13 11 15-15,-1 12-2 16,-11 7 2-16,-10 10 10 15,2 4-9-15,0-7-8 0,11-16-11 16,22-24-5 0,19-18-2-16,0-21-3 0,0-7-4 15,0-11 4-15,66-29 3 16,18-10-1-16,9-4 1 16,0 6 2-16,-17 7 0 15,3 12 3-15,-5 9 4 16,-17 11 4-16,-5 9-3 15,-17 0-3-15,-5 14 0 16,-22 29 5-16,-8 12 12 16,-8 12 4-16,-63 5-3 15,-27 0-6-15,-14-10-7 0,0-14-7 16,14-17-3 0,14-27-1-16,18-4-3 0,15-8-13 15,23-27-38-15,28-8-10 16,0-1-56-16,60 1-29 15,25-4-60-15</inkml:trace>
  <inkml:trace contextRef="#ctx0" brushRef="#br0" timeOffset="96102.8019">25184 6338 411 0,'0'0'33'16,"0"0"-12"-16,9 0 24 15,42-15 11-15,9 0-5 16,-8 2-8-16,-11 6 6 16,-16 4-3-16,-20 3-21 15,-5 0-13-15,0 26-4 16,-30 19 17-16,-24 18-15 0,-4-5-7 16,31-8-1-16,27-16-2 15,0-17 0-15,27-14 0 16,63-3-1-16,22-12 0 15,14-19-4-15,-23 2-13 16,-29 4-41-16,-3 0-70 16,-30-7-238-16</inkml:trace>
  <inkml:trace contextRef="#ctx0" brushRef="#br0" timeOffset="97242.7969">18463 8341 454 0,'0'0'24'0,"0"0"22"16,0 0 4-16,0 0-14 15,0 0-10-15,0-2-4 16,0-2 16-16,0 3 12 16,-41-2-6-16,-24 3-30 15,-20 0-13-15,-18 17 2 16,-9 16 2-16,-5 9 1 15,10 10 0-15,15 2-4 0,13 3 2 16,13-1-2 0,34-9-1-16,21-18-1 0,11-10 0 15,11-13 0-15,62-6 0 16,31-14 0-16,27-30 0 16,8-7 1-16,-8-4-1 15,-20 5 1-15,-21 8 2 16,-30 11-1-16,-13 15 2 15,-28 6-1-15,-11 10 1 16,-8 0-1-16,0 0 1 16,0 0 0-16,0 0-1 15,0 26-2-15,-14 20 4 16,-18 19 3-16,-4 10-2 16,-7 12 5-16,-4 12 0 0,-10 4 0 15,-3 5 3-15,8-9-6 16,6-9-7-16,13-17-1 15,14-15 0-15,-3-18-5 16,11-19-3-16,11-10-15 16,0-11-50-16,0 0-63 15,33-29-107-15</inkml:trace>
  <inkml:trace contextRef="#ctx0" brushRef="#br0" timeOffset="97738.6124">19478 8729 368 0,'-11'0'107'0,"11"0"-79"16,0 0 6-16,11 0 14 15,40 0 3-15,9-7-22 16,11-2 6-16,-5-5-8 15,-6-3-16-15,-19 4-10 0,-9 1-1 16,-21 4-13-16,-11 6-30 16,0 2-102-16,0 0-138 15</inkml:trace>
  <inkml:trace contextRef="#ctx0" brushRef="#br0" timeOffset="97894.772">19497 8951 643 0,'0'0'37'0,"0"6"-31"15,27-4 11-15,44-2-6 16,8 0-11-16,14-2-83 16,-9-35-334-16</inkml:trace>
  <inkml:trace contextRef="#ctx0" brushRef="#br0" timeOffset="98854.2497">21340 8771 281 0,'0'-15'53'15,"5"0"-33"-15,9 3 30 16,-14-2-8-16,0 7 3 15,0 5 3-15,0 0-8 0,0-1 1 16,0 1-5 0,0-3 5-16,0-4 3 0,-27 2-23 15,-25 0-15-15,-5 5 7 16,-12 2-6-16,-15 0-2 16,-6 13-2-16,-3 20-2 15,9 11 0-15,-9 9-1 16,22 0 1-16,19-2-1 15,6 0 0-15,27-8 0 16,11-7 0-16,8-11 0 16,8-16-1-16,49-9 1 15,22 0 0-15,25-22 1 16,2-18 1-16,-8-8 0 16,1 2-2-16,-29 3 2 0,-10 9 0 15,-13 9-1-15,-23 8 1 16,-5 6-2-16,-10 4 0 15,4 6 0-15,-7-2 0 16,-6 3 0-16,0 0 1 16,0 0-1-16,-6 24 0 15,-35 14 1-15,9 3-1 16,-1 0 1-16,14 5-1 16,13-2 0-16,6 0 0 15,0-7 0-15,33-10-1 16,11-5 1-16,21-9 0 15,-5-7-1-15,0-6 0 16,-3 0-9-16,-16-5-40 0,-3-16-55 16,-5-6-163-16</inkml:trace>
  <inkml:trace contextRef="#ctx0" brushRef="#br0" timeOffset="99364.8695">21929 8320 265 0,'0'0'161'0,"0"0"-150"16,0 0 4-16,0 0 11 15,19 0-3-15,8 0 7 16,11 0 23-16,9 0 0 15,-6 0-14-15,-9 0-2 0,1 0-16 16,-22 0-5 0,-8 0-6-16,2 0-3 0,-5 0 1 15,0 19 1-15,0 12 5 16,-19 15 6-16,-8-6-18 16,13-4-2-16,14-11 0 15,0-7-1-15,0-9 0 16,33-7 0-16,32-2 1 15,6 0 0-15,3 0-2 16,-17-7-17-16,-8 0-18 16,-5 3-41-16,8-7-91 15,-20-4-159-15</inkml:trace>
  <inkml:trace contextRef="#ctx0" brushRef="#br0" timeOffset="99748.4264">22820 8715 377 0,'20'0'25'0,"40"0"61"15,24 0-32-15,9-7-10 16,5-10-16-16,-14 2 6 15,-32 5-18-15,-19 3-12 16,-25 7-4-16,-8 0-4 16,6 0-14-16,-6-2-51 15,5 2-88-15,-2 0-194 16</inkml:trace>
  <inkml:trace contextRef="#ctx0" brushRef="#br0" timeOffset="100018.9395">23273 8477 411 0,'-14'15'26'16,"14"7"-15"-16,0 10 15 15,0 1 10-15,0 3-5 16,0 10 14-16,0 1 17 15,-13 4-17-15,-14 6-9 0,2-6-12 16,-13-7-17 0,16-9-7-16,3-7-1 0,13-14-8 15,6-6-18-15,0-8-51 16,0 0-107-16,33-2-60 16</inkml:trace>
  <inkml:trace contextRef="#ctx0" brushRef="#br0" timeOffset="100384.5271">24007 8172 301 0,'-9'0'67'0,"9"0"-28"15,-5 0-10-15,-1 0 8 16,-2 16-7-16,8 0-10 16,-13 5-3-16,7 6 0 15,-13 8 17-15,5 12 15 16,1 4-20-16,-1 12-3 15,1 1-3-15,2 3-10 16,-8-4-10-16,10-1-3 0,-4-7 0 16,13-2-3-16,0-6-9 15,0-12-27-15,0-6-68 16,0-18-73-16</inkml:trace>
  <inkml:trace contextRef="#ctx0" brushRef="#br0" timeOffset="100714.9174">23857 8599 449 0,'0'-8'58'0,"0"7"-34"15,0-3-3-15,38 2 13 16,14 0-11-16,-1-1 4 15,9 3 11-15,14 0 1 16,-11 0 1-16,-3 5 0 16,-9 18-13-16,-29 8-8 15,-11 9 1-15,-11 8-1 16,-33 6-2-16,-65 0-11 16,-5-7-4-16,-9-8-2 15,14-13-1-15,27-13-1 16,11-13-9-16,27 0-20 15,14-9-35-15,19-25-31 0,19 5-53 16,47-8-46 0</inkml:trace>
  <inkml:trace contextRef="#ctx0" brushRef="#br0" timeOffset="101330.963">24800 8233 194 0,'0'0'105'16,"-3"0"-98"-16,3 0 24 15,0 0 10-15,0 0-9 16,0 0-8-16,-5 0-1 15,5 0 12-15,0 0-9 16,0 0 4-16,0 0 0 0,0 0-10 16,0 0 7-16,5 0 8 15,31 0-10-15,2 0 0 16,3-1 8-16,5-6-11 16,-8 1 5-16,0 1-8 15,-16 2-2-15,8 1-3 16,-11-3 2-16,-5 5-8 15,-6 0-3-15,-2 0-2 16,-6 0-2-16,0 26 1 16,-11 10 2-16,-36 10-2 15,6-2-2-15,3-7 1 16,11-4-1-16,16-8 0 0,11-13-1 16,0 0 1-16,30-10 0 15,30-2 0-15,11 0 0 16,-3-5-11-16,9-16-52 15,-9-18-107-15,-11-15-395 16</inkml:trace>
  <inkml:trace contextRef="#ctx0" brushRef="#br0" timeOffset="106979.0125">17787 9870 371 0,'-14'8'16'16,"14"0"4"-16,0-3 16 0,0-5-17 15,0 0-6-15,0 0 20 16,0 0 14-16,0 0-4 15,0 0-7-15,0 0-2 16,-10 0-5-16,-23 0-3 16,-8 3-6-16,-24 8-18 15,-15-6 2-15,-12 6 3 16,-12 0 2-16,6 7-1 16,-8 10-1-16,10 9 0 15,3 8-4-15,1 7 0 16,21 7-1-16,11-4 1 15,27-8-2-15,28-8-1 0,5-9 0 16,0-12 0 0,38-10 0-16,46-8 0 0,15-12 6 15,12-26 7-15,7-11-4 16,-12-2 0-16,-22 4 3 16,-15 9-4-16,-12 7-3 15,-19 4-3-15,-11 13 0 16,-18 10-1-16,-9 4 0 15,0 0 2-15,0 0 1 16,0 3-1-16,0 34 1 16,-36 17 6-16,-8 19-2 15,-7 0-5-15,10 7-3 16,-11 4 1-16,0 3 1 16,-2 5 1-16,2-3 2 0,5-8-3 15,4-10-1-15,7-19-1 16,12-15-2-16,16-15-7 15,8-11-21-15,0-4-51 16,0-7-42-16,27 0-59 16,19-15-30-16</inkml:trace>
  <inkml:trace contextRef="#ctx0" brushRef="#br0" timeOffset="107226.8186">17697 10606 282 0,'0'0'193'0,"0"0"-190"16,33 0 32-16,19 0 29 16,19 0-19-16,8 0-4 15,-6 0-7-15,-2 0-9 16,-14-5-10-16,-21-1-11 15,-12 0-4-15,4-5-7 16,-9 4-43-16,8-3-158 16,-22 2-268-16</inkml:trace>
  <inkml:trace contextRef="#ctx0" brushRef="#br0" timeOffset="107892.8421">19240 9982 456 0,'-30'0'60'16,"22"0"-55"-16,-5 14 12 16,7 14 21-16,-7 9 7 15,-1 12-14-15,0 9 3 16,-10 15-1-16,-9 13-6 15,-13 6-3-15,-6 7-6 16,0 2 1-16,-3-10-11 16,17-18-7-16,11-26-1 15,22-19-3-15,5-22-4 16,0-6-1-16,0-28 0 16,32-20-17-16,15-3 13 0,4 1 8 15,9 6 4-15,-8 2-1 16,14 9 1-16,-1 1 1 15,-8 6 0-15,-2 9-1 16,-3 6 4-16,-14 5 3 16,-3 6 9-16,-10 0 3 15,-11 8-6-15,-6 22 10 16,-8 9 9-16,0 16-3 16,-22 9-10-16,-49 12-10 15,-22-3-4-15,-18-6-4 16,7-9-1-16,6-22 0 15,13-14-1-15,25-14-1 16,22-8-7-16,24 0-13 0,14 0-12 16,0-25-11-16,25-15-40 15,40-11-1-15,14 1-44 16,14-8-57-16,5 5-106 16</inkml:trace>
  <inkml:trace contextRef="#ctx0" brushRef="#br0" timeOffset="108298.8107">20061 10194 66 0,'-8'0'260'16,"2"0"-197"-16,6 0-12 15,0 0-7-15,0 0-12 16,0 0-8-16,0 0 5 16,0-8 14-16,0-2-2 15,47 0 6-15,5-1-4 16,-1 4-8-16,-23 6-3 16,-20-2-14-16,-3 3-5 15,-5 0-7-15,0 3-4 16,-19 33 0-16,-41 16 2 15,-5 8-1-15,8-8-3 0,24-10 0 16,25-15 0 0,8-9 0-16,0-11 0 0,38-7 0 15,16 0 0-15,17 0 1 16,0-2-1-16,-11-9 0 16,-8-1-9-16,-11 0-35 15,5 5-84-15,1-4-149 16</inkml:trace>
  <inkml:trace contextRef="#ctx0" brushRef="#br0" timeOffset="108620.6636">20735 10543 486 0,'0'5'24'15,"2"2"16"-15,56-7 20 16,29 0-3-16,3 0-22 15,8-19-15-15,-33 1-4 16,-13 7-12-16,-25 3-4 0,-7 1-10 16,-12 7-44-16,3-2-147 15,-11 2-250-15</inkml:trace>
  <inkml:trace contextRef="#ctx0" brushRef="#br0" timeOffset="108822.6172">20874 10745 334 0,'-6'0'359'16,"6"3"-359"-16,38-3 17 0,41 0 21 16,20 0-6-16,-7-11-23 15,-15-3-9-15,-12-2-12 16,-5 3-34-16,14-2-88 15,-3-5-186-15</inkml:trace>
  <inkml:trace contextRef="#ctx0" brushRef="#br0" timeOffset="109408.7989">22662 10478 455 0,'0'0'36'0,"0"0"-3"15,-5 0 9-15,-3-4-7 16,-6-3-17-16,-11-3 12 15,6 2 2-15,-13 4 2 16,-6 0-6-16,-22 4-7 16,-6 0-12-16,-18 0 0 15,-4 26 3-15,-2 8 1 0,9 11-4 16,-1 7 1 0,8 12 5-16,17 1 2 0,21-5-9 15,23-13-6-15,13-16-2 16,0-9 0-16,60-17 0 15,38-5 0-15,33-31 1 16,13-28-1-16,6-13 0 16,-11 0 0-16,-16 4 1 15,-36 14 0-15,-29 15 4 16,-26 16-3-16,-29 16 2 16,-3 7-2-16,-16 2 0 15,-61 32-2-15,6 14-1 16,6 7 1-16,38-2 0 15,19-2 0-15,8-10 0 16,0-9 0-16,27-9 1 0,30-11-1 16,3-6 0-16,14-6-1 15,-3 0 0-15,2-19-8 16,-7-17-25-16,-4-6-46 16,4 2-54-16,-34-4-122 15</inkml:trace>
  <inkml:trace contextRef="#ctx0" brushRef="#br0" timeOffset="109924.6624">23205 9984 194 0,'-11'-4'258'16,"11"4"-235"-16,0 0 0 15,0 0-1-15,0 0 15 16,-8 0 6-16,8 0-1 15,0 0-1-15,0 0 2 0,0-2-7 16,0 2 1 0,33-5-14-16,7-7-9 0,12 3 5 15,3 0-2-15,-12-2-4 16,-2 7-1-16,-8 1 0 16,0 3-2-16,-14 0-3 15,0 0 0-15,-5 0 0 16,-14 0-3-16,0 12-1 15,0 20-2-15,0 9 1 16,-20 6-2-16,-12 0 1 16,-1-4-1-16,11-9 0 15,22-12 0-15,0-6 0 0,0-4 0 16,60-9 0-16,14-3 0 16,21 0-1-16,-2-10-10 15,0-18-56-15,-17-10-154 16</inkml:trace>
  <inkml:trace contextRef="#ctx0" brushRef="#br0" timeOffset="133586.4374">4067 8625 205 0,'0'-3'152'0,"0"1"-107"16,-8-3 18-16,8 4-26 16,-6-5-15-16,1-1-5 15,-4-1-8-15,4 5 16 16,2-3 12-16,3 6 0 16,0 0-13-16,0 0-6 15,0 0-3-15,-11 0-7 16,11 0-1-16,0 0 0 15,0 0-3-15,0 24 5 16,0 17 9-16,0 9-3 16,0 7 6-16,0 4-6 15,0 2-5-15,0-2 2 16,0 0 1-16,0-2-5 0,0-5-6 16,0-8-2-16,0-5 0 15,0-18-2-15,0-11-16 16,11-12-33-16,-3 0-50 15,12-7-61-15,7-13-62 16,-27-1-48-16</inkml:trace>
  <inkml:trace contextRef="#ctx0" brushRef="#br0" timeOffset="133916.4929">4034 8994 63 0,'0'-6'259'16,"0"-3"-236"-16,0 0 28 15,25-2 9-15,15 2-11 16,-1-3 0-16,7 8-6 16,0 1 6-16,1 3-2 15,-4 0 2-15,12 0-13 16,-17 0-5-16,-11 7-11 15,-8 17 1-15,-5 8 4 0,-14 13-11 16,0 14-1-16,-68 13-9 16,-41-1-4-1,-3-2 0-15,14-17-1 0,27-23-9 16,16-18-24-16,31-11-40 16,24-11-41-16,0-24-84 15,33-9-149-15</inkml:trace>
  <inkml:trace contextRef="#ctx0" brushRef="#br0" timeOffset="134374.5134">3745 9708 93 0,'-14'10'151'0,"3"-2"-67"15,3-5-8-15,0-3-14 0,8 0-11 16,0 0-7-16,0 0 4 16,33 0 24-16,49 0-4 15,54-14-11-15,55-20 0 16,19 0-10-16,19 1-15 15,-33 11-15-15,-51 8-15 16,-50 6-2-16,-49 5-3 16,-18 3-16-16,-23 0-60 15,-5 0-85-15,0 3-214 16</inkml:trace>
  <inkml:trace contextRef="#ctx0" brushRef="#br0" timeOffset="135176.5608">4405 10250 157 0,'16'-4'149'16,"3"-1"-114"-16,6 2 34 16,-6-1-19-16,-5 1-1 15,-1-1-7-15,-5 3 4 0,-8 1-2 16,0-2-8-1,0 2 8-15,0-5-4 0,0 4-6 16,-27-5-11-16,0-3-19 16,-11-3-1-16,-3-3-3 15,-3-1 1-15,-8 7 0 16,11 2 1-16,-5 7 0 16,8 0-1-16,-3 0-1 15,-3 19 0-15,-2 9 2 16,5 8-2-16,8 7 2 15,9 3-2-15,10-2 3 16,6-2 2-16,8-10 2 0,0-9-2 16,0-9-2-1,41-11-1-15,19-3 4 0,19-17 6 16,6-24 1-16,5-5 1 16,-17 3-5-16,-10 8-3 15,-36 12-1-15,-5 6-2 16,-22 15 0-16,0 2 0 15,0 0 0-15,0 15-2 16,0 19 0-16,-8 4 0 16,8-1 0-16,0-9-1 15,19-14 0-15,46-6 0 16,20-8 0-16,2 0 0 16,17-12 0-16,-12-22-5 15,-7-4-24-15,8-7-94 16,-36-2-148-16</inkml:trace>
  <inkml:trace contextRef="#ctx0" brushRef="#br0" timeOffset="135776.4596">5815 9450 255 0,'0'0'79'16,"0"0"-58"-16,0 0 50 15,27 0 11-15,14 0-12 16,21 0 1-16,4-9-21 0,-12-5-6 16,-2 7-16-16,-19 1-25 15,-14 3-3-15,-11 3-7 16,-8 0-25-16,0 0-61 16,0 3-169-16</inkml:trace>
  <inkml:trace contextRef="#ctx0" brushRef="#br0" timeOffset="135986.2623">5921 9722 514 0,'11'0'34'0,"43"0"85"0,6 0-58 15,-13 0-27-15,-9 0-25 16,-19 0-9-16,0 0-26 16,3-7-66-16,-17-21-214 15</inkml:trace>
  <inkml:trace contextRef="#ctx0" brushRef="#br0" timeOffset="137336.62">7186 8737 141 0,'-8'0'121'0,"8"0"-77"0,0 0-12 16,0 0 3-16,0 0 10 15,0 0-4-15,0 0 4 16,0 0 7-16,0 0 0 16,0-1-11-16,41-15-5 15,16-3-2-15,8-4 1 16,1 2-2-16,13-6-2 16,-14 11-2-16,-10 1-4 15,-11 7-13-15,-12 7-5 16,-13 1 0-16,-16 0-4 15,-3 3-1-15,0 33 4 16,0 18 3-16,-46 14-5 0,-20 3-2 16,6-1-2-16,14-12 0 15,32-22 0-15,14-12-3 16,22-16 3-16,54-8 0 16,25 0 0-16,8-19 0 15,-10-6 0-15,-39 8-1 16,-14 4-8-16,-22 6-31 15,-10 4-60-15,-14 3-73 16,0 0-161-16</inkml:trace>
  <inkml:trace contextRef="#ctx0" brushRef="#br0" timeOffset="137628.1486">7429 9500 335 0,'0'7'86'0,"0"-4"3"16,57-3 1-16,41 0-16 15,14-17-11-15,19-23 4 16,-14-2-30-16,-16 5-20 16,-36-2-17-16,-18 16-2 0,-9 0-23 15,-5 18-78-15,-23 5-163 16</inkml:trace>
  <inkml:trace contextRef="#ctx0" brushRef="#br0" timeOffset="137884.4279">7794 9898 346 0,'0'15'270'0,"0"15"-218"15,19 11 69-15,0 14-44 16,-5 10-44-16,-11 4-24 16,2-4-5-16,0-11-4 15,15-16-7-15,1-38-87 16,9-28-354-16</inkml:trace>
  <inkml:trace contextRef="#ctx0" brushRef="#br0" timeOffset="158432.2673">4007 11701 262 0,'0'0'126'16,"0"0"-85"-16,0 0-14 16,0 0 0-16,0-1 7 15,0 0 14-15,0-4 10 16,0 5-9-16,0 0-11 16,0 0-4-16,0 0-5 15,0 0-6-15,0 0-11 16,0 0-6-16,0 0-4 15,0 0 0-15,0 22-2 16,0 14 4-16,0 19 7 16,0 13 0-16,0 12-1 15,0 2-6-15,0-4-4 16,-6-6 1-16,6-11-1 0,0-13-6 16,0-20-13-1,0-17-35-15,0-11-52 0,19-9-93 16,14-25-195-16</inkml:trace>
  <inkml:trace contextRef="#ctx0" brushRef="#br0" timeOffset="158770.1943">4184 12066 491 0,'0'-6'32'15,"0"-4"-18"-15,46 0 56 16,12 0-20-16,-12 4-11 16,0 3 0-16,1 3-1 15,-20 0-8-15,-3 0-10 16,4 7-1-16,-23 15-5 16,-5 4-3-16,0 10 2 15,0 10-1-15,-57 0-5 16,-11 1-4-16,-9-6-3 15,-2-9 0-15,14-10-1 16,13-11 0-16,17-5-4 16,5-6-11-16,2 0-12 0,9 0-23 15,19-10-31 1,0-16-14-16,0-5-46 16,52-3-78-16</inkml:trace>
  <inkml:trace contextRef="#ctx0" brushRef="#br0" timeOffset="159220.2616">4800 11701 42 0,'0'0'321'16,"0"-1"-298"-16,0 0 46 15,33 1 0-15,-9 0-17 16,4 0-7-16,-9 0-4 15,-6 0-3-15,-7 0-12 16,-3 0-4-16,-3 0-6 16,0 14-3-16,0 13-3 15,0 10 0-15,-3 10-4 16,-27-3-4-16,8-2-2 0,22-13 2 16,0-13-2-16,22-13 0 15,43-3 0-15,6 0 0 16,-5-7 0-16,-9-7-9 15,-35 6-33-15,-3 2-39 16,-19 6-96-16,0 0-317 16</inkml:trace>
  <inkml:trace contextRef="#ctx0" brushRef="#br0" timeOffset="159558.0355">3620 12874 211 0,'-11'11'183'0,"11"-1"-172"16,0-1 62-16,38-3-9 16,46-2 3-16,23-4-9 15,29 0-13-15,36 0 2 16,10 0-4-16,15-7 0 16,-28-4-27-16,-38 8-16 0,-52-3-8 15,-33 1-28-15,-19-8-77 16,-21 0-165-16</inkml:trace>
  <inkml:trace contextRef="#ctx0" brushRef="#br0" timeOffset="160397.9412">4342 13513 458 0,'0'0'33'16,"0"-3"18"-16,0 3 2 0,0 0-16 15,0 0-5 1,-22-2-5-16,-21-3-12 0,-12 5 15 16,-2 0 2-16,5 0-7 15,-13 15-10-15,-1 15-10 16,6 9-1-16,8 5-2 16,12 2-1-16,15 1 0 15,11-6 0-15,14 0 0 16,0-9 1-16,0-10 0 15,6-7-1-15,35-12 2 16,16-3 0-16,22-20 0 16,14-24-1-16,-3-14 1 15,2 1-3-15,-13 0 0 16,-21 9 2-16,-17 16-2 16,-28 13 0-16,-7 12 1 0,-6 7 3 15,0 5 0-15,-33 32-3 16,-13 11 0-16,7 7-1 15,20-6-1-15,19-14 1 16,0-9 0-16,19-11-1 16,28-11-1-16,10-4-4 15,3 0-1-15,6-24-17 16,-15-9-38-16,1-6-42 16,-11-3-135-16</inkml:trace>
  <inkml:trace contextRef="#ctx0" brushRef="#br0" timeOffset="160831.3994">4874 13199 147 0,'0'-4'135'0,"0"-1"-80"16,0-5-11-16,11 5 16 16,8 0 4-1,3-3-2-15,2 5-13 0,-5-3-3 16,3 2-8-16,-8 4-8 15,-3 0 0-15,2 0-3 16,-13 6 0-16,0 16-2 16,0 13-5-16,0 7-6 15,-8 3-8-15,-22 2-4 16,8-8-1-16,22-5 2 16,0-10-3-16,0-6 0 15,36-14 0-15,26-4-2 16,4-8-11-16,-1-28-20 0,3-9-63 15,9-11-95 1,-12-8-215-16</inkml:trace>
  <inkml:trace contextRef="#ctx0" brushRef="#br0" timeOffset="161162.1007">6000 12793 281 0,'0'0'224'0,"0"2"-172"16,38 1 45-16,14-3-49 16,8 0-13-16,-14 0-10 15,1 0-7-15,-15-8-16 16,-13 6-2-16,-19 0-10 16,0-3-36-16,0 5-76 15,11 0-125-15</inkml:trace>
  <inkml:trace contextRef="#ctx0" brushRef="#br0" timeOffset="161320.2198">6046 13011 516 0,'0'5'129'16,"0"-2"-78"-16,66-3 1 15,-9 0-26-15,3-8-26 16,5-13-3-16,-7-16-100 15,-17-7-271-15</inkml:trace>
  <inkml:trace contextRef="#ctx0" brushRef="#br0" timeOffset="161958.1963">7590 11859 342 0,'-20'26'49'0,"-10"8"-47"15,-5 5 12-15,-3 16 2 16,0 3-1-16,-3 0 1 16,16-3 23-16,12-12-9 15,13-14-16-15,0-19-2 16,43-10 5-16,36 0 1 16,28-21 4-16,-9-7-1 15,-8 0-10-15,-17 3-3 16,-15 2-3-16,-23-6-5 15,-10 0-20-15,-17 5-74 0,-8-5-135 16</inkml:trace>
  <inkml:trace contextRef="#ctx0" brushRef="#br0" timeOffset="162181.848">7966 11793 399 0,'0'0'104'0,"0"0"-41"15,0 0-35-15,0 10-6 16,0 16 27-16,0 16-10 16,0 19-2-16,0 8-6 15,0 10-7-15,0 7-8 0,0 2-7 16,-8-4-9-16,-25-1-2 16,6-10-16-16,-12-6-36 15,15-9-46-15,2-11-93 16,-8-15-160-16</inkml:trace>
  <inkml:trace contextRef="#ctx0" brushRef="#br0" timeOffset="162384.0203">7309 12877 501 0,'0'0'104'0,"32"0"-35"16,56 0 5-16,29-18-20 0,22-12-19 15,11-4-4-15,-8 3-8 16,-17 2-11-16,-21 10-12 16,-55 9-1-16,-19 4-43 15,-17 6-73-15,-4 0-100 16,-9 0-217-16</inkml:trace>
  <inkml:trace contextRef="#ctx0" brushRef="#br0" timeOffset="162670.0115">7977 13167 671 0,'0'65'88'0,"0"16"-19"15,0 10 0-15,0 0-42 16,0-12-17-16,-6-9-10 16,-7-20-5-16,2-20-63 15,11-24-118-15,0-12-344 16</inkml:trace>
  <inkml:trace contextRef="#ctx0" brushRef="#br0" timeOffset="164464.3769">4596 14867 26 0,'-25'0'385'0,"3"0"-358"15,22 0-6-15,0 1 12 16,0 6 15-16,-5 4-2 16,-1 7-5-16,-7 14 7 15,7 9-4-15,-7 14-17 16,-1 14-1-16,0 8-8 16,1 6-7-16,2-3-3 15,8-7-4-15,3-6-4 16,0-10 0-16,0-8-19 0,0-15-49 15,33-17-53-15,2-17-77 16,4-7-109-16</inkml:trace>
  <inkml:trace contextRef="#ctx0" brushRef="#br0" timeOffset="164756.2332">4675 15314 357 0,'-6'-9'222'0,"6"1"-188"16,14-8 3 0,43-1 3-16,17 4-3 0,-3 5 0 15,-6 8 9-15,-13 0-12 16,-17 10-11-16,-5 28-6 16,-30 14-3-16,0 12-6 15,-51 8-3-15,-53-2-2 16,-8-3-3-16,-8-15 1 15,17-17-2-15,37-17 1 16,14-16-3-16,25-2-16 16,27 0-24-16,0-23-34 15,27-12-48-15,52-9-58 16,25-8-70-16</inkml:trace>
  <inkml:trace contextRef="#ctx0" brushRef="#br0" timeOffset="165244.1031">5487 14933 267 0,'-5'0'83'0,"5"0"-23"16,0 0 5-16,0 0-15 15,0 0-5-15,0 0 6 16,11 0-5-16,2 0-7 15,1 0-7-15,-6 0-7 16,-2 0-8-16,-6 0-5 16,0 0-2-16,0 7 2 15,0 18 5-15,0 5-4 16,-14 1-8-16,-13 3-3 16,16-11 0-16,11-5 0 0,0-8-1 15,11-4 1-15,38-4 11 16,22-2 14-16,2 0-13 15,9 0-9-15,-16 0-2 16,-17 0-3-16,-11 0-3 16,0-2-23-16,0-4-82 15,-30-6-131-15</inkml:trace>
  <inkml:trace contextRef="#ctx0" brushRef="#br0" timeOffset="165724.1358">4020 16118 228 0,'-19'0'155'16,"6"0"-81"-16,7 0 3 16,-2 0-2-16,3 0-13 15,5 0-3-15,13 0-4 16,91 0 10-16,100 0-11 16,83-8-15-16,86-4-8 15,53-2-2-15,-7 3-9 16,-40 8-20-16,-84 3 0 15,-96 0 0-15,-68 5 0 16,-52 15-42-16,-27-9-100 0,-52-11-258 16</inkml:trace>
  <inkml:trace contextRef="#ctx0" brushRef="#br0" timeOffset="167366.0518">5318 16549 132 0,'0'0'302'0,"0"0"-281"16,11 0 33-16,-8 0-6 15,2 0-14-15,-5 0-6 16,0 0 10-16,0-5 14 16,0-9-6-16,-5 7-20 15,-14-7 1-15,-3 5-9 16,-11-1 0-16,1 1-8 16,-15 0-1-16,1 7-2 15,-11 2-3-15,-9 0-1 0,-7 0 0 16,2 10-1-16,-14 15-1 15,11 9 0-15,4 8-1 16,-4 4 0-16,17 2 1 16,24-2-1-16,25-4 1 15,8-6 1-15,13-3 1 16,47-8 2-16,17-13 5 16,10-8 0-16,17-4-6 15,-12-13-3-15,1-21 0 16,-17-11 1-16,-10 2-2 15,-14 4 1-15,-25 7 0 16,-5 18-1-16,-17 6 0 0,-5 8 2 16,0 0 1-16,0 0 0 15,0 11 1-15,-19 22-3 16,-8 11 0-16,-11 14-1 16,5 3 1-16,6 7 0 15,-11 8 5-15,2-3-4 16,6-7 0-16,16-9-1 15,1-13-1-15,13-11-1 16,0-12-17-16,5-18-64 16,55-3-77-16,-8-12-60 15,13-30-204-15</inkml:trace>
  <inkml:trace contextRef="#ctx0" brushRef="#br0" timeOffset="167597.9018">5725 16897 352 0,'32'-10'205'16,"12"-3"-123"-16,35-1 13 16,8-2-46-16,11 3-6 15,-19-3-31-15,-21 5-10 16,-12 10-2-16,-19 1-1 15,-8 0-15-15,0 0-48 16,6 0-64-16,-17 1-77 16,6 7-116-16</inkml:trace>
  <inkml:trace contextRef="#ctx0" brushRef="#br0" timeOffset="168168.2382">6701 16391 322 0,'-6'0'55'0,"6"0"14"16,0-3-20-16,-8 3-16 15,8 0 4-15,-5 0 14 16,-9 0-6-16,8 0 0 16,4 0-9-16,-4 3-10 15,6 27 4-15,-8 14-5 16,-8 15-8-16,8 11-5 16,-11 10-1-16,-1-4 2 15,7 1 2-15,-1-9-9 16,9-8-5-16,5-16-1 15,0-15-1-15,0-20-5 16,0-9-5-16,0-32-8 0,52-18 0 16,5-14 7-16,11 5-1 15,-11 13 9-15,9 7 4 16,-20 17 0-16,-8 12 1 16,3 10 1-16,-3 0 3 15,-5 13 6-15,-14 22 3 16,-11 5 3-16,-8 9-5 15,0 7-1-15,-52 4 0 16,-27 6-3-16,-19-2 0 16,-8-7-2-16,13-19-4 15,11-9-1-15,17-19-1 16,24-7-2-16,22-3-13 16,19-3-34-16,0-31-51 0,60-22-104 15,16-16-108 1</inkml:trace>
  <inkml:trace contextRef="#ctx0" brushRef="#br0" timeOffset="168574.1101">7426 16470 335 0,'-25'0'65'0,"25"0"-30"16,0 0 7-16,0 0 24 16,0 0 5-16,33-5-17 15,8-11-8-15,11 3-1 16,-9-5 6-16,4 8-7 15,-14 2-20-15,-14 5-7 16,-17 3-7-16,-2 3-3 16,0 33 3-16,-13 12-2 15,-28 9-5-15,-6 3-1 16,15-8 1-16,13-9-1 16,19-11-2-16,0-17 0 15,0-11-1-15,46-4-7 0,19 0-24 16,15-17-57-16,4-20-88 15,-10-20-271-15</inkml:trace>
  <inkml:trace contextRef="#ctx0" brushRef="#br0" timeOffset="169105.9187">8658 15927 249 0,'0'0'273'15,"0"0"-246"-15,74 0 38 16,19-3-29-16,-3-7-25 15,-3 3-3-15,-11-2-4 16,-24 5-4-16,-25 0-6 16,1 4-50-16,-28 0-126 0</inkml:trace>
  <inkml:trace contextRef="#ctx0" brushRef="#br0" timeOffset="169272.1141">9026 16042 524 0,'0'0'72'0,"33"0"14"16,27 0-59-16,6-7-16 15,-9-2-9-15,3-2-2 16,-22-1-37-16,3 0-93 16,-14-6-99-16</inkml:trace>
  <inkml:trace contextRef="#ctx0" brushRef="#br0" timeOffset="169624.0757">10273 15192 47 0,'-33'20'349'0,"-22"11"-337"16,23 7 0-16,-7-5 13 15,7 8-12-15,-1-5 15 16,6 2 14-16,16-10 15 16,11-6 0-16,0-10-12 15,11-9-15-15,54-3-1 16,1 0-6-16,13 0-12 15,0-15-6-15,-6 1-3 16,-7-7-2-16,-9 4-3 16,-16-6-18-16,-8-3-64 15,-3-8-64-15,-22-12-124 16</inkml:trace>
  <inkml:trace contextRef="#ctx0" brushRef="#br0" timeOffset="169812.2056">10742 14940 270 0,'-30'0'237'0,"-3"17"-169"16,14 18 10-16,-3 17-27 15,-5 15-19-15,2 14 1 16,6 10 8-16,-8 5-10 16,13-6-17-16,0-5-14 15,4-8-1-15,10-5-32 16,0-2-85-16,-20-12-118 15</inkml:trace>
  <inkml:trace contextRef="#ctx0" brushRef="#br0" timeOffset="169998.0472">9820 16206 265 0,'0'0'358'0,"57"0"-296"16,88-7 13-16,32-21-27 15,27-9-22-15,4-2-8 16,-4-2 0-16,-32 10-12 16,-36 9-6-16,-57 5-38 15,-19 17-82-15,-60 0-108 16</inkml:trace>
  <inkml:trace contextRef="#ctx0" brushRef="#br0" timeOffset="170237.8646">10461 16350 388 0,'0'51'282'0,"0"32"-236"16,-11 29 27-16,-44 13-24 15,-29 8-22-15,-6-6-23 16,16-5-4-16,28-20-2 0,27-15-52 16,19-25-95-16,0-37-207 15</inkml:trace>
  <inkml:trace contextRef="#ctx0" brushRef="#br0" timeOffset="171026.0946">6870 16106 192 0,'0'0'63'15,"0"0"-16"-15,0-1 22 16,0-2-20-16,8-4-14 16,11-4-1-16,0 4-5 15,8 0 10-15,-8 4-5 16,6 1-6-16,10 2 4 15,4 0-11-15,21 0-4 16,10 0 4-16,10 0-2 0,12 2-11 16,-2 15-3-16,3 4-5 15,-9-1 0-15,-10-1-5 16,-3-8-21-16,-11-3-89 16,-27-8-128-16</inkml:trace>
  <inkml:trace contextRef="#ctx0" brushRef="#br0" timeOffset="172277.9085">5245 14864 181 0,'-11'0'87'16,"8"0"-16"-16,-2 0-16 0,-1 0-26 16,6 0-16-16,0 0 3 15,0 0 1 1,0 0 13-16,0 0 12 0,0 0-6 15,19 0-3-15,19 0-5 16,14-6-10-16,-5-3 2 16,-1-4 3-16,-5 2 2 15,-11 5-3-15,-3 1-5 16,-8 1-7-16,0 4-4 16,-5 0-1-16,-1 0 1 15,-4 0-3-15,2 0 0 16,-11 0 0-16,8 7 1 15,-8 1 0-15,0 7-2 0,0 6-1 16,0 0 1-16,0 6 0 16,-19 2 0-16,-9 0-1 15,1 1-1-15,-6-2 0 16,14-6 0-16,6-5 0 16,2-5 0-16,11-1 0 15,0-2 0-15,0 0 0 16,0-3 1-16,0 2-1 15,0 0 0-15,0-1 1 16,0 0-1-16,32 0 1 16,26-3-1-16,13-4 0 15,8 0-1-15,3-7 0 16,-6-10-4-16,-5 2-33 16,-17 7-58-16,-29-9-163 15</inkml:trace>
  <inkml:trace contextRef="#ctx0" brushRef="#br0" timeOffset="183095.7641">14930 12305 163 0,'-11'-5'90'0,"8"3"-61"15,-2 0 14-15,-1-2 10 16,-2 4-2-16,8 0-17 16,-11 0 20-16,11-3-13 15,-8 3-5-15,8 0-3 16,-8 0-7-16,2 0-9 15,1 0 2-15,-1 0-1 16,4 0-1-16,2 0-3 16,0 14-3-16,0 21 15 15,0 13-3-15,0 16-14 0,0 2 5 16,0 15-6 0,-6 3-1-16,-8-6-6 0,-5 0 0 15,6-15-1-15,7-15 0 16,6-17-5-16,0-14-14 15,0-17-48-15,28 0-55 16,15-12-71-16,-10-21-58 16</inkml:trace>
  <inkml:trace contextRef="#ctx0" brushRef="#br0" timeOffset="183379.722">14859 12730 243 0,'-14'0'217'0,"14"-2"-199"0,0-3 27 16,14-5 3-16,46-3 10 15,5 3-15-15,11 4 6 16,-16 6-6-16,0 0-9 16,-13 2-12-16,-14 22-9 15,-17 11 5-15,-16 10-3 16,-6 8-5-16,-70 0-2 15,-17 4-4-15,-13-9-3 16,8-11-1-16,5-12-3 16,30-11-14-16,28-8-39 0,24-5-31 15,11-1-62 1,38-1-113-16</inkml:trace>
  <inkml:trace contextRef="#ctx0" brushRef="#br0" timeOffset="183913.9291">15652 12492 264 0,'-8'0'220'0,"3"0"-190"16,5 0 11-16,0 0-9 16,0 0-3-16,0-2 15 15,13-3 3-15,12-2-8 16,10 1-3-16,-5 1 1 16,-3 1-6-16,-2 2-7 0,-22-2-7 15,-3 4-5-15,0 0-6 16,0 0-3-16,0 26-1 15,-19 18 2-15,-30 13-1 16,5-3 0-16,17-13-3 16,18-14 0-16,9-12 0 15,17-15 0-15,62 0 0 16,24-11 0-16,15-13-4 16,-6-2-63-16,-28 1-120 15,-24-11-271-15</inkml:trace>
  <inkml:trace contextRef="#ctx0" brushRef="#br0" timeOffset="185547.9211">16765 12759 29 0,'-14'-8'148'16,"3"8"-9"-16,3 0-84 16,8-3-13-16,0 0 9 15,0 1-5-15,-6 0 14 16,-7-4 8-16,13 6-21 15,0-2-5-15,0-1-4 16,13 3 3-16,39 0-20 0,0 0-6 16,-6 0-3-16,6 0-10 15,-5 0-2-15,-20 0 0 16,0 0-2-16,6 0-16 16,-9 0-49-16,-5 0-47 15,1 5-84-15,-20 16-69 16</inkml:trace>
  <inkml:trace contextRef="#ctx0" brushRef="#br0" timeOffset="185735.7837">16797 12996 622 0,'0'0'46'0,"0"0"17"16,66 0 1-16,13 0-31 15,-8 5-25-15,-6-3-8 16,-18 4 0-16,-15-1-27 16,1 3-86-16,-33-8-181 15</inkml:trace>
  <inkml:trace contextRef="#ctx0" brushRef="#br0" timeOffset="186895.7944">18352 12455 277 0,'-14'0'83'0,"8"6"-68"16,-2-4 17-16,-3 2 1 15,3-2-7-15,8-2 4 16,0 0 8-16,0 0 13 16,0 0-3-16,0-3-8 15,47-20 5-15,37-5-1 16,22-2 0-16,3 8-5 16,-21 5-3-16,-23 11-6 15,-32 6-16-15,-28 0-11 16,-5 33 1-16,-13 21 3 0,-58 13-4 15,-22 9-3 1,-11-9 1-16,25-20-1 0,28-21-1 16,32-13-1-16,19-13-3 15,0 0-2-15,51 0-4 16,28 0 10-16,6 0 1 16,-14 0 0-16,-19 0 1 15,-25 12 0-15,-19 30 2 16,-8 13 3-16,-27 20-1 15,-52 5-3-15,-33-1-1 16,6-5-1-16,-3-24-2 16,24-20-2-16,25-18-10 15,19-10-23-15,25-2-22 16,16 0-22-16,0 0-39 16,52-17-105-16</inkml:trace>
  <inkml:trace contextRef="#ctx0" brushRef="#br0" timeOffset="187354.2996">19987 12175 407 0,'-30'0'82'0,"30"0"-30"15,-8 0-15-15,-3 0-19 16,-10 0-8-16,-7 9-1 16,-21 6 14-16,-5 10 1 15,-4 5-10-15,-10 12 3 16,-3 15 2-16,-8 11 3 15,3 19-9-15,16 4 3 16,14 5 3-16,21-14-1 16,25-22-11-16,0-23-5 15,57-22 3-15,22-15 2 0,11 0 13 16,3-33 10 0,-8-13-9-16,-31 7-2 15,-40 3-8-15,-14 4 0 0,-36 8-4 16,-62 5-7-16,-11 8-1 15,11 7-9-15,33 4-28 16,43 0-68-16,22 0-69 16,22-2-105-16</inkml:trace>
  <inkml:trace contextRef="#ctx0" brushRef="#br0" timeOffset="187676.0116">20533 12606 561 0,'0'0'97'0,"0"0"-23"15,60 2 6 1,19 2-47-16,0-4-22 0,-8 0-11 16,-6 0-3-16,1 0-67 15,-14 0-107 1,-25-15-284-16</inkml:trace>
  <inkml:trace contextRef="#ctx0" brushRef="#br0" timeOffset="189138.045">21738 12348 48 0,'0'-16'104'0,"0"5"-91"15,0 1 64-15,14 2 4 16,-6 1-16-16,-3 3-15 15,-5-1 4-15,0-1 11 16,0 4-15-16,0 0 3 0,0 2-3 16,0 0-13-16,0 0-13 15,-13 7-6-15,-15 35-12 16,-18 18 1-16,-25 20-1 16,-8 1-4-16,3-1-2 15,21-20 0-15,31-19 0 16,24-21-2-16,24-20-2 15,88-5-6-15,38-30 8 16,8-1 0-16,-8 2 1 16,-30 12 1-16,-41 10-6 15,-22 7-23-15,-16-1-49 16,-22 5-64-16,-19-9-81 0</inkml:trace>
  <inkml:trace contextRef="#ctx0" brushRef="#br0" timeOffset="189385.5874">22395 12269 335 0,'-8'-11'85'15,"-3"9"3"-15,8 2-12 16,-2 0-36-16,5 0-15 16,-6 13-11-16,-2 27 24 15,-5 15 12-15,-17 15-12 16,-3 10-6-16,-14 10-15 15,-4-1-2-15,-9-2-9 0,8-11-5 16,6-14-1 0,18-12-2-16,15-17-16 0,13-15-56 15,0-18-58-15,41-5-79 16,16-37-212-16</inkml:trace>
  <inkml:trace contextRef="#ctx0" brushRef="#br0" timeOffset="189715.7614">23186 12158 125 0,'0'-3'313'15,"0"3"-277"-15,0 0-5 16,0 0-12-16,0 5-10 16,-11 11 7-16,-11 12 30 15,-8 13 17-15,-5 6-18 16,2 18-5-16,-11 8-7 16,9 9-10-16,-9 7-9 15,-2 0-10-15,0 1-4 16,13-11 0-16,14-9-9 15,0-20-34-15,19-18-81 16,0-27-83-16,0-5-144 0</inkml:trace>
  <inkml:trace contextRef="#ctx0" brushRef="#br0" timeOffset="189978.0888">23011 12604 680 0,'0'-5'24'0,"52"5"18"16,27 0 14-16,6 0-5 15,-9 0-25-15,-27 22-12 16,-16 17-6-16,-33 11-3 0,0 11-1 16,-87 3-3-16,-31 1-1 15,-13-12 0-15,6-10-1 16,32-15-1-16,31-19-4 15,26-9-20-15,25 0-27 16,11-3-27-16,33-26-73 16,46-8-125-16</inkml:trace>
  <inkml:trace contextRef="#ctx0" brushRef="#br0" timeOffset="190479.7173">23788 12357 290 0,'-11'0'137'0,"11"0"-107"16,0 0 4-16,0 0-10 16,0 0 5-16,0-1 28 15,33-9 2-15,5 2-10 16,1 4-9-16,-12-3 0 15,0 6-8-15,-8 1-14 16,0 0 1-16,-5 0-1 16,-9 0-6-16,-5 0-7 15,9 0-2-15,-4 0 1 16,3 14-1-16,-2 9 2 16,-6 12-1-16,0 4 0 15,0 1-1-15,0-1-1 16,-6-8-2-16,6-12 0 15,25-12-4-15,62-7-12 16,30 0-22-16,33-3-69 0,-24-28-106 16,-17-7-273-16</inkml:trace>
  <inkml:trace contextRef="#ctx0" brushRef="#br0" timeOffset="195567.8116">14709 14030 510 0,'0'0'34'0,"0"0"20"16,-8 0 5-16,-25 0-30 16,6 4-8-16,-6 6 0 15,-16 5-3-15,-6 7 4 0,3 6-2 16,-2 9-5-16,10 0-1 16,22 0-8-16,17-4-4 15,5-11-2-15,33-5 2 16,32-2 9-16,28-2 5 15,0 0 5-15,-17 4 7 16,-30 14-6-16,-27 18-1 16,-19 15-7-16,-46 8-4 15,-44 2-7-15,-22-10-3 16,6-16 0-16,10-25-5 16,9-23-11-16,30 0-17 0,16-23-20 15,36-19-38 1,5-9-28-16,32-6-56 0,28 0-53 15</inkml:trace>
  <inkml:trace contextRef="#ctx0" brushRef="#br0" timeOffset="195813.5011">14602 14113 204 0,'33'-9'256'16,"38"-5"-253"-16,16-4 59 16,25-10-4-16,0 3-19 0,-9 4 13 15,-10 7 2-15,-22 6-15 16,-11 8-28-16,-14 0-5 16,-16 0-6-16,-2 0-17 15,-1 8-26-15,-13-2-45 16,-14 1-60-16,0 2-80 15</inkml:trace>
  <inkml:trace contextRef="#ctx0" brushRef="#br0" timeOffset="196339.3493">15797 13860 399 0,'0'-2'126'15,"0"2"-102"-15,0 0 21 16,0 11-15-16,0 17-3 16,-14 7 2-16,-5 13 3 15,-14 13 1-15,6 15 6 16,-11 14-13-16,-11 10-7 15,-9 12 0-15,-2-2-9 16,17-9-7-16,7-21-3 16,20-31-2-16,16-27-8 15,0-22-8-15,5-22 2 0,53-33 14 16,7-13-1-16,9-5 3 16,5 5-3-16,0 9 3 15,-8 12 1-15,8 4 2 16,-19 14 1-16,-3 10 7 15,-10 6 3-15,-20 13-4 16,-3 0 1-16,-10 17 2 16,-14 24 4-16,0 12 2 15,-19 17-3-15,-60 5-6 16,-14 4-8-16,-19-7-1 16,3-12 0-16,17-10-1 15,18-20 0-15,17-18-3 16,24-7-15-16,25-5-17 0,8-9-30 15,0-21-46-15,0-5-40 16,35-18-33-16</inkml:trace>
  <inkml:trace contextRef="#ctx0" brushRef="#br0" timeOffset="196879.8667">16792 13909 282 0,'-14'0'66'15,"14"0"-60"-15,0 0 17 16,0 0 2-16,0 0 13 16,-8 0 5-16,8 0-6 15,-5 0 4-15,5 0-2 16,0 0-8-16,0 0-7 16,0 0 2-16,0 0 2 15,13 0 4-15,20 0-3 16,5 0-3-16,3 0-4 15,-8 0-2-15,-14 0-2 0,0 0-9 16,-11 0-1-16,3 0-2 16,3 6 2-16,-6 6 1 15,3 4-2-15,-3-2-3 16,-8 5 0-16,0 6-2 16,0 4 0-16,-25 2 2 15,-10 4-1-15,-3 4 0 16,-9-2 2-16,15-3-4 15,26-12-1-15,6-9 0 16,6-13-2-16,54 0-1 16,11 0-4-16,2-8-4 15,4-14-35-15,-9-4-74 0,8-6-93 16</inkml:trace>
  <inkml:trace contextRef="#ctx0" brushRef="#br0" timeOffset="197389.8676">17904 14392 473 0,'0'-3'39'0,"9"3"25"16,48 0-25-16,11-3 17 15,27-4-7-15,12-3-17 16,-15 1 0-16,-7-1-13 16,-20 4-19-16,-26 5-2 15,-12-2-21-15,-14-3-42 16,-13 1-76-16,0 3-83 16</inkml:trace>
  <inkml:trace contextRef="#ctx0" brushRef="#br0" timeOffset="197577.7136">18068 14593 558 0,'0'0'180'0,"0"0"-150"16,35 8 15-16,36-7-25 15,3-1-11-15,8 0-9 16,-14 0-14-16,-5-3-71 15,-31-18-108-15,-10-12-339 16</inkml:trace>
  <inkml:trace contextRef="#ctx0" brushRef="#br0" timeOffset="198423.4433">19385 14195 33 0,'0'-2'242'0,"0"2"-190"16,-6 0 10-16,-7 0 3 16,2 0-18-16,-3 0-18 15,1 0-19-15,7 0-5 16,6 0 6-16,0 0 23 16,0-3 13-16,0-4 7 15,19-4-13-15,52-8-9 0,22-7 11 16,24-5-8-1,0 7-1-15,-16 4-2 0,-11 12-2 16,-30 8-11-16,-35 2-8 16,-25 35-7-16,-11 10-2 15,-71 11 3-15,-16 0-4 16,-6-5-1-16,14-9 0 16,44-18-1-16,24-10 0 15,22-15-2-15,14-1-4 16,51 0 5-16,28 0 2 15,-3 0 2-15,-22 22-1 16,-38 19 1-16,-30 18 5 16,-38 18-1-16,-85 8-3 15,-43-3-3-15,-9-17 0 0,23-24-5 16,34-28-15-16,45-13-27 16,62-17-43-16,11-27-33 15,65 1-69-15,44-5-30 16</inkml:trace>
  <inkml:trace contextRef="#ctx0" brushRef="#br0" timeOffset="199083.5587">20972 13915 235 0,'0'0'21'0,"0"-3"-12"15,0 0 21-15,0 1 39 16,0 0 10-16,0 2-24 15,0 0-4-15,0 0-16 16,0 0-12-16,0 0-8 16,0 0-4-16,0 0-2 15,0 0 6-15,0 0 11 16,0 0 1-16,0 0-6 16,0 0-3-16,-6 0-5 15,-26 4-1-15,-28 32-6 0,-19 10 6 16,-11 17 2-1,-11 13 1-15,5 12-1 0,23 8 4 16,15 1-2-16,42-7 6 16,16-21-7-16,41-23-13 15,79-26 1-15,30-20-1 16,11 0 0-16,-22-37-1 16,-22-7 1-16,-52 6 6 15,-65 6 4-15,-32 13-7 16,-132 14-4-16,-59 5-1 15,-31 0-19-15,69-12-57 16,100-29-205-16</inkml:trace>
  <inkml:trace contextRef="#ctx0" brushRef="#br0" timeOffset="203591.5903">14425 15998 121 0,'33'-21'120'15,"-19"4"-11"-15,-1 3 4 16,-5 1-41-16,3 4-27 16,-11 0-3-16,8 3-6 15,-2-2-1-15,-6 4 1 16,0 1-6-16,0-1-5 0,0 4-2 15,0 0-8-15,0 0 1 16,0 24-2 0,0 28 2-16,0 23 13 0,0 18-19 15,-25 7-2-15,-5 7 1 16,-13 1-7-16,10 1-2 16,-8-11 0-16,8-9-1 15,14-24-4-15,0-28-12 16,19-22-15-16,0-15-18 15,0-12 9-15,6-34-1 16,35-6-17-16,-3-4 17 16,0 5 21-16,-16 7 15 15,10 1 4-15,-7-2 1 16,-9 4 0-16,9 6 1 16,-6 7 1-16,0 5 5 0,14 1 14 15,19 7 11-15,8-3 6 16,13 0-3-16,-2 11-5 15,-5 5 14-15,-12 2-5 16,3 3-6-16,-19 33 1 16,-10 18-10-16,-23 11-7 15,-5 10-5-15,-24 4-6 16,-69 1-2-16,-13-5-2 16,-17-20-1-16,-13-21 0 15,16-20-3-15,8-14-4 16,35 0-14-16,23-7-10 15,40-16-18-15,14-11-59 0,22-3-58 16,63-13-161 0</inkml:trace>
  <inkml:trace contextRef="#ctx0" brushRef="#br0" timeOffset="204055.6838">15625 15954 275 0,'0'-3'102'16,"0"3"-50"-16,0-5-4 16,0 3 1-16,0-6-1 15,19-1 2-15,22 1 0 16,16-4-8-16,9-1-14 16,-6-3 7-16,0 6 5 15,-17 6-11-15,-29 4-10 16,-14 0-10-16,0 14 2 15,-38 32 2-15,-47 13-2 16,-16 16-8-16,-2-1-2 0,37-17 0 16,33-12 1-16,33-21 0 15,6-19-2-15,78-5 0 16,36-1 0-16,6-29 0 16,2 2-23-16,-33 3-36 15,-24 5-50-15,-19 13-104 16,-11-1-198-16</inkml:trace>
  <inkml:trace contextRef="#ctx0" brushRef="#br0" timeOffset="204445.6999">16549 16336 517 0,'19'0'47'15,"41"0"47"-15,17-8-28 16,10-5-30-16,-3 4-16 16,-10-1-7-16,-22 2-13 15,-25 5-15-15,-16 3-24 16,-11 0-39-16,0 0-96 15,0 7-181-15</inkml:trace>
  <inkml:trace contextRef="#ctx0" brushRef="#br0" timeOffset="204595.6273">16609 16634 714 0,'38'0'53'16,"28"0"19"-16,32 0-52 15,-14-11-20-15,4-7-8 16,-12-11-101-16,-10-12-181 16</inkml:trace>
  <inkml:trace contextRef="#ctx0" brushRef="#br0" timeOffset="205600.8974">18720 15512 67 0,'0'-13'51'16,"-3"5"-23"-16,3 0 48 15,0 4-24-15,0 3 19 16,-6-4 9-16,6 5-20 15,-5 0-8-15,5 0-20 16,-8 0-14-16,8 0-10 16,0 0-2-16,0 0 3 15,0 0 5-15,0-1 8 16,0 1 4-16,0-3 0 16,0 0-5-16,0-2-8 15,41-1-3-15,24-7 4 0,20-2 14 16,13-3-9-16,-19 3-2 15,-8 8 11-15,-19 5-8 16,-20 2-11-16,-13 0-3 16,-19 6-3-16,0 19 0 15,-19 14 1-15,-52 1-2 16,-13 6 1-16,-14 0-3 16,10-12 0-16,12-10 0 15,30-10 0-15,27-5-3 16,11-9-5-16,8 0 1 15,0 0-4-15,27 0 2 16,19 0 9-16,6 0 2 16,-6 0 2-16,-8 12 3 0,-18 11 1 15,-12 12 6-15,-8 16-2 16,-8 6-1-16,-58 4-8 16,-13-6-3-16,-11-6 0 15,11-18-2-15,8-15-7 16,6-14-3-16,16-2-8 15,5 0-23-15,25-2-8 16,16-9-16-16,3-1-45 16,0-8-67-16</inkml:trace>
  <inkml:trace contextRef="#ctx0" brushRef="#br0" timeOffset="206103.9012">20023 15401 322 0,'0'0'38'15,"-8"0"20"-15,-6 0-40 0,0 0 6 16,-5 8-3-16,-19 3 10 16,6 3 11-16,-7 1-10 15,-15 1-8-15,7 2 6 16,-4 7-7-16,-7 3-5 16,-2 7-4-16,-5 11-1 15,8 7 7-15,10 9-3 16,6-2 1-16,22-6-6 15,19-10-8-15,0-14-4 16,33-12 3-16,33-12-1 16,7-6 2-16,17-6 3 15,-5-20 1-15,-6-3 3 16,-41 7 0-16,-22 7-2 16,-16 0 2-16,-2 4 2 15,-69-2-13-15,-17 5 0 0,-10 8-7 16,8 0 0-16,25 0-18 15,18 0-20-15,28 11-10 16,19-1-66-16,0-5-73 16,0 1-103-16</inkml:trace>
  <inkml:trace contextRef="#ctx0" brushRef="#br0" timeOffset="206447.3937">20925 15534 195 0,'-38'9'254'16,"-8"17"-199"-16,-14 14 19 15,-19 7-28-15,-19 14-5 16,-44 16-10-16,-35 18-1 16,-22 14 3-16,-17 14 3 15,14 5-9-15,20-6-19 16,18-12-8-16,31-20-4 16,43-19-10-16,24-24-21 0,33-24-7 15,25-18 0-15,8-5-26 16,33-13-34-16,32-17-18 15,28-6-54-15</inkml:trace>
  <inkml:trace contextRef="#ctx0" brushRef="#br0" timeOffset="206793.6098">20023 16401 400 0,'-55'29'49'16,"23"-4"22"-16,21-8-22 16,11-8-17-16,0 0-4 15,43-5 15-15,26 2 20 16,-4 7-2-16,-13 4 3 15,-28 18-22-15,-24 12-16 16,-11 8-4-16,-81 11-14 16,-26-8-7-16,-7-12-1 15,21-16-6-15,31-23-19 16,26-7-20-16,37-22-17 0,10-26-60 16,5-4-23-1,60-4-16-15,25 2-57 0</inkml:trace>
  <inkml:trace contextRef="#ctx0" brushRef="#br0" timeOffset="207070.7419">20206 16318 231 0,'-19'4'180'15,"19"0"-124"-15,0-2 44 16,0 1-20-16,79-3-1 16,24 0-10-16,23 0-18 15,18 0-26-15,-8-9-21 16,-13-14-4-16,-22-7-74 15,-30-22-234-15</inkml:trace>
  <inkml:trace contextRef="#ctx0" brushRef="#br0" timeOffset="223833.4027">24636 15005 261 0,'-8'-3'44'15,"3"3"-32"-15,5 0 18 16,0-2-7-16,0 2 7 16,0-3 8-16,-8 3-1 15,8-2-8-15,-11 2 0 16,2-3-1-16,-4 3 3 16,-6-4-22-16,0 0 6 15,-9 4 5-15,1-7-8 16,-3 4 2-16,3-1 1 15,-6 1-1-15,0 1-6 16,-13-2-1-16,-6 4-2 0,-13 0-1 16,-6 0 2-16,-11 11-4 15,-8 17 1-15,6 6 0 16,5 11 2-16,0 4 3 16,21 6-1-16,12 1-2 15,10-2-3-15,17-3 1 16,14-8-3-16,5-10 1 15,0-9 0-15,14-13-1 16,37-11 0-16,20 0 1 16,22-33 3-16,11-24-1 15,16-15-1-15,5 1 1 16,-16 5-1-16,-22 15 2 16,-21 15-1-16,-28 15-1 0,-19 14 2 15,-19 7 2-15,0 0 1 16,0 0 0-16,0 0-2 15,0 0-2-15,0 26 2 16,-33 20 6-16,-13 22 2 16,-11 7-1-16,2 10-1 15,-2-1-4-15,10-3-1 16,4-4 0-16,16-12-3 16,13-10-3-16,9-12 0 15,5-7-2-15,0-14-5 16,0-9-13-16,30-13-42 15,35 0-66-15,22-8-75 0,-2-19-122 16</inkml:trace>
  <inkml:trace contextRef="#ctx0" brushRef="#br0" timeOffset="224185.5498">24964 15298 384 0,'0'0'86'16,"0"0"-51"-16,60 0 58 15,16 0-14-15,3-5-18 16,6-7-15-16,-12-1-19 16,-7 1-21-16,-20-4-6 15,-8-2-2-15,-11 2-45 16,6 2-150-16,-27 3-250 0</inkml:trace>
  <inkml:trace contextRef="#ctx0" brushRef="#br0" timeOffset="224589.2736">26057 14772 396 0,'0'0'39'0,"0"11"6"15,0 16 14-15,0 2-19 16,0 11-7-16,0 7 4 16,-14 11 0-16,3 11-6 15,-10 2-12-15,2 0-12 16,5 2-7-16,-5-6 0 15,13-8-8-15,6-5-31 0,0-21-91 16,0-15-84-16</inkml:trace>
  <inkml:trace contextRef="#ctx0" brushRef="#br0" timeOffset="224875.5537">26122 15285 26 0,'-19'-11'538'16,"19"1"-519"-16,0-6-5 16,25-5-2-16,29-6 13 15,6 3 7-15,-2 4 0 0,-7 10 8 16,-12 9 2 0,-4 1-9-16,-10 0-11 15,-6 31-3-15,-19 23-5 0,0 14 3 16,-52 17-9-16,-33 1-5 15,-18-8-3-15,10-15 0 16,19-17-7-16,17-27-11 16,24-14-25-16,20-5-26 15,13-12-28-15,46-28-122 16</inkml:trace>
  <inkml:trace contextRef="#ctx0" brushRef="#br0" timeOffset="225355.3176">26831 14814 140 0,'0'0'162'16,"0"0"-125"-16,0 0-5 16,0 0 22-16,0 0-5 0,11 0-5 15,8-4 3-15,-2 0-6 16,2 0-4-16,5-4-7 15,-2 0-2-15,3 3 2 16,-17 3-11-16,3-2-13 16,-11 4-2-16,0 0-2 15,0 0-1-15,0 15 0 16,0 20 3-16,-33 13 11 16,0-2 1-16,1 0-5 15,12-11-6-15,12-9-2 16,8-8-1-16,0-8-2 15,36-8 0-15,10-2 0 0,17 0-9 16,2 0-43-16,-5-8-91 16,-22-8-264-16</inkml:trace>
  <inkml:trace contextRef="#ctx0" brushRef="#br0" timeOffset="226044.5443">27524 15355 238 0,'0'-4'240'0,"0"4"-221"16,0 0 13-16,8 0 1 15,25-1 17-15,10-6-29 16,-2 1-9-16,-8-1-8 16,5 3-4-16,-16-2-1 15,-8 6-31-15,5 0-138 16</inkml:trace>
  <inkml:trace contextRef="#ctx0" brushRef="#br0" timeOffset="226396.9188">27546 15690 262 0,'24'0'358'16,"14"-2"-341"-16,11-4 52 15,17 2-49-15,-9-6-20 16,-16 1-13-16,-3-5-93 16,-38 0-245-16</inkml:trace>
  <inkml:trace contextRef="#ctx0" brushRef="#br0" timeOffset="229249.2315">28882 15148 171 0,'0'-2'213'0,"0"-3"-168"16,0-1 12-16,5-1-10 16,9-2-4-16,-1 0-2 15,-7-2-3-15,-6 3 4 16,0 4-7-16,0 1-4 0,0 2-6 15,0-3-6 1,0 1 0-16,-11 3 2 0,-22 0-15 16,-21 0-5-16,-12 15 0 15,-18 25 0-15,-9 21-1 16,14 11 2-16,3 7-2 16,21 3 0-16,25-8 0 15,22-17 0-15,8-19 0 16,0-20 0-16,33-18-2 15,51-3 2-15,36-44 0 16,8-24 0-16,6-11 0 16,-11-1 0-16,-25 10 0 15,-33 20 0-15,-24 23 2 16,-22 19-2-16,-19 11 1 0,0 15-1 16,-65 38 0-16,-14 17-1 15,0 5 1-15,35-3 0 16,30-10 0-16,14-12-2 15,0-12 1-15,52-16 0 16,19-15-4-16,27-7-13 16,14 0-23-16,5-33-45 15,3-10-73-15,-41-9-187 16</inkml:trace>
  <inkml:trace contextRef="#ctx0" brushRef="#br0" timeOffset="229715.7298">29656 14744 285 0,'-3'8'63'15,"3"-3"-59"-15,0-3 14 16,0-2-3-16,0 0 10 15,0 0 29-15,0 0 15 16,19 0-12-16,9 0-20 16,13 0 12-16,5-9-1 15,-2 0-11-15,-9 4 0 16,3 5-3-16,-13 0-10 16,-12 3-9-16,-4 30 9 15,-9 12-2-15,0 5-10 16,0-2-4-16,0-9-8 15,0-9-1-15,30-26-11 16,68-4-70-16,-3-55-188 0</inkml:trace>
  <inkml:trace contextRef="#ctx0" brushRef="#br0" timeOffset="242451.5917">23619 16346 208 0,'6'-5'63'16,"2"-3"-17"-16,6 3 5 16,-9 3-23-16,-5-2-6 15,8 4 41-15,-8 0-14 16,0 0-5-16,0 0-9 0,0 0-12 16,0 0-1-1,0 0-1-15,0 0-3 0,0 0 0 16,0 0-2-16,0 0-6 15,0 19-1-15,-8 18 13 16,-30 12-10-16,-3 4-10 16,16-4-2-16,4-9-2 15,21-15-4-15,0-14-3 16,21-11 1-16,50 0 8 16,14-6 0-16,8-15 0 15,-14 1 0-15,-8 1-1 16,-20 6-13-16,-10 3-47 0,-3 1-80 15,-10-1-107 1</inkml:trace>
  <inkml:trace contextRef="#ctx0" brushRef="#br0" timeOffset="242691.1502">24255 16284 274 0,'0'0'102'0,"0"0"-65"16,0 0 14-16,0 12 9 16,-14 20 14-16,-24 16-18 15,-14 6-14-15,-8 8-19 16,-5 4-6-16,-1-6-11 16,20-4-6-16,8-13-4 0,10-5-17 15,28-14-46-15,0-16-47 16,19-8-29-16,55-1-60 15</inkml:trace>
  <inkml:trace contextRef="#ctx0" brushRef="#br0" timeOffset="242983.2212">24366 16364 361 0,'-98'29'137'0,"57"-4"-128"16,17-7 4-16,24-10-13 16,0-3 1-16,41-5 3 15,21 0 45-15,-2 0 39 16,-8 8-23-16,-11 9-4 16,-3 9-19-16,-29 9-17 15,-9 8-12-15,-14 8-8 16,-60 1-5-16,-10-8-6 15,-6-14-22-15,16-17-29 16,28-13-13-16,19-8-25 16,27-29-83-16,0-11-72 15</inkml:trace>
  <inkml:trace contextRef="#ctx0" brushRef="#br0" timeOffset="243171.3112">24394 16322 153 0,'0'-9'326'16,"5"3"-294"-16,55 0 53 16,38-3-20-16,0 1-30 15,6 0-14-15,-6 3-16 16,-11 5-5-16,-16 0-3 16,0 0-7-16,-24 0-37 15,-6 8-124-15,-28 9-171 16</inkml:trace>
  <inkml:trace contextRef="#ctx0" brushRef="#br0" timeOffset="243553.2777">23358 17292 561 0,'8'0'41'0,"87"-18"8"16,50-12 15-16,46-12-23 15,24-7-2-15,14-1-9 16,-19 4-16-16,-38 13-12 16,-55 11-2-16,-43 9-16 15,-31 8-62-15,-15 2-96 16,-28 3-179-16</inkml:trace>
  <inkml:trace contextRef="#ctx0" brushRef="#br0" timeOffset="243905.4457">24058 17496 484 0,'-92'39'94'0,"34"-2"-57"0,12-5 5 16,27-12-32-1,19-10-8-15,0-5-2 0,11-5 6 16,43 2 56-16,-2 3 21 15,5 8-34-15,-24 13-17 16,-11 12-6-16,-22 18-15 16,0 3-7-16,-60 3-4 15,-5-15-1-15,5-17-23 16,27-23-35-16,14-7-56 16,19-22-66-16,0-22-131 15</inkml:trace>
  <inkml:trace contextRef="#ctx0" brushRef="#br0" timeOffset="244085.4022">24170 17368 601 0,'0'0'89'16,"8"0"-67"-16,69-3 20 15,34-4 11-15,1-6-40 16,5-4-13-16,-13-3-1 15,-11 2-20-15,5-8-102 16,-11-2-181-16</inkml:trace>
  <inkml:trace contextRef="#ctx0" brushRef="#br0" timeOffset="244316.4224">25795 16959 825 0,'27'0'24'0,"44"0"-24"16,8 3-11-16,14-3-118 15,-27 0-339-15</inkml:trace>
  <inkml:trace contextRef="#ctx0" brushRef="#br0" timeOffset="245157.2178">26687 16415 349 0,'-14'3'126'0,"14"-3"-89"15,0 0 2-15,6 0-13 16,54 0 42-16,-3-12-9 15,3 0-8-15,-8 11 5 16,-25 1-9-16,-13 0-24 16,-14 13-16-16,0 14 8 15,-14 10 0-15,-43-2-11 16,16-10-4-16,3-6-1 16,29-15-3-16,9-4 1 15,0 0-1-15,41 0 2 0,25-12 2 16,-9 8 1-16,-11 4 0 15,-24 2 0-15,-22 37 4 16,0 14 6-16,-46 12-2 16,-33-9-9-16,-9-12-1 15,23-13-18-15,19-26-38 16,27-5-30-16,19-5-33 16,8-23-127-16,57-3-114 15</inkml:trace>
  <inkml:trace contextRef="#ctx0" brushRef="#br0" timeOffset="245486.311">27780 16299 396 0,'-46'2'83'0,"2"25"-73"16,-5 13 27-16,-14 7 2 15,9 5 6-15,10 4-1 16,12-6-1-16,12-7-5 16,20-7-12-16,0-18-10 15,25-9-12-15,35-9 4 16,24 0 17-16,-4-4-7 16,-15-11-5-16,-19 7 13 15,-32 1-11-15,-14 6-10 16,0-1 12-16,-46-4-10 0,-28 1-7 15,9-3-28 1,13-3-20-16,33-5-19 0,19-4-59 16,0 3-103-16,51-3-178 15</inkml:trace>
  <inkml:trace contextRef="#ctx0" brushRef="#br0" timeOffset="245773.0203">26580 17185 378 0,'-30'25'152'16,"30"0"-80"-16,11-10 4 15,68-7-10-15,47-8 2 16,43 0-22-16,22-16-19 16,19-19-6-16,-14 4-3 15,-13-3-14-15,-47 12-4 16,-49 8-22-16,-21 6-97 16,-39 1-160-16</inkml:trace>
  <inkml:trace contextRef="#ctx0" brushRef="#br0" timeOffset="246327.168">27300 17581 561 0,'-65'35'28'16,"13"1"21"-16,14 0-4 0,5-2-22 15,25-6-12 1,8-9-2-16,0 4 4 0,27-5 29 16,20 3 17-16,-9 1-3 15,-11 2-20-15,-19 11-11 16,-8 7-5-16,-16 9-12 16,-66-4-7-16,-5-7-1 15,-11-21-5-15,19-19-23 16,27-6-33-16,27-40-65 15,25-11-70-15,30-8-89 16</inkml:trace>
  <inkml:trace contextRef="#ctx0" brushRef="#br0" timeOffset="246485.1931">27284 17657 662 0,'0'0'72'16,"38"11"14"-16,22 2-4 15,11-6-53-15,22-7-26 16,18 0-3-16,-7-3-25 16,13-30-134-16,-32-12-254 15</inkml:trace>
  <inkml:trace contextRef="#ctx0" brushRef="#br0" timeOffset="247137.0009">28364 17055 107 0,'0'-6'232'0,"0"6"-180"15,0 0 11-15,0 0-6 16,5-2 8-16,36-4 11 15,3-1-13-15,10-1-11 16,-2 0-17-16,-6 3-12 16,-7 0-14-16,-12 2-9 15,-3 3-9-15,-16 0-62 16,12 0-125-16,-20 0-245 16</inkml:trace>
  <inkml:trace contextRef="#ctx0" brushRef="#br0" timeOffset="247303.1943">28546 17334 416 0,'-13'3'421'0,"13"2"-413"16,41-2-5-16,30 2-3 15,16-5-3-15,-3 0-135 16,-32-20-301-16</inkml:trace>
  <inkml:trace contextRef="#ctx0" brushRef="#br0" timeOffset="257145.2624">30414 16418 216 0,'0'-3'263'0,"0"3"-252"15,0 0 24-15,0 0-8 16,0-2-11-16,0-3 2 15,0-2 16-15,-5 0 0 16,-17-1-5-16,-16-2-6 16,5-2 1-16,-5 5-7 15,-9 7-7-15,-13 0-7 16,-10 6-3-16,-4 24-1 16,-2 13 1-16,10 5 0 15,14 5 0-15,17-2 0 16,24-3-2-16,11-9 1 0,0-10 0 15,19-12-1 1,38-13 2-16,17-4 0 0,16-17 2 16,11-28 2-16,8-11-3 15,-8-5 0-15,-11 5 0 16,-17 8 1-16,-29 19-2 16,-25 10 3-16,-16 18 6 15,-3 1 10-15,0 13-4 16,-14 30-8-16,-38 21 1 15,-16 9-3-15,-3 4-1 16,14-2-2-16,-3-6-2 16,8-3 0-16,11-13 0 0,9-9-1 15,26-9-13 1,-2-9-48-16,8-8-65 0,0-4-112 16</inkml:trace>
  <inkml:trace contextRef="#ctx0" brushRef="#br0" timeOffset="257338.8945">29536 17372 478 0,'-5'1'195'0,"5"-1"-167"16,65 0-3-16,47 0 18 15,30-15 4-15,5-16-29 16,-11-15-7-16,-10 0-8 15,-28-4-3-15,-27 3-14 0,-11 8-79 16,-14 17-131-16</inkml:trace>
  <inkml:trace contextRef="#ctx0" brushRef="#br0" timeOffset="257677.075">29839 17666 361 0,'-52'40'108'16,"6"4"-87"-16,18 7 42 15,20-7-26-15,3-10-16 16,5-11-9-16,0-6 6 15,0-5 20-15,32 4 18 16,-10 3 9-16,3 3-21 16,-17 9-6-16,-8 13-6 15,0 6-20-15,-33 0-10 16,-21-8-2-16,-4-14-13 16,4-18-34-16,16-10-39 15,24-16-26-15,14-25-104 16,6-5-149-16</inkml:trace>
  <inkml:trace contextRef="#ctx0" brushRef="#br0" timeOffset="257873.0242">29863 17716 685 0,'0'0'30'16,"41"-2"-12"-16,68-16 34 15,30-7-7-15,0-7-33 16,-16 0-10-16,-30-1-2 16,-28 4-19-16,-18 1-85 0,-15 6-89 15,-32 5-305 1</inkml:trace>
  <inkml:trace contextRef="#ctx0" brushRef="#br0" timeOffset="258254.9896">30913 17113 171 0,'0'0'405'0,"0"-3"-372"15,33-8 15-15,38-4 14 16,8-8-30-16,0 3-20 0,-19 3-12 16,-17 4 0-1,-23 5-27-15,-4 8-77 0,-16 0-99 16</inkml:trace>
  <inkml:trace contextRef="#ctx0" brushRef="#br0" timeOffset="258426.8826">31030 17420 636 0,'0'0'189'16,"0"0"-178"-16,60-7 5 16,25-20-16-16,-1-5-2 15,-10-3-105-15,-9 0-141 16,-37 6-242-16</inkml:trace>
  <inkml:trace contextRef="#ctx0" brushRef="#br0" timeOffset="258958.923">32268 17037 447 0,'-43'0'90'15,"7"0"-19"-15,-13 5-14 16,-11 16-38-16,-19 11 0 16,-6 11-2-16,-2 12 9 15,3 16-2-15,13 2 16 16,19-4-11-16,25-16-13 16,21-16-11-16,6-16-4 15,0-18-1-15,66-3 0 16,24-25 1-16,16-28-1 15,11-13-1-15,-8 1 1 0,-27 12 0 16,-25 18 0-16,-29 22 1 16,-28 13 1-16,0 11 7 15,-41 39 5-15,-25 16-9 16,6 8 0-16,28-12-2 16,13-15-2-16,19-12-1 15,0-13 0-15,8-15-3 16,52-7-8-16,24-12-18 15,9-29-80-15,-3-10-87 16,-16-9-189-16</inkml:trace>
  <inkml:trace contextRef="#ctx0" brushRef="#br0" timeOffset="259747.1534">32544 16822 272 0,'0'-3'93'16,"0"3"-38"-16,0 0-12 15,0 0-18-15,0 0-2 16,-6-2 7-16,-2 2 8 0,8 0-1 15,0 0-5-15,0 0 0 16,0 0-8-16,0 0-7 16,-6 0-4-16,6 0 1 15,-5 0-3-15,5 0-1 16,-3 0-3-16,3 0-1 16,0 0 2-16,-11 0-1 15,11 0-1-15,0 0 2 16,0 0 7-16,0 0-3 15,-5 0 3-15,5 0 1 16,0 0-4-16,0 0-5 16,0 0-3-16,0 0-3 0,0 0 1 15,0 0-2 1,0 0 0-16,0 5 1 0,0 6 1 16,0 8 1-16,0-2 2 15,-14 5 0-15,6 2-1 16,-11-7-1-16,11-5-3 15,2-8 1-15,6-4-1 16,0 0 0-16,0 0 0 16,0 0 0-16,0 0 2 15,0 0 1-15,0 0-2 16,0 0 0-16,-5 0-1 16,5 0 0-16,0 0 0 15,0 7 0-15,0 0 0 16,-5-1 0-16,5 3 0 15,-3-2 1-15,3 0-1 0,-6 1 0 16,1 1 0-16,2-1 0 16,3-4 1-16,0-4 0 15,0 0 0-15,0 0 1 16,0 0 0-16,0 0 2 16,0 0 0-16,0 0 1 15,0 0 0-15,0 0 0 16,0 0-2-16,0 0 0 15,0 0-2-15,0 0 0 16,0 0 0-16,0 0-1 16,-11 0-8-16,11-4-66 15,0-21-108-15,28-11-166 0</inkml:trace>
  <inkml:trace contextRef="#ctx0" brushRef="#br0" timeOffset="260534.9796">32159 16663 281 0,'-14'4'56'0,"14"3"-9"16,0-6-8-16,-5 3-22 15,5-2 2-15,-3-1 15 16,3 4 11-16,0-5-8 16,0 2-11-16,0-2-12 0,0 0 1 15,0 0 1-15,33 0 9 16,8 0 3-16,11-2-8 16,-14-10 4-16,-5 3-1 15,-6 3-1-15,-8 4-8 16,-5 0-5-16,-1-1-1 15,6 3-2-15,-5 0-3 16,5 0 1-16,0 0 0 16,-11 0-1-16,11 0-1 15,-19 0 2-15,11 0 1 16,-8 0 1-16,2 5-1 16,1 3-1-16,-6 0-1 15,3-1 0-15,-3 1-1 16,5-1 0-16,-5 8 0 15,0-1-1-15,0 4 2 0,0 2 0 16,0 3 0-16,-14-2-2 16,-5 3-1-16,0-3 1 15,0 0-1-15,3-5 2 16,0 3 0-16,2-7 0 16,11 7-1-16,-8-3 0 15,3-3 0-15,3 0-1 16,5-9 1-16,0 0-1 15,0-4 1-15,0 0 3 16,0 0 6-16,0 2 2 16,46-2 6-16,19 0 8 15,20 0-13-15,13 0-6 0,8-10-5 16,-2-12-2-16,13-11-2 16,3-20-61-16,-22-24-342 15</inkml:trace>
  <inkml:trace contextRef="#ctx0" brushRef="#br0" timeOffset="288444.5437">27336 6758 124 0,'0'-1'158'0,"0"-2"-139"16,-6 0 26-16,-2 3 12 15,0-3-16-15,-3-2-5 16,3-2 19-16,-3 0-13 16,-3 0-1-16,6-3-13 15,-6 5 0-15,4-2-4 0,1 5-6 16,-4 2 11-1,2 0-7-15,-25 5-6 0,-15 36 1 16,-26 21-14-16,4 26 1 16,2 18 1-16,5 24-2 15,20 11-1-15,24 2 0 16,3-11-2-16,19-22 0 16,0-25-2-16,36-21-2 15,21-21-12-15,-5-11-38 16,2-18-45-16,9-2-56 15,-41-6-70-15</inkml:trace>
  <inkml:trace contextRef="#ctx0" brushRef="#br0" timeOffset="288834.0635">27308 7153 190 0,'-8'0'244'15,"-3"0"-235"-15,11 0 11 16,0 8 18-16,6 10 3 16,27 7-22-16,-1 4 5 15,9 11 1-15,6 2-5 16,-15 8-1-16,1 3 4 16,0 2-15-16,-20 5-6 15,-2-4-2-15,-11-2 0 16,0-2-2-16,0-12-22 15,8-10-80-15,11-16-70 0,-19-14-116 16</inkml:trace>
  <inkml:trace contextRef="#ctx0" brushRef="#br0" timeOffset="289082.564">27723 7276 207 0,'-33'0'307'16,"0"0"-301"-16,17 13 35 16,-3 16 10-16,-6 8-10 15,-13 7-25-15,-8 12 0 16,-14 6 11-16,0 5-12 16,-3-2-10-16,9-7-4 15,21-13-1-15,6-7-2 0,16-8-8 16,11-13-30-16,0-13-46 15,11-4-49-15,43-4-20 16</inkml:trace>
  <inkml:trace contextRef="#ctx0" brushRef="#br0" timeOffset="289366.7284">27821 7414 37 0,'0'0'246'16,"0"0"-203"-16,38 0 56 15,14-4-34-15,8-11-17 16,19 3 15-16,-16 1-16 15,0 1-15-15,-12 7-19 16,-26-1-11-16,2 4-2 16,-13 0-15-16,10 0-53 15,-5 0-142-15</inkml:trace>
  <inkml:trace contextRef="#ctx0" brushRef="#br0" timeOffset="289764.653">28481 7078 186 0,'0'0'156'15,"0"-4"-149"-15,0 4 32 16,8-4 7-16,25-5 1 15,5 1 1-15,8 1 0 16,-7 0-1-16,-4 7-8 16,3 0-5-16,-13 0-15 0,-12 15-8 15,-13 21-3-15,0 14 0 16,-32 24 0-16,-47 8-3 16,-6 6-2-16,14 1-3 15,17-16 0-15,24-12 0 16,30-18 0-16,0-17 0 15,10-11 0-15,50-15-2 16,6 0 2-16,13 0 0 16,-8-23-2-16,-11 1-3 15,-8 0-13-15,-20-4-25 16,9 5-57-16,-16 1-139 16</inkml:trace>
  <inkml:trace contextRef="#ctx0" brushRef="#br0" timeOffset="290102.5101">28985 6761 363 0,'-5'0'59'16,"5"23"-46"-16,0 7 47 0,19 7-5 15,22 10-3-15,-3 8-18 16,0 15 5-16,-11 14-8 16,-21 18-4-16,-6 7-6 15,-19 11-15-15,-47-1-5 16,-10-5-1-16,8-9 0 15,2-17-10-15,28-28-39 16,19-27-74-16,19-33-77 16,0-5-148-16</inkml:trace>
  <inkml:trace contextRef="#ctx0" brushRef="#br0" timeOffset="290604.7047">29405 6696 114 0,'0'0'139'15,"0"-4"-122"-15,0 4 37 16,0-2-6-16,8 2-7 16,-8 0-2-16,11 0-5 15,8-2-5-15,14-7 23 16,13 0-17-16,1 0 5 15,-1-2-8-15,-5 3-7 16,-3 4-1-16,-10 1-2 16,-9 0-3-16,-6 3-7 15,-7-3-6-15,-6 3-3 16,0 0-1-16,0 32 5 16,-28 10 7-16,-29 12-9 15,3 1-4-15,21-2-1 0,22-5 1 16,11-10 1-1,0-12 2-15,65-12-4 0,15-12 0 16,15-2-19-16,17-2-85 16,-44-25-250-16</inkml:trace>
  <inkml:trace contextRef="#ctx0" brushRef="#br0" timeOffset="292552.8739">26602 8252 257 0,'-8'0'128'16,"8"0"-119"-16,0 0 29 15,27 0 11-15,66 0 13 16,71-4-7-16,51-12 8 16,74-12-2-16,71-4 2 15,38-2-1-15,17 3-12 16,-50 6-28-16,-84 11-12 16,-104 6-10-16,-79 8-2 15,-49 0-20-15,-38 0-91 16,-11 0-170-16</inkml:trace>
  <inkml:trace contextRef="#ctx0" brushRef="#br0" timeOffset="296334.6298">27428 8647 88 0,'17'-9'116'0,"-9"0"-92"0,6 0 26 16,-1-3-9-16,-7 5-3 16,-1 3 13-16,-5-2 0 15,0 5-8-15,0 1-5 16,0-4-8-16,0 2-5 16,0-3 0-16,0 1 3 15,0-2-5-15,0-1-4 16,0 0-2-16,-5 2-7 15,-9-1 4-15,-5 5 1 16,-8-3-8-16,-3 4-1 16,-6 0-6-16,4 0 1 0,-1 0 1 15,-11 11-2 1,9 11 0-16,-3 5 0 0,10 12 0 16,-2 6 0-16,17 1 0 15,10-4 0-15,3-8 0 16,0-9 0-16,0-10 0 15,27-8 0-15,14-7 0 16,3 0 2-16,10-15 7 16,6-21-6-16,6 0-1 15,-9-3-1-15,-16 2-1 16,-11 7 2-16,-3 5-2 16,-13 6 0-16,-9 11 0 15,1 5 2-15,-6 3-2 16,0 0 1-16,0 0 3 0,0 0-3 15,0 0 0-15,0 11 2 16,-17 21-2-16,-10 10-1 16,8 10 0-16,-3 6 1 15,-8 6 0-15,3 0 1 16,5 1-1-16,3-6-1 16,8-7 0-16,8-15-1 15,3-16-1-15,0-6-16 16,0-15-40-16,28 0-54 15,18-29-19-15,14-8-45 16,3 0-88-16</inkml:trace>
  <inkml:trace contextRef="#ctx0" brushRef="#br0" timeOffset="296656.4451">28096 8550 312 0,'-8'0'177'0,"3"0"-161"15,5 0 9-15,0 0-16 16,-3 0-6-16,-8 5 8 16,-8 22 23-16,-3 13 1 15,-16 10 1-15,-8 19-3 0,-6 10-5 16,-13 7-8-1,-1 11-9-15,1 1-5 0,10-6-1 16,11-9-4-16,17-13-1 16,14-17 0-16,13-21-3 15,0-17-15-15,0-15-45 16,40 0-54-16,20-32-10 16,17-8-32-16,2-7-116 15</inkml:trace>
  <inkml:trace contextRef="#ctx0" brushRef="#br0" timeOffset="296950.9694">28096 9023 371 0,'-68'2'142'16,"11"24"-140"-16,30 1 17 15,8-4-16-15,13-3-3 16,6-10 1-16,0-5-1 15,30-5 27-15,11 0 40 16,5 2-8-16,-2 6-9 16,-17 12-12-16,-13 8-10 15,-14 18-7-15,0 12-3 16,-52 0-9-16,-13 0-8 16,-1-19-1-16,15-19-5 0,4-18-30 15,28-2-22 1,5-25-25-16,14-21-44 0,20-12-18 15,45 3-25-15</inkml:trace>
  <inkml:trace contextRef="#ctx0" brushRef="#br0" timeOffset="297063.4527">28096 9023 153 0</inkml:trace>
  <inkml:trace contextRef="#ctx0" brushRef="#br0" timeOffset="297153.3198">28096 9023 153 0,'164'-120'404'0,"-164"120"-392"0,57 0 58 16,36 0 0-16,5-7-33 15,0-2-4-15,0-6-12 0,-32 2-21 16,-6 1-2 0,-3 2-47-16,-35-3-134 0</inkml:trace>
  <inkml:trace contextRef="#ctx0" brushRef="#br0" timeOffset="298646.6927">29961 8051 231 0,'-10'0'80'0,"10"0"-50"15,0 0 26-15,0 0-7 16,0 0 0-16,10 0 22 15,37 0 5-15,13-2-16 16,5-14-8-16,6 0-11 16,-16 5-10-16,-4 1-13 15,-18 2-16-15,0 1-2 16,0-4-10-16,-1 2-66 0,-26-2-158 16</inkml:trace>
  <inkml:trace contextRef="#ctx0" brushRef="#br0" timeOffset="299268.4656">31128 6754 525 0,'-51'0'10'16,"10"3"3"-16,-11 32 9 15,-11 12-18-15,14 17-2 16,-3 14-1-16,1 21 1 15,12 15 8-15,12 0 8 16,22-10 2-16,5-14-3 0,5-28-12 16,47-15-4-1,0-17-1-15,2-13-1 0,-2-12-18 16,5-5-78-16,-10 0-81 16</inkml:trace>
  <inkml:trace contextRef="#ctx0" brushRef="#br0" timeOffset="299726.651">31202 7030 224 0,'0'0'117'0,"0"-3"-72"0,0 3 3 15,0 0-27-15,0 0-9 16,0 5 22-16,11 13 11 16,11 6 1-16,2 9-15 15,4 0-5-15,-17 6-9 16,-3-1-15-16,5-4-2 15,-7-2 0-15,2-7-12 16,6-6-58-16,-3-9-76 16,-3-10-86-16</inkml:trace>
  <inkml:trace contextRef="#ctx0" brushRef="#br0" timeOffset="299958.501">31698 6967 127 0,'-24'0'270'16,"-3"0"-229"-16,-6 19 6 16,-5 18 8-16,-3 12-6 15,-17 11-20-15,12 15-5 16,-6 2-2-16,-2 9-14 16,2-10-5-16,14-5-2 15,5-11-1-15,11-16-1 16,22-11-6-16,0-11-34 15,0-13-70-15,28-9-58 16,29-1-173-16</inkml:trace>
  <inkml:trace contextRef="#ctx0" brushRef="#br0" timeOffset="300258.8975">31666 7427 324 0,'-6'0'63'0,"6"0"-29"0,0 0 45 16,27-2-11-16,20-11-17 15,15 0-13-15,-7 2-12 16,8-1-14-16,-14 4-11 16,3 5-1-16,-6 0-13 15,6 3-46-15,-14 0-75 16,-11 0-72-16</inkml:trace>
  <inkml:trace contextRef="#ctx0" brushRef="#br0" timeOffset="300844.624">32454 7060 335 0,'0'-6'86'0,"32"2"-59"16,12-3 41-16,-3-1-38 15,-22 3-4-15,3-1-4 16,-22 6 7-16,0 0-2 16,0 0-13-16,0 8-5 15,0 17-1-15,0 3-2 16,-14-6-4-16,0-3-1 16,9-5-1-16,5-1 1 0,0 1-2 15,0-6 1-15,0 1 0 16,0-3 1-16,0 11-1 15,0-3 0-15,0 3 2 16,0 6-2-16,0-7 0 16,0 3 2-16,0-3-2 15,0-3 1-15,0 2 0 16,0-4 2-16,0-3-3 16,0-7 0-16,0-1 0 15,0 2 1-15,0 6-1 16,0 10 1-16,0 4-1 15,-8 6 1-15,2-2-1 16,-7-1 0-16,5-1 1 0,2-3-2 16,6-5 2-1,0-4-1-15,0-5 0 0,0-7 0 16,33 0 2-16,-6 0 3 16,6 0-1-16,5-5-2 15,0-10-1-15,9 0-1 16,-7-2-4-16,-1-3-14 15,2-1-11-15,2 4-49 16,-2 4-45-16,-8 8-23 16</inkml:trace>
  <inkml:trace contextRef="#ctx0" brushRef="#br0" timeOffset="301255.978">33122 6725 12 0,'-14'-11'424'0,"9"9"-406"0,5 2-6 15,0 0 18-15,32 2 26 16,12 20-14-16,2 11-6 16,-8 14 6-16,-10 10-10 15,-15 11-5-15,-13 11-11 16,0 14-2-16,-13 11-3 15,-34 6-6-15,-18 4-4 16,-6-12-1-16,14-12-2 16,10-20-6-16,20-25-30 15,13-28-39-15,14-17-62 16,0-15-69-16</inkml:trace>
  <inkml:trace contextRef="#ctx0" brushRef="#br0" timeOffset="301698.7884">33285 6607 229 0,'-13'0'111'0,"13"0"-88"16,0 0-2-16,0 0 17 16,27 0 13-16,11 0-11 15,3-1 14-15,-3-5-8 16,8 2 1-16,-7 0-12 15,-12 4-14-15,-22 0-10 16,-5 4-5-16,0 28 3 16,0 15 0-16,-32 7-5 15,-1-1-3-15,8-9-1 16,25-10 0-16,0-11 0 16,58-15-2-16,40-8 1 15,0 0 0-15,8 0-6 0,-21-5-16 16,-28 5-35-16,-30 0-69 15,-27 20-93-15</inkml:trace>
  <inkml:trace contextRef="#ctx0" brushRef="#br0" timeOffset="302044.5364">31442 8319 324 0,'27'-2'141'16,"77"-19"-80"-16,54-3 61 16,27-5-64-16,31 0-1 15,13 0 1-15,-6 1-6 16,-26 3-27-16,-34 5-22 16,-37 10-3-16,-17 0-31 0,-3 3-86 15,-40-3-127-15</inkml:trace>
  <inkml:trace contextRef="#ctx0" brushRef="#br0" timeOffset="305514.4381">31358 8743 166 0,'-6'0'165'0,"-2"0"-146"16,8 0-1-16,0 0-5 0,0 0 5 15,0 0 2-15,0 0 16 16,0 0 6-16,0 0-13 16,0 0-6-16,0-2 1 15,0-3 3-15,0-5-3 16,22-3 6-16,35-4-8 16,-3-3-1-16,17-2 5 15,-5 4 10-15,-20 7-2 16,-19 8-10-16,-16 3-11 15,-11 0-5-15,0 21 1 16,-32 27-2-16,-34 17-2 16,-10-4-3-16,10-11-2 15,31-17-2-15,21-18 1 0,14-15 1 16,0 0-2 0,8 0 2-16,33-6 0 0,17 0 0 15,-20 6 3-15,-16 0-1 16,-22 34 3-16,0 23-1 15,-55 20-1-15,-35 6-3 16,-8-7-1-16,19-22-13 16,24-26-42-16,31-23-13 15,24-5-22-15,5-28-60 16,69-20-34-16,16-4-59 16</inkml:trace>
  <inkml:trace contextRef="#ctx0" brushRef="#br0" timeOffset="305868.2897">32295 8613 393 0,'-46'0'12'15,"22"0"-10"-15,-9 16 9 16,-14 9 9-16,-4 6 9 15,-9 13 13-15,0 5 10 16,0 7 2-16,8-3-19 16,22-6-12-16,27-11-6 15,3-14-6-15,3-12 0 16,62-10 4-16,17 0 7 0,0-8-4 16,-6-12-5-16,-24 5 0 15,-36 2-8-15,-16 4 2 16,0 3 3-16,-54 2-10 15,-11 4-2-15,5 0-7 16,27 0-22-16,19 0-35 16,14-3-55-16,8-10-73 15,52-6-198-15</inkml:trace>
  <inkml:trace contextRef="#ctx0" brushRef="#br0" timeOffset="306092.7648">32944 8556 476 0,'-46'23'66'0,"8"27"-53"16,-17 12 52-16,-16 12-29 16,-32 16-21-16,-28 14-12 15,-14 8 5-15,-13 6-5 16,22-9-3-16,38-10-1 15,38-21-16-15,41-20-74 16,19-19-59-16,0-22-74 16</inkml:trace>
  <inkml:trace contextRef="#ctx0" brushRef="#br0" timeOffset="306362.7529">32650 9284 139 0,'-85'36'348'16,"-2"6"-337"-16,41 2 34 15,8-15-23-15,24-11-21 16,14-14-1-16,0-4 0 16,14 0 13-16,27 0 33 15,-3 0 3-15,-11 0-6 16,-8 14-1-16,-19 22-23 15,0 20-7-15,-46 6-6 16,-33-3-6-16,0-13-36 0,21-19-69 16,17-25-60-16,22-2-103 15</inkml:trace>
  <inkml:trace contextRef="#ctx0" brushRef="#br0" timeOffset="306512.616">32775 9121 303 0,'25'-8'258'16,"8"8"-203"-16,13 0 53 16,14 0-76-16,-14 0-29 15,12 0-3-15,2 0-50 16,10 0-86-16,-4-8-138 0</inkml:trace>
  <inkml:trace contextRef="#ctx0" brushRef="#br0" timeOffset="327088.5743">26281 10364 61 0,'0'-8'99'16,"0"1"-58"-16,0 0-7 0,0-1-22 15,0 1-9-15,0-1 0 16,0 5 1-16,0-1 19 16,0-1 12-16,0 0 2 15,0 0-9-15,0 3-9 16,0-1 0-16,0 0 26 16,0 1 0-16,0 2-2 15,-9-3-4-15,9 3-8 16,-13 0-1-16,7-1-7 15,1 1-4-15,-9 0 1 16,-5 0-7-16,-8 27-6 16,-11 16-2-16,-9 14-1 15,1 9 2-15,5 13 0 16,3 9 3-16,5-4-5 16,9-12-2-16,21-13-2 0,3-20 1 15,0-8-1-15,0-13-3 16,22-8-4-16,24-10-24 15,11 0-33-15,22-4-51 16,-13-16-98-16</inkml:trace>
  <inkml:trace contextRef="#ctx0" brushRef="#br0" timeOffset="327426.3387">26548 10506 295 0,'-19'0'52'0,"19"0"-23"16,0 0 29-16,0 15-6 15,0 3-16-15,0 0 10 16,32 11-7-16,-4 0-3 16,-1 3-14-16,3 3 7 15,-3 3-15-15,0-5-11 16,-2 1-2-16,2-4 0 0,-8-11-1 16,0-2-6-16,0-9-46 15,14-8-82-15,-6 0-67 16</inkml:trace>
  <inkml:trace contextRef="#ctx0" brushRef="#br0" timeOffset="327672.1285">26976 10590 337 0,'-27'0'120'0,"13"0"-81"15,-11 10 16-15,-7 18-11 16,-15 3-10-16,-7 10 0 16,-12 1-13-16,-5 3-9 15,11-5-8-15,14-6-2 16,8-14-2-16,30-5-3 16,8-11-21-16,0-4-43 15,27 0-85-15,47-6-95 16</inkml:trace>
  <inkml:trace contextRef="#ctx0" brushRef="#br0" timeOffset="327980.2887">27243 10630 272 0,'-14'6'36'0,"1"2"4"16,13-5 16-16,0 0-17 16,0-3 7-16,46 0 2 15,6 0-2-15,2-6 3 16,4-3 0-16,-6 2-21 15,-6 0-23-15,-11-5-5 0,3 3-3 16,1-1-28-16,-7-2-103 16,-4-3-174-16</inkml:trace>
  <inkml:trace contextRef="#ctx0" brushRef="#br0" timeOffset="328369.6072">27832 10345 231 0,'0'0'110'0,"0"0"-94"0,0 0 34 16,27 0 7-16,20 0-8 15,-4 0 14-15,12 0 2 16,-23 0-15-16,-4 8-29 16,-23 3-15-16,-5 11 2 15,0 11 0-15,-46 15-4 16,-39 6-1-16,-2 9-2 16,-3 0-1-16,25-3 0 15,32-9 0-15,27-12 1 16,6-12-1-16,20-10-1 0,37-12 0 15,22-5 1 1,0 0-3-16,0 0-2 0,0-7-16 16,-16-14-30-16,5 2-75 15,-22-4-71-15</inkml:trace>
  <inkml:trace contextRef="#ctx0" brushRef="#br0" timeOffset="328656.2525">28298 10270 426 0,'-13'0'61'0,"13"0"-15"16,0 0 4-16,0 3-6 0,13 13-7 15,20 11-15-15,-6 4 18 16,6 14-22-16,-14 10 14 15,-19 5-10-15,0 13-6 16,0-1-10-16,-33 3-1 16,-13-7-3-16,0-10-2 15,-1-8 0-15,23-10-5 16,5-10-27-16,19-11-54 16,0-15-72-16,0-4-94 15</inkml:trace>
  <inkml:trace contextRef="#ctx0" brushRef="#br0" timeOffset="329105.3546">28743 10060 215 0,'0'0'65'0,"-6"0"-54"0,1 0 29 16,-3 4 13-16,8 0-14 15,0 2-4-15,0 1 9 16,0-1-5-16,27-4 5 15,11-1-9-15,3-1 7 16,-3 5-21-16,-11-5-6 16,-16 0-2-16,-11 3-8 15,0 9-2-15,0 7 4 16,-19 12-1-16,-41 10-3 16,3-4-2-16,5-2 1 15,30-11-2-15,22-5 0 16,0-10-2-16,66-7 2 0,21-2-2 15,11 0-1 1,0 0-16-16,-27-8-44 0,-11 7-48 16,-35 1-74-16</inkml:trace>
  <inkml:trace contextRef="#ctx0" brushRef="#br0" timeOffset="329622.0239">26169 11543 292 0,'0'0'31'0,"0"0"-15"16,0-1-8-16,0 1-6 16,0 0 2-16,0-3 10 15,0 3 27-15,0 0 13 16,13 0 1-16,12 0-11 16,16 0-7-16,35-3 15 15,58-7-7-15,68-2-2 16,54-5 14-16,44-6-14 15,8 9-12-15,-19 4-11 16,-60 7-16-16,-57 3-4 16,-55 0-12-16,-38 0-44 15,-19 3-70-15,-49-3-152 16</inkml:trace>
  <inkml:trace contextRef="#ctx0" brushRef="#br0" timeOffset="330298.3785">27257 12030 199 0,'5'-5'50'15,"1"1"-10"-15,2-6 1 16,0 0-1-16,-3-1 8 16,1 4-2-16,-6-2-7 15,0 2 8-15,0-2-14 16,0 2-11-16,0-2-5 16,-27 1 2-16,-3 3-2 0,-11 5-1 15,-17 0 3-15,-15 0-14 16,-17 13-4-16,3 17 1 15,-6 6-1-15,8 4 6 16,6 3-2-16,17 3 3 16,21-7 12-16,22-5-3 15,19-12-15-15,0-14-2 16,24-8 0-16,55 0 0 16,22-38 0-16,22-6 1 15,-20-2-1-15,-21 7 3 16,-25 14 1-16,-32 10 2 15,-17 7 3-15,-8 8 4 0,0 0-6 16,0 28 1-16,0 19 9 16,-8 14 1-16,-25 6-12 15,-5-3 0-15,0 0-5 16,11-14 1-16,2-8-2 16,25-12-4-16,0 0-45 15,0-24-105-15,14-6-266 16</inkml:trace>
  <inkml:trace contextRef="#ctx0" brushRef="#br0" timeOffset="331160.2281">28751 11661 326 0,'-14'-3'59'0,"14"0"11"16,0-2-27-16,0 0 20 15,0-3-7-15,33-3-4 16,32-2-2-16,1 2-12 16,-1 4-2-16,-10 4-16 15,2 0-15-15,-24 0-5 16,-1 3 0-16,-7 0-19 0,16-2-67 16,-17-5-116-16,4-14-239 15</inkml:trace>
  <inkml:trace contextRef="#ctx0" brushRef="#br0" timeOffset="331520.478">30141 10476 272 0,'-46'0'184'16,"0"2"-176"-16,5 26 25 15,-16 9-4-15,2 10-2 16,-2 10-8-16,5 6 10 15,19 0 3-15,11-6-8 16,22-5-8-16,0-6-12 16,0-14-1-16,47-7-3 15,-1-9-1-15,-5-9-2 16,-3-7-40-16,19 0-40 16,-24 0-68-16</inkml:trace>
  <inkml:trace contextRef="#ctx0" brushRef="#br0" timeOffset="331828.1164">30212 10584 327 0,'0'0'95'0,"0"0"-90"16,0 0 4-16,0 5 34 15,19 14-4-15,9 3 2 16,10 6-9-16,-5-2-13 16,-1 0-9-16,-13 1-8 15,0-5-2-15,-10 0-3 16,4-1-10-16,6-10-55 15,-19 0-77-15,14-8-104 16</inkml:trace>
  <inkml:trace contextRef="#ctx0" brushRef="#br0" timeOffset="332038.4025">30763 10561 380 0,'-33'0'75'15,"20"0"-45"-15,-20 31-4 16,-13 12 16-16,-6 9-9 16,-14 10-13-16,-13 6-1 15,8-4-11-15,6 1-7 16,5-7-1-16,27-1-4 16,14-10-49-16,19-14-75 15,0-11-68-15</inkml:trace>
  <inkml:trace contextRef="#ctx0" brushRef="#br0" timeOffset="332286.1992">30788 10849 235 0,'0'0'106'0,"0"0"-94"16,27 0 35-16,19 0-31 15,6 0-7-15,-6 0 5 16,-7-3 3-16,-7-4-17 16,-4 2-6-16,-18 1-83 0,-1 3-153 15</inkml:trace>
  <inkml:trace contextRef="#ctx0" brushRef="#br0" timeOffset="332616.0625">31180 10632 328 0,'-5'-6'101'0,"5"6"-90"16,5-5 26-16,36-3 3 15,11 1 14-15,-11 1-4 0,-11 6-14 16,-22 0-23-16,-2 0-3 16,-4 0 1-16,-2 8-6 15,0 20-2-15,-2 12 1 16,-50 7-1-16,-8 6-3 16,-6-2-2-16,20-7 2 15,21-12 0-15,17-3-1 16,8-14-1-16,0-2-6 15,27-5-6-15,33-8-4 16,-2 0-5-16,2 0-23 16,5-5-23-16,-19-8-49 15,-7-4-112-15</inkml:trace>
  <inkml:trace contextRef="#ctx0" brushRef="#br0" timeOffset="332862.163">31507 10484 317 0,'-5'0'104'15,"5"0"-80"-15,0 0 10 16,33 6 13-16,5 11-21 16,-11 12 5-16,6 8 15 15,-19 12 2-15,-1 16-10 16,-13 12-15-16,0 5-11 0,0 5-11 15,-46-2-1-15,-14 1-2 16,3-1-10-16,2-5-35 16,3-8-57-16,6-21-130 15</inkml:trace>
  <inkml:trace contextRef="#ctx0" brushRef="#br0" timeOffset="333342.3122">29885 11556 182 0,'0'-6'302'0,"0"6"-260"15,19 0 12-15,79 0 11 16,52-1-7-16,41-9-5 16,25-4-13-16,7-5-11 15,-21 4-9-15,-25 3-7 16,-46 4-9-16,-33 5-4 15,-43 3-14-15,-12 0-57 16,-15 0-41-16,-28 16-119 16</inkml:trace>
  <inkml:trace contextRef="#ctx0" brushRef="#br0" timeOffset="333920.0286">30106 12033 233 0,'-25'-8'91'0,"12"7"-47"0,5 1-23 15,-3 0-13 1,-3 0 3-16,0 0-1 0,6 0 17 16,-3 0 16-16,3 0-2 15,3 0-11-15,-3-3 10 16,8 0-2-16,0 0-11 16,0 3-9-16,0-2-2 15,0 2-1-15,0-5 2 16,0-7 14-16,27-3-5 15,25 1-12-15,-6 1 7 16,-11 4-3-16,-24 9 0 16,-11 0-12-16,0 0 1 15,-19 27-4-15,-33 6-2 16,-16 5 0-16,16-6 1 16,14-12-2-16,19-8 0 0,19-7-2 15,0-5 0-15,25 0-1 16,29 0 3-16,-7 3 1 15,2 11 1-15,-33 17 2 16,-16 19 6-16,-16 14 6 16,-82 10-8-16,-33-4-6 15,-11-11-2-15,30-16-3 16,38-27-27-16,42-16-56 16,32 0-12-16,22-35-86 15,73-5 3-15,20-6 26 16</inkml:trace>
  <inkml:trace contextRef="#ctx0" brushRef="#br0" timeOffset="334242.0473">30820 11937 104 0,'-38'-5'365'16,"-3"5"-356"-16,22 0 10 15,-14 7-15-15,-5 15 5 16,-8 9 15-16,-6 13 13 16,-8 10 14-16,0 8-5 15,22 3-2-15,24-12-11 0,14-7-17 16,0-20-7-16,52-12 0 16,22-13 15-1,5-1-4-15,0-4-8 0,-27-14 1 16,-28-1-2-16,-24-1 2 15,-5-2-1-15,-74-4-12 16,-6 5-3-16,20-1-7 16,18 6-40-16,47 3-78 15,9-14-145-15</inkml:trace>
  <inkml:trace contextRef="#ctx0" brushRef="#br0" timeOffset="334722.0689">31614 11620 262 0,'0'-5'163'16,"0"-2"-115"-16,41 1 20 15,35-2-17-15,-11-2-16 16,9-2-12-16,-22 5-10 0,-14 3-9 15,-19 1-4-15,-11 3-13 16,-2 0-57-16,-6 0-134 16</inkml:trace>
  <inkml:trace contextRef="#ctx0" brushRef="#br0" timeOffset="334910.0721">31666 11828 531 0,'0'-6'146'16,"0"6"-112"-16,21 0 3 15,45 0-17-15,5-7-9 0,8-1-11 16,-3-1-8-16,-10-4-70 16,-17 2-71-16,-6-5-174 15</inkml:trace>
  <inkml:trace contextRef="#ctx0" brushRef="#br0" timeOffset="335314.1586">32334 11304 216 0,'-47'7'107'16,"-2"8"-50"-16,16-1 0 15,-2 3-2-15,5 2-8 16,14 3-6-16,2-2 6 15,14 2-9-15,0-2-12 16,3-1 3-16,43 1 10 16,6 7-4-16,0 5-2 0,-20 7 7 15,-18 12-14 1,-14 9-11-16,0 6-7 0,-60 1-3 16,0-10-5-16,-5-13 0 15,18-24-23-15,23-20-64 16,24-1-44-16,0-46-138 15</inkml:trace>
  <inkml:trace contextRef="#ctx0" brushRef="#br0" timeOffset="335548.1133">32334 11305 498 0,'19'-17'86'0,"63"11"28"15,13-7-34-15,6-3-24 16,2-3-26-16,4-10-25 16,-9 2-5-16,-8-3-20 15,-25-14-119-15,-13-15-386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7:23:44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10567 4763 231 0,'-33'0'23'16,"1"0"-22"-16,-1 0-2 15,6 5-4-15,-1 3-19 0,9-5 8 16,0-2 16-16,11 3 8 16,3-4 20-1,5 0 11-15,0 0 3 0,-6 0 34 16,6 0-40-16,-5 0 0 15,5 0 1-15,-3 0-4 16,3 0-5-16,0 0-4 16,0 0-8-16,0 0-1 15,0 0-4-15,3 6-6 16,67-6 8-16,42 0 24 16,33 0-4-16,18-6 0 15,-13-10 4-15,-19 6-11 16,-38 1-8-16,-30 4-11 0,-42 5-6 15,-12 0-1-15,-9 0-3 16,0 0-19-16,-30 9-75 16,-19 3-76-16,2-12-157 15</inkml:trace>
  <inkml:trace contextRef="#ctx0" brushRef="#br0" timeOffset="496.0113">11287 4547 147 0,'-6'0'93'16,"-7"0"-72"-16,13 0 24 15,-14 3-7-15,9-3-3 16,-4 0 6-16,4 0 1 16,5 2 6-16,-5-2-2 15,5 0-3-15,0 0-15 16,0 0-10-16,0 0-5 15,0 0-3-15,0 0-4 0,0 0 1 16,0 3-2-16,0 2 0 16,19 4 5-16,46-2 27 15,14 2-8-15,6-4-4 16,-1 3-3-16,-10 4-3 16,-11-1-8-16,-23 2-4 15,-20 5-3-15,-12 6-1 16,-8 6-2-16,-28 13 2 15,-56 1-1-15,-41-2-2 16,-12-6-6-16,25-20-32 16,33-16-85-16,47-15-197 15</inkml:trace>
  <inkml:trace contextRef="#ctx0" brushRef="#br0" timeOffset="1431.8528">12953 4492 281 0,'-22'0'171'0,"22"0"-145"15,0 0 52-15,0 0-56 16,55 0-10-16,15 6 22 15,34 12 11-15,8 4-13 16,13 7 3-16,14 7-2 16,-2 3-7-16,-26 5-17 15,-7 6-8-15,-39 4-1 16,-18 4-2-16,-28 2-2 16,-19-2-12-16,0-8-36 15,-38-10-66-15,-14-30-86 16</inkml:trace>
  <inkml:trace contextRef="#ctx0" brushRef="#br0" timeOffset="1701.7841">13967 4434 514 0,'-38'0'43'0,"24"0"-26"16,-5 17 41-16,-8 4-40 16,-6 13-8-16,-27 5 3 0,-16 14 4 15,-30 3-8-15,-12 4-4 16,-7-2-1-16,13-10-4 16,22-10-1-16,25-11-11 15,18-11-28-15,26-12-51 16,10-4-33-16,11 0-83 15</inkml:trace>
  <inkml:trace contextRef="#ctx0" brushRef="#br0" timeOffset="2244.1137">14597 4192 386 0,'14'0'19'0,"24"0"33"16,27 0 21-16,20-18 5 15,13 2-30-15,-19 3-2 16,-25 2-12-16,-15 9-6 15,-28 2-16-15,-11 0-10 16,0 7 0-16,-20 28 2 16,-56 17 9-16,-11 14-11 15,-11 3-1-15,21-6-1 16,31-11-1-16,38-12 0 16,8-15 1-16,8-9-1 15,63-13 2-15,13-3 1 16,17 0 1-16,-11 0-3 0,-24-8 0 15,-28 6-2 1,-16 2-24-16,-22 0-55 0,0 0-123 16,11 5-150-16</inkml:trace>
  <inkml:trace contextRef="#ctx0" brushRef="#br0" timeOffset="2511.0789">15396 4707 285 0,'60'0'185'0,"16"0"-158"0,41 0 70 15,12 0-64-15,-7 0 1 16,-10-9-24-16,-33 2-8 15,-27 7-2-15,-19 0-1 16,-6 0-1-16,-22 0-6 16,-5 6-20-16,0 3-67 15,-5 0-63-15,-22-9-80 16</inkml:trace>
  <inkml:trace contextRef="#ctx0" brushRef="#br0" timeOffset="2746.0738">15906 4448 244 0,'-38'3'237'0,"18"23"-221"15,12 9 57-15,8 3-27 16,0 11-11-16,0 6-3 16,-11 10 6-16,-10 0-4 15,-9-5-8-15,-6-4-17 16,6-9-9-16,3-10-2 15,8-12-12-15,5-18-25 16,14-7-45-16,0-22-46 16,44-30-60-16,29-13-58 15</inkml:trace>
  <inkml:trace contextRef="#ctx0" brushRef="#br0" timeOffset="3195.8932">16797 4203 249 0,'-13'1'147'0,"7"5"-147"16,6-6 20-16,0 0 5 15,58-2 36-15,21-17 11 16,13-3 1-16,15 5-9 0,2 1 1 15,-3 12-6 1,-13 4-12-16,-36 0-24 0,-38 29-15 16,-19 22 1-16,-57 18 3 15,-63 6-7-15,-16 0-5 16,18-20 0-16,34-15-6 16,43-19-2-16,22-16 3 15,19-5 3-15,19 0 0 16,60 0 2-16,5-5 0 15,-4 5 0-15,-15 0 3 16,-27 20 0-16,-38 25 2 16,0 12 4-16,-76 10-5 0,-50-1-2 15,-18-11-2 1,-1-17-3-16,14-21-15 0,28-17-16 16,29 0-17-16,50-2-26 15,24-24-12-15,43 3-69 16,58 0-51-16</inkml:trace>
  <inkml:trace contextRef="#ctx0" brushRef="#br0" timeOffset="3509.9492">17828 4540 402 0,'0'0'50'16,"0"0"-13"-16,25 0 30 16,26 17-10-16,15 4-22 15,13 6 7-15,14 2-2 16,10 0-3-16,-10-1-17 15,-22 0-19-15,-19-6-1 16,-31-5-3-16,-7-2-7 16,-9-4-30-16,-5-11-89 15,0 0-74-15,14 0-107 0</inkml:trace>
  <inkml:trace contextRef="#ctx0" brushRef="#br0" timeOffset="3697.9105">18880 4460 639 0,'-65'24'23'16,"0"30"29"-16,-25 13 21 15,-14 7-33-15,-21 5-19 16,-1-2-14-16,1-7-7 16,21-13-1-16,33-13-6 15,44-16-29-15,27-21-71 16,0-7-53-16,60-18-21 0</inkml:trace>
  <inkml:trace contextRef="#ctx0" brushRef="#br0" timeOffset="4148.1365">19295 4165 278 0,'0'0'172'0,"0"0"-163"15,0 0 27-15,0 0 11 16,8 2-2-16,22-2 8 16,-3 0 3-16,-2 3-9 15,2-3-6-15,-13 0-14 16,-9 4-12-16,-5 9-8 16,0 16-6-16,-24 12 3 15,-61 19 0-15,-8 1-4 0,1-6 0 16,32-8 0-1,30-21 0-15,30-8-1 0,0-13 0 16,52-5 1-16,38 0 1 16,16 0-1-16,-8-17-3 15,-13 4-26-15,-1-9-120 16,-24-7-261-16</inkml:trace>
  <inkml:trace contextRef="#ctx0" brushRef="#br0" timeOffset="4658.1018">19688 4715 284 0,'0'0'232'0,"8"0"-222"15,57 0 51-15,25 0-10 16,27 0-11-16,-5-8-8 16,-5-1-1-16,-17 1-22 0,-36 4-9 15,-21 2-5 1,-22 2-27-16,-11 0-104 0,0 6-154 16</inkml:trace>
  <inkml:trace contextRef="#ctx0" brushRef="#br0" timeOffset="4845.1462">19818 4970 617 0,'52'-8'15'15,"35"-2"49"-15,12-2-30 16,-15 1-27-16,-24 5-7 15,-16-5-22-15,-9 7-76 0,-2-6-97 16</inkml:trace>
  <inkml:trace contextRef="#ctx0" brushRef="#br0" timeOffset="5121.8555">21228 4216 417 0,'-5'28'124'0,"5"20"-113"16,0 7 43-16,-9 9-2 16,-10 8-26-16,-8 5 3 15,-11 0 9-15,-3 0-24 16,3-11-14-16,0-5 0 15,5-13-6-15,11-14-16 16,17-17-34-16,5-17-64 16,13 0-61-16,45-39-105 15</inkml:trace>
  <inkml:trace contextRef="#ctx0" brushRef="#br0" timeOffset="5587.0721">21850 4285 7 0,'0'0'249'0,"-11"0"-202"16,11 0-3-16,-3 0 1 16,3 0-14-16,0 0-2 0,0 0 7 15,0 0 7 1,0 0 16-16,41 0-10 0,16-6-8 16,22-7-3-16,20-6-12 15,12-3-1-15,7-4 6 16,-12 7-1-16,-13 4-13 15,-9 8-9-15,-27 7-2 16,-16 0-5-16,-8 0-1 16,-19 15 0-16,-3 16 0 15,-11 15 1-15,0 8 0 16,-47 13-1-16,-18 13 0 16,-25 7 1-16,-14 7 0 15,-16 0 2-15,8-1 3 0,3-14-6 16,28-13-4-1,23-14-47-15,26-31-152 0</inkml:trace>
  <inkml:trace contextRef="#ctx0" brushRef="#br0" timeOffset="6412.0511">9261 6531 387 0,'-5'0'93'0,"5"0"-51"15,0 0 23-15,8 0-20 16,57 0-10-16,39-13 18 15,32-5-10-15,17 2-4 0,16-1-2 16,8 4-6-16,-32 3-18 16,-39 3-11-16,-30 3-2 15,-38 4-4-15,-24 0-16 16,-14 0-59-16,0 0-115 16,0 0-193-16</inkml:trace>
  <inkml:trace contextRef="#ctx0" brushRef="#br0" timeOffset="6787.7203">10292 6250 357 0,'-6'0'43'0,"3"0"13"15,3 0 2-15,0 0-26 16,0 0-10-16,0 0 0 16,0 0 4-16,0 0 3 15,14 0 19-15,27 5 2 16,30 2-8-16,2 3 1 0,12 6-6 15,0 7-2-15,-15 4-3 16,-29 10-15-16,-30 10-7 16,-11 13-5-16,-52 4-3 15,-51-4-2-15,-1-16-9 16,22-22-52-16,44-22-120 16,38-54-270-16</inkml:trace>
  <inkml:trace contextRef="#ctx0" brushRef="#br0" timeOffset="7770.4916">12219 6009 234 0,'-35'15'36'0,"2"-4"20"0,22-4 3 15,3-3-13-15,-3 0-7 16,11-4 29-16,0 0 12 16,0 0-20-16,71-13-12 15,52-12 6-15,35 1-15 16,14-5-2-16,-11 5 4 16,-36 10-18-16,-51 9-11 15,-42 5-10-15,-21 7 0 16,-11 42-1-16,-24 16 1 15,-61 8 0-15,-13 5-2 16,5-11-2-16,20-18-3 16,29-19-2-16,36-16-2 0,8-14-2 15,14 0 5-15,59 0 6 16,25 0 0-16,6 0 1 16,-20 0 2-16,-18 11 1 15,-44 22 0-15,-22 15 3 16,-22 11-2-16,-90 3-2 15,-32-8-3-15,-17-14-3 16,8-18-13-16,17-16-32 16,38-6-16-16,32 0-10 15,47 0 0-15,19-11-64 16,46 0-58-16</inkml:trace>
  <inkml:trace contextRef="#ctx0" brushRef="#br0" timeOffset="8115.9506">13430 6177 233 0,'-5'0'204'16,"2"0"-175"-16,3 2 40 16,0 15-29-16,22 5-7 15,38 5 15-15,16 5 8 0,17 6-9 16,18 3 3-16,12 1-7 16,-17 1-13-16,-7-2-21 15,-34-5-9-15,-8-1-2 16,-29-3-2-16,-15-6-10 15,-13-5-30-15,0-8-56 16,-8-13-41-16,-17 0-56 16,6-27-149-16</inkml:trace>
  <inkml:trace contextRef="#ctx0" brushRef="#br0" timeOffset="8318.0535">14275 6160 353 0,'-112'34'263'16,"-10"15"-233"-16,-12 9 43 16,-16 3-42-16,0 1-25 15,30-9-3-15,17-12-3 16,43-11-5-16,30-15-4 16,21-9-15-16,9-6-21 15,41 0-57-15,68-26-43 16,36-13-90-16</inkml:trace>
  <inkml:trace contextRef="#ctx0" brushRef="#br0" timeOffset="8745.9605">14570 5769 306 0,'0'0'71'0,"0"0"-28"0,0 3 7 16,0 4-24-1,13-4 4-15,25-3 23 0,17 0 7 16,16 0-3-16,-6 0-10 16,1 0 2-16,-20 0-13 15,-21 0-14-15,-17 0-12 16,-8 12-4-16,0 27 0 16,-14 14 7-16,-32 4-10 15,8-2-3-15,10-11 0 16,28-14-2-16,0-10-5 15,55-17-4-15,35-3-2 16,27 0-8-16,3-8-52 16,-8 1-40-16,-8-1-106 15</inkml:trace>
  <inkml:trace contextRef="#ctx0" brushRef="#br0" timeOffset="9037.9901">15788 6340 598 0,'71'8'20'0,"30"-3"94"16,17-5-65-16,7 0-15 15,-21 0-31-15,-25 0-3 16,-19-12-17-16,-3-2-82 16,-11-10-174-16</inkml:trace>
  <inkml:trace contextRef="#ctx0" brushRef="#br0" timeOffset="9488.0688">17165 5989 241 0,'0'0'279'16,"0"0"-276"-16,66-9 44 16,27-19 24-16,24-2-14 15,6 1 19-15,-17 9-5 16,-35 12-18-16,-30 8-30 16,-41 10-14-16,0 36 3 15,-74 13-3-15,-30 7-6 0,-2-9-3 16,30-11-1-16,48-18-1 15,28-19-6-15,6-7 3 16,62-1 5-16,17 6 0 16,-6 0 1-16,-8 11 0 15,-25 8 2-15,-32 17 6 16,-14 15 2-16,-74 13-1 16,-51 1-7-16,-17-7-3 15,16-21-2-15,23-23-20 16,35-21-39-16,38 0-33 15,30-33-21-15,0-12-16 16,90 6-3-16,13 2-6 16,23 2-137-16</inkml:trace>
  <inkml:trace contextRef="#ctx0" brushRef="#br0" timeOffset="9749.2858">18221 6117 448 0,'0'17'27'16,"0"16"76"-16,32 9-16 16,12 3-25-16,11 2-19 15,5 0 8-15,16-3-19 16,-3-6-15-16,-2-9-15 0,3-6-2 15,-22-13-7-15,-6-10-27 16,-8 0-89-16,9-10-60 16,4-28-33-16,15-8-70 15</inkml:trace>
  <inkml:trace contextRef="#ctx0" brushRef="#br0" timeOffset="9915.7832">19257 6181 277 0,'0'0'226'16,"-41"32"-158"-16,-25 17 36 15,-40 19-6-15,-17 8-43 16,-7 10-28-16,-15 3 1 16,9-6-4-16,21-11-13 0,25-16-11 15,38-17-3 1,39-16-36-16,13-18-62 0,5-5-33 16,74-8-110-16</inkml:trace>
  <inkml:trace contextRef="#ctx0" brushRef="#br0" timeOffset="10358.1645">19529 5875 146 0,'0'0'204'16,"0"0"-134"-16,0 0 8 15,0 0-9-15,0 0-9 16,22-4-10-16,22-12-4 16,2-2-7-16,9 7 7 15,-17 1-9-15,-11 8-4 0,-2 2-12 16,-25 4-13-16,0 33-5 16,-14 19 2-16,-32 5-2 15,-12 2-2-15,18-14-1 16,20-14-1-16,20-12-3 15,6-22-19-15,76-1-46 16,27-14-49-16,16-31-163 16</inkml:trace>
  <inkml:trace contextRef="#ctx0" brushRef="#br0" timeOffset="10965.9971">20285 6277 341 0,'27'-2'88'15,"25"-4"23"-15,32-2-15 16,14-6-38-16,14 0-26 16,-14-1-4-16,-32 6-2 15,-20 1-19-15,-27 8-7 16,-19 0-2-16,0 0-22 15,-5 0-101-15,-44 23-151 16</inkml:trace>
  <inkml:trace contextRef="#ctx0" brushRef="#br0" timeOffset="11129.9425">20440 6462 332 0,'36'0'345'0,"15"0"-303"15,34 0 36-15,5 0-61 16,-3-14-15-16,-2-10-2 16,-6-5-44-16,5-7-101 15,9 2-162-15</inkml:trace>
  <inkml:trace contextRef="#ctx0" brushRef="#br0" timeOffset="11759.8983">22068 5913 184 0,'-8'0'53'15,"0"0"15"-15,2 0-12 16,6 0-21-16,-5 0-14 16,5 0 8-16,0 0 15 15,-9 0 3-15,4 0-10 16,-9 0-11-16,3 0-14 15,3 0-2-15,8 0 4 16,-13 0-2-16,2 0-3 16,3 0 2-16,-1 0 6 15,9 0 7-15,0 0-4 16,0 0 3-16,0 0-9 16,0 0-7-16,0 0-1 15,0-2 7-15,9-11 9 16,42-2 8-16,28-3-7 15,6 4 1-15,-6 3 2 0,-24 8 3 16,-6 3-14-16,-41 0-11 16,-8 32-4-16,-25 15 3 15,-57 6-2-15,-2 0-1 16,19-14-2-16,40-8-5 16,25-14-4-16,33-5 1 15,46 4 9-15,11 0 1 16,-17 8 0-16,-29 15 1 15,-44 17 3-15,-76 25 3 16,-115 12-4-16,-52 4-3 16,-27-15-9-16,17-28-55 15,37-24-93-15,44-30-104 0</inkml:trace>
  <inkml:trace contextRef="#ctx0" brushRef="#br0" timeOffset="12351.853">11426 7511 194 0,'5'-5'1'0,"9"-4"20"15,5 1 30-15,8-1 6 16,20 2-4-16,29-2 14 16,82 9 6-16,123-5 5 15,185-5 0-15,221-12 1 16,200-13 5-16,198-11-18 16,161-23-17-16,90-11-19 0,14-18-29 15,-85-2 3 1,-224 7-4-16,-277 16-4 15,-276 14-1-15,-251 17-23 0,-144 9-63 16,-93 3-203-16</inkml:trace>
  <inkml:trace contextRef="#ctx0" brushRef="#br0" timeOffset="22103.4031">13149 8207 302 0,'0'0'108'16,"0"0"-66"-16,0 0 27 0,0 0-6 15,0-3-8-15,0 3-15 16,0 0 0-16,0 0-8 15,0 0-9-15,-8 37-9 16,-38 28-3-16,-17 24-6 16,-16 18-4-16,-3 6-1 15,6 1-3-15,24-27-3 16,38-31-8-16,14-28-5 16,14-28 3-16,76-13 7 15,16-33 9-15,6-9-1 16,-3-2-1-16,-41 10-4 15,-2 1-26-15,-28 3-54 16,8 1-67-16,-13-2-95 16</inkml:trace>
  <inkml:trace contextRef="#ctx0" brushRef="#br0" timeOffset="22337.1395">13673 8103 70 0,'-22'0'403'0,"-8"0"-372"15,16 9 27-15,1 22-9 16,4 6-16-16,9 13-3 16,-5 7 8-16,-6 14-1 15,-22 15-6-15,-8 5-6 16,-24 10-9-16,-6 4-9 16,-8-1-5-16,5 1-2 0,3-1-1 15,12-9-9 1,20-7-25-16,7-19-46 0,23-23-54 15,9-30-64-15</inkml:trace>
  <inkml:trace contextRef="#ctx0" brushRef="#br0" timeOffset="22667.6912">13705 8521 491 0,'19'7'19'0,"33"25"54"15,16 7-6-15,17 5-24 16,5 7-10-16,3 4 4 15,-14-3-2-15,-22 12-8 16,-5-5-20-16,-20 5-5 16,-10-1-2-16,-8-4-2 15,-9-10-7-15,1-18-24 16,-6-19-40-16,0-12-27 16,13-22-4-16,7-25-81 15</inkml:trace>
  <inkml:trace contextRef="#ctx0" brushRef="#br0" timeOffset="22883.7485">14458 8636 488 0,'-60'0'79'0,"3"11"-14"16,-9 18 13-16,-26 13-39 15,-7 5-25-15,-4 10-11 16,-9 2-2-16,14-2 0 15,19-3-1-15,27-14-1 16,19-11-7-16,25-7-12 16,8-15-28-16,0-4-64 0,68-3-60 15,9-10-178-15</inkml:trace>
  <inkml:trace contextRef="#ctx0" brushRef="#br0" timeOffset="23341.6226">14831 8214 270 0,'0'4'28'0,"0"-4"15"16,0 0-1-16,0 0-14 15,0 0 10-15,0 0 13 16,0 0 5-16,0 0 15 15,47 0-17-15,-1-4-8 16,-13-1 4-16,-6 5-4 16,-8 0-15-16,-13 0-13 15,-6 0-9-15,0 38-3 0,-6 16 12 16,-35 10-12-16,3-3-4 16,11-12-1-16,27-15-1 15,0-14 0-15,41-17-1 16,49-3-6-16,2-18-30 15,15-24-96-15,-17-14-196 16</inkml:trace>
  <inkml:trace contextRef="#ctx0" brushRef="#br0" timeOffset="27359.8023">16770 4008 299 0,'0'56'70'16,"27"39"-64"-16,85 48 68 15,65 39-6-15,52 37-24 16,33 48-5-16,0 23-18 16,-33 24-10-16,-49 10-4 0,-33-25-6 15,-46-21-1 1,-22-44 0-16,-13-27-1 15,-20-33-1-15,-8-33-11 0,0-35-25 16,14-45-74-16,-25-61-97 16</inkml:trace>
  <inkml:trace contextRef="#ctx0" brushRef="#br0" timeOffset="28573.8219">19838 8232 337 0,'0'1'110'16,"0"2"-81"-16,21 1 62 15,45-4-21-15,5 0-32 16,0 0-16-16,-17 0-6 16,-21-4-12-16,-9 4-4 15,-24-4-3-15,0-2-18 16,9 5-100-16,-9 1-133 15</inkml:trace>
  <inkml:trace contextRef="#ctx0" brushRef="#br0" timeOffset="28745.7237">20034 8572 534 0,'13'3'166'15,"26"1"-162"-15,10 1 60 16,3-5-56-16,5 0-8 16,-3 0-30-16,-10-12-145 15</inkml:trace>
  <inkml:trace contextRef="#ctx0" brushRef="#br0" timeOffset="31249.7766">21307 8068 181 0,'-8'0'131'15,"3"7"-99"-15,-4-3 25 16,4-1-12-16,-1-3-17 15,6 0 2-15,0 0 3 16,0 0-1-16,0 0-1 16,0 0-4-16,0 0 2 15,20 0 0-15,50-16 15 16,37-15-2-16,5-1-4 0,18-3-2 16,-12 5-3-16,-26 9-3 15,-21 3-5-15,-19 13-10 16,-19 5-11-16,-20 0-1 15,-7 15-3-15,-6 35 2 16,-30 22-1-16,-71 27-1 16,-35 18-1-16,-1 9-3 15,12-2-2-15,38-20-1 16,43-22 3-16,30-24 0 16,14-21 2-16,6-16 1 15,48-13 1-15,12-5 0 16,10-3 1-16,-8 0-1 0,3 0 0 15,-13-11-2-15,-12-8-18 16,0-3-74-16,-13-7-40 16,13-4-54-16,12 3-36 15</inkml:trace>
  <inkml:trace contextRef="#ctx0" brushRef="#br0" timeOffset="31543.6417">22551 8223 304 0,'-52'0'240'0,"-6"2"-227"15,12 38 63-15,11 14-52 0,5 10-7 16,21 4 0 0,9-7 0-16,0-9-2 0,66-19-3 15,32-22 12-15,14-11 16 16,27-17 0-16,3-31 4 15,-17-16-13-15,-32 2 1 16,-41 10-9-16,-52 10-8 16,-14 15-8-16,-109 12-7 15,-35 11-1-15,8 4-10 16,38 0-27-16,52 0-52 16,55 0-111-16,5-29-413 15</inkml:trace>
  <inkml:trace contextRef="#ctx0" brushRef="#br0" timeOffset="34227.5852">14864 10312 304 0,'-11'-2'248'0,"11"2"-246"16,0 0 13-16,25 0 6 16,29 22 36-16,23 9-19 15,2 5 3-15,0 10 3 16,-8 1-7-16,-6 4-11 16,-18 1-7-16,-9-4-16 15,-17-7-3-15,-10-2-2 16,-8-3-4-16,3-7-21 0,-6-8-55 15,0-3-41-15,0-16-84 16,0-2-192-16</inkml:trace>
  <inkml:trace contextRef="#ctx0" brushRef="#br0" timeOffset="34459.4245">15508 10325 123 0,'-52'0'492'0,"11"28"-490"16,-5 18 30-16,-12 12-3 15,-10 11-17-15,-16 5-8 0,-1 3-3 16,-13-1 0 0,8-8-1-16,25-18 0 0,24-17-5 15,22-14-17-15,10-17-24 16,9-2-28-16,0-12-46 15,60-27-216-15</inkml:trace>
  <inkml:trace contextRef="#ctx0" brushRef="#br0" timeOffset="34925.3517">15816 10083 254 0,'-6'0'34'0,"4"0"0"15,-4 0 9-15,6 0-12 16,0 0 11-16,0 0 0 16,0 0 2-16,0 0 2 15,0 0-5-15,6-4-5 16,34-9 10-16,12 0-6 0,8 2-9 16,-22 2-2-16,-5 5-7 15,-19 4-8-15,-14 0-8 16,0 8-4-16,0 34 2 15,-47 15 7-15,7 3-8 16,-4-8-2-16,30-11-1 16,14-12 0-16,0-13-1 15,41-10 1-15,16-6 0 16,3 0-1-16,6 0-4 16,-14 0-35-16,-1-3-92 0,1-4-124 15</inkml:trace>
  <inkml:trace contextRef="#ctx0" brushRef="#br0" timeOffset="35277.5959">16705 10363 326 0,'0'1'291'15,"0"5"-286"-15,27-6 27 16,38 0 10-16,14 0-16 16,-13 0-22-16,-20-7-4 15,-21 0 0-15,-17 5-11 16,-8 2-49-16,0 0-145 16</inkml:trace>
  <inkml:trace contextRef="#ctx0" brushRef="#br0" timeOffset="35449.7384">16838 10601 682 0,'0'0'110'0,"6"0"-91"16,59 0 6-16,20-1-21 15,-1-24-4-15,-10-2-41 16,10-6-114-16,-18-11-261 15</inkml:trace>
  <inkml:trace contextRef="#ctx0" brushRef="#br0" timeOffset="38047.5289">18488 10010 165 0,'0'0'63'0,"0"0"-2"16,0-3 2-16,0 3 2 0,0-3-8 15,0 3 8-15,0-1-5 16,0 1-10-16,0 0-13 15,0 0-9-15,-19 0-6 16,-19 26-3-16,-28 19-10 16,1 6-6-16,5-3-2 15,22-9-1-15,38-13 0 16,0-9-1-16,65-12 1 16,47-3 1-16,10-2 11 15,4 3 20-15,-22 8 6 16,-31 8-9-16,-35 18-5 15,-38 16-5-15,-5 11-7 16,-93 8-8-16,-28-4-4 16,-18-14 0-16,13-20-14 15,14-19-21-15,18-15-8 0,26 0-7 16,27-25-14-16,13-14-6 16,33-5-69-16,0-14-61 15</inkml:trace>
  <inkml:trace contextRef="#ctx0" brushRef="#br0" timeOffset="38271.6712">18436 9958 404 0,'0'15'180'16,"74"-1"-130"-16,48-2 46 15,37-12-38-15,18 0-17 16,5-15-19-16,-32-17-8 16,-32 1-12-16,-45-4-2 15,-48 1-12-15,-22 11-102 16,-3 7-216-16</inkml:trace>
  <inkml:trace contextRef="#ctx0" brushRef="#br0" timeOffset="38931.8329">14608 11916 367 0,'0'0'185'16,"0"0"-171"-16,27 26 31 15,33 6 0-15,11 7 6 16,3 3-16-16,-9 8 3 16,-13 5-6-16,-14 4-15 15,-19 3 3-15,-11-3-16 16,-2-1-4-16,-4-8-3 16,9-15-15-16,-11-10-48 15,19-17-62-15,14-8-108 0</inkml:trace>
  <inkml:trace contextRef="#ctx0" brushRef="#br0" timeOffset="39127.6811">15260 12018 644 0,'-131'50'18'0,"11"11"13"16,-11 5 0-16,-6 1-28 15,17-5-3-15,22-8-6 16,27-14-22-16,31-18-24 16,29-14-38-16,11-8-44 0,30-5-62 15</inkml:trace>
  <inkml:trace contextRef="#ctx0" brushRef="#br0" timeOffset="39389.6978">15808 11852 476 0,'0'4'35'0,"0"1"-17"16,32-5 43-16,34 0-2 15,7 0-15-15,6-8-15 16,-21-4-18-16,-26 5-11 16,-18 4-1-16,-14 3-20 15,0 0-96-15,-5 32-147 16</inkml:trace>
  <inkml:trace contextRef="#ctx0" brushRef="#br0" timeOffset="39561.0592">15723 12262 510 0,'0'0'114'0,"65"0"-89"16,23-11 36-16,15-12-48 16,-10 0-13-16,-28 5-5 15,-18 6-58-15,-9 1-136 16</inkml:trace>
  <inkml:trace contextRef="#ctx0" brushRef="#br0" timeOffset="39899.6632">17086 11564 166 0,'0'-3'247'0,"0"3"-230"16,0 0 28-16,0 4 6 16,0 17-11-16,0 6-9 15,0 2 1-15,0 9-8 16,0 5 7-16,0 1-1 15,-8 4-11-15,-3 0-14 16,-2-1-4-16,-1-2-1 16,-5-4-3-16,5-9-16 0,-5-10-44 15,6-6-40-15,-1-7-52 16,14-9-166-16</inkml:trace>
  <inkml:trace contextRef="#ctx0" brushRef="#br0" timeOffset="40139.3279">16628 11937 278 0,'0'0'166'0,"19"-5"-144"0,39 2 50 15,15 0-20-15,6-4-9 16,6-2 1-16,-6-4-9 15,5 1-17-15,-24-2-14 16,-13 2-4-16,-9 5-1 16,-30 1-17-16,3 6-51 15,-3 0-119-15,-8 6-119 16</inkml:trace>
  <inkml:trace contextRef="#ctx0" brushRef="#br0" timeOffset="40363.6885">16451 12445 551 0,'60'-5'34'15,"35"-14"68"-15,17-4-56 16,-5 1-12-16,-9-1-17 15,-38 5-14-15,-17 9-3 16,-10-1-16-16,-6 3-54 16,6 1-141-16</inkml:trace>
  <inkml:trace contextRef="#ctx0" brushRef="#br0" timeOffset="40873.4233">17694 12025 322 0,'0'5'245'15,"0"31"-235"-15,0 5 51 16,0 12-25-16,0 4-8 15,0 3-4-15,0 1 9 16,0 0 2-16,3-5-15 16,22-13-14-16,2-19-6 0,11-14 0 15,3-10 0-15,5-23 1 16,6-33 1-16,0-19 0 16,0-11-2-16,-25-11-2 15,-16-8 0-15,-11-10 1 16,0 1-5-16,0 12-3 15,0 23 4-15,0 29 5 16,0 26 1-16,0 15 1 16,0 9 0-16,0 0 0 15,0 0-2-15,8 0 1 16,66 0 2-16,29-3 9 16,42-12 1-16,13-6 15 0,25-5 1 15,13-2 0-15,-8 3-5 16,-11 2-12-16,-38 1-9 15,-35 8-3-15,-33 1-4 16,-25 4-22-16,-24-2-61 16,11 0-95-16,-33 9-213 15</inkml:trace>
  <inkml:trace contextRef="#ctx0" brushRef="#br0" timeOffset="41271.6191">18842 12005 584 0,'-38'23'21'0,"11"4"13"16,0 6 9-16,-6-2 2 15,14-2-15-15,8-8-13 16,11-3-9-16,0-10-5 16,19-4 11-16,33 1 26 15,13 1-3-15,-8 3-2 0,-10 7-6 16,-14 15-1-16,-25 8-13 15,-8 12-10-15,-33 3-3 16,-41-3-2-16,-10-18-4 16,13-18-24-16,19-15-59 15,25-23-56-15,27-26-40 16,5-10-121-16</inkml:trace>
  <inkml:trace contextRef="#ctx0" brushRef="#br0" timeOffset="41443.5146">18894 12003 679 0,'0'0'80'0,"27"2"-10"16,72 14 9-16,31-12-39 16,15-4-28-16,5 0-12 15,3-28-3-15,-3-11-75 16,-39-13-187-16</inkml:trace>
  <inkml:trace contextRef="#ctx0" brushRef="#br0" timeOffset="80755.2448">23578 3860 284 0,'-19'32'28'15,"14"2"-15"-15,-1 3 32 16,6 0-18-16,-8 1-8 16,3-1-14-16,-1 1 3 15,-2-3 3-15,-5 4 8 16,7-1-1-16,1-2-4 15,-9 10 0-15,6-6-1 16,2 8-5-16,-2 5-1 16,8 5-2-16,0 5 1 15,0 7 6-15,0 2-2 0,0 1 3 16,8 1 2-16,6-9-5 16,0 0-5-16,5-4-1 15,-8-1-3-15,-3 2 0 16,5-1 0-16,-13 3 1 15,6 1 1-15,-1-3-2 16,4 3 1-16,1-3 1 16,-1 1 3-16,-1 2 2 15,3-1-2-15,-11-4-1 16,0 3-1-16,8-5-2 16,-8 0-2-16,0-1 0 15,0 0 0-15,0-1 2 16,0 2-2-16,0-1 0 0,0 4 0 15,0 4 0-15,0 5 1 16,0-1 0-16,0 0 2 16,0 3 0-16,0 0 0 15,0 0 1-15,-8-2 0 16,8-3-2-16,-19-3-1 16,10 1 0-16,-1-7 0 15,1 1 1-15,9-4-1 16,0-6 2-16,0 1-3 15,0-4 0-15,0 1 0 16,0 6 0-16,0-2 3 16,0 7-1-16,0-2 4 15,0 2 0-15,0 3 0 16,0-3-1-16,0 6-1 16,0-3-2-16,0 1-2 0,0-2 2 15,-11 1-2-15,3-1 0 16,3 3 0-16,-1-1 0 15,-2 2 0-15,3 6 0 16,5 1 1-16,-8 3 3 16,8-5-1-16,0 0-1 15,0-3-1-15,0-2 1 16,0 1-2-16,0-3 2 16,0-9-2-16,0 1 0 15,-6 1 0-15,-8 3 0 16,1 8 1-16,-1 8-1 15,3 14 0-15,-2 6 2 0,-1 5-2 16,-5 6 0-16,5 0 1 16,9 14-1-16,5 10-1 15,0 4 1-15,0 1 1 16,0-5-1-16,0-6-1 16,0-7 0-16,-8-2-3 15,-3 5 3-15,-11 3 1 16,8 10-1-16,-5 9 0 15,14 8 1-15,5 5 0 16,0 7 0-16,0 16 0 16,13 11 0-16,20 6 1 15,11 12-1-15,2-7-1 16,14 6-3-16,6 13 2 0,13 10 0 16,5 15 2-16,9 8-4 15,5-9 0-15,6-2-4 16,-6-16 8-16,-19-5 0 15,5 4 0-15,-18 3-5 16,-1-5-7-16,-5 2-13 16,-3-3-30-16,3-22-21 15,-8-31-109-15</inkml:trace>
  <inkml:trace contextRef="#ctx0" brushRef="#br0" timeOffset="82770.7995">24595 3761 344 0,'-32'0'85'0,"7"0"-76"0,3 0 60 15,-5 7-28 1,-11 10-11-16,-6 11 9 0,-10 14-2 16,-12 17-16-1,-13 19-3-15,3 20 0 0,11 15-7 16,10 8-2-16,17 6-2 15,11-5 0-15,21-14-5 16,6-13-2-16,0-27 0 16,19-14-2-16,19-23-6 15,3-11-32-15,25-11-66 16,-6-9-130-16</inkml:trace>
  <inkml:trace contextRef="#ctx0" brushRef="#br0" timeOffset="83191.1172">24759 4018 249 0,'-19'0'139'0,"19"0"-126"16,0 0 29-16,0 0-10 15,-5 0-15-15,5 0 17 16,0 0 9-16,0 9-24 16,0 15-12-16,0 12 27 15,0 5-19-15,0 4-12 16,-9-5-3-16,-2-3-1 16,3-11 1-16,8-2-8 15,0-16-21-15,0-4-82 16,0-4-50-16</inkml:trace>
  <inkml:trace contextRef="#ctx0" brushRef="#br0" timeOffset="83438.1911">24535 4187 320 0,'-10'-2'59'15,"10"-3"-17"-15,0-2 5 16,27-3-1-16,16-3-2 16,4 0-10-16,-1 1-8 15,1 2-13-15,-15 3-8 16,-2 4-5-16,-13 3 0 0,2 0-5 16,-8 0-19-1,-9 3-27-15,-2 19-52 0,0 6-69 16</inkml:trace>
  <inkml:trace contextRef="#ctx0" brushRef="#br0" timeOffset="83663.4545">24366 4510 268 0,'0'7'79'15,"0"0"6"-15,52-4 4 16,3-3-35-16,7 0-14 16,-12 0-19-16,-7 0-10 0,-16-7-9 15,-2-3-2-15,-3 3-17 16,2 2-59-16,17 5-79 16,-16 0-87-16</inkml:trace>
  <inkml:trace contextRef="#ctx0" brushRef="#br0" timeOffset="84082.4329">24988 4368 308 0,'-11'3'166'16,"11"27"-160"-16,0 0 38 0,0-1-17 15,11 1-14-15,25 0 3 16,2-9 11-16,5 1-2 15,-7-10-10-15,-3-9-5 16,-3-3 0-16,-3 0-2 16,0-18 6-16,0-19-8 15,-8-10-6-15,-19-9 0 16,0 0 0-16,0-1-2 16,0 1-2-16,0 8-1 15,-13 1 2-15,-1 6 2 16,6 8-1-16,-3 9 2 0,6 8 1 15,5 3-1 1,0 2 0-16,0-1-1 0,16-6 1 16,33-1 2-16,16-8 2 15,20-7 8-15,19 3 6 16,-1 1 12-16,-16 5-5 16,-7 9-20-16,-20 4-5 15,-17 4-2-15,-2 7-17 16,-3 1-47-16,-11 0-80 15,-7 15-64-15</inkml:trace>
  <inkml:trace contextRef="#ctx0" brushRef="#br0" timeOffset="84436.9528">25618 4272 177 0,'-27'20'132'0,"2"5"-107"16,6 1 45-16,5-5-47 16,14-4-21-16,0-9-1 15,0-7 9-15,28-1 54 16,10 0 22-16,8 5-24 15,-2 1-8-15,-3 6-6 16,-14 9-13-16,-8 10-15 16,-19 10-4-16,0-6-11 0,-8 0-5 15,-25-8-1-15,-5-19-10 16,0-8-26-16,2 0-32 16,12-29-13-16,10-8-62 15,14-2-26-15,0-5-126 16</inkml:trace>
  <inkml:trace contextRef="#ctx0" brushRef="#br0" timeOffset="84622.9195">25618 4272 310 0,'-57'-47'109'15,"128"47"-58"-15,32 0 56 16,9-8-57-16,0-10-22 15,-6 0-18-15,-30 2-10 16,-16-4-1-16,-13 3-26 16,10-1-112-16,-30-2-150 15</inkml:trace>
  <inkml:trace contextRef="#ctx0" brushRef="#br0" timeOffset="84879.0243">26436 3554 579 0,'0'15'10'16,"0"28"-5"-16,22 15 20 16,16 12 19-16,-19 25-28 15,-11 24-2-15,-8 22 17 16,-13 21 7-16,-61-3-17 15,-30-6-9-15,-2-19-10 16,8-24-2-16,13-30-10 16,47-31-24-16,19-27-75 15,19-22-105-15</inkml:trace>
  <inkml:trace contextRef="#ctx0" brushRef="#br0" timeOffset="85397.0029">26850 3311 389 0,'19'-11'55'15,"22"1"13"-15,6-4 31 16,15 0-49-16,-2 2-12 16,-8-1-3-16,-11 3-2 15,-16 1-6-15,-17 9-12 16,3 0-7-16,-11 0-4 16,0 32 0-16,0 18 3 0,-30 10-3 15,-6 6-3-15,-7-5-1 16,21-15 1-16,16-9-1 15,6-13-1-15,0-12-1 16,47-6-1-16,13-6-3 16,11 0-10-16,8-1-38 15,5-13-39-15,1 4-82 16,-12 7-127-16</inkml:trace>
  <inkml:trace contextRef="#ctx0" brushRef="#br0" timeOffset="85719.2821">27388 4145 63 0,'-9'14'396'0,"9"7"-381"16,9-9 77-16,51-8-18 0,16-4-25 16,17 0-12-1,-14 0-11-15,-6-1-17 0,-21-9-9 16,-14 3-1-16,9-1-22 15,-4 1-87-15,4-4-150 16</inkml:trace>
  <inkml:trace contextRef="#ctx0" brushRef="#br0" timeOffset="85942.91">28195 3901 365 0,'-28'6'240'0,"28"16"-238"16,6 0 9-16,35 8 20 0,24 2-6 15,6-2-16-15,-6 7 8 16,1-2-6-16,-14-2-5 16,-6-7-6-16,0-5-2 15,-5-6-10-15,17-8-49 16,2-7-160-16</inkml:trace>
  <inkml:trace contextRef="#ctx0" brushRef="#br0" timeOffset="86153.2898">29018 3960 311 0,'-98'53'312'15,"5"24"-310"-15,-2 7 48 16,-12 10-8-16,-4 6-14 15,-7-3-14-15,15-2-7 16,10-10-6-16,33-19-1 16,33-16-5-16,27-24-21 15,0-23-28-15,41-3-30 16,51-41-36-16,17-17-78 16</inkml:trace>
  <inkml:trace contextRef="#ctx0" brushRef="#br0" timeOffset="86566.8338">29157 3663 352 0,'-5'0'28'16,"5"0"-9"-16,0 0 5 0,0 0 13 16,16 0 19-16,25-7 0 15,11-2-7-15,-6-1-3 16,0 0-2-16,-13 7-3 15,-14 3-16-15,0 0-10 16,-19 0-9-16,0 32-4 16,0 12 1-16,-19 13-1 15,-24-1-1-15,7-7 0 16,23-6 1-16,13-13-2 16,0-16 0-16,46-14-3 15,47 0-11-15,32-19-47 16,30-25-139-16</inkml:trace>
  <inkml:trace contextRef="#ctx0" brushRef="#br0" timeOffset="87098.8482">30013 4304 312 0,'14'0'151'16,"38"0"-122"-16,16 0 62 15,11-7-77-15,-8-5-4 16,-6-1-10-16,-24 5-3 15,-22 5-49-15,-19 3-82 16,0 0-141-16</inkml:trace>
  <inkml:trace contextRef="#ctx0" brushRef="#br0" timeOffset="87248.9362">30133 4503 357 0,'0'0'215'16,"28"3"-170"-16,42-3 14 15,15 0-44-15,2-7-8 16,17-23-7-16,2-6-25 16,-2-10-149-16,-25-4-258 15</inkml:trace>
  <inkml:trace contextRef="#ctx0" brushRef="#br0" timeOffset="87420.971">31221 3930 638 0,'-13'93'43'16,"13"27"79"-16,0 3-43 0,0 9-47 15,0-6-29-15,0-8-3 16,0-19 0-16,0-20-10 16,38-28-91-16,3-40-251 15</inkml:trace>
  <inkml:trace contextRef="#ctx0" brushRef="#br0" timeOffset="95322.7457">24726 6032 514 0,'-27'5'47'0,"27"3"-46"0,-19 0 22 15,0 7 1-15,-14 12-15 16,-19 7-6-16,-8 9 3 16,3 3 1-16,5-3 24 15,31-7-11-15,21-8-12 16,0-7-3-16,21-5 4 15,31 2 10-15,5 0 9 16,-10 3 5-16,-15 6 1 16,-32 5-4-16,0 18-9 15,-38 7-11-15,-60 3-6 16,-19-9-4-16,16-22 0 16,25-25-12-16,24-4-24 15,44-31-41-15,8-25-66 0,27-8-27 16,71-5-80-16</inkml:trace>
  <inkml:trace contextRef="#ctx0" brushRef="#br0" timeOffset="95547.0246">24833 6080 127 0,'0'1'410'16,"0"5"-398"-16,19-4 27 16,52-2 27-16,16 0 16 0,17 0-30 15,2-2-26-15,-3-11-11 16,-23-2-10-16,-15-6-5 16,20-12-49-16,-45-20-171 15</inkml:trace>
  <inkml:trace contextRef="#ctx0" brushRef="#br0" timeOffset="96220.8332">25880 6516 267 0,'0'-5'232'15,"19"5"-221"-15,27-2 51 16,14 2-9-16,11 0-8 16,3 0-15-16,-17 0 3 15,-11 0-9-15,-8 0-20 16,-16-3-4-16,-11-4-6 15,11-4-32-15,16-2-78 16,-5-8-136-16</inkml:trace>
  <inkml:trace contextRef="#ctx0" brushRef="#br0" timeOffset="96476.8385">26861 6081 548 0,'0'14'27'0,"17"17"-12"16,34-4 11-16,20 1-1 16,-5-3-2-16,-12-6-8 0,-2-1 1 15,-8-6-13 1,-17-1-1-16,-2-5-2 0,-4-3-9 15,7-3-48-15,4 0-114 16,1-13-160-16</inkml:trace>
  <inkml:trace contextRef="#ctx0" brushRef="#br0" timeOffset="96678.352">27734 6024 486 0,'-57'37'54'0,"5"16"15"15,-3 12 1-15,-2 11-28 16,-3 7-24-16,-11 6-1 0,-8 2 8 16,0 2-3-16,0-8-15 15,19-15-7-15,16-20-2 16,25-19-28-16,19-21-41 16,0-10-59-16,38-18-71 15,33-31-115-15</inkml:trace>
  <inkml:trace contextRef="#ctx0" brushRef="#br0" timeOffset="97107.0039">27976 5747 260 0,'-5'0'38'16,"5"0"-11"-16,0 0 8 15,0 0 10-15,0 0-9 16,0 0 2-16,0 0 6 0,0 0 4 15,0 0 18 1,33-3-10-16,13-2-15 0,-8 0 0 16,-10 5-6-16,-18 0-15 15,-10 0-4-15,0 10-7 16,0 37-4-16,-43 15 9 16,-17 8-11-16,13-4-2 15,28-18 0-15,19-17-1 16,0-18-3-16,71-13-1 15,27 0-12-15,28-6-33 16,18-23-82-16,-18-11-226 16</inkml:trace>
  <inkml:trace contextRef="#ctx0" brushRef="#br0" timeOffset="97565.0567">28972 6209 130 0,'-19'-3'461'0,"19"3"-446"16,0 0-7-16,8 0 16 15,38 0 23-15,11 0-21 16,-5 0-20-16,-5 0-3 16,-7 0-3-16,-7 0-7 15,5 0-33-15,1 0-82 0,-26 0-117 16</inkml:trace>
  <inkml:trace contextRef="#ctx0" brushRef="#br0" timeOffset="97744.9148">28988 6433 598 0,'0'0'32'0,"16"0"21"16,50 0 3-16,13 0-18 15,14 0-12-15,13-16-26 16,-2-9-3-16,-12-8-59 0,6 1-75 16,-8-10-104-16</inkml:trace>
  <inkml:trace contextRef="#ctx0" brushRef="#br0" timeOffset="97955.1509">30349 5748 564 0,'-19'29'165'0,"13"31"-144"15,6 19 60-15,-3 5-41 16,-2 0-12-16,-1-2-18 16,1-13-8-16,-3-9-1 0,8-14-1 15,0-4-7 1,0-8-51-16,33-7-100 0,-14-17-199 15</inkml:trace>
  <inkml:trace contextRef="#ctx0" brushRef="#br0" timeOffset="98659.2738">25427 7820 198 0,'-11'-4'233'0,"11"4"-206"16,0 0 14-16,0-2 30 15,44 2 23-15,29-1-28 16,12-3-17-16,-6 4-21 16,0 0-10-16,-8 0-11 15,-16 0-7-15,-17 0-11 16,19 0-74-16,-11 0-147 16,-18-19-272-16</inkml:trace>
  <inkml:trace contextRef="#ctx0" brushRef="#br0" timeOffset="98945.3018">26436 7621 426 0,'0'0'128'0,"0"3"-121"16,8 23 36-16,25 9 4 16,5 5-19-16,-3 1-9 15,9 6 7-15,-6-9-1 16,-2-1-4-16,2-3-17 16,0-11-4-16,-2-4-7 15,7-13-37-15,12-6-88 16,7-6-141-16</inkml:trace>
  <inkml:trace contextRef="#ctx0" brushRef="#br0" timeOffset="99130.7087">27216 7748 112 0,'-90'42'487'16,"-3"27"-444"-1,-11 22 47-15,-2 8-19 0,-19 6-19 16,7 0-41-16,9-8-10 15,22-14-1-15,35-20-2 16,25-22-19-16,27-22-52 16,0-19-34-16,66 0-24 15,32-41-41-15</inkml:trace>
  <inkml:trace contextRef="#ctx0" brushRef="#br0" timeOffset="99550.7186">27461 7528 77 0,'-13'0'317'0,"10"0"-284"16,3 0-5-16,0 0 18 15,0 0 22-15,3-4-17 16,29-9-5-16,20 1 5 16,-6 2 11-16,12 3-11 0,-17 5-9 15,-22 2-10-15,-6 0-19 16,-13 8-3-16,0 28-5 15,0 18-2-15,-52 9-2 16,3-4 0-16,6-11 0 16,24-20-1-16,19-17 0 15,0-11-4-15,32 0 0 16,47-9 2-16,25-21-26 16,13-8-55-16,9-9-104 15,-14-15-323-15</inkml:trace>
  <inkml:trace contextRef="#ctx0" brushRef="#br0" timeOffset="100145.0536">28598 7924 349 0,'-5'-2'239'0,"5"2"-218"16,13 0 47-16,39 0-27 15,0 0 0-15,-11 0-26 16,-3-3-12-16,-19-1-3 16,3 4-2-16,8-3-20 15,5 0-49-15,4 3-115 16,-20 0-133-16</inkml:trace>
  <inkml:trace contextRef="#ctx0" brushRef="#br0" timeOffset="100294.9245">28598 7924 652 0,'172'178'96'15,"-172"-170"-37"-15,38 1-25 16,36-2-34-16,5-7-4 16,19 0-86-16,-19-16-182 15</inkml:trace>
  <inkml:trace contextRef="#ctx0" brushRef="#br0" timeOffset="102184.9838">29806 7991 446 0,'0'-3'186'16,"44"3"-166"-16,10 0 60 15,12 0-46-15,-6 8-18 16,-9-6-10-16,-4 3-6 16,-14-5-1-16,10 0-30 15,3 0-87-15,-18 0-172 16</inkml:trace>
  <inkml:trace contextRef="#ctx0" brushRef="#br0" timeOffset="102476.7236">30777 7513 716 0,'-36'0'28'0,"25"21"-26"16,-2 22 0-16,-15 7 0 16,-4 8-1-16,-12 1-1 15,-5 6-1-15,11-3-1 16,5-11 2-16,20-14-3 16,13-15-1-16,0-15-3 0,60-7-1 15,13 0 2 1,3-13 5-16,-2-10-2 0,-22 1-11 15,-14-2-24-15,8 0-80 16,-24-12-97-16</inkml:trace>
  <inkml:trace contextRef="#ctx0" brushRef="#br0" timeOffset="102678.7716">31259 7376 349 0,'0'0'209'15,"-19"29"-184"-15,-8 25 48 0,-11 20-11 16,-14 8-23-16,-3 18-31 16,-7 15 12-16,-12 7 7 15,-5 6-8-15,3-6-10 16,-3-12-4-16,5-14-5 16,36-19-13-16,24-16-72 15,6-32-154-15</inkml:trace>
  <inkml:trace contextRef="#ctx0" brushRef="#br0" timeOffset="103294.8416">26346 8950 440 0,'-22'-4'167'15,"22"4"-142"-15,0 0 20 16,0 21-3-16,14 20 4 15,27 9-18-15,16 16 2 16,-11 12 3-16,6 9-9 16,-25 5-5-16,-8-2-16 15,-5-18-3-15,-6-6-1 16,6-18-26-16,10-17-69 16,-4-7-69-16,-7-24-81 15</inkml:trace>
  <inkml:trace contextRef="#ctx0" brushRef="#br0" timeOffset="103496.6875">27118 9223 376 0,'-58'0'251'0,"12"35"-212"16,-11 20 44-16,-3 23-34 16,-14 12-10-16,-16 15-23 15,-11 9-10-15,-2 3-3 16,4 1-2-16,15-14-1 15,19-19-4-15,26-30-20 16,26-23-48-16,13-32-62 16,19-10-95-16,65-55-50 15</inkml:trace>
  <inkml:trace contextRef="#ctx0" brushRef="#br0" timeOffset="103856.7642">27243 9108 262 0,'-19'0'193'16,"0"0"-189"-16,19 0 50 16,0 0-1-16,0 0-19 15,0 0-5-15,30 0 33 16,24 0 3-16,12-3-21 15,7-9 0-15,4 5-5 16,-12-1-1-16,-27 8-16 0,-29 0-14 16,-9 25-6-16,-6 40-2 15,-62 25 4-15,-22 8-4 16,-3-4-2-16,36-24 2 16,38-23 0-16,19-22-2 15,16-20-11-15,52-5-2 16,17-11-1-16,21-24-9 15,-2-3-29-15,-6-2-48 16,14 8-43-16,-33 2-121 16</inkml:trace>
  <inkml:trace contextRef="#ctx0" brushRef="#br0" timeOffset="104074.8247">27976 9539 541 0,'0'0'91'16,"20"0"-77"-16,72-6 23 15,47-17 31-15,-8-3-19 16,-8-1-27-16,-44 16-14 16,-41 6-8-16,-24 5-1 15,-14 0-19-15,0 8-58 16,-38 27-81-16,-61 12-100 15</inkml:trace>
  <inkml:trace contextRef="#ctx0" brushRef="#br0" timeOffset="104200.9462">28069 9769 242 0,'0'0'281'16,"47"0"-161"-16,32-10 0 16,19 2-60-16,-8-2-44 15,2-2-16-15,12-5-5 16,-11-23-121-16,-3-14-341 15</inkml:trace>
  <inkml:trace contextRef="#ctx0" brushRef="#br0" timeOffset="105168.6029">29844 9217 261 0,'-5'-5'149'15,"5"0"-130"-15,0 0 20 16,0 0-3-16,0 1 15 16,0 1-2-16,0 2 1 15,0-4-9-15,0 5-7 16,-6 0-4-16,4 0-9 16,-9 0-8-16,-17 31-8 15,-12 21 0-15,-23 16 1 0,-3 8-4 16,20-9-1-16,19-14-1 15,27-21-1-15,13-17-2 16,86-15-1-16,18-3 0 16,19-31 3-16,-10-2-6 15,-20 4-8-15,-27 2-3 16,-14-2-37-16,1 0-32 16,-23-6-101-16,-10-2-135 15</inkml:trace>
  <inkml:trace contextRef="#ctx0" brushRef="#br0" timeOffset="105348.7551">30564 9075 441 0,'-11'0'186'15,"6"33"-168"-15,-9 25 56 16,-13 21-9-16,-6 15-16 16,-19 8-24-16,6 7-15 15,-14-4-6-15,3-6-1 16,-3-8-3-16,32-11 0 15,18-9-33-15,10-36-120 16,0-35-303-16</inkml:trace>
  <inkml:trace contextRef="#ctx0" brushRef="#br0" timeOffset="106294.2172">26319 11073 194 0,'-25'-4'424'16,"25"4"-408"-16,0 0 0 15,44 17 24-15,35 18 30 16,0 14-33-16,-5 6-15 16,-4 11-5-16,-31 0-7 15,-12-2-6-15,-8-1-4 16,0-5-1-16,-5-11-30 16,-1-7-100-16,-7-16-129 15</inkml:trace>
  <inkml:trace contextRef="#ctx0" brushRef="#br0" timeOffset="106518.7234">27295 11234 500 0,'-98'22'226'16,"21"35"-223"-16,-2 9 47 15,-19 22-14-15,-8 10-24 16,-20 15-10-16,-5 9-2 15,1-1 1-15,-1-2-1 16,19-18 0-16,41-15-1 16,30-24-7-16,30-19-33 15,11-18-63-15,11-19-80 16,55-6-169-16</inkml:trace>
  <inkml:trace contextRef="#ctx0" brushRef="#br0" timeOffset="106908.7276">27322 11661 228 0,'-5'0'350'15,"5"0"-327"-15,0 0 30 16,32 0-1-16,20 0-31 16,8 0-14-16,3 0-2 15,-11 0-5-15,2 0 0 16,-16 0-17-16,3 0-92 16,-27 0-102-16</inkml:trace>
  <inkml:trace contextRef="#ctx0" brushRef="#br0" timeOffset="107096.6755">27330 11967 88 0,'-16'0'605'16,"16"7"-578"-16,0 0-13 15,16 2 24-15,42-3-5 16,2-5-25-16,-3-1-8 15,3 0-32-15,11 0-65 0,-25-22-86 16</inkml:trace>
  <inkml:trace contextRef="#ctx0" brushRef="#br0" timeOffset="109023.0243">29116 10769 518 0,'-19'-5'73'0,"19"5"-62"16,0 0 14-16,-11 12-2 15,3 17 10-15,-6 2-20 16,1 7 0-16,-6 5-3 15,5 8 0-15,-5 6 6 16,0 1-10-16,0-2-5 0,0-8-1 16,11-11-6-16,8-10-25 15,0-16-59-15,8-11-79 16,24-6-153-16</inkml:trace>
  <inkml:trace contextRef="#ctx0" brushRef="#br0" timeOffset="109241.0249">28680 11189 416 0,'0'-15'182'0,"63"10"-139"15,24-5 45-15,6 4-57 16,-9-3-17-16,-5 2-7 15,-13-4-7-15,-9 2-8 16,-24 0-55-16,-1 1-99 16,-32-6-152-16</inkml:trace>
  <inkml:trace contextRef="#ctx0" brushRef="#br0" timeOffset="109510.8136">28587 11700 457 0,'0'0'92'0,"6"6"-35"16,54-2 26-16,5-4-50 15,6 0-7-15,0 0-10 16,-11 0-11-16,-19 0-5 16,-8 0-7-16,-6 0-29 15,22 0-98-15,-3-4-166 0</inkml:trace>
  <inkml:trace contextRef="#ctx0" brushRef="#br0" timeOffset="110066.6327">29705 11283 159 0,'0'0'85'16,"0"0"-47"-16,0 0 12 15,0-1 6-15,-5-4 4 16,-1 2-12-16,1-2 0 16,2 2-4-16,3-3-11 15,-5 5 6-15,5-5-3 16,0 0-4-16,0-2-1 15,41-6-2-15,10 1 3 16,15-5-6-16,-1 2-3 16,-8 7 9-16,-5 3-9 15,-24 6-8-15,-1 0-10 16,-14 0-2-16,1 3-2 0,-3 28 2 16,-11 13-2-16,0 14-1 15,-44 19 2-15,-29 14-2 16,-20 6 1-16,3 4-1 15,16-7 0-15,17-14 0 16,35-18 0-16,11-21 2 16,11-21-2-16,30-4 7 15,52-11 7-15,27-5 6 16,22 0-13-16,-11 0-7 16,-11-11 0-16,-11-6-2 15,-16 1-22-15,3-22-77 16,-20-26-317-16</inkml:trace>
  <inkml:trace contextRef="#ctx0" brushRef="#br0" timeOffset="181260.1295">3909 10856 420 0,'0'-3'24'16,"-33"3"-9"-16,-19 18 40 15,-32 39-24-15,-36 34-9 16,-17 34 5-16,-15 35 1 16,15 30 5-16,12 33 9 15,29 27-13-15,36 18-9 16,22-5-4-16,38-28-5 15,0-35-8-15,52-30-3 0,24-39 0 16,3-27-10 0,-5-27-20-16,-9-21-46 0,-13-21-108 15,-24-27-256-15</inkml:trace>
  <inkml:trace contextRef="#ctx0" brushRef="#br0" timeOffset="181783.9285">4386 11247 139 0,'0'0'172'15,"0"0"-151"-15,0 0 0 16,0 12 18-16,0-1 25 16,0 2-18-16,0 8-2 15,0 3 4-15,0 12 0 16,-6 10-10-16,1 11-8 15,-22 5-11-15,-1 3-6 16,9 5-9-16,0-11-3 16,0 3-1-16,0-16-4 15,5-10-25-15,6-21-41 16,-11-15-24-16,19 0-34 16,-19-7-155-16</inkml:trace>
  <inkml:trace contextRef="#ctx0" brushRef="#br0" timeOffset="181994.0635">4034 11606 249 0,'0'-9'63'0,"14"-2"-14"16,43-3 33-16,30 3-21 15,11-1 1-15,17 2-10 16,-1-3-16-16,-5 6-16 15,-16-6-15-15,-27 6-5 0,-34-1-14 16,-24 3-41 0,-8 5-45-16,0 0-108 0</inkml:trace>
  <inkml:trace contextRef="#ctx0" brushRef="#br0" timeOffset="182241.8933">3895 12202 503 0,'38'8'41'16,"-2"3"59"-16,29-5-53 15,0-1-22-15,-13-3-15 0,-11-2-8 16,-16 0-2-16,-12 0-1 15,1 0-2-15,-9 0-27 16,15 0-48-16,1 0-90 16,4 0-274-16</inkml:trace>
  <inkml:trace contextRef="#ctx0" brushRef="#br0" timeOffset="182730.1386">4792 12212 159 0,'0'28'212'16,"8"6"-192"-16,6 16 63 16,5 11-20-16,0 4-14 15,-14-1-12-15,4-5 7 16,-9-5-12-16,0-15-5 15,5-15-17-15,-5-14-7 16,0-10-1-16,3-10 0 16,8-37 12-16,16-17-11 15,11-17-3-15,-19-18 0 16,14-8 1-16,-14-13 1 16,-5-7 1-16,-1-4-2 15,1 10 1-15,-9 16-2 16,-5 28 0-16,0 20 1 0,0 15-1 15,0 14 0-15,0 15 2 16,-5 5 3-16,0 8 0 16,5 0 1-16,0 0-5 15,0 0-1-15,57 0 0 16,41 0 1-16,36 0 6 16,29-7 14-16,33-15-10 15,1-2-4-15,-6-1-1 16,-28 0-3-16,-40 5-3 15,-33 3-7-15,-49-2-50 0,-22 3-67 16,-19 2-107-16</inkml:trace>
  <inkml:trace contextRef="#ctx0" brushRef="#br0" timeOffset="183133.8714">5894 12013 264 0,'-79'47'215'15,"-17"5"-203"-15,28 0 50 16,30-6-9-16,30-16-32 16,8-19-6-16,32-11 13 15,42 0 15-15,19-3-2 16,16-5 1-16,-11 3-4 16,-25 5-4-16,-26 13-7 15,-47 31-11-15,0 17-8 16,-66 7-5-16,-32 3-3 15,-19-11-2-15,16-22-17 16,8-20-30-16,31-18-25 0,21-7-20 16,41-30-28-16,0-5-31 15,0-13-65-15</inkml:trace>
  <inkml:trace contextRef="#ctx0" brushRef="#br0" timeOffset="183344.0336">5686 12062 215 0,'0'0'347'0,"11"0"-333"16,30 0 71-16,57-2-23 16,25-5-24-16,8-9-24 0,-19 0-4 15,-20-2-6 1,-13 1-4-16,-27-2-23 0,-5 10-61 15,-9-5-111-15,-11 2-281 16</inkml:trace>
  <inkml:trace contextRef="#ctx0" brushRef="#br0" timeOffset="183600.1498">7014 12472 278 0,'0'44'360'0,"-57"27"-308"16,-55 26 37-16,-27 12-27 15,8 1-31-15,9-6-27 16,7-16-4-16,33-30-32 15,36-31-71-15,46-27-70 16,0-72-255-16</inkml:trace>
  <inkml:trace contextRef="#ctx0" brushRef="#br0" timeOffset="184289.9946">8069 11450 210 0,'0'0'79'15,"0"-3"-5"-15,0 3-12 16,0 0-27-16,0 0 9 16,0 0 11-16,0 0-9 15,0 0-5-15,0 0-11 16,0 9-12-16,0 21 18 15,0 16-2-15,-5 2-19 0,-3 8-5 16,-6-4-3 0,-5 2-6-16,-8-9-1 0,-3-3-2 15,8-8-16-15,8-5-31 16,-2-11-58-16,0-12-74 16,-14-6-239-16</inkml:trace>
  <inkml:trace contextRef="#ctx0" brushRef="#br0" timeOffset="184491.9518">7939 11671 418 0,'32'-16'50'0,"-4"6"50"15,23-5-50-15,20 4-15 0,-24-2-17 16,-7-1-10-16,-15 6-7 15,-11 3-1-15,-9 3-5 16,9 2-29-16,5 0-76 16,-19 2-115-16</inkml:trace>
  <inkml:trace contextRef="#ctx0" brushRef="#br0" timeOffset="184715.8849">7775 12197 168 0,'0'0'197'15,"0"0"-105"-15,0 0 19 16,57-5-35-16,17-12-27 16,16-9-23-16,-8 3-13 15,-17 2-9-15,-21 4-4 16,-23 2 0-16,-7-3-37 15,24 0-71-15,0-6-124 16</inkml:trace>
  <inkml:trace contextRef="#ctx0" brushRef="#br0" timeOffset="185241.8373">8849 11642 437 0,'-38'38'36'16,"-8"-5"34"-16,24-4-18 16,6-12-40-16,7-13-10 15,4-4-2-15,5-21 15 16,0-21 26-16,65-10-7 15,25-2-3-15,17 3 5 0,-9 7 11 16,5 8-13 0,4 6-6-16,-4 4-2 0,-10 9-8 15,-22 14 3-15,-30 3-4 16,-22 11-12-16,-19 27-2 16,0 20 2-16,-41 20 1 15,-38 18-3-15,-44 17-1 16,-8 16 1-16,-19 11-1 15,-8 2 0-15,-5 0-2 16,10-13 2-16,36-28-2 16,40-42-2-16,45-33-3 15,32-26 0-15,5-20-3 16,80-19 3-16,26-7 4 16,34 7 1-16,5 11-1 15,-6 12 1-15,-13 8 0 0,-5 5 0 16,-14 3 0-16,-17 0 0 15,-16 0-2-15,-13 0-40 16,-26 0-51-16,-12-2-70 16,-17-32-101-16</inkml:trace>
  <inkml:trace contextRef="#ctx0" brushRef="#br0" timeOffset="185482.3056">10076 11026 587 0,'44'21'75'16,"2"65"-57"-16,20 27 28 16,21 20 7-16,-11 27-4 15,-57 18-6-15,-19 26 2 16,-65 9-13-16,-85-9-15 15,-27-18-15-15,-1-41-2 16,15-50-58-16,18-73-204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7:38:43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21994 885 133 0,'19'-11'327'0,"9"4"-304"16,10-3 66-16,3-7-19 16,-3 3-43-16,-5-1 13 15,-14 2-2-15,-6 8 7 0,-13 3-1 16,0 2-5-16,0 0-11 15,0 0-11-15,-13 0-8 16,-53 20-6-16,-32 25-1 16,-19 19-2-16,0 16-1 15,24 12 0-15,33 2 0 16,35-7-1-16,25-18-3 16,6-22-6-16,67-22 3 15,20-21 6-15,16-4 1 16,-11-16 1-16,-10-13-1 15,-23 0-13-15,-27 7-33 16,-11 13-47-16,-16 9-76 16,-11 0-202-16</inkml:trace>
  <inkml:trace contextRef="#ctx0" brushRef="#br0" timeOffset="270.1776">22897 935 600 0,'0'-3'31'0,"0"1"12"0,3-3 3 15,10-2-34-15,-2-4-9 16,16 1-3-16,-8-2-7 16,3 10-35-16,-3 2-88 15,-13 0-143-15</inkml:trace>
  <inkml:trace contextRef="#ctx0" brushRef="#br0" timeOffset="428.2331">23003 1216 47 0,'0'-1'653'15,"0"1"-647"-15,0-7 2 0,27-5-8 16,6-9-20-16,11 5-96 16,-12-5-99-16</inkml:trace>
  <inkml:trace contextRef="#ctx0" brushRef="#br0" timeOffset="668.2499">23960 624 709 0,'-103'68'1'0,"-4"25"46"16,23 15-4-16,24 8-28 15,22 4-7-15,24-4-3 16,14-15-1-16,0-18-4 16,33-29 0-16,27-25-4 15,-3-16-21-15,16-13-52 16,4 0-93-16,-17-1-241 16</inkml:trace>
  <inkml:trace contextRef="#ctx0" brushRef="#br0" timeOffset="3120.2964">24020 1059 323 0,'-3'0'81'0,"3"0"-29"16,0 0 6 0,0 0-29-16,0-2 0 0,0-4 8 15,14 3-3-15,38 2 6 16,-3-5-5-16,22 4-8 16,-6-3-5-16,9 1-5 15,-3-2-13-15,-14-2-4 16,-2 1-9-16,-12-1-24 15,-7 0-43-15,-12 4-49 16,-16 0-48-16,-2-2-85 16</inkml:trace>
  <inkml:trace contextRef="#ctx0" brushRef="#br0" timeOffset="3346.0314">24797 741 146 0,'0'-7'219'15,"0"7"-155"-15,0 0 9 16,0 1-22-16,0 25-2 16,0 11 2-16,0 7-9 15,0 7-8-15,0-1-13 16,-19 0-7-16,0 1-7 16,-8-9-6-16,10-7-1 15,9-12-13-15,8-8-35 16,0-7-62-16,0 3-81 15,8-2-152-15</inkml:trace>
  <inkml:trace contextRef="#ctx0" brushRef="#br0" timeOffset="3591.9796">24977 1267 446 0,'0'0'69'0,"0"11"-34"16,0 3 35-16,0 7-30 15,0 3-15-15,0 12-2 16,0 9 2-16,-27 8-7 0,-28 3-1 16,4-1-3-1,-1-12-13-15,19-17-1 0,22-18-24 16,11-8-64-16,0-14-136 15</inkml:trace>
  <inkml:trace contextRef="#ctx0" brushRef="#br0" timeOffset="4012.1726">25623 893 212 0,'0'0'295'15,"0"0"-289"-15,9 0 55 16,34 0-3-16,17-10-5 15,0-2-10-15,-8 3 8 16,-11 7-9-16,-11 2-13 16,-16 0-9-16,-14 4-11 15,0 32-5-15,-25 19 0 16,-49 17-2-16,-10 4 0 16,18-9-2-16,28-9 0 0,25-25-2 15,13-12 0 1,19-18 0-16,41-3 2 0,24-7-1 15,1-21 1-15,-6-6-7 16,5 4-18-16,-24-8-38 16,-2 6-52-16,-12-4-90 15</inkml:trace>
  <inkml:trace contextRef="#ctx0" brushRef="#br0" timeOffset="4222.1911">26319 606 557 0,'13'0'136'0,"1"31"-131"15,11 14 40-15,2 16 8 0,-8 14-14 16,-11 16-8-16,-8 16-1 16,-46 13-5-16,-42-4-16 15,-15-17-9-15,10-27-4 16,22-34-49-16,33-34-116 15,30-17-190-15</inkml:trace>
  <inkml:trace contextRef="#ctx0" brushRef="#br0" timeOffset="5190.1316">21144 2617 198 0,'-14'-12'143'16,"0"5"-100"-16,9 1 35 15,5-1-36-15,0 3-1 16,0 1 6-16,-8 1 5 15,2 2-5-15,6 0-6 16,-5 0-5-16,5 0-11 16,0 0-10-16,0 29-11 15,0 23 11-15,24 19 2 16,9 5-3-16,-14 3-3 16,0-7-2-16,3-19-3 15,-8-21-2-15,16-28-3 0,16-4-1 16,33-50 2-16,27-33-2 15,17-24 0-15,-6-7 0 16,-18 7 0-16,-26 22 5 16,-21 27 7-16,-30 20-2 15,-11 18-7-15,-11 13-3 16,0 4-1-16,0 3-22 16,0 0-54-16,-14 8-72 15,9 21-100-15</inkml:trace>
  <inkml:trace contextRef="#ctx0" brushRef="#br0" timeOffset="5507.1991">22212 2638 607 0,'0'-3'113'0,"0"3"-56"15,0-1 26-15,0 1-51 16,0-4-23-16,0 1-9 15,11 3-3-15,-3 0-26 16,3 0-61-16,8 0-84 16,-5 17-167-16</inkml:trace>
  <inkml:trace contextRef="#ctx0" brushRef="#br0" timeOffset="5678.5735">22302 2918 515 0,'0'0'330'0,"0"0"-328"15,0 0 11-15,19 0-13 0,9-11-21 16,18-7-82-16,0-1-67 16,4-8-233-16</inkml:trace>
  <inkml:trace contextRef="#ctx0" brushRef="#br0" timeOffset="36269.9775">23107 2296 177 0,'0'0'87'0,"0"0"-64"15,0 0 16-15,0 0 5 16,0-5 3-16,0-6 2 15,0-2 8-15,0-1-2 16,2 4 1-16,4-1-17 16,-6 10-4-16,0-2-8 15,0 0 0-15,0 3-4 16,0 0-4-16,0 0-8 16,0 0-1-16,0 0 0 0,-33 42 1 15,-19 27-6-15,11 20-5 16,12 4 0-16,29-3 0 15,0-8 1-15,38-17-1 16,33-16-3-16,16-14-17 16,3-10-53-16,3-8-44 15,-23-5-88-15</inkml:trace>
  <inkml:trace contextRef="#ctx0" brushRef="#br0" timeOffset="37492.2156">23783 2296 223 0,'-14'0'123'0,"3"0"-102"15,11 0 44-15,-8 0-12 16,8 0-21-16,0 0-10 16,0 0-6-16,0 0-2 15,0 0 5-15,-5 0 3 16,5 0 6-16,0 0-5 15,-8 0-8-15,8 0 2 16,0 0 1-16,-6 0 2 16,6 0 8-16,0 0-6 15,14 0 2-15,51-16 6 16,12-1-6-16,-4 5-8 0,-7-1-4 16,-15 6-3-1,-15 4-4-15,-6 3-2 0,-11 0 0 16,-11 0 0-16,-2 0-3 15,-4 0 0-15,-2 29 1 16,0 18-1-16,-35 20 1 16,-25 2 0-16,-6 4-1 15,15-3-1-15,18-9 1 16,14-9-1-16,19-14-1 16,0-5 1-16,0-9 1 15,0-3-1-15,0-9-1 16,13-1-4-16,1-4-17 15,-8 0-25-15,13 1-38 16,22-1-64-16,-3-1-92 16</inkml:trace>
  <inkml:trace contextRef="#ctx0" brushRef="#br0" timeOffset="37717.7663">24484 2847 443 0,'-6'2'31'16,"6"13"33"-16,0 4 5 15,-8 9-20-15,-22 4-27 0,-5 11-9 16,-23 1-8 0,-2 4-3-16,0-10-2 0,11-9-5 15,33-12-22-15,16-15-62 16,0-2-69-16,60-18-152 15</inkml:trace>
  <inkml:trace contextRef="#ctx0" brushRef="#br0" timeOffset="38189.7353">25114 2405 324 0,'-6'0'85'0,"6"-3"-56"16,0-3 8-16,19-3 24 15,28-3 5-15,-4 2-17 16,-2-1-1-16,-14 4-6 15,-8 5-16-15,-19 2-12 16,0 0-1-16,0 0-2 16,0 2-3-16,0 22 5 15,-19 7-2-15,-13 7-7 16,-15-3-3-16,1 12-1 0,5-3 2 16,-3-2-2-1,9-1 0-15,10-6 1 0,6-9-1 16,19-8 0-16,0-7-1 15,0-1 1-15,38-3 0 16,14-3 3-16,14 1 0 16,-1-5-1-16,3 0-1 15,-10 0-2-15,-12 0 1 16,6 0-11-16,-6-10-26 16,20-12-72-16,13-6-73 15,-14-7-139-15</inkml:trace>
  <inkml:trace contextRef="#ctx0" brushRef="#br0" timeOffset="38429.7189">25902 2139 504 0,'-22'0'44'0,"22"0"-38"15,0 0 12-15,0 5 49 16,41 17-21-16,-3 8-13 15,8 10 10-15,-8 13-11 16,-16 12-5-16,-22 10-12 16,0 2-13-16,0 0 0 15,-49 1-2-15,-8-11-7 16,0-11-22-16,2-5-73 16,3-16-85-16,0-14-183 0</inkml:trace>
  <inkml:trace contextRef="#ctx0" brushRef="#br0" timeOffset="39081.6696">23987 2881 3 0,'0'-4'172'0,"0"-1"-96"16,0 5-17-16,0 0-6 15,-8 0-14-15,8-1-12 16,0 1-6-16,0 0-3 15,0 0-1-15,-5 0 5 16,5 0 8-16,0 0 4 16,0 0 6-16,24 0 4 0,17 0-8 15,25 0 2-15,-1 0 7 16,6 0-10-16,-6 0-28 16,9-9-6-16,-17-4-1 15,9-4-17-15,26-13-98 16,-18-12-250-16</inkml:trace>
  <inkml:trace contextRef="#ctx0" brushRef="#br0" timeOffset="40041.4681">26229 2883 337 0,'-3'-2'60'0,"3"2"-27"15,0 0 18-15,0 0-9 16,0 0-8-16,0 0 6 15,0 12 5-15,0 23-14 16,-19 15-4-16,-38 12-11 16,-22 0-12-16,-6-2-4 15,11-18-4-15,23-17-33 16,45-25-147-16,6-15-212 16</inkml:trace>
  <inkml:trace contextRef="#ctx0" brushRef="#br0" timeOffset="40379.8487">27229 2139 377 0,'0'-3'61'0,"0"3"21"15,-24 0-11-15,-22 16-29 16,-25 30-12-16,-8 16 21 0,5 20 3 16,17 9-18-1,10 12-14-15,15-4-2 0,23-6-2 16,9-17-12-16,0-16-6 15,33-17-1-15,41-16-21 16,5-10-78-16,44-15-114 16,-17-2-275-16</inkml:trace>
  <inkml:trace contextRef="#ctx0" brushRef="#br0" timeOffset="41595.6633">27341 2569 145 0,'-5'0'186'0,"5"0"-165"15,0 0 6-15,0 0 4 16,0 0-3-16,0 0 11 16,0 0 24-16,0 0-3 15,13-3-10-15,31-4-17 16,-3-6-4-16,11-2-8 16,-6 0-7-16,0 0-12 15,-2 3-2-15,-22-2-15 16,-3 6-48-16,14 1-119 15,-14 4-171-15</inkml:trace>
  <inkml:trace contextRef="#ctx0" brushRef="#br0" timeOffset="41955.8204">28102 2260 410 0,'-14'0'60'15,"14"0"-57"-15,0 0-2 16,0 0 4-16,0 7-4 0,0 1 0 16,0 6 2-16,-19 1 0 15,0 13 3-15,-3 8 19 16,-16 3 3-16,11 2-9 15,2-6-10-15,12-7-4 16,13-8-5-16,0-12 1 16,13-8-1-16,53 0 6 15,10-3 0-15,-8-11-1 16,-2 2-2-16,-14 7-2 16,-20-2-1-16,-13 7-6 15,-5-4-21-15,-6-3-63 16,8-5-57-16</inkml:trace>
  <inkml:trace contextRef="#ctx0" brushRef="#br0" timeOffset="42201.7184">28495 2213 253 0,'-20'0'156'0,"7"0"-145"16,5 0 18-16,-3 7 8 15,5 18-9-15,4 10 0 16,-4 9 9-16,-8 10-12 16,4 8-11-16,-18 9 4 15,-13 1-3-15,-10 0 1 16,-7-1-11-16,4-13-5 16,2-7 0-16,14-9-5 0,19-15-25 15,19-5-66-15,0-14-117 16</inkml:trace>
  <inkml:trace contextRef="#ctx0" brushRef="#br0" timeOffset="42419.5611">28579 2762 567 0,'-24'13'16'0,"15"9"21"15,-4 5 17 1,-6 4-32-16,0-3-19 0,-6 0-3 16,-2-1-1-1,8-4-4-15,10-8-20 0,4-5-33 16,5-5-69-16,0-5-98 16</inkml:trace>
  <inkml:trace contextRef="#ctx0" brushRef="#br0" timeOffset="42908.1841">29209 2380 204 0,'-14'0'209'0,"1"0"-203"16,13 0 10-16,0 0 9 16,0 0 3-16,0 0-6 15,0 0 10-15,0 0-4 16,0-5 8-16,8-2 7 16,25-1-9-16,5 2-4 15,3 1 1-15,-9 3-5 16,-4 0-7-16,-4 2-2 15,3 0-6-15,-7 0-5 16,-7 0-2-16,-2 0-3 16,-11 0-1-16,0 8 1 0,0 26 1 15,-44 10-1-15,-16 8 0 16,0-2-1-16,9-2 1 16,23-12-1-16,9-6 0 15,19-9 0-15,0-6 0 16,0-6-1-16,33-4 1 15,27 1 1-15,14-4-1 16,-3-2 0-16,-1 0-1 16,-15 0-4-16,10 0-20 15,1-8-59-15,18-14-80 16,-13-7-137-16</inkml:trace>
  <inkml:trace contextRef="#ctx0" brushRef="#br0" timeOffset="43155.7581">30016 2092 312 0,'-27'-8'325'0,"21"8"-323"16,6 0-2-16,0 8 9 15,0 22 23-15,19 12-9 16,20 14 3-16,-7 20 14 15,-18 19-3-15,-14 15-8 16,0 6-10-16,-74-5-9 0,-16-11-8 16,-8-15-2-1,14-27-15-15,32-24-91 0,30-34-173 16</inkml:trace>
  <inkml:trace contextRef="#ctx0" brushRef="#br0" timeOffset="44857.3607">20686 3919 244 0,'-14'0'91'0,"14"0"-56"15,-3 0 2-15,-8 0 12 16,11 0-10-16,-8 0 5 15,3 0 1-15,5 0-7 16,0 0-12-16,-6 4-8 16,-2 24 5-16,-3 15-4 15,-3 7-1-15,-5 14-2 16,-2 8-6-16,1 2-5 0,1-3-3 16,6-1-1-1,-6-7-1-15,19-15-3 0,0-9-11 16,0-17-35-16,0-7-66 15,0-15-86-15,19 0-177 16</inkml:trace>
  <inkml:trace contextRef="#ctx0" brushRef="#br0" timeOffset="45127.6803">20715 4082 204 0,'0'-2'131'15,"9"1"-112"-15,42-4 37 16,9 5-19-16,11-7 9 16,3-2-4-16,-3-3-3 15,8 0-7-15,-8-4-6 16,-19 1-14-16,-25 7-10 15,-8 1-2-15,-19 7-5 16,0 0-29-16,0 4-110 16,-57 27-172-16</inkml:trace>
  <inkml:trace contextRef="#ctx0" brushRef="#br0" timeOffset="45321.7258">20743 4337 228 0,'27'-13'350'0,"11"1"-340"15,22 7 66-15,-13-2-54 16,-15 4-17-16,-21 3-5 16,-3 0-2-16,-2 0-23 15,7 0-72-15,15 0-116 16</inkml:trace>
  <inkml:trace contextRef="#ctx0" brushRef="#br0" timeOffset="45787.5862">21634 4159 42 0,'0'-1'483'16,"0"1"-453"-16,0 0 35 0,0 0-7 16,0 0-43-16,0 0-15 15,0 0-3-15,0 7-60 16,0-2-124-16</inkml:trace>
  <inkml:trace contextRef="#ctx0" brushRef="#br0" timeOffset="46057.5936">21634 4646 396 0,'-46'0'278'16,"19"13"-278"-16,-11-5-12 16,10-7-102-16,-4-1-174 15</inkml:trace>
  <inkml:trace contextRef="#ctx0" brushRef="#br0" timeOffset="47931.9253">21705 4341 52 0,'-11'0'68'0,"3"-2"-11"0,8-4-45 15,0-2-12-15,0 0 0 16,0-5-8-16,0 1 8 16,0-1 0-16,0 2 9 15,0 7 16-15,0 0 15 16,-8-5-8-16,8 5-21 16,-11-4-5-16,11 2 15 15,-8 5 2-15,2-2 6 16,6 3-7-16,-5 0 8 15,2 0-6-15,3 0 9 16,-5 0 6-16,5-3 0 16,-6 3-11-16,-2 0-4 15,8 0 4-15,-5 0-3 0,-1 0-7 16,6 0-9-16,0 0-7 16,0-1-2-16,0-6 0 15,0-1 2-15,0-6 1 16,0-2 2-16,11 3-2 15,-3 5 9-15,-2 8 8 16,-6 0-4-16,0 0-11 16,-6 26-2-16,-35 5 5 15,3-3-8-15,6-11 0 16,32-10-16-16,0-7-48 16,0 0-44-16,57-8-127 15</inkml:trace>
  <inkml:trace contextRef="#ctx0" brushRef="#br0" timeOffset="48336.5439">21607 4628 250 0,'0'-4'150'16,"0"1"-87"-16,0 2 18 15,0 1-48-15,0 0-21 16,-5 0-6-16,-9 0 0 16,0 1-3-16,1 15-3 15,7-4-4-15,6-4-39 16,0-4-87-16,6-4-211 0</inkml:trace>
  <inkml:trace contextRef="#ctx0" brushRef="#br0" timeOffset="50053.5985">22812 3869 288 0,'0'0'43'16,"0"0"-11"-16,0 0 17 0,0 0 3 15,0 0-11 1,0 0-15-16,0 0-9 0,0 0-8 15,0 0-4-15,0 0-1 16,0 0 0-16,0 0 1 16,0-4-1-16,0-4 0 15,0 0 2-15,0 8 18 16,0 0 1-16,0 0-6 16,-24 16-3-16,-31 33-8 15,-16 24-3-15,-5 15-2 16,8 10 2-16,11 3 0 15,21 3-2-15,17-10 1 16,19-9-2-16,0-21-2 16,8-17-1-16,36-15-2 15,2-11 0-15,9-4-13 0,-4-6-36 16,1 3-46-16,0-4-58 16,-11-4-216-16</inkml:trace>
  <inkml:trace contextRef="#ctx0" brushRef="#br0" timeOffset="50541.1687">22897 4387 163 0,'0'0'54'15,"0"0"-29"1,0 0 10-16,0 0-11 0,0 0-9 16,16 0 17-16,14 0 8 15,-8 0-15-15,16 0 0 16,8 0-4-16,1-14 1 15,13-1-4-15,5-2 1 16,-13 0-6-16,-6 4-8 16,-26 9-5-16,-7 1-2 15,-13 3-17-15,0 0-23 16,0 0-83-16,0 3-95 16</inkml:trace>
  <inkml:trace contextRef="#ctx0" brushRef="#br0" timeOffset="50877.3392">23797 3929 328 0,'13'0'26'15,"-13"0"-17"-15,0 0 3 16,0 18 9-16,0 0-8 16,0 11 3-16,0 6 14 15,0 10 2-15,0 6 9 0,-22 11-10 16,-16 5 1-16,6-1-5 16,-1-3-16-16,0-9-11 15,9-8-2-15,10-6-1 16,6-6-7-16,8-6-7 15,-6-2-21-15,1-9-20 16,-3 1 0-16,8-7-82 16,0-5-80-16</inkml:trace>
  <inkml:trace contextRef="#ctx0" brushRef="#br0" timeOffset="51335.8267">24342 4051 210 0,'0'0'24'0,"0"0"18"15,0 0 12-15,0 7 1 16,0 6-27-16,0 3 7 15,0-3-2-15,0 8-16 16,-3 3-5-16,-8 4 6 16,-2 7-3-16,4-1-6 15,-1 3 0-15,-10-4-6 16,18-2-3-16,2-6 0 16,0-4-7-16,0-9-6 0,0-5-14 15,0-2-30 1,0-5-39-16,0 0-53 0</inkml:trace>
  <inkml:trace contextRef="#ctx0" brushRef="#br0" timeOffset="51605.4694">24039 4221 278 0,'33'-5'44'15,"8"-3"55"-15,22-5-37 0,5-2-16 16,3 0-8-16,0-2-11 16,-6 3-19-16,-13 5-5 15,-11 1-3-15,-9 6-10 16,-23 2-13-16,1 0-41 15,-10 0-63-15,0 22-91 16</inkml:trace>
  <inkml:trace contextRef="#ctx0" brushRef="#br0" timeOffset="51883.685">23908 4639 306 0,'79'-18'70'16,"-8"0"34"-16,22-3-49 15,-8 4-40-15,-15-1-15 16,-29 5-7-16,-8 6-41 16,-14 4-70-16,14 2-121 0</inkml:trace>
  <inkml:trace contextRef="#ctx0" brushRef="#br0" timeOffset="52423.979">24767 4480 326 0,'0'18'54'0,"0"7"-16"15,0 4-2-15,0 4 12 16,0-2-9-16,19 2-15 16,6-6-1-16,-3-5-9 15,10-5-6-15,1-6 0 16,11-9-6-16,-9-2 1 16,17-13 3-16,5-26-4 15,-10-9-2-15,-1-11-1 16,-13 0 1-16,-1-3 0 15,-18 3 0-15,-8 2-3 16,-6 1 3-16,0 9 0 16,0 7 0-16,-6 9 0 15,-8 7 0-15,-10 13 5 0,10 3 4 16,12 3 1-16,2 3-4 16,0-4 0-16,0-1-2 15,0-1 0-15,40-12 2 16,39-3 0-16,28-5 6 15,29-7 4-15,14-2 4 16,3 0-1-16,-17 1-13 16,-32 9-6-16,-25 9-2 15,-33 13-15-15,-21 5-34 16,-12 0-40-16,-13 0-68 16,0 26-102-16</inkml:trace>
  <inkml:trace contextRef="#ctx0" brushRef="#br0" timeOffset="52737.6884">25697 4272 38 0,'0'-6'296'0,"0"1"-257"16,0 5 18 0,14 0-21-16,-9 0 3 0,9 0-5 15,-9 13-4 1,-5 17-1-16,0 9-4 0,0 8-5 16,-11 0-6-16,-5-4-6 15,-9-6-8-15,17-9-3 16,8-10-22-16,0-12-54 15,0-6-17-15,0 0-36 16,14-4-75-16</inkml:trace>
  <inkml:trace contextRef="#ctx0" brushRef="#br0" timeOffset="53127.6421">25918 4302 355 0,'0'0'47'16,"0"0"-45"-16,3-7 31 15,35-12 0-15,27-7-11 16,1-6 16-16,5 9 21 16,-6 2-5-16,-19 12-4 15,-13 9-12-15,-25 0-14 16,-8 15-3-16,-8 26-1 15,-55 6-8-15,3 2-9 16,9-19-3-16,23-11-1 16,28-14-5-16,19-5-4 15,66-13 9-15,21-12 1 0,-2 0 2 16,-11 14 2-16,-33 11 2 16,-36 3 7-16,-24 36 1 15,-24 20-5-15,-64 15-5 16,-29 1-4-16,-6-11-19 15,31-16-41-15,18-23-21 16,30-18-19-16,17-7-31 16,27 0-179-16</inkml:trace>
  <inkml:trace contextRef="#ctx0" brushRef="#br0" timeOffset="53301.3963">26548 4667 664 0,'-52'64'17'16,"-14"11"39"-16,1-15-46 15,13-11-10-15,11-22-21 16,22-17-47-16,6-10-59 16,13 0-73-16</inkml:trace>
  <inkml:trace contextRef="#ctx0" brushRef="#br0" timeOffset="53832.9982">27112 4058 423 0,'-13'17'24'15,"7"-5"-4"-15,6-7 28 16,0-5 1-16,46 0-14 16,39-18 13-16,13-14 0 15,14-11-2-15,0 7-2 16,-28 10 5-16,-24 15-9 16,-27 11-25-16,-22 0 0 15,-11 34-8-15,0 24-1 16,-38 14-2-16,-28 12-3 15,-7 2 1-15,10-9-2 16,22-11 0-16,41-14-3 16,0-17-3-16,8-19-8 15,63-16 0-15,8 0-4 0,6-16 4 16,-1-16-28-16,-13-6 7 16,-16-1-30-16,-9 1 25 15,-13 2-60-15,-28-5-39 16,1 0-125-16</inkml:trace>
  <inkml:trace contextRef="#ctx0" brushRef="#br0" timeOffset="54065.488">28004 3722 211 0,'0'-7'365'16,"0"7"-342"-16,0 0 15 15,24 18-4-15,17 21 23 16,6 18-26-16,-15 28 9 16,-13 19-1-16,-19 21-7 15,-19 8-11-15,-49-4-13 16,-16-10-7-16,-6-19-1 16,16-24-29-16,-5-32-103 15,16-39-163-15</inkml:trace>
  <inkml:trace contextRef="#ctx0" brushRef="#br0" timeOffset="83393.3386">16162 6801 243 0,'-5'7'103'0,"-4"-1"-95"0,9 2 49 15,0-6-18-15,0-2-12 16,0 0-4-16,9 0 19 16,42 0 8-16,9-12-10 15,11-13-5-15,8-5-9 16,0-5-3-16,-8-2-3 16,-11 5-2-16,-27 4-4 15,-19 3-1-15,-3 6 0 16,-11 1 0-16,0 5 2 15,0 3-2-15,-33 8-2 0,-24 2-4 16,-23 2-4 0,-18 33-3-16,-13 11 0 0,-1 18-1 15,8 5 0-15,6 3-1 16,33-3-3-16,24-2 3 16,35-18-2-16,6-6 3 15,25-4 0-15,62-15 1 16,30-8 2-16,14-9 2 15,0-7-1-15,-14 0-3 16,-19 0-1-16,-13 0-2 16,-31-8-26-16,-2-9-88 15,-19-3-156-15</inkml:trace>
  <inkml:trace contextRef="#ctx0" brushRef="#br0" timeOffset="83767.1904">17157 6604 256 0,'-11'0'235'16,"11"0"-198"-16,0 0 1 15,30 0-13-15,44-6 35 16,10-14-16-16,4-2-13 15,-12 4-15-15,-16 1-12 16,-14 2-4-16,-13 6-3 16,-6 3-26-16,-2 6-97 15,-11 0-150-15</inkml:trace>
  <inkml:trace contextRef="#ctx0" brushRef="#br0" timeOffset="83963.2826">17474 6879 576 0,'46'1'12'16,"19"5"73"-16,1-6-62 15,-9 0-23-15,-16 0-10 16,5 0-101-16,-27 0-222 15</inkml:trace>
  <inkml:trace contextRef="#ctx0" brushRef="#br0" timeOffset="88245.1985">18968 5883 437 0,'0'-8'49'16,"5"2"29"-16,9-5-2 15,-9 6-42-15,3 0-2 16,-8 2-4-16,0 1 11 16,0-1 0-16,0 0-18 15,0 3 5-15,0 0-9 16,0-1-2-16,0-2-3 15,-13 3-5-15,-39 0-7 16,-27 10 0-16,-19 33-2 16,13 8-1-16,12 10 1 0,29-6 0 15,22-1 0-15,22-8-6 16,0-5 0-16,22-14 0 16,49-8 5-16,13-5 2 15,15-7 1-15,-1-7 0 16,-6 0-2-16,-21 0-7 15,-19 0-37-15,-5 0-52 16,-39 0-51-16,-8 5-153 16</inkml:trace>
  <inkml:trace contextRef="#ctx0" brushRef="#br0" timeOffset="88553.0255">18343 6782 378 0,'0'0'27'16,"0"0"4"-16,52 0 36 15,30 0 26-15,35-16-23 16,9-14-15-16,10 1-9 16,-19 5-14-16,-24 2-24 15,-28 10-8-15,-26 5-3 0,-12 7-17 16,-3 0-52-16,-10 0-89 16,-14 0-96-16</inkml:trace>
  <inkml:trace contextRef="#ctx0" brushRef="#br0" timeOffset="89153.3644">18940 7061 306 0,'0'-7'134'15,"0"0"-75"-15,0 6 13 16,0-6-22-16,0 6-7 16,0-2-7-16,-13-2 2 15,-1 2-11-15,3 0-9 16,-16 3 6-16,-6 0-17 15,-18 0-7-15,-1 0 0 16,-14 15 0-16,6 13 0 16,22 7 0-16,-3 3 0 0,17 4-1 15,7-5 0-15,12-1 1 16,5-7 0-16,0-1 1 16,5-13 0-16,31-8 1 15,10-7 2-15,6 0 2 16,13-33 5-16,1-14-2 15,5-6-5-15,-11 3-1 16,-14 8-1-16,-13 20-1 16,-28 9 1-16,-5 11 4 15,0 2 0-15,0 0-5 16,0 0 0-16,0 0 0 16,0 21 0-16,-5 11-1 0,-9 3 0 15,14 2 1 1,0-5-1-16,0-2 0 0,33-6 0 15,13-4 0-15,6-8 0 16,13-4-1-16,-5-6-4 16,6-2-23-16,-9 0-68 15,3-24-45-15,-14-12-100 16</inkml:trace>
  <inkml:trace contextRef="#ctx0" brushRef="#br0" timeOffset="89467.2436">19707 6620 439 0,'8'0'20'15,"25"0"64"-15,13 0-15 16,19 0-27-16,-2-9-9 16,-17-4-8-16,-13 3-14 15,-11 7-11-15,-11 1-1 16,-8 2-24-16,-3 0-72 0,0 0-120 15</inkml:trace>
  <inkml:trace contextRef="#ctx0" brushRef="#br0" timeOffset="89633.3561">19707 6620 397 0,'144'162'235'0,"-111"-157"-210"15,13 1 50-15,6 0-51 16,0-4-18-16,2-2-6 16,6 0-66-16,-11-14-170 0</inkml:trace>
  <inkml:trace contextRef="#ctx0" brushRef="#br0" timeOffset="90577.1464">20906 6137 384 0,'-8'0'84'0,"8"0"-67"15,0 1 16-15,0 17 26 16,0 7-20-16,30-3 0 16,8 6-5-16,9-4-7 15,-1 1-10-15,6-8-2 16,-9-3-10-16,-2-10-2 15,-22-4 0-15,9 0 1 16,-9-11 7-16,-6-21-6 16,-2-9-4-16,-11-11-1 0,0-3-2 15,0-2-3-15,0-5 2 16,-11 9-2-16,-8 9 0 16,6 9 4-16,5 10-1 15,8 7 2-15,0-1 0 16,0-1-2-16,0-2 1 15,21-3 0-15,31-5 2 16,19-1-1-16,14 1 5 16,26-2 6-16,15 3 4 15,5 6 8-15,-14-1-8 16,-5 6-12-16,-39 4-3 16,-7 6-1-16,-14 7-20 0,-14 1-55 15,-6 0-52-15,-18 7-133 16</inkml:trace>
  <inkml:trace contextRef="#ctx0" brushRef="#br0" timeOffset="90931.4224">21803 5930 68 0,'-5'0'361'0,"0"0"-350"0,5 0 33 16,0 0-4-16,0 0-10 16,0 0-10-16,0 0 3 15,0 0 4-15,19 0 1 16,0 21 0-16,0 8 5 15,-11 11-18-15,-8 1-2 16,0 5-9-16,0-4-2 16,0-5-2-16,0-7 0 15,0-11-9-15,0-11-19 16,0-8-44-16,30 0-20 16,16-30-65-16,-5-4-53 15</inkml:trace>
  <inkml:trace contextRef="#ctx0" brushRef="#br0" timeOffset="91403.2331">22101 5933 290 0,'-3'0'36'16,"3"0"-10"-16,0 0 1 15,0 0 6-15,0 0-10 16,0 0 16-16,0 0 26 16,0 0-14-16,27-12-1 0,25-5-8 15,2-1-3-15,-2 3 1 16,-5 5 3-16,-17 2-9 16,-14 8-14-16,-5 0-16 15,-11 0-3-15,0 16 1 16,0 19 0-16,-11 6 0 15,-24 3-2-15,2-9-1 16,14-13-2-16,13-11 0 16,6-11-3-16,0 0 0 15,52 0 4-15,19-6 2 16,-3-3 2-16,-11 9 4 16,-10 0 3-16,-20 9-3 0,-16 32 5 15,-11 18-2-15,-19 15-3 16,-66 4-5-16,-21-15-1 15,2-12-6-15,25-22-15 16,14-20-15-16,19-9-29 16,13 0-8-16,6 0-39 15,-12-3-38-15,26 3-76 16</inkml:trace>
  <inkml:trace contextRef="#ctx0" brushRef="#br0" timeOffset="91703.3702">21089 6736 179 0,'0'0'338'0,"0"7"-307"15,79-6 73-15,47-1-35 16,43 0-9-16,46-17-9 16,30-20-9-16,9-3 0 15,-17 1-20-15,-27 3-14 16,-54 11-8-16,-50 8 0 16,-16 8-17-16,-36 3-41 15,-2 6-71-15,-19-2-71 0,-33-1-164 16</inkml:trace>
  <inkml:trace contextRef="#ctx0" brushRef="#br0" timeOffset="92273.1239">21896 7017 432 0,'-19'-2'24'0,"11"-2"-13"15,8 3 7-15,0 0-6 16,0-3-2-16,0 1 7 16,0 1 23-16,0 1-5 0,0-5 0 15,0-6 1-15,13 4 4 16,47-9-7-16,20-4 2 15,10 5 3-15,-3-2 2 16,-16 8-5-16,-20 5-5 16,-23 2-17-16,-23 3-9 15,-5 0-2-15,0 20-2 16,0 18 2-16,-24 7-1 16,-12-4-1-16,12-11 0 15,24-9-2-15,0-12 0 16,0-1 0-16,24 4 2 15,9 7 1-15,-25 19-1 16,-8 27 2-16,-41 18 1 0,-87 10-2 16,-36-13-1-16,-7-30-35 15,-1-50-171-15</inkml:trace>
  <inkml:trace contextRef="#ctx0" brushRef="#br0" timeOffset="112104.853">6695 10312 330 0,'85'15'30'15,"84"0"40"-15,93-4 20 16,97-11-11-16,83 0-15 16,49-8-9-16,13-19-13 15,-59-2-22-15,-99 13-12 16,-122 8-8-16,-107 8-15 15,-109 0-91-15,-16 0-132 16</inkml:trace>
  <inkml:trace contextRef="#ctx0" brushRef="#br0" timeOffset="112892.8627">11903 10426 368 0,'98'0'66'15,"104"-22"-27"-15,152-12 110 16,145-4-47-16,123-7-15 15,79 8-25-15,2 11-32 16,-62 13-17-16,-128 13-13 16,-162 0-9-16,-146 0-119 15,-159-15-203-15</inkml:trace>
  <inkml:trace contextRef="#ctx0" brushRef="#br0" timeOffset="115953.0237">25122 5761 441 0,'-14'-5'76'15,"11"3"-67"-15,3 2 33 16,0-4-35-16,0 4 1 15,0-3 3-15,14-2 22 16,41-1 17-16,24-6-8 16,24 0-9-16,20 0-2 15,11-5-6-15,10-2-10 16,-21 3-8-16,-17 0-6 16,-30 9-1-16,-21 7-9 0,-22 0-51 15,-22 0-61 1,-11 0-93-16</inkml:trace>
  <inkml:trace contextRef="#ctx0" brushRef="#br0" timeOffset="116222.5247">25716 5816 468 0,'-8'-5'60'15,"8"5"-51"-15,0 0 21 16,0 0-19-16,0 0 8 16,0 0 13-16,0 7 8 15,0 28-2-15,0 18-6 0,0 10-9 16,-38 10-5-16,-9-1-8 16,-4-5-7-16,23-10-3 15,-4-13-3-15,26-11-21 16,6-14-48-16,0-13-56 15,19-6-111-15</inkml:trace>
  <inkml:trace contextRef="#ctx0" brushRef="#br0" timeOffset="116779.0586">26196 5818 504 0,'-14'0'20'15,"14"0"6"-15,0 0-1 16,0 3 7-16,0 21-1 16,0 14-11-16,-21 9 8 15,-12 12-3-15,-11 5-8 16,-2 7 6-16,-6-6-13 15,6-7-9-15,8-15-1 16,16-18 0-16,11-15 0 16,11-10-1-16,0-10 0 15,30-30-9-15,30-11-1 16,24-9 5-16,-5-6 1 0,-5 3 4 16,-3 2 1-16,-14 6 0 15,-10 1 0-15,-7 12 1 16,-15 5 2-16,-6 1 0 15,-5 12 4-15,-6 5 1 16,3 6-1-16,-3 5 2 16,-8 7 2-16,0 1-4 15,0 0 0-15,0 0-4 16,0 12-2-16,0 23 2 16,0 12 3-16,14 7-3 15,-9 7-2-15,3 8 1 16,-2 0 0-16,-6 6-1 0,0-3-1 15,0-4 0-15,0-3-2 16,0-8-16-16,-14-11-28 16,14-9-32-16,-19-11-29 15,-6-7-62-15,-10-17-160 16</inkml:trace>
  <inkml:trace contextRef="#ctx0" brushRef="#br0" timeOffset="117100.9589">26174 6221 399 0,'0'0'56'0,"0"0"-37"15,22 0 18-15,30 0 20 16,13-3-4-16,12-4-18 16,-9-1-1-16,-3 2-10 15,-8 3-19-15,-10 3-5 0,-1 0-7 16,-5 0-50-1,-11 0-109-15,-8 0-165 0</inkml:trace>
  <inkml:trace contextRef="#ctx0" brushRef="#br0" timeOffset="117431.033">27052 5947 389 0,'-24'0'210'16,"10"0"-182"-16,14 0 42 16,0 5-20-16,0-2-41 15,0 0-9-15,0-2-2 16,0 3-17-16,0 2-27 16,19-1-113-16,0 2-188 15</inkml:trace>
  <inkml:trace contextRef="#ctx0" brushRef="#br0" timeOffset="117602.9158">26940 6282 283 0,'-5'0'394'0,"5"0"-394"16,5 0-5-16,50 0-46 15,-9 0-85-15,-2 0-151 16</inkml:trace>
  <inkml:trace contextRef="#ctx0" brushRef="#br0" timeOffset="118172.7698">27513 5893 121 0,'-22'0'197'0,"3"0"-192"16,0 0 16-16,0 13 21 15,5 2 4-15,1-3-10 16,2-2 4-16,8-6-6 16,3-4-12-16,0 0 8 15,0-12 18-15,52-15-29 16,8-10-6-16,13 2 4 16,6 0 14-16,-8 5 8 15,8 3 2-15,-8 5-3 16,-16 8-6-16,-25 6-8 15,-17 8-15-15,-13 0-7 16,9 0-1-16,-9 3-1 16,0 30 2-16,0 15 0 15,-66 16 2-15,-26 16-1 16,-12 1-3-16,3 5-1 0,-8-9 0 16,24-9-2-16,25-13 0 15,20-18-2-15,20-13 0 16,20-8-3-16,0-8-9 15,9-4 8-15,34 1 8 16,17-2 1-16,0-3 0 16,-8 0-1-16,5 0-5 15,-2 3-28-15,-3-3-46 16,-6 0-29-16,6 0-80 16,-6-3-98-16</inkml:trace>
  <inkml:trace contextRef="#ctx0" brushRef="#br0" timeOffset="118616.9488">28364 6042 295 0,'-14'-5'236'0,"-5"3"-202"16,5 2-2-16,-10 0-2 15,-9 0-13-15,-21 3-12 16,-4 16 9-16,-7 8 3 16,-9 10 1-16,14 8 1 15,-2 7 5-15,7 2-4 0,17-3-1 16,19-15-9-16,19-8-5 16,0-14-4-16,5-14 3 15,55 0 5-15,25-21-5 16,18-25-2-16,-5 0-2 15,-10 1 1-15,-28 11 2 16,-22 13 1-16,-25 10 4 16,-13 8-4-16,0 3 0 15,0 0-4-15,-8 12 0 16,-16 13 1-16,-9 7-1 16,25-6 0-16,8-5 0 15,0 0-1-15,8-5-3 0,30 3-5 16,19-6-9-16,3 4-27 15,0-4-28-15,-8-4-51 16,0-6-96-16</inkml:trace>
  <inkml:trace contextRef="#ctx0" brushRef="#br0" timeOffset="118955.3088">28868 5945 257 0,'0'0'137'16,"0"0"-86"-16,0 0 38 16,33 0-22-16,0 0-15 15,13-8-20-15,-8 1-8 16,-2 0-15-16,-4 5-9 16,-2 2-1-16,-8 0-17 15,3 0-48-15,-12 0-84 16,-13 0-86-16</inkml:trace>
  <inkml:trace contextRef="#ctx0" brushRef="#br0" timeOffset="119157.0043">28868 6203 369 0,'-8'8'91'0,"8"2"1"15,0-6-31-15,27-4-17 16,20 0-8-16,13 0-17 16,-9-7-13-16,1 2-6 15,-6 1-11-15,-13 4-64 0,-8 0-111 16</inkml:trace>
  <inkml:trace contextRef="#ctx0" brushRef="#br0" timeOffset="120910.8632">30095 5476 289 0,'0'-6'150'16,"0"2"-132"-16,0 1 40 15,0 0-21-15,0 3 9 0,-8-4 3 16,2 1-3-16,6 1-6 16,-2-1-10-16,-4 3-11 15,6 0-3-15,-5 0-6 16,-14 0-2-16,-22 10-4 15,-30 33 2-15,-22 18-3 16,-10 15 1-16,-4 18 0 16,9 17-1-16,8 4 5 15,30-6-2-15,27-20-4 16,33-27-2-16,0-26 0 16,71-24 2-16,41-12 1 15,24-16 10-15,12-31-7 0,2-7-5 16,-41 3 3-16,-36 14 6 15,-54 11 0-15,-19 13-6 16,-90 13-1-16,-73 2-3 16,-33 38-7-16,10 13-19 15,44-3-45-15,63-11-101 16,47-24-262-16</inkml:trace>
  <inkml:trace contextRef="#ctx0" brushRef="#br0" timeOffset="122306.2039">25383 7072 245 0,'0'-5'102'0,"0"-1"-57"15,0 6 9-15,0-1-15 16,0-2-9-16,0 0 11 15,-8-1 17-15,-3 1-9 16,-2-1-21-16,-1-1 1 16,0 2 2-16,9 0-11 15,-9 1-8-15,6 2-3 0,-3 0-1 16,-10 0-1-16,-23 0-5 16,-16 8-1-16,-25 21-1 15,-21 17 0-15,-17 13 0 16,-8 13 0-16,31 3 0 15,20 1 1-15,42-4 0 16,38-12-1-16,19-16 1 16,80-14 7-16,21-17-1 15,16-12-5-15,-11-1-2 16,-2 0-20-16,-25 0-29 16,-30-4-48-16,-30 0-166 15</inkml:trace>
  <inkml:trace contextRef="#ctx0" brushRef="#br0" timeOffset="123032.8273">26038 7057 441 0,'0'-4'43'0,"0"4"-2"16,0 0-14-16,-6 0-14 0,-10 11 6 15,-14 24 27-15,-11 17-5 16,-16 14-11-16,-9 13-10 16,1 6 2-16,-14 1-10 15,14-4-8-15,5-16-3 16,27-18-1-16,14-24-1 16,19-24 1-16,0-3 0 15,46-50-2-15,39-23-5 16,13-15 3-16,-6-3 0 15,-2 1 4-15,-16 13 1 16,-9 5 0-16,-13 13 0 0,-5 17 0 16,-28 16 0-1,-6 10 0-15,-13 14 5 0,6 1 5 16,-6 4-6-16,0 0-4 16,0 0 0-16,0 16-1 15,0 25 3-15,0 14 3 16,0 13 1-16,0 5 2 15,8 0-4-15,3 2 0 16,11-12-4-16,-3-5-1 16,5-5-3-16,4-9-25 15,-4-6-39-15,-10-3-67 16,-14-7-79-16</inkml:trace>
  <inkml:trace contextRef="#ctx0" brushRef="#br0" timeOffset="123296.9563">25561 7619 363 0,'0'-15'138'16,"0"2"-116"-16,71-4 30 15,13-2 6-15,9-3-27 16,16-5 0-16,-11 6 7 16,-5 3-21-16,-14 6-16 0,-8 3-1 15,-11 9-14 1,-8 0-36-16,-12 0-76 0,-15 0-113 16</inkml:trace>
  <inkml:trace contextRef="#ctx0" brushRef="#br0" timeOffset="123550.8426">26714 7122 430 0,'0'-5'267'0,"0"5"-261"15,0 0-6-15,0 0-16 16,19 5-34-16,-8 6-125 16,11 2-60-16</inkml:trace>
  <inkml:trace contextRef="#ctx0" brushRef="#br0" timeOffset="123692.9064">26777 7467 588 0,'-44'21'77'16,"25"15"-77"-16,16-3-2 15,-10-12-145-15</inkml:trace>
  <inkml:trace contextRef="#ctx0" brushRef="#br0" timeOffset="124437.0559">27079 7244 231 0,'0'0'77'0,"0"0"-36"16,0-6-26-16,0 1-8 16,0-4 8-16,0-1 22 15,0 0 13-15,6 3-5 16,8-4 3-16,5 7 2 0,13-6-10 15,15-2-9-15,7-8-3 16,17-2 0-16,8-3 1 16,0 2-2-16,-13 3 4 15,-28 9-5-15,-25 11-15 16,-13 0-5-16,0 11-3 16,-13 38 0-16,-58 20 1 15,-8 14-4-15,-6 3 0 16,12-5-1-16,26-14-1 15,15-13 1-15,32-16-1 16,0-14 0-16,8-6 1 16,49-13 0-16,17-5 0 15,-3 0 0-15,-6 0-3 0,-5-16-22 16,5-1-38-16,1-7-28 16,-9-4-55-16,-8 0-53 15</inkml:trace>
  <inkml:trace contextRef="#ctx0" brushRef="#br0" timeOffset="124908.5773">28017 7053 327 0,'-13'-7'76'15,"5"4"-31"-15,2 3-14 0,1-4 15 16,5 3-7-16,-14 1-2 15,9 0 1-15,-9 12-13 16,0 23 4-16,1 12-8 16,-6 7 4-16,5 4-1 15,-5 6 0-15,5 0-5 16,-13 2-2-16,8-7-12 16,8-13-4-16,3-12-1 15,8-20-1-15,0-9 1 16,0-5-3-16,0-7-2 15,27-32-2-15,19-12 4 16,12-2 3-16,2 5 0 16,5 10 0-16,-13 5 2 15,0 9 1-15,8 5 1 16,-14 8 2-16,-8 9 2 0,-5 2-1 16,-14 6 1-16,-19 36 3 15,0 15 6-15,-33 13-4 16,-65 8-4-16,-8-6-6 15,-11-10-3-15,27-13-1 16,24-24-1-16,25-14-12 16,28-11-14-16,13 0-45 15,8-31-53-15,57-5-42 16,28-7-57-16</inkml:trace>
  <inkml:trace contextRef="#ctx0" brushRef="#br0" timeOffset="125184.597">28808 7167 486 0,'-5'-7'72'0,"5"3"-21"16,5-3-3 0,55-3-6-16,6-4-26 15,-6-4-9-15,-9 6-1 0,-13 2-6 16,-5 10-8-16,0 0-33 16,-25 0-118-16,-2 2-138 15</inkml:trace>
  <inkml:trace contextRef="#ctx0" brushRef="#br0" timeOffset="125380.656">28934 7433 312 0,'0'0'253'16,"0"0"-186"-1,0 1 21-15,8 10-53 0,11-1-35 16,0-1-4-16,5-3-85 16,4-6-166-16</inkml:trace>
  <inkml:trace contextRef="#ctx0" brushRef="#br0" timeOffset="127704.7976">29852 6870 64 0,'0'-6'47'16,"0"2"-5"-16,0 4 7 15,0-1-2-15,0 1-12 16,0 0-14-16,0 0-6 0,0 0 3 15,0-2 7-15,0 2-2 16,0 0-6-16,0 0 6 16,0 0-1-16,0 0-2 15,0-3 3-15,0 3 2 16,0 0 1-16,0-3-2 16,0 1 4-16,0 0-5 15,0-4-7-15,0 4-5 16,0-1-5-16,0 3 1 15,0 0-1-15,0 0 1 16,0 0-4-16,0 0-1 0,0 0 0 16,0-1-1-1,0 1 0-15,0 0 2 0,0 0 4 16,0-4 0-16,0 4-1 16,0 0 1-16,0 0-3 15,0 0-1-15,0 0-2 16,0 0 0-16,0 0-1 15,0 0 0-15,0 0 0 16,0 0 1-16,0 0-1 16,0 0 0-16,0 0 1 15,0 0 2-15,0 0 0 16,0 0 1-16,0 0-2 16,0 0 0-16,0 0-1 15,0 0 0-15,0 0-1 0,0 0 0 16,0 0 0-16,0 0 1 15,0 0-1-15,0 0 1 16,0 0 2-16,0 0-1 16,0 0-2-16,0 0 1 15,0 0 0-15,0 0 0 16,0 0-1-16,0 0 1 16,0 0-1-16,-2 0 1 15,-4 0 1-15,6 0 5 16,0 0 1-16,0 0-5 15,0 0-2-15,0 0 0 16,0 0 0-16,0 0 1 16,0 0 0-16,0 0-1 0,0 0 2 15,0 0 1 1,0 0 1-16,0 0 1 0,0 0-2 16,0 0-1-16,0 0 0 15,-5 0-1-15,5 0 0 16,0 0-1-16,0 0-1 15,0 0 1-15,0 0-1 16,0 0 1-16,0 0 0 16,-6 0 1-16,6 0 0 15,0 0 0-15,0 0 2 16,0 0-1-16,0 0-2 16,0 0 2-16,0 0-2 0,0 0 0 15,0 0 0-15,0 0-1 16,0 0 0-16,0 0 0 15,0 0 1-15,0 0-1 16,0 0 0-16,0 0 0 16,0 0 0-16,0 0 1 15,0 0-1-15,0 0 0 16,0 0 1-16,0 0-1 16,0 0 0-16,0 0 0 15,0 0 0-15,0 0 1 16,0 0-1-16,0 0 0 15,0 0 1-15,0 0 0 16,0 0-1-16,0 0 1 16,0 0-1-16,0 0 0 15,0 0 0-15,0 0 0 0,0 0 0 16,0 0 0-16,0 0 0 16,0 0 0-16,0 0 0 15,-2 4 0-15,-4 10 0 16,1 10 0-16,-9 6 1 15,-5 12-1-15,-16 13-1 16,-4 6 1-16,1 10 0 16,5-6 0-16,6-15 0 15,14-8-1-15,7-19 0 16,6-12 1-16,0-7-1 16,0-4 1-16,0 0 0 15,0 0-1-15,0 0 1 0,0 0-1 16,6 0-2-1,34-4 3-15,23-21 0 0,11-6 0 16,18-7 0-16,18 3 1 16,-12 8 0-16,-11 6 1 15,-16 14-1-15,-30 7 1 16,-9 0-2-16,-4 0-1 16,-4 0-13-16,1 7-43 15,-12-4-73-15,-10-3-77 16,-3 0-186-16</inkml:trace>
  <inkml:trace contextRef="#ctx0" brushRef="#br0" timeOffset="128140.6227">30338 6826 466 0,'-17'-2'14'15,"12"2"19"-15,-1 7 6 16,-7 39 32-16,7 33-24 15,-7 26-2-15,-6 20-22 0,-17 8-11 16,6 0-12 0,3-11 0-16,8-5-56 0,5-15-141 15</inkml:trace>
  <inkml:trace contextRef="#ctx0" brushRef="#br0" timeOffset="137256.749">19663 10345 243 0,'0'0'89'15,"0"0"-27"-15,0 0-1 16,0 0-17-16,0 0 3 15,0 0 5-15,0 0-11 16,-3-5 2-16,-8 2-10 16,3-2-22-16,-11 5 0 15,-19 0 1-15,-14 24-8 16,-16 32-4-16,-3 16 1 16,11 15 0-16,8 8 3 15,20 8-3-15,4 3-1 16,23-1 0-16,5-12 0 15,0-7 0-15,33-14-4 0,13-20-24 16,6-17-42-16,-6-15-49 16,-8-20-103-16</inkml:trace>
  <inkml:trace contextRef="#ctx0" brushRef="#br0" timeOffset="137616.7703">19832 10636 229 0,'0'-1'147'16,"0"1"-127"-16,0 0 7 15,19 0 0-15,8 8 26 16,6 8-21-16,5 7-10 16,0 5 9-16,-2 7-9 15,-3 1-5-15,-3 4-8 16,-14 0-8-16,-5-5-1 0,-11-6-12 15,0-4-48 1,0-2-76-16,0-16-131 0</inkml:trace>
  <inkml:trace contextRef="#ctx0" brushRef="#br0" timeOffset="137864.64">20486 10655 344 0,'-19'0'129'16,"0"15"-128"-16,0 12 22 15,-14 13 9-15,1 4-9 16,-23 5-5-16,-10 9 6 16,-1 0 4-16,-24-8-3 0,25 1-17 15,19-14-7-15,18-12-1 16,15-13 0-16,13-7-15 15,0-5-55-15,21 0-39 16,45-2-52-16</inkml:trace>
  <inkml:trace contextRef="#ctx0" brushRef="#br0" timeOffset="138112.6795">20639 10881 159 0,'19'0'198'15,"9"-2"-183"-15,23-3 81 16,7-4-44-16,7 0-5 16,3-3-3-16,-2 2-7 15,-9 0-20-15,-11 3-14 16,-8 3-3-16,-10 4-2 15,-4 0-53-15,-10 0-93 16,-14 0-110-16</inkml:trace>
  <inkml:trace contextRef="#ctx0" brushRef="#br0" timeOffset="138404.5669">21645 10393 166 0,'0'0'259'16,"0"9"-247"-16,0 17 9 16,0 13 25-16,0 1-10 15,-19 8-8-15,-5 6 2 16,-9 7 11-16,-8 6-16 15,3 1-6-15,5-2-11 16,-8-5-6-16,11-8-2 0,3-3-7 16,13-12-29-16,9-9-78 15,5-17-63-15,0-12-182 16</inkml:trace>
  <inkml:trace contextRef="#ctx0" brushRef="#br0" timeOffset="138704.4155">21994 10690 354 0,'0'0'106'16,"0"0"-101"-16,-13 12 0 16,-34 15-1-16,-24 7-4 15,-21-2 0-15,7 0 0 16,14-8 0-16,17-4 0 15,29-10 0-15,17-3 0 16,8-1 1-16,0-3 7 16,33 10 25-16,27 2 8 15,-8 3-21-15,2 2-7 16,-10-1-11-16,-3 2 1 16,-3-1-3-16,-19-8-1 15,8-2-26-15,-19-8-76 16,3-2-89-16</inkml:trace>
  <inkml:trace contextRef="#ctx0" brushRef="#br0" timeOffset="138967.0097">22302 10485 466 0,'25'21'71'0,"-11"9"-70"16,13 18 17-16,0 11 24 16,-16 11 9-16,-11 12-11 15,0 15-6-15,-57 12 2 16,-22 7-11-16,-14 3-12 0,-5-17-12 16,0-26-1-1,32-27-10-15,9-34-29 0,30-15-44 16,27-28-68-16,0-32-147 15</inkml:trace>
  <inkml:trace contextRef="#ctx0" brushRef="#br0" timeOffset="139618.5814">22760 10740 51 0,'39'0'259'0,"-18"-3"-216"16,12 1 50-16,11 2-47 15,-9-5 2-15,9 2 11 16,-3-1-37-16,0 1-19 15,-17-3-3-15,-10 6-15 16,-3 0-78-16,-11 0-108 16</inkml:trace>
  <inkml:trace contextRef="#ctx0" brushRef="#br0" timeOffset="139784.9584">22886 10943 126 0,'0'4'433'16,"27"5"-392"-16,11 3 41 16,9 0-56-16,-1-5-22 15,-2-5-4-15,-3-2-27 16,-22 0-151-16</inkml:trace>
  <inkml:trace contextRef="#ctx0" brushRef="#br0" timeOffset="140632.6882">23816 10463 278 0,'0'-6'38'15,"0"6"-12"-15,0-2-1 16,0-1 9-16,0 3 3 16,0 0-2-16,0 0-4 15,0 0-7-15,0 0-9 16,0 0 0-16,0 9-3 16,8 12 9-16,3 3-14 15,8 3 3-15,-11 1-5 16,-3 1-3-16,-5 2-2 0,0-2 0 15,0-3 0 1,0-10-14-16,0-1-52 0,0-8-56 16,0-3-76-16</inkml:trace>
  <inkml:trace contextRef="#ctx0" brushRef="#br0" timeOffset="140976.6461">23731 10652 229 0,'0'-2'63'0,"0"-1"5"16,27-1-1-16,12-4-13 15,-1-1 2-15,14-4-1 16,2 1-10-16,-2 3-11 16,-14 6-14-16,-11 0-12 15,-2 3-8-15,-17 0 0 16,6 0-13-16,-6 0-43 15,-8 0-95-15,0 3-184 0</inkml:trace>
  <inkml:trace contextRef="#ctx0" brushRef="#br0" timeOffset="141284.355">23816 10968 408 0,'19'0'65'0,"22"0"3"16,30 0-5-16,8 0-40 16,0 0-6-16,0 0-17 15,-19 0-13-15,-8 0-87 16,-20-11-120-16</inkml:trace>
  <inkml:trace contextRef="#ctx0" brushRef="#br0" timeOffset="141988.7318">26267 10506 256 0,'0'0'162'15,"0"0"-136"-15,0 1 14 16,-14 16 6-16,-5-2 0 16,0 3-13-16,-8 14-4 15,-11 9 1-15,-9 16-13 16,1 15-5-16,13 10 14 0,6 10-14 16,27 0 4-16,0-3-2 15,8-13-10-15,44-10-4 16,8-18-1-16,11-17-8 15,-6-14-35-15,-5-12-76 16,-22-5-128-16</inkml:trace>
  <inkml:trace contextRef="#ctx0" brushRef="#br0" timeOffset="142378.7352">26632 10692 224 0,'-11'0'213'0,"6"0"-176"16,5 0 1-16,0 0 5 15,0 5 6-15,0 5-4 16,5 6 3-16,34 6-4 0,15 5-3 16,17 3-7-16,0-2-5 15,-6 3-21-15,-10-5-6 16,-3-4-2-16,-9-6 0 15,-15-2-14-15,-9-7-55 16,-6-7-52-16,-13 0-103 16,0-13-203-16</inkml:trace>
  <inkml:trace contextRef="#ctx0" brushRef="#br0" timeOffset="142588.5872">27197 10667 86 0,'-19'0'421'0,"-20"0"-392"0,-12 10 21 16,-4 23-9-16,-21 6-5 15,-3 7-14-15,-3 0-16 16,11 0 0-16,-8-8-5 16,33-6-1-16,16-9 0 15,21-11-23-15,9-12-62 16,28 0-65-16,32-5-86 15</inkml:trace>
  <inkml:trace contextRef="#ctx0" brushRef="#br0" timeOffset="142828.7642">27453 10753 455 0,'33'0'41'16,"13"-5"-19"-16,19-13 28 15,6 6-4-15,3-4 7 16,-14 4-21-16,-3 6-17 16,-5 6-11-16,-14 0-4 15,-21 0-20-15,-12 0-62 16,-5 0-162-16</inkml:trace>
  <inkml:trace contextRef="#ctx0" brushRef="#br0" timeOffset="143278.6811">28135 10506 550 0,'0'0'15'16,"0"0"-12"-16,0 0 4 16,0 0 12-16,0 0 6 0,0 9 16 15,0 15 6 1,0 10 1-16,-22 8-20 0,-11 9-6 16,-11 5 0-16,4-2-12 15,7-1 1-15,8-7-9 16,-2-11-2-16,22-10 0 15,-4-10 0-15,9-15-1 16,0 0-3-16,36-34-10 16,21-17-3-16,22-4 13 15,-8 14 4-15,-5 9 0 16,-6 15 2-16,-22 10-2 16,-6 7 2-16,1 0 1 15,-6 7 7-15,1 24 9 16,-4 6-4-16,-10 9-8 15,-6-1-1-15,3-3-3 0,-11-6-3 16,14-8 0-16,-1-9-6 16,1-5-33-16,5-7-50 15,8-7-66-15,-8 0-130 16</inkml:trace>
  <inkml:trace contextRef="#ctx0" brushRef="#br0" timeOffset="143510.7344">28909 10334 648 0,'11'30'18'0,"22"20"-4"15,-1 7 18-15,-10 14 32 16,-16 19-5-16,-6 13-12 15,-14 11-17-15,-51 0-18 16,-15-5-12-16,15-15 0 16,0-24-62-16,13-55-161 15</inkml:trace>
  <inkml:trace contextRef="#ctx0" brushRef="#br0" timeOffset="154374.6812">25285 10289 241 0,'-8'0'72'15,"3"0"-46"-15,5 0 7 16,0 0-9-16,0 0-8 16,0-2-5-16,0 2-2 15,0 0 3-15,0 0 4 16,-3 0 5-16,3 0 1 15,-5 0-1-15,5 0-3 16,-6 0 5-16,1-3-1 16,-4 3-1-16,9 0 5 15,0-1 1-15,-5-1-6 16,5 2-6-16,0 0-5 16,0 0-3-16,0 0-1 15,-8 0 0-15,8 0-2 0,-6 0 0 16,6 0-1-16,-5 0 1 15,-3 21 1-15,0 7 5 16,-3 2-7-16,2 2-2 16,-4 0-1-16,-6 1 1 15,0 0-1-15,0-5 1 16,5 0-1-16,0-6 0 16,14-4-1-16,-11-9 1 15,11-3-1-15,0-6 0 16,0 0-3-16,0 0 0 15,0 0 1-15,0 0-1 16,0 0 1-16,0 0-1 0,0 0 1 16,0 0 0-16,0-1 3 15,11-19 0-15,8-5 0 16,-2 3 1-16,2-1 1 16,-8 10 0-16,-11 1 5 15,8 5 1-15,-8 5-3 16,0 0-1-16,11-1-1 15,-3-5 0-15,6-3-1 16,13-2-1-16,11-2 3 16,8 1 2-16,12 1 3 15,-4 5 1-15,9 0 0 16,-14 5-1-16,3 3-1 0,-9 0-2 16,-15 0 2-16,-1 0-1 15,3 7-4-15,-22 5 0 16,11 1-1-16,-16-2 2 15,-3 4-4-15,0 4 1 16,-3 2 0-16,-54 6 1 16,-8 1-1-16,-28 2 0 15,3-2-1-15,16-8 0 16,22-1-3-16,12-12-4 16,15-2-7-16,3-5-5 15,11 0-25-15,11 0-22 16,0 0-38-16,0-12 22 15,6-1-7-15,26 6 6 16,-4 5 24-16,-4 2 6 0,-2 0-54 16</inkml:trace>
  <inkml:trace contextRef="#ctx0" brushRef="#br0" timeOffset="154690.525">24969 10881 294 0,'-14'6'67'16,"9"1"-11"-16,-1-4-13 15,6 0-14-15,0 0-15 0,0-3-1 16,0 0 7-16,0 0 12 15,33 0 11-15,33 0 15 16,32-3-15-16,5-9-20 16,15 3-5-16,-1-3-7 15,-24 9-7-15,-20-3-4 16,-21 4-1-16,-11 2-10 16,-17 0-35-16,-24 0-105 15,0 15-102-15</inkml:trace>
  <inkml:trace contextRef="#ctx0" brushRef="#br0" timeOffset="155446.6327">25296 11283 412 0,'0'-1'74'0,"0"1"-62"15,0-5 2-15,0 5-1 16,0 0 7-16,0 0 11 16,0-1 4-16,0 1 0 15,0-6-7-15,0 6-6 16,-5-1-6-16,5-6-4 16,-6 5-4-16,6-2 3 15,-16-1 1-15,5-2-2 16,-8-3-8-16,-3 5 2 15,-2 0-2-15,-9-1-1 0,0 6 0 16,-8 0-1 0,-11 0 0-16,6 3 0 0,-11 15 0 15,5 3 0-15,17 2 1 16,-9 7 0-16,11 2 1 16,1-1-1-16,10 5 1 15,-3-4-2-15,25-5 1 16,0-4-1-16,0-5 1 15,0-9 2-15,25-5-1 16,29-4 6-16,12 0 1 16,13-26 3-16,16-10 0 15,-27-6-4-15,9 6 4 16,-36 7-7-16,-17 6 0 0,-16 8-1 16,-8 8-1-1,0 4 1-15,0 3-2 0,0 0-2 16,0 0-1-16,-21 0 1 15,-12 3 0-15,3 16 0 16,3 8 0-16,13 3 0 16,14 4 0-16,0 5 0 15,33-2 1-15,38-8 0 16,10-6-1-16,-2-11-2 16,17-8-6-16,5-4-37 15,2-4-83-15,-18-36-162 16</inkml:trace>
  <inkml:trace contextRef="#ctx0" brushRef="#br0" timeOffset="160314.4993">19576 11767 308 0,'0'-8'51'16,"5"7"-37"-16,-2-2 30 16,-3 3-9-16,0 0 8 15,0-3 8-15,0 3-3 16,0 0-15-16,0 0-5 0,0 0-2 16,0 0 2-16,0-2-2 15,-27 2-5-15,-25 15-5 16,-19 30 0-16,-22 31-10 15,-8 13-4-15,17 11 0 16,13 1 6-16,19 0-2 16,33-9-5-16,19-16 0 15,0-16-1-15,25-15-1 16,35-13-13-16,5-17-25 16,0-11-32-16,1-4-53 15,-14 0-70-15</inkml:trace>
  <inkml:trace contextRef="#ctx0" brushRef="#br0" timeOffset="160840.3928">19922 12050 320 0,'0'0'79'16,"0"0"-42"-16,0 0-7 16,0 0-7-16,0 0 3 15,0 0-1-15,0 0-3 16,0 0 1-16,0 0 7 15,0 0 4-15,0 9-4 16,0 5 0-16,0 4-7 0,0 13-6 16,0-1-7-16,3 2-3 15,21 1-1-15,-5-5-3 16,9-7-2-16,-1-3 0 16,6-4-1-16,-1-3-4 15,1-4-25-15,5 1-57 16,-10 0-80-16,-4-2-101 15</inkml:trace>
  <inkml:trace contextRef="#ctx0" brushRef="#br0" timeOffset="161154.2376">20650 12055 355 0,'0'0'140'0,"0"0"-127"16,0 13 12-16,-11 7 10 16,-16 4 3-16,-19 8-14 15,-6 8 0-15,-14 16-1 16,-18 4-2-16,-14 16-6 15,-1 1-9-15,12-3-6 0,22-9 1 16,18-14-1 0,28-13-9-16,19-16-55 0,0-12-48 15,0-2-23-15,0-8-84 16</inkml:trace>
  <inkml:trace contextRef="#ctx0" brushRef="#br0" timeOffset="163374.2817">20868 12440 68 0,'0'0'166'16,"0"0"-130"-16,0 0-12 0,-8 0-8 16,3 0-1-16,5 0 12 15,0 0 21-15,-6 0-9 16,6 0-9-16,0 0-4 15,-8 0-5-15,8 0 2 16,0 0-1-16,0 0-3 16,0 0-3-16,-6 0-3 15,4 0 5-15,2 3 5 16,0-3-2-16,8 0 1 16,71 0 6-16,14 0 10 15,5 0-9-15,-14-6-12 16,-26 6-8-16,-17-3-5 15,-22 3-4-15,0 0-5 0,-19 0-43 16,0 0-81 0,0-4-152-16</inkml:trace>
  <inkml:trace contextRef="#ctx0" brushRef="#br0" timeOffset="166014.2197">21686 12189 237 0,'0'0'20'15,"-13"0"-1"-15,7 0 11 16,6 0-3-16,-8 0 3 16,8 0-6-16,0 0 6 15,0 0 5-15,0 0 3 0,0 0-8 16,0 0 4 0,0 0 1-16,0-2-9 0,27-6 3 15,28 1 8-15,16 1-3 16,-14 4-3-16,-11 2-6 15,-8 0-3-15,-21 0-13 16,-6 0-4-16,-11 23 0 16,0 11 0-16,-47 19-2 15,-48 7-1-15,8 5-2 16,2 2 0-16,20-9 0 16,24-5 0-16,41-14 0 15,0-10-1-15,32-10 1 16,42-10-2-16,11-6 2 15,-1-3 0-15,-5 0-1 16,-8 0-8-16,-5-17-35 0,-6-7-44 16,-14-7-48-16,0-12-117 15</inkml:trace>
  <inkml:trace contextRef="#ctx0" brushRef="#br0" timeOffset="166300.2642">22499 11901 292 0,'-14'-3'201'0,"3"3"-198"0,11 0 6 16,0 0 0-16,17 16 38 15,23 4-10-15,12 8-10 16,0 11 0-16,-19 10 14 15,-17 16-5-15,-16 12 0 16,0 12-11-16,-79 13-10 16,-19 5-4-16,-22-4-8 15,11-12-3-15,30-23-14 16,38-22-64-16,22-31-72 16,19-15-194-16</inkml:trace>
  <inkml:trace contextRef="#ctx0" brushRef="#br0" timeOffset="167312.2959">23194 12318 79 0,'0'0'292'0,"0"0"-241"15,0 0 5-15,0 0-22 16,27 0 4-16,25-2 7 16,5 0-11-16,-2-1-2 15,-3 3-13-15,-14 0-15 0,-5 0-4 16,-6 0-10 0,-8 0-63-16,-19-8-94 0,0 1-251 15</inkml:trace>
  <inkml:trace contextRef="#ctx0" brushRef="#br0" timeOffset="167506.2288">23175 12579 510 0,'44'0'67'0,"16"0"-44"0,27 0 26 15,-11 0-38 1,-10 0-11-16,-26 0-19 0,-20-6-113 16,-20-8-142-16</inkml:trace>
  <inkml:trace contextRef="#ctx0" brushRef="#br0" timeOffset="167912.711">24342 12024 146 0,'-14'0'370'16,"-8"0"-355"-16,12 1-12 15,1 24-2-15,-4 5 9 16,7 2 6-16,-13 5 8 0,6 6 4 15,-12-1 3-15,9 3-7 16,-3-3-15 0,-1-6-8-16,7-8-1 0,-6-5-12 15,8-10-50-15,8-9-72 16,-2-4-135-16</inkml:trace>
  <inkml:trace contextRef="#ctx0" brushRef="#br0" timeOffset="168114.219">23987 12335 223 0,'0'-1'199'0,"0"1"-143"16,0-7-3 0,11 6-6-16,49-1-2 0,6-1-10 15,13-2-13-15,5-2-11 16,1 1-11-16,-17-5-2 15,-11 6-45-15,-24-5-102 16,-25-1-159-16</inkml:trace>
  <inkml:trace contextRef="#ctx0" brushRef="#br0" timeOffset="168384.3484">24058 12681 367 0,'0'17'92'16,"0"1"-86"-16,0 1 34 16,0-3-9-16,0-9-15 15,14-1 6-15,5-6 6 16,14 0-9-16,5 0-2 15,3 0-12-15,-3-16-5 16,8-2-6-16,-5-2-24 16,3 3-35-16,-11-4-107 15</inkml:trace>
  <inkml:trace contextRef="#ctx0" brushRef="#br0" timeOffset="170183.9516">25291 12059 143 0,'0'0'117'15,"0"0"-88"-15,0 0-10 16,0 0-15-16,0 0 0 15,0 0 0-15,0 0 17 16,0 0 21-16,0 0 7 16,-6 0-4-16,6 0-19 15,-8 0-6-15,3 0-7 16,5 0-9-16,-3 0-1 0,3 0 3 16,-5 0 0-16,-1 0 1 15,1 0 5-15,-4 0 1 16,9 0-3-16,0 0-2 15,0 0-1-15,0 0 8 16,0 0 11-16,47-4 2 16,45-15 9-16,12-4-9 15,-6 0-4-15,-24 7 5 16,-17 4-11-16,-38 8-9 16,-16 4-6-16,-3 0 0 15,-3 14 0-15,-81 32-1 16,-23 12-2-16,-21 7-2 0,27-7-6 15,30-12-1-15,47-12 1 16,24-13-4-16,5-7-8 16,66-14 8-16,30 0 1 15,8-3-2-15,3-16-7 16,-6 1-7-16,-29 2-53 16,-23 9-61-16,-54 7-96 15</inkml:trace>
  <inkml:trace contextRef="#ctx0" brushRef="#br0" timeOffset="170394.6909">25323 12492 359 0,'0'0'127'15,"20"0"-92"-15,67-9 63 16,49-13-36-16,22-2-20 15,-2 1-17-15,-31 5-20 16,-35 7-5-16,-35 9-22 16,-31 2-69-16,-24 0-47 15,0 0-199-15</inkml:trace>
  <inkml:trace contextRef="#ctx0" brushRef="#br0" timeOffset="170934.3549">25403 12735 127 0,'0'0'170'0,"0"0"-157"16,0 0-5-16,0 0-3 15,0 0 2-15,0 0 17 16,0 0 18-16,0 0 10 15,10-5-11-15,12-2 0 16,11-8 13-16,27-6-11 16,11-2-3-16,8-3 5 15,-14 7-3-15,-26 8-7 16,-26 9-18-16,-13 2-8 16,-5 10 4-16,-69 26-4 15,-10 18-5-15,5-8-3 16,27-3-1-16,30-11-4 0,22-14-15 15,0-11 4-15,49-1 10 16,16-5 5-16,-7 7 0 16,-12 7 2-16,-35 17 4 15,-11 18 3-15,-63 16 2 16,-57 5-11-16,-22-9-2 16,12-33-100-16,29-29-243 15</inkml:trace>
  <inkml:trace contextRef="#ctx0" brushRef="#br0" timeOffset="172327.9927">27060 12105 155 0,'14'-8'22'0,"0"-6"-8"16,5 6-6-16,-8-1-5 15,-3 3 5-15,-8 5 15 16,0 1 4-16,0 0 2 15,0-4-1-15,0 4-10 16,0-2-3-16,0-1-1 16,5-2-3-16,-5 0 19 15,0 1 15-15,0 1-2 0,0 0 8 16,0 3-3-16,0 0-18 16,0 0-7-16,0 0-7 15,0 0-3-15,0 0 7 16,0 0 2-16,-13 0-5 15,-31 20-5-15,-24 30-9 16,-17 26-2-16,6 18 0 16,3 19 1-16,24 12 1 15,36-3 1-15,16-1-4 16,8-20 0-16,76-20 0 16,15-16-4-16,-1-13-6 15,-6-7-37-15,-26-10-78 16,-52-6-135-16</inkml:trace>
  <inkml:trace contextRef="#ctx0" brushRef="#br0" timeOffset="173206.3404">27461 12318 276 0,'0'6'28'16,"0"-6"-21"-16,0 2-6 0,0-1 0 16,0-1 4-16,0 0 17 15,0 0 27-15,0 0 0 16,0 0-19-16,0 0-8 15,0 0-4-15,0 0-4 16,0 0-2-16,0 0 2 16,0 5 3-16,0-5-6 15,0 0-3-15,0 0-6 16,0 0 0-16,0 0-1 16,-8 0 4-16,8 0 1 15,0 0 3-15,0 0 2 16,0 0 0-16,0 0 3 0,-5 0 5 15,5 0-4-15,0 0-3 16,0 3-7-16,0 23-4 16,0 9 11-16,43 14 3 15,17 7-7-15,11-1 4 16,-3 3-7-16,-5 0-5 16,-14-9 0-16,0-4-7 15,-13-2-54-15,-31-13-85 16,-5-10-120-16</inkml:trace>
  <inkml:trace contextRef="#ctx0" brushRef="#br0" timeOffset="173492.2452">27851 12393 369 0,'0'0'78'0,"0"0"-9"16,-24 17-14-16,-42 28 6 15,-32 20 0-15,-19 7-39 16,-9 5-17-16,14-5-5 0,20-15-3 15,45-20-54-15,47-20-113 16,0-17-224-16</inkml:trace>
  <inkml:trace contextRef="#ctx0" brushRef="#br0" timeOffset="174654.2773">28050 12629 198 0,'0'0'66'16,"0"0"-31"-16,0 0 0 15,0 0-12-15,0 0 9 16,-8 0-4-16,8 0 3 16,0 0 0-16,0 0-2 0,0 0 1 15,38 0 19 1,22-8-9-16,19 3-14 0,0-3-7 15,0 6-5-15,-21 2-7 16,-12 0-7-16,-19 0 0 16,-2 0-15-16,-12 0-45 15,-4 0-63-15,-9 0-127 16</inkml:trace>
  <inkml:trace contextRef="#ctx0" brushRef="#br0" timeOffset="174924.2587">28304 12516 105 0,'-6'0'288'0,"6"0"-242"0,0 0-4 15,0 0-28-15,0 8 20 16,0 11 7-16,0-1-28 15,0 11-7-15,0 2 13 16,0 8 0-16,0 4-14 16,-5-3-3-16,-9-3-2 15,14-7 0-15,0-5-3 16,0-13-29-16,19-7-89 16,22-5-147-16</inkml:trace>
  <inkml:trace contextRef="#ctx0" brushRef="#br0" timeOffset="175172.3301">29013 12287 411 0,'-9'0'64'16,"-1"13"-63"-16,10 22 41 15,-6 9 14-15,6 9-26 16,-8 5-4-16,-6 4-15 16,-10 0-7-16,-4-4-4 15,9-7 0-15,11-8-11 16,8-14-59-16,0-10-67 0,0-19-152 16</inkml:trace>
  <inkml:trace contextRef="#ctx0" brushRef="#br0" timeOffset="175387.7988">29433 12107 419 0,'0'0'272'0,"0"12"-264"15,0 29 19-15,27 16 10 16,-8 15 1-16,-19 17-6 0,0 11-3 15,-33 14-12-15,-51 0-5 16,-17-3-12-16,-3-14-2 16,11-22-78-16,14-45-151 15</inkml:trace>
  <inkml:trace contextRef="#ctx0" brushRef="#br0" timeOffset="201226.1133">9512 15018 16 0,'-8'0'112'0,"2"0"-101"0,6 0 10 16,0 0 27-16,0 0-3 15,0 0-6-15,0 0 3 16,0 0-11-16,0 0 14 16,-5 0-29-16,5 0-5 15,0 0 7-15,0 0 7 16,0 0 3-16,0 0 4 16,0 0-7-16,0 0-11 15,0 0 4-15,19 0 2 16,0 0-6-16,0 0-1 15,19 0-2-15,-2 0 0 16,7-3-4-16,12 0 7 16,2-4-1-16,3 2 1 15,5 0-2-15,1-2-2 16,-1 3-5-16,14-3 0 0,11 0 1 16,9-3 1-16,12 0-2 15,1 0-1-15,8 3 5 16,-8 0-2-16,-9 4 1 15,1-2-2-15,-11 2-1 16,0 0 5-16,-4 3-5 16,-1 0-2-16,10-2 1 15,-8 1-3-15,3-4 2 16,5 4-1-16,0 0-1 16,0-5 1-16,-13 6 2 15,7-3 4-15,-2 3-2 16,8 0 0-16,9 0-3 0,-1-4 0 15,3-5-3-15,-2 4 0 16,-9-2 1-16,0 0-1 16,-5 2 0-16,-3-2 2 15,2 2 1-15,6 0 3 16,-5-1-1-16,5 1-3 16,-8 2-1-16,3 0-1 15,11 2 1-15,2 1 1 16,-3 0-1-16,4-2 2 15,2 0-3-15,3 2 1 16,8-7 0-16,11 7 2 16,-6-7-2-16,22 2 2 15,0-3-2-15,3 4 1 0,6 1-1 16,-4 1 1 0,4 0-2-16,-3-2 1 0,16-3 0 15,2 0 0-15,12-2 0 16,0 1 1-16,2 0-2 15,12 0 2-15,-7-1 2 16,18-4-2-16,10 1 2 16,11 0-3-16,-6 2 0 15,6 3 0-15,-2 4 0 16,-23 3 1-16,-18-3-2 16,-36 3 1-16,-47 0-1 15,-43 0-3-15,-41 0-14 0,-19 0-19 16,0 0-38-1,-27-6-56-15,-38-13-97 0</inkml:trace>
  <inkml:trace contextRef="#ctx0" brushRef="#br0" timeOffset="203072.0099">13869 11484 138 0,'0'0'21'16,"0"0"5"-16,0 0 7 0,0 0 9 16,0 0 6-16,0 0-11 15,0 0 3-15,14 0 4 16,-9 0-11-16,3 0-8 15,-2 0 0-15,-6 10 3 16,5 2-11-16,-2 3 2 16,-3 7 4-16,5 0-4 15,-5 5-6-15,0 1-4 16,6 2-2-16,2 5 4 16,3 3 0-16,-3 4 1 15,-3 0 2-15,4 4-1 16,-4 4-3-16,-5 2-4 0,0 1 1 15,0-1 0-15,0 0-4 16,0-4 3-16,0-4-2 16,0-3-2-16,0 1 2 15,0-3 2-15,0 4 0 16,0-6-1-16,0 2-1 16,0 1 2-16,0-1 0 15,0-2-1-15,0 1-3 16,0 0 0-16,0 1-2 15,0 4 0-15,0-4 1 16,0-2 0-16,0-3 1 16,0 4-2-16,0-1 1 15,0 7 0-15,0 6 2 0,0 2 0 16,0 3-1-16,0 1 0 16,8 0-2-16,3 2 0 15,-3-5 1-15,3 1-1 16,3-3 1-16,0-1 0 15,5 2 1-15,2-2 5 16,-1 5 2-16,-1 6-6 16,0 2-1-16,-11 8 1 15,-3 3-2-15,-5 1 0 16,0-4-1-16,0-5 0 16,0-6 1-16,0-6-1 15,6-2 0-15,7-5 1 0,1 0 1 16,13-1 1-1,-8-1-3-15,-5 0 1 0,5 8 0 16,-19 7 0-16,0 4-1 16,0 6 2-16,0-2-2 15,0-4 0-15,0 1 0 16,0 0 0-16,0 8 0 16,0 4 0-16,0 3 0 15,0 5 0-15,0-4 0 16,0-2 0-16,0 0 0 15,0 6 0-15,0-1 0 16,0 8 0-16,6 8 0 16,-6 0 0-16,5-6 0 15,-5 3 0-15,8-3 0 16,-8 1 0-16,0 4 0 0,0 4-2 16,0 4 2-16,0-4 0 15,14 3 0-15,-3-3-1 16,-3 8-2-16,-8 7 1 15,0 2-2-15,0 2 3 16,0-4 0-16,0-2 1 16,0 7 0-16,0 2 0 15,0-2 0-15,-8-12-3 16,2-11-20-16,1-18-1 16,-9-12-11-16,-5-12-59 15,-14-16-78-15,-13-38-182 16</inkml:trace>
  <inkml:trace contextRef="#ctx0" brushRef="#br0" timeOffset="205485.8891">13757 14670 254 0,'0'0'101'0,"0"0"-81"16,0 0 15-16,0 0 2 0,0 0-9 15,0 0 6-15,0 0 7 16,0 0-14-16,0 0 1 16,0 0-6-16,0 0-10 15,0 0-7-15,-5 0 0 16,5 0 1-16,0 7 8 16,0 8 10-16,0 8-7 15,0-3-10-15,0-3-6 16,0-5-1-16,13-4-8 15,6-5-52-15,1-3-110 16,-1 0-189-16</inkml:trace>
  <inkml:trace contextRef="#ctx0" brushRef="#br0" timeOffset="206078.0636">14131 14142 166 0,'0'0'145'16,"-14"0"-80"-16,9 0-19 15,-4 0-6-15,-1 0-10 16,-4 0-7-16,6 0 11 15,2 0 0-15,1 0-8 16,5 0 3-16,0 0-6 16,0 0 3-16,5 0 10 15,33 4-16-15,17-4-3 16,-17 0-8-16,-5 0-4 16,-14 0-5-16,-11 0-2 15,-2 0-18-15,7 0-62 16,-13 0-129-16</inkml:trace>
  <inkml:trace contextRef="#ctx0" brushRef="#br0" timeOffset="206513.9238">13981 13619 276 0,'-6'0'65'0,"6"0"-30"15,0 0 20-15,0 0 6 0,25 0 0 16,21 0-7-1,6 0-6-15,0 0-21 0,-6 0-22 16,-13 0-5-16,-6 0-19 16,-16-5-115-16,-11-12-235 15</inkml:trace>
  <inkml:trace contextRef="#ctx0" brushRef="#br0" timeOffset="207247.846">13468 13635 243 0,'0'0'117'16,"0"0"-81"-16,8 0 27 15,-8 0-2-15,0 0-16 16,0 0-13-16,0 0-6 15,0 0 6-15,0 0 0 16,0 0-3-16,0 3-10 16,0 3-10-16,-8-1-6 15,-3-5-2-15,3 0 0 0,3 0 2 16,-4 0 1-16,9 0 5 16,0 0-3-16,0-9-4 15,0-7-2-15,0-1 0 16,0 0 2-16,0 5 1 15,14 4 7-15,-6 3 6 16,-2 5 6-16,-6 0-4 16,0 0-8-16,0 15 0 15,0 12 5-15,-28 1-7 16,-4-6-7-16,13-9-1 16,8-11 0-16,11-2 0 15,0 0-2-15,0-2-6 0,24-22-5 16,28 2-3-16,3 7-3 15,2 10 1-15,-16 5-40 16,-3 0-44-16,-27 0-114 16</inkml:trace>
  <inkml:trace contextRef="#ctx0" brushRef="#br0" timeOffset="219198.7673">14785 14757 42 0,'0'0'64'15,"0"0"-47"-15,0-5-12 16,0 5 8-16,0-2 38 15,0-4 11-15,0 6-13 16,0-3-24-16,0 3 16 16,0 0 0-16,-5 0-6 15,5 0-7-15,-6 0-4 16,6 0-7-16,-3 0 2 16,3-2 2-16,0-2-6 15,0-2-4-15,0 1-1 16,0 0-4-16,0 1-3 15,0 4 3-15,0 0 4 0,0 0 5 16,0 0-2-16,0 0-3 16,0 0 0-16,0 7-1 15,0 6-6-15,0 2-3 16,0-6 0-16,0-4-6 16,0-2-25-16,17-3-41 15,16 0-51-15,10-10-97 16</inkml:trace>
  <inkml:trace contextRef="#ctx0" brushRef="#br0" timeOffset="219537.6958">15423 14620 315 0,'0'0'96'16,"0"0"-77"-16,0 16-2 15,0 0 13-15,0 6 1 16,0 0 0-16,0 4-6 0,0-7 2 16,0-3-23-16,0-9-4 15,0-4-22-15,0-3-111 16,0-15-288-16</inkml:trace>
  <inkml:trace contextRef="#ctx0" brushRef="#br0" timeOffset="220437.7463">15434 13495 60 0,'0'-2'81'0,"0"2"-7"15,0 0-17 1,0-3-7-16,0-1 4 0,8 1-4 16,-2-2-2-1,2 5-1-15,-8 0-9 0,0 0-1 16,0 0-3-16,0 0-7 15,0 0-6-15,0 5 1 16,0 15 1-16,-19-3-15 16,-3-2-6-16,3-6-1 15,0-3 0-15,11-6 1 16,-3 0-1-16,11 0 4 16,0-6 7-16,0-11-7 15,0-4 0-15,0-2-3 16,11 4 0-16,10-1 2 0,-7 5 3 15,2 8 2-15,-7 4 6 16,-9 3-5-16,0 0-1 16,0 0-2-16,0 18-3 15,0 10 6-15,-14 2-5 16,-5-12-5-16,0-11 0 16,19-5 0-16,0-2 0 15,0-2 1-15,0-25-1 16,11-5 0-16,10-1 0 15,-1 13 0-15,-7 13 0 16,-13 7 4-16,0 0 1 16,0 0-2-16,0 27 0 0,0 9 3 15,-22-5-4 1,3-12-2-16,-5-19-22 0,24-11-70 16,0-48-131-16,13-16-275 15</inkml:trace>
  <inkml:trace contextRef="#ctx0" brushRef="#br0" timeOffset="221779.644">12931 14759 14 0,'0'-7'158'0,"0"7"-110"16,0 0-15-16,0-6 1 15,0 1 18-15,0 0 3 16,0 1-27-16,-11 0 8 15,11 4-7-15,0 0-9 16,-8 0 1-16,2 0-3 16,1 0 5-16,2 0 4 15,-2 0 0-15,5 0-6 16,0 0-4-16,0 0-2 16,-6 0-2-16,6 0 0 15,-2 0-1-15,-4 0-7 16,6 0 0-16,0 0-1 0,0 11-2 15,0 14 3 1,0 5-1-16,0-3-2 0,0-4-2 16,0-9-5-16,0-8-32 15,14-6-94-15,-6 0-196 16</inkml:trace>
  <inkml:trace contextRef="#ctx0" brushRef="#br0" timeOffset="222423.3403">12165 14832 165 0,'0'0'140'16,"-6"0"-110"-16,6 0-5 15,0 0 0-15,-8 0 9 16,8-4 3-16,0 4 6 15,0 0-5-15,-5 0 2 16,-9 0-2-16,14 0-16 16,0 0-6-16,-11 0-4 15,11 0-2-15,-3 0 6 16,3 0-8-16,0 0-5 0,0-3 4 16,0 0 8-16,0 3-1 15,0 0-7-15,-5 0-3 16,5 0 0-16,0 0-3 15,0 0 0-15,0 0 0 16,0 0-1-16,0 0-1 16,0 10 1-16,0 7 0 15,0-2 0-15,0-6-22 16,0-2-43-16,19-7-103 16,0 0-164-16</inkml:trace>
  <inkml:trace contextRef="#ctx0" brushRef="#br0" timeOffset="223189.5261">11589 14788 16 0,'-13'0'28'15,"-1"0"-10"-15,9 0-4 16,-9 0-3-16,9 0 20 15,2 0 20-15,-2 0 9 16,5 0 2-16,-6 0 6 16,3 0 5-16,3 0-16 15,-5 0-9-15,-1 0-15 0,6 0 4 16,-8 0-5-16,3 0-3 16,5 0-17-16,-6 0-5 15,6 0 1-15,0 0 0 16,0 8 0-16,0 10-3 15,0 4 12-15,0-4-2 16,0-5-4-16,0-5-10 16,0-4-1-16,0-4 1 15,0 0 0-15,0 0-1 16,0 0 0-16,0 0-15 16,0-8-52-16,0-5-79 15,0 0-57-15</inkml:trace>
  <inkml:trace contextRef="#ctx0" brushRef="#br0" timeOffset="224223.6458">11459 13681 144 0,'0'0'66'0,"0"0"-33"0,0-2-21 16,0 2 4-16,0-2 19 16,0 2 5-16,0 0 27 15,0-4-10-15,0 4-11 16,0 0-18-16,-9 0-10 15,4 0-10-15,-9 0-7 16,-5 0 0-16,19 0 5 16,-8 0 5-16,3 0 1 15,5 0 3-15,0-9 0 16,0-11-7-16,0-5-4 16,5 3 4-16,22 3 5 15,-8-1 8-15,9 10-2 16,-4-3 5-16,-2 8-3 0,-8 0-8 15,-9 5 0 1,-5 0-5-16,0 0-1 0,0 16-1 16,-8 13 2-16,-30 3-4 15,5-4-2-15,0-12-2 16,14-5 0-16,11-9 0 16,3-2 0-16,5 0 2 15,0-6-2-15,0-12 0 16,0-3 0-16,13 8 0 15,6-1 0-15,0 9 1 16,-19 5 1-16,0 0 3 16,0 3 0-16,0 26 3 0,-10 8 6 15,-37-1-11 1,14-13-3-16,1-9 0 0,18-11-1 16,9-3 1-16,5 0 0 15,0-18-7-15,11 3-8 16,29 5-20-16,12 10-59 15,0 0-99-15</inkml:trace>
  <inkml:trace contextRef="#ctx0" brushRef="#br0" timeOffset="229189.8608">13744 14851 160 0,'0'0'93'0,"0"0"-56"16,0 0-9-16,0 0 8 16,0 0 10-16,0 0-5 15,0 0-7-15,0 0-7 16,0 0-8-16,0 0-2 15,-6 0 3-15,1-2 5 16,-4-2 5-16,9 4 8 16,0-1-5-16,0 1-5 0,-5-4-9 15,5 4-7 1,-5 0-1-16,5-1-1 0,-9-2-7 16,9-5 0-16,0 2-1 15,0-2 5-15,0-4-3 16,0-7 1-16,0-5 4 15,0 0 2-15,19-1 12 16,1 7 4-16,-12 10-2 16,-8 6-5-16,0 2-9 15,0 0-3-15,0 0-5 16,0 10-3-16,0 15 0 16,-28 8-1-16,-10-2 1 15,6-9 0-15,-1-8 0 0,6-9 0 16,18-5-2-1,4 0 2-15,5-5-4 0,0-26-5 16,0-3 0-16,0-3 5 16,0 6 4-16,14 6 1 15,-1 11 1-15,1 5 3 16,-1 7 0-16,-7 2 1 16,-6 0 0-16,0 0-2 15,0 0-2-15,0 0-2 16,0 24 1-16,0 2 0 15,-6 1 0-15,-15-9-1 16,7-8-1-16,3-5 0 16,11-5-1-16,0 0 1 15,0-9-3-15,0-22-3 0,11-1 5 16,16 5 2-16,6 6 1 16,-19 13 2-16,-3 7 1 15,-11 1 1-15,0 0-2 16,2 32-2-16,-2 15 3 15,0 9-2-15,-13-12-2 16,-20-17 0-16,0-16-3 16,14-11-2-16,11-10-1 15,-3-22-28-15,11-1-7 16,0 0-6-16,5 10 2 16,28 10-7-16,19 2-45 15,-27-1-180-15</inkml:trace>
  <inkml:trace contextRef="#ctx0" brushRef="#br0" timeOffset="230253.4932">13902 13149 185 0,'0'0'64'0,"0"0"-37"16,0 0-16-16,0 0-7 15,0 0 14-15,0 0 20 16,0-1 4-16,0-1-10 15,0-2 2-15,0 4 7 16,0-2 3-16,0 0-7 16,0-4-12-16,0 1-11 0,0-2 0 15,8 5-2 1,-3 0 3-16,9-3 2 0,-9 2 0 16,14-2 0-16,14 0-2 15,0 0 0-15,0 0-10 16,-1 0-4-16,-4 5-1 15,-9-2 0-15,0 2-6 16,-6 0-22-16,1 0-91 16,-14 0-191-16</inkml:trace>
  <inkml:trace contextRef="#ctx0" brushRef="#br0" timeOffset="230763.44">14005 12520 185 0,'0'0'194'0,"0"0"-146"15,0 0 1-15,0 0-14 16,0 0-6-16,0 0 0 16,0 0 1-16,0 0 3 15,0 0-9-15,0-4-9 16,0 2-4-16,0 0-4 0,28-1-2 15,10-5-4 1,-11 5-1-16,0-9-10 0,6 4-35 16,-14 5-114-16,-5-5-165 15</inkml:trace>
  <inkml:trace contextRef="#ctx0" brushRef="#br0" timeOffset="231535.5844">13294 12478 272 0,'0'-1'78'0,"0"1"-24"16,0-2-17-16,0 2-14 15,0 0 9-15,0 0 0 16,0 0 1-16,0 0 3 15,0 0-10-15,0 0-5 16,0 0-8-16,0 0-5 0,0 0-1 16,-22 0 0-1,-3 0-1-15,12 2-2 0,7 4-3 16,6-6 0-16,0 0-1 16,0 0 2-16,0 0-2 15,0-20 3-15,30 0-2 16,-8-2 1-16,3 7 6 15,-4 5 14-15,-7 5 9 16,-9 5-1-16,-5 0-11 16,0 0-7-16,0 15-4 15,0 11 4-15,0 11-6 16,-13-5-4-16,-20-9-2 16,14-4 0-16,5-15 0 15,14-4 0-15,0 0 1 16,0-11 1-16,6-13-2 0,21 2 0 15,6 7 1-15,-20 9 4 16,-2 6 3-16,-11 0-3 16,0 9-2-16,0 18-2 15,0-5-1-15,0-22-64 16,-24-37-344-16</inkml:trace>
  <inkml:trace contextRef="#ctx0" brushRef="#br0" timeOffset="237535.6546">13351 12415 150 0,'0'0'12'16,"0"0"-6"-16,0 0 11 15,0 0 2-15,0 0 8 16,5 0 16-16,-2 0 3 16,8 0-11-16,3 0-4 15,-6 0-6-15,11 3-5 16,0-3-5-16,0 3-1 16,8-3-4-16,6 4-5 15,-8-4-4-15,2 0-1 0,0 0 0 16,6 0 0-16,0 0-1 15,-1 0-4-15,6 0-3 16,3 0-8-16,-2-7-12 16,1 3-21-16,4-4-10 15,-3 0-18-15,-3 3 2 16,8-2 19-16</inkml:trace>
  <inkml:trace contextRef="#ctx0" brushRef="#br0" timeOffset="237783.6048">14379 12296 95 0,'22'-7'77'0,"2"-1"-28"16,14 4 0-16,-8-3-16 15,9 3-10-15,-7 4-8 16,1 0-1-16,-9 0-6 15,4 0-3-15,-9 0-1 16,0 0-4-16,-5 0-2 16,5 3-15-16,2-2-13 15,4-1-28-15,-3 0-28 16,2 0-65-16</inkml:trace>
  <inkml:trace contextRef="#ctx0" brushRef="#br0" timeOffset="237999.3886">15140 12227 132 0,'19'0'76'0,"2"0"-37"16,12-3 37-16,-3 3-51 15,-3 0-20-15,-5 0-5 16,8 0-4-16,-13-3-11 15,2 3 1-15,-8 0 9 16,-11 0-5-16,0 0-33 16,0 0-41-16</inkml:trace>
  <inkml:trace contextRef="#ctx0" brushRef="#br0" timeOffset="238263.398">15140 12227 57 0,'237'169'129'16,"-237"-140"-120"-16,-8 1-6 15,-3-2-3-15,11-3-4 0,-8-9-8 16,2-1 1-16,6-2 10 15,-5-1 1-15,5 1 8 16,0 0-3-16,0-4-5 16,0 6-11-16,0 0-38 15</inkml:trace>
  <inkml:trace contextRef="#ctx0" brushRef="#br0" timeOffset="238487.3496">15377 12938 56 0,'0'15'68'0,"0"4"-40"16,0-2-22-16,0 1-2 16,0-3-1-16,0 1-3 15,0 1 0-15,0 5 0 16,0 4 0-16,0-6-6 15,0 3-10-15,0-2-3 16,0 2-22-16</inkml:trace>
  <inkml:trace contextRef="#ctx0" brushRef="#br0" timeOffset="238675.6256">15404 13495 36 0,'0'23'33'0,"0"3"-2"16,0 2 9-16,0 2-25 16,0-1-15-16,0 4-5 15,5-5 0-15,-5-2-4 16,6 1-3-16,-6 3 1 16,0 4-28-16</inkml:trace>
  <inkml:trace contextRef="#ctx0" brushRef="#br0" timeOffset="238907.4073">15502 14419 61 0,'0'24'111'0,"0"2"-91"16,0-1 43-16,0-2-6 15,0 1-38-15,0-2-17 16,-3 3 0-16,-2-6 8 16,0 2-9-16,2-4-1 15,-3-4-16-15,-5 1-33 16,-2-9-95-16</inkml:trace>
  <inkml:trace contextRef="#ctx0" brushRef="#br0" timeOffset="239943.3423">13247 12520 143 0,'-13'0'42'0,"7"0"18"15,6 0-24-15,-16 0-25 16,5 2 2-16,-3 0 6 0,-5 1 1 15,11-3-4-15,-11 2-9 16,0 1-5-16,0 0-2 16,0-2 1-16,-9-1 1 15,4 0-1-15,-3 3-1 16,-1 1-1-16,1 0-7 16,-3 1-22-16,-11 4-28 15,14 0-67-15</inkml:trace>
  <inkml:trace contextRef="#ctx0" brushRef="#br0" timeOffset="240287.5528">12361 12472 194 0,'-38'3'51'0,"-3"-3"-25"15,8 0 8-15,1 0-23 16,2 0-1-16,13 0 1 16,-7 0 5-16,-1 0-4 15,9 0-6-15,-3 0-5 16,-9 0-1-16,-2 0 0 15,-2 0-1-15,-9 0-6 16,-5 0-11-16,-1 0 2 16,4 8 10-16,-4-6-14 0,14-1 4 15,6-1 2-15,3 0-53 16,-9 0-70-16</inkml:trace>
  <inkml:trace contextRef="#ctx0" brushRef="#br0" timeOffset="240527.3643">11440 12463 121 0,'-9'-2'110'16,"9"-2"-47"-16,-5 4-15 16,5 0-30-16,-8-2-15 15,2 2 4-15,-2-2 0 0,-11 2 0 16,5 0-2-16,-10 0-5 15,5 0 0-15,5 0-3 16,9 0-16-16,2 4-36 16,3 6-15-16,0 1-2 15,0 5 2-15,0 2-29 16</inkml:trace>
  <inkml:trace contextRef="#ctx0" brushRef="#br0" timeOffset="240707.5734">11320 12773 106 0,'8'25'17'0,"-8"2"-7"15,5 0-4-15,-5 1-1 16,0-4-3-16,0 1-2 16,0-1-3-16,0 2 1 15,0-4 1-15,0 1-1 16,0-1-34-16</inkml:trace>
  <inkml:trace contextRef="#ctx0" brushRef="#br0" timeOffset="240873.5256">11347 13316 181 0,'-8'22'18'0,"8"1"-3"0,0-1-9 15,0-4-6-15,0 0-9 16,0-1-18-16,0 0-21 16</inkml:trace>
  <inkml:trace contextRef="#ctx0" brushRef="#br0" timeOffset="241084.175">11287 13915 100 0,'-8'36'36'0,"-3"-3"-7"15,11 2-24-15,0 1-5 16,0-1-5-16,0 0-10 16,0-1 12-16,0-5 2 15,0 3-1-15,0 1-1 16,0 1-29-16</inkml:trace>
  <inkml:trace contextRef="#ctx0" brushRef="#br0" timeOffset="241255.4763">11300 14696 132 0,'-13'21'60'15,"-6"3"-57"-15,0-1-3 16,5 3-6-16,0 1-24 16,6-4-112-16</inkml:trace>
  <inkml:trace contextRef="#ctx0" brushRef="#br0" timeOffset="241509.1657">11431 14909 186 0,'28'-6'94'16,"4"6"-63"-16,1 0 21 16,0-1-29-16,5 1-21 15,3 0-2-15,-22 0-5 16,5 0-24-16,-10 0 6 15,-6 0 8-15,11 0-30 16,0 0 14-16,1 0 19 16,7 0-25-16,6 0-41 15</inkml:trace>
  <inkml:trace contextRef="#ctx0" brushRef="#br0" timeOffset="241671.8641">12113 14893 80 0,'27'-7'127'0,"-2"-4"-80"16,13 0 17-16,11-2-19 15,3 1-6-15,-6 5-11 16,-2-3-22-16,2 9-2 16,1-1 0-16,10 2-4 15,-11 0-9-15,1 0-19 16,-7 0-48-16,7 0-65 16</inkml:trace>
  <inkml:trace contextRef="#ctx0" brushRef="#br0" timeOffset="241855.4572">13234 14833 25 0,'27'-1'237'0,"-3"-9"-211"15,15 2 6-15,2-4 7 16,5-2-4-16,6 5-27 16,-6 2-3-16,6 2-3 15,-14 2-2-15,3 3-8 16,-8-3-16-16,-6 3-16 15,-3 0-25-15,-4 0-66 16</inkml:trace>
  <inkml:trace contextRef="#ctx0" brushRef="#br0" timeOffset="242043.8042">14177 14736 184 0,'19'-1'199'0,"0"-5"-172"16,8 1 26-16,6 3-27 15,5-1-26-15,-5 3 0 16,0 0-11-16,-11 0-8 16,8 17 1-16,2-1-7 15,-2 4-12-15,9-11-10 16,-7-2-36-16,1-1-85 16</inkml:trace>
  <inkml:trace contextRef="#ctx0" brushRef="#br0" timeOffset="242275.4841">15060 14692 195 0,'22'0'74'0,"8"0"-72"16,17 0 22-16,-12-4 5 15,9-2-13-15,-12 1 13 16,1 2-14-16,3 3-15 16,2-2-16-16,-6 2-18 15,-7 0-40-15,-3 0-129 16</inkml:trace>
  <inkml:trace contextRef="#ctx0" brushRef="#br0" timeOffset="247735.3065">13580 13565 166 0,'0'-3'44'0,"0"3"-23"16,5 0 1-16,-5-4 1 15,0 4-2-15,0 0 4 16,0 0-2-16,0 0 0 15,0-1-7-15,0 0-7 16,0-5-5-16,3 0 11 16,-3 6-4-16,0 0-7 15,0 0-2-15,6-1-1 16,2-1 6-16,11-4-4 16,0-4-2-16,19-7-1 15,8-8-3-15,6-9-4 16,8-9-8-16,6-2-12 15,-1 0-17-15,-5 6-27 0,-3 2-132 16</inkml:trace>
  <inkml:trace contextRef="#ctx0" brushRef="#br0" timeOffset="247923.352">14766 12814 303 0,'0'0'124'0,"0"0"-117"16,0-1 11-16,0-10-18 15,22-11-20-15,35-15-20 16,9-6-28-16,-1-2-31 16,9 6-83-16</inkml:trace>
  <inkml:trace contextRef="#ctx0" brushRef="#br0" timeOffset="248109.4142">15821 12076 172 0,'47'-43'136'15,"10"0"-133"-15,-8 4 8 16,8 7 2-16,9 5-13 15,-15 9-16-15,4 7-25 16,-17 1-62-16</inkml:trace>
  <inkml:trace contextRef="#ctx0" brushRef="#br0" timeOffset="248297.4608">17356 11026 275 0,'44'-31'0'16,"10"-1"-34"-16,9 2 8 0,-3-3-93 16</inkml:trace>
  <inkml:trace contextRef="#ctx0" brushRef="#br0" timeOffset="248463.3487">18679 10179 310 0,'27'-26'0'16,"11"6"-18"-16,-5 2-99 15</inkml:trace>
  <inkml:trace contextRef="#ctx0" brushRef="#br0" timeOffset="250075.4891">13212 13897 125 0,'-17'8'201'0,"1"2"-178"0,-3 5 7 16,-11 0-12 0,14-3-2-16,-14-1-9 0,8 1-6 15,-3-2 0-15,4-3-1 16,1 0 0-16,-4 0-3 16,10 0-16-16,-13-4-31 15,2 8-40-15,-2 1-12 16</inkml:trace>
  <inkml:trace contextRef="#ctx0" brushRef="#br0" timeOffset="250531.3855">12132 14349 156 0,'-46'13'75'16,"18"4"-49"-16,-2 0 11 15,9 2-12-15,-12 7-11 16,-5-1 1-16,-9-2-13 16,1 0-2-16,8-6-8 15,11-5-4-15,-6 0-5 16,19-5-14-16,3-1-36 16,-8 4-36-16,11 2 32 15,-6 5 68-15,-10 6 3 16,-3 1 0-16,-6 5 0 15,-5-4 0-15,-3 5 1 16,-11 2 2-16,0-4 4 0,0-3 6 16,1-2-2-16,10-6-9 15,-6 1 32-15,1-1 16 16,8 2 5-16,-8 9-8 16,-6 1-23-16,-8 8-18 15,-6 2-6-15,9 1 0 16,-3 0-1-16,-5 1 0 15,18-4 1-15,-10 3 0 16,8-3 1-16,-8-3 1 16,5-4-2-16,16-5-1 15,-13 0-12-15,3 3-34 16,0 2-65-16</inkml:trace>
  <inkml:trace contextRef="#ctx0" brushRef="#br0" timeOffset="250741.1905">9307 16091 67 0,'-43'21'321'0,"-12"11"-312"15,-2 10 5-15,-3 6-6 16,-11 2-7-16,6-1-1 15,-14-6-15-15,5-4-20 0,-5-2-30 16,-11 1-49 0</inkml:trace>
  <inkml:trace contextRef="#ctx0" brushRef="#br0" timeOffset="250885.5762">7429 17002 195 0,'-126'39'36'16,"1"1"-30"-16,-6-1-6 16,6 9-10-16,7-4-25 15</inkml:trace>
  <inkml:trace contextRef="#ctx0" brushRef="#br0" timeOffset="251995.1881">13542 13701 225 0,'0'0'19'16,"0"0"-1"-16,0 0-3 15,19 0 5-15,14 0-1 16,-6 0 6-16,3-2 12 16,-14 2-13-16,-5 0 4 15,-3 0-10-15,6 0-14 16,-14 0-3-16,14 18-1 15,-4 0-5-15,18 3-23 16,-9 5-67-16,14 6-163 16</inkml:trace>
  <inkml:trace contextRef="#ctx0" brushRef="#br0" timeOffset="252175.5097">14313 14188 132 0,'28'18'18'0,"10"1"42"16,14 4 22-16,2-1-19 16,-16 3-24-16,14 0-29 15,-6-1-10-15,1 0-2 16,-1-7-37-16,1-1-47 16,-9 5-117-16</inkml:trace>
  <inkml:trace contextRef="#ctx0" brushRef="#br0" timeOffset="252369.4">15532 14653 102 0,'47'17'42'16,"7"-3"15"-16,17-2-24 15,-6 3-25-15,6 2 6 16,-5 1-9-16,-14 3-5 15,-12 0-6-15,-7 5-11 16,0-4-11-16,-6 0-38 16</inkml:trace>
  <inkml:trace contextRef="#ctx0" brushRef="#br0" timeOffset="252565.2478">16713 15111 143 0,'38'24'12'15,"8"0"2"-15,25-7 15 16,3 0-26-16,5 2-2 16,5-1-1-16,-4 3 14 15,4 2 12-15,-16 2 9 16,9 6-20-16,-23 6-15 16,-2 5-16-16,-22 4-11 15,-3 5-63-15</inkml:trace>
  <inkml:trace contextRef="#ctx0" brushRef="#br0" timeOffset="252745.3159">18202 15938 220 0,'51'3'135'16,"1"4"-94"-16,0 3 19 15,3 2-50-15,-4 7-9 16,-13-2-1-16,3 10-5 15,-2 0-18-15,-7 1-23 16,1 4-55-16,-6-3-103 16</inkml:trace>
  <inkml:trace contextRef="#ctx0" brushRef="#br0" timeOffset="252901.3239">19739 16413 475 0,'55'39'121'0,"10"11"-72"16,6 9-13-16,0-4-24 16,-3-5-12-16,-2-13-12 15,-1-10-54-15,-8-21-136 16</inkml:trace>
  <inkml:trace contextRef="#ctx0" brushRef="#br0" timeOffset="254049.4371">13613 13703 51 0,'-19'-8'273'16,"10"8"-219"-16,9 0-31 15,0-1-12-15,0 1-4 0,0 0-3 16,0-2 9 0,-5 2 21-16,5-4 10 0,-6 3 7 15,1-2 0-15,-3 0-16 16,-11 1-13-16,-3 2-15 15,-3-2-7-15,-2-2-2 16,8-3-1-16,0-8-1 16,5-5-4-16,-5-4-18 15,6-1-40-15,-1 1-5 16,0 9-26-16,-10 2-3 16,5 10-57-16</inkml:trace>
  <inkml:trace contextRef="#ctx0" brushRef="#br0" timeOffset="254275.4233">12879 13199 87 0,'-38'-16'221'0,"19"4"-162"16,3 2-40-16,-4-2 26 15,10 3 10-15,1 1-7 16,-10 1-28-16,6 0-2 15,-6 0 2-15,-9-1-16 16,4 0-4-16,-3-4-18 16,-6-10-11-16,14-1-50 15,11-6-75-15,-9-4-139 16</inkml:trace>
  <inkml:trace contextRef="#ctx0" brushRef="#br0" timeOffset="254507.6589">11720 12759 36 0,'-21'-14'301'16,"1"7"-255"-16,15-1-2 16,0-1-7-16,5-6-14 15,0-5-13-15,-9 0-10 16,-4-3-6-16,-12 3-2 15,-2 1-22-15,-6-1 11 0,6 6-7 16,2-2-41 0,6 6-12-16,-2 2-84 0</inkml:trace>
  <inkml:trace contextRef="#ctx0" brushRef="#br0" timeOffset="254679.2493">11151 12292 92 0,'-9'-11'184'0,"-10"4"-106"16,11 2-44-16,-16-2-19 15,-1-4-7-15,-2 1-8 0,8-4-8 16,-17-3-55-16,3 2-27 16,-5-4-138-16</inkml:trace>
  <inkml:trace contextRef="#ctx0" brushRef="#br0" timeOffset="254867.222">10627 11932 295 0,'-41'-6'234'0,"-19"3"-223"15,0 1 7-15,-3-3-17 16,-10-8-1-16,16-8-7 15,16-9-48-15,22-2-50 16,19-1-13-16,0 4-76 0</inkml:trace>
  <inkml:trace contextRef="#ctx0" brushRef="#br0" timeOffset="347530.3134">15551 13582 201 0,'0'0'24'15,"0"0"25"-15,0 0 5 16,0 0-13-16,0 0-17 0,0 0-7 16,0 0-1-16,0 0-2 15,0 0-2-15,0 0-6 16,0 0 4-16,0 0 8 16,0 0 5-16,0 0-10 15,0 0-4-15,0 0-5 16,0 0-2-16,-11 0-1 15,11 0-1-15,0 0 2 16,0 0-1-16,-8 0 1 16,8 0 1-16,0 0 3 15,0 0 3-15,0 0 2 16,-11 0-3-16,-8-2 1 16,6-6-2-16,4 2 2 0,-2 2 0 15,9-1 0 1,-4-2-2-16,6 1-4 0,-5-3-2 15,-3-1 2-15,2 3-1 16,6-3-1-16,0 0 1 16,0-1 1-16,0-1 2 15,0 1 2-15,0 0 5 16,0-2-1-16,0-6-1 16,0-1-6-16,0-2-3 15,0 0 1-15,0 0 1 16,0-1 3-16,14 1 1 15,-1-6 2-15,4-2-3 0,-9 0-1 16,11-1 1 0,0 0 0-16,14-1-2 0,-6 0 0 15,14-6-1-15,-8 1 1 16,0 0 0-16,-1-1 2 16,-2 5 1-16,-3-2-1 15,-5 4 3-15,8 2-6 16,11-3-1-16,-8 1-1 15,11-4 0-15,2-5-1 16,22-6 1-16,-3-4-1 16,6 0 0-16,-5 3 0 15,-6 1 0-15,-8 8 1 16,-6 1 0-16,-2 2-1 16,2 1 0-16,0-3 1 15,1-4-1-15,13-3 0 0,11-6 0 16,-1-2 0-16,18 0 1 15,2 2-1-15,2 5 0 16,-2 2 1-16,3 0-1 16,13-10 0-16,3-4-1 15,11-11 1-15,6-2 1 16,-3-5-1-16,2-2 3 16,6-3 4-16,0 6 3 15,-6 7 5-15,-2 7-4 16,-17 11-8-16,-2 6-1 0,-25 6 0 15,-6 7-2 1,-21 7 0-16,-14 5 0 0,-24 11-5 16,-14 3-14-16,0 4-61 15,0 0-86-15,-65 11-301 16</inkml:trace>
  <inkml:trace contextRef="#ctx0" brushRef="#br0" timeOffset="349188.3999">15540 13398 171 0,'0'0'20'16,"0"0"1"-16,0 0 18 15,0 3-12-15,0 4 11 16,0 4-7-16,0-1-7 15,0-2 1-15,0-1 2 16,0 0-5-16,0-7-3 0,-8 0 1 16,8 2-2-16,0 1 0 15,0 6-7-15,-11 1-4 16,11 5-2-16,0-2-2 16,-8-2 1-16,8 2 1 15,0-4-1-15,0 3 2 16,0-4 0-16,0-6-1 15,0 2 6-15,0-4-1 16,0 4 1-16,0 2-1 16,0 4 2-16,0-2-3 15,0-1-5-15,0 0-2 0,0-2 1 16,0 5-2 0,0 1 2-16,0 1 0 0,0 3 5 15,0-2 0 1,0 1 0-16,8-3-4 0,3 3-1 15,-3-5 0-15,6 3-1 16,-3 3 1-16,3 1 1 16,-6-2 1-16,11 2 2 15,-6-1-2-15,7 0 1 16,-7-1 0-16,1 4 2 16,5-2-1-16,0 5-1 15,0 1-4-15,3 5 2 16,2 2 2-16,9 4 5 15,-6 0-1-15,3 2 2 0,-2-2-3 16,-1-5-2 0,6 2 0-16,-14-5-2 0,8 1-1 15,-8-2 0-15,0-3 0 16,-5 0 0-16,-1-6 1 16,-7 3 2-16,8-3-2 15,5 0-1-15,-6 2-2 16,1 4 0-16,-1 2 2 15,7 3 2-15,-1-3 1 16,0-1-4-16,0-3-1 16,-6 2-1-16,9-3 1 15,-11 0 2-15,11-3-3 16,-3 0 0-16,0 0 1 16,6-3 0-16,2 6 1 15,6-4-1-15,-1 2 0 0,1 3 0 16,8-2-1-16,-3 0 2 15,0 1 0-15,3 2 0 16,3 0 0-16,-3-1 0 16,11 1 1-16,-1-1 2 15,-4-1-2-15,-1 0 0 16,6-1-3-16,-11 1 0 16,16-1-1-16,3 4 1 15,6 2 0-15,7 7-1 16,17 5 3-16,-5-1-2 15,-1 0-1-15,3-2 0 16,3 5 0-16,-2 6 0 0,4 6 1 16,12 8-1-16,8 7 0 15,0 3 2-15,16 5 0 16,-8 3 0-16,5-6 0 16,11 0-1-16,9-6 0 15,5-3 0-15,14 3 1 16,7-4 0-16,7-2 3 15,10 3-2-15,3-1-2 16,-9 5 0-16,-18 6-1 16,-25 4-1-16,-8 12 0 15,-25 2-1-15,-2 6 0 16,-25-1-3-16,0-1-9 16,-14-8-24-16,6-16-99 0,-38-24-179 15</inkml:trace>
  <inkml:trace contextRef="#ctx0" brushRef="#br0" timeOffset="350955.8986">11347 13780 204 0,'-8'0'27'16,"2"0"19"-16,6 0-15 16,0 0-23-16,0 0-2 15,0-2 9-15,0-2 11 16,0 1-2-16,0-3 15 0,0 5 3 15,0-2 5 1,0-5-13-16,0-1-7 0,0-8-3 16,0-9-13-16,0-9-5 15,0-5 0-15,0 1 8 16,6 0 5-16,-6 4-1 16,0 8-1-16,0 5 4 15,0-2 2-15,0 3-3 16,0-5-10-16,-19-3-5 15,-6 0-2-15,9-5-2 16,-14-4 1-16,-3-1 2 16,0-2 1-16,-2-4 4 15,-9 2-1-15,6 3 3 16,-8 4-3-16,-9-2 1 0,-8 1-2 16,-5-3 0-16,-8-5-1 15,2-5 2-15,1-11 1 16,-9-3-3-16,3-6-4 15,-3 6 3-15,-3 6-1 16,1 9 1-16,-9-1 2 16,-5 5 4-16,3-5-4 15,7-3-3-15,4-5-1 16,10-3-3-16,17 3 0 16,-3 3 0-16,27 9 0 15,9 16 1-15,2 3-1 16,16 15 2-16,-7 2 1 0,7 8 1 15,6 2 1-15,-8 0-1 16,8 0-1 0,0 0-3-16,0 0 0 0,0 0 0 15,0 0 0-15,0 0-1 16,0 0 0-16,-5 0-2 16,-14 0-5-16,0 6-21 15,-9 0-68-15,20-6-106 16,8-4-354-16</inkml:trace>
  <inkml:trace contextRef="#ctx0" brushRef="#br0" timeOffset="352306.1206">11287 13727 225 0,'0'0'59'0,"0"0"-17"16,0 0 4-16,0 0-13 15,0 0-22-15,0 0-7 16,0 0-1-16,0 0 9 15,0 0 18-15,0 0 7 16,0 3-4-16,0 8-3 16,0 9-7-16,-6-1-9 15,-7 10-5-15,7 0-3 0,-7 1-2 16,-1 6 2-16,-5-2 3 16,-3-4-3-16,3 6-2 15,5-2 4-15,1 2 7 16,-4-1-6-16,9-7-2 15,-11 3 1-15,11 1-6 16,-3 1 3-16,-8-2 1 16,11 4-2-16,-11 0 1 15,5 2-3-15,9 0 2 16,-14 4 2-16,5-5 4 16,0 1-2-16,6-1-3 15,-6-4-2-15,-5 2 0 16,0-6 0-16,0 2-2 15,11-2 1-15,-17-6 1 16,12 3 0-16,-6-3 0 0,0 2 0 16,-3 5-1-16,-8-3 0 15,-6 2 1-15,-2-2 1 16,-3 2 3-16,-10 4 4 16,-12 5 2-16,0 8-4 15,-19 6-4-15,-5 5 5 16,-17 5 3-16,-21 14 2 15,-30 6 2-15,-23 10-4 16,-26 11-5-16,-25-3-2 16,-14 0-3-16,-5-4-2 15,-3-1 0-15,9 2 0 16,13 2-1-16,19 0-1 0,32-5 0 16,34-11 0-16,29-7 1 15,14-9 0-15,25-9-1 16,8-10-2-16,11-13-2 15,24-13 3-15,6-10-2 16,21-9-1-16,6-2 2 16,-8 0 2-16,8 0 1 15,0 2 0-15,0-2 0 16,-5 0-4-16,-15 0-20 16,-7 0-56-16,-16-15-93 0</inkml:trace>
  <inkml:trace contextRef="#ctx0" brushRef="#br0" timeOffset="371857.7511">15914 13316 124 0,'0'-4'27'0,"0"-2"-10"15,0 1-1-15,0 1-14 16,14 0-2-16,-9 4 2 16,-5 0-2-16,0 0 10 15,0 0 25-15,0 0 22 16,0 0-15-16,0 0-22 16,8 0-17-16,-8-1-3 15,0 1-1-15,0 0 1 0,6 0 0 16,-1 0 9-1,-5 0 17-15,0 0 24 0,0 0-10 16,0 0-15-16,0 0-7 16,0 0 1-16,0 0 1 15,0 0-1-15,0 0 3 16,8 0-7-16,6 0-5 16,5 0 12-16,-8 0-7 15,-3 0 0-15,3 9 7 16,-8 3 0-16,-3 3-4 15,0 3-7-15,0 0-2 16,0 0 1-16,0-4-3 0,0-2-3 16,-3-5 1-16,-16 0 0 15,8-7-4-15,11 5 0 16,0-5 0-16,0 0-1 16,0-5 0-16,0-24-1 15,0-6 1-15,33 5 1 16,-9 11 4-16,-16 9 11 15,6 10 5-15,-8 0-5 16,-6 10-7-16,0 31 10 16,0 15 10-16,0-1-23 15,-47-10-4-15,20-21-2 16,8-13 0-16,13-11 0 16,6-8 0-16,0-19-1 15,0-7-1-15,6 11 1 16,21 10 1-16,-16 10-1 0,-8 3-8 15,-3 7-63-15,0-7-130 16</inkml:trace>
  <inkml:trace contextRef="#ctx0" brushRef="#br0" timeOffset="373093.8662">10496 13868 354 0,'0'0'15'16,"0"0"10"-16,0 0 10 15,0 0-5-15,0 0-2 16,0 0 13-16,0 0-2 15,-14 5-12-15,-7 2-20 16,7-2 1-16,3-3 1 16,11-2 6-16,0 0 2 15,0 0-12-15,0 0 3 16,0-18 1-16,38-5-1 16,3 0 12-16,3 9 8 0,-22 4 14 15,-9 7-7-15,-2 3-11 16,-5 0-5-16,-4 13 5 15,-2 13 6-15,0-1-18 16,0-3-6-16,-19-7-4 16,6-8 0-16,10-7-2 15,3-8 0-15,0-22-2 16,0-4 0-16,8 11 2 16,17 10 0-16,-17 8 0 15,-3 5 0-15,-5 9-1 16,0 15-9-16,-24-10-149 15,-42-14-458-15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7:32:17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2780 1959 43 0,'0'0'21'15,"0"0"4"-15,0 0 20 16,0 0-14-16,0 0-7 16,0 0 7-16,0 0 9 15,0-1-24-15,-6 1-12 16,1 0-4-16,5-4-9 16,0 4 3-16,0 0 6 15,0 0 3-15,0 0 16 16,0 0 24-16,0 0-10 15,0 0 4-15,0 0 3 0,-8 0 18 16,8 0-16-16,-11 0-8 16,-3 0 1-16,-19 0-14 15,-7 40-17-15,-18 33-4 16,-15 31-1-16,-4 40 0 16,4 30 0-16,21 21-1 15,14 14 2-15,38-8-4 16,0-29-4-16,98-41-20 15,71-48-81-15,14-45-215 16</inkml:trace>
  <inkml:trace contextRef="#ctx0" brushRef="#br0" timeOffset="1530.0454">7388 2188 105 0,'0'6'76'0,"0"-2"-69"15,0 1 21-15,0 1 4 16,0 1-10-16,0 0 0 15,0 1 16-15,0-1-18 0,0 4 5 16,0-3 3-16,0 8-11 16,0 0-5-16,0 3-5 15,0 5 3-15,0 12 1 16,0 7 8-16,0 16-2 16,0 19-3-16,0 21 7 15,32 19-3-15,7 17-5 16,2 7-5-16,-3 15-1 15,-11-2-1-15,-22-4-6 16,-5-13-3-16,-19-17-13 16,-60-14-78-16,-52-19-134 15</inkml:trace>
  <inkml:trace contextRef="#ctx0" brushRef="#br0" timeOffset="2550.0693">8233 2106 48 0,'-14'0'91'0,"9"0"-77"16,-1 0 40-16,-7 0 4 16,13 0-32-16,-8 0-7 15,8 0-6-15,-11-2-3 16,3 2-1-16,-6-2 2 15,0-1 8-15,3 1-16 16,-8-1 1-16,11 1 11 16,3 2 2-16,-3 0-3 15,2 0 5-15,1 0-8 16,2 0-4-16,-8 0-1 16,-3 7 0-16,-13 21-2 15,-11 18 4-15,-3 24 4 16,3 25 3-16,0 31 7 0,16 36-4 15,8 24 6 1,9 26-7-16,5 8-7 0,0-12-7 16,0-26-3-16,52-37-8 15,65-42-67-15,27-43-166 16</inkml:trace>
  <inkml:trace contextRef="#ctx0" brushRef="#br0" timeOffset="3510.0617">14401 2131 137 0,'0'0'53'16,"0"0"-49"-16,0 0 26 16,0 0 10-16,0 3 18 0,0 22-13 15,30 14 5 1,24 23-4-16,17 23-4 0,-3 27 3 16,-24 23-8-16,-25 21-12 15,-19 14 0-15,-66 24-11 16,-62-3-8-16,-19-5-6 15,-22-19-1-15,5-37-53 16,47-41-165-16</inkml:trace>
  <inkml:trace contextRef="#ctx0" brushRef="#br0" timeOffset="5272.25">2905 4756 339 0,'0'-7'28'15,"0"2"31"-15,0 2 10 0,14-2-14 16,-9 0-18-1,-5 2-7-15,0 3-6 0,0 0-9 16,0 0-2-16,-5 25-2 16,-55 25-2-16,-19 18-7 15,-6 8-2-15,14-1-2 16,20-9-4-16,37-15-3 16,14-12-2-16,8-20 5 15,63-14 1-15,27-5 1 16,14-1 3-16,5-25-3 15,-24-1-9-15,-17 2-10 16,-16 0-48-16,-19 3-54 0,-8 2-79 16</inkml:trace>
  <inkml:trace contextRef="#ctx0" brushRef="#br0" timeOffset="5550.0831">3633 4547 177 0,'0'-2'198'16,"0"2"-160"-16,0 0 18 15,0 0-14-15,0 0-14 16,0 10-13-16,0 21 26 16,0 20-7-16,-33 15-9 15,-7 15-3-15,-18 14 0 16,-13 13-7-16,-13 11-2 0,-9 5-6 15,-5-2-7 1,19-14 0-16,19-23-6 0,14-22-14 16,21-22-21-16,20-16-47 15,5-21-35-15,30-4-45 16</inkml:trace>
  <inkml:trace contextRef="#ctx0" brushRef="#br0" timeOffset="5856.0252">3685 5051 215 0,'0'0'117'0,"0"0"-101"16,0 12 39-16,0 4-6 15,22-2-10-15,21 9 7 16,9-1-3-16,14 7 4 16,7 5-12-16,-7 1-3 15,5 3-12-15,-22 2-16 16,-11 3-4-16,-5-5 0 16,-28-7-5-16,-5-6-10 15,0-10-30-15,0-12-58 16,0-3-43-16,0-13-83 15</inkml:trace>
  <inkml:trace contextRef="#ctx0" brushRef="#br0" timeOffset="6065.8816">4211 5010 220 0,'-65'6'250'16,"5"30"-245"-16,-6 14 59 15,1 11 5-15,-6 12-33 16,-8-1-10-16,-6 9-18 16,6-7-8-16,0-10 0 15,19-17-5-15,14-13-28 0,21-17-62 16,25-15-28-16,0-2-77 16</inkml:trace>
  <inkml:trace contextRef="#ctx0" brushRef="#br0" timeOffset="6545.9474">4538 4796 86 0,'0'1'174'0,"-8"2"-164"15,8 3 32-15,0-5 9 16,0 3-17-16,0-4 0 15,28 0 21-15,10 0-2 16,8 0-7-16,-5 0-8 16,-11 0-11-16,-8 0-14 15,-17 0-7-15,-5 15-3 16,0 9 1-16,-11 13 10 0,-43 5-3 16,-17 9-5-16,11-4-5 15,14-5-1-15,40-5 0 16,6-11-1-16,0-5-2 15,52-7 2-15,27-10 1 16,5-4-1-16,1 0 0 16,-3 0-9-16,2-4-35 15,-5-12-109-15,11-3-78 16</inkml:trace>
  <inkml:trace contextRef="#ctx0" brushRef="#br0" timeOffset="6808.3712">5258 5295 381 0,'38'10'12'0,"12"-4"62"15,12 1-42-15,4-3-9 16,-6-4-4-16,-9 0-11 0,-12 0-8 16,-23 0-3-1,0 0-10-15,1 0-34 0,13-8-62 16,16-11-128-16</inkml:trace>
  <inkml:trace contextRef="#ctx0" brushRef="#br0" timeOffset="7042.1783">5637 5061 331 0,'-19'48'30'0,"-5"14"50"15,-4 4-3-15,4 8-25 0,-9 4-4 16,6-7-19-16,-6-4-22 15,-5-9-7-15,16-11-2 16,-2-13-16-16,24-8-31 16,0-17-32-16,0-9-36 15,57 0-84-15</inkml:trace>
  <inkml:trace contextRef="#ctx0" brushRef="#br0" timeOffset="7625.5667">6262 5016 290 0,'-112'6'135'15,"14"17"-115"-15,24 3 37 16,17-1-23-16,16-5-22 15,22-7-8-15,19-6 0 16,0-4 2-16,0 2 1 16,60-5 21-16,19 1 11 15,11 5-19-15,-3 3-4 16,-8 9 5-16,-8 6 4 16,-14 11 1-16,-2 7-3 15,-17 9-5-15,-19 2-2 16,-11 6-12-16,-8 3-3 0,0-3-1 15,-13-2 0-15,-39-3-1 16,-3-4 0-16,4-10-2 16,-7-13-2-16,23-7-4 15,5-10 1-15,-6-10-2 16,12 0-5-16,5-5 2 16,11-27 5-16,8-18-1 15,8-15-3-15,38-14 7 16,25-13-3-16,8-10 0 15,0 6 3-15,-8 6 4 16,-5 12 0-16,-15 17 1 16,-15 13 1-16,-20 13-1 15,-16 11 1-15,0 9-1 0,-43 8-3 16,-23 7-2-16,-18 0-1 16,4 0-1-16,15 13-12 15,32-6-10-15,20-3-21 16,13-4-36-16,13 0 6 15,50-2-24-15,19-15-150 16</inkml:trace>
  <inkml:trace contextRef="#ctx0" brushRef="#br0" timeOffset="7919.9224">7093 4923 315 0,'28'29'55'16,"15"3"42"-16,12 11-24 16,-3 4-14-16,-12 4-3 15,10 6-17-15,-23 0-19 16,-8 0-12-16,0-6-3 15,-11-9-5-15,-8-9-1 16,0-13-9-16,0-6-17 16,0-14-46-16,0 0-47 0,19-30-23 15,14-14-89 1</inkml:trace>
  <inkml:trace contextRef="#ctx0" brushRef="#br0" timeOffset="8091.9351">7606 5039 396 0,'-66'37'51'0,"-7"16"13"16,-17 13 12-16,-16 8-36 15,-14 4-20-15,16-6-15 16,6-10-5-16,32-9 0 16,28-15-18-16,25-14-48 0,13-24-56 15,38-4-60 1</inkml:trace>
  <inkml:trace contextRef="#ctx0" brushRef="#br0" timeOffset="8337.9693">7879 4639 429 0,'21'6'61'16,"18"39"-50"-16,-7 18 53 15,-26 16-9-15,-6 24 5 16,0 20-13-16,-66 21 0 16,-24 15-12-16,-27 0-6 15,-17-8-14-15,-7-15-15 0,-4-13-2 16,6-24-26-16,22-30-50 16,32-24-37-16,20-35-95 15,-9-10-200-15</inkml:trace>
  <inkml:trace contextRef="#ctx0" brushRef="#br0" timeOffset="8923.9089">2992 4354 305 0,'-27'-11'32'0,"-6"5"39"16,-5-1-4-16,6 2-39 15,-9 4 2-15,8 1-11 16,-5 0 9-16,-3 19 0 16,-5 28 1-16,-20 28 0 15,1 29 0-15,-20 24 2 16,20 25-2-16,5 24 9 15,22 17-11-15,18 2-10 0,20-16-12 16,28-27-5-16,75-30-4 16,47-33-19-16,47-31-50 15,45-36-98-15,25-23-333 16</inkml:trace>
  <inkml:trace contextRef="#ctx0" brushRef="#br0" timeOffset="9704.1139">8503 5305 484 0,'0'0'4'0,"11"0"15"15,62 0 41-15,45 0 24 16,26-9-39-16,1-4-8 16,-14-3 6-16,-25 3-10 15,-35 6-22-15,-44 3-11 16,-21 0-2-16,-6-3-22 16,0-8-96-16,-9-7-215 15</inkml:trace>
  <inkml:trace contextRef="#ctx0" brushRef="#br0" timeOffset="9960.0524">9119 4858 575 0,'0'21'3'0,"0"16"61"15,0 17-6-15,0 15-24 16,0 15-12-16,0 15-7 16,0 1-1-16,-19-3-1 15,-3-18-10-15,-2-8-3 16,-4-19-14-16,15-17-24 16,7-20-30-16,6-15-77 15,6-31-88-15</inkml:trace>
  <inkml:trace contextRef="#ctx0" brushRef="#br0" timeOffset="10236.14">10848 4411 571 0,'-117'61'18'0,"-1"34"27"16,-21 28 25-16,-5 19-25 16,27 23-5-16,32 9-14 0,39-4-13 15,32-13-7-15,14-28 1 16,27-32-1-16,52-27-6 16,17-24-2-16,-9-21-4 15,-16-19-14-15,-17-6-51 16,-7-23-56-16,-36-26-298 15</inkml:trace>
  <inkml:trace contextRef="#ctx0" brushRef="#br0" timeOffset="10942.1178">11031 5063 345 0,'35'0'216'16,"36"0"-200"-16,13 22 77 16,1-1-59-16,-6 2-4 0,-19-4-13 15,-14-4-17 1,-21-11-2-16,2-4-45 0,-13-11-192 16</inkml:trace>
  <inkml:trace contextRef="#ctx0" brushRef="#br0" timeOffset="12905.9613">12852 4780 308 0,'14'-8'135'0,"-14"-1"-128"16,8-1 78-16,-3 0-18 15,1 1-28-15,-6-4-8 16,0 3-5-16,0-4-2 16,-19-2 3-16,-25 6-10 15,-2 2-3-15,-20 8 0 16,-21 0-8-16,-22 16-3 15,-11 26-2-15,-16 13-1 16,18 5 1-16,17 5-1 16,30 4-1-16,20 0 0 0,23 1 1 15,15-8 0 1,13-11 0-16,0-15 0 0,46-20-1 16,33-7 1-16,0-9 3 15,6 0 1-15,-20-11 0 16,-18-1 1-16,-15 2-2 15,-7 3-2-15,-9 1 0 16,9-1 1-16,-6 4-2 16,-6-3 0-16,1-11 0 15,5-5 1-15,0-7 0 16,14-10-1-16,-11 4 0 16,16-3 0-16,-5 3 0 0,5 9 0 15,-3 1 0-15,-5 6 0 16,3 6 0-16,-11 0 0 15,2-3 0-15,4-1 0 16,-1-5 1-16,6-4 0 16,5 0 3-16,-11 3 0 15,-8 8 1-15,0 8 1 16,-19 2 0-16,0 5-2 16,0 0-4-16,0 0 0 15,0 0 1-15,0 0 2 16,0 0 4-16,0 0 2 15,0 0-1-15,0 0-2 16,0 0 0-16,0 0 1 16,0 0-3-16,0 0-2 15,-19 31-1-15,-22 14 0 0,-16 19-1 16,2 20 1-16,-15 24-1 16,-15 15 0-16,-19 21 0 15,4 5 0-15,-4-2 0 16,11-9-1-16,14-18-2 15,27-34-10-15,20-33-23 16,18-37-30-16,14-16-21 16,22-32-16-16,54-23-147 15</inkml:trace>
  <inkml:trace contextRef="#ctx0" brushRef="#br0" timeOffset="13184.0337">13160 5456 227 0,'0'18'304'15,"0"6"-299"-15,8 5 46 16,52-11-2-16,6-1-23 15,10-9-9-15,-2-1-12 16,-9-4-3-16,-5-3-2 16,-8 0-2-16,0 0-10 0,-6-10-33 15,0-18-94 1,1-1-37-16,4-6-84 0</inkml:trace>
  <inkml:trace contextRef="#ctx0" brushRef="#br0" timeOffset="13393.978">14084 5359 22 0,'0'5'167'0,"-51"29"-51"16,-15 9 8-16,-13 11-29 16,-5 8-30-16,-15 8-10 15,1 6-6-15,-5 7-3 16,2 4-5-16,11-1-15 16,-3-7-17-16,22-7-7 0,17-16-2 15,2-11-4 1,25-16-13-16,7-14-12 0,10-4-12 15,10-11-18-15,0 0-33 16,0 0-36-16,30-16-107 16</inkml:trace>
  <inkml:trace contextRef="#ctx0" brushRef="#br0" timeOffset="13986.1012">14262 4973 58 0,'0'-2'213'0,"0"1"-201"0,0 1 16 15,0-6 3-15,0 6-2 16,0-2 7-16,0 2 10 15,0 0-1-15,0 0-4 16,0-4-5-16,32 4 3 16,1-9 4-16,19 2-5 15,21-6-7-15,7 0 0 16,4 2 5-16,-13-1-7 16,-6 1-7-16,-32 4-10 15,-19 4-5-15,-9 3-3 16,-5 0-2-16,0 3 0 15,-19 32 0-15,-46 13 2 16,-14 16-3-16,-3 2-1 16,16 2 0-16,25-7 0 0,14-11-1 15,22-12 1-15,5-17-1 16,0-7-1-16,57-13 0 16,17-1 1-16,5 0-5 15,0-10-20-15,-8-13-38 16,2 5-43-16,4-3-140 15</inkml:trace>
  <inkml:trace contextRef="#ctx0" brushRef="#br0" timeOffset="14421.9721">14976 5592 63 0,'0'0'382'15,"0"0"-377"-15,33 0 50 16,40 0 5-16,17 0-20 15,-2-7-2-15,2-6-11 16,-20 4-22-16,-15-2-5 16,-17 1-9-16,8-4-35 15,20-3-111-15,-6-9-207 16</inkml:trace>
  <inkml:trace contextRef="#ctx0" brushRef="#br0" timeOffset="14727.9675">15448 5330 260 0,'-11'0'214'15,"3"7"-201"-15,2 17 36 16,-8 13 29-16,-7 11-49 16,-9 10-15-16,-17 7 3 0,1 6 5 15,-6 3-6 1,-2 3-2-16,7-3-6 0,17-9-8 16,17-10-2-16,13-24-17 15,0-20-44-15,38-11-87 16,49-29-94-16</inkml:trace>
  <inkml:trace contextRef="#ctx0" brushRef="#br0" timeOffset="15388.0893">16157 5144 29 0,'-14'0'159'16,"14"0"-155"-16,-6 0 29 16,-2 0 9-16,-5 0 0 15,-6 0-9-15,0 0-3 0,-1 0 2 16,-7 0-4-16,19 1 3 16,-11 2-3-16,13 0-17 15,6-3-3-15,0 0 12 16,0 0 4-16,0 0 6 15,41-13 6-15,25-9 0 16,5-1-13-16,13-1 8 16,-24 6 6-16,-3 6 4 15,-21 10-12-15,-25 2-18 16,-11 4-1-16,0 34 5 16,-19 15 1-16,-52 10-10 15,-22 7-5-15,14-5-1 0,33-16-1 16,27-11-1-16,19-15-6 15,0-15-2-15,51 2 7 16,23-5 3-16,5 6 0 16,-8 10 1-16,-19 17 1 15,-33 21 2-15,-19 15 9 16,-30 16 3-16,-76 9-1 16,-17-7-10-16,-3-19-5 15,26-26-2-15,34-33-11 16,33-14-32-16,33-31-26 15,0-34-34-15,47-4-18 16,40 1-29-16,17 11-30 16</inkml:trace>
  <inkml:trace contextRef="#ctx0" brushRef="#br0" timeOffset="16017.796">17730 4829 364 0,'-22'0'117'16,"3"0"-117"-16,5 0 26 0,-10 0 7 15,5 0-1-15,2 0-8 16,-2 0 1-16,-13 6-3 16,2 3 3-16,8 2-8 15,-3-1-7-15,17-3-5 16,3-4 2-16,-1-1 8 16,-2-2 2-16,0 5 0 15,-11 2-4-15,0 4-4 16,-9 1 0-16,4-1 0 15,-9 8 0-15,0 3 0 16,-13 11 0-16,-11 15 0 16,-3 9 4-16,-6 16 1 15,1 10 1-15,13-1-4 0,11-3-3 16,17-3-1-16,7-8-6 16,17-10 0-16,0-10 0 15,0-10-1-15,22-9 0 16,38-11 0-16,19-11 0 15,11-7 0-15,-16 0-1 16,-9-5 1-16,-27-9 1 16,-19-2-1-16,-13 4 1 15,-6-8-1-15,0 0-2 16,-44-1-2-16,-29-7 2 16,7 0 2-16,1-5 0 15,5 7-4-15,22-1-10 0,5 7-10 16,19 7-12-16,14 1-10 15,0-1-24-15,27 6-28 16,39 1-49-16,18 2-89 16</inkml:trace>
  <inkml:trace contextRef="#ctx0" brushRef="#br0" timeOffset="16295.9418">17806 5276 345 0,'0'0'115'16,"0"0"-68"-16,0 14 47 15,8 13-19-15,36 0-35 16,11 4-14-16,2-6-4 15,11-2-5-15,-3-4-3 16,-13-3-12-16,-5-5-2 16,-4-10-18-16,-2-1-31 15,-3 0-60-15,9-12-111 16</inkml:trace>
  <inkml:trace contextRef="#ctx0" brushRef="#br0" timeOffset="16476.1414">18493 5283 354 0,'-84'58'221'16,"-1"18"-147"-16,-7 11 36 15,-26 8-49-15,1 6-32 16,5-2-11-16,3-11-9 16,22-8-9-16,27-20-4 15,27-20-38-15,33-26-82 16,0-14-164-16</inkml:trace>
  <inkml:trace contextRef="#ctx0" brushRef="#br0" timeOffset="17204.0679">18739 4872 446 0,'-8'-1'105'0,"8"1"-66"16,0 0 17-16,40 0-25 0,50 11 7 15,22 22 4 1,0 18 3-16,-8 17-12 0,-31 16 2 15,-40 20-7-15,-33 15-11 16,-19 9-4-16,-87 6-3 16,-31-11-8-16,6-16-2 15,14-27-4-15,43-35-17 16,28-34-36-16,41-11-40 16,5-39-44-16,71-20-120 15</inkml:trace>
  <inkml:trace contextRef="#ctx0" brushRef="#br0" timeOffset="17572.0657">19957 5034 282 0,'-8'0'178'0,"-3"0"-171"0,11 0 27 16,0 0-4-16,19 0 34 15,39 0-19-15,21 0-6 16,14-5-15-16,-3-9-11 16,-17 1-6-16,-16 4-7 15,-21 0-2-15,-20 5-17 16,-16 4-49-16,0 0-130 16,0 7-171-16</inkml:trace>
  <inkml:trace contextRef="#ctx0" brushRef="#br0" timeOffset="17735.8777">20080 5254 624 0,'0'11'33'16,"55"0"74"-16,16 3-65 16,8-9-21-16,5-5-13 15,-10 0-8-15,-3-26-31 16,21-11-99-16,-2-8-195 15</inkml:trace>
  <inkml:trace contextRef="#ctx0" brushRef="#br0" timeOffset="18982.2364">21667 4593 520 0,'-87'41'20'0,"10"17"15"15,-15 18 19-15,2 20-20 0,11 10-11 16,19 10 11-16,22 2-13 16,16-8-9-16,22-24-3 15,0-26-9-15,73-25 0 16,31-25 0-16,27-10 3 15,8-7 1-15,-3-31 7 16,-35-3 14-16,-30-2-3 16,-52 4-2-16,-19 5 5 15,-57-2-12-15,-63 8-7 16,-38 10-5-16,8 12-1 0,19 5-1 16,46 1-23-1,47-4-40-15,38-9-43 0,25-6-78 16,87-15-136-16</inkml:trace>
  <inkml:trace contextRef="#ctx0" brushRef="#br0" timeOffset="19611.7272">22591 4590 231 0,'-70'0'95'15,"7"0"-87"-15,0 0 35 16,-5 15-3-16,-17 7-5 15,9 5-2-15,-3 5 10 16,5 3-5-16,23-3-9 16,4 2-9-16,28-6-4 15,19-2-4-15,0-3-6 16,6-2 7-16,59 4 14 16,14 1 2-16,14 2 1 0,-1 5 3 15,7 1-2 1,-15 4-5-16,-13 2 0 0,-16 9-7 15,-17 3-10-15,-14 5-3 16,-10 0-4-16,-14-2-2 16,0 0-1-16,0-1 1 15,-44-2 0-15,-10-5-1 16,-12-7-1-16,9-12 1 16,5-14-3-16,3-14-2 15,-3 0-2-15,14-42-6 16,19-16 4-16,19-20 4 15,0-18-11-15,57-9 7 16,31-6 6-16,2 8 3 16,2 8 1-16,-7 15 1 15,-12 14 0-15,-29 11 1 0,-25 16 4 16,-19 12-3-16,-19 11 1 16,-57 15-4-16,-22 1-6 15,5 0-9-15,19 0-46 16,55 0-75-16,19-18-260 15</inkml:trace>
  <inkml:trace contextRef="#ctx0" brushRef="#br0" timeOffset="43821.7264">2433 7078 87 0,'-5'-4'217'0,"-9"2"-179"16,14 0 49-16,0-4-16 15,0-1-19-15,0-3-12 16,0 2 4-16,0-1-4 16,0 2-1-16,0-1-4 15,0 4 0-15,0 4-7 16,0 0-10-16,0 0-3 16,0 16-8-16,-51 42-2 15,-28 29-4-15,-11 14-1 16,16 2-3-16,36-12-3 15,24-24-7-15,14-27-8 0,38-23-7 16,55-17 6 0,19 0 17-16,16-22 5 0,-3-8 0 15,-32 4 0-15,-27 6-1 16,-34-3-41-16,-13-1-75 16,-19-10-111-16</inkml:trace>
  <inkml:trace contextRef="#ctx0" brushRef="#br0" timeOffset="44055.7608">2905 6894 540 0,'-33'32'75'0,"14"16"-63"0,-5 13 40 15,7 13-15-15,-2 18-16 16,0 12-4-16,-19 16-12 15,-22 5 0-15,-5 3-4 16,-14-1-1-16,-6-13 0 16,6-16-9-16,14-23-29 15,18-24-62-15,34-40-88 16,13-11-171-16</inkml:trace>
  <inkml:trace contextRef="#ctx0" brushRef="#br0" timeOffset="44347.6886">3693 7002 417 0,'-19'-2'244'0,"-16"2"-243"16,-12 32 24-16,-15 33 3 15,-23 22-10-15,6 22-7 16,-8 23-10-16,21 10-1 16,20 3 3-16,27 5 4 15,19-6-3-15,0-18 1 16,46-18-2-16,14-29-3 0,6-28-4 16,13-21-13-16,-3-14-40 15,9-16-90-15,-25-8-230 16</inkml:trace>
  <inkml:trace contextRef="#ctx0" brushRef="#br0" timeOffset="44691.7013">4031 7567 89 0,'-16'-5'416'15,"16"5"-407"-15,0 0 22 16,0 0 14-16,38 19 12 15,33 14-22-15,8 9-8 16,14 5 8-16,-9 5-8 16,-5 6-8-16,-19-9-13 15,-30-5-6-15,-16-10-17 0,-6-8-46 16,-8-14-67 0,0-12-110-16</inkml:trace>
  <inkml:trace contextRef="#ctx0" brushRef="#br0" timeOffset="44879.8355">4413 7584 718 0,'-169'87'9'16,"11"18"21"-16,13 1 17 15,9-2-34-15,24-15-13 16,39-21-3-16,29-26-27 15,30-25-48-15,14-17-54 16,38 0-56-16</inkml:trace>
  <inkml:trace contextRef="#ctx0" brushRef="#br0" timeOffset="45337.7174">5010 7244 298 0,'0'-8'48'0,"0"1"-15"16,0-5 19-16,11-1-7 16,16-1 0-16,-8 3 3 15,14-1 3-15,0 1-8 16,-14 6 4-16,-5 0-10 16,-14 5-13-16,0 0-11 15,0 33-1-15,-44 21 1 16,-21 14-6-16,-1-1-6 15,12-8 0-15,34-13-1 0,20-15 0 16,0-7-1-16,22-9 1 16,55-3 1-16,7-10 6 15,9-2-4-15,0 0-2 16,-14 0-1-16,-3 0-4 16,-11-22-21-16,14-3-84 15,-5-5-173-15</inkml:trace>
  <inkml:trace contextRef="#ctx0" brushRef="#br0" timeOffset="45735.7427">5804 7649 355 0,'0'5'62'16,"0"-1"-29"-16,19 0 45 0,38-3-12 16,8-1-15-16,23 0-10 15,10 0-8-15,-8 0-7 16,-6 0-1-16,-29 0-23 16,-9-1-2-16,-13-3-9 15,0-4-24-15,-14 4-42 16,8-3-116-16,-16-6-215 15</inkml:trace>
  <inkml:trace contextRef="#ctx0" brushRef="#br0" timeOffset="45959.8235">6267 7493 640 0,'-38'40'14'15,"30"5"-6"-15,2 4 44 16,1 15-4-16,-14 7-18 16,-3 12-20-16,-16 2 1 15,-3-1-8-15,-3-13-3 16,12-18-6-16,15-19-23 16,6-17-59-16,11-17-92 15,19-9-163-15</inkml:trace>
  <inkml:trace contextRef="#ctx0" brushRef="#br0" timeOffset="46477.7109">6930 7217 267 0,'0'-3'247'0,"0"0"-216"16,0-4 10-16,13-7 15 15,39 0-8-15,14-9-10 16,18 3 4-16,9 4 10 16,-9 1-12-16,-24 12-3 15,-13 3-10-15,-17 0-16 16,-22 18-4-16,-8 32-1 16,0 19-2-16,-74 18-3 15,-24 12-1-15,0-1 0 16,13-10 0-16,20-11 0 15,19-18-2-15,16-10 1 16,27-19 0-16,3-7-2 0,0-5 2 16,14-2 0-16,32-4 1 15,6-5 0-15,8-1 0 16,5-5 0-16,-5-1-5 16,-3 0-12-16,-5-5-51 15,3-22-45-15,10-2-56 16,6-9-92-16</inkml:trace>
  <inkml:trace contextRef="#ctx0" brushRef="#br0" timeOffset="46731.8159">7723 7395 554 0,'0'0'40'15,"0"30"-26"-15,11 1 31 16,35 4-12-16,6-2-11 16,8-2-8-16,6-2 18 15,-12-5 3-15,9 1-13 16,-9-2-13-16,-7-1-9 16,-1-9-3-16,-8-4-18 0,0-9-46 15,-5 0-49 1,14-5-78-16,4-26-50 15</inkml:trace>
  <inkml:trace contextRef="#ctx0" brushRef="#br0" timeOffset="46873.4084">8587 7414 85 0,'-84'4'406'16,"-33"45"-301"-16,-3 17-19 16,-25 12 1-16,-18 9-29 15,-1 0-44-15,0-6-13 16,39-18-1-16,27-22-23 15,79-37-93-15,19-21-227 16</inkml:trace>
  <inkml:trace contextRef="#ctx0" brushRef="#br0" timeOffset="47443.513">8896 6824 372 0,'0'46'304'0,"0"22"-289"15,19 17 74-15,8 22-23 16,-22 22-12-16,-5 18-18 16,-73 18-18-16,-58 1-10 15,-49-11-8-15,3-26 0 16,19-43-45-16,51-57-154 16,50-43-285-16</inkml:trace>
  <inkml:trace contextRef="#ctx0" brushRef="#br0" timeOffset="48195.4101">9283 7491 285 0,'0'0'101'0,"0"0"-80"15,24 0 46-15,50 0 9 16,16 0-2-16,27-2-11 15,17-11-5-15,16 1 1 16,-11-3-11-16,-11 7-8 16,-46 8-20-16,-33 0-17 15,-36 0-3-15,-13 0-1 16,0 0-20-16,0 0-98 16,-5 0-156-16</inkml:trace>
  <inkml:trace contextRef="#ctx0" brushRef="#br0" timeOffset="48809.5459">12015 6754 325 0,'0'-5'283'0,"-14"4"-264"16,-5-4 44-16,-22-2-24 15,-11 4-26-15,-18-1-2 16,-29 4 5-16,-7 0-1 15,-17 10-3-15,6 24 0 16,5 12 1-16,6 8-5 16,21 8 0-16,12 8 3 15,29-1 0-15,22 6-6 16,17-13-4-16,5-18-1 16,14-18-1-16,56-26-1 15,34-14 2-15,11-49 2 16,21-16-1-16,-11-3-1 0,-13 1 3 15,-16 10 8-15,-23 9 9 16,-21 17-5-16,-14 15-5 16,-16 15-4-16,-22 9 0 15,0 2 0-15,0 4 1 16,0 10-2-16,-27 38 0 16,-25 24 1-16,-8 17-1 15,3 20-2-15,-9 18 1 16,6 14 1-16,8 4 5 15,1-7 3-15,10-17-12 16,16-26-1-16,3-18-1 16,17-21-3-16,-1-27-15 15,6-22-46-15,0-7-75 16,11-27-76-16,30-27-310 0</inkml:trace>
  <inkml:trace contextRef="#ctx0" brushRef="#br0" timeOffset="49229.4989">13135 6672 425 0,'0'-11'246'0,"-5"11"-206"15,-49 18 32-15,-36 46-40 16,-41 28-8-16,-8 26 1 16,8 24-8-16,13 17-9 15,18 5 3-15,37-5-5 0,17-21-3 16,26-22-3 0,20-25-1-16,0-27-2 0,39-25-19 15,45-15-49-15,33-24-87 16,-2-11-240-16</inkml:trace>
  <inkml:trace contextRef="#ctx0" brushRef="#br0" timeOffset="49843.4125">12966 7404 94 0,'0'0'362'0,"0"0"-334"15,6 6 16-15,51 25 44 16,9 3-30 0,18 4-16-16,-2 6 9 0,2 3-5 15,-13-5-19-15,-11-3-13 16,-22-6-14-16,-16-7-2 16,3-8-15-16,-25-8-30 15,13-3-65-15,1-7-137 16</inkml:trace>
  <inkml:trace contextRef="#ctx0" brushRef="#br0" timeOffset="50047.4315">13790 7489 613 0,'-71'52'111'0,"6"21"-40"15,-20 13 1-15,-16 15-46 16,-2 7-16-16,-1-2-7 15,3-7-3-15,25-18-1 16,8-21-9-16,18-21-27 16,34-21-40-16,16-18-26 15,0 0-79-15,46-35-126 16</inkml:trace>
  <inkml:trace contextRef="#ctx0" brushRef="#br0" timeOffset="50541.7048">14052 7072 422 0,'0'0'25'0,"0"0"3"15,19 0 11-15,41 0 42 16,38 0-26-16,5-18-11 16,9 3 10-16,-14 6 3 15,-29 3-14-15,-26 6-16 16,-29 0-18-16,-14 23-6 16,-19 29 15-16,-47 24-10 15,-13 10-6-15,-5 6-2 16,32-12 0-16,30-16 0 0,22-20 0 15,14-21-3-15,51-16 2 16,33-7-1-16,3-9-5 16,8-26-34-16,-2-4-89 15,-17-16-117-15</inkml:trace>
  <inkml:trace contextRef="#ctx0" brushRef="#br0" timeOffset="51569.5682">15238 7679 394 0,'-11'0'54'0,"11"0"8"16,0 0-6 0,0 0-12-16,0 0-5 0,0 0-6 15,0 0 2-15,0 0 4 16,0 0-6-16,43-1-3 15,37-9 18-15,26 4-14 16,3 2-11-16,-8 4 1 16,-25 0-13-16,-24 0-11 15,-25 6 0-15,-27 14-6 16,0-4-36-16,0 2-108 16,0-11-103-16</inkml:trace>
  <inkml:trace contextRef="#ctx0" brushRef="#br0" timeOffset="52063.6098">16923 6819 474 0,'0'0'131'15,"0"-3"-124"-15,0 1 24 16,0 2-11-16,0-2-10 15,0 2-1-15,0 0 2 16,0 0 4-16,0 0-3 16,0 23 9-16,-14 19 21 15,-59 16-22-15,-23 17-12 16,-24 14-7-16,-3 11-1 16,12-6 0-16,26-12 0 0,44-27-4 15,41-29-8 1,0-23-13-16,93-3 15 0,30-21 10 15,16-19 0-15,-3 2 1 16,-24 3-1-16,-14 6 3 16,-30 1-3-16,-11 6-3 15,-29 2-12-15,-17 1-61 16,2 2-93-16,-5-5-113 16</inkml:trace>
  <inkml:trace contextRef="#ctx0" brushRef="#br0" timeOffset="52327.0125">17610 6739 209 0,'0'-4'331'0,"-14"4"-316"16,3 0 24-16,-8 23 4 16,-3 11-17-16,-5 9-7 15,-11 9 1-15,0 19 10 16,-14 10 4-16,-3 18-5 15,-2 10 3-15,-27 9-14 16,16-3-10-16,-17-4-2 16,14-9-6-16,6-16-1 15,18-14-12-15,6-18-22 16,41-29-30-16,0-21-26 16,0-4-66-16,74-35-31 15</inkml:trace>
  <inkml:trace contextRef="#ctx0" brushRef="#br0" timeOffset="52559.5541">17544 7348 656 0,'0'11'4'0,"20"14"8"16,40 10 19-16,19 2 2 15,5 0-10-15,1-2 0 16,-6 1-5-16,-14-9-10 16,-5-3-8-16,-3-8-4 15,-16-14-27-15,6-2-46 16,4-7-84-16,15-30-116 0</inkml:trace>
  <inkml:trace contextRef="#ctx0" brushRef="#br0" timeOffset="52717.7387">18542 7383 304 0,'-73'50'163'16,"-6"14"-56"-16,-25 10-9 16,-16 17-29-16,-22 12 0 15,-10 6-14-15,-4 1-25 16,25-14-25-16,25-22-5 16,41-26-15-16,37-25-56 15,28-23-73-15,36-14-154 16</inkml:trace>
  <inkml:trace contextRef="#ctx0" brushRef="#br0" timeOffset="53481.5106">18777 6782 364 0,'0'0'152'15,"0"0"-103"-15,0 0 4 16,14 2-28-16,32 22 35 15,19 15 10-15,6 15-17 16,0 18 1-16,-25 25-10 16,-26 27-15-16,-20 17-11 15,-63 17-11-15,-63 12-4 16,-18-9-3-16,-20-7 0 16,20-25-6-16,21-32-23 15,49-32-61-15,47-33-39 16,27-32-86-16,52-7-177 0</inkml:trace>
  <inkml:trace contextRef="#ctx0" brushRef="#br0" timeOffset="53841.6627">19682 7340 35 0,'0'-3'384'16,"14"3"-347"-16,24 0 51 16,22-3-27-16,5-6-27 15,-2 2-24-15,-17-3-5 16,-10 0-4-16,-17 5-1 16,-5-4-9-16,-14 9-45 15,5 0-101-15,0 0-187 0</inkml:trace>
  <inkml:trace contextRef="#ctx0" brushRef="#br0" timeOffset="54051.3769">19827 7567 623 0,'0'0'55'0,"32"2"-31"15,45-2 18-15,21 0-16 16,-11 0-17-16,11-14-9 16,-21-7-2-16,-23-3-14 15,-10-1-24-15,2 3-69 16,-5-3-170-16</inkml:trace>
  <inkml:trace contextRef="#ctx0" brushRef="#br0" timeOffset="54471.4432">21760 6629 455 0,'0'0'25'0,"0"0"-14"15,-27 0-7-15,-20 13 0 16,1 12 10-16,-20 13 18 16,-13 14 17-16,-5 17 2 15,-1 18-7-15,6 17-6 16,14 12-9-16,13 6-9 16,33-12-11-16,19-23-6 15,0-28-3-15,76-27-3 16,36-25 3-16,33-7 2 15,18-37 0-15,1-21 6 16,-39-9 14-16,-27 4 5 16,-51 6-4-16,-47 8-5 15,0 9-8-15,-99 14-10 0,-31 19 0 16,-15 7-8-16,20 5-13 16,35 19-46-16,35-5-61 15,36-4-89-15,19-7-134 16</inkml:trace>
  <inkml:trace contextRef="#ctx0" brushRef="#br0" timeOffset="55057.5423">22714 6814 312 0,'-65'0'90'16,"2"0"-36"-16,-2 0 8 16,5 0-10-16,5 0-5 15,3 2-21-15,6 6-18 16,16 4-1-16,13-1 15 16,7 1 4-16,1 1 3 15,9 1 6-15,0 3-9 16,0 1-6-16,22 2 0 15,22 3-2-15,2-1 5 16,6 7-2-16,-6 2-3 16,6 5-2-16,-5 8-4 15,4 6 1-15,-10 5-5 16,-14 10-4-16,-7-1-1 0,-20 9 1 16,0-4 2-16,0 0-2 15,-33-1-2-15,-22-7 0 16,-7-9-2-16,2-10 0 15,-6-12 0-15,6-16-2 16,-5-11-1-16,7-3 1 16,7-4-2-16,10-28 3 15,22-11-2-15,19-12 0 16,0-13 0-16,46-16-1 16,44-15-1-16,14-4-3 15,16-3 3-15,-9 10 5 16,-7 15 0-16,-30 16 0 0,-31 13 2 15,-35 12 1-15,-8 7-1 16,-40 12 1-16,-45 9-3 16,-13 4 0-16,0 5-16 15,13 3-45-15,31-1-89 16,24-18-207-16</inkml:trace>
  <inkml:trace contextRef="#ctx0" brushRef="#br0" timeOffset="69699.3399">3922 8959 243 0,'-13'3'46'15,"7"-3"15"-15,6 0 1 16,0 0-17-16,0 0-6 15,0 0-9-15,0 0-4 16,0 0-4-16,0 0 11 0,0 0 6 16,0 0-4-1,-3 0-5-15,3 0-8 0,0 0-11 16,0 0-6-16,0 0-3 16,0 8-1-16,0 14-1 15,0 9 7-15,0 19 5 16,0 13 0-16,0 8 0 15,0 6-7-15,0 6-2 16,0-9-2-16,0-8-1 16,-5-13-1-16,0-19-3 15,5-14-1-15,0-9-5 16,0-11 0-16,0 0-5 16,0 0-9-16,-6-21-16 15,-2 0 2-15,8-2 13 16,0 2 11-16,0 0 9 0,0-4 3 15,0 3-1-15,0-8 3 16,0 0-2-16,0-2 1 16,27 1 1-16,11 5 1 15,14-2 1-15,8 3 3 16,6 5 7-16,-1 7 10 16,-5 7 5-16,-16 6 5 15,-23 2-10-15,-21 35-4 16,0 16 21-16,-40 8-11 15,-45 13-14-15,-13 0-7 16,-14-5-6-16,14-12-1 16,13-14-1-16,14-17-4 0,25-11-10 15,19-9-9-15,13-6-15 16,14 0-17-16,0-8-48 16,52-23-118-16</inkml:trace>
  <inkml:trace contextRef="#ctx0" brushRef="#br0" timeOffset="70035.4318">4833 9262 244 0,'-14'5'75'0,"9"-3"-21"16,5-2 5-16,0 4-44 15,0-4 22-15,38 0 17 16,14 0-20-16,13-8-8 15,-5-10-13-15,-13-1-11 16,-9 1-2-16,-19 1-9 0,3 4-46 16,-9 5-56-1,12 8-96-15</inkml:trace>
  <inkml:trace contextRef="#ctx0" brushRef="#br0" timeOffset="70283.232">4759 9542 310 0,'0'1'143'0,"0"6"-126"15,19 0 52 1,30-7-28-16,17 0-10 0,-9 0-23 15,-2-15-7-15,-12-6-1 16,-15 0-6-16,-4 2-34 16,3-2-56-16,6 7-118 15</inkml:trace>
  <inkml:trace contextRef="#ctx0" brushRef="#br0" timeOffset="72233.3133">5725 9406 73 0,'-9'0'149'0,"4"0"-114"15,-3 0 9-15,8 0 3 16,0 0-15-16,-6 0-5 16,6 0 2-16,-5 0 0 0,-1 0 3 15,-7 0 1-15,-1 0-8 16,0 0-1-16,6 0-1 16,-3 0-4-16,9 0-3 15,2 0-4-15,0 0 0 16,0 0 3-16,0 0 4 15,8 0-4-15,46-15 1 16,17 0 13-16,19-2-6 16,-16 2 1-16,10 5-1 15,-13-2-4-15,-16 2-9 16,-12 4 0-16,-26 5 1 16,-12 1-7-16,1 0-3 15,-6 0 0-15,0 17 0 0,0 13 1 16,0 7-1-16,-14 8 0 15,-30 5-1-15,4-3 0 16,15-6 0-16,25-5 0 16,0-10-1-16,25-5 0 15,48-14 1-15,25-7 0 16,30 0 0-16,-8-2 0 16,-21-14-1-16,-26 6-2 15,-48 3-18-15,-25 5-51 16,0-1-60-16,0 3-171 15</inkml:trace>
  <inkml:trace contextRef="#ctx0" brushRef="#br0" timeOffset="73177.3819">3816 10284 74 0,'14'-7'209'16,"-6"3"-151"-16,-8 1 6 16,19 2-1-16,-8-3-9 15,-3 4 3-15,0 0 4 16,3 0-28-16,-6 0-6 16,-2 24 14-16,-3 12-3 15,0 3-17-15,0 7-8 0,-8 1-6 16,-19-3-4-1,-3-6-3-15,2-12-3 0,15-7-13 16,2-13-32-16,11-6-11 16,0 0-2-16,0 0-49 15,0-12 6-15,0-1 94 16,5 5 10-16,14 4 1 16,-5-1 3-16,0 3-4 15,-14-1 1-15,0-4 3 16,0-1 17-16,0 1 10 15,0 1 8-15,0 1 16 16,0-2 11-16,11-4-15 0,24-5-9 16,22-3-4-1,22 1 0-15,6 0-6 0,2 7-5 16,-21 5-8-16,-23 6-12 16,-16 0-7-16,-27 0 1 15,0 22-1-15,-19 13 0 16,-54 5 0-16,-17-2-2 15,-3-4-9-15,9-7-13 16,10-6-12-16,17-7-13 16,10-2-4-16,9-1-21 15,16-2-44-15,3 1-34 16,19 0-71-16</inkml:trace>
  <inkml:trace contextRef="#ctx0" brushRef="#br0" timeOffset="73411.3379">3521 10839 502 0,'0'0'48'0,"0"2"-26"16,20-2 19-16,34 0 6 16,25 0-6-16,25-24-1 15,8-10-4-15,-1-1-5 16,-7 5-18-16,-25 4-11 15,-27 13-2-15,-19 6-1 16,-14 5-13-16,-19 2-57 16,0 0-50-16,-11 9-60 0,-22 14-37 15</inkml:trace>
  <inkml:trace contextRef="#ctx0" brushRef="#br0" timeOffset="73724.9071">3764 10973 224 0,'0'0'313'0,"0"0"-264"15,0-3 12-15,33-7-5 16,8-4-10-16,-3 3-15 16,-11 8-12-16,-16 3-8 15,-11 0-10-15,0 0-1 0,0 28 1 16,-44 24-2-1,-24 15-1-15,3 7-1 0,8-11 1 16,35-9 0-16,16-11 1 16,6-23-2-16,52-13 0 15,41-7 3-15,32-17 0 16,-8-15 1-16,1-3-1 16,-31 4 0-16,-22 5-1 15,-26-3-35-15,-7 3-78 16,-4-4-114-16</inkml:trace>
  <inkml:trace contextRef="#ctx0" brushRef="#br0" timeOffset="74024.6475">4754 10751 349 0,'0'-2'85'0,"52"-2"3"15,13-6-8-15,14-3-41 16,-13 1-12-16,-15-1-24 15,-15-2-3-15,-12 3-10 16,-18 4-44-16,-6 8-101 16,0 0-177-16</inkml:trace>
  <inkml:trace contextRef="#ctx0" brushRef="#br0" timeOffset="74199.4028">4754 10751 332 0,'150'172'131'0,"-142"-172"-18"16,49 0-26 0,22 0-48-16,0-13 4 0,6-10-35 15,-11-6-8-15,-4 0-8 16,-4 2-52-16,-1 1-120 16,14 1-186-16</inkml:trace>
  <inkml:trace contextRef="#ctx0" brushRef="#br0" timeOffset="74409.1423">6305 10434 508 0,'0'50'61'0,"0"17"17"16,0 8-18-16,-11 6-16 15,-8-7-30-15,-16-4-12 16,-3-8-2-16,5-15-21 16,8-3-54-16,23-16-129 15</inkml:trace>
  <inkml:trace contextRef="#ctx0" brushRef="#br0" timeOffset="74925.1401">3802 11916 308 0,'0'-2'127'0,"0"2"-69"16,0 0-2-16,0 0-34 15,0 0 2-15,-11 15 6 16,-2 14 2-16,7 10-6 15,-7 9-1-15,4-2-13 0,-1-3-12 16,1-5 0 0,4-13-19-16,5-3-26 0,0-9-69 15,0-4-51-15,0-2-173 16</inkml:trace>
  <inkml:trace contextRef="#ctx0" brushRef="#br0" timeOffset="75203.4635">3849 12103 484 0,'8'-13'116'16,"30"-1"-103"-16,16 0 48 16,17 0-16-16,8 2-12 0,-21 4-3 15,-12 8-22-15,-19 0-6 16,-27 12-2-16,0 23 0 15,0 9-2-15,-51 9 1 16,-29 2-3-16,-18-3-4 16,19-5 5-16,6-10-1 15,10-14-1-15,22-6-16 16,16-12-16-16,12-5-21 16,13 0-62-16,0-5-81 15</inkml:trace>
  <inkml:trace contextRef="#ctx0" brushRef="#br0" timeOffset="75428.7459">3456 12527 528 0,'0'0'83'0,"8"0"-79"16,77-7 28-16,40-27 8 15,31-7-11-15,15-6-6 16,-21 2 0-16,-19 10-17 16,-46 9-6-16,-39 11-15 15,-27 7-56-15,-19 8-91 16,0 0-170-16</inkml:trace>
  <inkml:trace contextRef="#ctx0" brushRef="#br0" timeOffset="75884.8424">3693 12706 402 0,'0'0'58'16,"0"0"-34"-16,19 0 10 16,47-19 33-16,26-13-22 0,7-2-10 15,-15 6-3-15,-10 8-11 16,-22 8-1-16,-20 7-10 16,-7 5-5-16,-3 0-1 15,-11 0-2-15,2 10 1 16,-13 17 4-16,0 7 9 15,0 3-8-15,-33 5-7 16,-24 3-1-16,-11-1 0 16,-3 6-1-16,6-6-2 15,18-1 2-15,20-9 0 16,22-10 0-16,5-7-3 16,13-15 2-16,44-2 1 15,23 0 1-15,7-22 0 0,11-4 0 16,-14 3-3-16,-4 2-26 15,-23 4-25-15,-3 2-78 16,-15-9-153-16</inkml:trace>
  <inkml:trace contextRef="#ctx0" brushRef="#br0" timeOffset="76223.3931">4827 11932 327 0,'0'0'186'0,"0"7"-185"16,0 28 60-16,39 15 8 16,-12 17-32-16,-16 18-10 15,-11 16-11-15,-19 8-3 16,-60 10-5-16,-25-8-8 16,-13-4-6-16,-14-10-27 0,5-14-65 15,1-18-65 1,27-17-84-16</inkml:trace>
  <inkml:trace contextRef="#ctx0" brushRef="#br0" timeOffset="76484.2355">3200 12132 408 0,'-137'55'80'16,"15"16"-70"-16,21 17 22 16,30 11-21-16,30 10-6 0,30 3 5 15,11-5 2-15,19-13-6 16,66-19-5-16,21-21-1 16,30-20-4-16,3-21-8 15,11-13-23-15,0 0-78 16,-5-18-172-16</inkml:trace>
  <inkml:trace contextRef="#ctx0" brushRef="#br0" timeOffset="76921.235">5002 11909 168 0,'0'0'181'16,"0"0"-150"-16,0 0-7 15,14 0 17-15,32-8 5 16,6-7-1-16,2 0-3 0,4 3 4 16,-18 4-7-1,-7 2-16-15,-22 6-11 0,-11 0-8 16,0 29-2-16,-5 20 9 16,-50 17-6-16,-2 4-3 15,5-10-2-15,25-7 0 16,27-21 0-16,0-15-2 15,65-17 0-15,22 0 2 16,25-24-1-16,-8-12-6 16,-1 1-30-16,-32 9-46 15,-11 9-78-15,-19 7-205 16</inkml:trace>
  <inkml:trace contextRef="#ctx0" brushRef="#br0" timeOffset="77191.2199">5686 12258 192 0,'0'4'186'16,"0"0"-168"-16,0-4 49 15,44 0-10-15,16 0-7 16,19 0 3-16,-3-12-8 16,-7-2-22-16,-18 1-23 0,-18 7 0 15,-14 6-15-15,-19 0-41 16,0 6-116-16,-27 25-34 16</inkml:trace>
  <inkml:trace contextRef="#ctx0" brushRef="#br0" timeOffset="77347.0735">5776 12536 183 0,'0'0'407'0,"33"0"-382"0,32-7 22 16,20-13-14 0,2-11-21-16,9 1-12 0,-9-8-21 15,-11 1-82-15,-2-1-109 16</inkml:trace>
  <inkml:trace contextRef="#ctx0" brushRef="#br0" timeOffset="77535.1734">6747 12137 651 0,'-41'80'68'0,"22"14"12"16,0 1-29-16,5-3-26 15,14-6-13-15,0-11-7 16,0-15-5-16,0-13-8 0,8-15-30 16,44-28-101-16,-8-4-215 15</inkml:trace>
  <inkml:trace contextRef="#ctx0" brushRef="#br0" timeOffset="79223.0142">13495 8551 320 0,'0'-5'48'16,"0"3"9"-16,0 1-32 15,0-3 5-15,0 3 0 16,0-5 10-16,0-1 4 16,0-1-26-16,0 0-3 15,0 4-2-15,0-2-6 16,0 6-1-16,0 0-2 15,0 0-1-15,0 6-2 16,0 21 19-16,0 16 9 16,0 8-16-16,0 5-5 15,0 3-3-15,-8-1-5 16,-3-7 0-16,-8 2 0 0,11-10-3 16,3 3-12-1,-1-15-35-15,6-8-63 0,0-18-63 16</inkml:trace>
  <inkml:trace contextRef="#ctx0" brushRef="#br0" timeOffset="79523.1378">13613 8872 244 0,'-14'-2'201'0,"9"2"-132"16,5-3 18-16,0 1-40 15,19-6-19-15,35 1 11 16,23 2 1-16,-4 5-10 16,-7 0-2-16,-20 0-8 0,-22 14-9 15,-24 21-6-15,-5 15 13 16,-74 14-5-16,-52 8-12 16,-19 2-1-16,0-3-4 15,36-16-5-15,24-18-11 16,49-20-9-16,30-7-22 15,11-10-14-15,24 0-26 16,64-31-41-16,34-9 6 16,23-8-75-16</inkml:trace>
  <inkml:trace contextRef="#ctx0" brushRef="#br0" timeOffset="79763.2241">14289 8903 132 0,'-14'0'123'16,"1"-3"-90"-16,13 3 32 15,0 0-8-15,0 0-37 16,32 0 20-16,20-4 15 16,22-4-11-16,10-6 2 15,9-3-13-15,-14 1-17 16,-22 3-11-16,-38 2-4 15,-19 6-1-15,0 5-15 16,-38 0-64-16,-35 18-124 0</inkml:trace>
  <inkml:trace contextRef="#ctx0" brushRef="#br0" timeOffset="79921.1027">14289 8903 299 0,'327'134'201'0,"-267"-140"-159"16,16-2 32-16,-7 0-45 16,-4-5-29-16,-13-4-13 15,-6-4-79-15,20-2-114 16</inkml:trace>
  <inkml:trace contextRef="#ctx0" brushRef="#br0" timeOffset="80445.1421">15685 8822 503 0,'0'8'15'0,"27"-3"58"15,30-5-13-15,-10 2-32 16,-1-2-7-16,-21 0-13 16,-17 0-8-16,-8 0-2 15,0 0-11-15,5 0-25 16,20 0-76-16,2 0-80 16,19-2-10-16</inkml:trace>
  <inkml:trace contextRef="#ctx0" brushRef="#br0" timeOffset="80715.1575">16713 8556 342 0,'-14'0'200'0,"-32"35"-186"16,-20 12 44-16,-10 6-24 15,-11 1-24-15,-3 0-6 16,11-3-3-16,19-13-1 15,35-10-2-15,25-13-7 16,33-15 3-16,71 0 6 16,32-7 1-16,-11-14-1 15,1-2 0-15,-28 2-1 16,-33 5 1-16,-7-3-12 0,-18 0-53 16,-26 1-49-1,0 2-29-15,-3-2-151 0</inkml:trace>
  <inkml:trace contextRef="#ctx0" brushRef="#br0" timeOffset="80877.139">16713 8556 87 0,'373'52'167'16,"-373"-52"-77"-16,0 0-24 15,0 17-1-15,-46 23 21 16,-11 13-27-16,-3 15-25 16,-14 3-13-16,3 6-11 15,6-2-2-15,5-4-8 16,13-5 0-16,9-5-21 15,0-3-53-15,24-13-120 16</inkml:trace>
  <inkml:trace contextRef="#ctx0" brushRef="#br0" timeOffset="81623.3956">13523 9771 432 0,'-9'0'23'16,"-1"0"51"-16,1 0-20 15,1 13-19-15,-3 12-1 16,-2 12-4-16,7 11-1 16,-2 3-11-16,-3 0-12 15,3-3-6-15,0-3-1 16,-3-9-13-16,-8-6-38 15,11-9-65-15,8-11-86 0</inkml:trace>
  <inkml:trace contextRef="#ctx0" brushRef="#br0" timeOffset="81885.0113">13613 9921 404 0,'0'-4'219'0,"21"4"-188"16,4 0 22-16,8 0-7 16,-1 0-5-16,-4 8-25 15,-15 10-12-15,-13 6-3 0,0 5 0 16,0 1-1 0,-13 1-3-16,-25-5-4 0,-17-2-10 15,17-7-7-15,5-5-7 16,14-7-19-16,11-5-16 15,8 0-16-15,0 0-25 16,0 0-121-16</inkml:trace>
  <inkml:trace contextRef="#ctx0" brushRef="#br0" timeOffset="82111.3808">13247 10374 335 0,'0'0'206'16,"0"0"-201"-16,47 0 26 15,51 0 28-15,30-18-27 16,11-1-14-16,0-2 0 16,-30-3-2-16,-30 9-15 15,-32 0-1-15,-28 5-21 16,-11 6-65-16,-8 4-144 15</inkml:trace>
  <inkml:trace contextRef="#ctx0" brushRef="#br0" timeOffset="82463.0289">13430 10515 512 0,'0'0'30'0,"57"-1"41"16,25-14-9-16,22-2-17 16,-12 2-13-16,-34 3-7 15,-18 6-19-15,-34 4-5 16,-6 2-1-16,0 0 0 16,0 24-4-16,-52 19 4 15,-8 6-9-15,-5 3 0 16,13-9 1-16,19-7 0 15,20-7 7-15,13-7 0 16,0-4-1-16,27-12-1 16,36-2 3-16,18-4 2 0,-2 0-1 15,6 0-1-15,-9 0 1 16,-16 0-1-16,-22-10-5 16,-10 0-54-16,-9-6-85 15,-11-8-298-15</inkml:trace>
  <inkml:trace contextRef="#ctx0" brushRef="#br0" timeOffset="82717.2046">14493 10316 401 0,'0'0'19'16,"44"0"13"-16,21 0 19 15,14 0-4-15,1-6 5 16,-10-5-10-16,-4 1-30 16,-31 4-12-16,-18-1-10 15,-15 7-65-15,-2 0-126 16</inkml:trace>
  <inkml:trace contextRef="#ctx0" brushRef="#br0" timeOffset="82875.3398">14780 10493 136 0,'32'0'428'0,"9"0"-405"15,25-9 44-15,10-4-37 16,-11-1-27-16,-5-7-3 15,0-1-75-15,-2 0-202 16</inkml:trace>
  <inkml:trace contextRef="#ctx0" brushRef="#br0" timeOffset="83077.1861">15652 10363 575 0,'60'0'56'0,"25"-9"-19"15,10-5-11-15,-8-7-23 16,-21 1-3-16,-14-2-30 16,-25 7-89-16,-3-1-57 15</inkml:trace>
  <inkml:trace contextRef="#ctx0" brushRef="#br0" timeOffset="83385.2677">16320 10115 228 0,'0'-3'317'0,"19"2"-311"15,19 0 55-15,3-2 10 16,-2 3-23-16,-20 0-29 15,-19 0-16-15,0 17-1 16,0 17 2-16,-39 9-3 16,-12 4 0-16,18-6-1 15,6-3 0-15,27-11 0 0,0-11 1 16,32-5-1 0,34-6 6-16,21-2 9 0,-11-3-4 15,3 3-6-15,-19-2-3 16,-8 3-2-16,-14 1-1 15,-18-3-20-15,-7 0-64 16,1-2-172-16</inkml:trace>
  <inkml:trace contextRef="#ctx0" brushRef="#br0" timeOffset="83993.321">13902 11308 326 0,'0'-4'224'16,"0"-2"-159"-16,0 6 3 0,0 0-36 15,0 0-23-15,0 25-2 16,0 15 17-16,0 4-20 16,0-1-4-16,-6-7 0 15,-2-3-20-15,8-9-34 16,0-6-43-16,0-7-61 15,0-11-114-15</inkml:trace>
  <inkml:trace contextRef="#ctx0" brushRef="#br0" timeOffset="84216.9616">13929 11486 132 0,'5'-7'273'15,"14"-5"-185"-15,22 1 11 16,30-5-27-16,22-3-19 15,5 5 9-15,-13 6-7 16,-28 8-20-16,-24 0-20 16,-20 4-12-16,-13 26-2 15,-24 15-1-15,-69 3-5 16,-24-2-19-16,-14-7-30 16,19-14-13-16,28-8-16 15,32 1-106-15,25-1-79 16</inkml:trace>
  <inkml:trace contextRef="#ctx0" brushRef="#br0" timeOffset="84435.085">13724 11903 536 0,'0'3'112'15,"0"-3"-94"-15,80 0-5 16,37-20 34-16,27-14-21 15,1-8-19-15,-33 13-7 16,-28 11-9-16,-32 5-11 16,-33 13-34-16,-19 0-52 15,0 8-42-15,0 21 72 16,-30 8-20-16,-16 6-60 0</inkml:trace>
  <inkml:trace contextRef="#ctx0" brushRef="#br0" timeOffset="84727.0561">13975 12119 301 0,'0'0'201'15,"0"0"-146"-15,52-9 21 16,14-6-35-16,-1-4-5 16,0 9 0-16,-26-1-2 15,-20 9-13-15,-19 2-17 16,0 13-4-16,-19 31 0 15,-39 15 0-15,-15 6-2 16,15-1 1-16,18-9 0 16,40-10-2-16,0-18-5 0,27-15-2 15,52-12 0-15,24 0 7 16,15-29 1-16,-12-6-14 16,-2-3-17-16,-17-5-21 15,3-8-34-15,-6-1-73 16,-10-3-118-16</inkml:trace>
  <inkml:trace contextRef="#ctx0" brushRef="#br0" timeOffset="84953.1757">14905 11433 346 0,'-8'27'200'16,"8"12"-193"-16,22 11 48 15,24 12-2-15,-8 10-14 16,-27 12-9-16,-11 10-6 16,-5 7-8-16,-61-3-10 15,-7-9-6-15,-12-14-7 16,6-15-21-16,-3-18-45 16,17-20-90-16,10-20-150 15</inkml:trace>
  <inkml:trace contextRef="#ctx0" brushRef="#br0" timeOffset="85215.2429">13370 11494 467 0,'-76'45'19'0,"21"18"18"16,17 23 11-16,5 19-12 16,14 11-13-16,11 0-5 15,8-4 1-15,0-21-11 16,54-19-8-16,23-22-2 0,21-24-28 16,8-23-41-16,39-3-65 15,-20-33-170-15</inkml:trace>
  <inkml:trace contextRef="#ctx0" brushRef="#br0" timeOffset="85741.2264">15180 11102 269 0,'0'0'72'16,"0"0"-59"-16,0 0 25 15,0 0 1-15,0 0 10 16,0 0-8-16,0 0 0 16,0 0-1-16,0 6-3 15,0-2-10-15,0-2-8 16,0 1-11-16,0-3 14 16,33 0 14-16,19 0 7 0,5 0-12 15,-2 0-3-15,-3 0 1 16,-6 0-7-16,-22-3-12 15,-15 3-9-15,-9 0-1 16,0 27 0-16,-22 31 0 16,-44 12-3-16,4 1-2 15,7-8 3-15,31-16 0 16,24-18-2-16,0-11-6 16,60-12 0-16,10-6 3 15,15 0-15-15,0-17-23 16,-15-5-46-16,-7 5-34 15,-11-2-91-15</inkml:trace>
  <inkml:trace contextRef="#ctx0" brushRef="#br0" timeOffset="86047.0426">15761 11710 464 0,'-11'6'32'0,"11"-6"29"15,0 0-30-15,66 0 17 16,46-17 10-16,18-18-10 15,15 0-15-15,-22 7 2 16,-25 6-22-16,-46 11-13 16,-31 8-6-16,-21 3-29 15,0 0-107-15,0 0-159 16</inkml:trace>
  <inkml:trace contextRef="#ctx0" brushRef="#br0" timeOffset="86281.3404">16116 11845 639 0,'32'0'56'0,"34"-6"-7"15,21-13 9-15,11-3-38 16,-27 1-14-16,-11 2-6 15,-22 3-7-15,-10 6-10 16,-15 1-36-16,12-1-34 16,13-2-60-16,3-1-83 15</inkml:trace>
  <inkml:trace contextRef="#ctx0" brushRef="#br0" timeOffset="86715.0481">17348 11295 264 0,'-11'-3'216'15,"8"2"-174"-15,3-2 13 16,0 3-13-16,0 0-6 0,0 0-11 16,-5 0 10-1,0 0-11-15,-9 11-12 0,-8 28-4 16,-16 13 9-16,-8 8-13 16,13-7-4-16,6-7-1 15,8-9-7-15,19-12-6 16,0-7-5-16,0-14 16 15,40-1 3-15,26-3 1 16,18 0 0-16,4-3 1 16,2-15 0-16,2 4-1 15,-15-1 0-15,-28-3-1 16,-11-2 0-16,-5-7-5 0,-9-10-35 16,3 0-75-16,6-3-87 15,5-4-135-15</inkml:trace>
  <inkml:trace contextRef="#ctx0" brushRef="#br0" timeOffset="86887.2373">17951 11147 250 0,'-47'31'229'0,"9"20"-156"16,-3 11 28-16,-16 11-17 15,-3 14-18-15,3 10-29 16,-9-4-25-16,12-11-12 0,16-11-5 15,19-20-30-15,19-22-84 16,0-21-152-16</inkml:trace>
  <inkml:trace contextRef="#ctx0" brushRef="#br0" timeOffset="90197.0289">17577 11882 228 0,'0'0'61'0,"0"0"-23"16,0 0-10-16,0 0-15 15,-11 0-13-15,3 0-1 16,0 0-3-16,-11 0-15 0,8 0-22 16,3 0-38-16,2 0 53 15,6 0 23-15,0 0 3 16,0 0 12-16,0 0 16 15,0 0 13-15,0 0-18 16,-8 0-19-16,8 0-4 16,0 0 1-16,0 0 7 15,0 0 18-15,0 0 11 16,-5 0-5-16,5 0 4 16,0 0 1-16,-6 0 4 15,6 0-6-15,-3 0-18 16,-2 10-1-16,-6 17 2 0,-3 8 0 15,1 8-2 1,-6 8-7-16,-9 4 1 0,9-3-2 16,-8 3-4-16,0-7-2 15,2-8-2-15,-2-11-4 16,16-14-19-16,11-9-62 16,0-6-114-16</inkml:trace>
  <inkml:trace contextRef="#ctx0" brushRef="#br0" timeOffset="99855.8022">2204 14545 101 0,'0'-56'0'16,"-24"0"-47"-16</inkml:trace>
  <inkml:trace contextRef="#ctx0" brushRef="#br0" timeOffset="100814.9961">2499 14094 339 0,'0'0'36'15,"0"0"-23"-15,0 0 22 16,0 0-8-16,0 0 16 16,0 0 13-16,0 0 5 0,-6 0-7 15,-7 0-15-15,7 0-12 16,6 0-6-16,0-4-6 15,-5 3-3-15,5-1 2 16,0 2-3-16,-3 0-3 16,3 0-2-16,-5 0-2 15,-9 0 1-15,-24 18 1 16,-17 25 0-16,-24 15-3 16,-2 8-2-16,7 5-1 15,3-6 0-15,36-10 0 16,35-16 0-16,0-21 0 15,92-18-2-15,47 0 1 0,25-31 0 16,0-2-2-16,-34 10-7 16,-40 15-9-16,-54 5-17 15,-17 3-27-15,-19 0-19 16,-19 0-55-16,-41 0-163 16</inkml:trace>
  <inkml:trace contextRef="#ctx0" brushRef="#br0" timeOffset="101055.1091">2905 14246 198 0,'-13'-5'92'0,"-4"5"30"16,14 0-24-16,-2 0-39 15,0 7-14-15,-9 24 22 16,-5 12-13-16,-8 13-13 15,-14 7-17-15,3 10-15 16,-22-4-5-16,2-7-4 16,-2-11 0-16,14-12-14 15,16-13-61-15,0-12-95 16,5-14-144-16</inkml:trace>
  <inkml:trace contextRef="#ctx0" brushRef="#br0" timeOffset="101355.0177">3838 14125 627 0,'-145'87'38'15,"-37"47"35"-15,18 14-22 16,38-5-32-16,42-1-11 16,38-18-2-16,43-22-6 0,3-23 0 15,46-22-17-15,52-20-89 16,3-26-135-16</inkml:trace>
  <inkml:trace contextRef="#ctx0" brushRef="#br0" timeOffset="102413.3368">4176 14507 54 0,'0'-6'73'15,"0"0"-40"-15,0 2 5 16,0-2 2-16,-11 5-21 16,3-7-7-16,2 5 10 15,1-1 5-15,5 1 0 16,0 0 4-16,-14 3-4 15,14 0 5-15,-5 0-3 0,2 0-4 16,3 0 2-16,-5 0 2 16,5 0-7-16,0 0 5 15,-6 0-5-15,6 0-7 16,0 0-6-16,0 22-6 16,33 15 29-16,19 11 4 15,13 6-15-15,-8-1-5 16,17-1-5-16,-14-6-9 15,5-11-2-15,-26-1-1 16,-12-11-15-16,-16-11-37 16,-3-5-48-16,-8-7-44 15,0 0-138-15</inkml:trace>
  <inkml:trace contextRef="#ctx0" brushRef="#br0" timeOffset="102653.0173">4740 14502 276 0,'-52'0'154'16,"1"0"-81"-16,-28 34 11 16,-25 15-31-16,-8 11-29 15,-8 5-10-15,3 0-9 16,13-8-4-16,6-10-1 15,25-14-3-15,21-12-15 16,27-11-45-16,17-10-54 0,8 0-14 16,0 0-81-16</inkml:trace>
  <inkml:trace contextRef="#ctx0" brushRef="#br0" timeOffset="103318.9835">5057 14137 188 0,'0'4'26'0,"0"-4"-9"16,0 0-1-16,0 1 11 15,0-1 12-15,0 0-4 16,0 0-2-16,0 0-9 16,0 0 1-16,0 0 0 15,0 0 7-15,0 0 1 16,0 0 4-16,19 0-4 15,8-7-2-15,22-3 8 16,-8-3-9-16,16 3 0 16,-8-2-6-16,-5 9-5 0,-22-1-5 15,2 4-7 1,-24 0-3-16,0 0-2 0,0 0 2 16,0 21-1-16,-5 12 7 15,-42 11-2-15,-4 0-5 16,-4 3-2-16,9-2-1 15,21-7 0-15,25-12 0 16,0-4 0-16,19-10 0 16,41-8-1-16,19-4-3 15,6 0-13-15,-1 0-31 16,1 0-47-16,-17-4-56 16,-16-4-105-16</inkml:trace>
  <inkml:trace contextRef="#ctx0" brushRef="#br0" timeOffset="103717.1438">5585 14724 121 0,'0'0'240'0,"0"0"-215"16,9 0 30-16,37 0-5 16,30 0-2-16,12 0-13 15,10 0-2-15,0 0-13 16,-14 0-6-16,-18 0-14 16,-20 0 0-16,-13-5-28 15,-14 1-74-15,-19 0-54 16</inkml:trace>
  <inkml:trace contextRef="#ctx0" brushRef="#br0" timeOffset="104016.2115">6131 14541 391 0,'-27'17'25'0,"-1"13"33"15,-2 10-11 1,3 9-15-16,-14 6 9 0,-16 3-4 16,-3 8-1-16,0-7-10 15,8-4-9-15,19-13-13 16,20-10-4-16,13-16-5 15,0-14-34-15,22-2-43 16,54-18-44-16,11-29-89 16</inkml:trace>
  <inkml:trace contextRef="#ctx0" brushRef="#br0" timeOffset="104564.9794">6772 14350 14 0,'0'0'154'0,"0"0"-141"16,0 0-11-16,0 0 3 15,0 5 21-15,0-5 16 16,0 0 11-16,-6 0 18 16,6 0-16-16,0 0-20 15,-8 0-5-15,8 0-1 16,0 0 0-16,0 0-4 16,0 0-9-16,0 0-2 0,0 0 10 15,35-9 4-15,17-3-3 16,14 0 6-16,10-3 2 15,17 0-3-15,5 0-1 16,-11 8-2-16,-11 4-3 16,-24 3-13-16,-19 0-6 15,-19 12-2-15,-14 19-2 16,0 14 2-16,-77 11-1 16,-43 17 0-16,-16 9-2 15,-22 4 0-15,21-2 0 16,31-10 0-16,41-17 0 15,32-20 0-15,33-8 0 0,27-16-5 16,58-5 3-16,18-8 0 16,17 0-7-16,-11 0-13 15,-2 0-28-15,-17 0-31 16,-3 0-33-16,-30 0-88 16</inkml:trace>
  <inkml:trace contextRef="#ctx0" brushRef="#br0" timeOffset="104946.94">7696 14609 212 0,'0'0'224'0,"0"0"-200"0,19 21 54 15,27 2-22 1,20 6-23-16,5-5 6 0,2 6-10 15,6-2-2-15,-19-2-11 16,-8 3-10-16,-19-3-5 16,-9-3-1-16,-5-9-3 15,-10 0-11-15,-1-14-34 16,3 0-42-16,-3 0-65 16,16-7-89-16</inkml:trace>
  <inkml:trace contextRef="#ctx0" brushRef="#br0" timeOffset="105146.747">8350 14566 288 0,'-103'43'203'0,"-23"15"-154"0,-10 7 21 15,-9 6-41-15,1-3-16 16,18-13-4-16,31-4-8 15,35-21-1-15,38-14-25 16,22-16-99-16,33-4-88 16</inkml:trace>
  <inkml:trace contextRef="#ctx0" brushRef="#br0" timeOffset="105508.9975">9002 14362 234 0,'0'13'174'0,"0"5"-116"0,0 14 5 15,0 4-4 1,0 11-31-16,0 0-3 0,-8 3 3 16,-6 4-6-16,9-3-15 15,-9-9-6-15,9-6-1 16,5-14-6-16,0-10-32 15,0-6-43-15,0-6-45 16,0 0-48-16</inkml:trace>
  <inkml:trace contextRef="#ctx0" brushRef="#br0" timeOffset="105705.0419">8615 14682 198 0,'-3'0'210'15,"3"0"-151"-15,0 0 4 16,35 0 25-16,31 2-28 16,18-2-30-16,15 0-12 15,-1 0-11-15,5-2-5 16,-15-18-2-16,-12 1-29 16,-22 0-118-16,-21-10-94 15</inkml:trace>
  <inkml:trace contextRef="#ctx0" brushRef="#br0" timeOffset="105922.9663">9760 14195 378 0,'0'0'127'0,"0"25"-99"15,0 18 55-15,0 14-5 16,-14 8-39-16,-18 9-6 15,-7 3-6-15,1 2-15 16,3-5-11-16,10-11-1 16,12-5-29-16,7-23-84 15,6-13-88-15,0-22-202 16</inkml:trace>
  <inkml:trace contextRef="#ctx0" brushRef="#br0" timeOffset="106132.8281">10330 13990 557 0,'0'24'70'15,"0"34"6"-15,0 23-25 16,-14 19-28-16,-5 4-2 16,-19 8 6-16,-36 9 2 15,-16 0-3-15,-27-7-11 16,5-3-14-16,0-28-1 15,33-23-35-15,28-40-84 16,37-31-140-16</inkml:trace>
  <inkml:trace contextRef="#ctx0" brushRef="#br0" timeOffset="110016.2333">10894 14502 318 0,'0'0'22'15,"0"0"3"-15,0 0 7 16,0 0-10-16,0 0 7 16,0 0 9-16,0 0 14 15,0 0-10-15,0 0-7 16,0 0-5-16,33 0 1 0,32 0 6 16,20 0-15-16,-1 10-6 15,4-8 6-15,-9 1-13 16,-14 0-7-16,-27-1-2 15,-19-2-5-15,-10 0-21 16,-9 0-65-16,-14 0-155 16</inkml:trace>
  <inkml:trace contextRef="#ctx0" brushRef="#br0" timeOffset="110744.9555">12986 14046 320 0,'10'0'15'15,"10"0"20"-15,1 0 4 16,4 0-12-16,-11-2 11 15,5-1-5-15,-19 3-7 16,0 0-6-16,0 0 12 16,0-3 1-16,0 2 1 15,0 1 1-15,-30 0-6 16,-11 0-21-16,-19 0 1 16,-11 0 8-16,-22 4-10 15,-19 20-3-15,-5 1 0 16,-14 10-3-16,6 6 0 15,13-1-1-15,22 0-1 0,25-4 1 16,37 2 0-16,15-1 0 16,13-8 0-16,13-7 0 15,53-15 1-15,32-7 1 16,33-12 2-16,13-29-2 16,9-11 0-16,-9-2-1 15,-21 4 2-15,-36 4 1 16,-24 13 6-16,-27 15-2 15,-17 7 4-15,-8 11-5 16,-11 0-4-16,0 7-3 16,0 25 0-16,-11 14 2 15,-36 10 2-15,-4 4 1 16,-15 9-2-16,12-1-1 0,-12 4-1 16,9-7 1-16,16-2-2 15,3-10-2-15,30-6-15 16,8-11-49-16,0-14-68 15,19-22-86-15</inkml:trace>
  <inkml:trace contextRef="#ctx0" brushRef="#br0" timeOffset="111036.0002">14163 13887 557 0,'-70'28'51'0,"-37"33"-21"16,-2 18 19-16,3 19-36 16,-6 8-11-16,0 3 2 15,28-5 13-15,32-10 8 16,38-15-13-16,14-14-9 15,47-18-3-15,37-18 0 16,9-12-11-16,10-10-33 16,-10-7-59-16,-22 0-80 15,-30 0-114-15</inkml:trace>
  <inkml:trace contextRef="#ctx0" brushRef="#br0" timeOffset="113572.7751">14564 14259 324 0,'0'-6'39'16,"0"-6"-6"-16,0 0-16 16,6 6-12-16,7-1-4 15,-7 2 5-15,-6 1 18 16,0 4 16-16,0 0 5 15,0-1-4-15,0 1-14 16,0 0-9-16,0 0 2 16,0 0 2-16,0-2-1 15,0 2-2-15,0-4-3 16,0 4-5-16,0 0-1 16,0 0-1-16,0 0 0 15,0 0-2-15,13 0-2 16,26 16-2-16,26 9 30 15,9 6-10-15,10 1-14 0,-5-2-2 16,-8 0-5-16,-5-1 0 16,-20 0-2-16,-5-5-1 15,-14-4-16-15,-8-8-49 16,11-1-44-16,-22-6-81 16,6-5-177-16</inkml:trace>
  <inkml:trace contextRef="#ctx0" brushRef="#br0" timeOffset="113826.8402">15584 14168 534 0,'-44'7'34'15,"-7"24"18"-15,-4 11 6 16,-21 14-27-16,-17 9-7 15,-13 7-12-15,-12 4-7 16,-7 2-3-16,21-11-1 16,14-14-1-16,44-16 0 15,19-21-5-15,19-9-31 16,8-7-32-16,8-11-6 16,52-17-62-16,11-2-45 15</inkml:trace>
  <inkml:trace contextRef="#ctx0" brushRef="#br0" timeOffset="114314.9288">15810 13939 217 0,'0'0'88'0,"0"0"-66"15,0 0 0-15,0 0 10 16,0 0-4-16,0 0 2 15,0 0 12-15,0 0-2 16,0 0-7-16,19 0 2 16,11-4-8-16,3-6 13 15,8 1-5-15,5 0-3 16,6 2-3-16,-11 4-2 16,-22 2-4-16,-13 1-14 15,-6 0-4-15,0 13-3 16,-6 32 5-16,-54 15 10 15,-11 5-11-15,3-9-6 0,16-10 1 16,41-16-1-16,11-12 0 16,6-8-2-16,59-8 1 15,20-2-10-15,8 0-39 16,5 0-64-16,-25-13-77 16</inkml:trace>
  <inkml:trace contextRef="#ctx0" brushRef="#br0" timeOffset="114710.6409">16279 14425 422 0,'8'0'91'0,"39"0"-4"16,10 0-17-16,17 0-36 15,2 0 3-15,3 0-8 16,-5 0-23-16,-22 0-6 16,-1 0-12-16,1 0-102 15,-6-24-173-15</inkml:trace>
  <inkml:trace contextRef="#ctx0" brushRef="#br0" timeOffset="115132.9615">17773 14037 439 0,'0'0'60'0,"0"4"-16"0,-24 20 21 16,-14 5-28-1,-9 4-15-15,-7 6-9 0,-6 1-8 16,-3 2-1-16,22-5-3 16,17-8-1-16,24-9 0 15,0-10-4-15,38-5 4 16,27-5 0-16,6 0 3 16,-3 0 1-16,-2 0 2 15,-3 0-5-15,-14 0-1 16,-11 0 0-16,-14 0-25 15,-2 0-70-15,-8-16-100 16,5-19-186-16</inkml:trace>
  <inkml:trace contextRef="#ctx0" brushRef="#br0" timeOffset="115326.8132">18259 13960 317 0,'0'0'131'16,"-14"23"-83"-16,-29 13-2 15,2 12 4-15,-17 10-11 16,-15 15-1-16,2 6 5 16,-16 12-10-16,2-9-13 15,14 4-11-15,19-17-9 16,17-9-6-16,21-15-67 16,-5-23-113-16,19-19-256 0</inkml:trace>
  <inkml:trace contextRef="#ctx0" brushRef="#br0" timeOffset="116106.9009">18305 14389 149 0,'-19'-3'141'0,"19"3"-133"16,-8 0-7-16,8-1 6 15,0 1 10-15,0 0 25 16,0 0 16-16,0-4 8 16,-6 4-13-16,6-2-5 15,-5 2-11-15,5 0-7 0,0 0-18 16,0 0-8-16,-8-1-2 16,8 1 8-16,-6 0 7 15,6 0-2-15,0-3 4 16,0 3 2-16,0 0-5 15,0 0 1-15,0 0-5 16,0 10 3-16,25 13-1 16,27 7-7-16,8 4 1 15,11 1 1-15,-3-5 2 16,-3 3 0-16,-13-2-8 16,-11-8-3-16,-8-4-2 15,-9-10-27-15,-10-8-73 16,-1-1-58-16,1 0-64 0</inkml:trace>
  <inkml:trace contextRef="#ctx0" brushRef="#br0" timeOffset="116316.7844">19020 14485 211 0,'-33'0'303'0,"-14"0"-215"16,15 23 8-16,-15 6-21 15,-18 17-21-15,0 7-14 16,-34 15-11-16,-23 9-13 16,-17 9-4-16,-11 1-5 0,5 0-7 15,39-17 0-15,29-12-40 16,37-32-108-16,34-26-159 16</inkml:trace>
  <inkml:trace contextRef="#ctx0" brushRef="#br0" timeOffset="117178.9072">19562 14364 313 0,'14'0'141'15,"5"0"-122"-15,27 0 23 16,20-2-6-16,21 0-14 15,8-3 11-15,-7-1 9 16,4-3-14-16,-15 3-15 16,-36 5-13-16,-9 1-2 15,-21 0-44-15,-11 0-53 16,0 0-62-16</inkml:trace>
  <inkml:trace contextRef="#ctx0" brushRef="#br0" timeOffset="117494.7794">20178 14081 372 0,'-30'0'33'0,"28"2"-13"15,2 9-1-15,0-1 5 16,0 5 16-16,-6 1 10 16,-2 15 1-16,-11 9-15 15,-8 9-1-15,-12 7-9 0,-7 11-17 16,-6-7-3-16,6-3-3 16,2-7-3-16,17-12 0 15,13-12-7-15,9-11-44 16,5-11-47-16,0-4-34 15,0-5-83-15</inkml:trace>
  <inkml:trace contextRef="#ctx0" brushRef="#br0" timeOffset="117808.7959">20822 14109 125 0,'0'4'275'16,"0"18"-250"-16,-47 9 19 15,-4 9-17-15,-15 2-23 16,12 0-1-16,-9-7 2 16,28-11 0-16,15-11-1 15,20-7 2-15,0-6 9 16,69 0 27-16,34 0-5 15,9 0-14-15,5 0 1 16,-10-4-13-16,-23 2-6 16,-32 2-4-16,-6 0-1 0,-21-2-2 15,-12-8-32-15,-4 0-59 16,-9-10-84-16</inkml:trace>
  <inkml:trace contextRef="#ctx0" brushRef="#br0" timeOffset="118026.8806">21373 14069 209 0,'-28'8'144'15,"-18"19"-101"-15,8 6 23 16,0 13-13-16,-3 6-16 16,-11 8 6-16,0 9 0 15,-8 0-9-15,-5 6-4 0,10-5-21 16,-2-3-8-16,11-11-1 15,13-11-5-15,22-12-37 16,11-18-56-16,0-15-35 16,11-11-45-16</inkml:trace>
  <inkml:trace contextRef="#ctx0" brushRef="#br0" timeOffset="118258.007">21667 13873 388 0,'19'12'218'0,"-19"41"-202"0,0 15 53 15,8 28-34-15,-8 13 1 16,0 18-2-16,-68 11-4 16,-35 2-4-16,-28 5-11 15,0-9-13-15,14-14-2 16,24-22-13-16,27-34-50 15,47-29-40-15,19-37-66 16,0-18-62-16</inkml:trace>
  <inkml:trace contextRef="#ctx0" brushRef="#br0" timeOffset="130258.5059">22158 14433 184 0,'0'0'99'0,"0"0"-73"16,0 0 14-16,0-3 0 15,0 3-10-15,0 0-6 16,0 0-1-16,0 0-1 15,0 0-5-15,0 0 2 16,0 0 6-16,0 0-7 16,0 0-2-16,0-1 0 15,27-3 1-15,19-6-1 0,6-4 10 16,0 2 11-16,-11-2-17 16,3 3-12-16,-17 2-4 15,0-3-3-15,-8-2-1 16,0 2-2-16,0-3-23 15,1 3-51-15,-12 1-82 16,-8 4-258-16</inkml:trace>
  <inkml:trace contextRef="#ctx0" brushRef="#br0" timeOffset="130579.9854">22302 14628 357 0,'6'0'91'15,"-6"0"-69"-15,19 0 7 16,-11 0 5-16,11 0 4 16,0 0-15-16,3 0-13 0,16 0 5 15,3-13-7-15,-3-3-8 16,1-5 0-16,1 1-20 16,-7 5-79-16,-6 8-68 15</inkml:trace>
  <inkml:trace contextRef="#ctx0" brushRef="#br0" timeOffset="132838.052">23115 14433 118 0,'-19'-8'37'16,"19"-6"-32"-1,0-4 7-15,0-4-7 0,0 0-5 16,0 0 0-16,0 2 2 16,0 3 14-16,0 2 29 15,0 3-11-15,0 4-28 16,0 1-4-16,0 0-1 16,0-6-1-16,19 1 0 15,-5-4 1-15,-1 4 4 16,1 1 22-16,-3 4 25 15,-3 3 7-15,-3-2-9 16,-5 5-1-16,6-2-13 16,-6 0-18-16,8-2-8 15,-3-1-4-15,1-6 7 0,-3-1 18 16,2-6 0-16,3 4-8 16,-2 6-5-16,-1 4-4 15,-5 3-3-15,0 0 0 16,0 2 1-16,0-4 3 15,0 4 0-15,0 0-4 16,0 0-2-16,0 0-3 16,0 0-2-16,0 0-1 15,0 0-1-15,0 22-2 16,-19 20 0-16,-19 18 1 16,-3 11-1-16,-5 16 1 0,7 3-1 15,7 6 1 1,18-1-1-16,9-8 0 0,5-17 1 15,0-18-1-15,32-18 0 16,15-15 0-16,15-12 0 16,18-7 0-16,12-13 2 15,6-27 0-15,1-14 0 16,-7-8 0-16,-21 0-2 16,-11 2 3-16,-22 11-3 15,-19 4 1-15,-10 13-1 16,-9 5 3-16,0 8-2 15,-66 14 0-15,-13 5-1 16,-33 0 0-16,-10 25-1 16,-9 14 0-16,19 1-1 0,19-3 1 15,28-2-4-15,37-8-9 16,15-6-25-16,13-5 0 16,13-7-28-16,75 5-14 15,21-14-112-15</inkml:trace>
  <inkml:trace contextRef="#ctx0" brushRef="#br0" timeOffset="133446.7444">24688 14055 361 0,'-41'0'135'0,"-11"0"-106"15,-8 4 17-15,-5 18-38 16,-25 9 1-16,-14 3 4 0,4 3 2 16,7 0-4-1,22-1 2-15,25-2-7 0,27-7-5 16,19-6 0-16,0-4-1 16,5-8 9-16,41-2 13 15,23 1 8-15,7-1 8 16,3 0-4-16,-14 8-6 15,-10 2-7-15,-25-1-11 16,-16 9-5-16,-14 4 0 16,0 8 3-16,-39 9-3 15,-21-1-2-15,-5-6-3 16,8-9 0-16,24-16 0 16,14-10-1-16,16-4 0 15,3-4 0-15,0-35 1 16,22-16-8-16,41-16 4 0,18-9 4 15,15 0 0-15,-9 3-1 16,3 12 1-16,-24 11 0 16,-1 17 0-16,-32 14 0 15,-14 10-12-15,-6 5-33 16,1 8-36-16,-6 0-94 16,-8 0-163-16</inkml:trace>
  <inkml:trace contextRef="#ctx0" brushRef="#br0" timeOffset="135140.428">24977 14573 159 0,'0'0'84'15,"0"0"-59"-15,0 0 6 16,0 0-12-16,0 0 8 16,0 0 16-16,0 0 24 0,0 0-17 15,19 0-14-15,9 0 11 16,10 0-14-16,8 0-6 16,17-7-11-16,-3-4-10 15,13-1-4-15,-2-1 0 16,-5 5-2-16,-20 0-5 15,-13 1-25-15,0-6-52 16,-14-2-46-16,0 2-85 16</inkml:trace>
  <inkml:trace contextRef="#ctx0" brushRef="#br0" timeOffset="135456.6136">25479 14325 118 0,'-11'0'188'16,"3"0"-156"-16,8 0 17 16,-6 0-2-16,6 0-13 15,0 0-10-15,-5 0-7 16,-3 9-1-16,-3 14 25 15,-6 12 2-15,-7 2-13 16,-3 10 2-16,-3 6-14 16,2-4 9-16,9-4-19 15,6-10-6-15,10-11-2 0,3-7-8 16,0-10-24-16,0-3-43 16,0-4-37-16,0 0-63 15</inkml:trace>
  <inkml:trace contextRef="#ctx0" brushRef="#br0" timeOffset="136070.6362">26103 14105 159 0,'0'0'65'16,"0"0"-19"-16,0 0 2 16,0 0-11-16,0 0 8 15,0 0-7-15,0 0 0 16,0 0-5-16,0 0-4 15,0 0-1-15,0 0-4 16,0 0-6-16,0 0-6 16,0 0-7-16,0 0-1 15,0 16-1-15,0 5 1 16,-27 12-1-16,-6 12-2 16,-5 5-1-16,0-3 1 15,3-2-1-15,21-14 0 0,14-13 0 16,0-14-3-1,27-4-4-15,52-4 5 0,14-28 2 16,5-1 1-16,6 4 0 16,-25 2 1-16,-19 9-2 15,-22 5 0-15,-19 4-9 16,-5 0-66-16,-14 7-78 16,0-4-183-16</inkml:trace>
  <inkml:trace contextRef="#ctx0" brushRef="#br0" timeOffset="136304.9912">26496 14096 133 0,'0'0'230'16,"0"0"-166"-16,0 0-3 15,0 13-20-15,0 19 3 16,0 12-21-16,0 10-10 15,0 2 3-15,0 4-10 16,-14 0-5-16,-18-3-1 16,-15-7 0-16,-5 1-3 15,14-12-14-15,6-4-59 16,4-20-91-16</inkml:trace>
  <inkml:trace contextRef="#ctx0" brushRef="#br0" timeOffset="136528.7214">26897 14109 544 0,'-131'84'12'15,"11"15"34"-15,24 10-21 16,28 4-20-16,22-7 2 15,35-9 0-15,11-18-6 16,5-21-1-16,61-22-20 16,8-17-103-16,-12-18-196 0</inkml:trace>
  <inkml:trace contextRef="#ctx0" brushRef="#br0" timeOffset="141006.5696">27308 14329 331 0,'0'-2'98'16,"0"2"-60"-16,0 0 4 16,0 0-21-16,0 0-5 15,0 16 6-15,0 16 22 16,0 12-2-16,0 6-12 16,0 10-23-16,-8-4-5 15,-22 2-2-15,11-9 0 16,6-6 0-16,-1-10-26 15,14-7-62-15,0-18-61 16,0-8-179-16</inkml:trace>
  <inkml:trace contextRef="#ctx0" brushRef="#br0" timeOffset="141276.4938">27696 14151 369 0,'0'0'159'0,"0"5"-156"16,0 7 25-16,0 8 31 0,38 10-14 16,-11 15-27-1,-13 14 5-15,-14 15-5 0,0 15-4 16,-41 6-8-1,-25-1-6-15,-5-9 0 0,6-16-25 16,13-17-65-16,6-22-60 16,24-28-129-16</inkml:trace>
  <inkml:trace contextRef="#ctx0" brushRef="#br0" timeOffset="143196.3559">28050 14578 127 0,'0'0'56'15,"0"-2"-15"-15,6-1-4 16,-6 3-23-16,0-7-7 15,8 7 0-15,-8-3 15 16,0 0 12-16,0 1 20 16,0-1-9-16,0 3-16 15,0 0-11-15,0 0 1 16,0 0-1-16,0 0-7 0,0-2-4 16,5 2 8-1,9 0 13-15,-1-2-2 0,12-1 7 16,8 0-1-16,19-1-9 15,13-1-7-15,14-1 8 16,0-2-8-16,-13 6-15 16,-15-1 0-16,-10 1-1 15,-8 1-8-15,-8 1-23 16,-4-2-30-16,-7 2-71 16,-3-5-92-16</inkml:trace>
  <inkml:trace contextRef="#ctx0" brushRef="#br0" timeOffset="143900.4934">29700 14175 345 0,'5'-3'57'15,"-2"1"-1"-15,-3-2 16 16,0 1-43-16,0 3-14 16,0-4 21-16,0-2 7 15,-14-5-26-15,-24 3 2 16,-16-1 2-16,-12 9-11 15,-10 0-4-15,-11 9-6 16,2 25 1-16,14 10-2 0,11 8 1 16,19 1 0-1,11-1 1-15,22-2-1 0,8-13 0 16,0-14-1-16,38-13 1 16,28-10 0-16,21-13 0 15,11-25 0-15,6-7 1 16,2-2 1-16,-21 3-2 15,-25 9 0-15,-17 9 2 16,-21 13 3-16,-11 8 5 16,-11 5-3-16,0 0-5 15,0 10-2-15,-6 21 1 16,-21 15-1-16,-6 6 0 0,6 8 1 16,-6 7-1-1,-5 7 2-15,-8 3-1 0,-6 0 3 16,6-8-1-16,8-10-3 15,10-11-3-15,17-15-31 16,11-11-69-16,0-22-55 16,20 0-119-16</inkml:trace>
  <inkml:trace contextRef="#ctx0" brushRef="#br0" timeOffset="144252.3449">30534 14061 418 0,'0'0'95'15,"-27"0"-87"-15,-20 8 17 16,-13 21-22-16,-16 14-2 16,2 9 0-16,-10 11 18 15,5 19 12-15,5 7 1 16,12 9-2-16,26 1-15 16,17-4-4-16,19-11-7 0,0-19-3 15,8-14-1-15,39-16-3 16,-1-12-26-16,-8-8-31 15,0-10-73-15,-24-5-75 16</inkml:trace>
  <inkml:trace contextRef="#ctx0" brushRef="#br0" timeOffset="145108.3381">30526 14485 61 0,'0'-1'257'15,"0"-4"-184"-15,0 5-6 16,0 0-28-16,0 0-15 16,0 0-1-16,0 0 0 0,0 0 5 15,0 0-5-15,0 0-2 16,0 0-8-16,-19 16-1 15,-14 18-3-15,-13 3-3 16,5 4-2-16,-3 1-3 16,25-7 0-16,19-9-1 15,0-8 0-15,33-17 0 16,32-1 4-16,39 0 1 16,-6-19 0-16,8-2-5 15,-21 4-2-15,-20-2-39 16,-24 9-81-16,-16-5-94 15</inkml:trace>
  <inkml:trace contextRef="#ctx0" brushRef="#br0" timeOffset="145332.2811">31017 14430 256 0,'0'0'147'16,"-33"20"-138"-16,8 8 67 15,-2 6 6-15,0 5-21 16,-3 5-10-16,8 8-20 16,3 0-12-16,0 1-14 15,-8-7-4-15,8 0-1 16,13-4-11-16,6-9-33 0,0-4-63 16,0-23-53-1,19-6-181-15</inkml:trace>
  <inkml:trace contextRef="#ctx0" brushRef="#br0" timeOffset="145558.1346">31292 14211 313 0,'6'0'186'15,"15"5"-156"-15,12 29 2 16,13 20 32-16,-2 20-8 15,-9 9-14-15,-15 16 1 0,-20 15 4 16,0 8-6 0,-55 5-18-16,-40 3-18 0,-6-14-5 15,-27-23-26-15,8-41-118 16,27-52-277-16</inkml:trace>
  <inkml:trace contextRef="#ctx0" brushRef="#br0" timeOffset="242621.5664">3445 15844 324 0,'11'-3'86'0,"-3"3"-61"16,3-2 21-16,3 0-6 16,-14 2-12-16,0 0-5 15,0 0 6-15,0 0 3 0,0 0-1 16,0 0-9-16,0 0-6 16,0 0-7-16,0 0-1 15,0 0 1-15,0 19-3 16,0 23 15-16,-25 18-6 15,-21 10-10-15,-6 0-5 16,6-1 0-16,7-15-2 16,26-13-2-16,13-18-3 15,0-15 0-15,43-8 3 16,42 0 4-16,8-14 1 16,-1-7 1-16,-15 10-2 15,-31 3 0-15,-24 5-1 0,-11 1-9 16,-11 0-54-1,0-4-79-15,0 1-166 0</inkml:trace>
  <inkml:trace contextRef="#ctx0" brushRef="#br0" timeOffset="242869.4843">3895 15831 249 0,'-25'0'240'16,"12"13"-232"-16,5 24 40 16,-3 15 9-16,-8 11-21 15,-3 14 0-15,-22 6-1 16,3 11-3-16,-19-1-8 0,-11-3-11 16,11-10-13-16,-5-12-1 15,21-18-17-15,17-18-29 16,27-16-41-16,0-16-84 15,44-30-153-15</inkml:trace>
  <inkml:trace contextRef="#ctx0" brushRef="#br0" timeOffset="243109.4185">4519 15693 569 0,'-87'53'67'16,"16"21"-57"-16,11 20 26 16,8 18-16-16,1 11-12 15,18-1 2-15,6-5 0 16,27-11-3-16,0-19 0 16,0-15-7-16,27-17-3 15,11-18-21-15,28-11-52 16,-1-22-110-16,-5-4-212 15</inkml:trace>
  <inkml:trace contextRef="#ctx0" brushRef="#br0" timeOffset="244069.643">4983 15951 404 0,'-14'0'23'0,"14"0"-7"16,0 0 1-16,0 0-2 15,0 0-1-15,0 0 5 16,0 0 6-16,0 0 3 16,0 0 7-16,0-3-4 15,0 3-6-15,0 0-7 16,-5 0-6-16,5 0 3 0,0 0-3 15,0 0-4-15,0 0 2 16,0 0-1-16,0 0 0 16,0 0 0-16,-6 0 1 15,6 0-4-15,0 0-2 16,0 0-3-16,0 0 1 16,0 0 2-16,0 0 2 15,-8 0 0-15,8 0-2 16,0 0 0-16,0 0 5 15,0 0 0-15,0 0 0 16,0 0-3-16,0 0 0 16,0 0 2-16,0 0-3 15,0 0 0-15,0 0-4 0,0 0 0 16,0 0 0-16,0 0 0 16,0 0-1-16,0 7 0 15,19 29 0-15,41 15 7 16,6 13 5-16,5 9 0 15,-3 5 1-15,-6-4-4 16,-12-5-3-16,-7-7-5 16,-10-11-1-16,-14-12-2 15,-19-13-10-15,0-10-46 16,0-11-66-16,8-5-67 16,-8-21-173-16</inkml:trace>
  <inkml:trace contextRef="#ctx0" brushRef="#br0" timeOffset="244287.4636">5509 16028 399 0,'-41'0'246'0,"14"0"-245"16,-3 13 22-16,-16 30-13 15,-14 17-3-15,-25 13 10 16,-21 6-5-16,2 1-5 15,-2-9-3-15,16-11-4 16,30-18-6-16,19-20-32 16,41-15-54-16,0-7-45 15,68-12-75-15</inkml:trace>
  <inkml:trace contextRef="#ctx0" brushRef="#br0" timeOffset="244549.3615">6131 15914 458 0,'-8'0'86'0,"-3"24"-63"15,-8 15 33-15,2 14-12 16,-13 6-16-16,8 4 4 15,-5 2-4-15,-3-3-12 16,3-5-10-16,8-14-6 16,11-7-8-16,-3-14-30 15,11-15-60-15,0-7-130 16</inkml:trace>
  <inkml:trace contextRef="#ctx0" brushRef="#br0" timeOffset="244729.3195">5823 16288 627 0,'0'13'96'0,"43"-8"-91"0,50-4 20 16,13-1-11 0,17 0-11-16,-17-19-3 0,-7-12-2 15,-20-9-20-15,-14-6-88 16,1-4-159-16</inkml:trace>
  <inkml:trace contextRef="#ctx0" brushRef="#br0" timeOffset="244917.2287">6930 15831 619 0,'-60'59'65'0,"35"17"-3"0,-2 5-26 16,-6 1-18-1,0 1-8-15,6-11-7 0,-3-7-3 16,17-13-3-16,-1-11-20 16,14-21-51-16,0-17-86 15,14-3-98-15</inkml:trace>
  <inkml:trace contextRef="#ctx0" brushRef="#br0" timeOffset="245163.3442">7311 15682 344 0,'0'0'366'0,"20"0"-359"0,12 33-3 16,6 25 13-16,-5 15 17 16,-14 22 1-16,-19 13 5 15,0 18-7-15,-65 5-9 16,-33 0-12-16,-14-7-10 15,-5-18-2-15,18-26-13 16,29-31-22-16,37-35-42 16,25-17-38-16,8-57-77 15,46-24-278-15</inkml:trace>
  <inkml:trace contextRef="#ctx0" brushRef="#br0" timeOffset="245697.4203">7756 15617 201 0,'-19'0'141'15,"-3"0"-129"-15,8 11 10 16,3-6 1-16,3-3 4 15,8 1 21-15,-5-3 8 16,5 0 4-16,0 0-16 16,0 0-3-16,0 0-17 15,0 0-1-15,33 0 15 16,32-15 6-16,9-2-14 16,7 1 6-16,-12 4 3 15,-7 9-9-15,-21 3-4 0,-14 5-10 16,-27 36-6-16,0 18 1 15,-19 22-6-15,-41 6-4 16,0 1-1-16,17-19-1 16,29-22 0-16,14-26-4 15,52-21-18-15,54-24-18 16,25-32-57-16,33-17-103 16,-23-3-186-16</inkml:trace>
  <inkml:trace contextRef="#ctx0" brushRef="#br0" timeOffset="246401.4425">8934 16336 250 0,'-19'3'272'0,"19"-3"-208"16,0 0 12-16,27 0-35 15,57 0 31-15,28 0-3 0,19 0-40 16,0 0-13-1,-19 0-7-15,-22 0-9 0,-11 0-3 16,-11 0-36-16,22 0-116 16,-25-21-194-16</inkml:trace>
  <inkml:trace contextRef="#ctx0" brushRef="#br0" timeOffset="247077.4135">11502 15768 169 0,'-30'0'258'15,"3"0"-238"-15,13 0 37 16,-5 0-24-16,-19 0-8 16,-3 0 7-16,-11 0 7 15,-27 0-1-15,-5 28-10 16,-14 15 2-16,-1 12-9 16,7 9-9-16,7 6-3 15,6-3 1-15,25-3-2 16,21-11-3-16,22-16-3 15,11-15-2-15,0-13 0 16,57-9 0-16,31 0 1 0,7-33-1 16,11-13 1-1,1-6 0-15,-9 1 0 0,-14 7 3 16,-18 16 10-16,-20 8 2 16,-21 19-4-16,-4 1-5 15,-7 13 0-15,-3 32 21 16,-11 17-1-16,0 17-9 15,-19 9-3-15,-41 4-6 16,-6-6-7-16,9-10 0 16,-3-10-2-16,28-18-3 15,12-15-9-15,7-18-23 16,13-15-51-16,8-4-53 16,74-37-61-16,10-10-117 15</inkml:trace>
  <inkml:trace contextRef="#ctx0" brushRef="#br0" timeOffset="247317.2542">12716 15495 665 0,'-47'24'89'0,"1"44"-68"16,-33 38 35-16,-25 33-11 15,-21 25-8-15,2 15-16 16,11-4 0-16,20-9-12 16,13-22-5-16,40-31-4 15,34-36-3-15,5-27-23 16,19-26-44-16,65-19-66 0,15-5-165 16</inkml:trace>
  <inkml:trace contextRef="#ctx0" brushRef="#br0" timeOffset="248321.2541">12500 15864 344 0,'-13'0'23'0,"13"0"37"16,0 0-17-16,0 0-14 16,0 0 0-16,0 0 9 15,0 0 3-15,0 10-14 16,24 23 30-16,25 8-25 0,14 9-1 15,21 1-11-15,-5-2-4 16,1 0-7-16,-15-13-6 16,-24-2-3-16,-8-12-2 15,-6-7-11-15,-11-7-48 16,-8-7-50-16,20-1-73 16,4 0-79-16</inkml:trace>
  <inkml:trace contextRef="#ctx0" brushRef="#br0" timeOffset="248531.2446">13599 15856 383 0,'-44'0'189'0,"-7"11"-128"0,-9 31 15 16,-11 17-28-16,-8 18-24 16,-14 12-7-16,6 3-11 15,-9-3-3-15,9-4-2 16,22-13-1-16,13-15-4 15,33-20-17-15,19-15-25 16,0-16-14-16,46-6-42 16,52-13-76-16,6-24-130 15</inkml:trace>
  <inkml:trace contextRef="#ctx0" brushRef="#br0" timeOffset="248784.8569">13692 16247 267 0,'0'2'244'16,"0"3"-233"-16,52-1 31 15,21 1 30-15,12 3-31 16,7-7-9-16,-7 3-8 15,-14-1-4-15,-25-3-17 16,-19 0-3-16,-8 0-10 0,1-3-41 16,26-19-127-1,-13-6-174-15</inkml:trace>
  <inkml:trace contextRef="#ctx0" brushRef="#br0" timeOffset="249123.2143">14556 15890 546 0,'0'0'28'16,"14"0"-15"-16,51 0 22 16,9 0 8-16,-3 0-9 15,-11 0-2-15,-14 0 15 16,-27 14-11-16,-19 13-13 0,0 12-11 15,-35 19 1-15,-55 16-1 16,-14 7-9-16,-2 1-1 16,27-1-2-16,35-19 0 15,41-15 0-15,3-18-1 16,41-11-1-16,49-15 0 16,16-3 2-16,6 0-2 15,6-21-9-15,-15-8-12 16,-10-11-22-16,5-11-57 15,0-7-90-15,-24-5-169 16</inkml:trace>
  <inkml:trace contextRef="#ctx0" brushRef="#br0" timeOffset="249341.364">15404 15612 624 0,'0'47'48'15,"0"19"-21"-15,25 18 9 16,15 14 4-16,-20 14 10 16,-20 16-10-16,0 5-6 15,-85 2-11-15,-27-11-14 16,-8-14-9-16,8-26-2 16,28-35-22-16,38-35-58 15,40-14-67-15,6-33-121 0</inkml:trace>
  <inkml:trace contextRef="#ctx0" brushRef="#br0" timeOffset="249865.186">16026 15504 143 0,'-14'4'238'0,"0"0"-206"16,14-2-8-16,0-2-1 15,0 0 13-15,14 0 16 16,32 0 15-16,-7-6-12 0,7-7 2 15,0 4-7-15,-8 6-2 16,-5 3-12-16,-14 0-14 16,-5 16-8-16,-14 21-4 15,0 17 3-15,-6 12-6 16,-21-1-3-16,3-10-2 16,15-6 0-16,9-13-2 15,0-11-5-15,14-13-17 16,38-12-58-16,46 0-78 15,8-31-237-15</inkml:trace>
  <inkml:trace contextRef="#ctx0" brushRef="#br0" timeOffset="250705.3498">16909 16280 465 0,'22'0'76'0,"22"-1"-17"16,7 1 9 0,9 0-43-16,0 0-14 0,-13 0-5 15,2 0-6-15,-14-3-1 16,-8-2-4-16,-2-4-23 16,21 1-97-16,12-5-95 15</inkml:trace>
  <inkml:trace contextRef="#ctx0" brushRef="#br0" timeOffset="250931.4208">17250 16455 510 0,'41'12'134'16,"24"2"-51"-16,20-3 1 16,-6-9-66-16,-3-2-18 15,-2-2-8-15,-3-31-78 16,-25-11-184-16</inkml:trace>
  <inkml:trace contextRef="#ctx0" brushRef="#br0" timeOffset="260969.088">18717 16045 221 0,'0'-3'121'16,"0"3"-114"-16,0 0 3 16,0 0-10-16,-6-1 1 15,6 1-1-15,-5 0 3 16,-3 0 14-16,-3 0 28 15,3 0 4-15,2 0-6 16,-2 0-5-16,3 0-10 16,5 0-13-16,0 0-3 15,0 0-1-15,0 0 0 0,0 0 2 16,0 0 6-16,0 0 3 16,0-3 0-16,5-9-4 15,50-8-5-15,16-2 16 16,8 6 2-16,0 6-11 15,-22 3 1-15,-19 7 0 16,-16 0-8-16,-22 0-9 16,0 9-2-16,0 24 1 15,-27 12 6-15,-44 5-2 16,-3-4-6-16,17-10-1 16,16-20-3-16,41-9-1 15,0-7 2-15,33 0-2 0,46 0 4 16,19 6 5-16,-14 9-1 15,-18 14 2 1,-33 21 8-16,-33 20 2 0,-11 19 4 16,-96 8-13-16,-24-2-6 15,-13-18-1-15,21-27-5 16,25-26-20-16,38-24-22 16,27-4-23-16,33-40-42 15,0-10-55-15,85-5-105 16</inkml:trace>
  <inkml:trace contextRef="#ctx0" brushRef="#br0" timeOffset="261397.4162">20247 15799 294 0,'-14'0'158'16,"6"0"-115"-16,-3 0 15 16,3 0-34-16,-11 0-5 15,-9 0 7-15,-10 11 6 16,3 10-4-16,-28 16-3 15,-11 15 0-15,-24 24 2 0,0 17-7 16,0 19-1-16,19 7-1 16,22-6-1-16,35-22-4 15,22-27-6-15,27-25-5 16,57-32-1-16,28-7 4 16,0-21 9-16,-8-19 12 15,-39 8 3-15,-51 4-4 16,-14 9-4-16,-109 9-9 15,-44 4-12-15,-16 2-9 16,30 0-27-16,73-24-87 16,53-26-319-16</inkml:trace>
  <inkml:trace contextRef="#ctx0" brushRef="#br0" timeOffset="272960.95">21411 8661 13 0,'5'-11'49'16,"-2"8"-5"-16,-3-1 3 16,0 4-9-16,0 0-21 15,0 0 19-15,0 0 21 0,0 0 2 16,0-1 3-16,0 1-9 16,0-4-5-16,0 2 1 15,0 2-10-15,0 0-8 16,0 0-8-16,-3-2-9 15,-2 2 3-15,-1-5 7 16,-2 1 2-16,8 1 0 16,-11-4 2-16,3 6 2 15,3 0-1-15,-4-4-5 16,4 5-3-16,-3 0-11 16,-3 0 0-16,-3 0-6 15,-18 0-2-15,-28 21-2 0,-6 28 0 16,-13 24-1-16,14 11 1 15,26 11-3 1,20-4-1-16,19-2-4 0,0-9 1 16,19-16 2-16,28-17-1 15,-9-13 1-15,22-10-6 16,-8-7-18-16,0-2-26 16,-1-7-40-16,9-3-58 15,-13-5-113-15</inkml:trace>
  <inkml:trace contextRef="#ctx0" brushRef="#br0" timeOffset="273337.0041">22000 8749 404 0,'-14'0'33'15,"14"0"-7"-15,0 0 16 0,0 9 14 16,0 13-10-1,8 3-4-15,25 4 0 0,0 2-7 16,-1 0-10-16,1 3-12 16,-11-2-7-16,11-6-5 15,-9-4-1-15,3-1-1 16,-2-6-16-16,-6-5-37 16,3-5-56-16,2-5-66 15,-2 0-19-15</inkml:trace>
  <inkml:trace contextRef="#ctx0" brushRef="#br0" timeOffset="273577.1512">22570 8685 391 0,'-30'-2'82'16,"8"2"-27"-16,-22 0 11 15,-10 23-49-15,-23 16-3 16,-5 10 3-16,-13 4 2 15,8 9-7-15,2-4-3 16,6-2-5-16,22-8-3 16,11-6-1-16,27-11 0 15,19-14-6-15,0-2-17 16,13-15-52-16,63 0-23 16,9-8-27-16,8-22-46 15</inkml:trace>
  <inkml:trace contextRef="#ctx0" brushRef="#br0" timeOffset="273824.7966">22859 8708 280 0,'0'-2'188'15,"-6"2"-146"-15,6 0 10 16,0 0-14-16,0 16-15 15,0 21 14-15,0 11-14 16,-5 10 5-16,-17 0-13 16,-3-2-5-16,4 2-8 0,-12-9-2 15,19-7 0 1,3-10-18-16,11-10-45 0,0-10-86 16,0-12-77-16</inkml:trace>
  <inkml:trace contextRef="#ctx0" brushRef="#br0" timeOffset="274010.8561">22755 8950 464 0,'0'-4'150'0,"0"4"-102"16,0 0 22-16,25 0-29 15,29 0-18-15,25 0-18 16,-3 0-5-16,4 0-2 0,-1-5-34 15,5-6-46-15,-5-4-69 16,-13-8-82-16</inkml:trace>
  <inkml:trace contextRef="#ctx0" brushRef="#br0" timeOffset="274199.1088">23606 8666 295 0,'-47'38'242'0,"9"14"-226"16,19 8 39-16,0-2-2 0,5 5-34 16,6-6-16-16,8-5-3 15,0-12-2-15,0-8-23 16,0-12-54-16,0-18-77 16,14-2-169-16</inkml:trace>
  <inkml:trace contextRef="#ctx0" brushRef="#br0" timeOffset="274438.9135">23914 8502 299 0,'0'0'331'0,"0"10"-330"15,38 29 12 1,8 11 23-16,-13 18 6 0,-6 8-20 15,-27 14-6-15,-8 13 2 16,-63 5-7-16,-32-1-7 16,10-13-4-16,14-19-8 15,27-33-30-15,25-32-63 16,27-10-90-16,0-62-250 16</inkml:trace>
  <inkml:trace contextRef="#ctx0" brushRef="#br0" timeOffset="274905.3593">24647 8309 261 0,'-13'3'100'0,"2"2"-86"15,3-3 5-15,8-2 10 16,0 0-8-16,0 0 18 0,0 0 26 15,13 0 18-15,39-10-28 16,0-3-7-16,2 4-3 16,-7 3-8-16,-23 6-11 15,-16 0-15-15,-8 2-6 16,0 35 0-16,-8 19 2 16,-44 7-4-16,6-7-3 15,19-12 1-15,27-11-2 16,0-14 1-16,46-13-7 15,47-6-11-15,24 0-19 16,17-19-26-16,-12 1-23 0,-29 9-73 16,-55 4-86-1</inkml:trace>
  <inkml:trace contextRef="#ctx0" brushRef="#br0" timeOffset="275347.0992">21667 9973 169 0,'-8'-6'109'16,"2"-3"-10"-16,6-3-11 15,0-4-15-15,0-1-2 16,52-5-19-16,66-6-1 15,61 1-3-15,61-1 8 16,69 1-5-16,26 6-6 16,19 8-13-16,-35 7-14 0,-35 6-4 15,-60 0-11 1,-47 8-3-16,-35 12-5 0,-39 2-27 16,-29 3-44-16,-33 5-69 15,-30 6-79-15,-11-1-167 16</inkml:trace>
  <inkml:trace contextRef="#ctx0" brushRef="#br0" timeOffset="275999.1264">23339 10330 303 0,'0'-3'66'0,"0"3"-12"0,0-2 21 16,0 0-20-16,0-2-8 16,0 3-1-16,-14-5 1 15,-8-4-8-15,-11 0-9 16,-18 1-9-16,-20 2-3 15,-8 4-1-15,-6 3-7 16,-13 0-7-16,13 22-2 16,-2 15 1-16,-3 9 0 15,25 10 0-15,24 0 1 16,27-7 0-16,14-8-3 16,3-13 2-16,62-15-1 15,14-13 1-15,11 0 1 16,9-23 0-16,4-14 1 0,-16-6 0 15,6 3 4-15,-22 14 9 16,-25 6 2-16,-16 12-9 16,-21 8-6-16,-9 8 0 15,0 38 1-15,0 24 13 16,0 14-8-16,-20 6-1 16,-20-6-5-16,-12-3-2 15,8-16-2-15,9-9 0 16,16-11-1-16,19-15-23 15,0-16-87-15,27-14-170 16</inkml:trace>
  <inkml:trace contextRef="#ctx0" brushRef="#br0" timeOffset="277131.0143">24996 9795 399 0,'-19'0'142'0,"19"0"-118"15,0 0 34-15,57 0 10 16,31 0-14-16,21 0-11 16,11 0-1-16,-3 0-6 15,-5-4-14-15,-28-6-13 16,-18-2-9-16,-14 2-2 15,-12-5-26-15,-1 0-72 16,-26-6-131-16</inkml:trace>
  <inkml:trace contextRef="#ctx0" brushRef="#br0" timeOffset="277730.9202">27085 8362 453 0,'0'-6'26'15,"0"4"35"-15,-14 2-7 16,-24 0-28-16,-8 2-2 15,-31 34-18-15,-21 16 7 16,11 16-4-16,2 11 6 16,15 12 7-16,15 5-10 15,22 4-3-15,22-5 6 16,11-12-9-16,0-8-6 16,33-17 0-16,24-15-1 0,3-17-21 15,6-15-61 1,-9-11-81-16,-16-4-106 0</inkml:trace>
  <inkml:trace contextRef="#ctx0" brushRef="#br0" timeOffset="277971.0633">27150 8726 257 0,'-11'0'260'0,"11"0"-254"16,0 11 56-16,11 16-5 16,36-4-21-16,-1 6-13 15,0-2-1-15,-5 2-2 0,-3-1-8 16,-5-1-8-16,-6-3-4 16,-2-1-8-16,0-9-35 15,-4 0-86-15,12-14-82 16</inkml:trace>
  <inkml:trace contextRef="#ctx0" brushRef="#br0" timeOffset="278173.1089">27878 8701 139 0,'-57'11'374'0,"-11"20"-343"15,-3 20 38-15,6 5-19 0,-9 10-20 16,3 12-14-16,-5 8-6 15,2 6-3-15,14-6-2 16,14-17-5-16,27-15-2 16,19-21-32-16,0-9-64 15,46-21-55-15,33-3-87 16</inkml:trace>
  <inkml:trace contextRef="#ctx0" brushRef="#br0" timeOffset="278399.0441">27859 9040 530 0,'-19'9'66'16,"19"4"-57"-16,0-2 32 0,52-6-11 16,32-5-6-16,28 0-6 15,0-5-3-15,-14-12-7 16,-5 1-8-16,-30 1-3 15,-3-2-18-15,-6-10-47 16,-10 5-50-16,-11 4-25 16,-25 7-62-16</inkml:trace>
  <inkml:trace contextRef="#ctx0" brushRef="#br0" timeOffset="278707.0069">28598 8799 298 0,'0'-9'252'15,"0"-3"-201"-15,0-1 11 16,47-1-14-16,4 0 0 16,4 6-7-16,-3 5-2 15,-25 3-15-15,-8 0-9 16,-14 0-8-16,-5 33-6 16,-19 13 0-16,-46 14-1 15,-14 2 0-15,13 3 0 16,20-8-2-16,27-13 1 15,19-6-2-15,0-15 1 16,14-1-1-16,37-14 2 16,9-3 1-16,17-5-1 15,2 0-2-15,0-7-5 0,0-14-18 16,-8-2-23-16,-6-7-39 16,-10-3-60-16,-22-2-66 15</inkml:trace>
  <inkml:trace contextRef="#ctx0" brushRef="#br0" timeOffset="278930.9542">29378 8456 537 0,'0'0'104'0,"27"0"-78"0,14 12 15 16,22 15-3-1,-14 10-12-15,3 13 5 0,-20 18 5 16,-32 18-4-16,0 8-16 15,-40 7-5-15,-50 0-9 16,-9-5-2-16,7-17 0 16,32-21-15-16,22-32-47 15,32-26-35-15,6-2-54 16,44-50-150-16</inkml:trace>
  <inkml:trace contextRef="#ctx0" brushRef="#br0" timeOffset="279298.9758">30133 8277 349 0,'38'-11'97'16,"14"4"-13"-16,-11 2-1 16,0 3-21-16,-16 2-6 15,-12 0-21-15,-13 2-24 16,0 32 4-16,-22 19-1 16,-49 14-10-16,-5 2-1 0,30-11-2 15,32-18-1-15,14-22-1 16,19-14 1-16,74-4 0 15,19-15 1-15,10-11-1 16,-15 5-4-16,-23 7-13 16,-37 10-13-16,-15 4-50 15,-32 4-100-15,-41 26-206 16</inkml:trace>
  <inkml:trace contextRef="#ctx0" brushRef="#br0" timeOffset="279749.0435">26976 9967 99 0,'-19'0'128'16,"5"0"-8"-16,6 0-17 15,8 0-11-15,0-6-14 16,60-12-23-16,57-4 6 16,55-7-1-16,49 0-6 15,54-3 1-15,41 0-14 16,-2 9-13-16,-33 7-12 16,-30 7-12-16,-63 5-4 15,-30 1-3-15,-33 3-17 16,-35 0-40-16,-38 0-54 15,-44 0-74-15,-8 3-102 16</inkml:trace>
  <inkml:trace contextRef="#ctx0" brushRef="#br0" timeOffset="280266.9127">28096 10234 559 0,'-27'0'93'0,"22"0"-87"0,-9 1 18 15,-19 29 2-15,-8 12-15 16,-10 14-7-16,-1 2-1 16,6 3 0-16,21-7-2 15,25-15-1-15,0-16 0 16,76-21 1-16,22-2 7 16,14-11 4-16,-5-21-7 15,-4-1-4-15,-10-1-1 16,-14-7-16-16,-27 2-40 15,-14-3-55-15,-19-1-22 16,-11-1-50-16,-2 4 78 16,7 3 105-16,-13 16 84 15,0 9 47-15,0 12 9 0,0 0-48 16,0 48-12-16,-32 32 1 16,-28 25-31-16,-25 17-15 15,-13 2-5-15,0-1-14 16,5-9-13-16,36-19-3 15,24-16-2-15,33-21-37 16,0-44-119-16,33-17-294 16</inkml:trace>
  <inkml:trace contextRef="#ctx0" brushRef="#br0" timeOffset="280858.8172">30231 9647 551 0,'0'-13'48'15,"47"4"-8"-15,32-2-7 16,5 5-11-16,1-2-3 16,-6 2-1-16,-19 4-10 15,-14 2-8-15,-8-3-2 16,-5 3-59-16,-27-3-188 15</inkml:trace>
  <inkml:trace contextRef="#ctx0" brushRef="#br0" timeOffset="281039.1688">30324 9980 653 0,'-3'9'95'0,"3"15"-73"15,49-6 4-15,36-7-21 16,24-11-5-16,11 0-9 16,-16-11-51-16,-6-17-53 15,-25-15-122-15</inkml:trace>
  <inkml:trace contextRef="#ctx0" brushRef="#br0" timeOffset="281241.1394">31543 9197 726 0,'-55'92'54'16,"25"54"-22"-16,9 39 37 16,-12 16-25-16,-19 7-15 15,-13-6-24-15,-9-19-5 16,22-34-1-16,39-36-66 15,7-54-182-15</inkml:trace>
  <inkml:trace contextRef="#ctx0" brushRef="#br0" timeOffset="320744.6769">22551 1041 256 0,'0'0'61'16,"8"0"-25"-16,5-2 60 16,-2-8-43-16,-3 3-1 15,-8-1 10-15,0-2-11 16,0 2 1-16,0 4-5 15,0 1-8-15,0 1-11 16,-21 2-5-16,-37 0-7 0,-29 27-13 16,-30 34-3-1,5 23 0-15,22 16 0 0,36 1-1 16,43-9-2-16,11-19-3 16,19-17-13-16,60-25-14 15,24-18-7-15,17-13-10 16,9 0-37-16,-15-13-75 15,-29-1-103-15</inkml:trace>
  <inkml:trace contextRef="#ctx0" brushRef="#br0" timeOffset="321074.5631">22932 1603 147 0,'47'-26'287'16,"18"-4"-278"-16,20-16 65 15,-1-9-18-15,-10-2-20 16,-22 4-1-16,-14 5-2 16,-30 12-3-16,-8 15-9 15,0 5-2-15,0 9 3 16,-46 7-3-16,-14 2-10 15,-20 38-9-15,-4 12 2 16,-1 7-2-16,25 3 0 16,14-4 0-16,27-15-3 0,11-9-12 15,8-11-7-15,0-11-24 16,46-10-43-16,22-2-43 16,9 0-98-16</inkml:trace>
  <inkml:trace contextRef="#ctx0" brushRef="#br0" timeOffset="321344.4663">23483 1433 255 0,'-22'21'78'0,"11"-2"1"16,3-3-3-16,8-9-47 16,0-7-4-16,8-7 19 15,58-39-5-15,18-14-3 0,20 2-12 16,8 2 6-1,-14 19 9-15,-19 20-10 0,-33 12-11 16,-8 5-8-16,-24 5 1 16,-8 28 0-16,-6 11-2 15,0 2-5-15,0-1-4 16,0-5-14-16,0-9-30 16,0-12-23-16,0-16-32 15,8-3-36-15,38-17-61 16</inkml:trace>
  <inkml:trace contextRef="#ctx0" brushRef="#br0" timeOffset="321568.5226">24636 829 446 0,'0'16'16'16,"0"18"33"-16,0 9 11 15,0 10-27-15,0 1-18 16,0 4-3-16,0 7 0 16,0-7-10-16,-8-2-2 15,3 0-6-15,-14-5-19 16,19-5-54-16,-28 0-30 16,9-21-100-16</inkml:trace>
  <inkml:trace contextRef="#ctx0" brushRef="#br0" timeOffset="321764.8101">24413 1231 69 0,'38'-9'419'16,"3"3"-407"-16,38 0 84 15,11-5-51-15,8-2-24 16,-11-3-11-16,-10 8-10 15,-4-6-11-15,-7 14-73 0,-9 0-83 16,-16 4-182 0</inkml:trace>
  <inkml:trace contextRef="#ctx0" brushRef="#br0" timeOffset="322130.7542">25198 1295 389 0,'27'0'95'16,"20"-3"-86"-16,18-23 57 15,6-9-20-15,0-5-18 0,-17 1 0 16,-7 5 5-16,-14 10 0 15,-28 10 2-15,-5 9-5 16,0 0-1-16,0 0-4 16,-38 5-8-16,-30 0-12 15,-14 10-2-15,0 14-3 16,11 10 0-16,11 0 0 16,17 7 0-16,10-1 0 15,14 2-2-15,19-5-3 16,0-3-18-16,38-10-31 15,41-5-33-15,19-4-48 16,-5-11-73-16</inkml:trace>
  <inkml:trace contextRef="#ctx0" brushRef="#br0" timeOffset="322364.4034">25689 1290 241 0,'0'0'229'0,"-6"0"-190"16,1 0 25-16,5 12-8 15,0 3-28-15,0-10-2 16,19-5 4-16,27-2 3 16,6-38-5-16,33-16 6 15,-6-1-9-15,0 11-10 16,-14 8-8-16,-13 19 0 16,-19 9-5-16,0 10-2 15,-6 0-1-15,-3 0-7 16,9 11-54-16,8 18-60 0,-16-5-90 15</inkml:trace>
  <inkml:trace contextRef="#ctx0" brushRef="#br0" timeOffset="322858.2318">26842 914 587 0,'-30'6'76'16,"30"1"-75"-16,0-2 1 15,0-5-2-15,0 3-28 16,0-3-99-16,19 0-117 15</inkml:trace>
  <inkml:trace contextRef="#ctx0" brushRef="#br0" timeOffset="323030.5753">26763 1238 728 0,'-30'0'95'16,"30"6"-95"-16,0-5-8 16,6-1-46-16,21-7-148 15</inkml:trace>
  <inkml:trace contextRef="#ctx0" brushRef="#br0" timeOffset="323578.2028">28195 482 156 0,'-9'0'412'0,"-37"0"-386"0,-6 35 10 16,-32 29 19-1,-14 22-9-15,5 8-13 0,22 5-17 16,6-2 7-16,32-10-4 16,19-15-10-16,14-14-9 15,6-17-1-15,54-11-20 16,19-9-23-16,0-13-23 16,11 0-63-16,-30-5-66 15</inkml:trace>
  <inkml:trace contextRef="#ctx0" brushRef="#br0" timeOffset="323877.8054">28383 883 253 0,'-6'-5'217'15,"6"5"-194"-15,0 0 49 16,33 0-4-16,27 0-23 16,3-7-12-16,10-2-11 15,-7 4-2-15,-14 4-16 16,-6-1-4-16,-13 2-1 0,-9 0-55 15,3 0-116-15,1 0-106 16</inkml:trace>
  <inkml:trace contextRef="#ctx0" brushRef="#br0" timeOffset="324088.3367">29223 619 81 0,'0'22'458'0,"-22"19"-447"16,11 18 56-16,-16 9-12 0,-1 1-34 15,-10-4-21-15,11-7 0 16,2 0 0-16,1-6-13 16,24-1-42-16,0-3-84 15,0-1-155-15</inkml:trace>
  <inkml:trace contextRef="#ctx0" brushRef="#br0" timeOffset="324260.2988">29386 1282 546 0,'-33'0'84'16,"1"18"-21"-16,4 24-2 15,-15 5-34-15,2-3-19 0,8-4-8 16,0-15-5-16,25-7-28 15,8-9-65-15,0-9-76 16,3-1-132-16</inkml:trace>
  <inkml:trace contextRef="#ctx0" brushRef="#br0" timeOffset="324644.3365">29833 872 368 0,'-16'6'21'0,"5"-1"8"16,11-5 15-16,0 0-14 16,0 0 21-16,27-11 0 15,11-5 10-15,9 0-8 16,-14 5-6-16,-3 8-2 15,-17 3-3-15,1 0-10 16,-14 1-15-16,0 34-4 16,-6 17-5-16,-45 16-4 15,-29 4-3-15,26-5-1 16,16-13-1-16,32-16 0 16,6-19-4-16,58-19-5 15,34 0 2-15,6-1 5 16,9-20 0-16,-23 4-3 0,-18 2-6 15,-6 4-24-15,-3 3-33 16,3-7-80-16,-35 0-170 16</inkml:trace>
  <inkml:trace contextRef="#ctx0" brushRef="#br0" timeOffset="324830.2326">30689 590 379 0,'0'51'289'0,"-5"31"-279"16,-9 24 66-16,-24 14-20 0,-16 11-15 15,-31 13-15-15,-13-7-12 16,0-17-14-16,13-36-2 16,34-56-67-16,31-40-225 15</inkml:trace>
  <inkml:trace contextRef="#ctx0" brushRef="#br0" timeOffset="330700.033">23745 2559 354 0,'13'-3'57'0,"-2"-1"-52"15,3 0-3-15,0 2 1 16,-14 2-2-16,0 0 3 15,0-1 9-15,0 1 25 16,0 0-1-16,0 0 8 16,0 0 2-16,0 0-13 15,0 0-7-15,0 0-1 0,0 0-7 16,0 0-4-16,0 0-1 16,0 0-2-16,0-4-1 15,0 4 4-15,0 0 3 16,-20 0 0-16,-12 0-2 15,-20 0-15-15,-8 0 0 16,-5 7 3-16,-1 14-3 16,-13 13 0-16,14 4-1 15,-1 5 0-15,6 9 0 16,14 1 0-16,16 1-1 16,16-1 0-16,14-8-1 15,0-10 1-15,11-11 0 16,41-12 0-16,13-8 1 15,17-4 0-15,16-11 4 16,6-23-1-16,2-11-1 0,-16 0 1 16,-24 3-3-16,-25 7 1 15,-22 9 0-15,-14 15 0 16,-5 11 0-16,0 0 5 16,-27 5-6-16,-39 25-3 15,1 7 0-15,13 5 2 16,28-7-1-16,10-2 1 15,14-4-3-15,0-7 3 16,14-5 0-16,29-1 1 16,17-5-1-16,0-5 1 15,6-6 0-15,-1 0-10 16,-8 0-28-16,12-3-45 0,-4-11-105 16,-19-2-266-16</inkml:trace>
  <inkml:trace contextRef="#ctx0" brushRef="#br0" timeOffset="331022.4307">24538 2539 438 0,'0'6'16'16,"0"-3"32"-16,0 5 4 16,30 2 11-16,25-7-13 15,2 4-10-15,3-5-11 16,5 1-12-16,-7-3-14 15,-17 0-3-15,-3 0-4 16,-16 0-36-16,10 0-154 16,-13 0-267-16</inkml:trace>
  <inkml:trace contextRef="#ctx0" brushRef="#br0" timeOffset="331224.0598">24876 2775 488 0,'0'9'188'15,"0"4"-186"-15,14 0 56 16,27-9-33-16,16-4-22 16,-2 0-2-16,21-23-1 15,17-13-47-15,10-12-120 16,-15 2-346-16</inkml:trace>
  <inkml:trace contextRef="#ctx0" brushRef="#br0" timeOffset="334780.6249">25902 2286 225 0,'-14'0'84'16,"6"3"-66"-16,-11 4 15 0,0-1 7 15,-9 2-1 1,15-3 1-16,2-3 1 0,-3 0-11 16,14-2 4-16,0 0-10 15,0 0-9-15,0 0 0 16,0 0-3-16,0 0 7 16,0 0 6-16,0 0 2 15,0 0-1-15,38-7 6 16,22-4 0-16,-13 1-3 15,-9 3-1-15,-5 7-5 16,-20 0-12-16,-2 0-6 16,-3 0-3-16,-8 0 0 15,0 9-1-15,0 13 1 16,0 1 0-16,0-7-1 0,0-5-1 16,0-8-1-16,0-3-1 15,14 0 0-15,32 3 2 16,6 1 0-16,0 4 2 15,-11 11 3-15,-28 10 5 16,-13 15 11-16,0 20-2 16,-68 5-4-16,-22 0-5 15,-8-7-5-15,14-15-5 16,15-13 0-16,26-15 0 16,10-11-2-16,11-4 0 15,3-4-2-15,19 0 0 16,0 0-1-16,0 0-3 15,0-2-1-15,0-8 3 0,0-3 2 16,0 1 3-16,8 8 1 16,-8 1 0-16,0 0 1 15,0 3-1-15,0 0 0 16,0 0-1-16,0 0 1 16,0 0 0-16,0 0 0 15,0 0 0-15,0 0 0 16,0 0-2-16,0 0 0 15,0 0-5-15,6 0-4 16,-1-4-21-16,-2-7-36 16,8-1-92-16,-3-9-124 15</inkml:trace>
  <inkml:trace contextRef="#ctx0" brushRef="#br0" timeOffset="336564.1524">25487 2267 96 0,'-8'0'85'16,"-3"0"-62"-16,11 0 18 15,0 0-3-15,0 0-11 16,0 0 0-16,0 0 9 16,0 0-10-16,0 0 0 15,0-4-1-15,0-2 13 16,0 0-13-16,11-2-5 15,-3-4-7-15,19 1 3 16,-8 0-3-16,14-4 7 16,0 2-2-16,0-2 0 15,10 0-3-15,-2 0 1 16,0-2 1-16,3 0-2 0,10-1 3 16,-16 3 4-16,1 3 3 15,-12 1-5-15,0 3-2 16,3 5-5-16,-3-2-4 15,1 3-3-15,-9-1-2 16,0 1 2-16,0 2-3 16,-6 0 3-16,-4 0-3 15,10 0-1-15,0 0 0 16,-11 0 0-16,3 11 1 16,8-1-1-16,-11 3 1 15,0 2 0-15,3 1 0 0,-11 0 1 16,0 7 1-16,0-5 4 15,0 8 2-15,0-1-7 16,-27-1 1-16,-11-1-1 16,5 0-2-16,-13-3 1 15,2-4-3-15,3 1 1 16,-5-4 0-16,0 0-1 16,13-5-1-16,3-1 1 15,3-2 0-15,-1-2 0 16,9-3 1-16,6 0-2 15,-1 0 2-15,3 0-2 16,11 0 2-16,0 0-2 16,0 0 1-16,0 0 0 15,0 0 0-15,0 0 0 0,0 0 0 16,0 0 1-16,0 0 0 16,0 0 1-16,0-3-2 15,5-4 1-15,15-2-1 16,7 5 2-16,6-2-2 15,-1-1 2-15,15 2-2 16,4 2 1-16,1-2 0 16,-11 5 2-16,-11 0-1 15,-3 0-1-15,1 8 0 16,-9 12 1-16,0 8 1 16,-6 8-1-16,-13 13 1 15,0 4 2-15,-19 10-1 16,-41 2 2-16,-30 4 0 15,-10 3 0-15,-18-5-1 16,1-12-5-16,5-12 0 0,28-25 0 16,18-14-1-16,20-4-7 15,32-26-27-15,14-24-68 16,93-17-72-16,52-16-183 16</inkml:trace>
  <inkml:trace contextRef="#ctx0" brushRef="#br0" timeOffset="337185.8976">26529 2879 573 0,'0'0'52'16,"0"14"-6"-16,-25 23 39 15,-35 13-28-15,-19 3-36 16,5-3-16-16,9-12-5 16,21-14-4-16,23-14-14 15,21-10-40-15,8-14-10 16,71-25-74-16,44-13-97 16</inkml:trace>
  <inkml:trace contextRef="#ctx0" brushRef="#br0" timeOffset="337720.3937">27328 2238 318 0,'-6'-2'130'0,"1"2"-115"16,5 0 39-16,0 0 4 16,0 0-18-16,0 0-7 15,-3 0-1-15,-3 19-6 16,-7 22 10-16,-12 17-13 0,-2 13 1 16,-11 10-7-16,-8 10-5 15,-9 0-3-15,3-2-4 16,0-17-5-16,20-21 0 15,18-25-2-15,14-26-1 16,0 0-1-16,46-40 3 16,47-25 1-16,19-17 0 15,5 0-1-15,-13 6 1 16,-17 17 2-16,-3 12 1 16,-24 20 4-16,-21 16 4 15,-1 11 11-15,-11 0-10 16,-13 23-6-16,-14 23 2 15,0 22-1-15,-33 15 2 0,-60 11 2 16,-24-2-1-16,-3-7-5 16,3-22-4-16,19-21-1 15,32-23 0-15,28-19-5 16,19 0-12-16,16-12-30 16,3-26-35-16,8-1-28 15,63-4-76-15,17-5-134 16</inkml:trace>
  <inkml:trace contextRef="#ctx0" brushRef="#br0" timeOffset="338042.2983">28214 2387 518 0,'0'0'91'15,"0"0"-85"-15,52 0 37 16,18 0 3-16,4 0-19 0,-3-4-1 15,-25 3-16 1,-5 1-9-16,-16 0-1 0,-12 0-13 16,-13 0-39-16,0 9-144 15,0 11-238-15</inkml:trace>
  <inkml:trace contextRef="#ctx0" brushRef="#br0" timeOffset="338282.1532">28293 2699 510 0,'0'11'63'15,"24"-1"-4"-15,14-2 4 16,3-2-34-16,11-4-19 15,3-2 0-15,-12 0-9 16,4 0-1-16,-15 0-6 16,-18 0-39-16,5 0-162 15</inkml:trace>
  <inkml:trace contextRef="#ctx0" brushRef="#br0" timeOffset="339370.4133">29214 2339 288 0,'0'0'77'0,"0"0"-35"0,22-3 9 16,35-16 7-16,12-2-4 16,12 0 3-16,-2-1-8 15,6 1-9-15,2-2 5 16,-13 10-12-16,-11 3-9 16,-31 5-1-16,-18 5-9 15,-14 0-4-15,8 0-4 16,-8 5-4-16,0 32 1 15,0 18 9-15,-35 20-5 16,-36 12-5-16,-14 4-1 16,12-2-1-16,15-12 1 15,37-18-1-15,21-13-2 0,0-20 2 16,65-11 0-16,33-11 0 16,22-4 0-16,6 0 0 15,-4-19 0-15,-34 1-5 16,-18 5-35-16,-12-2-112 15,-31-5-268-15</inkml:trace>
  <inkml:trace contextRef="#ctx0" brushRef="#br0" timeOffset="347270.1819">24721 4082 74 0,'5'-3'333'0,"-5"-2"-315"16,6-2 35-16,2 0 12 15,0-1-29-15,3 7-2 0,-11-4 5 16,0 5 2-16,0 0-5 16,0 0-2-16,0 0-2 15,0 0-12-15,0 0-6 16,0 0 1-16,-14 0-3 15,-43 0-5-15,-27 28-7 16,-17 15-4-16,-16 14 3 16,18 6-2-16,15 0 1 15,37-2-1-15,34-9 1 16,13-5-1-16,27-8-1 16,58-6 4-16,13-10 1 15,8-9-1-15,-2-7 2 16,-12-5-2-16,-15 2 0 0,-17-4 0 15,-19 0-8 1,-11 0-66-16,2-7-72 0,-4-16-171 16</inkml:trace>
  <inkml:trace contextRef="#ctx0" brushRef="#br0" timeOffset="347779.9369">25152 3871 345 0,'0'0'48'15,"0"0"-20"-15,0 0 14 16,0 0-22-16,0 0 1 16,0-2 24-16,0 1 16 15,8 1-10-15,19-6-11 0,-2 4-10 16,7-3 1-1,-4-3-12-15,4 3-1 0,-13-1 1 16,1 5-7-16,-15 1-8 16,-5 0 0-16,0 0-2 15,0 1 0-15,0 23 1 16,0 2 2-16,0 3-4 16,0-5-1-16,0-4-1 15,0-6 0-15,0 1-1 16,14-3 2-16,27-1-1 15,-9-1 1-15,1-4-2 16,0-4-13-16,-9-2-36 16,23 0-84-16,-1 0-135 15</inkml:trace>
  <inkml:trace contextRef="#ctx0" brushRef="#br0" timeOffset="348192.1148">26131 4074 391 0,'0'0'69'15,"0"0"-54"-15,5 0 35 16,28 0 24-16,24 0-27 15,3 0 0-15,-8-3-8 16,0-4-22-16,-12 1-14 16,-20 6-3-16,-12 0-3 0,-3 0-13 15,-5 0-38 1,0 0-87-16,0 22-9 0,0 8-79 16</inkml:trace>
  <inkml:trace contextRef="#ctx0" brushRef="#br0" timeOffset="348394.5386">26286 4378 491 0,'27'3'48'16,"11"-1"36"-1,28-2-27-15,-6 0-54 0,-8 0-3 16,-1-10-60-16,-29-9-188 16</inkml:trace>
  <inkml:trace contextRef="#ctx0" brushRef="#br0" timeOffset="353771.9458">27663 3755 30 0,'0'0'138'15,"0"0"-90"-15,0 0 41 16,0 0-24-16,5 0-23 16,-5 0 2-16,0 0 4 15,0 0-4-15,0 0-2 16,0 0-5-16,0 0-8 16,0-2-3-16,0-6 1 15,-5 1-8-15,-9 0-10 16,-5-2 5-16,0 8-2 15,-3-2-1-15,-8 3-4 16,-5 0-6-16,-17 18-1 16,-8 14-1-16,-3 6 0 0,17 3 0 15,5 4 0 1,14 0-1-16,8-1 1 0,19-7-1 16,0-9 0-16,0-7 1 15,22-9-1-15,29-12 2 16,9 0 0-16,11-27 1 15,14-12 1-15,-1-11-1 16,4 6 0-16,-9 2 0 16,-22 9 1-16,-11 11-1 15,-18 7 0-15,-18 6 1 16,-1 5-1-16,-9 2 0 16,0 2 0-16,0 0 1 0,0 0 0 15,0 0 3 1,0 0-3-16,0 0-1 15,0 15 0-15,-14 25 2 0,-19 13 0 16,1 6-3-16,-1 9 1 16,0 0-1-16,-8 2 1 15,3 2 2-15,5-5 0 16,6-7 1-16,2-11-4 16,12-11 0-16,5-13 0 15,8-14-1-15,0-6-5 16,0-5-12-16,0 0-18 15,0 0-22-15,0 2-31 16,0-2-22-16,0 0-21 16,2 0-163-16</inkml:trace>
  <inkml:trace contextRef="#ctx0" brushRef="#br0" timeOffset="354124.2102">28475 3865 391 0,'0'0'50'0,"0"0"7"0,-13 0-3 15,5 10-27 1,2 7-6-16,-7 6 8 0,2 6-12 16,-8 5 0-16,5 4 0 15,-8 4-7-15,3 0-6 16,-6 6 2-16,4-4-2 16,10-3-2-16,-8-2-2 15,16-11-2-15,3-8-5 16,0-7-23-16,0-9-49 15,0-4-64-15,0 0-42 16</inkml:trace>
  <inkml:trace contextRef="#ctx0" brushRef="#br0" timeOffset="354380.2376">28246 4143 289 0,'0'0'70'0,"0"-4"-45"16,14-1 23-16,30 1 5 15,10-3-7-15,-2-1 3 16,-8 1-8-16,-3 1-12 16,-3 2-9-16,-11-2-13 15,6 2-6-15,-14-4-1 16,8 2-1-16,-8-3-9 15,0 0-47-15,0-1-79 0,3 8-51 16</inkml:trace>
  <inkml:trace contextRef="#ctx0" brushRef="#br0" timeOffset="354724.107">29045 3764 302 0,'0'0'125'0,"0"0"-117"15,0 0 22-15,0 14-11 0,0 6-15 16,-24 6-3-16,-12 10 0 16,-15 9 1-16,4 4 2 15,1-4 2-15,8-8 7 16,24-9-5-16,9-13-6 15,5-14-2-15,13-1 5 16,44 0 19-16,23-1 14 16,7-18-12-16,3 2-6 15,-6 1-10-15,-18 0 3 16,-12 0-11-16,-7 5-2 16,-17-4-3-16,-9-3-16 15,4 4-68-15,-3 0-64 16,8 3-93-16</inkml:trace>
  <inkml:trace contextRef="#ctx0" brushRef="#br0" timeOffset="355001.9662">29765 3591 265 0,'-13'0'192'16,"2"0"-191"-16,11 0 30 15,-9 18-2-15,-10 10-9 16,0 8 11-16,-8 13 8 16,-6 12-5-16,-13 11-4 0,-11 10-1 15,-3-1-1-15,-6 1-5 16,6-2-10-16,3-13-11 16,11-14-2-16,21-14-3 15,17-17-10-15,2-12-17 16,6-10-28-16,0 0-44 15,6 0-46-15,46-7-67 16</inkml:trace>
  <inkml:trace contextRef="#ctx0" brushRef="#br0" timeOffset="355392.1153">29705 3994 261 0,'0'0'81'0,"3"0"-52"16,49 0 43-16,5 0-19 16,3-10-14-16,0-3 6 15,-8 5-19-15,-14 4-19 16,-16-1-7-16,-9 5-1 15,-7 0-13-15,-6 0-35 16,0 0-74-16,0 15-124 16</inkml:trace>
  <inkml:trace contextRef="#ctx0" brushRef="#br0" timeOffset="355586.2171">29787 4239 280 0,'0'0'241'16,"0"0"-236"-16,0 0 38 16,46 0 2-16,6 0-22 15,-6-13-13-15,4 4-9 16,-18 0-1-16,-4-3-18 16,4 8-40-16,1-3-110 15,8-4-236-15</inkml:trace>
  <inkml:trace contextRef="#ctx0" brushRef="#br0" timeOffset="355961.809">30600 3718 241 0,'-9'0'109'15,"9"0"-87"-15,0 0 26 16,0 0-20-16,0 0-9 16,-5 13 15-16,-3 11 17 15,-6 6-16-15,-2 9-1 16,-6 12-2-16,-16 9-1 0,-3 5-1 15,-6 9-10-15,-4-3-7 16,7-3-1-16,-2-5-9 16,18-14-3-16,15-13-1 15,7-16-7-15,6-12-9 16,0-8-9-16,6-8-22 16,40-26-57-16,20-2-52 15,-1-3-134-15</inkml:trace>
  <inkml:trace contextRef="#ctx0" brushRef="#br0" timeOffset="371045.8426">30788 3884 80 0,'0'0'173'0,"0"0"-127"15,0 0-29-15,8 0 0 16,3 0-2-16,-3 0 1 16,11 0 1-16,-19 0-2 15,0 0 11-15,0 0-10 0,0 0 3 16,0 0 14-16,0 0-8 15,0 0-10-15,0 0 0 16,0 0-3-16,0 0-1 16,0 0-2-16,0 0 0 15,0 0-1-15,0 0 7 16,0 0 3-16,0 0 5 16,14-13-5-16,32-9-5 15,25-5-1-15,8-5 3 16,0 3-6-16,0 4 3 15,-13 4 5-15,-15 9-1 16,-23 4-1-16,-17 8-2 0,-11 0-7 16,0 23 3-16,-6 23 5 15,-54 16-10-15,-24 9 0 16,4-9-4-16,29-18 1 16,23-18 0-16,28-17-2 15,0-9 0-15,41 0 1 16,30 0 2-16,-19 0 2 15,-11 6 3-15,-41 38 4 16,-55 26 3-16,-100 16-4 16,-47 7-10-16,3-19 0 15,57-32-52-15,63-42-176 16</inkml:trace>
  <inkml:trace contextRef="#ctx0" brushRef="#br0" timeOffset="372829.7648">26940 5139 345 0,'0'-7'33'15,"0"4"36"-15,0-1 8 16,0 2-27-16,0 0-5 16,0-1-6-16,0 3-4 15,0-2-4-15,0 0-4 16,-5 2-9-16,-14-5-7 16,-19 5 3-16,-36 0-10 15,-19 36-4-15,-24 23 0 16,-14 16 0-16,14 3 0 15,30-4 0-15,35-13 0 16,52-11-1-16,0-10 1 16,65-12 0-16,28-13-3 0,19-9-2 15,5-6 0-15,-11 0-3 16,-21 0-25-16,-14 0-56 16,-38 0-80-16,-14-6-143 15</inkml:trace>
  <inkml:trace contextRef="#ctx0" brushRef="#br0" timeOffset="373205.6599">27368 5267 359 0,'0'0'94'0,"0"0"-72"15,0 0 36-15,14 0-4 16,19 0-11-16,5 0-21 0,-5 0-11 16,5 0-5-16,-5-6-3 15,-1 3-3-15,1-2-2 16,-11 5-22-16,2 0-68 16,-10 0-65-16,-14 7-75 15</inkml:trace>
  <inkml:trace contextRef="#ctx0" brushRef="#br0" timeOffset="373407.9119">27407 5524 490 0,'0'0'27'15,"0"0"4"-15,21 3 41 16,23-2-38-16,-3-1-14 15,5 0-13-15,-8 0-7 16,1 0-2-16,2-1-46 16,-9-13-93-16,1 5-223 15</inkml:trace>
  <inkml:trace contextRef="#ctx0" brushRef="#br0" timeOffset="373850.1081">28167 5344 201 0,'-27'0'388'0,"13"0"-387"16,14 20 4-16,0 12 21 16,0 8 2-16,0 0-14 15,0-3 1-15,9-2 7 16,10-9-10-16,8-8-5 15,6-11 0-15,5-7 2 16,22-17 2-16,-3-37-9 16,3-16-2-16,-8-9-1 15,-11-4 1-15,-30 4 0 16,-11 13 0-16,0 11 0 16,0 15-1-16,-19 13 1 15,5 13 0-15,3 8 0 0,3 3-1 16,8 3 1-16,0-3 0 15,0 2-1-15,60-7 0 16,19-6 1-16,33-8 7 16,24-9 9-16,9-7 11 15,24-3-3-15,-3-1-7 16,-11 1-10-16,-35 10-6 16,-30 8-1-16,-30 15-21 15,-13 8-57-15,-28 0-101 16,-14 21-130-16</inkml:trace>
  <inkml:trace contextRef="#ctx0" brushRef="#br0" timeOffset="374225.756">29116 5197 64 0,'-19'-7'363'15,"5"2"-334"1,9 5 18-16,5 0 12 0,0 0-5 15,0 0-24-15,-8 0-4 16,2 25 4-16,-4 18 1 16,1 9-8-16,-15 2-9 15,7 6-5-15,-2-5-7 16,0-5-2-16,6-10-1 16,13-8-10-16,0-15-42 15,0-17-56-15,21 0-72 16,37-39-117-16</inkml:trace>
  <inkml:trace contextRef="#ctx0" brushRef="#br0" timeOffset="374629.7774">29381 5132 412 0,'-14'0'24'15,"9"0"-19"-15,5 0 6 16,0 0 2-16,0 0 1 16,0 0 12-16,0 0 22 15,0 0 3-15,0-9-12 16,43-5 7-16,9-4-5 16,8 1-4-16,0 1 6 15,-14 4-7-15,-7 11-5 0,-15 1-5 16,-10 0-16-16,-9 6-5 15,-5 28 1-15,-5 13-3 16,-53 8-1-16,-7-3-2 16,13-3-1-16,17-23 1 15,35-6-1-15,0-13-1 16,0-4-1-16,19 3 3 16,14-3 2-16,-17 16 5 15,-16 19 4-15,-14 21 4 16,-84 17-4-16,-35 10-11 15,-4-20-3-15,39-34-73 16,38-32-222-16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8:14:31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9250 7132 274 0,'-8'0'38'16,"8"0"17"-16,0 0-17 0,0 0-11 15,0 0-6-15,0 0 5 16,0 0 2-16,0 0-4 15,0 0-10-15,0 0-4 16,0 14 21-16,0 8-13 16,0 7-8-16,0 3-2 15,0 4-3-15,0 2-2 16,8 7 3-16,3 5 0 16,-8 7 1-16,-3 9 4 15,0 11-2-15,0 10-1 16,0 13-1-16,0 16 0 15,0 16-2-15,0 13-4 0,-3 12-1 16,-2 10 0 0,5 9-2-16,0 1 0 0,0 5-2 15,0 11-1-15,8 8 2 16,3 15 0-16,-3 12 0 16,-8 8 0-16,0 6-2 15,0-5-5-15,0-14-7 16,0-17-3-16,0-12-2 15,0-25 2-15,19-19-19 16,5-34-16-16,-10-32 18 16,0-18-1-16,-1-23-55 15</inkml:trace>
  <inkml:trace contextRef="#ctx0" brushRef="#br0" timeOffset="943.7694">8574 11759 83 0,'-27'12'74'0,"7"4"-39"15,7-3 44-15,2-3-5 16,11 2-19-16,0-3-12 16,27-1 2-16,63-6 9 15,49 2-1-15,77-4-5 0,59 0-17 16,71 0-1-16,61-6-2 15,40-4-9-15,30-9-10 16,46-6-6-16,42-18 1 16,24-6-3-16,19-3-1 15,-55 8-2-15,-81 19 1 16,-88 18 1-16,-94 7 0 16,-86 24 0-16,-59 23-10 15,-47 5-28-15,-36 10-78 16,-53-9-155-16</inkml:trace>
  <inkml:trace contextRef="#ctx0" brushRef="#br0" timeOffset="2391.9451">8391 6709 41 0,'0'9'26'0,"0"0"25"15,0-1-20-15,0 1 4 16,0 1 4-16,19 1 0 15,9 1 14-15,-9 3-13 0,8-1-9 16,3 2 4-16,-8 1-4 16,5 1-13-16,6 4 1 15,-9 0-4-15,3 5-3 16,6 7-4-16,0-1 4 16,5 11-3-16,8 4 7 15,6 9-2-15,-5 10 2 16,13-1 2-16,-3 5-6 15,16 0-2-15,12-1 0 16,13 5-1-16,19 7 3 16,22 7 0-16,-2 7-7 15,15 11-2-15,9 8 1 16,6 10 4-16,10 14 4 16,11 7-2-16,-3 17 0 15,17 10-5-15,8 22-1 0,25 11-2 16,21 5-2-16,33 7 1 15,30-14-1-15,25-20 0 16,7-12-1-16,-10-19 0 16,-33-10-1-16,-32-7-4 15,-47-12-29-15,-58-20-155 16</inkml:trace>
  <inkml:trace contextRef="#ctx0" brushRef="#br0" timeOffset="4364.1538">14281 10702 61 0,'0'0'104'16,"0"3"-86"-16,0-1 3 16,0 1-1-16,0-3 3 15,0 0-3-15,0 0 10 16,0 0 3-16,0 0-15 0,0 0-16 16,0 0-2-1,0 0-2-15,0 0-2 0,0 0 2 16,0 0 2-16,0 0 0 15,0 0 4-15,0 0 7 16,0 0 3-16,0 0 0 16,-6 0-8-16,6 0-6 15,-13 0-11-15,7-3-22 16,-8-2-34-16,9 0-34 16,2 0-3-16,3 5 29 15,-5 0 75-15,-9 0 0 16,9 0 0-16,-1 0 0 15,-2 8 0-15,3-3 39 16,-3-5-15-16,2 2-20 0,6-2 3 16,-8 0 25-16,2 0 30 15,6 0 14-15,0 0-17 16,0 0-17-16,0 0-18 16,0 3 3-16,0 1 6 15,0 4-5-15,0-1 0 16,0 4-3-16,0-3-7 15,0 2-6-15,14 1 5 16,0 3-7-16,5 5 8 16,0 0-8-16,8 4 4 15,6-2-2-15,0 2 0 16,5-2 1-16,-6-2-2 16,1-1 0-16,5-1-2 0,-8 2-1 15,0 3-6-15,3 4 2 16,-6 5-2-16,-2-2-2 15,2-2 0-15,-5 0 0 16,8-5 0-16,3 2 0 16,-1 2 0-16,4 2 2 15,-3 5 1-15,5 6 2 16,0 1 0-16,-5 2 0 16,-1-4-2-16,1 4-1 15,2-6-2-15,9-8 0 16,-11-5 0-16,0-4 0 15,-1-8 0-15,-10 0-1 0,-3-6-9 16,0-5-52 0,-19 0-228-16</inkml:trace>
  <inkml:trace contextRef="#ctx0" brushRef="#br0" timeOffset="10923.7478">11521 8569 112 0,'0'0'162'0,"0"0"-145"16,0 0 19-16,-5 0 12 16,5 3-7-16,-6 0-5 15,6 0 8-15,0-2-4 16,0-1-11-16,0 3-9 15,0-3 3-15,33 0 17 16,19 0-4-16,8-3-3 16,11-12-4-16,-11 1 6 15,-14 7-4-15,-13 2-5 16,-14 5-2-16,-8 0-9 16,-3 1-5-16,-8 38 0 15,0 21-2-15,-60 24-7 16,-24 14-1-16,4-3-2 0,29-16-1 15,18-19 2-15,33-21-4 16,0-14-3-16,19-12-4 16,46-11 3-16,15-2 4 15,-7 0 2-15,-2-12-8 16,-6-8-54-16,-5-3-51 16,-2-4-67-16,-31-1-262 15</inkml:trace>
  <inkml:trace contextRef="#ctx0" brushRef="#br0" timeOffset="11251.9046">12211 8794 370 0,'-38'23'65'0,"30"-3"-15"16,8-2 13-16,0-8-9 15,0-8-27-15,46-2 17 16,20 0 18-16,4 0-7 16,-1 0-6-16,-7 0-4 15,-21 7-16-15,-16 19-3 0,-25 11-14 16,0 11-5-16,-85 4-5 15,-18-11-2-15,-1-18-11 16,22-23-37-16,17-11-54 16,54-42-99-16,11-14-194 15</inkml:trace>
  <inkml:trace contextRef="#ctx0" brushRef="#br0" timeOffset="11417.9221">12211 8794 708 0,'270'-152'90'0,"-147"152"-2"0,13 0-40 16,-2 0-29-1,-12-20-15-15,-4-24-4 0,-4-17-5 16,14-1-36-16,-16-10-137 16,-25 6-291-16</inkml:trace>
  <inkml:trace contextRef="#ctx0" brushRef="#br0" timeOffset="18341.3766">13365 10809 317 0,'5'-7'23'16,"9"0"16"-16,-6 0 13 0,-3 6-7 15,-5 1-8-15,0 0 7 16,0 0 7-16,0 0-18 16,0 0-7-16,0 0-4 15,0 0-5-15,0 0-3 16,0 0 2-16,0 0-1 15,-32 15-7-15,-20 19-7 16,0 11 0-16,3 6-1 16,5 2 2-16,17 7-1 15,8 4 0-15,0 5 0 16,19-3-1-16,0-6 0 16,0-17 1-16,0-11 0 0,32-8 1 15,1-15 0-15,5-9 0 16,3 0 3-16,6-25 5 15,-1-22 2-15,-8-5-3 16,-13-2-4-16,-17 3-4 16,-8 16 0-16,0 6 0 15,-8 12 2-15,-22 6-1 16,-3 4 0-16,-2 2-2 16,-4 5 0-16,7-3-6 15,13 3-3-15,10-3-8 16,9 2-25-16,0-3-24 15,0-2-51-15,0 1-76 16</inkml:trace>
  <inkml:trace contextRef="#ctx0" brushRef="#br0" timeOffset="18807.8104">13659 10881 326 0,'-19'19'45'0,"0"4"-5"0,0 1-1 16,2 4-10-16,-7 7-8 15,-1 2 9-15,9 6 13 16,10 0-6-16,1-6-15 16,5-3 2-16,0-13-8 15,0-10-6-15,25-8-2 16,26-3 6-16,4 0 11 16,-3-26 1-16,0 2-4 15,-25-2-10-15,-14 7-8 16,-13-1 1-16,0 0 8 15,0-1-2-15,-8-1-7 16,-22 0-2-16,-11 9-1 16,9 5-1-16,-1 0 0 0,-5-1-6 15,16 3-11-15,-3 0-15 16,12-3-8-16,13-5-15 16,0-9-56-16,5-3-38 15,47 3-35-15</inkml:trace>
  <inkml:trace contextRef="#ctx0" brushRef="#br0" timeOffset="18988.4847">13659 10881 89 0</inkml:trace>
  <inkml:trace contextRef="#ctx0" brushRef="#br0" timeOffset="19170.6968">13659 10881 89 0,'354'-86'146'0,"-354"93"-112"0,0 8 9 16,-19-2 5-16,0 8-4 16,-3 3 0-16,3 1 4 15,0 3-6-15,11 0 6 16,8-4-9-16,0-3-2 15,0-10-12-15,0-5-8 16,33-6-3-16,8 0 4 0,-3 0 6 16,-11-15-10-1,-13-3-8-15,-14-1-3 0,0-1-3 16,-27-1-24-16,7-10-99 16,-7-12-291-16</inkml:trace>
  <inkml:trace contextRef="#ctx0" brushRef="#br0" timeOffset="24683.586">9242 11277 89 0,'0'0'61'16,"0"0"-23"-16,0 0-5 0,0 0 7 16,0-3-7-16,0-1-10 15,0 3 2-15,0-6 8 16,8 4 1-16,17-3 2 16,2 0-6-16,19-2 0 15,6-6 3-15,13-3-4 16,1-2-2-16,5 0 0 15,-6 8-7-15,-18 7-1 16,-12 4-7-16,-5 0-5 16,-16 27 4-16,-6 25 7 15,-8 22-4-15,0 13-6 16,0 12-6-16,0-7-2 0,0-13-2 16,0-14-13-16,0-24-88 15,0-27-197-15</inkml:trace>
  <inkml:trace contextRef="#ctx0" brushRef="#br0" timeOffset="28899.6672">11557 12509 12 0,'0'3'154'0,"-14"1"-149"16,14-4 10-16,-5 4 10 15,2-4 13-15,-2 0 12 16,-4 0 1-16,9 0 10 0,0 0-5 16,0 4-16-1,0 7-12-15,0 10 2 0,41 15 21 16,19 10-12-16,6 9-10 15,-9 4-9-15,-3 2-7 16,-10-7-7-16,-17-7-5 16,-2-13-1-16,-3-8-8 15,2-11-34-15,9-15-122 16,-11 0-187-16</inkml:trace>
  <inkml:trace contextRef="#ctx0" brushRef="#br0" timeOffset="29177.4472">12007 12597 370 0,'-118'79'300'16,"7"18"-294"-16,12 7 28 16,15-9-34-16,13-17-10 0,19-35-155 15</inkml:trace>
  <inkml:trace contextRef="#ctx0" brushRef="#br0" timeOffset="51309.1445">18613 6437 202 0,'8'-18'151'15,"3"-3"-137"-15,-2 6 49 16,1 1-33-16,-1 7-2 0,-9 4-13 16,0 3 12-16,0 0 17 15,0 0-3-15,0 0-5 16,0 0-4-16,0 0 1 16,0 0-1-16,0 0 0 15,-28 0-7-15,-10 16-19 16,-22 18-5-16,8 16 0 15,1 9 0-15,18 14 0 16,19 0 0-16,14 2 0 16,0-6 0-16,11-7 0 15,25-13-1-15,2-12 0 16,3-13-2-16,2-5-2 16,-2-13-17-16,6-6-59 15,23 0-96-15,-4-12-175 0</inkml:trace>
  <inkml:trace contextRef="#ctx0" brushRef="#br0" timeOffset="51721.4253">19431 6611 315 0,'-13'24'132'16,"13"2"-111"-16,0-10 21 16,0-5-38-16,21-11-1 15,31 0 6-15,8-3 37 16,11-21 9-16,-11-8 4 15,-3 3 1-15,-24 4-9 16,-11 11-20-16,-22 1-4 16,0 5-6-16,0 3-2 15,-46 5-12-15,-28 0-7 16,-11 0-1-16,6 11-4 16,14 4-7-16,27-5-16 15,10-6-16-15,23-1-23 0,5-3-8 16,5 0-24-16,55-3-25 15,25-11 52-15,19 1-41 16</inkml:trace>
  <inkml:trace contextRef="#ctx0" brushRef="#br0" timeOffset="51999.2165">20342 6341 324 0,'-46'18'78'0,"-20"15"-12"15,3 7 11-15,17-2-33 16,11-2-6-16,18-9-10 0,17-12-14 16,0-2 4-16,0-3 32 15,25 0 10-15,2 1-5 16,0 8-6-16,-8 8-24 16,-19 7-2-16,0 14-15 15,-21-2-7-15,-39 0-1 16,-3-15-1-16,-3-14-10 15,26-17-22-15,15 0-22 16,25-21-36-16,0-14-43 16,30-3-78-16,35-1-114 15</inkml:trace>
  <inkml:trace contextRef="#ctx0" brushRef="#br0" timeOffset="52471.112">21542 5744 457 0,'-28'20'27'0,"4"2"30"0,-3 8-9 15,-17 7-19-15,-2 18-3 16,-14 18 0-16,-11 18 4 16,5 14 1-16,6 6 0 15,14-7-1-15,27-14-8 16,19-24-14-16,0-23-3 15,8-20 0-15,44-17-2 16,13-6 7-16,12-9 5 16,-9-24 11-16,-11-7-12 15,-38 6-11-15,-19 5-1 16,0 6 0-16,-57 11 0 16,-22 9-2-16,0 3-3 0,19 0-12 15,16 0-25-15,17 0-32 16,27 0-21-16,0-5-25 15,19-12-85-15,65-6-159 16</inkml:trace>
  <inkml:trace contextRef="#ctx0" brushRef="#br0" timeOffset="52817.1965">22125 6035 378 0,'-27'18'44'16,"-11"16"22"-16,-9 8-6 15,1 11-8-15,-6 19-9 16,6 8 10-16,8 5-7 16,13-7 6-16,22-22-15 15,3-18-12-15,28-25-20 16,45-13-2-16,25-29 2 15,14-28 3-15,5-15 0 16,-21-8 3-16,-36 7 2 16,-22 5 0-16,-38 15-8 15,0 12-3-15,-52 17-2 16,-32 15-2-16,-6 9-7 0,16 0-18 16,28 16-38-16,19-9-41 15,27-2-49-15,0-5-62 16</inkml:trace>
  <inkml:trace contextRef="#ctx0" brushRef="#br0" timeOffset="53161.244">22780 5863 218 0,'-25'31'169'16,"11"3"-121"-16,9-3 19 16,5-2-23-16,0-14-31 15,0-4 3-15,19-9 13 16,14-2 17-16,13 0 1 15,-13-2 0-15,-3-9-1 16,-14 0-10-16,-16 8-2 16,0 3-17-16,0 0-12 15,-27 0-5-15,-6-1-34 16,-5-2-46-16,35-5-76 16,3-6-281-16</inkml:trace>
  <inkml:trace contextRef="#ctx0" brushRef="#br0" timeOffset="53670.937">23385 6277 39 0,'0'0'462'15,"0"8"-408"-15,0-5-12 16,0-3-3-16,24 0 3 16,9 0-11-16,8 0 6 15,-16-3-24-15,2-2-13 16,-8 0-3-16,-5 2-22 16,5 0-86-16,-19 3-178 15</inkml:trace>
  <inkml:trace contextRef="#ctx0" brushRef="#br0" timeOffset="53905.2464">23475 6513 571 0,'0'11'86'16,"8"-7"-28"-16,25 1-22 15,-1-5-34-15,-2 0-2 16,-2-5-37-16,13-17-148 16</inkml:trace>
  <inkml:trace contextRef="#ctx0" brushRef="#br0" timeOffset="55075.1707">24721 5382 337 0,'0'0'32'16,"0"0"-5"-16,0 0 25 15,0 9 13-15,19 10-19 16,8 2 27-16,11 11-11 16,3 3-18-16,3 1-8 15,-3 4-16-15,-8-6-17 16,-1-8-3-16,1-4 0 0,-8-7-4 16,-4-3-17-16,-10-9-24 15,-3-3-68-15,12 0-64 16,-12 0-76-16</inkml:trace>
  <inkml:trace contextRef="#ctx0" brushRef="#br0" timeOffset="55277.1553">25239 5326 322 0,'-33'0'214'16,"1"21"-186"-16,-9 20 44 15,-6 12-47-15,-24 10-17 16,0 5-7-16,-10 5-1 16,-4-10 0-16,14-10-3 0,6-13-14 15,27-18-20-15,16-8-55 16,22-11-87-16</inkml:trace>
  <inkml:trace contextRef="#ctx0" brushRef="#br0" timeOffset="55517.2855">24276 6167 431 0,'118'0'54'0,"51"-11"91"16,46-24-75-16,22-5-22 15,17 1 1-15,-28 3-20 16,-43 11-13-16,-52 11-16 16,-41 5-9-16,-36 6-25 15,-15 3-80-15,-34 0-148 16</inkml:trace>
  <inkml:trace contextRef="#ctx0" brushRef="#br0" timeOffset="56147.3511">24735 6645 209 0,'-3'0'210'16,"-3"0"-171"-16,6 0 13 15,0 0-19-15,-5 0-5 16,5 0 2-16,-6 0 6 16,4 0-5-16,2 0 3 15,0 0 5-15,-6 0-1 16,6 0-12-16,0 0-8 16,0 0-6-16,0 0 1 15,0 0 1-15,0 0 6 16,41-3 1-16,22-10-4 15,-9-1 2-15,4 3-1 16,-12-1-5-16,-19 5 5 16,1 7-5-16,-18 0-5 0,-10 7-3 15,0 39-2-15,-19 19 0 16,-46 16-3-16,-14 5 0 16,0-5 0-16,19-12-1 15,16-19 0-15,25-17 0 16,19-10-7-16,0-11-2 15,19-12-1-15,41 0 6 16,17 0 0-16,-4-25-2 16,6-3-16-16,-16-4-24 15,-17-4-48-15,9 5-68 16,-9-2-130-16</inkml:trace>
  <inkml:trace contextRef="#ctx0" brushRef="#br0" timeOffset="56499.12">25468 6642 431 0,'-38'35'80'0,"16"-3"22"16,11-6-40-16,11-10-31 0,0-9-20 16,52-7 7-16,24 0 51 15,3 0 3-15,-5 0-21 16,-17 0-16-16,-24 26-14 16,-25 14-2-16,-8 15-6 15,-14 7-8-15,-51-10-5 16,-9-10-2-16,12-23-4 15,2-19-16-15,13 0-29 16,23-43-46-16,21-6-49 16,3-7-81-16,22-1-155 15</inkml:trace>
  <inkml:trace contextRef="#ctx0" brushRef="#br0" timeOffset="56679.1992">25468 6642 662 0,'112'-50'58'16,"-99"64"40"-16,64-9-21 15,21-5-52-15,14 0-21 16,-6-30-4-16,-2-8-7 16,-12-1-23-16,-15-6-105 15,-31-3-250-15</inkml:trace>
  <inkml:trace contextRef="#ctx0" brushRef="#br0" timeOffset="109858.4386">20947 8346 235 0,'0'0'290'15,"0"0"-279"-15,0 16 15 16,0 17 16-16,0 11-25 16,0 2-9-16,-8 7-1 15,-11 2 0-15,5 6-1 16,-5-9-3-16,14-5-3 15,-9-6-10-15,14-13-32 16,0-3-56-16,0-5-98 16</inkml:trace>
  <inkml:trace contextRef="#ctx0" brushRef="#br0" timeOffset="110099.2261">20233 9205 365 0,'65'0'225'15,"20"0"-217"-15,27 0 71 16,32-11-43-16,-2-3-25 16,-17-5 1-16,-13 5-2 15,-27 7-4-15,-25 3-6 0,-22 4 0 16,-16 0-16-1,-22 0-40-15,0 13-83 0,-14 20-110 16</inkml:trace>
  <inkml:trace contextRef="#ctx0" brushRef="#br0" timeOffset="110570.5461">20383 9749 268 0,'11'0'101'0,"21"0"-3"15,-4-15-4-15,13 3-46 16,-3-2-3-16,3-1-1 16,2 1-4-16,9 0 6 15,3-2-12-15,2-4-2 16,3 5-8-16,0 1 6 16,-3 0-9-16,-2 6-6 15,-17 2-1-15,-11 6-6 16,-13 0-3-16,-14 14-2 0,0 34 0 15,-27 22 1-15,-58 17-3 16,-13 8-1-16,11-7 0 16,29-5 0-16,26-16-2 15,32-20-3-15,0-14-4 16,19-11-4-16,32-17-8 16,15-5-7-16,-1 0-25 15,1-23-52-15,-20-14-75 16,-5-9-171-16</inkml:trace>
  <inkml:trace contextRef="#ctx0" brushRef="#br0" timeOffset="111066.709">22406 9159 295 0,'0'0'198'16,"0"0"-184"-16,0 0 45 16,35 0-20-16,9 0 6 15,2 0-15-15,-5 0-17 16,-8 0-8-16,5-6-5 0,-11 0-4 16,-2 5-13-16,-6-5-35 15,0 4-55-15,-19 0-85 16</inkml:trace>
  <inkml:trace contextRef="#ctx0" brushRef="#br0" timeOffset="111282.2565">22311 9531 443 0,'57'2'33'16,"-5"0"43"-16,13-2-31 16,-10 0-27-16,2 0-18 15,-5-9-6-15,-11-17-46 16,-9-3-97-16,-4-4-208 16</inkml:trace>
  <inkml:trace contextRef="#ctx0" brushRef="#br0" timeOffset="111672.3146">23998 8521 245 0,'14'0'228'0,"13"0"-212"0,17 0 59 16,5 0-8-1,14 17-11-15,10 0-19 0,12 6-6 16,-6 3 7-16,-8 0-6 16,-11 1-22-16,-19-6-10 15,-9 0-2-15,-7-7-17 16,-6-7-38-16,-19-1-21 16,0-6-59-16,0-4-75 15</inkml:trace>
  <inkml:trace contextRef="#ctx0" brushRef="#br0" timeOffset="111876.5141">24865 8354 425 0,'-40'22'124'16,"-37"22"-102"-16,-16 13 48 15,-27 16-30-15,-29 6-15 16,-10 10-19-16,-18 0-6 15,22-8 0-15,29-5 0 16,36-23-19-16,44-24-50 16,19-14-44-16,16-15-72 15</inkml:trace>
  <inkml:trace contextRef="#ctx0" brushRef="#br0" timeOffset="112130.4898">23437 9228 548 0,'92'0'23'16,"39"0"56"-16,38-26-22 15,22-8 4-15,16-1-11 16,-16 5-15-16,-33 2-7 15,-27 7-10-15,-38-1-18 16,-22 5-11-16,-19 1-47 16,-44 9-51-16,-8 7-101 15,0 0-271-15</inkml:trace>
  <inkml:trace contextRef="#ctx0" brushRef="#br0" timeOffset="112678.4844">23619 9612 247 0,'0'10'50'16,"0"-5"-15"-16,0 0 29 15,0-1-5-15,0-4-16 16,0 0 9-16,14 0 5 16,24 0 6-16,22 0-13 15,6-16-6-15,18-4 5 16,-5 3-6-16,-19 12-1 0,-22 5-14 16,-38 1-14-16,0 40-8 15,-41 11-2-15,-49 27-4 16,-21 8 0-16,7-2-1 15,30-9 0-15,42-15-1 16,26-24-3-16,6-19-7 16,38-13 0-16,36-5-1 15,11 0 2-15,-1-9-13 16,-5-13-6-16,-22-1-14 16,3-4-52-16,-24 1-93 15,-6-3-238-15</inkml:trace>
  <inkml:trace contextRef="#ctx0" brushRef="#br0" timeOffset="113000.7797">24399 9754 265 0,'-52'27'23'0,"11"1"43"16,-5 4-3-16,16-6 0 15,27-7 2-15,3-7-15 0,0-5-8 16,33-4-10 0,33 2 20-16,2-1 4 0,-3 9-14 15,-18 7 2-15,-15 17-2 16,-26 15-19-16,-6 16-5 15,-74 6-9-15,-43-5-9 16,5-20-2-16,22-30-44 16,22-19-84-16,24-58-112 15</inkml:trace>
  <inkml:trace contextRef="#ctx0" brushRef="#br0" timeOffset="113240.675">24661 9723 331 0,'41'3'257'0,"-22"8"-215"15,5-1 36-15,17-6-27 16,19-4 0-16,25 0-13 15,18-7-18-15,4-19-14 16,5-5-6-16,-14-7-92 16,0-19-298-16</inkml:trace>
  <inkml:trace contextRef="#ctx0" brushRef="#br0" timeOffset="115081.0624">24347 9739 157 0,'25'-5'125'0,"8"0"-53"16,-6 2-6-16,0 3-49 0,-8-3-10 16,9 3 2-16,4 0-4 15,1 0 4-15,0 0 9 16,-3 0-5-16,-3 0-9 16,11 0-4-16,-5 3-1 15,2 0-12-15,-16 2-21 16,6-5-89-16,8 3-135 15</inkml:trace>
  <inkml:trace contextRef="#ctx0" brushRef="#br0" timeOffset="116534.5916">23685 12527 108 0,'0'-5'217'16,"0"-1"-135"-16,0 4-9 15,0 2-11-15,0-2-10 16,0 2-7-16,0-3-7 16,8 3-3-16,11 0-19 15,19 0 6-15,9 15 12 16,13 20-3-16,16 7-7 15,-2 6 1-15,2 9-9 16,-8-4-8-16,-24 1-5 0,-9-6-3 16,-16-5-10-1,-8-9-17-15,-3-8-34 0,-8-11-33 16,0-5-47-16,0-10-93 16</inkml:trace>
  <inkml:trace contextRef="#ctx0" brushRef="#br0" timeOffset="116730.7977">24162 12466 591 0,'-71'35'79'16,"-41"25"-26"-16,9 17 12 15,-28 8-43 1,11-3-22-16,16-10 0 0,20-17-43 15,32-21-50-15,11-16-39 16,16-15-66-16</inkml:trace>
  <inkml:trace contextRef="#ctx0" brushRef="#br0" timeOffset="117194.7799">22540 12627 324 0,'32'-8'281'0,"12"5"-246"15,10 1 36-15,9 0-45 16,-16 2-19-16,-1 0-7 16,-24 0-12-16,-11 0-19 15,-3-4-31-15,-8 4-46 16,0 0-99-16</inkml:trace>
  <inkml:trace contextRef="#ctx0" brushRef="#br0" timeOffset="117404.8321">22433 12944 652 0,'71'-2'48'0,"-5"2"24"15,-12 0-71-15,-10 0-1 16,-28 0-103-16,-10 0-142 16</inkml:trace>
  <inkml:trace contextRef="#ctx0" brushRef="#br0" timeOffset="118552.3273">19715 11636 268 0,'0'-3'56'0,"0"3"-5"15,0 0-6-15,0-3-8 16,0 3 11-16,0 0-5 15,0 0-2-15,0 0-5 16,0 0-6-16,0 0-3 16,0 0-1-16,11-1-8 0,49-8 13 15,24 0 16-15,28-5-12 16,-6 3-10-16,-7 4-6 16,-34 7-6-16,-19 0-4 15,-27 0 0-15,-19 32-7 16,-5 21 2-16,-82 15-2 15,-36 16-2-15,-11 3-3 16,36-4-7-16,33-16-4 16,46-20 2-16,19-18-18 15,27-17-4-15,49-12-2 16,22 0-17-16,1-7-6 16,-7-15-16-16,-26-2-52 0,-6-5-144 15</inkml:trace>
  <inkml:trace contextRef="#ctx0" brushRef="#br0" timeOffset="118882.5157">20841 11655 375 0,'-38'13'98'15,"10"-1"-66"-15,28-4 5 16,0-8-31-16,20 0 7 0,45 0 25 16,3-5 20-16,17-5-2 15,-9 5-8-15,-8 5 8 16,-24 0-12-16,-31 31-14 16,-13 15-16-16,-19 14-9 15,-65 6-4-15,-33-3-1 16,5-8-9-16,11-16-21 15,25-19-14-15,29-18-12 16,20-2-2-16,22-17-27 16,5-20-44-16,0-4-10 15,13-5-67-15</inkml:trace>
  <inkml:trace contextRef="#ctx0" brushRef="#br0" timeOffset="119100.5149">20841 11655 507 0,'46'-101'28'15,"-27"97"27"-15,41-3 5 16,33-4-12-16,24-7-16 16,20-6-5-16,7-3-2 15,-8 4-3-15,-5-3-22 16,-19 4-2-16,-14 4-43 15,-19-6-38-15,-13 14-108 16,-31 5-183-16</inkml:trace>
  <inkml:trace contextRef="#ctx0" brushRef="#br0" timeOffset="119444.584">19870 12638 460 0,'167'-24'79'0,"21"2"37"15,30-4-45-15,8-4-20 16,-8-5-16-16,-16 1-22 16,-17-1-13-16,-40 1-8 15,-36 0-48-15,-16 2-49 16,-20-4-120-16</inkml:trace>
  <inkml:trace contextRef="#ctx0" brushRef="#br0" timeOffset="120044.6774">20375 12998 89 0,'0'0'275'0,"0"0"-213"15,32 0 3-15,28 0 6 16,11-17-1-16,17 0-16 16,1-3-1-16,-1 1 4 15,-17 8-15-15,-25 11-18 16,-27 0-17-16,-19 18-5 15,0 31 1-15,-38 24-3 16,-41 15-1-16,13 2-5 16,15-13-2-16,48-19 3 15,3-27-22-15,41-23-25 0,38-8 6 16,24-13-21 0,-10-23-46-16,0-12-132 0</inkml:trace>
  <inkml:trace contextRef="#ctx0" brushRef="#br0" timeOffset="120636.3467">18973 12730 427 0,'52'0'40'16,"-11"0"50"-16,24 0-53 15,-7 0-23-15,-7 0-8 16,4-2-5-16,-22 0-1 16,-14 2-9-16,-11 0-24 0,-8 0-80 15,0 0-122-15</inkml:trace>
  <inkml:trace contextRef="#ctx0" brushRef="#br0" timeOffset="120870.7288">19006 13084 523 0,'79'-18'31'15,"0"2"22"-15,-22 4-53 16,-21-1-34-16,-31 4-132 16,-5 0-208-16</inkml:trace>
  <inkml:trace contextRef="#ctx0" brushRef="#br0" timeOffset="121800.6894">16241 12698 222 0,'0'-8'36'0,"0"5"18"15,0 2 4-15,0-1 1 16,-5-1-7-16,5 3 19 16,0-2-1-16,0-1-1 15,0 3-22-15,-9 0-17 16,4 0-18-16,-14 30-10 0,-8 20 1 15,-1 14 10 1,4 11 7-16,-3 9-3 0,2 10-4 16,-2 4-8-1,-6 1-5-15,14 2-2 0,11-11-18 16,8-10-42-16,0-17-43 16,0-27-83-16,0-34-158 15</inkml:trace>
  <inkml:trace contextRef="#ctx0" brushRef="#br0" timeOffset="122272.4342">16732 12847 208 0,'-6'9'37'0,"-7"-7"15"16,13-1 14-16,0-1-8 15,0 0-15-15,13-1 11 16,31-22-3-16,11-2-9 15,15-5 18-15,23-5-15 16,5 6-4-16,6 3 5 16,-11 12-12-16,-28 14-6 0,-19 0-20 15,-40 37-5-15,-6 23 4 16,-63 25-5-16,-51 18-2 16,-23 27-2-16,1 11 0 15,16-6 0-15,36-24 0 16,32-39-1-16,52-35 2 15,0-27-3-15,90-10-2 16,30-15 6-16,24-23-3 16,-7-3-13-16,-1-1-21 15,-24 3-52-15,-25 5-41 16,-22 10-117-16</inkml:trace>
  <inkml:trace contextRef="#ctx0" brushRef="#br0" timeOffset="122654.5885">17885 13304 288 0,'-27'24'203'0,"-6"5"-183"0,-5-3 15 16,14-5-24-16,10-14-7 16,14-7 3-16,0 0 30 15,19-23 24-15,27-4-26 16,6 1 10-16,-14 7 4 15,-16 12-14-15,-22 7-17 16,0 4-11-16,0 26-7 16,-46 9 0-16,-1-7-19 15,9-17-40-15,25-15-35 16,13 0-12-16,0-36-161 0</inkml:trace>
  <inkml:trace contextRef="#ctx0" brushRef="#br0" timeOffset="123030.4443">18313 12552 408 0,'-16'9'56'0,"-14"22"32"15,11-2-19-15,11 1-16 16,8-5-24-16,0-8-2 16,27-2 10-16,25-2 14 15,8 7 0-15,-8 6-13 16,-6 12-3-16,-22 13-9 15,-24 10-17-15,0 11-7 16,-57 8-2-16,-22-9-3 16,11-12-14-16,3-21-28 15,15-30-30-15,23-8-25 16,5-43-61-16,-2-21-77 16</inkml:trace>
  <inkml:trace contextRef="#ctx0" brushRef="#br0" timeOffset="123210.5564">18248 12455 222 0,'38'-28'498'16,"79"-3"-447"-16,36-12 36 15,8-1-81-15,-3-14-6 16,-8-14-55-16,-25-4-122 15,-26-12-243-15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8:18:56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10951 6156 138 0,'0'-3'282'16,"0"3"-212"-16,0 0-7 16,0 0-14-16,0 0-26 15,0 0-10-15,0 21 5 16,0 14 24-16,0 6-14 15,0 6-8-15,0 5-7 16,0-4-9-16,0-5-4 0,0-8 0 16,0-18-9-16,0-12-30 15,0-5-65-15,0-34-58 16,-10-20-181-16</inkml:trace>
  <inkml:trace contextRef="#ctx0" brushRef="#br0" timeOffset="171.5171">10856 5786 586 0,'-16'0'5'16,"16"0"25"-16,0-7-27 0,0-8-3 15,16-1-22 1,36 0-65-16,8 8-145 0</inkml:trace>
  <inkml:trace contextRef="#ctx0" brushRef="#br0" timeOffset="523.6124">12230 5478 501 0,'-38'-8'6'0,"24"1"61"16,-13 0-42-16,-11-3-10 15,-8 4-2-15,-1-3 2 16,-13 4 4-16,3 5 2 16,5 0-3-16,6 0-10 15,19 16-6-15,2 18-2 16,11 8 0-16,14 12 0 15,0 6 0-15,0 0 1 16,20 4 1-16,12 3 1 16,1 3 1-16,-6 0-1 15,-8-4-3-15,-5-3-1 16,-14-6-4-16,0-9-19 0,-8-5-65 16,-44-11-110-1,-19-16-184-15</inkml:trace>
  <inkml:trace contextRef="#ctx0" brushRef="#br0" timeOffset="659.4441">11772 6035 363 0,'38'-8'297'16,"17"5"-284"-16,29-5 74 16,15-3-79-16,-7-9-8 15,17-7-41-15,-24-9-229 16</inkml:trace>
  <inkml:trace contextRef="#ctx0" brushRef="#br0" timeOffset="3579.5453">13896 5801 132 0,'0'0'196'0,"0"-2"-138"15,0 2 34-15,0 0-24 0,0 0-15 16,0 0-8-16,0 0-5 16,0 0-10-16,0 0-12 15,0 3 1-15,0 35 5 16,-8 15 0-16,3 9-19 16,-15 10-4-16,-1 4-1 15,-4 3 0-15,-2 0-7 16,8-15-20-16,13-23-29 15,-7-23-16-15,13-18-30 16,0 0-35-16,-6-22-118 16</inkml:trace>
  <inkml:trace contextRef="#ctx0" brushRef="#br0" timeOffset="3775.4691">13692 6074 452 0,'0'0'26'16,"41"0"32"-16,16 0 4 16,16 0-26-16,-2 0-17 15,0-7-14-15,-11-14-3 16,0-1-2-16,-8-4-13 16,-6-3-69-16,6 7-111 15,-25-3-161-15</inkml:trace>
  <inkml:trace contextRef="#ctx0" brushRef="#br0" timeOffset="4209.821">14649 5501 207 0,'0'-6'270'16,"0"6"-251"-16,0 0 21 15,0 23-17-15,0 15 27 16,-8 11-27-16,-25 12-4 15,-16 5 0-15,2 3-6 16,1-5-1-16,19-8-9 16,13-19-3-16,14-15 0 0,0-22-3 15,60 0 3 1,11 0 1-16,3-15-1 0,-9 9 1 16,-13 6 0-16,-19 13 0 15,-14 29 0-15,-6 8 0 16,-4 0 0-16,1-13-1 15,18-16 0-15,18-21 0 16,11 0 4-16,22-19 8 16,-8-15 9-16,-5 7 11 15,-31 7-1-15,-21 9-11 16,-14 11-1-16,-36 0 15 16,-62 34-18-16,-30 22-16 15,14 9 0-15,34-9-5 16,56-11-2-16,24-14-14 15,65-20-30-15,72-11-17 0,40-5-24 16,27-31-91-16,-13-2-185 16</inkml:trace>
  <inkml:trace contextRef="#ctx0" brushRef="#br0" timeOffset="5040.8192">16367 6087 290 0,'-99'44'155'0,"15"7"-131"15,5 5 45-15,19-4-37 16,13-4-8-16,28-11-13 16,19-15-6-16,0-10-3 15,6-12-1-15,48 0 1 16,25-34 3-16,11-16-1 15,-11-9-3-15,-8 4 4 0,-16 10 7 16,-25 16 0-16,-22 13-6 16,-8 16 7-16,0 0 7 15,-8 32-17-15,-30 21-2 16,-14 10 1-16,19-5-1 16,14-5-1-16,11-14-10 15,8-10-56-15,8-14-89 16,58-15-113-16</inkml:trace>
  <inkml:trace contextRef="#ctx0" brushRef="#br0" timeOffset="5305.402">16816 6201 498 0,'-32'8'76'0,"26"18"-35"15,-21 0 13-15,22-5-28 16,5-10-12-16,0-9-8 15,5-2-5-15,60-2 3 16,14-29 8-16,22 2 10 16,-19 5 6-16,-16 11 13 15,-25 13-6-15,-22 0-16 16,0 10-7-16,-19 15-9 16,2-2-3-16,4-8-9 15,21-12-48-15,19-3-65 16,31 0-21-16,7-6-14 0,1-13-36 15</inkml:trace>
  <inkml:trace contextRef="#ctx0" brushRef="#br0" timeOffset="5469.685">17874 6119 248 0,'0'0'184'0,"0"0"-68"16,0 32-41-16,-41 20-14 16,-10 6-21-16,18-1-22 15,6-3-15-15,27-15-3 16,0-17-1-16,38-15-2 15,41-7-2-15,5-23-4 16,4-28-17-16,-9-7-51 16,-8-3-40-16,-25 0-58 0</inkml:trace>
  <inkml:trace contextRef="#ctx0" brushRef="#br0" timeOffset="5761.1843">18379 5632 616 0,'-27'34'29'16,"13"12"44"-16,-5 13-24 15,-3 7-11-15,-8 10-18 16,3 0-5-16,8-4 3 16,19-14-13-16,0-17-5 15,19-19 0-15,46-16-2 16,20-6-1-16,2 0 3 15,-3-11 1-15,-18 1-1 0,-28 10 0 16,-16 7 2-16,-22 30-1 16,0 7 0-16,0-6-1 15,-14-14-1-15,1-11-14 16,13-13-60-16,0-5-64 16,60-27-117-16</inkml:trace>
  <inkml:trace contextRef="#ctx0" brushRef="#br0" timeOffset="5995.3879">19104 6124 427 0,'0'35'134'15,"0"0"-79"-15,0-4 18 0,0-11-18 16,33-7-19-16,13-9-16 16,0-4 6-16,-7 0 6 15,-20 0-5-15,-11 0-4 16,-8-1-13-16,0-15 1 15,-8-4-4-15,-50-4-6 16,7-5-1-16,4 2-4 16,20 8-14-16,22 7-44 15,5 5-46-15,0 7-39 16,51 0-91-16</inkml:trace>
  <inkml:trace contextRef="#ctx0" brushRef="#br0" timeOffset="6173.3479">19467 6188 144 0,'19'9'331'0,"-8"-3"-269"16,16-6 17-16,19 0-2 16,6 0 1-16,22-24-9 15,2-10-3-15,11-1-19 16,-8 6-15-16,-2 1-12 16,-31 10-6-16,-19 3-14 15,-13 0 0-15,-3-1-21 16,8-10-141-16,-19-18-398 15</inkml:trace>
  <inkml:trace contextRef="#ctx0" brushRef="#br0" timeOffset="6939.3917">20966 6269 150 0,'-19'32'496'16,"-8"8"-491"-16,13 3 37 15,9-3-38-15,-9-10-4 16,14-14-6-16,0-4-43 15,0-12-72-15,0 0-81 16</inkml:trace>
  <inkml:trace contextRef="#ctx0" brushRef="#br0" timeOffset="7089.6165">20985 5900 422 0,'-19'0'177'15,"19"21"-174"-15,0 1-6 16,47-2-9-16,51 2-101 16,14-2-144-16</inkml:trace>
  <inkml:trace contextRef="#ctx0" brushRef="#br0" timeOffset="7277.4754">21869 6107 454 0,'0'24'103'16,"0"5"-4"-16,-33 8-45 15,9 1-12-15,10 4-6 0,6-4-2 16,8 1-16-16,0-1 1 16,-6-3 1-16,-7 1-13 15,-20 0-7-15,-5-7 0 16,-14-7-6-16,11-19-33 16,27-3-54-16,14-37-55 15,60-25-170-15</inkml:trace>
  <inkml:trace contextRef="#ctx0" brushRef="#br0" timeOffset="7951.4837">23363 5504 404 0,'0'-3'74'16,"0"0"6"-16,0 3-22 15,0 0-16-15,-5 3-11 16,-42 38 0-16,-24 27-7 15,-16 16-3-15,-3 8 3 16,25-7-8-16,32-16-14 16,33-20-1-16,0-16-1 15,46-13 2-15,25-11 9 16,8-1 19-16,-8 0-1 16,-16 6-2-16,-23 8-7 15,-26 9-9-15,-6 7-7 0,-27-4-4 16,-44-16-3-16,-8-18-44 15,8-15-84-15,38-49-62 16,6-17-161-16</inkml:trace>
  <inkml:trace contextRef="#ctx0" brushRef="#br0" timeOffset="8101.7536">23319 5569 317 0,'52'0'307'0,"19"0"-212"15,16 11 11-15,-2 1-87 16,-6-8-16-16,-14-4-3 16,-7 0-29-16,7-32-109 15,-5-4-311-15</inkml:trace>
  <inkml:trace contextRef="#ctx0" brushRef="#br0" timeOffset="8431.3794">24274 5528 644 0,'-44'42'22'0,"9"8"42"16,2-4-21-16,3-4-38 15,3-11-5-15,27-11-19 16,0-10-42-16,8-8-82 15,55-2-152-15</inkml:trace>
  <inkml:trace contextRef="#ctx0" brushRef="#br0" timeOffset="8551.407">24661 5643 613 0,'-11'42'81'16,"-3"7"-14"-16,-7 3-7 15,1-5-54-15,-7-5-6 16,11-23-97-16,2-19-336 15</inkml:trace>
  <inkml:trace contextRef="#ctx0" brushRef="#br0" timeOffset="9339.5978">26150 5634 509 0,'-33'-9'44'0,"11"-6"21"15,-2-8-18-15,-15-2-37 16,-7-9 5-16,-19 15-6 16,5 8-4-16,-11 11 0 0,-3 3-3 15,9 34-2-15,-1 10 0 16,9 11-1-16,24-1 1 16,20 7 3-16,13 5 0 15,0 9 2-15,5 6-2 16,33 1-3-16,3-1-1 15,-14-5-2-15,-7-7-17 16,-20-12-76-16,0-11-68 16,0-18-131-16</inkml:trace>
  <inkml:trace contextRef="#ctx0" brushRef="#br0" timeOffset="9519.3298">25348 6255 569 0,'0'-8'168'0,"16"1"-138"16,61-7 38-16,26-1-44 16,-4-14-14-16,-4-2-10 15,0-6 0-15,-2-5-9 16,5 8-36-16,-5 20-77 16,-9 14-64-16,-26 29-63 15</inkml:trace>
  <inkml:trace contextRef="#ctx0" brushRef="#br0" timeOffset="9699.601">26272 6312 18 0,'-32'-37'611'0,"32"-12"-586"16,0-3 39-16,46-13-38 16,19 1 3-16,1 4-5 15,-1 8-19-15,-13 9-5 16,3 11-1-16,-4 14-15 15,7 11-66-15,7 7-93 16,-16 0-89-16</inkml:trace>
  <inkml:trace contextRef="#ctx0" brushRef="#br0" timeOffset="10043.4916">26940 6075 426 0,'-32'54'109'0,"21"-4"-39"0,11-11-12 16,0-14-36-16,0-13-14 15,19-12-1-15,8 0 10 16,6-1-1-16,-9-28-3 16,-10-8-9-16,5-2-2 15,0-3 0-15,0 2-1 16,3 10 0-16,5 5 0 16,6 5 2-16,-3 8 4 15,-8 6 9-15,2 6 0 16,-10 0-6-16,-9 15-2 15,-2 12 1-15,3-1-6 16,-6-11-2-16,11-11-1 16,16-4-1-16,14 0 1 0,24-19 15 15,6 6 15-15,0 13-4 16,-17 0-11-16,-21 45 1 16,-27 15-9-16,-6 3-7 15,0-2 0-15,-6-22-56 16,-2-39-179-16</inkml:trace>
  <inkml:trace contextRef="#ctx0" brushRef="#br0" timeOffset="10509.6449">28920 5772 389 0,'-25'0'235'0,"17"22"-232"15,8 20 23-15,0 8-8 16,0 1-13-16,0 10-4 16,0 2 0-16,-5 7-1 15,-17 2 0-15,-11-3-6 16,-10-14-27-16,2-16-90 16,-6-21-94-16</inkml:trace>
  <inkml:trace contextRef="#ctx0" brushRef="#br0" timeOffset="10703.6309">28718 6153 479 0,'38'0'76'0,"22"0"19"16,11-8-19-16,16-3-46 16,-7-9-15-16,-4-7-15 15,-16-14-2-15,0-7-16 16,-11-13-30-16,0 1-78 15,-5 6-17-15,2 8 40 16,6 3-3-16,-6 6 13 16</inkml:trace>
  <inkml:trace contextRef="#ctx0" brushRef="#br0" timeOffset="11063.5215">29722 5495 67 0,'0'-7'292'16,"0"4"-196"-16,0 3-22 15,0 0-29-15,0 0-12 16,0 0-4-16,0 7-1 15,-17 21-8-15,-13 9-6 16,8 11-6-16,-10 9-3 16,-1 10 1-16,14 6-2 15,5 11 3-15,9-3 7 16,5-6-1-16,0-15-8 16,27-24-3-16,38-15-1 0,25-20 4 15,9-1 4 1,7-29 4-16,-13-15 0 0,-22 2-1 15,-39 3-4-15,-32 13-5 16,0 13 1-16,-60 13-3 16,-32 10-1-16,-4 37-3 15,28 4 2-15,38-5 1 16,30-16-1-16,11-15 0 16,95-15 1-16,52 0 0 15,20-6 0-15,-9-11 0 16,-25 8-3-16,-46 9-26 15,-19 0-81-15,-73 25-165 16</inkml:trace>
  <inkml:trace contextRef="#ctx0" brushRef="#br0" timeOffset="11971.4288">15723 8385 222 0,'-5'10'355'16,"5"0"-352"-16,27-10 46 15,49 0 0-15,9-22-1 16,-12-15-18-16,-13-5-2 0,-27 4-12 16,-33 5-8-1,0 11-3-15,-41 13-1 0,-38 9 0 16,-33 23-4-16,-10 33-3 16,10 19 2-16,27 4 0 15,12-2 1-15,34-11-2 16,20-15-2-16,19-11 4 15,0-15-5-15,19-15-6 16,47-10-15-16,24-8-35 16,22-29-60-16,5-18-84 15</inkml:trace>
  <inkml:trace contextRef="#ctx0" brushRef="#br0" timeOffset="12241.6109">16465 7722 179 0,'-19'-4'377'0,"10"4"-345"15,9 0 11-15,0 0-33 16,0 4 3-16,0 18 15 16,0 10-3-16,0 6-12 15,0 19 0-15,-13 12 1 16,7 13-4-16,-7 15-3 15,-6 14-1-15,-9 1 2 16,-4 2-6-16,7-14-2 16,11-22-7-16,9-36-30 0,5-29-56 15,19-13-92-15,47-46-174 16</inkml:trace>
  <inkml:trace contextRef="#ctx0" brushRef="#br0" timeOffset="12653.7923">17029 7841 371 0,'0'0'106'16,"0"0"-66"-16,0 30-3 0,0 18 25 15,0 17-23-15,-8 12 2 16,-25 11-1-16,0 6-14 16,-7-3 1-16,1-15-16 15,12-23-11-15,16-21-1 16,11-30-3-16,11-2-4 16,63-42 8-16,16-5-2 15,16 0 2-15,-13 13 0 16,-9 20 2-16,-10 14 3 15,-22 0 3-15,-14 35 3 16,-38 27 13-16,0 13-7 16,-71 2-13-16,-27-9-4 15,-3-15-1-15,16-23-8 0,20-23-16 16,19-7-24-16,13-5-9 16,33-25-23-16,0 2-52 15,33-7-83-15</inkml:trace>
  <inkml:trace contextRef="#ctx0" brushRef="#br0" timeOffset="12901.5173">17795 8392 487 0,'-32'52'41'15,"29"-1"35"-15,3-8-23 0,0-14-25 16,0-17-20-16,46-12-5 15,20-4 18-15,7-32 26 16,-2-6-9-16,-11 1-8 16,-27 11-3-16,-28 8-8 15,-5 1-1-15,-27 8-10 16,-44-1-8-16,6 0-16 16,18-1-50-16,36 0-71 15,11-3-102-15</inkml:trace>
  <inkml:trace contextRef="#ctx0" brushRef="#br0" timeOffset="13373.3382">18461 8312 240 0,'0'0'215'16,"0"0"-208"-16,0 0 10 15,0 0 14-15,0 0-18 16,0 0 14-16,-11-3 13 15,11 0 0-15,0 1-5 16,0 2-7-16,0-3-5 16,0-2-11-16,-6-1-4 15,-2-3 7-15,8 2 6 16,-5-1-5-16,5 1 2 16,0 3-6-16,0 1 4 0,0 3-1 15,-9 0-3-15,9 0-6 16,0 0-4-16,0 14-2 15,0 10 0-15,0 3 1 16,0-5-1-16,28-10 0 16,15-7 0-16,-7-5 1 15,10 0 3-15,-8 0 2 16,-5 0-2-16,0 9-3 16,5 21 0-16,3 15-2 15,-3 6 1-15,3-10-1 16,5-18-5-16,20-23-6 15,10-17 1-15,-2-49 8 16,-3-21 2-16,-31-4-1 16,-21 4 2-16,-19 12-15 15,0 11-30-15,-32 27-58 0,-1 2-97 16,6 3-219-16</inkml:trace>
  <inkml:trace contextRef="#ctx0" brushRef="#br0" timeOffset="13651.6457">19775 8715 873 0,'-36'30'0'15,"17"-30"-127"-15</inkml:trace>
  <inkml:trace contextRef="#ctx0" brushRef="#br0" timeOffset="45319.204">12383 10052 43 0,'-3'-10'33'0,"3"5"-23"16,0-6 3-16,0 5 5 15,0-4-7-15,0-1 5 0,0 1 3 16,0 1 6-16,0-4-21 16,0 4-1-16,0 1-3 15,0 1 4-15,0 1 15 16,0 4-6-16,0 2 38 15,0 0-25-15,0 0-8 16,0 0 5-16,0 0 3 16,0 0-10-16,-5 0-4 15,5 0-4-15,0 0 0 16,0 0-1-16,0 0 7 16,5 11 26-16,22 4-22 15,-2 2-2-15,2-3-1 0,9 4-2 16,-4-4 0-1,12 1-3-15,-3 6 1 0,3-7 4 16,2 7 2-16,0-1-2 16,12 6 1-16,7 1-8 15,3 1-1-15,9 2 3 16,2-6-6-16,-6 2-2 16,6-5 1-16,6 0 0 15,-6 1 1-15,5 1 0 16,-5 3 3-16,6-1-2 15,-6 6 0-15,6-7 2 16,-1 4-3-16,-5-4-1 16,6 1 0-16,2 2-2 15,-11 0 1-15,12 3 0 16,-4-1 1-16,14 4-2 0,0-3 2 16,1-3 0-16,4-3-1 15,4 0 1-15,-9-8 2 16,0 0 1-16,0-1-2 15,-24-1-2-15,5 3 0 16,-8 2 0-16,-1 3-1 16,-1 1 1-16,2 4-1 15,2 2-1-15,3-1 0 16,4-4 0-16,4 1 0 16,-5-7 1-16,-13 0-1 15,-6-9 0-15,-33-5 0 16,-8-1-3-16,-19 3-6 0,0 1-27 15,0-3-122-15,-66-1-298 16</inkml:trace>
  <inkml:trace contextRef="#ctx0" brushRef="#br0" timeOffset="46707.1223">16268 11212 85 0,'-8'0'35'16,"8"0"-18"-16,-5 0 1 16,-9 0-1-16,14 4-4 15,0 1-2-15,0-2 3 16,0 2-3-16,-14-3-1 15,9 1-1-15,-9-1-4 16,9-2-3-16,5 0-2 16,0 0-2-16,-14 0 0 15,9 0-21-15,-3 0-8 0,-6 0 27 16,14 0 4 0,-5 0 23-16,5 0 6 0,0 0-15 15,0 0-4-15,0 0-3 16,0 0 3-16,0 0 9 15,-9 0 3-15,4 0 0 16,-1 8-2-16,-2 4-10 16,-3 6 2-16,3-7 1 15,-5 9-9-15,7 1 5 16,-13 3 12-16,5 8 1 16,-13 4-11-16,8 2-4 15,-8 5 6-15,0 6-9 0,-6-2 0 16,-11 6-3-16,-8 5 3 15,1 3-1-15,-9 3-1 16,8 6-1-16,-8 7 0 16,-6 0-1-16,6 2-1 15,0-1 1-15,-2 2 0 16,-4 1 0-16,12 7 0 16,-12-5-2-16,1 2 1 15,-1-1-2-15,-10-2 3 16,8 0 0-16,-17 7 0 15,6 6 0-15,-5 6-1 16,-6 6-1-16,16-2-4 16,9-1 2-16,5-10 0 15,8-5 0-15,-14-5-4 0,15 2 8 16,-9-8 0-16,8-3 0 16,6-7 0-16,-6-11 0 15,5-6 0-15,1-11 0 16,2-7-13-16,4-10-9 15,12-7-26-15,-2-3-5 16,8 0-28-16,-10-13-81 16</inkml:trace>
  <inkml:trace contextRef="#ctx0" brushRef="#br0" timeOffset="48379.5608">14962 11155 123 0,'0'0'27'0,"0"0"-19"16,0 0-1-16,0 0-2 15,0 0 8-15,0 0 15 16,0 0 41-16,-5 0-12 15,5 0-19-15,-6 0-11 16,4 0-7-16,2 0-7 0,0 0-1 16,0 0 1-16,0 0-4 15,-6 0-1-15,6 0 3 16,0 0 1-16,0 0-2 16,0 0 1-16,-5 0 3 15,-1 4 2-15,4 6 2 16,-9 8-2-16,-3 7-7 15,-13 7-8-15,0 6 0 16,-12 8-1-16,7 5 0 16,-7-2 0-16,7 1-1 15,10-16 1-15,16-10-1 16,6-10-1-16,0-6-1 16,0-5 0-16,0-3-4 15,25 0 3-15,21 0 4 16,1-11 2-16,-1 3 6 0,-5-2 1 15,-11 4 4-15,-8 1-4 16,-11 3-6-16,-9-2-3 16,9 3-4-16,-8-1-14 15,8-4-26-15,8-6-70 16,3-4-44-16,2-11-90 16</inkml:trace>
  <inkml:trace contextRef="#ctx0" brushRef="#br0" timeOffset="48709.1884">15107 11212 202 0,'0'0'75'0,"0"0"-42"15,0 0-8-15,0 0 3 16,0 13 5-16,-6 9 2 16,-7 13-4-16,-15 1-4 15,9 10-4-15,-8 4-10 16,-11 7-2-16,5 1-6 16,-5 5 0-16,3 0-3 15,-4-2-1-15,20-6-1 0,0-6-1 16,0-16-6-16,16-11-20 15,-2-9-22-15,5-9-31 16,0-4-41-16,0-6-113 16</inkml:trace>
  <inkml:trace contextRef="#ctx0" brushRef="#br0" timeOffset="49240.827">15339 11276 22 0,'-9'0'138'15,"-4"7"-84"-15,-1 8-13 16,3-2-28-16,11-6-4 16,-8 1 8-16,8-1-6 0,-5-2-6 15,5 4 3 1,0 4 14-16,0-5 8 0,0-1-17 15,0-6 0-15,5 5 7 16,14-3 12-16,14-1-4 16,0 3-12-16,-12 2 2 15,9 4 3-15,-13 4 0 16,2 4 0-16,-14 5 0 16,-5 11-4-16,0-4-1 15,0 7-5-15,-5-2-6 16,-28-7-4-16,6-1 0 15,-11-8-1-15,10-6 0 16,-10-7 0-16,22-5-2 16,-3-2-4-16,5 0-13 0,14-7-38 15,0-16-64-15,0-10-54 16</inkml:trace>
  <inkml:trace contextRef="#ctx0" brushRef="#br0" timeOffset="49625.217">15344 11274 133 0,'0'3'36'15,"14"-3"45"-15,16 0-25 16,2 0 6-16,9 0-29 0,-3 0-16 16,-5 0 2-1,0-1-19-15,-14-1-2 0,3 2-37 16,-3 0-174-16</inkml:trace>
  <inkml:trace contextRef="#ctx0" brushRef="#br0" timeOffset="50435.1501">15778 11288 92 0,'-9'0'59'0,"1"0"-19"0,-3 0 3 16,6 0 6-1,2 0-29-15,3 0-6 0,-5 0-5 16,5 0-1-16,0 0 0 16,-6 0 0-16,4 7 1 15,-9 3-3-15,11 3 5 16,-6-1 0-16,6-2 3 16,0 0-7-16,0 0-2 15,0-7 8-15,6-2 6 16,13-1 13-16,8 0-7 15,-8 0-2-15,-5 0 4 16,-3 0-13-16,-9-1-4 0,-2-2 8 16,0-1 5-1,0 4-1-15,0 0-5 0,0-9-2 16,0 2-6-16,-8-3-6 16,-11-2-3-16,-3 2-8 15,-2-3-13-15,16 1-11 16,8 3-18-16,0-3-44 15,8 9-64-15</inkml:trace>
  <inkml:trace contextRef="#ctx0" brushRef="#br0" timeOffset="54313.1444">14545 9681 251 0,'-33'26'16'16,"-2"1"19"-16,-3-2-3 15,-9-3-3-15,9-4 17 16,11-1-8-16,2 0-2 0,12 1-15 16,-1-2-16-16,14-1-4 15,0-3 2-15,0 2 9 16,0-1 31-16,27 4 12 15,3 10-2-15,6 4-16 16,-12 6-6-16,-10 9-7 16,-8 4-5-16,-6 0-4 15,0-2-12-15,0-5-1 16,-14-14-2-16,-11-9 0 16,6-14-1-16,-8-6-1 15,2 0-10-15,4-28-46 16,15-17-16-16,6-4-40 15,0-6-56-15,27-3-88 0</inkml:trace>
  <inkml:trace contextRef="#ctx0" brushRef="#br0" timeOffset="54613.1582">14360 9684 95 0,'0'8'323'15,"0"0"-295"-15,0 7 34 16,41 0 7-16,30 2-5 15,16-5-20-15,22-8-3 16,3-4-23-16,5 0-14 16,-11 0-4-16,-8-14-18 15,14-13-115-15,-22-8-227 16</inkml:trace>
  <inkml:trace contextRef="#ctx0" brushRef="#br0" timeOffset="55497.2402">15532 12810 287 0,'-63'12'280'0,"23"11"-272"16,7-1 26-16,6 4 3 15,-6 2-32-15,19-3-3 16,3 1 1-16,11-8 11 16,0-5 17-16,6-7-6 15,35-4 4-15,21-2 5 16,4 5 2-16,-12 12-8 16,-7 11-13-16,-17 12-1 15,-17 12-1-15,-13 7-6 16,0-1-2-16,0 4-5 15,-13-18 0-15,-25-14-1 16,-9-22-4-16,1-8-11 0,2-29-23 16,11-20-24-16,25-10-10 15,8-4-22-15,0 4-67 16,33 5-69-16</inkml:trace>
  <inkml:trace contextRef="#ctx0" brushRef="#br0" timeOffset="55760.4773">15442 12719 381 0,'0'-3'128'15,"0"-5"-67"-15,14-5 18 16,32-6-20-16,20 2-15 16,10-1 0-16,-2 7-13 15,-4 8-26-15,1 3-5 16,-16 0-23-16,24 10-93 16,-27 5-223-16</inkml:trace>
  <inkml:trace contextRef="#ctx0" brushRef="#br0" timeOffset="58963.061">12367 10004 69 0,'0'0'20'15,"0"0"10"-15,0 0 9 16,0 0-20-16,0 0-10 15,0 0 3-15,0 0 5 16,0 0 13-16,0 0 5 16,0 0 0-16,0 0-16 15,0 0-5-15,0 0 2 16,0 0-1-16,0 0-2 16,0 0 0-16,0 0-1 15,0 0-7-15,0 0-2 16,0 0-3-16,0 0 1 15,0 0 2-15,0 0 2 0,0 0 6 16,0 0 2-16,0 0 3 16,0 0-3-16,0 0-10 15,0 0-1-15,0 6 1 16,0 8-1-16,0-1-1 16,0 3-1-16,0 5 1 15,0-5 0-15,0 4-1 16,0-6 1-16,0 0 2 15,0 3 1-15,0 1 0 16,0 0-2-16,0 2 0 16,0 0-1-16,0-3-1 15,0 0 0-15,0-5 1 0,0 0-1 16,0-4 0-16,0-3 0 16,0 5 0-16,0 3 0 15,0-1 2-15,0 7-2 16,0-1-2-16,8 0 2 15,-8 0 2-15,5-4-2 16,-5-2 0-16,0-1 0 16,0-1 0-16,0-4 0 15,3 2 0-15,8-1 0 16,-11 0 1-16,5 1-1 16,-2 2 0-16,2 5 0 15,4 3 1-15,-9-1 2 16,5 1 1-16,-5-3 4 0,0-1-4 15,0-5-1 1,0 3-1-16,0-7-2 0,0-5 0 16,0 4 2-16,0 2-2 15,0 5 0-15,6 4 1 16,-1 5-1-16,3 3 0 16,-8-1 0-16,0 0 0 15,8-2 0-15,-8-6 0 16,0 2 0-16,0-2 0 15,0 0 0-15,0-2 0 16,0 5 0-16,0 1 1 16,11 4-1-16,-11-2 0 15,8-1-1-15,-2-2 1 16,-6 1 1-16,5-1-1 0,-5-3 0 16,0 0 1-16,3-3-1 15,8 2 2-15,-11 2 0 16,8-1-1-16,-8 2 1 15,6 0-1-15,-6 1-1 16,5-3 2-16,-2 3-2 16,2-4 0-16,1 3 0 15,-4-3 1-15,9 2-1 16,-5 1 0-16,2 4 0 16,0 1 2-16,-2 8-2 15,-6 0 0-15,5 1 0 16,-5-5 0-16,0-2 1 15,0 0-1-15,0-1 0 0,6-2 0 16,-6 1 0-16,2-1 0 16,4 2 0-16,2 0 0 15,3-2 0-15,-3 4 0 16,3-1 0-16,3 4 0 16,-6 4 0-16,-3-4 0 15,-5 0 1-15,6-2-1 16,-6-3 0-16,2 2 0 15,4-6 0-15,5 7 0 16,2-3 0-16,1 9 0 16,-6-6 0-16,-2 1 0 15,2 1 0-15,-3-7 0 0,6 6 0 16,-3-1 0 0,-2 0 0-16,-4-2 0 0,9 4 0 15,-11-1 0-15,0-1 0 16,9 3 0-16,-9-1 0 15,0 3 0-15,0 3 0 16,0-4 0-16,10 1 0 16,-10-5-1-16,0 0 1 15,9-3 0-15,2 0 0 16,-9 1 1-16,4-3-1 16,-6 5 0-16,8 2 0 15,-8 2 0-15,11 0 0 16,-3-1 0-16,-8-4 0 0,11 0 0 15,-8-6 0-15,-3 1 0 16,0-6 0-16,5 1 0 16,-5 1 0-16,6 3 0 15,-1 4 0-15,-2 4 0 16,2 5 0-16,3-2 0 16,-2 1 0-16,-1-1 0 15,3-3 0-15,-8 4 0 16,6 0 0-16,-6-3 0 15,0 3 0-15,0-1 0 16,0 1 0-16,0-2 0 16,0 4 0-16,0-3 0 0,8 1 0 15,-8-2 0 1,11-4 1-16,-3-2-1 0,3 4 0 16,-11-4 0-16,3 0 3 15,-3 7 0-15,0-5-1 16,0 4-1-16,5 6 0 15,1-4 0-15,2-1 0 16,6 1-1-16,-14-2 0 16,10 3 0-16,-1 2 0 15,2 0 0-15,-3 1 1 16,-3-4-1-16,3 3 0 16,3-1 0-16,-3-1 0 15,6 4 0-15,0-3 0 16,5 1 0-16,0 1 0 15,0 6 0-15,0 3 0 0,0 1 0 16,-3 3 3-16,4-1-3 16,4-2 0-16,-2 4 0 15,11-10 0-15,-14-2 0 16,-6-10 0-16,1 0 0 16,-3-7 0-16,-6-2 1 15,4 0-1-15,-4-7 0 16,3 0-1-16,-2-1 1 15,2-2 0-15,3-4-6 16,11 1-16-16,10-4-59 16,6 0-48-16</inkml:trace>
  <inkml:trace contextRef="#ctx0" brushRef="#br0" timeOffset="60043.2572">13929 14212 31 0,'0'0'56'16,"0"0"-7"-16,0 0-19 16,0 0-6-16,-14 0-9 15,14 0-4-15,-8 0 18 0,-3 0 13 16,3 0 1-16,8-1-18 16,0-3 7-16,0 4-11 15,0 0-11-15,-5 0 2 16,-1 0 3-16,6 0-2 15,-8 0-2-15,2 0-2 16,-2 5-3-16,3 6-4 16,-3-1 0-16,-11 3-1 15,13 0-1-15,-7 3 0 16,7 1 0-16,-2 1 0 16,2-3 1-16,-2 0-1 15,-3 2 0-15,-2-3 0 16,-1 4 0-16,0-4 0 0,-5 5 1 15,0 2-1 1,-8 5 1-16,2 6-1 0,-2-1 0 16,0 0 0-16,8-4 1 15,-8-8 5-15,13-4-1 16,-2-3-2-16,7-8-2 16,9-1 0-16,0-1-1 15,0-2-5-15,0 0-58 16,0 0-98-16</inkml:trace>
  <inkml:trace contextRef="#ctx0" brushRef="#br0" timeOffset="63316.5704">11674 12205 250 0,'-5'0'77'16,"-4"0"-19"-16,4 0 0 16,-3 0-8-16,-3 0-6 15,11 0 3-15,0 0-10 16,-8 0-2-16,2 0-4 15,6 0-9-15,0 0-11 16,0 0-5-16,0 7-4 16,0 9 3-16,0 7 17 15,47 7-11-15,10 0 8 0,16 5 7 16,12-8-8-16,-9-2-8 16,-8-8-8-16,-10-5-2 15,-23-5 0-15,-10-1-9 16,-20-6-47-16,3 0-46 15,-8 0-67-15,0 0-118 16</inkml:trace>
  <inkml:trace contextRef="#ctx0" brushRef="#br0" timeOffset="63534.9228">11936 12199 139 0,'-14'-12'209'0,"-5"9"-146"16,19 3 15-16,0 0-16 15,0 26-3-15,-8 20 7 16,-22 16-14-16,-11 5-14 16,-16-2-20-16,10-14-18 15,28-23-14-15,6-28-178 16</inkml:trace>
  <inkml:trace contextRef="#ctx0" brushRef="#br0" timeOffset="153118.0318">11589 9352 107 0,'0'-4'113'0,"0"2"-34"16,-8 0-17-16,8-1 0 15,0 1-15-15,0-3-6 16,0-1-2-16,0 0-11 16,0-3-9-16,0 6-1 15,0 3-2-15,0 0-5 16,0 0-1-16,-5 0 1 16,5 0-2-16,0 0 0 0,-8 0 4 15,8 0 1-15,-6 0-7 16,6 0-5-16,0 21-2 15,0 22 2-15,0 17 3 16,0 16 0-16,-5 18 0 16,-9 18-1-16,1 13-3 15,-1-1 1-15,-11-14-2 16,12-30 0-16,5-32 0 16,2-32-3-16,6-16 3 15,0-38 1-15,0-54-1 16,0-30-10-16,0-22 7 15,8-7 1-15,17 12 1 16,8 3 1-16,-1 15 0 0,1 25 1 16,8 24-1-1,-17 26 0-15,-5 23 2 0,-10 12-2 16,-4 11 0-16,3 0 0 16,11 28 1-16,14 29 8 15,11 23 7-15,2 11 0 16,14 14 5-16,5-6-2 15,-7-4-10-15,2-13-8 16,-6-18-1-16,-7-9 0 16,-4-16-7-16,-21-11-25 15,-11-13-63-15,-11-7-108 16,-11-8-155-16</inkml:trace>
  <inkml:trace contextRef="#ctx0" brushRef="#br0" timeOffset="153297.7689">11595 9763 272 0,'-38'0'297'16,"24"0"-259"-16,14 0 17 15,-5 0-11-15,5 0-30 16,0 0-8-16,51 0 22 16,29-14 33-16,10-6-40 15,8-2-21-15,-14-8-9 16,33-5-98-16,-24-6-252 15</inkml:trace>
  <inkml:trace contextRef="#ctx0" brushRef="#br0" timeOffset="154618.0544">16541 11038 4 0,'-19'9'413'0,"0"6"-387"15,19 7 18-15,0 11 13 16,0 9-40-16,0 4-6 16,13 11 11-16,7 7-5 0,-1-3-8 15,2-1-5-15,-10-17-1 16,3-18-3-16,-6-11 0 15,-2-14 0-15,-6 0 0 16,0-30 10-16,0-22 3 16,0-19-13-16,0-1 0 15,-9-3 2-15,-1 1-1 16,10 9 1-16,0 1-1 16,0 6 1-16,32-1 0 15,12 3 3-15,10 2 11 16,12 4 25-16,-1 8 6 15,1 12 1-15,-28 12-9 0,-5 17-17 16,-14 1-17-16,-11 29 4 16,-8 29 9-16,0 15-10 15,-14 6-6-15,-18-6-1 16,7-18-1-16,17-19 0 16,8-24-2-16,0-12-6 15,19 0-1-15,41 0 9 16,-3-11 0-16,-10 6 0 15,-15 5 0-15,-32 33 0 16,0 30 2-16,-52 15-1 16,-51 4-1-16,-9-21-17 15,-8-28-81-15,3-33-84 16,-6-15-218-16</inkml:trace>
  <inkml:trace contextRef="#ctx0" brushRef="#br0" timeOffset="155398.0335">13430 15227 138 0,'-5'-5'480'0,"-28"5"-421"15,6 0 24-15,-25 39-12 16,-14 28-30-16,-13 21-9 15,6 17-5-15,26-3 3 16,31-18-5-16,16-18-10 16,63-24-12-16,70-32-3 15,42-10 0-15,24 0 0 16,16-23-2-16,1-10-14 0,-7-1-44 16,12-15-111-1,-60-21-256-15</inkml:trace>
  <inkml:trace contextRef="#ctx0" brushRef="#br0" timeOffset="160233.8081">20920 8236 132 0,'0'0'30'0,"0"0"-23"16,-5 0 6-16,-4-3 7 15,9 3 15-15,-8-1-23 16,-3-1-12-16,6-3 21 16,-3-1 21-16,2 1-7 15,-2 0 15-15,3 3 0 0,-1-1-9 16,-2 1-1-16,8 2-7 15,0 0-3-15,-6 0-4 16,4 0 1-16,2 0-6 16,-11 0-9-16,11 0-5 15,0 0-1-15,0 5 4 16,0 28 2-16,0 14 18 16,0 12-6-16,0 11-9 15,0 5-2-15,0 3-8 16,0 3-3-16,0-9-2 15,0-11 0-15,0-20-3 16,0-18-8-16,0-18-17 0,13-5-31 16,1-2-41-1,11-20-55-15,-12-5-65 0</inkml:trace>
  <inkml:trace contextRef="#ctx0" brushRef="#br0" timeOffset="160609.9328">20795 8659 238 0,'-6'0'205'0,"6"0"-183"0,0 0 51 15,0 0-20 1,6 0-17-16,13-2-8 0,2-1 3 15,-1 3 1-15,7 0-3 16,-3-4 5-16,17 3 1 16,-3-5-6-16,9 6-1 15,-1 0-5-15,6 0-10 16,-14 0-2-16,3 0-6 16,-16 11-2-16,-4 13-2 15,-15 2-1-15,-6-1 1 16,0-1-1-16,-8-4 0 15,-31 1-2-15,-18-5-7 16,3-2-18-16,2-3-12 16,14-1-19-16,19-8-36 0,19-2-52 15,0 0-106-15</inkml:trace>
  <inkml:trace contextRef="#ctx0" brushRef="#br0" timeOffset="161239.8246">21574 8290 185 0,'-5'0'82'15,"5"0"-58"-15,-8 0-3 16,8-2 6-16,-6 2 3 15,6-1 10-15,-5 1 6 16,5 0 10-16,0-4-5 16,0-2 0-16,0-2-14 15,0-2-3-15,43-6 1 16,4 3 1-16,-1 2 3 16,-8 1-7-16,-10 8-4 0,-15 2-14 15,-7 0-4 1,-6 25-2-16,0 20 1 0,0 17-6 15,-38-3-3-15,10-13 0 16,23-18-2-16,5-17-10 16,13-11-28-16,58-8-42 15,41-34-55-15,-8-14-129 16</inkml:trace>
  <inkml:trace contextRef="#ctx0" brushRef="#br0" timeOffset="161763.4993">22242 8544 132 0,'0'0'305'0,"0"-1"-241"15,0-3 8-15,22 4 11 16,16-1-33-16,14-5-23 0,-11-1-3 16,5-1-9-1,-2-2-9-15,-11 2-6 0,0 1-7 16,-12 6-45-16,4 1-125 16,-25 0-242-16</inkml:trace>
  <inkml:trace contextRef="#ctx0" brushRef="#br0" timeOffset="161965.8353">22349 8766 595 0,'0'5'86'0,"5"-3"-45"0,47-2 8 15,13 0-42-15,-10-2-7 16,2-13-36-16,3-4-105 16,-19 2-246-16</inkml:trace>
  <inkml:trace contextRef="#ctx0" brushRef="#br0" timeOffset="163293.9321">23303 8451 295 0,'0'-3'162'16,"0"3"-117"-16,0 0 21 15,0 0-32-15,0 0-15 16,0 0 7-16,0-2 10 15,0 2-2-15,0 0-10 16,-24 0-2-16,-9 0-9 16,-19 17-10-16,-13 12-2 15,-6 14 0-15,5 4 1 16,17 1 0-16,3 4 1 16,16-8-2-16,16-4-1 15,14-1 0-15,0-9 0 0,0-8 0 16,25-9 1-16,29-11 1 15,12-2 2-15,18-9 3 16,1-26 1-16,2-7 4 16,-16-7 5-16,-19 11-3 15,-11 5-8-15,-22 5-4 16,-6 12-1-16,-13-2 0 16,0 4 0-16,0 3 0 15,0 4 0-15,0 2-1 16,0 5 0-16,0 0-1 15,-13 0-3-15,-1 15 0 16,0 11-1-16,9 8 3 0,5-4 2 16,0-1 0-16,14-4 0 15,24-8 0-15,3-4 0 16,10-4-1-16,-12-1-1 16,7 2-7-16,0 1-22 15,-13-6-57-15,5 3-81 16,-30-8-172-16</inkml:trace>
  <inkml:trace contextRef="#ctx0" brushRef="#br0" timeOffset="163953.4378">23638 8180 143 0,'-5'0'177'16,"-9"0"-134"-16,14 0 1 15,0 0-7-15,0-2-18 16,0 2 6-16,-5 0 17 16,5 0 7-16,0 0 2 15,0-4 2-15,24 2 2 0,17-3-4 16,3 3-5-16,-3-2-12 15,-8 4-8-15,-14 0-5 16,-6 0-8-16,-7 24-4 16,2 9-3-16,-8 8-1 15,0 6-5-15,0-7 0 16,-19-9 0-16,11-8-3 16,8-15-2-16,0-8-4 15,19 0 2-15,27 0 4 16,6-8 2-16,2-4-8 15,-10 0-37-15,-3 1-41 16,11 0-42-16,0-2-150 0</inkml:trace>
  <inkml:trace contextRef="#ctx0" brushRef="#br0" timeOffset="164425.8254">24394 8560 361 0,'-3'0'116'16,"3"0"-52"-16,16-9 18 0,28 2-32 15,21 1-14-15,-10-11-2 16,10 5-7-16,-2 0-19 16,-14 2-8-16,0 2-4 15,-13 4-24-15,7 4-57 16,4 0-109-16,-20 0-77 15</inkml:trace>
  <inkml:trace contextRef="#ctx0" brushRef="#br0" timeOffset="164703.9193">24636 8373 207 0,'-13'31'241'0,"-6"5"-186"16,19 15 46-16,0 1-30 16,0 2-30-16,0-4-12 15,0-8-15-15,0-5-10 16,0-10-4-16,0-9 0 15,19-9-16-15,0-9-56 16,27 0-111-16,-8-16-85 0</inkml:trace>
  <inkml:trace contextRef="#ctx0" brushRef="#br0" timeOffset="164989.2296">25553 8309 533 0,'-6'0'80'15,"-21"0"-55"-15,-14 22-1 16,-35 17-12-16,-9 11-8 16,-8 13-2-16,9-2 11 15,18 3 17-15,31-13-7 16,10-9-10-16,25-14-5 0,0-12-6 15,41-5 0-15,30-11 1 16,8 0-2-16,11-3-1 16,3-21-8-16,0-1-28 15,5-8-58-15,-14-2-143 16</inkml:trace>
  <inkml:trace contextRef="#ctx0" brushRef="#br0" timeOffset="165394.0092">25738 8051 145 0,'-8'-2'271'16,"2"-2"-244"-16,6 4-4 15,0-5 19-15,19-2 20 16,20-5-8-16,12 0 2 16,-4-1 1-16,-15 8-1 0,-4 0-15 15,-23 5-11-15,-5 0-16 16,0 14-5-16,0 24-4 15,-5 12-1-15,-28 1-4 16,6-2 1-16,16-12-1 16,11-14-1-16,0-6-6 15,5-13-11-15,42-4-16 16,24 0-32-16,13 0-29 16,9-15-82-16,-22-3-189 15</inkml:trace>
  <inkml:trace contextRef="#ctx0" brushRef="#br0" timeOffset="165671.8777">26272 8514 377 0,'-5'7'291'0,"5"1"-272"15,19-5 20 1,46-3-12-16,9 0-4 0,11-3-12 16,-6-17-11-1,-8-2 0-15,-6 3-26 16,-5 2-70-16,-14-4-201 0</inkml:trace>
  <inkml:trace contextRef="#ctx0" brushRef="#br0" timeOffset="166159.9788">26660 8219 385 0,'0'0'101'16,"13"0"-66"-16,53-19 38 16,4-3-20-16,10-4-9 15,-12 0 3-15,16 10 11 16,-13 8-9-16,-5 3-9 0,-6 5-19 16,-28 0-12-1,-13 21-8-15,-19 18-1 0,0 18-1 16,-60 12-5-16,-16 10-12 15,8 3-1-15,5-9 11 16,28-8 4-16,16-17 2 16,19-9 2-16,0-14 0 15,0-7 0-15,46-8 0 16,11-3 0-16,-2-7 0 16,16 0-3-16,0 0-24 15,16-7-93-15,-16-24-136 16</inkml:trace>
  <inkml:trace contextRef="#ctx0" brushRef="#br0" timeOffset="167043.8118">27799 8428 350 0,'-19'0'184'16,"8"0"-124"-16,-2 0-7 16,-9 0-22-16,-3 2-11 15,-7 7-9-15,4-2 6 0,-4 2 11 16,-9 6 0-1,-11 12 1-15,0 11-9 0,-5 5-10 16,10 1 0-16,7 0-3 16,20-6-5-16,15-13-2 15,5-5 0-15,0-20 0 16,52 0 0-16,21-15 2 16,12-25 0-16,-1 0 0 15,-4-1-2-15,-15 3 2 16,-13 13 0-16,-19 4 1 15,-20 13-3-15,-2 8 0 16,-11 0-1-16,0 0-1 0,0 34 1 16,-11 4 0-16,-2 3 1 15,7-3 0-15,6-9 0 16,0-4 0-16,0-10-5 16,30-5-6-16,25-10-28 15,10 0-60-15,33-2-77 16,-19-29-105-16</inkml:trace>
  <inkml:trace contextRef="#ctx0" brushRef="#br0" timeOffset="167245.6602">28495 8393 544 0,'-90'53'120'0,"21"13"-67"16,7 4 19-16,21-9-36 15,14-15-24-15,27-15-5 16,0-10-6-16,32-11-1 16,47-8-3-16,0-2-6 15,14-8-39-15,16-17-66 16,-16-10-123-16</inkml:trace>
  <inkml:trace contextRef="#ctx0" brushRef="#br0" timeOffset="167725.6506">29293 8296 483 0,'-24'-6'163'15,"16"6"-111"-15,8 0-13 16,-19 0 7-16,-6 0-16 16,-2 22-13-16,-20 8 11 15,1 16 3-15,8 12-2 16,0-2-16-16,21 9-8 16,12-10 0-16,5-8-2 15,0-12-1-15,22-13-2 16,27-5-2-16,-3-7 1 15,14-5-1-15,-13-5-7 16,4 0-22-16,-4-7-47 0,18-18-65 16,1-10-88-16,-6-6-151 15</inkml:trace>
  <inkml:trace contextRef="#ctx0" brushRef="#br0" timeOffset="168131.6879">29806 8404 250 0,'-8'0'202'15,"2"0"-159"-15,1 0 2 16,5 0-1-16,-14 0-14 0,6 0-2 16,-3 1 8-16,-2 11 1 15,4 6-9-15,9-2-4 16,0-4 2-16,0 0-16 15,0-8-3-15,9-4 0 16,29 0 7-16,14 0 8 16,2-24 0-16,3-5 1 15,-2-5-5-15,-3-2 5 16,-6 0-5-16,-13 10-3 16,-9 9-5-16,-15 9 6 15,-9 5-11-15,0-1 3 16,-20-6-4-16,-48-1-3 15,-11 3-1-15,0 8-1 16,3 0-1-16,16 0-4 16,22 14-6-16,19-2-10 0,10-5-30 15,9-4-55-15,19 2-47 16,36-2-115-16,2-3-122 16</inkml:trace>
  <inkml:trace contextRef="#ctx0" brushRef="#br0" timeOffset="168647.6722">30698 8118 42 0,'-33'4'399'0,"-8"6"-297"0,17 7-20 16,-4 1-24-16,4-2-25 15,2-3-17-15,-3 2 3 16,-16 6 6-16,9 1 8 16,4 1-2-16,9-1 4 15,8-4-13-15,3-1-12 16,8 0-3-16,0 1 5 15,0 5 6-15,0-3-5 16,8 8-1-16,9 0-1 16,-9 3-1-16,-8 2-5 15,0-3-2-15,-8-1-3 16,-36-7-7-16,17-22-25 0,2 0-69 16,25-29-63-16,0-20-175 15</inkml:trace>
  <inkml:trace contextRef="#ctx0" brushRef="#br0" timeOffset="169308.2228">30913 7841 410 0,'0'0'198'0,"0"0"-155"16,0 0 7-16,0 23 14 0,0 7-26 15,-14 10-18-15,9 10 9 16,5 6-3-16,-14 7-3 16,9 8-5-16,2 3-2 15,-8 9-4-15,-2 2-7 16,-1-6-2-16,-5-7-3 15,19-17-1-15,-8-20-4 16,8-20-9-16,0-15-1 16,0 0-2-16,0-15-11 15,0-29-5-15,0-19 12 16,8-12 11-16,6-12 9 16,-9-7 1-16,9-5 0 0,5 1 0 15,8 10 1-15,0 9 3 16,22 15 8-16,-2 11 10 15,13 10 2-15,-9 8-6 16,9 10 9-16,6 8-4 16,-1 8 3-16,6 4-10 15,-19 5 2-15,-6 14-1 16,-13 30-12-16,-19 26-5 16,-14 20 0-16,0 11 0 15,-77 11 0-15,-10-4 0 16,3-20 0-16,10-25 0 15,36-34 0-15,24-23 0 16,14-6-20-16,0-11 8 0,0-13 6 16,19 6 5-16,9 9 1 15,10 9 2-15,-6 19 2 16,-4 28-1-16,-28 17 2 16,0 15 4-16,-47 8-4 15,-51-7-5-15,-14-18 0 16,-5-25-15-16,27-37-113 15,-16-53-352-15</inkml:trace>
  <inkml:trace contextRef="#ctx0" brushRef="#br0" timeOffset="224037.0882">19300 9565 124 0,'0'-2'146'16,"0"2"-105"-16,0-3 17 16,0 0-5-16,0 1 4 15,0-2 8-15,0 1-10 16,-5 3-18-16,-3 0-2 16,2 0-13-16,-7 7-6 15,2 21-9-15,3 9 4 16,-1 15 4-16,9 15 2 15,0 15-1-15,0 10 1 16,0 8-6-16,0 6 0 16,17 1 0-16,2-3-3 15,-8-2-6-15,2-13-2 16,-10-20-5-16,8-24-8 16,-3-21-21-16,-8-17-33 0,0-7-43 15,6-7-58-15,-1-26-188 16</inkml:trace>
  <inkml:trace contextRef="#ctx0" brushRef="#br0" timeOffset="224359.087">19418 10334 423 0,'8'3'16'0,"5"0"15"16,12-3 22-16,8 0-10 16,2 0-1-16,9 0 3 15,-6 0-5-15,11 0-7 16,-5 5 7-16,-3 3 2 16,-22 9-19-16,-14 12 4 15,-5 11 3-15,0 11-5 16,-30 2-16-16,-24 2-7 15,-12-10-2-15,-5-12-7 16,6-15-8-16,13-10-25 16,25-5-16-16,13-3-30 15,14 0-42-15,25-15-105 0</inkml:trace>
  <inkml:trace contextRef="#ctx0" brushRef="#br0" timeOffset="224923.2516">20323 9886 281 0,'0'2'84'0,"-6"2"-50"16,6-2-4-16,0 2-14 16,0-2 7-16,0-2 18 15,0 0 3-15,0 0 4 0,14 0-1 16,30-2-13-16,-9-10 7 16,9 1 3-16,-12 3-8 15,-4 8-5-15,-9-1-11 16,-6 1-7-16,-4 0-4 15,2 0-2-15,-11 9-4 16,0 18 2-16,0 16 2 16,0-1-5-16,0-9-2 15,0-11-5-15,0-12-8 16,0-10-11-16,21 0 1 16,31-13 5-16,11-6-47 15,-9 3-22-15,-7 8-57 0,5 8-39 16,-1 0-142-1</inkml:trace>
  <inkml:trace contextRef="#ctx0" brushRef="#br0" timeOffset="225447.3886">21294 10194 418 0,'0'0'72'15,"0"0"-25"-15,27 0 13 16,30-15-14-16,17-9-13 16,-12 2-16-16,-15 4-13 15,-1 7-3-15,-8 2-1 16,-10 3-2-16,4 4-16 15,1 2-58-15,0 0-101 16,-1 0-197-16</inkml:trace>
  <inkml:trace contextRef="#ctx0" brushRef="#br0" timeOffset="225679.6599">21503 10457 556 0,'25'0'42'16,"16"0"6"-16,5 0-26 15,-8 0-22-15,-5 0-6 0,-14 0-24 16,17-16-45-1,7-1-86-15</inkml:trace>
  <inkml:trace contextRef="#ctx0" brushRef="#br0" timeOffset="226129.1694">22690 10015 302 0,'-74'46'306'15,"-2"12"-294"-15,10 2 45 16,12-8-45-16,21-18-11 16,22-15 0-16,11-14 1 15,30-5 4-15,55 0 18 16,2 0 42-16,-8 0-6 16,-14 0-28-16,-7 27-9 15,-39 13-6-15,-19 20 9 0,0 8-10 16,-30-4-12-16,-36-11-4 15,6-14-1-15,3-21-7 16,11-18-11-16,10 0-9 16,12-37-38-16,18-19-24 15,6-2-16-15,0 3-27 16,30 2-57-16,6 3-111 16</inkml:trace>
  <inkml:trace contextRef="#ctx0" brushRef="#br0" timeOffset="226347.3233">22662 9921 387 0,'41'-16'99'0,"6"3"-24"15,15 2 14-15,-7 4-61 16,2-1-6-16,-11-3-16 15,-5-1-6-15,-3-2-4 16,-10-2-15-16,10-2-57 16,-11 4-79-16,6-2-106 15</inkml:trace>
  <inkml:trace contextRef="#ctx0" brushRef="#br0" timeOffset="226783.4176">23371 9557 370 0,'0'0'41'0,"0"0"-4"16,0 0 12-16,0 6-4 16,0-2-18-16,0-1 19 15,14-1 2-15,19-2-16 16,5 0-1-16,3 0-1 0,-3 0-5 16,-5 0-4-1,-14 0-8-15,-19 14-6 0,0 9 4 16,0 17 14-16,0 11-16 15,-39 0-5-15,7-3-4 16,13-9 0-16,5-11 0 16,14-12-3-16,0-7-1 15,25-9-1-15,21 0 1 16,14-3-6-16,-3-11-32 16,-10-2-49-16,-7 4-20 0,-1 7-70 15,-7 2-234 1</inkml:trace>
  <inkml:trace contextRef="#ctx0" brushRef="#br0" timeOffset="227135.3968">23758 10269 411 0,'0'0'131'0,"6"0"-96"15,54 0 46-15,-3-7-39 16,9-5-20-16,-15 2-16 16,1 4-5-16,-11-1-1 15,0 6-2-15,-17 1-10 16,-2-2-33-16,-5 2-72 16,-4 0-77-16</inkml:trace>
  <inkml:trace contextRef="#ctx0" brushRef="#br0" timeOffset="227375.2594">24072 10144 190 0,'-33'27'336'0,"6"14"-317"16,2 9 50-16,-2 7-25 15,-6 2-27-15,1-1-2 16,4-9-8-16,9-10-7 16,6-17-4-16,13-11-5 15,0-11-18-15,8 0-74 16,49-21-23-16,36-22-176 0</inkml:trace>
  <inkml:trace contextRef="#ctx0" brushRef="#br0" timeOffset="227683.1171">24745 10107 535 0,'-76'53'9'15,"11"-1"43"-15,29-9-21 16,12-15-19-16,18-16-12 0,6-12 2 15,6 0 13-15,35 0 24 16,16 0 29-16,0 0-18 16,-16 4-12-16,-14 34-6 15,-27 18 3-15,0 18-12 16,-46 2-16-16,-33-6-7 16,0-21-4-16,13-21-12 15,9-28-27-15,35-3-27 16,17-44-62-16,5-18-49 15,24-4-39-15</inkml:trace>
  <inkml:trace contextRef="#ctx0" brushRef="#br0" timeOffset="227885.2161">24707 9967 384 0,'0'0'205'15,"0"0"-204"-15,60 0 36 16,19-7 6-16,17-8-19 16,2-9-3-16,-5-5-15 15,-9 4-6-15,-16-1-3 16,-30-2-21-16,3 1-94 16,-16 0-157-16</inkml:trace>
  <inkml:trace contextRef="#ctx0" brushRef="#br0" timeOffset="228259.1626">25512 9604 328 0,'0'0'150'0,"0"0"-92"16,41 0 28-16,-1 0-33 0,-1 0-9 16,-7-4-12-16,-13-2-9 15,-5 1-9-15,-14 5-4 16,0 0-5-16,0 12-3 15,0 21 0-15,-19 10 1 16,-8-2-2-16,8-5 1 16,10-3-1-16,9-7-1 15,0-10-1-15,60-14-10 16,25-2-25-16,40-18-72 16,6-32-186-16</inkml:trace>
  <inkml:trace contextRef="#ctx0" brushRef="#br0" timeOffset="228867.4359">25899 10360 85 0,'-6'0'383'0,"6"0"-340"16,0 0 32-16,0 0-37 15,9 0-6-15,29 0 22 16,8 0-20-16,-8 0-26 16,-5 0-8-16,-6 0-3 15,-8-4-23-15,6 2-61 16,8-5-146-16</inkml:trace>
  <inkml:trace contextRef="#ctx0" brushRef="#br0" timeOffset="229295.0886">26640 9987 402 0,'-13'2'46'16,"13"-2"-18"-16,0 0 13 16,0 0 3-16,0 0-1 15,41 0 23-15,5 0-5 16,6-7-10-16,-6 5-6 16,-2 2-6-16,-22 0-14 15,2 0-12-15,-18 24-5 16,-6 22-2-16,0 15 1 15,-39 14-6-15,-31 8-1 16,10-3 0-16,0-8 0 16,30-9 0-16,21-16-1 15,9-13 1-15,0-9-3 0,28-14-2 16,37-6 1 0,11-5-2-16,12 0-6 0,-9-16-30 15,5-13-39-15,-5-4-44 16,-2-5-113-16</inkml:trace>
  <inkml:trace contextRef="#ctx0" brushRef="#br0" timeOffset="229639.106">27728 9655 324 0,'-5'-3'113'16,"-3"3"-36"-16,-11 0 5 15,0 3-22-15,-14 26-35 16,-14 16-4-16,-4 17 4 15,-4 17-15-15,-2 12 6 16,5 14 10-16,11 2-3 16,14-4-19-16,8-11-4 15,13-13-3-15,6-16-11 16,0-8-21-16,0-11-34 0,33-10-32 16,5-15-112-16</inkml:trace>
  <inkml:trace contextRef="#ctx0" brushRef="#br0" timeOffset="229969.1729">27742 10098 216 0,'-52'34'132'16,"11"-3"-91"-16,14-3 36 16,13-11-5-16,14-13-33 15,0-4-25-15,17 0-3 16,35-8 8-16,5-2 24 16,-3 5-11-16,-10 5 3 15,-17 2 4-15,-8 33-9 16,-19 12-10-16,0 5-15 15,-24-3-5-15,-23-13-19 16,9-20-49-16,-3-16-21 16,20 0-49-16,10-40-105 15</inkml:trace>
  <inkml:trace contextRef="#ctx0" brushRef="#br0" timeOffset="230178.9796">27840 10004 435 0,'0'0'120'15,"0"-1"-79"-15,47-7-18 16,4-3 0-16,15-4-12 16,18-2 0-16,-18 0-7 15,-1-1-4-15,-13 6-6 0,-19-1-56 16,-1 7-109-16,-10 1-164 15</inkml:trace>
  <inkml:trace contextRef="#ctx0" brushRef="#br0" timeOffset="230465.1878">28396 9695 145 0,'-5'17'376'0,"5"12"-352"0,0 11 47 15,33 15-19-15,5 9 3 16,8 18-9-16,-13 15 13 16,-14 7-8-16,-19 8-21 15,0-1-15-15,-57-7-13 16,-3-14-2-16,0-20-13 15,8-26-39-15,6-28-48 16,13-16-44-16,27-17-88 16,6-38-153-16</inkml:trace>
  <inkml:trace contextRef="#ctx0" brushRef="#br0" timeOffset="230803.2442">29152 9672 257 0,'-55'35'202'0,"-10"17"-144"16,5 12 22-16,-3 15-29 16,3 15-16-16,19 12-2 15,8 3-1-15,28-4-5 0,5-9-9 16,5-15-14-16,50-17-4 16,10-12-8-16,12-17-2 15,-9-13-26-15,3-16-22 16,-6-6-55-16,-5-5-98 15</inkml:trace>
  <inkml:trace contextRef="#ctx0" brushRef="#br0" timeOffset="231133.1113">29250 10173 411 0,'-49'23'63'15,"11"-1"-38"-15,24-9 0 16,8-6-14-16,6-7-11 16,0 0 0-16,52-11 4 15,14-5 24-15,-12 3 23 16,9 13 4-16,-17 0-6 15,-10 20 6-15,-17 24-10 16,-19 17-19-16,-3 2-9 0,-60-2-14 16,-5-9-3-1,3-18-26-15,8-25-54 0,10-9-27 16,20-32-39-16,21-26-126 16</inkml:trace>
  <inkml:trace contextRef="#ctx0" brushRef="#br0" timeOffset="231319.3209">29302 9946 585 0,'0'0'89'0,"11"0"-17"16,43 0-1-16,17 0-25 15,13 0-34-15,9-11-10 16,5-7-2-16,-5-8-7 0,-3-2-53 15,-16-12-118-15,-23-5-284 16</inkml:trace>
  <inkml:trace contextRef="#ctx0" brushRef="#br0" timeOffset="232295.1901">30278 9473 404 0,'0'32'84'0,"0"18"0"16,43 17-15-16,-2 19-16 15,-22 27-9-15,-19 20-13 16,0 25-12-16,-57 11-14 16,-17-11-5-16,-10-13-10 15,5-32-31-15,22-29-67 16,29-47-109-16</inkml:trace>
  <inkml:trace contextRef="#ctx0" brushRef="#br0" timeOffset="232887.2171">29064 11305 349 0,'-60'23'184'0,"3"12"-158"16,-3 12 51-16,0 10-53 0,-5 8-11 15,-1-2 8-15,15 0 8 16,31-11-21-16,20-10-8 16,0-5-4-16,0-10-13 15,52-4-11-15,14-6-43 16,7-5-57-16,6 2-51 16,-2-8-80-16</inkml:trace>
  <inkml:trace contextRef="#ctx0" brushRef="#br0" timeOffset="233141.1458">29465 11706 291 0,'0'2'233'0,"0"7"-192"16,44-3 15-16,24-6-34 16,17 0-1-16,5-29 18 15,-22-7 1-15,-22-2-16 16,-27 2-6-16,-19 6-3 15,0 5 1-15,-35 11 4 16,-47 13-15-16,-11 1-5 16,-5 15-1-16,30 17-2 15,11-1-13-15,29-8-25 16,28-2-30-16,0-9-8 16,14-2-47-16,57-7-72 15</inkml:trace>
  <inkml:trace contextRef="#ctx0" brushRef="#br0" timeOffset="233405.2">30212 11405 136 0,'-8'0'372'0,"-25"5"-324"16,-5 19 28-16,11 6-40 16,8-4-5-16,13-10-3 15,6-3-8-15,0-6-8 16,14 3 7-16,11 3 28 15,2 3-10-15,-8 13-4 16,-19 7-9-16,0 12-13 0,-8 6-10 16,-44-6-1-1,-5-18-7-15,2-16-21 0,12-14-20 16,21-8-38-16,22-31-16 16,0-6-22-16,41-4-45 15,38-4-53-15</inkml:trace>
  <inkml:trace contextRef="#ctx0" brushRef="#br0" timeOffset="234177.0935">30834 10980 393 0,'-5'0'64'0,"5"0"3"15,-9 0-21-15,4 0-11 16,5 9-15-16,-19 10-2 15,5 5-9-15,-5 12-4 16,-14 5 2-16,12 9-1 0,-4 3 1 16,11-9-4-1,14-9-3-15,0-13-2 0,0-12-2 16,39-10 1-16,21 0 2 16,5-15 0-16,0-10-8 15,-13 1-31-15,-24-1-31 16,-9-1-47-16,0 7-70 15</inkml:trace>
  <inkml:trace contextRef="#ctx0" brushRef="#br0" timeOffset="234409.1652">30834 10980 212 0,'289'-41'283'16,"-297"65"-242"-16,-6 9 36 0,-10 13-28 15,5 12-20-15,-1 11-8 16,-7 8 4-16,0 12 3 16,2 4-12-16,-13 0-7 15,22-13-9-15,5-13-10 16,3-18-26-16,2-16-33 16,6-24-18-16,0-9-51 15,19-7-21-15,41-29-27 16</inkml:trace>
  <inkml:trace contextRef="#ctx0" brushRef="#br0" timeOffset="234716.8499">31562 11062 536 0,'-65'40'21'0,"13"2"34"15,19 1-19-15,11-12-29 16,17-13-6-16,5-8 4 16,0-10 7-16,27 0 15 15,19 5 35-15,6 6 6 16,-8 15-25-16,-17 16-12 16,-21 18-11-16,-6 6-6 15,-14 3-12-15,-38-15-2 0,0-20-3 16,14-18-10-1,5-16-22-15,20-21-39 0,-1-33-50 16,14-16-14-16,0-7-21 16,19 5-18-16</inkml:trace>
  <inkml:trace contextRef="#ctx0" brushRef="#br0" timeOffset="235009.1011">31562 11062 88 0,'60'-82'498'16,"-41"75"-487"-16,38-6 6 0,22-4 12 16,6-5-2-1,2-2-14-15,-21 9 5 0,-15 7-10 16,-23 8-8-16,-17 0 1 16,-11 29-1-16,0 15 3 15,0 10 2-15,-25-8 5 16,25-10 4-16,0-17-8 15,6-19-6-15,45 0 0 16,15-30 0-16,-12-16 5 16,-16 5 4-16,-29 8 0 15,-9 14 2-15,-41 14-1 16,-44 5-10-16,20-5-92 16,24-18-200-16</inkml:trace>
  <inkml:trace contextRef="#ctx0" brushRef="#br0" timeOffset="238097.1995">17992 12745 318 0,'0'0'134'16,"0"-2"-77"-16,0 2-17 16,0-5-10-16,0 0 1 15,0 0-5-15,0 3 13 16,0-1 5-16,0 3-2 16,0 0 2-16,0 0-16 0,0 0-5 15,0 7-6 1,-14 30-6-16,6 18 2 0,8 10-3 15,0 12-3-15,0 6-2 16,0 19 1-16,0 8 0 16,0 2-3-16,-11-12-3 15,11-17 0-15,-8-33-1 16,8-23-2-16,0-16-1 16,0-11-1-16,0-19 0 15,0-32 1-15,0-18-4 16,0-6 6-16,19-3 0 15,27 10 1-15,14 3 1 16,14 15 0-16,16 10 1 16,0 11-1-16,-3 14 3 15,-3 13 4-15,-10 2 0 0,-17 32 0 16,-16 35 5-16,-35 28 1 16,-6 21-2-16,-71 7-8 15,-36-2-2-15,-10-24-1 16,19-23-1-16,14-29-1 15,37-28-7-15,14-17-13 16,25-21-21-16,8-33-49 16,28-17-62-16,64-11-108 15</inkml:trace>
  <inkml:trace contextRef="#ctx0" brushRef="#br0" timeOffset="238606.8207">18796 12829 175 0,'-5'0'103'0,"5"0"-34"15,0 0-9-15,0 0-23 16,0 0 8-16,32 0 34 16,15 0-20-16,4 0-9 15,1-4 0-15,0-1-1 16,-11 5-14-16,-8 0-13 16,-22 0-9-16,-11 27-8 15,0 15 14-15,-25 13-10 16,-16-5-9-16,11-9 0 0,22-13-2 15,8-20-8-15,27-8-8 16,52-10-5-16,19-29-49 16,14-4-62-16,-8 6-87 15,-20 5-137-15</inkml:trace>
  <inkml:trace contextRef="#ctx0" brushRef="#br0" timeOffset="239056.8117">19491 13388 436 0,'0'5'75'15,"0"0"10"-15,6 5-19 16,40-7-22-16,0 0-7 16,6-3-10-16,-14 0-22 15,-10 0-5-15,-7 0-8 16,-7 0-33-16,2 0-73 15,-7-3-121-15</inkml:trace>
  <inkml:trace contextRef="#ctx0" brushRef="#br0" timeOffset="239253.2861">19614 13730 592 0,'0'8'173'0,"0"-1"-150"16,27 4 17-16,20-3-34 15,-7-7-6-15,-15-1-36 16,8 0-101-16,-14-24-205 16</inkml:trace>
  <inkml:trace contextRef="#ctx0" brushRef="#br0" timeOffset="240354.9093">20476 13192 81 0,'-9'0'148'0,"4"0"-72"15,5 0-9-15,0 0-27 16,-3 0-20-16,3 0 2 16,-5 6 17-16,5-5 9 15,-6 2-3-15,6-3-21 16,0 4-11-16,0-4-3 0,6 0 12 15,26 0 16-15,20 0 7 16,3-16-4-16,-3 1-11 16,5 1 2-16,-16 2-9 15,0 5-11-15,-11 5-7 16,-9 2-3-16,-1 0 1 16,-7 0-2-16,6 2 0 15,-5 26 2-15,-14 11-1 16,0 14 2-16,0 12-3 15,-46 12-1-15,-14 5-1 16,-11 2 0-16,5-3-3 16,12-8 3-16,5-6-3 15,16-14-2-15,17-12-3 0,5-11-1 16,11-13 1-16,0-6 5 16,0-11 1-16,38 0 3 15,27 0 0-15,14-13 2 16,0-5-1-16,-13 3-1 15,-20 3-1-15,-8 0-2 16,3-5-15-16,-8-4-56 16,11 0-42-16,2-7-111 15,14-6-172-15</inkml:trace>
  <inkml:trace contextRef="#ctx0" brushRef="#br0" timeOffset="240759.1616">21733 13140 327 0,'-20'0'114'0,"-7"13"-77"16,-14 17 6-16,3 7-10 15,-8-1 15-15,21 0-1 16,3-7-25-16,22-9-10 16,0-4-6-16,0-6-2 15,28-6 3-15,18 1 16 16,14 1 26-16,-3 3-7 0,-2 8-1 16,-17 11-9-16,-13 7-15 15,-25 7-9-15,0 3-3 16,0 4-1-16,-44-7-4 15,-11-7-1-15,-2-12-5 16,11-8-3-16,-1-7-5 16,9-8-6-16,16 0-14 15,11 0-18-15,3-29-27 16,8-13-44-16,8-10-71 16,31-11-178-16</inkml:trace>
  <inkml:trace contextRef="#ctx0" brushRef="#br0" timeOffset="241014.8738">21806 13101 373 0,'44'-13'29'16,"21"-12"57"-16,-5-3-43 15,6 4-5-15,-9 3 11 16,-11 7-26-16,-5 4-19 16,-3 5 0-16,0 3-4 15,-10 2 0-15,10 0-7 0,-11 0-39 16,6 0-83-16,-14 13-39 16,3 4-113-16</inkml:trace>
  <inkml:trace contextRef="#ctx0" brushRef="#br0" timeOffset="241285.1144">22231 13585 216 0,'0'8'171'0,"0"0"-103"15,20-8 16-15,26 0-19 16,17-7-27-16,5-21-4 16,-5 3-1-16,-14-2-16 15,-11 13-15-15,-14 1-2 16,-10 5 0-16,-6 4-8 16,3 4-26-16,-8-3-65 15,-3 3-50-15,11 0-94 16</inkml:trace>
  <inkml:trace contextRef="#ctx0" brushRef="#br0" timeOffset="241546.8913">22507 13335 400 0,'-8'39'23'15,"2"9"52"-15,4 8-29 16,2 1 4-16,-11 5 0 16,2 0 1-16,-15 3-16 15,2-7-15-15,3-2-14 16,8-12-6-16,11-7-9 16,0-11-12-16,0-14-12 15,0-12-15-15,38-10-58 16,22-33-48-16,6-14-99 0</inkml:trace>
  <inkml:trace contextRef="#ctx0" brushRef="#br0" timeOffset="241936.9329">22960 13285 216 0,'0'0'97'16,"0"0"-35"-16,32-5 13 15,20-8-4-15,0 0 9 0,8 1-16 16,-3 7-3-16,-11 2-12 16,-7 3-28-16,-18 0-14 15,-15 20-3-15,-6 25 1 16,0 17 8-16,-38 13-6 15,-28 9-5-15,-2 3-1 16,11-7 0-16,19-14-1 16,29-19 0-16,9-15 0 15,0-17-3-15,33-11 1 16,33-4 2-16,13 0 1 16,0-20-1-16,-8-2 0 15,-6-1 0-15,-10-2-5 0,-4-6-15 16,-12-4-65-1,-7-1-49-15,1 0-100 0</inkml:trace>
  <inkml:trace contextRef="#ctx0" brushRef="#br0" timeOffset="242259.045">23895 13159 128 0,'-60'24'370'0,"13"10"-348"16,9 3 29-16,6 1-21 0,12-10-10 15,15-13-4 1,5-7-9-16,0-8 2 0,25 0 12 16,21 7 35-16,6 1-2 15,-6 13-13-15,0 8 4 16,-13 14-7-16,-22 12-22 15,-11 11-6-15,0 0-8 16,-38-5-2-16,-14-12-4 16,6-15-8-16,7-16-21 15,12-18-29-15,8 0-21 16,6-35-27-16,13-12-25 16,0-7-64-16</inkml:trace>
  <inkml:trace contextRef="#ctx0" brushRef="#br0" timeOffset="242463.2243">23854 13155 258 0,'0'0'326'0,"27"-7"-316"15,52-3 59-15,19-5-28 16,6-5-12-16,-6-2-2 15,-16 0-25-15,-11 3-2 16,-25 3-13-16,-16 1-55 16,-3-5-155-16</inkml:trace>
  <inkml:trace contextRef="#ctx0" brushRef="#br0" timeOffset="243363.1149">24563 13548 12 0,'-6'-7'398'0,"6"2"-306"16,-5 5-15-16,5 0-32 15,0 0-9-15,0 0 8 16,0 0 26-16,30-1-2 15,16-1-30-15,6 2-17 16,-11 0-17-16,-3 0-4 16,3 0-8-16,3-3-48 15,7-9-114-15,9-13-232 16</inkml:trace>
  <inkml:trace contextRef="#ctx0" brushRef="#br0" timeOffset="245117.0039">26043 13162 166 0,'0'-1'174'16,"0"1"-127"-16,0 0-16 15,14-2-26-15,-6-2-5 16,3 2 0-16,-11 2 2 15,0 0-2-15,0 0 12 16,0 0 29-16,0-4-6 16,0 4 10-16,0 0 1 15,0 0-13-15,0 0-7 16,0 0-5-16,0 0-1 16,0 4 4-16,-11 13-1 15,-16 15 2-15,-19 11-6 0,-6 11-6 16,-8 8 1-16,2-1-4 15,12-5-7-15,27-20-3 16,19-9-1-16,0-18-2 16,11-3 0-16,54-6 3 15,14 1 3-15,-5 4 5 16,-3 5 8-16,-25 11 9 16,-13 10-3-16,-19 11-5 15,-14 10-3-15,0 5-8 16,-41 0-6-16,-17-11-4 15,4-12-6-15,-3-19-6 16,-3-15-24-16,22-11-3 16,10-30-20-16,28-10-16 15,0 2-13-15,0 4-32 0,14-1-35 16</inkml:trace>
  <inkml:trace contextRef="#ctx0" brushRef="#br0" timeOffset="245515.1235">26103 13130 147 0,'-8'2'130'0,"3"-2"-58"16,5 0 2-16,0 0-8 15,0 0-26-15,60 0 31 0,5-2 10 16,20-17-21 0,5-4-22-16,-11 4-19 0,-14 0-15 15,-19 2-4-15,-10 6-4 16,-12 0-29-16,-15 7-92 16,2 4-122-16</inkml:trace>
  <inkml:trace contextRef="#ctx0" brushRef="#br0" timeOffset="245935.0026">26842 13138 136 0,'-5'10'158'16,"-20"4"-154"-16,12 4 17 16,-9 4-5-16,-16 6 18 15,-3 5 27-15,-11 8 0 16,14 4-8-16,0 7-9 16,16 0-5-16,11 1-16 15,11-5-6-15,0-17-7 16,0-7-2-16,65-19-2 15,20-5 1-15,18-17 13 16,17-30 5-16,-11-16-7 0,-10-5 18 16,-20 3 0-16,-41 4-5 15,-35 15-11-15,-3 13-9 16,-55 9 0-16,-40 9-11 16,2 10-4-16,22 2-13 15,36 3-9-15,35 0-33 16,0-6-54-16,40-6-70 15,50 1-127-15</inkml:trace>
  <inkml:trace contextRef="#ctx0" brushRef="#br0" timeOffset="246609.356">27644 13461 492 0,'-14'0'130'16,"9"0"-43"-16,2 0-13 15,-2 0-25-15,5 0-22 16,-6 0-11-16,-8 0-14 15,14 0-2-15,0 0-4 16,0 0-3-16,0 0-4 0,0 0-18 16,0 0-65-16,20-12-90 15,20-10-319-15</inkml:trace>
  <inkml:trace contextRef="#ctx0" brushRef="#br0" timeOffset="247179.1746">28167 13148 364 0,'-19'0'100'15,"0"11"-59"-15,16 5 15 16,3 7-11-16,0-1-10 16,0-2-11-16,0 3-3 15,0-1-5-15,9-6-2 16,23-4-2-16,-4-9-4 15,4-3 13-15,-13 0 9 16,1 0-14-16,-7-12-13 16,1-10-1-16,-14-13-2 0,0 0 0 15,0-2-2-15,0-3-6 16,0 10-1-16,-14 6-6 16,1 9 8-16,-1 8 3 15,14 3 3-15,0 4 1 16,0-1-1-16,0-10-1 15,0 0 0-15,22-10 2 16,29-1 0-16,1-1 2 16,19 1 2-16,3-1 7 15,10-2 2-15,-13 6 0 16,3 1-4-16,-3 4-5 16,-25 4-4-16,-5 4-1 15,-16 4-17-15,2 2-37 0,-8 0-42 16,0 0-49-16,0 0-60 15</inkml:trace>
  <inkml:trace contextRef="#ctx0" brushRef="#br0" timeOffset="247748.9509">28645 13153 203 0,'-6'0'117'15,"1"0"-74"-15,-4 0 2 16,9 0-19-16,0 0 0 16,0 0 12-16,-5 0 3 15,5 0 0-15,0 0-9 16,0 0-10-16,0 0-3 16,5 0 12-16,36 0 13 15,11-7-13-15,0-4 4 16,-6 1-4-16,6 1-2 0,-11 4-11 15,-3-1-8-15,-19 6-8 16,-11 0-1-16,-8 0-1 16,0 0-1-16,0 11-1 15,0 19 2-15,-13 4-1 16,-25 7-3-16,2 5-2 16,-2-1 3-16,-3-3 1 15,22-13-1-15,14-4-1 16,5-14 0-16,0-8-5 15,0-3 3-15,43 0 6 16,17-3-1-16,0-15 0 16,-3-1-4-16,-7 1-20 0,-7 3-36 15,-10 4-33-15,0 1-86 16,-6 3-110-16</inkml:trace>
  <inkml:trace contextRef="#ctx0" brushRef="#br0" timeOffset="248131.0152">28083 13916 88 0,'-27'14'174'16,"21"-5"-109"-16,6-3-13 15,0-4 17-15,0-2-22 16,19 0 9-16,28 0 15 16,13-2-27-16,16-21-6 15,8-2 13-15,9-3-10 16,5-2-9-16,0 5-5 16,1-3-7-16,-20 1-7 15,-14 6-10-15,14-3-2 16,-13 2-1-16,4 2 0 15,-4-3-1-15,-6 5-2 16,-8 1-3-16,-11 7-5 0,-3 3-9 16,-16 7-25-16,-6 0-31 15,-8 0-16-15,-8 17-47 16,0 11-38-16,0 2-125 16</inkml:trace>
  <inkml:trace contextRef="#ctx0" brushRef="#br0" timeOffset="248627.1774">28625 14188 209 0,'-19'5'72'0,"19"-3"-44"16,-8-2-12-16,3 0-7 16,5 0 18-16,-6 0 17 15,-2 0-5-15,8 3-6 16,-5-3-2-16,5 0-10 16,0 0-10-16,0 0 1 15,0 0 7-15,0 0 5 16,0 0-1-16,5 0-3 15,22 0 20-15,12-3 3 0,-7-4-2 16,1 2 0 0,-6 3-12-16,-2-2-10 0,-12 4-9 15,-4 0-2-15,-4 0-6 16,-5 0-1-16,0 0-1 16,0 21 1-16,0 1-1 15,0 4 0-15,0-2 0 16,0-4 0-16,19-3 0 15,3-2 2-15,16-4-1 16,3-4 1-16,16-7 0 16,9 0-2-16,-1 0-2 15,6-11-11-15,-3-8-38 16,9-9-93-16,-12-4-171 16</inkml:trace>
  <inkml:trace contextRef="#ctx0" brushRef="#br0" timeOffset="254358.0342">17662 15400 179 0,'-11'-9'167'0,"11"9"-125"16,0 0 40-16,0 0-34 16,0 0-9-16,0 0-6 15,0 0-4-15,0 0-3 16,0 0-4-16,0 23-4 16,0 14-5-16,0 16-3 15,0 7 1-15,0 9-4 16,11 5-5-16,10 5-1 15,4-1-1-15,-3-1-1 16,-3-6-5-16,-5-10-12 16,-4-16-38-16,-7-11-54 0,3-11-56 15,-6-19-180 1</inkml:trace>
  <inkml:trace contextRef="#ctx0" brushRef="#br0" timeOffset="254667.2276">17683 15898 353 0,'0'-30'78'0,"58"1"5"16,15-3 1-16,17 5-36 15,-5 7-7-15,-17 9 0 16,-11 11-13-16,-10 0-10 0,-20 15 6 15,-8 23 4-15,-19 14 1 16,0 18-11-16,-19 9-9 16,-47 1-5-16,-18-4-3 15,-9-18-1-15,9-18-1 16,16-21-2-16,16-15-9 16,5-4-22-16,23 0-19 15,18-4-25-15,6-18-34 16,44-8-111-16</inkml:trace>
  <inkml:trace contextRef="#ctx0" brushRef="#br0" timeOffset="255228.6931">18529 15320 262 0,'0'0'61'16,"0"0"-3"-16,0-3-16 16,0 0-9-16,0-1 7 15,0-3 4-15,0 3 7 16,19 2-11-16,0-4-6 15,8-2 1-15,-8 0 1 16,0 3-1-16,-5 5-8 16,-14 0-14-16,0 0-7 0,0 0-4 15,0 0-1 1,0 11 1-16,0 18 1 0,0 8 0 16,-14 3-1-16,3-5-2 15,11-8 0-15,0-4 0 16,0-12 0-16,25-6-1 15,35-5 1-15,11 0 0 16,-6-9-1-16,6-11-11 16,-16-3-65-16,-9 1-97 15,-13-2-216-15</inkml:trace>
  <inkml:trace contextRef="#ctx0" brushRef="#br0" timeOffset="255708.5785">19197 15810 162 0,'0'0'219'15,"0"0"-137"-15,0 0-7 16,0 0-24-16,0 0-8 16,13-3 21-16,26-10-14 15,-1 1-11-15,-3-2-17 0,-5-2-20 16,-13 5-2-16,-1 2-4 15,-8 4-24-15,-8 3-45 16,0 2-90-16,0 0-107 16</inkml:trace>
  <inkml:trace contextRef="#ctx0" brushRef="#br0" timeOffset="255918.9064">19314 16028 576 0,'0'7'57'16,"0"-1"-25"-16,41-5 9 16,11-1-31-16,-9 0-10 15,4-1-19-15,18-25-124 16,-32-5-236-16</inkml:trace>
  <inkml:trace contextRef="#ctx0" brushRef="#br0" timeOffset="256728.8013">20920 15678 223 0,'-5'-6'52'0,"5"-1"22"16,-9 1-43-16,9 4-6 16,-5 1 16-16,2 1 20 15,-8 0-9-15,-2 0-11 16,-12 0-18-16,-2 22-5 15,8 3 3-15,5-1 3 16,14-2-10-16,0-7-11 0,0 3 3 16,44-4 11-1,10 0 30-15,-7 7-3 16,-1 8-11-16,-13 1 0 0,-14 16-12 16,-19 7-8-16,0-4-9 15,-19-6-4-15,-41-14-2 16,8-19-7-16,0-10-18 15,11-15-20-15,22-27-25 16,14-9-1-16,5 1-18 16,0 3 9-16,19 15-15 15,19 5-42-15</inkml:trace>
  <inkml:trace contextRef="#ctx0" brushRef="#br0" timeOffset="256917.7837">20920 15678 320 0</inkml:trace>
  <inkml:trace contextRef="#ctx0" brushRef="#br0" timeOffset="257014.8166">20920 15678 320 0,'85'-122'102'0,"-39"122"11"0,38 0-1 0,34-2-36 16,7-22-7-16,6-2-27 15,-19 3-27-15,-33 3-15 0,-27 3-1 16,-44 6-29-16,-8 3-106 16,0 8-197-16</inkml:trace>
  <inkml:trace contextRef="#ctx0" brushRef="#br0" timeOffset="258154.2129">22101 15723 7 0,'0'0'43'0,"5"-8"44"16,1 0-10-16,-4 1-17 15,9 2-9-15,-11 3-27 16,6-1-9-16,-6 1-4 16,0 2 0-16,0 0 7 15,0-2 13-15,0 2 9 16,0-4-4-16,0 2-3 16,2 0-9-16,-2 2-2 15,6-3-5-15,-6 3-4 0,0 0-1 16,0 0-1-16,0 0-1 15,0 0 3-15,0 0 1 16,0 0-3-16,-8 0-6 16,-22 0-2-16,-11 11-2 15,3 18-1-15,-14 8 0 16,16 5 0-16,-2 8 2 16,24 3 4-16,14 1 2 15,0 0 4-15,20-10 11 16,45-10-1-16,28-26-10 15,13-8-3-15,30-26-3 16,3-34-1-16,-2-14-3 0,-31-1 2 16,-35 11 5-16,-46 17 17 15,-25 19-23 1,-66 21-3-16,-65 7 0 0,-13 0-41 16,16 13-51-16,73-13-73 15,41 0-328-15</inkml:trace>
  <inkml:trace contextRef="#ctx0" brushRef="#br0" timeOffset="259990.7256">23213 16028 341 0,'0'0'159'0,"0"0"-69"16,0 0-15-16,0 0-21 15,27 0 11-15,31-2-11 16,7-13-28-16,3-7-20 16,-2-7-6-16,-15-7-12 0,-12 1-53 15,7-2-112-15,-32 2-253 16</inkml:trace>
  <inkml:trace contextRef="#ctx0" brushRef="#br0" timeOffset="269426.5984">24563 15675 93 0,'-6'-3'192'16,"6"3"-146"-16,0 0-4 16,0 0-19-16,0 0-20 15,0 0-2-15,0 0 6 16,0 0 13-16,0 0 10 16,0 0 6-16,0-2-3 15,0 0-5-15,0-3-11 0,0-1 6 16,0 0-5-16,19-2-1 15,0 3 2-15,1-9 13 16,15-1-1-16,3-4 3 16,-5 2-2-16,5 3-5 15,-5-2-3-15,-11 9-1 16,-3 1-7-16,0 5-10 16,-14 1-3-16,1 0 0 15,2 0-2-15,6 9 0 16,-1 24 3-16,-13 17-1 15,0 17 0-15,-35 14-2 16,-42 14-1-16,6-1-1 0,17-7 1 16,21-20 0-16,20-16-4 15,13-23-2-15,19-13 3 16,46-11-1-16,14-4 2 16,14-4-3-16,0-16-9 15,-3 1-17-15,-22-1-56 16,-3 5-54-16,-40 3-156 15</inkml:trace>
  <inkml:trace contextRef="#ctx0" brushRef="#br0" timeOffset="270048.7748">25506 15469 388 0,'-19'0'87'15,"-14"10"-19"-15,1 23-19 16,-7 11-35-16,-1 3 7 16,12-7 7-16,28-11-19 15,0-11-9-15,22-15 0 0,54-3 8 16,17 0 39-16,14 0 17 15,-23-3-10-15,-24 3 0 16,-22 0-19-16,-24 20-6 16,-14 19-13-16,0 11-8 15,-52 3-8-15,-35-15-1 16,2-9-12-16,12-22-32 16,15-7-23-16,26-7-25 15,18-22-13-15,14-1-21 16,0 1-14-16,5 5-56 0</inkml:trace>
  <inkml:trace contextRef="#ctx0" brushRef="#br0" timeOffset="270310.9007">25525 15343 500 0,'66'0'76'16,"18"0"58"-16,23 0-59 15,-1-8-47-15,-8-17-18 0,-22-2-10 16,-29 5-13-16,-20 4-74 15,-27 8-153-15</inkml:trace>
  <inkml:trace contextRef="#ctx0" brushRef="#br0" timeOffset="271226.878">26444 15721 137 0,'0'0'114'0,"0"0"-48"16,0 0-29-16,6 0-18 15,-1-6 4-15,-2 1 1 16,2-2 9-16,-5 4 10 16,6 3-2-16,-6 0 1 15,0-4-6-15,0 4-12 16,0 0-9-16,0 0-3 15,0 0-4-15,0 0 1 16,0 0 4-16,0 0-1 16,2 0-1-16,9 31-1 15,3 15 13-15,0 10-11 16,5 12 8-16,13-7-8 0,1-7-7 16,13-19-4-16,-7-19-1 15,21-16 0-15,-14-16 2 16,6-40 2-16,-11-20-2 15,-17-7-2-15,-24 3-2 16,0-2-2-16,-24 6-1 16,-42 5 0-16,-2 7 0 15,11 14-1-15,10 10 6 16,9 12 0-16,36-3-1 16,2 2 1-16,2-13-1 15,75-8 1-15,10-4 1 16,25 6 4-16,24 2 5 15,0 2 7-15,-10 7 13 0,-14 3-22 16,-28 4-8 0,-24 9-30-16,-33 10-84 0,-27 5-187 15</inkml:trace>
  <inkml:trace contextRef="#ctx0" brushRef="#br0" timeOffset="271954.8805">27289 15488 194 0,'0'0'75'0,"0"0"-13"16,-5 0-20-16,5 0-13 15,0 0-11-15,0 0-8 16,0 0 0-16,0 0 17 15,0 0 15-15,0 0-10 16,0 0 2-16,0 0-5 16,0 0-8-16,0 0-3 15,0 0-7-15,0 0-1 16,0 0-2-16,0 0 0 0,0 0 2 16,0 0 1-16,0-7 11 15,19-5 14-15,27-6 2 16,17-6-2-16,3-2 3 15,2 0-2-15,-3 2-10 16,-8 14-1-16,-16 2-10 16,-16 8-11-16,2 0-5 15,-19 34 1-15,-8 33 1 16,0 22 0-16,-54 21-2 16,-17 6 0-16,11-17-1 15,35-27 1-15,25-30 0 16,52-42-1-16,79-14 0 15,52-48 0-15,21-20-17 0,-2 3-100 16,-71 10-176-16</inkml:trace>
  <inkml:trace contextRef="#ctx0" brushRef="#br0" timeOffset="292970.4842">18049 17085 146 0,'8'-1'99'15,"-8"-2"-33"-15,0-2-7 0,0 1-6 16,0 4-6-1,0-2 6-15,0 2 10 0,0 0-15 16,0 0-17-16,0 0-16 16,0 0-6-16,0 0 0 15,0 0-1-15,0 0-5 16,0 7 0-16,0 26 4 16,0 17 18-16,14 17-8 15,-9 7-11-15,-5 5-4 16,0-1-2-16,0-11-1 15,0-12-6-15,0-18-13 16,0-18-46-16,19-14-71 16,-11-5-36-16,-8-5-162 15</inkml:trace>
  <inkml:trace contextRef="#ctx0" brushRef="#br0" timeOffset="293240.3466">18240 17246 429 0,'32'-10'59'0,"26"6"-13"16,-4 4 28-16,-7 0-55 16,-28 32-8-16,0 15 12 0,-19 15-2 15,0 8-4 1,-38-3-7-16,-28 0-7 0,-13-13-2 15,5-11-1-15,4-15 0 16,15-16-1-16,6-10-10 16,22-2-33-16,19 0-46 15,8-10-50-15,19-11-104 16</inkml:trace>
  <inkml:trace contextRef="#ctx0" brushRef="#br0" timeOffset="293554.3851">19014 17279 191 0,'30'0'252'0,"3"0"-243"16,21 0 81-16,-2-5-64 15,-6-3-24-15,-18 0-2 16,-9 8-14-16,5 0-89 15,-21 0-113-15</inkml:trace>
  <inkml:trace contextRef="#ctx0" brushRef="#br0" timeOffset="293734.6811">19150 17536 487 0,'0'3'99'0,"0"6"-68"16,39-5 6-16,12-4-37 16,4 0-2-16,5 0-51 15,3 0-123-15,-3-7-214 16</inkml:trace>
  <inkml:trace contextRef="#ctx0" brushRef="#br0" timeOffset="294484.6741">20448 17627 476 0,'-32'39'24'16,"26"11"4"-16,6 9 19 16,0 14-22-16,0 3-14 15,0 2 0-15,0-4 10 16,16-10-4-16,17-18-11 16,3-17-6-16,10-22 0 15,0-7-1-15,-2-39 1 16,2-31 0-16,12-22-4 15,-26-11-3-15,-10-12 4 16,-8-3 2-16,-3-4 1 16,-11 2 0-16,0 15 1 15,0 18 0-15,0 26 2 0,0 16 2 16,0 13 0 0,-11 7-1-16,11 1-3 0,0 1 1 15,0-7-2-15,5-4 1 16,47-7 0-16,3 5 1 15,15-2 13-15,15 7 9 16,27 3 5-16,13 6-5 16,12 6-8-16,12-2-6 15,-4 7-6-15,5 0-3 16,-6-2 0-16,1 5 2 16,-1 0 7-16,-4 1 7 15,-4 5-7-15,3 2 1 0,25 0-8 16,32 0-2-1,38-5-1-15,64-7 13 0,53-13-7 16,28-2-5-16,49 5-1 16,17 7 1-16,-6 10-1 15,-6 5 15-15,-40 0 2 16,-20 20 2-16,-37 5-6 16,-28 3-7-16,0-2-3 15,-27-1-1-15,-33-4-2 16,-57-4 0-16,-60-5-7 15,-60-4 2-15,-44-3-2 16,-13-5 5-16,-14 5-6 16,-9 2-22-16,-62 4-48 15,12-8-73-15,-45-3-177 16</inkml:trace>
  <inkml:trace contextRef="#ctx0" brushRef="#br0" timeOffset="295286.584">21771 17525 432 0,'-71'24'127'15,"-3"11"-98"-15,9 5 33 16,18 2-40-16,9-5-9 16,19-8 10-16,19-14-7 15,0-5-5-15,14-6 8 16,43 2 42-16,17-5-10 15,-9 11-15-15,1 12-12 16,-15 15-10-16,-23 15 5 16,-28 15-8-16,0 0-7 15,-41-8-4-15,-30-15 0 16,-3-20-5-16,3-26-16 0,19 0-23 16,12-40-44-16,34-18-42 15,6-6-57-15,27-5-100 16</inkml:trace>
  <inkml:trace contextRef="#ctx0" brushRef="#br0" timeOffset="295738.5476">21724 17483 418 0,'0'6'32'16,"41"-2"8"-16,33-4 38 16,35 0-32-16,3-15-7 15,24-19 4-15,-2-4-9 16,-3-3 6-16,-1 4-21 16,-18 2-13-16,-27 11-5 15,-20 10-1-15,-21 5 0 16,-28 9 0-16,-16 25-1 15,0 34 1-15,-16 26 0 16,-41 14 0-16,5 9 0 16,11 2 1-16,16-11-1 0,25-12 1 15,0-23 1-15,0-22 2 16,58-27 0-16,15-15 0 16,17-20 3-16,8-41 3 15,-5-18-4-15,-8-5-1 16,-34 5 5-16,-42 2 6 15,-9 12-5-15,-39 15-9 16,-45 12-2-16,10 18-3 16,22 9-5-16,25 8-22 15,27 1-74-15,14-5-99 16</inkml:trace>
  <inkml:trace contextRef="#ctx0" brushRef="#br0" timeOffset="296044.3703">24045 17703 820 0,'27'0'52'0,"44"0"14"16,27 0-42-16,3 3-24 15,-3-3-3-15,11 0-47 16,-24-30-183-16</inkml:trace>
  <inkml:trace contextRef="#ctx0" brushRef="#br0" timeOffset="296960.8873">25435 17373 196 0,'0'0'217'0,"0"0"-189"16,0 3 6-16,0-3-18 15,0 4 14-15,0 0-1 0,6-4 25 16,13 0-3-16,8 0 8 16,19 0-8-16,6 0-8 15,8-11-10-15,-8-1-6 16,-11 5-4-16,-11 4-10 15,-22 3-8-15,-8 3-4 16,0 40 1-16,0 19 3 16,-38 24 2-16,-36 5-7 15,3 2 0-15,11-9 0 16,28-18-2-16,18-15 1 16,14-15 0-16,8-18-3 15,50-7 1-15,12-11 2 16,15 0-2-16,-3 0-5 0,-3-13-19 15,-16-9-43-15,2-4-51 16,-19-8-93-16,-18-5-216 16</inkml:trace>
  <inkml:trace contextRef="#ctx0" brushRef="#br0" timeOffset="297298.3693">26477 17413 105 0,'-79'31'472'15,"0"18"-450"-15,8 0 40 16,19 2-49-16,17-15-13 16,24-12-1-16,11-13 0 15,0-11 1-15,46 0 2 16,6 0 38-16,13 0 40 15,-18 0-25-15,-9 0-18 16,-19 10-6-16,-11 18-17 16,-8 10-6-16,0 2-5 15,-54-2-3-15,2-11-3 16,0-18-12-16,6-9-35 16,21-9-22-16,17-33-26 15,8-6-36-15,0-5-37 0,33 1 37 16,13 2-57-1</inkml:trace>
  <inkml:trace contextRef="#ctx0" brushRef="#br0" timeOffset="297470.1986">26477 17413 587 0,'33'-51'37'15,"7"51"14"-15,42-1 4 16,11-15-38-16,-9-6-17 15,4-2-3-15,-28-1-28 16,-3 9-32-16,-11-6-67 16,-7 13-81-16,-26 5-92 15</inkml:trace>
  <inkml:trace contextRef="#ctx0" brushRef="#br0" timeOffset="297792.2207">27205 17549 365 0,'-19'61'91'15,"19"-3"-7"-15,0-3-10 16,0 1-30-16,19-17-17 16,24-9-4-16,12-20-10 15,10-10-5-15,-7-13 19 16,2-37 5-16,-14-13-21 16,-2-12-10-16,-31-5-1 15,-13 4-1-15,0 1-1 16,0 5-5-16,-19 18 5 0,0 12-3 15,11 12 2-15,8 6 2 16,0-2-2-16,16-2-5 16,55-3 7-16,27-3 1 15,28-2 3-15,24-7 1 16,22 4 1-16,-3 2-4 16,-11 3-1-16,-22 8-2 15,-32 8-19-15,-20 14-85 16,-43 2-175-16</inkml:trace>
  <inkml:trace contextRef="#ctx0" brushRef="#br0" timeOffset="298354.3907">28227 17455 400 0,'-32'0'88'15,"32"0"-46"-15,-9 0-27 0,9 0-11 16,0 0-3-1,-5 0 8-15,5 0 32 0,0 0 0 16,0-3-6-16,0-5-3 16,0 7-10-16,0 0-4 15,0-4-5-15,0 5-7 16,0 0-5-16,0 0 0 16,0 0 0-16,0 0 5 15,0 0 11-15,0 0 3 16,0 0-5-16,5 0-7 15,4 0 5-15,-9 0 8 16,11 0-3-16,10 0-3 16,4 0 1-16,2 0-2 15,19 0 3-15,-16 0 0 16,-2 0-5-16,-6 15-6 0,-22 9-4 16,0 14 1-16,0 20-2 15,-22 6 0-15,-3 2-1 16,22-13 0-16,3-18 0 15,74-21 0-15,57-14-1 16,33 0 0-16,21-21-3 16,3 0-11-16,-11 12-67 15,-38 2-127-15</inkml:trace>
  <inkml:trace contextRef="#ctx0" brushRef="#br0" timeOffset="310282.6149">3148 10910 249 0,'0'-1'205'0,"0"1"-176"15,0 0 26-15,0 0-9 16,-11 4-8-16,-11 11-8 15,-5 0-5-15,-11 2-9 16,-9-2-1-16,15 2 0 16,-1-1 3-16,0-1-5 0,14-6-6 15,14 4 1-15,5-1 3 16,0 3-2-16,11 4-2 16,43 2 5-16,12 0 8 15,-1 1 14-15,-8 1 0 16,-5 11-13-16,-25 5-8 15,-27 18-1-15,0 14 4 16,-19 6-9-16,-60-8-6 16,-5-17-1-16,10-23-4 15,-8-24-7-15,14-5-15 16,11-39-21-16,10-18-17 16,34-2-18-16,13-5-12 15,0 7-52-15,27 5-66 0</inkml:trace>
  <inkml:trace contextRef="#ctx0" brushRef="#br0" timeOffset="310529.8236">3232 10810 340 0,'0'-4'61'0,"33"0"2"16,22 4 11-16,21 0 2 0,17 0-12 16,5 0-1-1,8 0-8-15,3 0-22 0,-27-3-22 16,-17-1-11-16,-21-3-1 16,-30 6-19-16,-6-5-95 15,-8 5-163-15</inkml:trace>
  <inkml:trace contextRef="#ctx0" brushRef="#br0" timeOffset="311902.113">4296 11246 117 0,'-6'0'159'0,"6"0"-132"16,-2 0 33-16,2 0 21 16,0 0 3-16,0 0-15 15,-6 0-2-15,1 0-16 16,5 0-17-16,0 0-17 15,0 5-11-15,0 13-4 16,0 11 0-16,38 13 16 16,8 8-11-16,6 3-1 0,-11-2 4 15,3-6 0-15,-4-12-1 16,-20-11-3-16,-7-14 0 16,-13-8-4-16,6 0-1 15,13-25 0-15,0-37-1 16,-6-20 0-16,-13-23-4 15,0-10-3-15,0-1 3 16,-5 6 3-16,-22 17 1 16,8 17 1-16,0 17-1 15,5 18 2-15,8 7 1 16,-2 16 0-16,3 4-2 16,5 6 0-16,0 0-1 15,52 2-1-15,73-5 1 0,58-10 1 16,59-6 2-16,53-11 2 15,32-10 11-15,17-5 15 16,7-2-8-16,-29 3-14 16,-36 8-4-16,-59 4-2 15,-58 15-3-15,-52 3 0 16,-38 9-4-16,-46 8-19 16,-14 5-51-16,-14 3-66 15,-5 34-109-15</inkml:trace>
  <inkml:trace contextRef="#ctx0" brushRef="#br0" timeOffset="312966.4452">5277 10933 243 0,'0'0'106'16,"0"0"-48"-16,-11 0-13 15,11 0-11-15,0 0-9 16,0 0 4-16,0 0-1 16,0-1-4-16,0 1 2 15,-8 0 0-15,8 0-1 16,0 0 0-16,0 0-1 16,-8 0-9-16,8 0-7 15,0 0-3-15,0 0 4 16,0-4 4-16,0 4-1 15,0 0 0-15,0 0-3 16,0-3-1-16,0 3-3 0,0-2-1 16,0-11 0-1,8-3 0-15,44-11 3 0,16-1 5 16,3 2-5-16,14 1 12 16,-6 6 1-16,0 3-5 15,-14 8 3-15,-13 5-7 16,-14 3 0-16,-19 0-7 15,-5 9-2-15,-14 27 3 16,0 16-2-16,-38 13-1 16,-66 16-2-16,-8 3-1 15,6 0-1-15,16-12 1 16,38-9 1-16,30-11-1 16,22-16 1-16,0-7-3 15,47-13 2-15,26-9 0 0,17-7 1 16,0 0 0-16,3-3-3 15,-19-19-14-15,-3-5-47 16,-20 3-72-16,4 5-78 16,-22 2-133-16</inkml:trace>
  <inkml:trace contextRef="#ctx0" brushRef="#br0" timeOffset="313342.335">6248 11133 223 0,'0'4'282'16,"0"-4"-234"-16,8 4 56 0,30-1-20 15,14-3-27-15,14 0-23 16,-6 0-14-16,-9 0-19 15,-4-7-1-15,-9-18-13 16,-5-1-50-16,8 2-122 16,-3 4-216-16</inkml:trace>
  <inkml:trace contextRef="#ctx0" brushRef="#br0" timeOffset="314152.1973">6995 11100 215 0,'-8'0'82'0,"-3"0"1"16,11-3-17-16,-5 3-12 15,5-2-10-15,-3-2-11 16,3 3 3-16,-6-3 3 16,6 4-5-16,0 0-8 15,0 0-10-15,0 0-7 16,0 0-1-16,0 0-2 15,0 0-1-15,0 0 2 0,0 0-1 16,0 0 0-16,0 4 0 16,0 23 1-16,0 15 21 15,14 7-10-15,19 9-5 16,-9-1-2-16,9-6-5 16,0-13-2-16,8-14-4 15,10-16 0-15,1-8 0 16,14-24 1-16,-12-32 1 15,-2-17-1-15,-19-6-1 16,-22-2 0-16,-11 3-3 16,0 0 0-16,-58 6-3 15,-2 10-3-15,9 13 2 16,4 16 2-16,15 16 5 16,12 5 0-16,7 5-1 0,13 7 1 15,0-1 0-15,0-3 0 16,13-1 0-16,45-3 1 15,29-5 4-15,6 0 2 16,10 0 6-16,-5-3 8 16,-13 2 4-16,-6 4-11 15,-27 3-10-15,-19 3-4 16,-20 2-4-16,-13 2-27 16,0 0-91-16,0 0-63 15,0 15-104-15</inkml:trace>
  <inkml:trace contextRef="#ctx0" brushRef="#br0" timeOffset="314646.6341">7551 11023 137 0,'0'0'240'0,"0"0"-213"0,0 0 48 16,33 0-20-16,13-13-9 15,1-5 10-15,10-1-1 16,-8-2 10-16,14 8-6 16,-9 2-12-16,-10 6-10 15,2 3-16-15,-13 2-8 16,0 0 1-16,-11 2-6 16,-9 22-5-16,-13 16-1 15,0 12-2-15,-41 18 0 16,-19 3 0-16,9-8-1 15,23-4 0-15,23-19 0 16,5-13 1-16,0-13 0 16,33-16 0-16,32 0 0 0,9-3 0 15,5-15-5-15,-8-6-6 16,-14 0-15-16,-16 2-45 16,11-5-87-16,-39 6-180 15</inkml:trace>
  <inkml:trace contextRef="#ctx0" brushRef="#br0" timeOffset="315425.3826">7630 10208 5 0,'-8'-4'34'0,"3"4"-11"15,-1-1-21-15,-2-1 1 16,8-1 11-16,-5-1 1 16,5-1 1-16,0-1 10 15,0-1-18-15,0 4 5 16,0-2-4-16,0 3 6 16,0 2 13-16,0 0 4 15,-6 0-14-15,6 0-2 16,0 0 17-16,0 0 5 15,0-3 5-15,0 3-3 16,0 0 5-16,0 0-9 16,0 0 1-16,11 0 25 0,36 0-13 15,7 0-11-15,17 0 2 16,0 0 2-16,2 0-8 16,-2 0-15-16,-16 0-16 15,-9 0-3-15,3 0-16 16,-2-10-102-16,-39-19-300 15</inkml:trace>
  <inkml:trace contextRef="#ctx0" brushRef="#br0" timeOffset="335794.0463">1302 9518 244 0,'-8'-3'108'16,"2"1"-50"-16,-2 2 25 15,8 0-28-15,-5 0-11 16,5-3 0-16,-6 0 3 16,6 1-11-16,-2 2-13 15,2-2 0-15,-11 2 1 16,11 0-3-16,0 0-5 16,0 0-8-16,0 36-6 15,0 14 0-15,0 16 2 0,0 8 0 16,13-2 1-1,20 1-2-15,0-17 1 0,-9-19-4 16,-10-15 0-16,-1-15 1 16,1-7-1-16,-3-14 4 15,16-40 1-15,1-23-3 16,-9-17-2-16,-6-8 1 16,-7-5-1-16,-6 5 0 15,0 10 0-15,0 13-1 16,0 21 1-16,0 17-1 15,0 14-1-15,0 16 2 16,0 1 0-16,0-5-3 0,65-5 0 16,61-15 2-1,51-8 1-15,38-8 1 0,14-2-1 16,-5 1 1-16,-36 9-1 16,-41 5 0-16,-51 13-3 15,-45 13-31-15,-23 7-70 16,-28 5-129-16</inkml:trace>
  <inkml:trace contextRef="#ctx0" brushRef="#br0" timeOffset="336415.8694">2022 9491 158 0,'-27'5'145'15,"7"-1"-93"-15,15-4 38 16,2 0-18-16,3 0-36 16,0 0 5-16,0 0 5 15,0 0-11-15,0 0-11 16,0 0-2-16,3 0-4 16,49-2 4-16,27-15 24 15,5-7-9-15,-5 13-3 0,-13 3-8 16,-33 8-15-16,-14 0-9 15,-19 30 0-15,0 28 1 16,-60 20 1-16,-38 11-4 16,13 4-4-16,20-20 1 15,32-11-2-15,33-23-5 16,0-17-11-16,52-17-6 16,35-5-4-16,8-22-35 15,-2-18-32-15,5-7-65 16,-32-7-160-16</inkml:trace>
  <inkml:trace contextRef="#ctx0" brushRef="#br0" timeOffset="336805.9927">2872 9423 231 0,'-51'33'160'15,"-1"-1"-91"-15,19-2 15 16,11-6-23-16,22-3-30 0,0-9-13 15,0-1 5-15,41-5 7 16,16-1 15-16,17 2 7 16,-8 7-6-16,-15 2-13 15,-15 12-13-15,-25 11-11 16,-11 11 3-16,-25 7-8 16,-35-6-4-16,-11-12-10 15,17-27-17-15,7-12-41 16,23-24-52-16,24-31-61 15,0-13-182-15</inkml:trace>
  <inkml:trace contextRef="#ctx0" brushRef="#br0" timeOffset="336994.0347">2992 9310 602 0,'0'10'25'15,"66"-2"55"-15,13-8-28 16,19 0-29-16,0-1-16 16,-13-29-7-16,-9 2-2 15,-10 0-19-15,7 2-106 16,-13 4-213-16</inkml:trace>
  <inkml:trace contextRef="#ctx0" brushRef="#br0" timeOffset="337585.9487">4138 9374 404 0,'0'15'86'16,"0"10"-47"-16,0 17 50 15,0 2-36-15,0 6-17 16,8-8-5-16,11-5-2 16,14-9-18-16,-1-13-6 15,15-15-1-15,4 0-2 16,15-40 4-16,5-35-1 16,-17-22-4-16,-15-11 0 15,-20-8-1-15,-19 5 0 0,0 7-1 16,-33 13 1-16,-19 11 0 15,0 13 0-15,25 21 1 16,22 17 0-16,5 15 2 16,0 3-2-16,65 6-1 15,52-2 1-15,47-10 8 16,51-8 16-16,47-13 7 16,54-9-6-16,31 0 2 15,21-2-6-15,-8 1-11 16,-33 6-7-16,-38 4-2 15,-60 6-2-15,-52 3-3 16,-46 2-27-16,-14-5-105 16,-70-3-241-16</inkml:trace>
  <inkml:trace contextRef="#ctx0" brushRef="#br0" timeOffset="338891.9516">5029 9190 172 0,'0'0'108'15,"0"0"-63"-15,0 0 27 16,0 0 9-16,0 0-23 0,0 0-9 16,0 0 7-16,38 0-17 15,28 0-1-15,-6 0 0 16,13-10-5-16,-2 2-5 16,-24 4-9-16,-9 4-8 15,-30 0-7-15,-8 4-3 16,0 39 3-16,-74 18 4 15,-16 15-8-15,-2-2-1 16,21-9-1-16,35-15 1 16,31-16-1-16,5-12-4 15,5-10-2-15,42-9 1 16,24-3-2-16,10-8-39 0,9-18-69 16,3-11-110-1</inkml:trace>
  <inkml:trace contextRef="#ctx0" brushRef="#br0" timeOffset="339138.4308">5921 9312 396 0,'38'0'105'16,"17"0"-27"-16,-4 0-34 0,-4 0-28 15,-9 0-16-15,0 0 0 16,-5-2-17-16,2-11-91 16,-5 0-238-16</inkml:trace>
  <inkml:trace contextRef="#ctx0" brushRef="#br0" timeOffset="339522.0962">6695 9297 464 0,'0'42'35'16,"25"-5"34"-16,2-7 2 15,11-16-40-15,9-14-17 16,10 0 8-16,3-31 6 16,5-19 1-16,-5-5-14 15,-22-1-10-15,-19 0-4 16,-19 8-1-16,0-1 0 16,-32 11-4-16,-1 0-2 15,0 13 1-15,14 6 2 16,6 8-4-16,13 1 3 15,0-4-2-15,13-10 0 16,61-5 6-16,16-8 0 0,22-3 1 16,-1 1 2-16,7 0 3 15,-20 5 0-15,-19 6-5 16,-25 12-1-16,-24 4-7 16,-16 10-65-16,-14 2-159 15</inkml:trace>
  <inkml:trace contextRef="#ctx0" brushRef="#br0" timeOffset="341562.0694">7524 9049 13 0,'0'0'92'0,"0"0"-34"16,0 0-1-16,0 0-2 15,0 0-13-15,0 0-12 16,-5 0-8-16,5 0-8 15,0 0-5-15,0 0-1 16,0 0 9-16,0 0 4 16,-6 0 3-16,6 0 2 15,0 0-5-15,0 0-4 16,0 0-7-16,0 0-4 16,0 0 0-16,0 0 0 0,0 0 2 15,0 0 6-15,0 0 2 16,0 0-4-16,0-3 0 15,0 3 5-15,0 0-4 16,0 0-6-16,0 0 0 16,0 0 0-16,0 0 0 15,0 0-2-15,0 0 0 16,0 0 4-16,0 0 1 16,0 0 1-16,0 0-4 15,0 0 1-15,0 0-2 16,0 0 0-16,0 0-1 15,0 0 0-15,0 0-2 16,0 0 0-16,0 0 0 0,0 0 0 16,0 0-2-1,0 0 1-15,0 0 1 0,0 0 0 16,0 0 0-16,0 0 1 16,0 0-1-16,0 0 0 15,0 0 1-15,0 0-1 16,0 0 0-16,0 0 4 15,0 0 0-15,0 0-3 16,0 0-2-16,0 0 0 16,0 0-2-16,0 0 1 0,0 0-1 15,0 0 1 1,0 0 0-16,0 0 0 0,0 0-1 16,0 0 1-1,0 0-1-15,0 0 1 0,0 0 1 16,0 0-2-16,0 0 0 15,0 0 0-15,0 0 1 16,0 0-1-16,0 0 0 16,0 0 1-16,0 0-1 15,0 0 1-15,0 0-1 16,0 0 1-16,0 0-1 16,0 0 0-16,0 0 0 15,0 0 1-15,0 0-1 16,0 0 0-16,0 0 1 15,0 0-1-15,0 0 0 0,0 0 0 16,0 0 0-16,6 0 6 16,21 0 1-16,-3-2-1 15,-2-2-1-15,3 4-2 16,-12 0 0-16,7 0-2 16,-1 0 0-16,-6 0 1 15,6 0-1-15,3 0 0 16,-3 0 0-16,0 0-1 15,-5 4 1-15,-9 1-1 16,-2 4 0-16,-3 11 0 16,0 10 1-16,0 9 0 15,-33 11-1-15,-2 5 0 16,10 3-1-16,12-6 1 16,13-12 0-16,0-8 0 0,0-16 0 15,33-6 0-15,24-10-1 16,8 0-4-16,3 0-46 15,-21-22-132-15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8:27:46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7794 5922 244 0,'8'-1'62'0,"-8"-7"-16"15,11-5-2-15,3-1-1 16,-6-1 3-16,-3 5-23 16,1 4-5-16,-6 4 9 15,0 2-4-15,0 0-5 16,0 0-5-16,0 0 4 16,0 0 1-16,0 0-3 15,0 0-1-15,0 0 0 16,0 24-1-16,-19 18 0 15,-14 11-3-15,-11 13-2 16,-10 17-3-16,-12 12 0 0,-18 6 0 16,-3 9-1-1,-9-4 0-15,9 1-2 0,-11-3-2 16,13 1 1-16,-13 2-1 16,5 4 0-16,-5 11 1 15,0 12-1-15,-14 6 0 16,-5 5 0-16,-6 2 1 15,-2 3-2-15,8 3 1 16,-17 3 0-16,6-5-1 16,8-14 1-16,16-10 0 15,25-15 0-15,8-12 1 16,25-14-1-16,5-5-1 0,-2-14 1 16,7-4-2-1,3-11 2-15,6-6-3 0,8-17-10 16,14-14-29-16,5-15-80 15,0-26-74-15</inkml:trace>
  <inkml:trace contextRef="#ctx0" brushRef="#br0" timeOffset="1289.8579">8042 5865 87 0,'-11'0'13'0,"3"0"11"0,8 0 17 16,-11 0-36-16,8 0-3 15,3 0 24-15,-10 0 29 16,7 0-16-16,-3 0-9 16,1 0-3-16,-3 0-7 15,-3 0 3-15,-8 6 4 16,2 3-5-16,1 1 3 16,2-2-15-16,6-2-8 15,3-6-2-15,-3 0 0 16,8 0-2-16,0-4-7 15,0-6 7-15,0 6 2 16,0 1 0-16,0 0 1 16,0 3 8-16,0 0 2 0,0 0 4 15,0 0 5-15,0 0 0 16,0 0-3-16,0 10-3 16,0 19 28-16,0 7-11 15,0 9-11-15,0 1-2 16,13 3-2-16,1 1 2 15,5 2-1-15,3 5-3 16,8 1 3-16,2 5 1 16,9 6 5-16,-2 0-7 15,1 3 0-15,7 4-1 16,-4-1-8-16,12 3-3 0,-9-6-2 16,6-2-1-16,0-3-1 15,8 3 0-15,-8-2 0 16,8 7 0-16,-9 2 0 15,1 2 0-15,0 2 1 16,8 1 1-16,-3-4-2 16,3 9 0-16,6 2 1 15,-1 8 4-15,-5 6-2 16,11 6 0-16,3-1 1 16,10 0-3-16,-5-9 1 15,6-7-2-15,-6-3 2 16,-3-7-2-16,-16-2-2 15,-8-4 2-15,-17-1-1 16,-5-6-4-16,-16-4-17 0,-14-2-61 16,0-7-115-1,0-8-269-15</inkml:trace>
  <inkml:trace contextRef="#ctx0" brushRef="#br0" timeOffset="2768.0034">5160 9286 228 0,'-5'0'59'16,"5"0"-31"-16,0 0 14 16,0 0-22-16,0 0 0 15,0 0 3-15,0 0 1 16,0 0-4-16,0 0 0 15,-3 0 1-15,3 0-1 16,0 0-8-16,0 0-4 0,0 0 12 16,0 0 1-16,0 0-8 15,0 0 0-15,0 0-3 16,0 0-1-16,0 5-2 16,0 2 9-16,41 0 19 15,0-6-14-15,21-1 1 16,-2 0 2-16,6 0-4 15,-6 0 2-15,5 0-9 16,1 0-2-16,5 0-6 16,2-1 4-16,-7-7 1 15,13 0-2-15,-14-1 3 16,1 4 0-16,-6-3 2 0,-9 3 1 16,-4-3-4-1,2 3-3-15,-14 1-3 0,12-5 0 16,4 1-1-16,-4 3-2 15,2-1 0-15,-8 4-1 16,5 2 1-16,1 0-1 16,-9 0 1-16,3 0 1 15,-17 0 0-15,9 0 2 16,0 0 3-16,7 0-2 16,-1 0-1-16,2 0-1 15,-3 0-1-15,-6 0-2 16,1 0 1-16,5 0-1 15,9 2 0-15,-1 4 0 16,6-1 0-16,-6-1 0 16,6 1 0-16,3-1 1 0,-4 2-1 15,1-6 1-15,0 2 0 16,0-2-1-16,-6 0 1 16,-8 0-1-16,-2 0 1 15,-9 0-1-15,3 0 0 16,-3 0 0-16,0 0 0 15,-2 0 1-15,8 0-1 16,-6 0 0-16,11 0 0 16,0 0 0-16,3 0 0 15,-8 0 0-15,8 0 0 16,3 0 0-16,-4 0 0 16,7 0 0-16,-1 0 0 0,-2 0-1 15,-3 0 1-15,2 0 0 16,-7 0 0-16,7 0 0 15,4 0 0-15,7-4-1 16,3-1 1-16,14-3 0 16,3-1 0-16,5-4 0 15,6 0-1-15,7 5 1 16,12-4-1-16,8 5 1 16,5 3 0-16,-11-1 0 15,3 5 0-15,-10 0-1 16,-20 0 0-16,5 0 0 15,-5-8-16-15,19-9-58 0,9-23-128 16,-15-25-398-16</inkml:trace>
  <inkml:trace contextRef="#ctx0" brushRef="#br0" timeOffset="14987.9048">3909 9660 159 0,'0'-3'160'16,"0"3"-122"-16,-6 0-10 0,3 0 10 15,-2 0-6-15,0 0-3 16,-1 0 4-16,-2-2 1 15,8 2 0-15,0-3-9 16,0 0 1-16,0 1-6 16,-6-1 1-16,4 1-7 15,2 2 7-15,0-3-6 16,0 3-1-16,0 0-3 16,-11 0-3-16,11 0-2 15,0 0 1-15,0 5-3 16,0 32-2-16,0 23 4 15,0 23-2-15,0 23 1 0,0 14-4 16,0 13 1 0,19 0 0-16,-11-15-2 0,8-21 0 15,-2-33 0-15,5-24 0 16,-16-25-1-16,-3-13 1 16,0-2 0-16,0-43 2 15,0-40-2-15,0-44-1 16,-14-34 0-16,-8-20-1 15,-2-6 2-15,5 1 0 16,11 20-1-16,8 24 2 16,0 28-1-16,0 32 0 15,0 20 0-15,0 22 1 16,0 11 0-16,0 5 1 16,0 9 3-16,0 7 5 15,0 5 0-15,0 3-5 0,8 0-4 16,30 32 0-16,27 26 4 15,14 19 5-15,9 19 1 16,-4 18 5-16,-5 10-8 16,-2 1-5-16,-12-3 1 15,-5-10-4-15,-14-4-1 16,12-14 1-16,-17-11-3 16,-3-16-4-16,-6-16-13 15,-4-16-41-15,-9-16-39 16,-6-19-54-16,-13 0-59 15</inkml:trace>
  <inkml:trace contextRef="#ctx0" brushRef="#br0" timeOffset="15219.8307">3778 9980 67 0,'32'-30'458'15,"42"1"-439"-15,30-4 86 16,13 0-47-16,-19-1-42 0,-11-1-16 16,-21 0-8-16,-14-8-97 15,-47-3-321 1</inkml:trace>
  <inkml:trace contextRef="#ctx0" brushRef="#br0" timeOffset="16677.9029">8195 4929 158 0,'0'-2'154'0,"-8"2"-120"16,8-4 16-16,0 4 0 16,-11 0-7-16,11 0-1 15,0-4 4-15,0 1-11 16,0 2-4-16,-8 1 2 15,2 0-8-15,1 0-2 16,2 0-8-16,3 0-6 16,0 0-4-16,0 0-3 15,0 25 3-15,0 8 6 16,0 4-4-16,0 11 4 0,0 3-3 16,0 7 0-16,0 7-1 15,0-1-1-15,-11 1 1 16,-11 0 3-16,11-9-4 15,-8-10-3-15,11-4-1 16,0-13-1-16,-3-8-1 16,3-7 1-16,-6-3-1 15,3-7-1-15,3 2 1 16,8-6 0-16,0 0 0 16,-14 0 1-16,1-30-1 15,-6-10 0-15,8-7-1 16,3-10 0-16,8-1 1 15,-11-6 0-15,11 1 0 0,0-1 1 16,0 3-1 0,30-1 0-16,24 2-1 0,12 4 1 15,13-6 0-15,-3 3 1 16,11 2 0-16,-2 7 5 16,-6 11 2-16,-14 11 7 15,-13 9 1-15,-19 14-4 16,0 5-6-16,-20 10-2 15,-13 37 7-15,0 18 0 16,-19 10-6-16,-35-11-3 16,2-15 0-16,25-24-2 15,27-18-2-15,0-7-1 16,16-1 0-16,68-27 1 16,12-1 2-16,2 2-1 0,-11 19 1 15,-21 8 1-15,-20 13 1 16,-27 45 6-16,-19 29 7 15,-46 22-4-15,-71 12-6 16,-33-10-2-16,11-32-3 16,35-40-6-16,25-39-44 15,65-24-85-15,14-58-166 16</inkml:trace>
  <inkml:trace contextRef="#ctx0" brushRef="#br0" timeOffset="17787.7415">11516 9083 579 0,'-66'0'76'0,"20"13"-33"16,-19 27 14-16,-20 17-36 15,-18 23-10-15,-9 15 1 16,14 12-4-16,13-3 0 0,58-13 6 16,27-22-2-1,57-24-7-15,68-28 15 0,34-17 15 16,-1 0-12-16,-8-15-13 15,-33-6-5-15,-19 10-5 16,-24 1-2-16,-9 5-27 16,6-4-124-16,-33-3-180 15</inkml:trace>
  <inkml:trace contextRef="#ctx0" brushRef="#br0" timeOffset="19400.0102">5651 8880 134 0,'0'-2'86'16,"0"-6"-28"-16,-6 5-10 16,1 3-17-16,2-2-4 15,-2 2 9-15,-1-2-8 16,6-2-10-16,0 0-1 16,0-4-3-16,0 2-10 15,0-1 5-15,0 3-1 16,0 2 9-16,0-6 3 15,0 0 2-15,0-5-7 0,19-8-1 16,14 1-2-16,-6-4 2 16,6-2 3-16,-3 3 0 15,-8 4-1-15,3 7 4 16,-4 0-2-16,-7 4-6 16,-3 3 1-16,-3 5-3 15,-3-3-5-15,-5 3-2 16,6 0 0-16,-6 0-1 15,8 0-1-15,-2 0 1 16,2 10 2-16,-8 13-1 16,0 3-1-16,0 7-1 15,-14 5 0-15,-19 1-1 16,1-4 0-16,4-13 0 0,18-7-1 16,7-8-3-1,3-7-1-15,0 0 3 0,0 0 1 16,8-15 1-16,25-1 0 15,-1 1 0-15,-4 7 4 16,-9 8-1-16,0 0 0 16,-6 0 0-16,-7 25 4 15,-6 10 6-15,0 9-2 16,0 2-7-16,-27-6-2 16,-6-4-1-16,-5-11-1 15,-3-7 0-15,-3-9-2 16,17-4-3-16,13-3-15 0,9-2-24 15,5 0-14 1,0 0-41-16,0-12-54 0,27-8-49 16</inkml:trace>
  <inkml:trace contextRef="#ctx0" brushRef="#br0" timeOffset="19901.6937">6202 8665 172 0,'0'0'134'0,"0"0"-79"16,0 0-6-16,0 0-10 16,0 0-19-16,0 0 13 15,0 0 0-15,0 0-12 16,0 0 0-16,-14 7 1 16,0 22 0-16,-10 7 0 15,16 5-4-15,-3 3-2 0,3 1 0 16,8-9-3-1,0-5-1-15,0-14-7 0,8-6-1 16,35-11 3-16,12 0 15 16,10-25 15-16,-5-18-13 15,6-6 0-15,-28-6-6 16,-5 2-11-16,-28 7-4 16,-5 9 0-16,0 8-2 15,-57 12 1-15,-22 13-1 16,5 4-1-16,3 0-9 15,25 0-10-15,21 0-26 16,25 0-41-16,0 0-64 16,14-7-135-16</inkml:trace>
  <inkml:trace contextRef="#ctx0" brushRef="#br0" timeOffset="20547.7562">6673 8358 319 0,'-11'0'102'0,"9"0"-34"16,2 0-28-16,-6 0-10 15,6 0 10-15,-5 0 4 16,5 0-8-16,-3 0-14 16,-2 11-10-16,-6 8-7 15,3 1-2-15,8 0 3 16,0-8-4-16,0-4 2 16,0-8-1-16,19 0 2 15,8 0 9-15,6-20 10 16,-20-3-7-16,-2 3-9 15,-11 5-3-15,0 6-3 0,0 2-2 16,-24 4-1-16,-9 0-34 16,14 1-26-16,16-5-59 15,3-9-134-15</inkml:trace>
  <inkml:trace contextRef="#ctx0" brushRef="#br0" timeOffset="21843.562">7590 6653 109 0,'-6'0'166'16,"1"0"-108"-16,-4 0-2 0,4 0 13 15,5 0-5-15,-8 0-7 16,8 0-2-16,-11 0-12 16,11 0-9-16,-6 0-7 15,4 0-1-15,-9 0-5 16,-11 11-6-16,-16 23-8 16,-3 11-7-16,-16 5-1 15,10 6 0-15,15-10-3 16,7-8-2-16,17-15-2 15,8-12-8-15,0-4 4 16,0-7 2-16,27 0 6 16,11 0 4-16,3 0-1 15,-11 0 1-15,-3 0-3 16,-13 0-12-16,0 0-34 16,-3 0-23-16,2 0-34 0,9-4-53 15,-3-15-143-15</inkml:trace>
  <inkml:trace contextRef="#ctx0" brushRef="#br0" timeOffset="22099.4834">7584 6766 292 0,'-19'0'52'0,"19"0"-7"16,0 0-5-16,0 6-5 15,0 9 8-15,0 6 9 0,-14 12-9 16,-5 6-6-16,-8 7-13 16,-6 2-5-16,-5 2-8 15,5 0-8-15,-5-6-3 16,16-6 0-16,12-5-5 16,10-15-20-16,0-8-47 15,0-10-70-15,19 0-73 16</inkml:trace>
  <inkml:trace contextRef="#ctx0" brushRef="#br0" timeOffset="22489.5439">7794 6931 203 0,'-27'17'66'0,"2"1"0"16,6-4-41-16,0 5 6 16,16-8-2-16,3-1-4 15,0 2-6-15,0-1 6 16,0 0 17-16,22 2 12 0,3 2-3 15,-4 0-9 1,-7 5-13-16,-3 1-10 0,-11 8-7 16,0 1-1-16,-11-1-8 15,-24 0-3-15,-9-7 0 16,9-10-3-16,-4-12-16 16,15 0-18-16,8-22-27 15,5-12-41-15,11 2-14 16,0-1 12-16,0 3-50 15</inkml:trace>
  <inkml:trace contextRef="#ctx0" brushRef="#br0" timeOffset="22648.38">7794 6931 54 0</inkml:trace>
  <inkml:trace contextRef="#ctx0" brushRef="#br0" timeOffset="22803.4971">7794 6931 54 0,'-33'20'45'0,"28"-18"5"0,5-2 10 16,-6 3 7-16,4-1-17 16,-4 2-7-16,6-4-7 15,0 2-14-15,0 0-11 16,0-1 6-16,0-1 16 15,25 0 15-15,10 0-4 0,9 0-19 16,-11 0-17-16,-1 0-6 16,-4 0-2-16,-9 0-6 15,0 0-59-15,0-1-159 16</inkml:trace>
  <inkml:trace contextRef="#ctx0" brushRef="#br0" timeOffset="23247.6499">8012 7072 139 0,'-3'15'125'15,"-2"0"-59"1,5 0-13-16,0-7-25 0,0-7-10 16,27-1 23-16,6 0 25 15,-8 0-10-15,-4 0-17 16,-10 0-14-16,-11-1-10 16,0-2-8-16,0-2 9 15,-11 3-16-15,-30-4-9 16,3-1-28-16,30-5-87 15,8-11-129-15</inkml:trace>
  <inkml:trace contextRef="#ctx0" brushRef="#br0" timeOffset="24777.7688">9242 7078 54 0,'-6'-4'303'0,"1"4"-230"15,-3 11 5-15,-6 22 25 16,1 21-30-16,-12 7-37 16,-2 7-7-16,2-4-11 15,-2-4-10-15,8-15-8 16,5-13 0-16,14-10-11 15,0-5-20-15,0 4-57 16,0-6-54-16,8 4-17 16,22-1-48-16</inkml:trace>
  <inkml:trace contextRef="#ctx0" brushRef="#br0" timeOffset="25220.0021">9610 7140 88 0,'0'0'91'0,"0"0"-60"16,0 0 3-16,0 0 5 15,0 0 1-15,0 0 10 16,0 0 9-16,14 0-3 16,16 0 5-16,-3 0 1 15,-5 0-16-15,-3 0-13 16,-8 0-7-16,-3 11-11 15,-8 17 1-15,0 17 10 16,0 24-7-16,-27 19-12 16,-12 1-4-16,20-13-2 15,19-24 1-15,38-29 1 16,82-23 4-16,55-37-2 0,29-45-5 16,6-21-1-16,-19 7-47 15,-54 10-165-15</inkml:trace>
  <inkml:trace contextRef="#ctx0" brushRef="#br0" timeOffset="48067.2446">16726 5331 469 0,'-54'9'111'16,"-31"15"-105"-16,-32 7 49 15,14 3-16-15,-28 11-20 16,-8 5-6-16,2 0-2 16,25 1 2-16,28-10 0 15,32-10-5-15,44-14-6 16,8-16-2-16,27-1 5 16,44 0 11-16,14 0 4 0,-1-1-1 15,-24 1 7-15,-27 28 1 16,-33 31-2-16,-52 23-10 15,-84 9-11-15,-22-6-4 16,5-25 0-16,30-30-1 16,58-28-6-16,46-2-21 15,19-8-31-15,30-16-44 16,62-3-35-16,20-8-64 16</inkml:trace>
  <inkml:trace contextRef="#ctx0" brushRef="#br0" timeOffset="48457.5302">17105 5485 454 0,'0'28'36'16,"-13"9"68"-16,-1 5-29 15,-5 6-30-15,-11-2-18 16,8 0-12-16,-2-7-12 16,2-9-2-16,11-8 0 15,3-9-1-15,8-6-7 16,0-7-30-16,0 0-66 16,0-3-72-16,19-21-160 15</inkml:trace>
  <inkml:trace contextRef="#ctx0" brushRef="#br0" timeOffset="48653.4409">17231 5121 207 0,'-6'-12'389'16,"-34"12"-385"-16,-7 0-2 15,28 7-2-15,19-2-5 16,0-1-37-16,14 3-117 16,43-3-237-16</inkml:trace>
  <inkml:trace contextRef="#ctx0" brushRef="#br0" timeOffset="49027.2314">17708 5509 146 0,'0'29'255'0,"0"15"-212"15,0 5 46-15,-11 5-35 16,-16-7-14-16,8-10-11 15,0-15-19-15,11-19-8 16,8-3 0-16,0-23 21 0,38-26-4 16,30-11-17-16,27 1-1 15,-16 13 1-15,-13 16 3 16,-14 19 14-16,-25 11-1 16,-19 11-12-16,-8 34 8 15,0 10 1-15,-19 3-12 16,-14-11-3-16,6-13-2 15,19-14-16-15,8-12-33 16,0-8-45-16,8 0-59 16,44-33-37-16</inkml:trace>
  <inkml:trace contextRef="#ctx0" brushRef="#br0" timeOffset="49553.136">18692 4945 157 0,'0'-5'218'16,"0"5"-194"-16,0 0 3 15,6 2 36-15,7 22-23 16,-7 16-1-16,-6 12 8 16,0 15-1-16,0 12-6 15,-11 12-3-15,-16 3-8 16,-11 2-15-16,5-4-8 15,0-7-5-15,11-18 0 16,3-27-1-16,0-23-7 16,14-17-2-16,5-15-12 0,0-34 0 15,24-18 10-15,23-16 3 16,4-13-10-16,4-16 3 16,2-5 8-16,9-1-3 15,-1 4-5-15,0 11 10 16,-13 17 5-16,0 9 0 15,-11 25 3-15,-3 12 3 16,-11 17 3-16,-13 10 1 16,-8 13-2-16,-6 0-2 15,0 13 3-15,0 29 11 16,0 16-4-16,0 11 4 16,0 7 1-16,0 11-6 0,-14 5 1 15,-5 8-8 1,5 2-3-16,3-1-4 0,11-6-1 15,0-13 0-15,-2-12-5 16,2-9-8-16,0-6-14 16,-6-15-31-16,6-10-31 15,0-17-31-15,-19-13-44 16</inkml:trace>
  <inkml:trace contextRef="#ctx0" brushRef="#br0" timeOffset="49785.0841">18621 5422 69 0,'0'-11'344'16,"0"-4"-293"-16,11 1 2 15,44-4 18-15,16-2-19 16,0 2-16-16,2 3-4 15,-2 4-14-15,-11 1-14 16,-8 3-4-16,-6 0-10 16,-7 7-71-16,-20 0-140 15</inkml:trace>
  <inkml:trace contextRef="#ctx0" brushRef="#br0" timeOffset="50273.244">15652 6578 190 0,'0'0'35'0,"0"0"0"16,0 0 47-16,14 0 26 16,65-3-27-16,68-11-6 15,66-14-4-15,68-8-7 16,65-17 8-16,55-11-13 16,16-1-19-16,-16 4-14 0,-47 8-9 15,-78 16-11 1,-66 4-4-16,-61 19-2 0,-37 11-9 15,-33 3-41-15,-13 0-49 16,-23 29-95-16,-26 2-184 16</inkml:trace>
  <inkml:trace contextRef="#ctx0" brushRef="#br0" timeOffset="50895.3787">17814 6993 281 0,'0'0'168'0,"0"0"-148"16,-8 0 39-16,-22 0 9 15,-16 6-35-15,-3-3-4 16,-22 6 7-16,-5 4-14 16,7 9-9-16,7 4 2 15,15 5 3-15,15 6-9 16,18-2-6-16,8-9-2 15,6-3 1-15,0-16-2 16,25-7 1-16,32 0 5 16,9-30 6-16,7-15-5 0,-2 4 0 15,-3 4-3-15,-24 16 0 16,-22 17 1-16,-11 4 1 16,-11 19 2-16,8 24 4 15,6 6 5-15,-1 1-9 16,17-18-2-16,-3-19-6 15,12-13-1-15,21 0-14 16,19-13-45-16,13-24-152 16</inkml:trace>
  <inkml:trace contextRef="#ctx0" brushRef="#br0" timeOffset="51751.5343">20454 6160 292 0,'8'-1'75'16,"6"1"25"-16,16-6-8 15,19 2-39-15,2-7 9 16,1 2-20-16,-8-1-19 16,-9 0-11-16,-10 3-4 0,-12 7-8 15,-4-4 0 1,10 4-5-16,11 0-33 0,-8 4-71 15,-9 15-69-15</inkml:trace>
  <inkml:trace contextRef="#ctx0" brushRef="#br0" timeOffset="51931.3817">20841 6315 447 0,'46'-18'128'0,"-13"16"-96"0,5 0 25 16,17-19-57-1,-9 4-20-15,6 0-70 0,-9-3-87 16</inkml:trace>
  <inkml:trace contextRef="#ctx0" brushRef="#br0" timeOffset="52433.4538">22578 5118 386 0,'0'0'45'0,"-38"7"19"15,-22 19-22-15,0 8-18 16,-11 6 15-16,0 2-5 16,16-2-7-16,17-13-18 0,33-9-9 15,5-13 1-15,5-5-1 16,52 0 15-16,3 0 14 16,14 0 12-16,8 0-7 15,-28 9-2-15,-26 23-4 16,-28 12-8-16,-28 12-8 15,-78-2-9-15,-25-10-3 16,14-23-6-16,38-18-26 16,32-3-33-16,47-7-39 15,0-16-31-15,28-3-37 16,26 0-162-16</inkml:trace>
  <inkml:trace contextRef="#ctx0" brushRef="#br0" timeOffset="52665.2771">22992 5160 408 0,'0'3'56'0,"0"24"45"15,0 0-33-15,11 3-35 16,-3-1-22-16,-8 0-7 15,0-3-3-15,0-5-1 16,0-7-5-16,0-4-12 16,-19-4-37-16,3-6-73 15,-14 0-137-15</inkml:trace>
  <inkml:trace contextRef="#ctx0" brushRef="#br0" timeOffset="52815.0972">23096 4908 445 0,'0'-8'79'15,"0"8"-79"-15,-19 0-3 16,19 0-31-16,0 10-123 16</inkml:trace>
  <inkml:trace contextRef="#ctx0" brushRef="#br0" timeOffset="53130.5782">23483 5247 468 0,'0'13'67'15,"0"15"-35"-15,-8-11 16 16,8-8-30-16,0-6-15 15,0-3-1-15,13-3 9 16,34-20 11-16,24-1-8 16,8 4 10-16,5 10 0 0,4 10 10 15,-12 0-2-15,-30 21-18 16,-27 21-4-16,-19 5 3 16,-5 2-8-16,-36-5-5 15,16-18-2-15,25-14-15 16,0-12-53-16,0 0-36 15,14-15-92-15,38-25-69 16</inkml:trace>
  <inkml:trace contextRef="#ctx0" brushRef="#br0" timeOffset="53685.5182">24615 4800 417 0,'0'0'22'0,"0"32"74"15,19 8-37-15,-6 11-30 16,-13 6-5-16,0 4-2 16,0 12-1-16,-5 5-3 15,-33-1-15-15,-3-12-3 16,16-20 0-16,3-24 0 15,12-21 0-15,10-4 0 16,0-42-4-16,0-16-3 0,0-11 7 16,43-6-1-1,12-8 1-15,-4-4 0 0,15-2 0 16,10 4 1-16,-2 11 6 16,13 14 5-16,9 16 15 15,2 17 11-15,-6 14-3 16,-13 17-13-16,-38 0-13 15,-30 44 1-15,-11 23 3 16,-79 15-5-16,-24 2-4 16,-4-14-1-16,36-24-3 15,44-25 1-15,27-21-1 16,0 0-2-16,55-25 0 16,54-13 1-16,35 1 2 15,20 13-1-15,-11 15 0 0,-23 9 0 16,-59 25 1-16,-71 43 0 15,-5 23 1-15,-126 22 0 16,-41-2-2-16,-2-12-6 16,16-25-20-16,27-26-35 15,19-15-26-15,-5-10-52 16,-9 0-49-16</inkml:trace>
  <inkml:trace contextRef="#ctx0" brushRef="#br0" timeOffset="54031.1938">22518 6247 394 0,'22'-9'46'0,"16"4"64"16,33-15-47-16,60-4-8 15,49-6-3-15,46-15 12 16,71-2-4-16,49-8-12 16,28-2-12-16,8 6-5 0,-23 2-16 15,-72 10-10-15,-83 14-4 16,-86 6-1-16,-67 16-2 15,-23 3-12-15,-15 0-37 16,12 0-49-16,-12-8-101 16,-13-3-178-16</inkml:trace>
  <inkml:trace contextRef="#ctx0" brushRef="#br0" timeOffset="54465.4494">23979 6448 288 0,'0'0'73'0,"0"0"0"0,0 0-9 16,0 11-17-16,0 17 0 15,0 6-12-15,0 8-8 16,0 9 3-16,0-3-12 16,0 4-7-16,0-1-6 15,0-4-4-15,0-5-1 16,0-5-2-16,0-7-20 16,0-10-49-16,0-8-68 15,0-12-109-15</inkml:trace>
  <inkml:trace contextRef="#ctx0" brushRef="#br0" timeOffset="54653.2424">24178 6772 400 0,'44'-28'110'16,"-6"19"20"-16,22 1-29 16,14 8-19-16,-17 6-24 15,-35 27-9-15,-22 13-12 16,-41 12-19-16,-76-2-13 15,-14-16-5-15,5-18-4 16,28-22-41-16,52-11-116 16,27-58-238-16</inkml:trace>
  <inkml:trace contextRef="#ctx0" brushRef="#br0" timeOffset="56469.3471">16268 8722 111 0,'0'0'362'0,"-73"12"-349"0,-17 20 29 16,16 3-6-16,22 5-8 16,25-7 7-16,8-4-2 15,19-2-20-15,0-13-11 16,0-3 6-16,46-4 28 16,6 1 19-16,-5 7-4 15,-15 3-7-15,-18 18-2 16,-14 21-9-16,-19 19-14 15,-74 14-12-15,-24-6-7 16,0-20 2-16,10-33-4 0,28-31 0 16,27 0-9-1,25-30-19-15,27-14-9 0,0-1-29 16,55-4-10-16,21 1 9 16,17 12-33-16,10-6-37 15,-2 3-175-15</inkml:trace>
  <inkml:trace contextRef="#ctx0" brushRef="#br0" timeOffset="56671.169">16530 8941 505 0,'19'0'62'0,"-19"21"29"15,0-2-34 1,19 2-46-16,0 2-9 0,-19 10-2 15,0-1 1-15,0 6-1 16,-38-5-9-16,19-1-34 16,-3-6-39-16,17-4-46 15,-9-16-95-15</inkml:trace>
  <inkml:trace contextRef="#ctx0" brushRef="#br0" timeOffset="56851.285">16587 8539 490 0,'0'-4'99'16,"-19"4"-89"-16,0 0-10 16,19 0-11-16,0 3-75 15,0 2-53-15,38 8-145 16</inkml:trace>
  <inkml:trace contextRef="#ctx0" brushRef="#br0" timeOffset="57189.3549">16909 9008 244 0,'14'7'215'0,"-14"6"-194"16,0-1 40-16,5-3-36 16,28-7-17-16,-14-2 4 15,3 0 11-15,2-11 18 16,12-12 5-16,7-8-4 16,12 4-2-16,16 5-3 15,0 8-7-15,-6 11-1 16,-10 3-15-16,-12 17-5 15,-29 27 4-15,-14 7-7 16,0 0-5-16,0-6-1 16,0-13-11-16,0-15-35 15,0-17-32-15,8 0-23 0,39-18-64 16,23-17-75-16</inkml:trace>
  <inkml:trace contextRef="#ctx0" brushRef="#br0" timeOffset="57683.4557">18202 8550 437 0,'-9'0'20'0,"-2"0"13"15,11 0-2-15,0 0 24 16,20 0 8-16,37-12 4 16,3 6-19-16,-8 6 0 15,-11 0-14-15,-17 19-12 16,-24 27-4-16,0 11-5 15,-27 4-6-15,-30 0-5 16,5-15-2-16,11-21 0 16,27-17-3-16,14-8-4 0,8-10-7 15,71-18 9-15,25 1 5 16,13 10 1-16,-5 10-1 16,-14 7 3-16,-32 29 3 15,-39 26 0-15,-27 22 2 16,-60 13-4-16,-57-2-2 15,-20-9-2-15,12-23-1 16,32-31-11-16,28-25-18 16,40-3-27-16,25-44-43 15,11-7-32-15,74-4-19 16,16-5-132-16</inkml:trace>
  <inkml:trace contextRef="#ctx0" brushRef="#br0" timeOffset="57991.0793">19210 8620 194 0,'-79'45'228'0,"-5"5"-162"15,24 8 30-15,27-7-40 16,33-8-23-16,0-23-13 15,25-20-9-15,62-6 11 16,36-41-3-16,16-21 2 16,11-13 8-16,0 4-2 15,-30 13 6-15,-55 22 0 0,-65 23-15 16,-19 15-3-16,-115 4-8 16,-35 16-7-16,0 18-3 15,25-1-19-15,43-11-62 16,68-15-80-16,22-7-120 15</inkml:trace>
  <inkml:trace contextRef="#ctx0" brushRef="#br0" timeOffset="58531.5525">15808 10052 151 0,'0'0'195'16,"40"1"-114"-16,83-1 57 15,82 0-57-15,76-16-6 16,87-26-7-16,76-16-7 16,36-13-9-16,38-9-14 15,-27-5-14-15,-60-2-15 0,-69 6-5 16,-95 11-4-16,-81 21 0 15,-96 29-18-15,-71 20-23 16,-19 0-33-16,0 32-89 16,-27 2-146-16</inkml:trace>
  <inkml:trace contextRef="#ctx0" brushRef="#br0" timeOffset="59295.2386">17945 10385 380 0,'0'0'115'16,"0"0"-64"-16,-8 27 10 16,-16 13 0-16,4 15-27 0,-1 16 3 15,-9 6-8-15,2 3-7 16,7-2-6-16,4-9-9 15,4-12-7-15,10-14-3 16,3-13-20-16,0-16-38 16,0-8-38-16,8-6-44 15,38-28-99-15</inkml:trace>
  <inkml:trace contextRef="#ctx0" brushRef="#br0" timeOffset="59641.6362">18365 10426 211 0,'0'0'86'16,"0"0"-50"-16,0 0 6 15,0 0 8-15,0-10-5 16,14 0 28-16,19-4-5 15,16-1-11-15,5-2-1 16,25-3-10-16,-19 5-3 16,-8 13-2-16,-27 2-21 15,-17 24-10-15,-8 39 10 16,-19 17-7-16,-28 14-6 16,-5-2-4-16,17-10 0 15,35-22 4-15,0-22-5 0,68-27-1 16,28-11-1-16,24-18 0 15,-3-18-10-15,-5-4-62 16,-14-11-190-16</inkml:trace>
  <inkml:trace contextRef="#ctx0" brushRef="#br0" timeOffset="60667.0338">20868 9291 36 0,'0'0'431'16,"0"3"-365"-16,0 1 31 15,0-4-15-15,38 7-38 16,14-7-6-16,-5 0-16 15,-1 0-11-15,-5-7-9 16,-11-2-2-16,-3 0-6 16,-8-2-34-16,0 11-78 15,3 0-121-15</inkml:trace>
  <inkml:trace contextRef="#ctx0" brushRef="#br0" timeOffset="60841.4865">21247 9539 634 0,'19'0'59'16,"-11"0"12"-16,39 2-47 16,29-2-24-16,-10 0-35 15,13 0-181-15</inkml:trace>
  <inkml:trace contextRef="#ctx0" brushRef="#br0" timeOffset="61485.3404">23606 8388 518 0,'-19'0'92'0,"-60"5"-35"16,-6 25-7-16,1 10-28 16,-23 14-5-16,-10 1-2 15,0-2 11-15,38-13 2 16,46-22-20-16,33-16-8 15,0-2-5-15,65-7 5 16,14-10 5-16,0 5 21 16,-2 12 11-16,-23 0-1 15,-35 27-10-15,-19 33-13 16,-54 9-10-16,-69-2-3 16,6-12 0-16,19-27-15 0,43-26-40 15,44-2-61 1,11-16-113-16,47-22-140 0</inkml:trace>
  <inkml:trace contextRef="#ctx0" brushRef="#br0" timeOffset="61681.4532">23835 8647 672 0,'0'42'22'16,"-52"14"54"-16,27-15-58 0,17-15-18 16,8-14-21-1,0-12-82-15,0 0-77 0,0-4-97 16</inkml:trace>
  <inkml:trace contextRef="#ctx0" brushRef="#br0" timeOffset="61837.2113">23887 8214 601 0,'0'-5'101'16,"-11"5"-69"-16,-3 0-32 0,14 0-19 16,5-5-95-16,42-10-75 15</inkml:trace>
  <inkml:trace contextRef="#ctx0" brushRef="#br0" timeOffset="62227.1286">24530 8569 397 0,'-14'15'82'16,"-5"8"12"-16,11 4-26 16,3 8-24-16,-20 0-26 15,17-3-6-15,-6-9-7 16,9-11-1-16,5-12-4 15,8-18 2-15,68-31 10 16,12-8 6-16,23 7 13 16,-21 13 7-16,-30 23 5 15,-21 14-11-15,-20 4-13 16,-11 28-9-16,-8 8-3 16,0 3-7-16,0-9-16 0,-8-13-73 15,8-21-118-15,8-14-229 16</inkml:trace>
  <inkml:trace contextRef="#ctx0" brushRef="#br0" timeOffset="62692.7648">25814 8044 452 0,'0'1'58'15,"-24"27"2"-15,-23 2-8 16,15 12-21-16,-15 2-13 0,1 7-8 16,8-4-5-1,11-11 0-15,21-11-3 0,6-17-2 16,25-8-6-16,54-14 1 15,27-19 5-15,-2-2 1 16,-20 8-1-16,-18 12 2 16,-15 8 3-16,-18 5-2 15,-11-3-3-15,-8-4-23 16,-14 0-97-16,0-17-124 16</inkml:trace>
  <inkml:trace contextRef="#ctx0" brushRef="#br0" timeOffset="62881.2675">26313 7866 211 0,'0'22'243'0,"-13"19"-120"15,-39 8-20-15,19 22-27 16,-13 6-37-16,5 4-23 16,-3 6-2-16,-2-8-10 15,5-8-2-15,16-13-2 16,12-10-6-16,13-20-47 15,0-15-67-15,0-13-68 16</inkml:trace>
  <inkml:trace contextRef="#ctx0" brushRef="#br0" timeOffset="63225.3476">26640 8202 268 0,'-46'31'246'0,"0"1"-172"15,27-9-14-15,19-7-47 16,0-14-12-16,0-2 0 15,41 0 10-15,5 0 9 16,6 0 16-16,-9 21-5 0,-15 14 7 16,-23 13-10-1,-5 5-17-15,-19-2-9 0,-27-1-2 16,-12-15-2-16,7-19-38 16,18-16-37-16,11-2-46 15,3-42-81-15,11-16-123 16</inkml:trace>
  <inkml:trace contextRef="#ctx0" brushRef="#br0" timeOffset="63405.1194">26777 8096 565 0,'54'-14'84'0,"-16"11"27"15,36-15-40-15,16 13-18 16,8-11-33-16,0-3-15 15,-13 1-5-15,-17 6-4 16,-24-5-33-16,-9 9-79 16,-16-8-167-16</inkml:trace>
  <inkml:trace contextRef="#ctx0" brushRef="#br0" timeOffset="64095.3382">23063 9625 87 0,'-22'-11'298'16,"-8"11"-242"-16,11-2 27 15,19 2-27-15,30 0-14 16,90 0 35-16,77 0 14 15,78-11-32-15,85-23-5 16,46-15-11-16,47-12-13 16,18 1-16-16,-40 2-4 15,-44 17-4-15,-79 12-5 16,-98 20-1-16,-65 9-2 16,-61 0-24-16,-45 5-41 15,-26 12-88-15,-13-13-186 0</inkml:trace>
  <inkml:trace contextRef="#ctx0" brushRef="#br0" timeOffset="65325.2652">25184 9809 145 0,'0'0'272'16,"0"0"-259"-16,-13 0 6 16,2 0 13-16,11 7-20 15,0-7-1-15,0 1 11 0,0-1 11 16,0 0-3 0,-8 0-2-16,8 12 3 0,0 4 2 15,0 9-5-15,0 15-9 16,-11 11 0-16,11 10-9 15,-14 6 3-15,6-1-6 16,-3-2-5-16,3 0 1 16,2-13-2-16,-2-8-1 15,8-14-9-15,0-16-32 16,0-8-45-16,0-5-40 16,0 0-64-16</inkml:trace>
  <inkml:trace contextRef="#ctx0" brushRef="#br0" timeOffset="65671.1264">25193 10305 49 0,'11'0'218'16,"-11"0"-172"-16,0 0-9 15,0 0-4-15,0 0-13 16,0 0-4-16,0-3-3 16,0 0 12-16,0-1 4 15,0-4 10-15,0-3 8 16,13-3 3-16,14 0 3 16,25-3-10-16,16-2-6 15,22 3 11-15,9 1-3 0,-1 7 5 16,-25 8-9-16,-40 0-18 15,-33 45-8-15,-41 14 8 16,-62 13-17-16,-23-5-6 16,9-22 0-16,32-37-71 15,31-28-237-15</inkml:trace>
  <inkml:trace contextRef="#ctx0" brushRef="#br0" timeOffset="73774.9451">18357 12453 198 0,'0'0'195'15,"0"0"-175"-15,0 0 30 16,0 0-4-16,0 0-13 0,0-3 0 15,0 3 9-15,0-2-5 16,0 2-17-16,0 0-8 16,0 0-5-16,0 0-6 15,0 0-1-15,0 0 1 16,0 0-1-16,0 2 0 16,0 23 2-16,-5 9-2 15,-1 7 0-15,3 1 0 16,-8-4-4-16,9 4-10 15,-9-8-12-15,-3-2-21 16,14-6-29-16,0-4-55 16,0-8-102-16</inkml:trace>
  <inkml:trace contextRef="#ctx0" brushRef="#br0" timeOffset="74053.0469">18103 13019 363 0,'0'0'47'16,"0"0"-31"-16,19 0 28 15,39 0 7-15,7 0 7 0,3-3-6 16,9-15-2-1,2 1-23-15,-14-5-22 0,-5 1-5 16,-22-3-2-16,9 3-27 16,-28 0-58-16,0 7-49 15,-16 8-31-15,-3 6-38 16</inkml:trace>
  <inkml:trace contextRef="#ctx0" brushRef="#br0" timeOffset="74451.544">18234 13285 267 0,'0'0'103'16,"0"0"-60"-16,14-3 29 15,38-10 9-15,-6-4-24 16,6 2-13-16,-14 2-7 16,-5 9-9-16,-25 4-8 15,-8 0-12-15,0 4-1 16,0 41 0-16,-33 27-5 0,-21 14-1 15,-4-3 0-15,26-13-1 16,32-24 0-16,5-19 0 16,69-19 0-16,16-8 0 15,22 0 0-15,5-19-1 16,-24 1-12-16,-1 3-72 16,-54 10-169-16</inkml:trace>
  <inkml:trace contextRef="#ctx0" brushRef="#br0" timeOffset="74983.1742">16672 14386 396 0,'98'-1'35'0,"120"-34"91"16,104-13-32-1,98-13-8-15,57-12 2 0,22-1-29 16,-35 6-19-16,-39 9-27 16,-71 11-13-16,-70 14-4 15,-63 7-70-15,-49 8-91 16,-55 8-137-16</inkml:trace>
  <inkml:trace contextRef="#ctx0" brushRef="#br0" timeOffset="75891.3104">18259 14636 218 0,'0'-2'289'16,"0"2"-247"-16,0 0 7 15,0 13-20-15,0 28-11 16,0 21 8-16,0 10 1 16,-6 10-7-16,-13 6-12 15,-3-4-3-15,12-1-3 16,-10-15-2-16,20-12-2 0,0-22-22 15,0-16-58-15,25-18-98 16,35-32-133-16</inkml:trace>
  <inkml:trace contextRef="#ctx0" brushRef="#br0" timeOffset="76303.105">18992 14630 127 0,'-5'0'71'16,"-9"4"13"-16,9-4-16 15,5 0-16-15,0 0 0 16,0 0 12-16,0 0 1 16,24 0 4-16,36 0-10 15,6-4-8-15,-14-2-10 16,-6 6-11-16,-13 0-10 16,-25 25-11-16,-8 22-1 15,0 24-3-15,0 6-5 0,-28-6 0 16,28-14-1-1,0-22-1-15,28-23-1 0,56-12-3 16,20-10 1-16,13-22 3 16,3 5-4-16,-8 3-31 15,16 0-74-15,-46-10-195 16</inkml:trace>
  <inkml:trace contextRef="#ctx0" brushRef="#br0" timeOffset="76941.0946">21793 13732 133 0,'5'-5'367'15,"28"0"-308"-15,24-3 57 16,11 3-58-16,8-3-24 16,-16 2-27-16,-13 3-7 15,-9-1-12-15,-19 3-42 16,8 1-93-16,-19 0-152 16</inkml:trace>
  <inkml:trace contextRef="#ctx0" brushRef="#br0" timeOffset="77112.9431">22180 13869 619 0,'-3'0'152'16,"3"9"-124"-16,46-7-2 15,20-2-26-15,-1 0 0 16,9-5-101-16,-31-32-270 15</inkml:trace>
  <inkml:trace contextRef="#ctx0" brushRef="#br0" timeOffset="79723.2004">24039 12080 305 0,'-19'0'80'0,"11"0"-63"15,8 0 2-15,-5 0-2 16,5 0 2-16,0 0 15 0,-9 0 9 16,9 0-10-1,0 0-12-15,-5 0-9 0,5 0-2 16,0 3-2-16,0 21 10 16,0 10-1-16,0 4-3 15,0-5-8-15,24-4-1 16,-2-8-1-16,-16-13-1 15,7-1-1-15,-13-7 0 16,14 0 2-16,5 0 4 16,0-30 3-16,3-15 3 15,-3-16-9-15,-14-7-4 16,-5-4 0-16,0 8-1 16,0 13 1-16,0 17-1 15,0 13 0-15,0 14 0 16,0 5 0-16,0 2 0 0,0 0 0 15,0-6-2-15,9-3 0 16,56-11 2-16,33-9 0 16,33-9 2-16,25-4 4 15,-4 0 2-15,-15 3-1 16,-26 14-7-16,-21 11 0 16,-35 12-15-16,-22 2-43 15,-6 21-106-15,-27 17-94 16</inkml:trace>
  <inkml:trace contextRef="#ctx0" brushRef="#br0" timeOffset="80180.9449">24544 12166 207 0,'-6'0'123'0,"6"0"-68"16,0 0-9-16,0 0-20 15,0 0-9-15,0 0-2 16,14-2 16-16,5-2 10 16,14-4-2-16,-1-3-2 15,12 2 0-15,11-4 2 16,-12 4-13-16,-7 4-9 16,-17 5-9-16,-19 0-7 15,0 14 1-15,0 33 1 16,-19 15-1-16,-9-1-1 15,9-12-1-15,19-18 0 16,0-21-5-16,66-10-4 0,32 0-8 16,5-16-9-16,4-13-24 15,-4-2-93-15,-32 5-135 16</inkml:trace>
  <inkml:trace contextRef="#ctx0" brushRef="#br0" timeOffset="80429.1756">24413 12766 539 0,'90'0'82'0,"68"-25"23"0,44-13-20 15,21-5-58-15,-5-3-1 16,-16 5-26-16,-44 7 0 16,-40 9-36-16,-31 9-62 15,-16-7-83-15,-39 1-213 16</inkml:trace>
  <inkml:trace contextRef="#ctx0" brushRef="#br0" timeOffset="81042.8091">24958 13091 225 0,'-8'0'299'15,"8"0"-281"-15,14-3 30 16,51-19 7-16,14-6-5 0,11 1 9 16,-16 6-4-1,-14 10-18-15,-30 11-21 0,-22 0-13 16,-8 30-1-16,-27 37 1 16,-47 20-3-16,-8 12-3 15,14-12-4-15,43-21 0 16,25-25-13-16,11-33-26 15,77-8-19-15,34-36 14 16,12-16 3-16,-3-4-16 16,-14 6 12-16,-32 22-32 15,-39 7-67-15</inkml:trace>
  <inkml:trace contextRef="#ctx0" brushRef="#br0" timeOffset="81394.8416">23979 14104 508 0,'-19'9'70'0,"19"-3"3"16,79-6-18-16,104-30 20 15,87-50 6-15,101-32-19 16,70-14-6-16,12-3-23 16,-22 14-23-16,-58 17-10 15,-84 12 0-15,-73 20 0 16,-66 9 0-16,-44 17 0 15,-35 9 0-15,-30 12-59 16,3 9-103-16,-36 10-159 16</inkml:trace>
  <inkml:trace contextRef="#ctx0" brushRef="#br0" timeOffset="82101.148">25449 14299 473 0,'-33'0'147'15,"33"0"-113"-15,0 3 5 16,0 24-17-16,6 12-3 16,13 12 6-16,-11 6-5 0,-3 12-12 15,-5 1-7-15,0-3-1 16,0-10-3-16,0-10-15 16,14-12-33-16,5-17-41 15,19-17-75-15,-10-1-53 16</inkml:trace>
  <inkml:trace contextRef="#ctx0" brushRef="#br0" timeOffset="82349.1411">25708 14670 627 0,'8'-12'80'16,"38"1"9"-16,20 0-29 15,-14 5-21-15,-6 4-6 16,-13 2-9-16,-33 0-3 16,0 42-11-16,-19 24-2 15,-79 20-5-15,-47 1-3 16,-8-19 0-16,17-15-6 16,51-29-18-16,47-24-37 15,38-20-61-15,47-57-136 16</inkml:trace>
  <inkml:trace contextRef="#ctx0" brushRef="#br0" timeOffset="84566.7392">18880 13374 323 0,'0'-10'80'16,"0"7"-5"-16,0 3 20 15,-51 0-15-15,-47 47-43 16,-58 23-25-16,-54 22-1 16,-5 11 2-16,10-1 12 15,53-11-20-15,70-30-5 16,82-43-42-16,82-33-227 16</inkml:trace>
  <inkml:trace contextRef="#ctx0" brushRef="#br0" timeOffset="85324.8263">25645 13077 170 0,'-131'0'498'16,"-13"34"-485"-16,-33 18 39 15,-20 37-10-15,-21 16-32 16,-3 10-10-16,36 6-74 16,16-37-214-16</inkml:trace>
  <inkml:trace contextRef="#ctx0" brushRef="#br0" timeOffset="92161.1275">3759 11433 165 0,'0'-13'244'0,"0"7"-200"15,0 6 25-15,0 0-22 16,0 0 5-16,0 0-12 16,0 0-4-16,0-2 10 0,0 2-4 15,-6-2-8-15,6 2-11 16,-3 0-10-16,-7 37-8 16,-4 19 12-16,-8 18-7 15,-16 10-5-15,5 5 0 16,-5-2-4-16,16-14-1 15,9-16-1-15,13-16-12 16,0-19-31-16,0-12-69 16,0-7-57-16,8-3-67 15</inkml:trace>
  <inkml:trace contextRef="#ctx0" brushRef="#br0" timeOffset="92370.8659">3129 12311 271 0,'-8'0'251'16,"8"3"-215"-16,27-3 42 15,71 0 1-15,41 0-30 16,6-16-12-16,5-3-11 16,-14-2-9-16,-30 8-15 15,-27 0-2-15,-21 2-6 16,-12 2-25-16,0 2-85 15,-13 4-142-15</inkml:trace>
  <inkml:trace contextRef="#ctx0" brushRef="#br0" timeOffset="92766.2431">3377 12681 363 0,'-25'0'71'0,"25"3"-48"16,-5 26 54-16,-9 16-27 16,-8 6-18-16,-10 9-6 15,-12 11-1-15,3 0-9 16,-16-6-3-16,30-9-13 15,19-21 0-15,8-18-28 16,2-17-81-16,61-13-109 16</inkml:trace>
  <inkml:trace contextRef="#ctx0" brushRef="#br0" timeOffset="93300.6868">3712 12781 179 0,'0'0'66'16,"-8"0"-14"-16,-3 0-10 15,3 0-4-15,3 0-4 16,-1 0-1-16,6 0 6 16,-8 0 0-16,8 0-10 15,-6 0-5-15,6 0-4 16,-2 0-5-16,2 5 0 16,-6-5 8-16,6 0-1 15,0 0-7-15,-5 0-4 16,5 0-1-16,0 0-1 15,-6 0 2-15,6 0 2 16,0 0 2-16,0 0 3 0,39 0 28 16,12 0-19-16,-4 0-3 15,-1 0 3-15,-13 0-6 16,-6 0-7-16,-16 9-9 16,-11 25 0-16,0 22 2 15,-46 12-4-15,-17 12-2 16,8-8-1-16,31-16-1 15,24-19-3-15,5-26-12 16,85-11-16-16,30-14-27 16,11-33-20-16,14-3-24 15,-15 2-74-15,-37 7-122 16</inkml:trace>
  <inkml:trace contextRef="#ctx0" brushRef="#br0" timeOffset="93900.6611">5114 12100 75 0,'0'0'81'15,"0"-3"-16"-15,0-3 30 16,0 3-27-16,0-5-7 16,13 1 2-16,26 2-9 15,7 3-8-15,0 2-6 16,9-4-17-16,-3 1-18 15,5-6-5-15,-5-1 0 16,-6 0-20-16,19 1-96 0,-37-1-160 16</inkml:trace>
  <inkml:trace contextRef="#ctx0" brushRef="#br0" timeOffset="94102.7225">5296 12318 473 0,'0'6'66'16,"22"-3"32"-16,25 2-63 0,-1-5-33 16,-2 0-2-1,-12 0-23-15,28-6-80 0,-2-15-127 16</inkml:trace>
  <inkml:trace contextRef="#ctx0" brushRef="#br0" timeOffset="94634.8617">6747 11608 394 0,'-8'29'49'16,"8"7"-9"-16,0-3 23 15,0-9-33-15,8-4-14 16,11-11-6-16,0-9 15 16,0 0 8-16,3 0-11 15,11-24-11-15,-14-10-8 16,-8-2-2-16,-11-6-1 16,0-4-2-16,0-5 0 0,-19-4-2 15,-6 4-1-15,-2 6 4 16,8 11 1-16,5 19-1 15,14 7 1-15,0 8 0 16,0-2-2-16,14 2 1 16,38-8 1-16,27-2 1 15,24-6-1-15,23-10 2 16,-1 1 5-16,17-2 4 16,-11 0 7-16,-6 5 8 15,-32 6-14-15,-22 7-11 0,-25 0-1 16,-19 7-9-1,-13 2-30-15,0 0-97 0,-14 5-161 16</inkml:trace>
  <inkml:trace contextRef="#ctx0" brushRef="#br0" timeOffset="95100.9759">7322 11630 277 0,'-13'0'69'0,"13"0"-38"16,0 0 0-16,0 0 5 16,0 0 5-16,13 0 20 15,20-10-11-15,5-4-5 16,17 0-11-16,2-1 0 16,-11 3-4-16,-7 5 3 15,-23 3-15-15,-16 4-11 16,0 2-5-16,0 34 0 0,-36 14 1 15,-10 7-2 1,-3-4 0-16,41-11-1 16,8-14-1-16,0-13 1 0,38-15-1 15,41 0 0-15,-5 0 0 16,2-13-6-16,-16-2-17 16,-22 11-20-16,-2 4-41 15,-25 0-108-15,-11 11-189 16</inkml:trace>
  <inkml:trace contextRef="#ctx0" brushRef="#br0" timeOffset="95341.0031">6641 12376 48 0,'8'0'495'16,"71"0"-455"-16,52-19 67 15,11-3-43-15,16-4 3 16,14-2-22-16,-17 1-12 16,-11 0-12-16,-32 5-14 15,-33 12-7-15,-13 2-1 16,-20 3-18-16,-2 2-63 16,-9 3-56-16,9 0-87 15,-17 0-190-15</inkml:trace>
  <inkml:trace contextRef="#ctx0" brushRef="#br0" timeOffset="95804.7669">7361 12643 277 0,'-20'0'112'16,"20"0"-78"-16,0 0-7 16,0 9 31-16,0 11-15 15,0 3-6-15,-5 8-6 16,0 7 3-16,-4 3-5 15,-2 4 0-15,3-2-5 16,8-4-12-16,-8-7-10 16,8-9-2-16,0-9-5 0,0-6-31 15,16-8-88-15,14 0-136 16</inkml:trace>
  <inkml:trace contextRef="#ctx0" brushRef="#br0" timeOffset="96006.977">7442 12885 152 0,'6'-8'305'16,"21"-2"-212"-16,36 4 8 15,-9 6-30-15,4 0 20 16,-7 3-25-16,-15 20-25 16,-17 7-8-16,-19 9-15 0,0 14-10 15,-74 4-6-15,-51-3-2 16,-25-12-1-16,0-20-27 15,38-22-106-15,28-14-211 16</inkml:trace>
  <inkml:trace contextRef="#ctx0" brushRef="#br0" timeOffset="103358.9601">3410 14757 136 0,'0'0'34'0,"0"0"46"16,0 0-21-16,0 0 1 16,0 0-9-16,0 0-23 15,0 0-3-15,0 0-1 16,0 0 3-16,0 0 5 16,0 0 3-16,0 0-5 15,0 0-7-15,0 0-9 16,0 0 1-16,0 0-1 15,0 0 0-15,0 0-5 16,0 10-6-16,0 17-2 16,0 18 17-16,8 13 12 15,3 15-7-15,-9 5-7 0,-2 9-13 16,0 5-3-16,0-6-5 16,0-9-17-1,0-18-31-15,6-22-26 0,-6-28-82 16,5-9-99-16</inkml:trace>
  <inkml:trace contextRef="#ctx0" brushRef="#br0" timeOffset="103636.7974">3530 15113 319 0,'-28'-3'42'16,"9"-2"33"-16,19-1 5 0,0 3-35 15,0-6-12 1,0-2-2-16,58-9-8 0,29-2 12 16,5 6 14-16,4 5-8 15,-12 11 3-15,-18 0-1 16,-25 5-7-16,-28 39-8 16,-13 19-10-16,-51 18-9 15,-50 4-9-15,-30-10-4 16,14-22-14-16,18-22-27 15,42-20-27-15,57-11-42 16,25-28-104-16</inkml:trace>
  <inkml:trace contextRef="#ctx0" brushRef="#br0" timeOffset="104154.7884">4694 14889 81 0,'0'1'375'15,"8"2"-353"-15,44-3 78 16,8 0-58-16,0 0-28 15,-8-14-10-15,-9 2-4 16,-21 1-17-16,-8 0-50 16,2 6-99-16</inkml:trace>
  <inkml:trace contextRef="#ctx0" brushRef="#br0" timeOffset="104438.6967">4852 15189 220 0,'0'3'376'16,"0"-2"-334"-16,46-1 59 16,25 0-65-16,-11-1-36 15,6-22 0-15,-28-1-38 16,3-11-89-16,-30 1-158 0</inkml:trace>
  <inkml:trace contextRef="#ctx0" brushRef="#br0" timeOffset="105090.8875">6084 14494 466 0,'-5'0'138'0,"5"8"-133"15,0 31 27 1,0 13 5-16,0 8-13 0,0 15 2 16,-14 3-9-16,-5-2-6 15,3-1-8-15,0-7-3 16,7-9-12-16,9-15-29 16,0-13-54-16,0-29-87 15,0-2-146-15</inkml:trace>
  <inkml:trace contextRef="#ctx0" brushRef="#br0" timeOffset="105466.5788">6373 14615 363 0,'0'0'89'16,"0"0"-56"-16,0 0 19 15,30-10-11-15,39-10 32 16,2-2-16-16,2 7-6 16,-16 8-3-16,-16 7-15 15,-16 0-17-15,-25 32-9 0,0 35-3 16,-57 21-4-16,-36 6-3 15,8 3-3-15,39-19 1 16,41-22 2-16,5-26-5 16,32-26-9-16,39-4-2 15,14-11 16-15,-6-18 2 16,-14-3-7-16,-18 5-34 16,-9 6-52-16,-11 4-74 15,-13 3-124-15</inkml:trace>
  <inkml:trace contextRef="#ctx0" brushRef="#br0" timeOffset="105864.7965">7265 14767 272 0,'11'14'192'0,"-3"24"-135"15,3 11 6-15,-3 9-25 16,-8-4-18-16,6-8-8 16,7-12-5-16,-4-22-6 15,1-12-1-15,18-12 4 16,4-41 6-16,-4-16-10 16,-9-5 0-16,-8-2-1 15,-11 5 1-15,0 7 0 16,-11 13 0-16,-8 9 0 0,5 14 1 15,14 3 0 1,0-3 0-16,27-1-1 0,36-6 1 16,16 1 9-16,8-4 16 15,9-3 9-15,-4 6-11 16,7 3-6-16,-12 3-5 16,-11 8-9-16,-29 8-4 15,-9 11-22-15,-16 2-58 16,-12 0-123-16,-10 34-178 15</inkml:trace>
  <inkml:trace contextRef="#ctx0" brushRef="#br0" timeOffset="106289.884">7813 14699 271 0,'-11'0'92'0,"11"0"-2"15,0 0-23-15,0 0-9 16,0 0-4-16,0 0-15 15,11 0 4-15,25-7 8 0,7-4-12 16,-5-5-8-16,3 4 2 16,0 2-6-16,3 1-6 15,-11 3-2-15,-1 1-1 16,-10 5-6-16,3 0-2 16,2 7-1-16,-14 25-3 15,-7 5-4-15,-1 8 1 16,-2-8-3-16,13-8 0 15,20-11 0-15,21-10-1 16,14-8-3-16,11 0-12 16,-3 0-18-16,11-19-46 15,-25-15-119-15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8:31:19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6393 5587 416 0,'-118'33'13'0,"1"13"-10"16,-3 3 10-16,14 0-2 16,21-11 8-16,33-10-9 15,42-10-6-15,10-11-1 16,16-1 13-16,33-4 27 15,3 4 17-15,-9 0-16 0,-10 12-6 16,-33 11-4 0,0 16 7-16,-46 15-14 15,-71 5-16-15,-25-1-6 16,-3-7-3-16,12-16-2 16,24-20 0-16,24-14-8 0,30-7-9 15,23 0-15-15,21 0-15 16,11 0-24-16,49-13-81 15,33-9-69-15</inkml:trace>
  <inkml:trace contextRef="#ctx0" brushRef="#br0" timeOffset="299.898">6766 5818 64 0,'-27'19'464'15,"-6"15"-452"-15,9 14 42 16,-12 5-3-16,-7 4-34 15,-17 1-15-15,2-3-1 16,12-9-1-16,0-3 0 16,18-13-4-16,17-11-27 15,11-6-86-15,0-13-55 16</inkml:trace>
  <inkml:trace contextRef="#ctx0" brushRef="#br0" timeOffset="488.0167">6902 5569 86 0,'-5'-5'438'0,"-3"5"-438"0,8-1-15 15,0-6-6 1,27 1-80-16,19-2-147 0</inkml:trace>
  <inkml:trace contextRef="#ctx0" brushRef="#br0" timeOffset="930.079">7401 5748 169 0,'-13'6'181'0,"7"-1"-146"15,6 0 5-15,0-3-6 16,0 3 7-16,0 1 5 15,0 4 4-15,0 9-10 16,0 5-10-16,0 15-5 16,0 0-5-16,-21-2-8 15,1-10-5-15,15-11-6 16,5-16-1-16,0 0-2 16,65-21 2-16,34-16 5 15,-1 1-3-15,-11 13 10 16,-22 15 14-16,-21 8-1 15,-17 10-14-15,-27 33-3 0,0 6-1 16,-27 2-7-16,-30-6 0 16,16-14-29-16,27-16-83 15,14-15-73-15,0 0-89 16</inkml:trace>
  <inkml:trace contextRef="#ctx0" brushRef="#br0" timeOffset="1246.3079">8620 5478 364 0,'-5'13'61'0,"-9"23"31"16,-13 9 6-16,-6 10-39 16,-13 10-17-16,-11 7-9 15,2 1-7-15,-2-2-9 16,5-7-12-16,11-7-5 16,3-11-3-16,19-7-14 15,5-16-28-15,14-18-35 16,0-5-34-16,33 0-28 0,32-28-130 15</inkml:trace>
  <inkml:trace contextRef="#ctx0" brushRef="#br0" timeOffset="1703.9731">9021 5666 134 0,'-8'3'205'0,"-3"2"-179"16,11-5 5-16,0 0 20 15,0 0-7-15,0 0 16 16,11 0 11-16,30-5-21 15,-28-2-15-15,12 7 4 16,-6 0-12-16,-11 0-12 16,3 2-4-16,-11 23-2 15,0 8 3-15,0-8-2 16,0-6-8-16,0-3-2 16,0-16 0-16,36 0-1 15,15 0 1-15,7 0 2 16,-18 0-1-16,-15 0 12 15,-25 39-2-15,0 26 13 0,-57 16-2 16,-55 9-14-16,-19-9-7 16,6-22-1-16,40-25-7 15,25-25-36-15,36-9-55 16,24-16-17-16,0-11-62 16,46 4-65-16</inkml:trace>
  <inkml:trace contextRef="#ctx0" brushRef="#br0" timeOffset="2039.9223">9877 5707 426 0,'-19'0'109'16,"19"0"-102"-16,0 0-1 15,27 0 32-15,31 0 28 16,-7 0-15-16,-2 0-2 16,-5 1 2-16,-22 45-19 15,-22 18 12-15,-3 22-17 16,-81 10-14-16,-25-7-10 0,2-14-1 15,9-23-2-15,27-30-11 16,30-22-33-16,41-17-62 16,0-38-96-16,58-16-89 15</inkml:trace>
  <inkml:trace contextRef="#ctx0" brushRef="#br0" timeOffset="2250.3926">10060 5528 437 0,'8'0'72'0,"57"5"28"16,15 4-40-16,12-6-13 16,6-3-17-16,-5 0-6 15,-3-18-15-15,-5-11-9 16,-6-6-24-16,0-2-104 15,-19 0-300-15</inkml:trace>
  <inkml:trace contextRef="#ctx0" brushRef="#br0" timeOffset="2662.0731">11031 5460 137 0,'-20'0'196'0,"1"18"-120"15,11 5 12-15,3 0-12 16,5-7-30-16,0-8-14 16,0-8-4-16,41 0 20 15,10 0 3-15,-4-20-14 16,-14 5-8-16,-20-3-10 15,-13 8-7-15,0 6-2 16,-49-1-10-16,-16-2-23 16,16-2-77-16,16-15-128 15</inkml:trace>
  <inkml:trace contextRef="#ctx0" brushRef="#br0" timeOffset="3308.3838">5266 6943 508 0,'276'0'64'15,"149"0"27"-15,145 0 5 16,71-5-42-16,8-20-31 16,-38-11-18-16,-74-6-5 15,-98-3-20-15,-79-1-141 0,-123 5-317 16</inkml:trace>
  <inkml:trace contextRef="#ctx0" brushRef="#br0" timeOffset="19271.763">6150 7549 214 0,'0'0'259'16,"0"-3"-254"-16,0 3 15 0,0 0 25 15,0 0 0-15,0 4-18 16,0 38 5-16,-33 34 15 16,-38 32-27-16,-30 17-11 15,-10 9-6-15,-12-9-3 16,25-26 0-16,32-33-2 15,28-30-20-15,38-36-68 16,11-13-47-16,63-52-193 16</inkml:trace>
  <inkml:trace contextRef="#ctx0" brushRef="#br0" timeOffset="19781.8461">6622 7720 22 0,'0'0'194'0,"0"0"-162"15,0 0 14-15,0 0 8 16,0-2-2-16,0 2-4 16,0-3-13-16,0-2-7 15,13 2 2-15,25-13 7 16,17 1-2-16,16-7-3 15,0-6 8-15,2 3-2 16,-15 8-2-16,-12 10-6 16,-19 7-8-16,-13 1-13 15,-14 47 3-15,-33 33 5 16,-73 28-10-16,-25 27-5 16,-5 2-2-16,24-14 0 15,60-21 0-15,38-35 0 16,14-25 0-16,66-27-3 0,46-16-3 15,10-11-13-15,17-27-17 16,-8 4-46-16,-19-8-101 16,-22 0-136-16</inkml:trace>
  <inkml:trace contextRef="#ctx0" brushRef="#br0" timeOffset="20376.1964">7925 7857 378 0,'0'-3'51'0,"0"3"-20"16,0-3 6-16,0 3-1 15,0 0-12-15,0 3-8 0,0 31 9 16,0 16 24-16,0 10-20 16,0 3-6-16,0-5-6 15,0-12-11-15,8-16-4 16,3-18 0-16,3-12-2 16,-1-3 0-16,1-40 0 15,0-21 0-15,-1-18 0 16,-2-5-4-16,-3-10 2 15,3 7 1-15,8 3 0 16,9 14 1-16,12 19 0 16,18 15 0-16,10 7 0 15,35 9 1-15,15 0 1 0,26 1 3 16,20 2 0-16,-1 0 2 16,-4 2-3-16,-15 3-4 15,-13 3 0-15,-22 5-5 16,-11 7-31-16,-11 0-139 15,-35 7-242-15</inkml:trace>
  <inkml:trace contextRef="#ctx0" brushRef="#br0" timeOffset="21132.0336">8811 7695 58 0,'0'0'141'0,"-8"0"-124"16,8 0 2-16,0-2 23 16,0-4 11-16,0 4-7 15,0-4 17-15,0-1-3 16,27-1-7-16,6 0-4 16,13-5-8-16,11-4-4 15,17-2-4-15,-3-3-4 16,3 6-5-16,-17 4 5 15,-16 5-6-15,-17 7-15 16,-16 7-7-16,-8 37 6 16,-8 17 2-16,-57 12-4 15,-20 6-3-15,14-5-1 0,17-10 0 16,35-20-1-16,19-18 0 16,8-15 0-16,63-11 0 15,13 0 0-15,9-24-1 16,5-10-22-16,14 4-54 15,0-9-105-15,-9-19-342 16</inkml:trace>
  <inkml:trace contextRef="#ctx0" brushRef="#br0" timeOffset="22099.6318">11347 6766 248 0,'0'-1'51'0,"0"1"-8"16,0 0 3-16,0 0-14 0,0 0 16 15,13 0 13-15,7-7-21 16,-1 3-3-16,13-1 3 16,-4 0-13-16,4 0-14 15,-2 2-8-15,-13 0-3 16,2-1-2-16,-8 2 0 16,2 0-9-16,1 2-48 15,-6 0-82-15,-8 0-59 16</inkml:trace>
  <inkml:trace contextRef="#ctx0" brushRef="#br0" timeOffset="22356.0331">11418 7078 335 0,'32'0'161'15,"9"0"-91"-15,25 0 33 16,-1 0-66-16,-18 0-23 16,-17 0-12-16,-17-6-2 15,1-2-1-15,-1 1-52 0,-13-4-229 16</inkml:trace>
  <inkml:trace contextRef="#ctx0" brushRef="#br0" timeOffset="42387.8816">14019 5826 253 0,'-52'0'14'0,"0"0"57"15,-19 4-5-15,-2 14-47 16,2-1 2-16,-8-2 11 0,27-5 3 16,11 0-3-16,17-2-11 15,10-3-10-15,11 1-6 16,3-3-2-16,0 5 2 15,0-1 24-15,8 11 17 16,6 7-29-16,-9 9 5 16,-5 16 4-16,-19 5 6 15,-65 5-12-15,-14-6-11 16,5-12-5-16,14-14-3 16,14-23-1-16,13-5 0 15,14-13-5-15,5-21-15 16,19-2 0-16,14 5-33 15,19 3-18-15,55 7-42 16,10 10-68-16</inkml:trace>
  <inkml:trace contextRef="#ctx0" brushRef="#br0" timeOffset="42679.492">14504 5893 141 0,'19'-3'183'0,"3"3"-160"16,-8 0 40-16,-3 0-27 0,-11 16 1 15,0 11 1-15,0 9 16 16,-6 9-16-1,-35 5-9-15,3 0-19 0,-8-4-9 16,-1-9-1-16,15-13-8 16,13-14-26-16,19-10-63 15,0 0-17-15,0-18-105 16</inkml:trace>
  <inkml:trace contextRef="#ctx0" brushRef="#br0" timeOffset="42868.0508">14695 5685 379 0,'0'-7'74'0,"0"0"-27"16,14 2-24-16,-1-2-23 15,12-4-8-15,-6 3-57 16,0 8-43-16,8 0-76 15</inkml:trace>
  <inkml:trace contextRef="#ctx0" brushRef="#br0" timeOffset="43227.7965">15080 5883 280 0,'0'10'127'16,"0"5"-115"-16,0 5 45 15,0 10-9-15,0 4-22 16,-6 3-6-16,-18-2-2 16,4-7-10-16,12-11-7 15,0-12-1-15,8-5 0 16,0 0 1-16,8-7 18 15,58-20 5-15,13-2-9 16,11 10 4-16,-8 7-1 16,-12 12 0-16,-23 0-5 0,-34 18-8 15,-13 19-3-15,0 12 0 16,-35-7-2-16,-11-11-9 16,8-7-26-16,18-19-53 15,20-5-56-15,0 0-49 16</inkml:trace>
  <inkml:trace contextRef="#ctx0" brushRef="#br0" timeOffset="43833.5912">16443 5426 359 0,'-11'0'13'16,"11"0"23"-16,0 0-13 16,0 8 20-16,0 14-6 15,0 10-8-15,0 8 16 16,0 19-13-16,-33 3-12 16,-19 11-2-16,-8-1-5 15,0 11-4-15,3 3-7 16,11-11-2-16,13-15-1 15,20-24-6-15,7-27 0 16,6-9 4-16,0-29-2 0,44-26-19 16,16-15-6-1,0-8 4-15,5-4 12 0,1-5 14 16,-1 1 2-16,11 7-2 16,-2 6 1-16,5 9 4 15,11 7 4-15,3 8 6 16,-6 11 4-16,3 7 0 15,-19 9 6-15,-3 9 0 16,-11 13-3-16,-24 0 2 16,-25 31-9-16,-8 30 9 15,-35 12 1-15,-63 6-17 16,-6-11-4-16,14-14-3 0,27-19-1 16,44-23 0-1,19-12-2-15,27 0 2 0,66 0 2 16,5-11 0-16,-19 10-1 15,-21 1 3-15,-50 28 3 16,-8 37 9-16,-98 25-10 16,-74 15-3-16,-38-4-3 15,0-19-8-15,27-31-25 16,33-27-64-16,49-24-24 16,25 0-38-16,38-5-116 15</inkml:trace>
  <inkml:trace contextRef="#ctx0" brushRef="#br0" timeOffset="44411.5328">12939 6754 247 0,'0'-5'139'0,"57"-5"-99"15,31 0 34-15,75 3-8 16,85-3 12-16,101 3 4 16,88 0-6-16,48 5-18 15,-13 2-26-15,-44 0-16 16,-63 0-7-16,-76 0-9 15,-79 0 0-15,-74 0-6 16,-51 2-12-16,-30 3-55 16,-4 1-78-16,-23-6-164 15</inkml:trace>
  <inkml:trace contextRef="#ctx0" brushRef="#br0" timeOffset="45267.8235">14668 7175 474 0,'0'0'41'15,"0"0"9"-15,-14 34 18 16,-38 30 14-16,-27 22-26 0,-32 14-20 16,-7 3-26-1,7-9-9-15,21-15-1 0,30-21 0 16,13-20-6-16,42-18-25 15,5-17-64-15,52-3-101 16,54-31-129-16</inkml:trace>
  <inkml:trace contextRef="#ctx0" brushRef="#br0" timeOffset="45873.7026">15003 7383 49 0,'0'0'110'16,"-8"0"-79"-16,8 0 16 15,-11 0 4-15,3 0-11 16,8 0-9-16,0 0 10 16,0 0-12-16,0 0-11 15,0 0 8-15,0 0 3 16,0 0 3-16,0 0-7 16,0 0 4-16,0 0-5 0,0 0 2 15,0 0-7-15,0 0-5 16,0 0-1-16,0 0-1 15,0 0-7-15,0 0 1 16,0 0 1-16,0 0 3 16,0 0-1-16,0-2 3 15,27-3 8-15,0 1-5 16,3 2 3-16,-10 0-7 16,-7-1-5-16,1 0 1 15,-6 1 1-15,3 1-1 16,-8 1-4-16,8 0 1 15,-3 0-3-15,11 0 2 16,-6 0 4-16,1 0 0 16,-3 17-1-16,-11 26 0 0,-14 20 4 15,-65 19-1-15,-24 8-5 16,10 0-2-16,22-4 1 16,44-17-1-16,27-18-2 15,79-26-1-15,65-25-1 16,28 0-13-16,19-39-82 15,-30-20-178-15</inkml:trace>
  <inkml:trace contextRef="#ctx0" brushRef="#br0" timeOffset="59341.6756">7186 7820 468 0,'-335'102'27'0,"-143"34"-26"16,-72 13 24-16,-53-8-24 16,20-21-1-16,125-44-32 15,128-56-283-15</inkml:trace>
  <inkml:trace contextRef="#ctx0" brushRef="#br0" timeOffset="59957.6313">15469 7390 584 0,'-291'62'39'15,"-75"43"31"-15,-86 36 2 16,-20 9-29-16,47-10-43 0,122-55-15 16,139-85-376-1</inkml:trace>
  <inkml:trace contextRef="#ctx0" brushRef="#br0" timeOffset="80263.0061">7303 9776 274 0,'-8'-2'68'16,"3"2"-37"-16,5 0 15 15,-6 0-15-15,6 0-4 16,0 0-9-16,0 0 1 15,0-3-2-15,0 3 1 0,-5 0-2 16,2 0 6-16,3-2 7 16,-5 2 1-16,5 0-8 15,-6 0-9-15,6 0-1 16,0 0-2-16,-8 0-1 16,8 0 1-16,0 0 1 15,0-4-2-15,0 4-1 16,-8 0-2-16,8 0 1 15,0 0-4-15,0 0-1 16,0 0-2-16,0 21 0 16,0 17 0-16,16 16 1 15,14 0 0-15,-3 3 0 0,1-7-1 16,-1-2 1-16,-3-11-2 16,4-6 1-1,-15-3 0-15,-2-10 0 0,-5-8 0 16,-6-9 0-16,8-1 0 15,-8 0-1-15,0 0 1 16,0-18 0-16,0-29-1 16,0-13-5-16,0-10 3 15,0-2 3-15,0 5 0 16,0 6-1-16,0 13 1 16,0 8 0-16,0 11 0 15,0 8 0-15,0 4 0 16,0 7 0-16,0-6 0 0,0 7 0 15,0 0 0 1,0-5 0-16,0 2 0 0,33-1 0 16,5 1 0-16,8 0 0 15,14 0 1-15,11 4-1 16,8 1 3-16,6 0-2 16,7 1 0-16,-18-2-1 15,-9 4 0-15,-21-3 0 16,-11-1-6-16,-1 1-26 15,-13-3-46-15,3 5-85 16,-8 5-74-16</inkml:trace>
  <inkml:trace contextRef="#ctx0" brushRef="#br0" timeOffset="80803.4754">7868 9809 227 0,'-9'0'76'16,"9"0"-30"-16,0 0 12 15,-5 0 11-15,0 0-6 16,2 0-8-16,3 0-6 16,-6 0-12-16,6 0-3 15,0 0-10-15,0 0-3 16,0 0 4-16,9 0 9 15,21 0-8-15,2 0-3 16,-13 0-5-16,-10 0-8 16,-4 0-6-16,-2 0-1 15,-3 0-3-15,0 20 1 16,0 17 1-16,-33 12-1 0,-2 5-1 16,-4-6 0-16,31-12 0 15,8-6-4-15,0-9 0 16,27-13-2-16,28-5 3 15,8-3 1-15,5 0 0 16,-24 0-4-16,-12 0-20 16,-5 0-44-16,-13 0-30 15,19 9-63-15,-22-1-122 16</inkml:trace>
  <inkml:trace contextRef="#ctx0" brushRef="#br0" timeOffset="81185.3199">7033 10609 191 0,'-11'4'178'0,"11"-2"-137"0,0 4-8 15,6 1 9 1,46 0 40-16,32-2 4 16,36-1-16-16,36-4-10 0,34 0 10 15,34 0-12-15,11-12-20 16,-12 8-13-16,-32 2-18 15,-55-2-7-15,-32 3 0 16,-50-1-2-16,-10-4-1 16,-17-7-16-16,-13-3-51 15,0-5-78-15,5 1-91 16,-19 5-136-16</inkml:trace>
  <inkml:trace contextRef="#ctx0" brushRef="#br0" timeOffset="82049.0333">7813 11004 242 0,'-11'0'89'16,"11"0"-74"-16,0 0 4 16,0 0-1-16,0 0-5 15,0 0 12-15,-8 0 3 16,-3 0 10-16,11 0 1 16,-3 0-1-16,-2 0-5 15,5 0-8-15,-6 0-4 16,4 0-2-16,2 0-3 0,0 0-1 15,0 0-4 1,0 0 0-16,-6 0 6 0,6 0 3 16,0 0-2-16,-5 0 5 15,5 0 2-15,-6 0-5 16,6 0-3-16,0 0-6 16,0 0-5-16,0 0-1 15,11 0 9-15,8 0-4 16,-5 0-2-16,-6 0-4 15,-8 0 1-15,0 0-4 16,11 0 0-16,3 0 0 16,-6 0 2-16,6 0-3 15,16 4 0-15,-11 0 0 16,8 2 0-16,6-5 0 0,-14 5 2 16,8-6 0-16,-8 1 4 15,0 5 3-15,-5-3-2 16,-9 0-5-16,-2 1 0 15,-3-1-2-15,0 6 0 16,0 10 0-16,0 10 0 16,-22 10 0-16,-35 9 0 15,2 4-1-15,4-1 1 16,4-2 0-16,-2-3-1 16,22-8 0-16,13-12-2 15,14-9-1-15,0-6 1 16,8-6 2-16,55-5 1 15,30 0 2-15,5 0-2 0,0 0 1 16,-5 0-1-16,-28-5 0 16,-5-14-17-16,-2-7-73 15,-26-10-144-15</inkml:trace>
  <inkml:trace contextRef="#ctx0" brushRef="#br0" timeOffset="87677.0775">5861 12001 60 0,'0'0'125'16,"0"0"-94"-16,0 0 8 15,0 0-2-15,0 0-13 16,0 0-12-16,0 0-2 16,0 0-3-16,0 0-4 0,0-4-1 15,0 4 0-15,0 0 13 16,0 0 5-16,0 0-5 16,0 0-12-16,0 0-1 15,0 0-2-15,0 0 0 16,0 0 0-16,0 0 0 15,0 0 1-15,0 0-1 16,0 0 0-16,0 0 8 16,0 0 2-16,0 0 2 15,0 0-2-15,0 0-5 16,0 0-3-16,0 0-1 16,-6 0 1-16,6 0 2 15,0 0 7-15,0 0 4 0,0 0 1 16,19 0 5-16,47 0 15 15,18 0-12-15,9 0-15 16,19 0-4-16,5 0 3 16,9 0 0-16,-4 0-1 15,-2 0 0-15,-2 0 0 16,-7-5 4-16,-13 2 6 16,12-5-1-16,-4 2-6 15,11-2-2-15,3 2-4 16,-3-1-3-16,9-2-1 15,-9 3 0-15,6 1 1 16,-11 0-1-16,7 5 0 16,-1 0 0-16,13 0-1 15,8 0 1-15,8 0 0 16,6 0 1-16,10 0-1 0,14-13-2 16,-5 0 2-16,-3-2 4 15,-24 2-2-15,-23 1 4 16,-23 1-3-16,-20-2-1 15,0 2-1-15,-14-8-1 16,-10-1 0-16,-3-2-9 16,-14-3-18-16,8-1-73 15,-8 4-76-15,-19 6-98 16</inkml:trace>
  <inkml:trace contextRef="#ctx0" brushRef="#br0" timeOffset="88735.3596">7565 12296 269 0,'0'0'58'0,"0"0"-24"15,0 0-2 1,0 0-17-16,0 0-3 0,0 0 8 16,0 0 13-16,0 0-2 15,0 0 1-15,0 0-1 16,0 0-15-16,0 0-10 15,0 7-3-15,0 8 1 16,0 7 2-16,0 7 1 16,0 1-1-16,0 16 0 15,0 3 0-15,0 9-2 16,0-2-2-16,0-5-1 16,5-10-1-16,15-11 2 0,-12-15-2 15,0-8 0-15,-3-7 1 16,-5 0-1-16,11 0 1 15,6-22 0-15,-6-21-1 16,10-9 3-16,-2-10-3 16,-5 5 0-16,11 8 1 15,-6 9-1-15,-6 6 0 16,-5 2 0-16,3 9 1 16,-11 3 0-16,3 5 0 15,8 8 0-15,-3-2 0 16,3-1 1-16,11-4-1 15,11-2 0-15,18-3 3 16,20 1 1-16,17-5 1 16,2 0 0-16,16 0 1 15,-2 4-7-15,-12 4 1 0,-13 3-1 16,-8 7-2-16,-11 3-5 16,-8 2-13-16,0 0-40 15,5 0-59-15,-21 3-36 16,-4 13-74-16</inkml:trace>
  <inkml:trace contextRef="#ctx0" brushRef="#br0" timeOffset="89335.0484">8110 12463 127 0,'-8'0'77'16,"8"0"-37"-16,0 0 4 0,0 0-19 15,0 0-8-15,0 0 7 16,0 0 7-16,0 0 1 16,0 0-4-16,0 0 2 15,19 0-1-15,3 0 0 16,11 0-14-16,5 0 3 15,8 0 1-15,25-8 0 16,16 1 10-16,-2 2 3 16,-1 2-16-16,-18 3-1 15,-20 0-4-15,-21 0-9 16,-6 0 0-16,-19 10 0 16,0 17-1-16,-16 10 0 0,-31 5 0 15,-13 1-1 1,0 1 0-16,17-8 0 0,21-7 0 15,16-7 0-15,6-9 0 16,14-5-1-16,51-8 1 16,14 0 0-16,1 0 0 15,4-3-1-15,-13-12-3 16,-17 3-10-16,-10-1-31 16,8 0-57-16,-44 4-107 15</inkml:trace>
  <inkml:trace contextRef="#ctx0" brushRef="#br0" timeOffset="89717.26">7448 13212 132 0,'-8'0'132'0,"2"0"-113"15,6 0 23-15,6 0-8 16,48 0 25-16,31 0 6 15,26 2-8-15,39-2 4 16,52 0 2-16,22 0-16 16,24-2-13-16,-16-12-12 15,-36-1-4-15,-54 7-18 16,-60 4-2-16,-44 3-20 16,-19-2-40-16,-11 3-82 15,-8-4-178-15</inkml:trace>
  <inkml:trace contextRef="#ctx0" brushRef="#br0" timeOffset="90188.9865">8045 13732 132 0,'0'13'96'15,"0"1"-62"-15,0-2 34 16,0 5-13-16,19 5 4 15,6 7 2-15,-4 17 12 16,-10 16 5-16,-11 16-16 16,0 10-7-16,-11 10-15 15,-35-10-40-15,-14-12-9 0,-14-44-98 16,-21-36-433-16</inkml:trace>
  <inkml:trace contextRef="#ctx0" brushRef="#br0" timeOffset="94081.3174">11347 11713 127 0,'0'-3'31'16,"0"3"-18"-16,0 0 11 15,0 0 1-15,0 0 5 16,-8 0 0-16,2 0-5 16,6 0-2-16,0 0 9 15,0 6 5-15,0 1-4 16,0-3-9-16,0 4 19 15,0-1-2-15,38 1 4 16,3 0-12-16,11-3-3 16,-6 2-7-16,-13-6-17 0,-14-1-6 15,-5 3 0 1,-14-3-3-16,0 0-12 0,0 0-76 16,0-3-129-16</inkml:trace>
  <inkml:trace contextRef="#ctx0" brushRef="#br0" timeOffset="94261.2187">11175 12152 422 0,'27'0'128'15,"66"0"-53"-15,24 0 8 16,9 0-65-16,-23 0-18 15,-24 0-4-15,-21-11-51 0,-31-18-175 16</inkml:trace>
  <inkml:trace contextRef="#ctx0" brushRef="#br0" timeOffset="96435.1733">13817 10416 431 0,'-41'0'21'0,"-2"0"15"16,-23 8 5-16,-13 17-26 15,-14 2-2-15,9 3 0 0,13-3 5 16,25-5-8 0,29-4-8-16,17-2-2 0,0-7 1 15,55 6 25 1,16 0 24-16,2 1-3 0,-2 10-5 16,-16 4-9-16,-31 12-6 15,-24 8 1-15,-5 9-9 16,-102 3-14-16,-34-5-4 15,-12-15-1-15,9-16-9 16,32-22-29-16,41-4-25 16,44-3 0-16,27-24-7 15,35-3-52-15,69 4-43 16,13-5-51-16</inkml:trace>
  <inkml:trace contextRef="#ctx0" brushRef="#br0" timeOffset="96721.2108">14300 10619 436 0,'0'0'55'16,"0"24"-32"-16,0 9 43 16,0 4-34-16,0-1-22 15,0-2-8-15,-6 0-2 0,-26-5-3 16,-1-4 1-16,0 0-11 16,-5-4-28-16,30-3-47 15,8-14-85-15</inkml:trace>
  <inkml:trace contextRef="#ctx0" brushRef="#br0" timeOffset="96907.241">14379 10310 480 0,'-19'0'49'15,"19"0"-49"-15,0 0-4 16,0-3-31-16,8 1-87 16,22 2-185-16</inkml:trace>
  <inkml:trace contextRef="#ctx0" brushRef="#br0" timeOffset="97356.9524">14722 10561 312 0,'0'0'59'0,"0"0"-45"15,0 10 22-15,0 3 10 16,0-2-26-16,0 7 8 16,0 1 14-16,0 8-12 15,0 8-3-15,0 8-4 16,-21 0-5-16,1-5-7 16,7-10-7-16,2-13-3 15,11-15-1-15,0 0 0 0,76-27 2 16,12-15 3-1,29-8 1-15,-14 15 3 0,-24 15 1 16,-19 12 15-16,-13 8-4 16,-23 18-9-16,-18 25 1 15,-6 14 5-15,-11-1-14 16,-30-5-4-16,3-9-8 16,11-18-20-16,16-14-34 15,11-10-56-15,0 0-62 16,51-37-126-16</inkml:trace>
  <inkml:trace contextRef="#ctx0" brushRef="#br0" timeOffset="98046.9604">16072 10173 207 0,'0'0'115'16,"0"0"-88"-16,0 0 16 16,0 3 3-16,0 10-30 15,-8 1-8-15,2-1 6 16,-7 5 5-16,7 3 1 0,-2 7 13 15,3 7-5 1,2 3 4-16,-8 12-10 0,-8 1-3 16,-8 6-1-16,2 0-7 15,-2-2-7-15,0-9-4 16,8-8 0-16,13-19 0 16,6-8-1-16,0-11 1 15,0 0 0-15,0-10 0 16,0-23-3-16,0-12-6 15,0-9 6-15,0-2 2 16,0-2 1-16,6 2 0 16,32 6 1-16,3 2-1 0,10 1 0 15,15 2 1 1,7 5 6-16,4 5 6 0,2 8 8 16,0 6-3-16,0 13 6 15,-14 8-3-15,-13 0 4 16,-14 4-9-16,-29 32-3 15,-9 13-2-15,-19 15 5 16,-66 6-10-16,-2-14-5 16,16-18-1-16,38-17-1 15,25-21 1-15,8 0-3 16,55-6 1-16,35-14 1 16,16 7 1-16,-16 11-1 15,-11 2 1-15,-33 24 0 16,-18 33 0-16,-28 23 5 15,-28 17-1-15,-97 0-2 0,-39-12-2 16,-13-20-8-16,8-35-40 16,38-30-65-16,33 0-63 15,19-43-136-15</inkml:trace>
  <inkml:trace contextRef="#ctx0" brushRef="#br0" timeOffset="98646.9525">13561 11710 276 0,'-19'0'35'0,"19"0"-9"16,0 0 5-16,0 0-6 16,0 0-1-16,0 0 13 0,0 0 14 15,46 0 6 1,66 0 31-16,76 0-29 0,68 0-7 16,66-2 0-16,33-7-24 15,2 3-8-15,-49 6-8 16,-57 0-6-16,-55 0-6 15,-32 0-6-15,-53 0-37 16,-18-5-108-16,-68-5-299 16</inkml:trace>
  <inkml:trace contextRef="#ctx0" brushRef="#br0" timeOffset="99007.2221">14714 12501 620 0,'0'76'67'15,"-5"28"5"-15,-3 8-26 16,-17 5-46-16,-16 5-2 15,17-24-99-15,-12-21-278 16</inkml:trace>
  <inkml:trace contextRef="#ctx0" brushRef="#br0" timeOffset="122278.9236">8484 9368 192 0,'-145'89'200'16,"-26"37"-196"-16,-26 21 25 15,-26 15-14-15,-25-2-15 16,-9-9-1-16,15-35-50 16,26-38-306-16</inkml:trace>
  <inkml:trace contextRef="#ctx0" brushRef="#br0" timeOffset="122938.7866">8803 12453 453 0,'-90'8'46'0,"-22"40"8"16,-51 25 13 0,-42 18-35-16,-32 16-23 0,-17 2-9 15,-2 0-5-15,-6-24-79 16,14-50-360-16</inkml:trace>
  <inkml:trace contextRef="#ctx0" brushRef="#br0" timeOffset="127388.6521">9858 14897 334 0,'-27'-1'46'0,"21"1"-1"15,6 0 15-15,-5 0-14 16,-1 0-5-16,6 0-2 16,-2 0-9-16,2 0 0 0,-6 0-3 15,6 0-9-15,0 0-8 16,0 23-6-16,0 19 13 16,0 12-9-16,0 0-6 15,0 4-2-15,-5-7-1 16,2-2-2-16,3-6-12 15,0-10-39-15,0-6-96 16,0-10-120-16</inkml:trace>
  <inkml:trace contextRef="#ctx0" brushRef="#br0" timeOffset="127598.7679">9296 15761 427 0,'0'12'30'0,"11"-3"5"16,77-9 41-16,21 0-38 15,11-2-13-15,-3-24 0 16,-19-3-12-16,-24 4-10 16,-23 0-3-16,-37 1-15 15,2 16-81-15,-16 8-148 16</inkml:trace>
  <inkml:trace contextRef="#ctx0" brushRef="#br0" timeOffset="128004.7821">9326 16201 50 0,'-24'0'369'0,"5"0"-353"15,19 3-6-15,0 3 0 16,0-4 22-16,13 0-1 0,6 1 7 16,14-3 0-1,-8 0 2-15,16 0 5 0,-9 0-9 16,-7 0-12-16,-6 0-8 15,-16 0-6-15,-3 11-3 16,0 23-3-16,0 17 3 16,-60 22-2-16,-14 6-4 15,3-5-1-15,25-8 1 16,40-19-1-16,6-18-1 16,33-11 1-16,52-13-1 15,26-5 1-15,7 0-6 16,-7-23-22-16,9-13-60 15,-21-10-121-15,-34-12-239 16</inkml:trace>
  <inkml:trace contextRef="#ctx0" brushRef="#br0" timeOffset="128327.0522">11077 15659 380 0,'0'0'143'16,"38"0"-114"-16,30 0 15 16,-2 0-24-16,-6 0-7 15,-22-3-13-15,-14-1-8 16,-10 4-18-16,-14 0-90 16,0 20-223-16</inkml:trace>
  <inkml:trace contextRef="#ctx0" brushRef="#br0" timeOffset="128468.6302">11230 16045 330 0,'5'0'310'16,"28"2"-289"-16,46-2 2 16,14 0-23-16,-23-28-115 15,-12-36-454-15</inkml:trace>
  <inkml:trace contextRef="#ctx0" brushRef="#br0" timeOffset="128934.7053">13384 15526 367 0,'-52'0'178'16,"5"8"-161"-16,-18 27 37 16,-20 13-4-16,-13 10-3 0,-8 5 5 15,27-12-21-15,13-15-29 16,47-17-2-16,19-17 0 16,0 0 1-16,9 2 5 15,34 5 33-15,12 6-5 16,-17 10-13-16,-19 12-8 15,-19 14-6-15,-11 7-2 16,-76-3-5-16,-6-13 0 16,11-16-10-16,28-21-34 15,29-5-47-15,25-12-64 16,25-24-109-16</inkml:trace>
  <inkml:trace contextRef="#ctx0" brushRef="#br0" timeOffset="129153.0262">13640 15774 423 0,'-14'36'94'16,"14"15"-58"-16,0-8 21 15,0-3-57-15,0-11-3 16,-5-11-38-16,5-8-94 16,-8-10-127-16</inkml:trace>
  <inkml:trace contextRef="#ctx0" brushRef="#br0" timeOffset="129302.8346">13752 15369 647 0,'-8'0'19'16,"8"0"-19"-16,0-9-42 15,60-4-95-15,5-4-85 16</inkml:trace>
  <inkml:trace contextRef="#ctx0" brushRef="#br0" timeOffset="129632.7491">14300 15822 416 0,'-25'7'54'0,"25"3"-25"16,0 5 22-16,0-5-6 15,0-3-19-15,0-4-1 16,0-3-14-16,0 0 8 16,38-3 21-16,22-16 11 0,14-2-9 15,-3 10-11-15,-14 11 1 16,-2 0-11-16,-17 21 0 16,-11 28-10-16,-27 9-5 15,0 0-5-15,0-12-1 16,0-15-18-16,0-26-71 15,6-5-73-15,54-50-138 16</inkml:trace>
  <inkml:trace contextRef="#ctx0" brushRef="#br0" timeOffset="130126.6063">15434 15387 400 0,'-25'0'202'0,"25"17"-197"16,0 23 15-16,0 11 28 15,0 10-15-15,0 7-9 16,0 11 12-16,-8 7-4 16,-16 3-9-16,5 1-11 15,-3-13-8-15,-3-24-4 16,17-19-2-16,-3-31-1 15,11-3-1-15,0-30-1 16,0-30-17-16,0-17 9 0,0-8 6 16,25 4 7-1,-3 4 0-15,16 11 2 0,0 10 6 16,14 5 4-16,2 5 5 16,4 5 8-16,2 9-1 15,-3 8 4-15,-16 15-5 16,-9 9-1-16,7 13-9 15,-31 33-4-15,-8 29-1 16,-6 7-5-16,-54-2-1 16,9-15-1-16,18-24-1 15,25-28-1-15,8-13-1 16,0 0-1-16,38-13 1 16,3 0 1-16,-9 13 1 15,-18 3-1-15,-14 46-1 0,-14 22 1 16,-70 8-9-16,-14-16-82 15,-20-50-227-15</inkml:trace>
  <inkml:trace contextRef="#ctx0" brushRef="#br0" timeOffset="136034.8242">20999 7179 256 0,'-19'0'64'0,"11"0"-57"15,8 0 33-15,0 0-21 0,-6 0-5 16,6 0 20-16,-8 0 8 15,3 0 2-15,5 0-7 16,-6 0-6-16,6 0-7 16,0 0-4-16,-8 0-4 15,8 0-2-15,-5 0 2 16,5 0 1-16,0 0-2 16,-6 0 1-16,6 0-1 15,-3 0-5-15,3 0-2 16,0 0-1-16,0 0-4 15,0 0-1-15,-10 32-2 16,1 22 2-16,1 16 0 0,8 9 0 16,0 9 2-1,0 1-1-15,-11-4 0 0,11-9-1 16,-5-14-2-16,-9-19 0 16,14-20 0-16,-8-15 0 15,8-8 1-15,0 0 2 16,-5-31 0-16,-9-31-3 15,8-15-2-15,-7-10 1 16,13-5 1-16,0-2 0 16,0-3-1-16,0 4 1 15,11 6 0-15,38 14 0 16,8 8 0-16,17 15 1 16,-9 11 2-16,6 14 6 15,-19 10 2-15,-19 9 2 16,-1 6-4-16,-24 6 0 0,-8 38 5 15,0 21-3-15,-46 12-8 16,-14-8-2-16,14-18-1 16,27-25 1-16,19-21-2 15,41-5 2-15,62-5-1 16,28-14 0-16,0 6 1 16,-14 13-1-16,-30 18 0 15,-48 52 3-15,-39 31 0 16,-52 20-1-16,-87 4-2 15,-3-26-1-15,22-33-11 16,44-39-46-16,35-27-60 16,41-35-75-16,19-28-71 0</inkml:trace>
  <inkml:trace contextRef="#ctx0" brushRef="#br0" timeOffset="136446.4592">22499 7139 217 0,'5'-1'357'0,"12"1"-346"0,32 0 38 16,-9 0-22-1,1 0-26-15,-11 0-1 0,-16 0-28 16,13 6-72-16,-13 6-62 16</inkml:trace>
  <inkml:trace contextRef="#ctx0" brushRef="#br0" timeOffset="136664.721">22551 7631 541 0,'0'5'60'0,"27"5"-12"16,33-2 4-16,5-6-52 16,1-2-22-16,-9-15-149 15</inkml:trace>
  <inkml:trace contextRef="#ctx0" brushRef="#br0" timeOffset="158448.4342">23660 7072 150 0,'-13'0'152'0,"4"0"-134"15,9 0 32-15,0 0-29 16,0 0 7-16,0 0-10 0,0 0 4 16,0 0 6-1,0 0-1-15,0 0 2 0,0 0 2 16,0 0-5-16,0 0-10 15,0 0-2-15,0 0-1 16,0 0-3-16,0 0 1 16,0 0-1-16,0 0-3 15,0-8 3-15,9-9 6 16,37-10 0-16,19-5 9 16,12 0 5-16,2 2 5 15,-19 10-3-15,-22 8-4 16,-11 9-12-16,-27 3-13 0,0 0-2 15,0 15 1 1,0 30 2-16,-27 14 5 16,-25 9-6-16,-8-7-3 0,22-16-1 15,19-18-1-15,11-17-2 16,8-10 0-16,13 0-1 16,47 0 5-16,11 0 1 15,8 0-1-15,-13 26 1 16,-28 28 0-16,-38 26 4 15,0 19 2-15,-90 10-3 16,-35-3-4-16,-6-16 0 16,27-27-9-16,11-28-20 15,22-32-33-15,25-3-28 16,13-38-4-16,33-5-70 0,0-3-87 16</inkml:trace>
  <inkml:trace contextRef="#ctx0" brushRef="#br0" timeOffset="158898.492">25024 7074 264 0,'-28'0'97'0,"-10"13"-87"16,3 2 27-16,2 8-18 15,-11 1 1-15,-5 13 14 16,-3 15 10-16,-5 15-1 15,11 11-1-15,19 9-1 16,16-7-13-16,11-9-12 16,0-20-7-16,43-23 3 15,36-21-1-15,39-7 21 16,15-45 10-16,4-28-25 0,-26-12-6 16,-32-5 2-1,-60 10-6-15,-19 5-3 0,-27 15-3 16,-63 17-1-16,-11 19-8 15,3 10-30-15,22 11-39 16,40 1-36-16,36-2-84 16</inkml:trace>
  <inkml:trace contextRef="#ctx0" brushRef="#br0" timeOffset="159296.3892">25902 6995 248 0,'-3'15'85'16,"-8"10"-42"-16,3 1 18 15,8 8-15-15,0-7-11 0,0-5 3 16,19-15 0 0,27-7-9-16,14 0 17 0,11-26 0 15,-6-12-13-15,-18-3 0 16,-28 6-3-16,-19 12-6 15,0 5-11-15,-46 12-13 16,-31 4-3-16,4 2-35 16,15 0-36-16,37 0-58 15,21 0-165-15</inkml:trace>
  <inkml:trace contextRef="#ctx0" brushRef="#br0" timeOffset="160234.2928">26954 7581 297 0,'-44'20'111'0,"3"10"-79"16,14 3 37-16,-6 3-27 15,23-6-25-15,10-10 3 16,0-11-7-16,0-6 4 15,24-3 20-15,14 0 21 0,3-21-3 16,-8-8-18-16,-14 4-6 16,-19 6-4-16,0 0-9 15,0-3-6-15,-33 6-12 16,1-3-2-16,12 8-15 16,12 1-25-16,8-4-46 15,8-2-39-15,66 9-69 16,24 1-60-16</inkml:trace>
  <inkml:trace contextRef="#ctx0" brushRef="#br0" timeOffset="160436.3129">27349 7668 345 0,'-21'16'170'16,"1"-7"-132"-16,20-9 31 15,0 0-21-15,0-25-12 16,20-12-13-16,20 2 19 15,4 10-12-15,-3 9-5 16,-8 4-21-16,13 4-4 16,-8 7-3-16,9 0-16 15,-7-5-74-15,-1 3-63 16,7-1-59-16</inkml:trace>
  <inkml:trace contextRef="#ctx0" brushRef="#br0" timeOffset="160698.4901">28437 7002 431 0,'25'-2'49'16,"-12"2"4"-16,7 0 2 15,-7 10-9-15,-13 27 3 16,0 18 7-16,0 18-10 15,0 11-25-15,-27 3-14 16,-6 0-3-16,0-9-4 16,23-8-1-16,10-10-5 15,0-16-12-15,0-19-32 16,10-25-35-16,45 0-29 16,30-38-83-16</inkml:trace>
  <inkml:trace contextRef="#ctx0" brushRef="#br0" timeOffset="160989.5539">29280 7099 512 0,'-66'50'62'0,"20"0"-11"15,30-13-30-15,16-14-19 0,0-14-1 16,16-1 5-1,33-7 39-15,17 5 22 0,-4 7-17 16,-2 9-11-16,-19 19 2 16,-30 10-22-16,-11 12-9 15,-33-1-7-15,-38-1-3 16,-8-18-1-16,6-20-8 16,7-23-26-16,14-13-30 15,23-45-31-15,26-13-27 16,3-8-54-16,19 0-62 15</inkml:trace>
  <inkml:trace contextRef="#ctx0" brushRef="#br0" timeOffset="161418.2848">29280 7099 443 0,'125'-99'93'0,"-125"99"-81"0,28 0 11 16,29 0 7-16,22-5 9 15,14-10-1-15,5-7-5 16,5 2-16-16,-5 3-15 16,-18-3-2-16,-1-1-10 15,-6 0-38-15,-7-2-81 16,-1 3-36-16,-2 5-12 16,-28 10 64-16,-16 5 113 15,-19 3 52-15,0 34-4 16,-13 18 1-16,-34 18 24 15,-4 9 11-15,18 12-5 16,14 10-18-16,19-11 2 0,0-11 15 16,0-21-18-16,57-24-36 15,30-21-4-15,11-16 19 16,6-9-4-16,-6-35-2 16,-5-14-2-16,-36-5-13 15,-30-7-6-15,-27 2-6 16,-19 0-5-16,-73 12-1 15,-7 5-8-15,10 10-13 16,23 10-24-16,39 0-29 16,27 4-48-16,0-3-65 15,41 4-129-15</inkml:trace>
  <inkml:trace contextRef="#ctx0" brushRef="#br0" timeOffset="161725.5637">31082 6859 144 0,'-5'21'211'0,"5"2"-130"15,0 2-21-15,0-10-23 0,32-7-16 16,20-8 33-16,0 0 17 16,0-3-2-16,-19-12-1 15,-12 1-13-15,-21 1-20 16,0 2-10-16,-13-4-22 16,-39-1-3-16,-14-1-27 15,26-18-111-15,-7-19-293 16</inkml:trace>
  <inkml:trace contextRef="#ctx0" brushRef="#br0" timeOffset="213225.7558">26561 6419 204 0,'-46'-10'166'15,"2"2"-166"-15,-2 4 39 16,-8 2 12-16,2-1-23 16,-14-5 8-16,-5 0 4 0,-8-4-3 15,-19 1-15-15,-14-8 6 16,-13 2-5-16,-11 1-10 16,-17-5 0-16,-3 7-2 15,-7 2 1-15,-1 1 3 16,1 3-4-16,-15 4-8 15,12-2 1-15,-3 2 2 16,5-1 3-16,6-2-4 16,-5 1 3-16,7 0 0 15,-7 5-3-15,-14 1 0 16,5 0-1-16,-6 0-1 16,4 0 0-16,10 0-1 15,6 7-2-15,8 6 1 0,6 2 0 16,5-3-1-1,-6 6 0-15,20-2 0 0,-6 0 0 16,22-1 0-16,-3 0 0 16,6 3-1-16,-3 5 1 15,-3 10 1-15,6 2-1 16,7 2 1-16,-4 0 0 16,5-3 0-16,5 0 1 15,8-4 2-15,1-5-4 16,2 8 2-16,0 3-1 15,0 5-1-15,-13 10 0 16,8 2-1-16,2 2 1 16,14-5-1-16,17 1 1 15,16-4 0-15,10 0 0 0,4-1 0 16,5 5 0-16,5 6 0 16,0 8 0-16,-5-2 0 15,0 3 0-15,3 3 0 16,0-2 0-16,13-1 0 15,3-6-1-15,0-4 1 16,19-2 0-16,49-5 0 16,11 1 0-16,19-3 0 15,25-6 0-15,8 4 1 16,0-5 0-16,2-3-1 16,-2-5 1-16,0-3-1 15,0-8-1-15,5-6 1 16,3-4 0-16,3-1 2 0,11-9 1 15,-9 5 0-15,12-1 0 16,-6-3 3-16,2 3-3 16,-15 2-1-16,7 1-2 15,-7-1 0-15,-4 2 1 16,9-3-1-16,3 2 0 16,7-3 0-16,-7-5 1 15,5 0-1-15,-11 0 1 16,-3 0 0-16,-13 0-2 15,2 0 2-15,1-3-1 16,-15-9 0-16,-1-1 0 16,-12 1 0-16,8-2 0 0,-8-5-1 15,6-6 1 1,8-1 0-16,-1-7-1 16,9-1 0-16,-8-5 1 0,-3-5 0 15,-2 0 0-15,-4 3 0 16,-5-4 1-16,6 6-1 15,-22 4-1-15,0-1 1 16,-1 6 0-16,-4-5 1 16,2-2-1-16,8-2 0 15,-11-4 1-15,9-1 1 16,-6-3-1-16,0-6 2 16,0-2-3-16,0-6 0 15,-8-6 0-15,14 2 0 16,-12-8 0-16,-2 7 1 0,-16-3 0 15,-17 1 1-15,-19-2 2 16,-19-4 2-16,0 0 2 16,-47 4-2-16,-23 7-1 15,-29 11 1-15,-12 12-4 16,7 15 0-16,3 4-2 16,11 7 0-16,6-9-25 15,-1-7-69-15,12-25-188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8:36:35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8961 6126 42 0,'-5'-2'282'15,"-9"2"-235"-15,8 0 7 16,4 0-3-16,-4 0-10 16,1 0-12-16,-3 0-2 15,8 0 6-15,0 0-6 16,-6 0-3-16,1 0 0 15,-3 0 3-15,8 0-5 16,0 0-5-16,-6 0-4 16,6 0 0-16,0 0-2 0,0 0-1 15,-8 0-6-15,8 0-1 16,0 0-1-16,-5 21-1 16,-15 28 1-16,-7 12 2 15,-11 2-3-15,11-1-1 16,5-20-1-16,6-18-1 15,16-15-1-15,0-9-2 16,43 0 1-16,36-15 3 16,8-10 1-16,-10 7 0 15,-4 8 0-15,-21 10 0 16,-5 0-2-16,-23 2-12 16,-10 20-26-16,5 4-38 0,-19 0-71 15,0-7-68-15</inkml:trace>
  <inkml:trace contextRef="#ctx0" brushRef="#br0" timeOffset="240.4847">9302 6084 378 0,'0'0'58'0,"-6"0"-8"16,-7 25 17-16,5 19-19 15,-11 19-3-15,5 18-10 16,-11 17 2-16,-7 13-4 16,-1 3 0-16,-13-1-10 15,7-7-10-15,4-17-10 0,10-18-3 16,12-27-3-16,13-30-27 16,0-14-82-16,0-33-119 15</inkml:trace>
  <inkml:trace contextRef="#ctx0" brushRef="#br0" timeOffset="808.2613">9872 5777 119 0,'0'0'136'0,"-6"0"-86"15,-2 0-10-15,8 0 3 16,0 0-10-16,0 0-5 16,-5 0 11-16,-4 0-7 15,4-5 4-15,5 5 6 16,0-3-3-16,0 0-1 15,0-2-4-15,14 0-11 16,10-3 18-16,9 4-5 16,0-1-17-16,-12 2 12 15,-10 1-4-15,-8 2-10 16,-3 0-4-16,0 27-5 16,0 23 8-16,0 14-6 0,-16 4-7 15,-3-11-3 1,13-15 0-16,6-12 0 0,27-21-2 15,63-9-5-15,30-17-12 16,36-38-48-16,29-17-80 16,3-12-154-16</inkml:trace>
  <inkml:trace contextRef="#ctx0" brushRef="#br0" timeOffset="1514.4109">11104 6430 454 0,'0'10'15'0,"14"2"80"0,29-2-51 16,-2-3-31 0,-13-1-7-16,-9-4-2 0,-6-1-4 15,4-1-6-15,10 0-43 16,-5 0-160-16</inkml:trace>
  <inkml:trace contextRef="#ctx0" brushRef="#br0" timeOffset="1694.3241">11104 6758 619 0,'11'0'1'16,"44"0"-2"-16,5-4 1 16,16-21-63-1,-8-4-240-15</inkml:trace>
  <inkml:trace contextRef="#ctx0" brushRef="#br0" timeOffset="2196.5163">12448 6095 290 0,'-8'8'179'0,"8"3"-175"0,41-11 33 15,38 0 32 1,25-4-9-16,18-22-4 0,12-1-2 16,-11 2 2-16,-17 7-9 15,-35 9-15-15,-25 9-20 16,-27 1-9-16,-19 44-2 16,0 30 1-16,-79 30-1 15,-32 20-1-15,-12 11 1 16,11-3-1-16,8-15 0 15,36-26 0-15,22-32-5 16,27-24-21-16,19-29-42 16,0-7-52-16,65-17-98 15,14-32-167-15</inkml:trace>
  <inkml:trace contextRef="#ctx0" brushRef="#br0" timeOffset="2646.2688">13659 5814 138 0,'-5'0'206'16,"5"0"-174"-16,0 0 19 16,0 0 5-16,0 0-21 15,0 0-2-15,0-3 10 16,0 3-4-16,0-5-4 15,5-2 7-15,36-5 11 16,24-3-11-16,12 2-5 16,-9 2 3-16,-11 7-11 15,-11 4-10-15,-26 15-6 16,-20 33-6-16,0 25 0 16,-52 10-4-16,-27 5-2 15,0-5-1-15,32-23-3 0,47-29-31 16,14-31-159-16,103-61-365 15</inkml:trace>
  <inkml:trace contextRef="#ctx0" brushRef="#br0" timeOffset="3772.0629">13823 6311 45 0,'0'0'117'16,"0"0"-58"-16,0 0-4 15,0 0-19-15,0 0 9 16,0 0-11-16,8 0 21 16,16 0-4-16,9-7-7 15,8 0 1-15,-3 0-10 16,8-3-14-16,1-1-10 16,5 3-2-16,-20-3-8 0,1 4-1 15,0 2-8-15,-9 5-47 16,9 0-125-16,-19 0-198 15</inkml:trace>
  <inkml:trace contextRef="#ctx0" brushRef="#br0" timeOffset="4168.3469">14575 6524 477 0,'46'0'27'0,"39"-3"82"16,8-12-64-1,-6 0-20-15,-11 1-4 0,-21 0-15 16,-22 5-6-16,-3-4-6 15,-14 4-26-15,8-4-107 16,-18-2-210-16</inkml:trace>
  <inkml:trace contextRef="#ctx0" brushRef="#br0" timeOffset="4372.2661">14949 6340 469 0,'-33'58'17'0,"14"7"74"16,0 3-41-16,-8-1-27 15,-12-8-19-15,7-9-4 16,4-9 0-16,23-16-9 16,5-5-39-16,0-14-100 15,14-6-148-15</inkml:trace>
  <inkml:trace contextRef="#ctx0" brushRef="#br0" timeOffset="4648.2904">15769 6081 457 0,'0'0'56'0,"-8"38"-5"16,-22 15 17-16,-16 13-42 15,-6 11-11-15,-13 9-3 16,-4 10 2-16,-1-8 2 16,18-3-4-16,5-11-12 15,28-19-1-15,11-18-19 16,8-24-43-16,22-13-88 15,54-30-33-15</inkml:trace>
  <inkml:trace contextRef="#ctx0" brushRef="#br0" timeOffset="4918.06">16078 6269 198 0,'-93'71'297'15,"22"13"-268"-15,38-2 46 16,28-10-41-16,5-21-12 16,11-23-13-16,68-28-6 15,33 0 13-15,24-46 23 16,17-22-11-16,-12-5-8 16,-40 4-5-16,-38 14-1 15,-60 13-5-15,-3 18 0 0,-79 13-4 16,-28 11-5-16,-15 0-5 15,29 11-37-15,60 2-82 16,33-13-140-16</inkml:trace>
  <inkml:trace contextRef="#ctx0" brushRef="#br0" timeOffset="5406.3072">17013 5890 118 0,'-6'0'59'15,"1"3"-7"-15,-1 2 34 16,4 1-30-16,-4-2-25 16,1-1 11-16,5 2-2 0,0-5-3 15,-3 3-4-15,3-1-2 16,0-2 1-16,0 0 21 15,0 0-3-15,33 0-8 16,13 0 11-16,0 0-14 16,-13 0-6-16,-14 7-7 15,-11 10-10-15,-8 15-12 16,0 18 6-16,-19 15-3 16,-22-6-5-16,14-7-2 15,27-17 0-15,0-26 0 16,66-9-9-16,59-23-25 15,39-35-104-15,-20-13-249 0</inkml:trace>
  <inkml:trace contextRef="#ctx0" brushRef="#br0" timeOffset="14545.9055">17997 6424 222 0,'-19'0'236'16,"11"6"-231"-16,8-4 39 16,0-1-1-16,0 3-19 15,0-4 3-15,0 0 21 16,0 0-4-16,22 0 7 16,24 0 9-16,19-7-28 15,-2-1-18-15,-8 1-8 16,-4 1-4-16,1 3-2 15,-5 3-3-15,-1-2-37 16,14 2-133-16,-22-3-197 0</inkml:trace>
  <inkml:trace contextRef="#ctx0" brushRef="#br0" timeOffset="14944.0832">18880 6126 477 0,'-10'0'28'0,"10"0"15"16,13 0 16-16,39 0 7 15,19-2-13-15,-6-8 10 16,-5-1-12-16,-21 10-21 16,-20 1-8-16,-19 0-14 15,0 47-2-15,-19 29 1 16,-52 33-3-16,-28 16-4 16,12-6 0-16,44-20 0 15,43-25 0-15,5-29-2 16,74-22 0-16,19-23-2 0,14 0-1 15,-3-13 0-15,-3-13-11 16,-21-3-42-16,-17 3-55 16,22 1-50-16,-33-3-137 15</inkml:trace>
  <inkml:trace contextRef="#ctx0" brushRef="#br0" timeOffset="15558.0135">20410 5906 102 0,'0'-12'469'0,"-22"12"-443"15,-16 4 41 1,-27 38-30-16,-33 24-17 0,-22 23 7 16,-9 19-2-16,29 4-16 15,23-8-8-15,44-14-1 16,33-18 0-16,0-21-2 15,47-11-6-15,37-9-21 16,34-14-32-16,7-1-83 16,-2-8-150-16</inkml:trace>
  <inkml:trace contextRef="#ctx0" brushRef="#br0" timeOffset="16067.6781">20476 6327 222 0,'-17'0'100'15,"1"0"-51"-15,13 0 6 16,3 0-15-16,0 0-8 15,0 0-6-15,0 0 8 16,3 0 3-16,49 0 17 16,13 0-16-16,14 0-7 15,-3-4-5-15,4-2 4 16,-15 4-4-16,-19 2-11 16,-5 0-13-16,-22 3 2 15,-19 35 5-15,0 15-3 0,0 15-3 16,-51 5-3-1,-9-3 0-15,8-7-2 0,16-13-5 16,12-17-25-16,24-15-48 16,8-18-73-16,49-7-104 15</inkml:trace>
  <inkml:trace contextRef="#ctx0" brushRef="#br0" timeOffset="16299.1623">21405 6075 571 0,'0'14'45'0,"14"14"-40"16,49 6 38-16,5 4 4 16,-11 20-2-16,-38 13-2 15,-19 17-4-15,0 12-15 16,-76-2-20-16,-11-17-4 15,2-22-6-15,28-26-40 16,49-28-86-16,8-7-111 16</inkml:trace>
  <inkml:trace contextRef="#ctx0" brushRef="#br0" timeOffset="16630.1663">22559 5845 209 0,'-66'0'284'0,"-21"42"-260"16,-11 34 53-16,-25 25-5 16,-10 17-19-16,15 12-4 15,23-1-17-15,49-12-11 0,46-20-15 16,0-27-6-16,65-29-5 16,39-20-27-16,13-21-41 15,16 0-66-15,-4-14-94 16</inkml:trace>
  <inkml:trace contextRef="#ctx0" brushRef="#br0" timeOffset="16946.1623">22848 6134 448 0,'-28'0'39'0,"15"33"25"15,-14 16 16-15,-3 7-24 16,-6 10-20-16,-8 0-20 15,9-3-10-15,2-9-6 16,22-12 0-16,11-13-12 16,0-14-32-16,47-8-87 15,18-7-82-15</inkml:trace>
  <inkml:trace contextRef="#ctx0" brushRef="#br0" timeOffset="17208.4433">23156 6375 132 0,'-27'49'378'15,"13"-4"-357"-15,14-14 44 16,38-15-37-16,36-16-22 16,10 0 0-16,9-29 19 15,-14-12-2-15,-22-1 2 16,-19 4 0-16,-29 6-11 0,-9 10-1 15,-33 7 4-15,-38 8-17 16,-8 5 0-16,14 2-3 16,24 0-21-16,22 0-55 15,19 0-50-15,8 2-86 16</inkml:trace>
  <inkml:trace contextRef="#ctx0" brushRef="#br0" timeOffset="17426.0864">23941 5911 249 0,'-33'-13'380'16,"20"13"-353"-16,13 6 20 16,0 42-12-16,0 37 23 15,0 37 11-15,-19 23-12 16,-41 10-18-16,-6-8-22 15,6-26-17-15,-5-32-7 16,27-46-112-16,10-43-311 16</inkml:trace>
  <inkml:trace contextRef="#ctx0" brushRef="#br0" timeOffset="18212.4515">24767 6311 243 0,'0'0'150'0,"-8"0"-80"15,-6 0-4-15,4-3-10 0,1 3 3 16,-10 0 0-16,-19 0-7 16,-8 9-14-16,-25 27-5 15,-11 12 3-15,6 14-5 16,8 8-11-16,18-5-14 15,34-10-4-15,16-12-2 16,0-17-1-16,46-13 0 16,28-13-8-16,16 0-28 15,3-35-65-15,32-4-46 16,-13-7-112-16</inkml:trace>
  <inkml:trace contextRef="#ctx0" brushRef="#br0" timeOffset="18498.4327">25304 6440 373 0,'-13'15'95'16,"13"5"-38"-16,24-11 3 16,25-6-34-16,17-3 3 15,-14 0 1-15,-20 0 8 16,-13-5 2-16,-19 0 8 15,0-3-8-15,0-2 1 16,-27-3-21-16,-25 0-18 16,-13 2-1-16,-1 6-1 15,15 3 0-15,18 2-4 16,14 0-16-16,19 0-41 0,0 0-32 16,57 0-49-16,30 0-63 15,36-4-87-15</inkml:trace>
  <inkml:trace contextRef="#ctx0" brushRef="#br0" timeOffset="18738.0083">26150 6282 491 0,'-79'11'35'0,"24"21"44"16,-2-1-16-16,16 2-7 15,16-7-27-15,20-8-18 16,5 1 8-16,0-8 20 0,0 4-3 15,14-2-6-15,-4 2-12 16,-10 7-7-16,0 6-2 16,-51 1-6-16,-28 0-3 15,13-11-2-15,14-10-20 16,33-8-52-16,19 0-54 16,6-8-96-16,59-18-87 15</inkml:trace>
  <inkml:trace contextRef="#ctx0" brushRef="#br0" timeOffset="20650.1287">26921 6075 203 0,'-24'-1'162'0,"5"1"-114"16,10 0-13-16,-18 0-18 15,8 0-9-15,-24 0 4 16,2 21 14-16,-19 8-1 16,-11 13 5-16,0 16-1 15,5 8-8-15,20 8 13 16,11 8 0-16,24-10-14 16,11-16-5-16,24-23-1 15,61-25 0-15,21-8 6 0,14-27-3 16,16-34-1-16,1-20-5 15,-12-11 1-15,-21 0-2 16,-44 11 1-16,-28 19-7 16,-32 17 0-16,-32 22 3 15,-80 23-1-15,-43 13-5 16,-12 52-1-16,23 17-1 16,40 2 1-16,60-13 0 15,44-15 0-15,44-19-6 16,87-19-11-16,52-18-51 15,2 0-145-15</inkml:trace>
  <inkml:trace contextRef="#ctx0" brushRef="#br0" timeOffset="41368.0708">8331 8138 71 0,'19'-24'38'16,"3"7"-34"-16,3-5 8 15,-17 0 13-15,5 2 39 16,-2 1-13-16,-2 1 17 15,4 3-21-15,-2 4-7 16,-11 5-7-16,0 3 6 0,0 3 3 16,0 0 1-1,0 0 2-15,0 0-5 0,-5 0-4 16,5 0 1-16,-9 0-8 16,9 0-9-16,0 0-3 15,-10 5-6-15,-4 35-3 16,-5 22 9-16,-17 19-1 15,-15 18-2-15,-15 15-5 16,-10 11-5-16,-3 3-3 16,-6-2-1-16,17-10-1 15,16-18-2-15,6-22-5 16,21-24-21-16,25-25-30 0,0-27-55 16,6 0-37-1,54-44-73-15</inkml:trace>
  <inkml:trace contextRef="#ctx0" brushRef="#br0" timeOffset="41763.8689">9405 7938 306 0,'-24'0'153'0,"2"0"-96"16,-2 28-7-16,-9 20-9 16,-27 17 1-16,-6 13-9 15,-4 20 1-15,-4 17-6 16,17 2-11-16,38-11-6 15,19-23-5-15,0-33-4 16,76-31-2-16,17-19 2 16,5-19 11-16,5-35 1 15,-29-5-2-15,-36-8-2 16,-30 12-6-16,-8 10-2 16,-60 11-2-16,-43 17 0 0,-14 14-12 15,10-1-53-15,55 4-47 16,39 0-123-1</inkml:trace>
  <inkml:trace contextRef="#ctx0" brushRef="#br0" timeOffset="42115.8785">10120 8204 524 0,'0'0'103'0,"19"0"-53"16,55 0 10-16,16 0-28 15,-11 0-20-15,-14-14-9 16,-16 4-3-16,-19-5-9 0,-8 2-33 16,-3 0-101-1,-19 0-246-15</inkml:trace>
  <inkml:trace contextRef="#ctx0" brushRef="#br0" timeOffset="42289.818">10330 8388 573 0,'33'5'99'16,"32"7"-77"-16,0 0-13 15,-18-9-9-15,5-3-60 16,-6 0-191-16</inkml:trace>
  <inkml:trace contextRef="#ctx0" brushRef="#br0" timeOffset="42822.0519">12252 7880 345 0,'0'17'203'0,"0"14"-190"15,-3 9 48-15,-29 13-21 16,-12 8-32-16,-8 4-7 16,6-3 1-16,19-2 0 15,13-12 1-15,14-17-2 16,14-14 0-16,51-13-1 15,20-4 1-15,13 0 0 16,8-27-1-16,-16-2-11 16,-11-3-51-16,-8-2-91 15,-38-4-166-15</inkml:trace>
  <inkml:trace contextRef="#ctx0" brushRef="#br0" timeOffset="43040.1549">12743 7930 485 0,'-36'29'38'0,"6"18"34"16,-5 13 28-16,-17 13-29 15,-13 13-28-15,-12 8-13 16,-10 3-8-16,3 1-10 16,10-5-4-16,22-15-8 15,19-12-2-15,28-22-11 16,5-19-48-16,5-25-77 15,55-10-53-15,25-35 33 16,27-16-39-16</inkml:trace>
  <inkml:trace contextRef="#ctx0" brushRef="#br0" timeOffset="43459.8422">13621 8009 330 0,'0'-3'236'0,"-22"3"-225"16,3 0 23-16,-19 0 12 15,-17 11-16-15,-16 12-7 16,-19 5-4-16,-8 18 9 16,0 7 0-16,11 5 7 0,16-6-13 15,19-2-6-15,30-8-9 16,17-18-4-16,5-12-3 15,13-12 0-15,58 0 2 16,22-22 1-16,24-26-2 16,1-6-1-16,-1-2 0 15,-19 3 1-15,-19 13-1 16,-24 15 1-16,-25 15 1 16,-14 10 0-16,-16 6-1 15,0 36 3-15,0 20 17 16,-16 14-6-16,-47 10-7 15,3 1-3-15,-6-5-3 16,20-19-2-16,22-15-1 0,10-15-12 16,14-11-36-16,0-13-37 15,33-4-55-15,32-5-116 16</inkml:trace>
  <inkml:trace contextRef="#ctx0" brushRef="#br0" timeOffset="43729.9521">14583 8066 389 0,'-90'91'165'16,"28"17"-117"-16,10-4 20 16,0-10-47-16,6-7-19 15,13-15-2-15,8-16-10 16,-2-16-33-16,14-15-104 16,-1-25-96-16</inkml:trace>
  <inkml:trace contextRef="#ctx0" brushRef="#br0" timeOffset="43893.5983">14139 8373 526 0,'38'3'76'16,"41"19"32"-16,11 0-59 16,16-9-33-16,-7-11-14 15,-1-2-2-15,-14-5-9 16,-5-25-60-16,-5-8-163 15</inkml:trace>
  <inkml:trace contextRef="#ctx0" brushRef="#br0" timeOffset="44125.6815">15521 7874 637 0,'-46'70'44'16,"0"30"-1"-16,-25 10 22 16,-11 8-27-16,-8-9-31 15,5-11-7-15,12-13-3 16,10-15-10-16,28-19-17 16,24-14-39-16,11-10-40 15,0-17-65-15,38-5-125 16</inkml:trace>
  <inkml:trace contextRef="#ctx0" brushRef="#br0" timeOffset="44493.9903">15892 8092 531 0,'-71'34'18'0,"33"14"31"16,-14 4 29-16,6 10-3 16,13-2-11-16,14 4-21 15,19-6-24-15,0-11-10 16,6-14-4-16,54-16-1 0,19-17-2 16,19 0 2-16,5-16 0 15,-4-21 0-15,-7-7 2 16,-35-3 4-16,-10-3-2 15,-34-3-2-15,-13 7 7 16,0 4-5-16,-46 10-6 16,-6 10 1-16,-8 11 1 15,9 5-2-15,4 5-2 16,14 1-4-16,20 0-21 16,13 0-64-16,0 0-81 15,73 0-175-15</inkml:trace>
  <inkml:trace contextRef="#ctx0" brushRef="#br0" timeOffset="44785.4122">16797 8147 454 0,'-46'60'170'0,"27"10"-101"16,19 4 1-16,0-9-29 15,0-18-35-15,60-13-4 16,5-19-1-16,6-15 3 16,22 0 17-16,-9-21 10 15,-4-22-3-15,-29-10-1 16,-29-1 1-16,-22 1-13 16,-8 5-4-16,-82-2-4 0,-22 14-5 15,-8 4-2-15,17 12 0 16,29-3-4-16,36 0-39 15,38-12-109-15,0-16-275 16</inkml:trace>
  <inkml:trace contextRef="#ctx0" brushRef="#br0" timeOffset="46473.4871">17853 8294 303 0,'0'0'127'0,"0"0"-53"16,51 0 53-16,15 0-46 0,2 15-21 16,-3-4-19-1,-7 3-29-15,-17-7-11 0,-3-7-1 16,19 0-26-16,-22-22-136 16</inkml:trace>
  <inkml:trace contextRef="#ctx0" brushRef="#br0" timeOffset="48649.5883">19516 7897 166 0,'0'-15'43'15,"3"3"37"-15,-3 1-4 16,5 3-22-16,0 3-9 15,-2 4 6-15,3-3 6 16,13 4-6-16,-14 0-12 16,9 25-1-16,-14 26 6 15,0 20-9-15,-44 20-13 16,-29 4-11-16,-12 5-9 16,-8-5-1-16,1-12-1 15,15-7-5-15,31-22-25 16,27-21-68-16,19-23-98 15,38-13-146-15</inkml:trace>
  <inkml:trace contextRef="#ctx0" brushRef="#br0" timeOffset="49075.615">20206 7964 182 0,'0'0'83'0,"0"0"-17"0,0 0-3 16,0 0-23-16,0 0-11 15,-9 0 13-15,9 0-2 16,-10 0-11-16,1 4 2 16,-21 26 13-16,-16 12-22 15,-9 8-12-15,-24 7-7 16,0-4-2-16,17-12-1 16,21-13 0-16,41-10-1 15,0-18-1-15,65 0 2 16,41 0 1-16,23-21 1 15,-1 7-1-15,-19 3 2 16,-22 6-2-16,-21 5-1 16,-15 0-3-16,-12-3-21 0,-1 2-86 15,-22-12-108-15</inkml:trace>
  <inkml:trace contextRef="#ctx0" brushRef="#br0" timeOffset="49315.4145">20901 7859 418 0,'-33'0'47'16,"14"18"6"-16,-16 24 40 0,-12 17-34 16,-15 16-29-16,-17 10 2 15,-6 9-4-15,-13 1-14 16,-3 1-8-16,6-12-5 15,15-7-1-15,26-12-5 16,27-23-22-16,27-18-65 16,27-24-110-16,60-11-39 15</inkml:trace>
  <inkml:trace contextRef="#ctx0" brushRef="#br0" timeOffset="49645.6128">21607 7950 295 0,'-65'38'28'0,"5"19"34"15,-6 8 5-15,9-1 3 16,19-2-14-16,38-15-22 15,0-13-14-15,52-24-5 16,51-10 16-16,28-14 13 16,27-30-4-16,-8-11-10 15,-19-2-3-15,-44 7-1 16,-40 11-13-16,-47 9 2 0,-33 13-5 16,-68 10-8-16,-22 7-2 15,12 0-1-15,40 0-39 16,54 0-98-16,17 0-114 15</inkml:trace>
  <inkml:trace contextRef="#ctx0" brushRef="#br0" timeOffset="50253.6038">23069 8196 477 0,'-58'0'48'0,"-2"23"25"16,-11 12-33-16,-10 7 0 15,-4 3-2-15,6 6-1 16,16-4-19-16,22-7-5 0,28-5-8 16,13-10-5-16,8-8 0 15,71-11 0-15,30-6-4 16,11 0-12-16,16-24-26 16,3-7-36-16,-8-1-69 15,-5 5-18-15,-31-1-52 16</inkml:trace>
  <inkml:trace contextRef="#ctx0" brushRef="#br0" timeOffset="50605.6043">23816 8240 325 0,'-19'1'186'0,"19"13"-156"15,0 5 52-15,0-3-11 16,0 6-41-16,0-7-8 15,0 0 3-15,0-1-11 16,19-9 1-16,0-5 3 16,22 0 6-16,-17 0-3 15,-10 0-5-15,-1-5 0 16,-13-12 5-16,0-2 0 16,0-2-14-16,-19-1-4 15,-13 10-3-15,-15 2 0 16,1 7 0-16,8 3 0 15,5 0-3-15,14 0-7 16,11 0-12-16,8 0-26 16,0 3-35-16,46 8-5 0,20 0 14 15,13 2-25-15,5-4 1 16,14-4 2-16,6-3-5 16,2-2-17-16</inkml:trace>
  <inkml:trace contextRef="#ctx0" brushRef="#br0" timeOffset="50875.6066">24647 8226 267 0,'0'-1'193'0,"-5"1"-129"15,-3 0-27-15,-11 0 1 16,-1 5 1-16,-7 8 8 0,8 6-6 16,5 2-23-16,-5 5 2 15,6 0 0-15,2 4 5 16,11 3-5-16,0-1 9 15,0 1-4-15,0-1-10 16,-14-6-8-16,-24-1-5 16,-11-2 0-16,-16-8-2 15,-12-8-1-15,12-7-10 16,13 0-30-16,25 0-37 16,13-7-20-16,14-8-44 15,0-3-44-15,52-4-103 16</inkml:trace>
  <inkml:trace contextRef="#ctx0" brushRef="#br0" timeOffset="51513.7208">25855 7783 334 0,'-33'0'50'15,"25"0"-35"-15,-11 0 15 16,0 4 0-16,5 2-5 15,-5-4 2-15,6 8 12 16,-1-6-3-16,6 1-3 16,-11 1-9-16,13-3-11 15,-2-2-4-15,3 3-7 16,-6-4 0-16,-5 9 1 16,-14 8 2-16,-11 9 0 15,-11 9 8-15,-8 9 5 16,3 7 0-16,5 7 5 15,5 4-5-15,20-3-3 0,14-5-5 16,13-10-7 0,0-12 3-16,21-12 5 0,45-13 0 15,24-7 3-15,22 0 6 16,5-27-6-16,3-18 1 16,-3-11-2-16,0-8-8 15,-19-2 1-15,-24-1-1 16,-28 3 0-16,-29-5-1 15,-17 11-3-15,-17 11 0 16,-51 12-1-16,-22 22-2 16,-8 13 1-16,0 13 0 15,0 26-1-15,19 11 2 16,27 1 0-16,36-5-1 0,16-6 1 16,8-8 0-16,84-10-8 15,26-15-24-15,26-7-81 16,-8-13-136-16</inkml:trace>
  <inkml:trace contextRef="#ctx0" brushRef="#br0" timeOffset="52653.6513">8255 10087 486 0,'-27'-6'25'16,"27"4"9"-16,0-9 8 15,24 3-11-15,9-2 1 16,0 4 2-16,-20 6 5 15,-5 0-5-15,-8 6-7 16,0 27 4-16,0 20-2 16,-32 12-14-16,-34 11-5 15,-7 7-8-15,-6-4-2 16,13-3 0-16,1-7 0 0,26-17 0 16,18-9-2-1,10-12-9-15,11-18-29 0,0-13-47 16,0 0-27-16,52-9-71 15,8-26-138-15</inkml:trace>
  <inkml:trace contextRef="#ctx0" brushRef="#br0" timeOffset="53081.72">9340 9886 353 0,'-38'0'35'0,"19"0"17"15,-3 16-6-15,-8 5 3 16,-5 2-10-16,-9 11 0 15,-11 6 4-15,-2 8-6 16,-17 13-9-16,4 8-1 16,-9 14-5-16,13 4-12 15,1-3 0-15,26-10 3 16,39-14-6-16,0-24-6 0,6-22 0 16,65-14-1-16,16-4 1 15,11-36 2-15,-13-6 1 16,-20 1-2-16,-27 5 1 15,-29 7-3-15,-9 11 1 16,-28 5-1-16,-43 6-1 16,-2 7-11-16,21 4-26 15,47 0-54-15,5-10-123 16</inkml:trace>
  <inkml:trace contextRef="#ctx0" brushRef="#br0" timeOffset="53515.9177">10232 10260 311 0,'-19'0'293'16,"19"0"-273"-16,0 16 14 15,0-3 22-15,27 3-27 16,19-11-24-16,17-5-3 16,2 0-2-16,-10 0-2 15,2-11-19-15,-16-4-55 16,-3 7-132-16,-30 1-145 15</inkml:trace>
  <inkml:trace contextRef="#ctx0" brushRef="#br0" timeOffset="53793.4759">10273 10571 306 0,'-22'18'97'0,"22"1"-25"16,0-5 15-16,0-4-26 15,22-6-10-15,24 0-18 16,19-4-16-16,12 0-17 15,10-21 0-15,17-20-61 16,-25-16-250-16</inkml:trace>
  <inkml:trace contextRef="#ctx0" brushRef="#br0" timeOffset="54535.6305">13062 9905 305 0,'0'-3'219'15,"0"3"-201"-15,0 0 9 16,0 11 19-16,0 14-8 16,0 21-12-16,-14 9 11 15,-29 16 3-15,-23 8-14 16,12 2-3-16,-12 2-13 16,1-15-8-16,13-7-2 0,6-12-1 15,13-9-4-15,22-11-24 16,11-7-38-16,0-14-69 15,30-8-47-15,30 0-9 16</inkml:trace>
  <inkml:trace contextRef="#ctx0" brushRef="#br0" timeOffset="54857.5149">13700 10098 319 0,'-60'35'34'0,"19"8"25"16,-22-1-35-16,3 0-15 15,14-10-8-15,8-8 5 16,19-15-1-16,19-4-5 15,0-3 0-15,19-2 0 16,46 0 3-16,14 0 12 16,6-5-1-16,-14 1-6 15,2 4-4-15,-26 0-4 16,-4 0-3-16,-2 0-16 0,3 0-50 16,2 0-120-16</inkml:trace>
  <inkml:trace contextRef="#ctx0" brushRef="#br0" timeOffset="55157.6612">14341 9943 359 0,'-28'0'53'15,"15"15"-27"1,-12 9 32-16,6 9-4 0,-14 4-25 16,1 9 5-16,-15 14 14 15,1 8-7-15,-6 8-17 16,-8 3 4-16,3 1-7 16,-3-2-14-16,8-9-6 15,0-7-1-15,25-10-2 16,13-11-26-16,9-17-44 15,5-16-61-15,38-8-97 16</inkml:trace>
  <inkml:trace contextRef="#ctx0" brushRef="#br0" timeOffset="55721.5248">15565 10031 333 0,'0'0'93'0,"0"0"-36"16,0 0-14-1,-6-5-3-15,-21 1-31 0,-19-3 3 16,-3-4 7-16,-11 10 20 16,-14 1-13-16,-5 0-2 15,-25 19-20-15,1 25-2 16,5 15 7-16,0 5 4 16,29-5 0-16,26-2-8 15,21-13-4-15,22-12-1 16,0-11-1-16,46-13 1 15,20-8 0-15,21 0 1 16,22-32 1-16,-3-6-2 16,6-7 4-16,-8-2 0 15,-31 0 3-15,-15 6 7 16,-26 5 2-16,-18 2 5 0,-9 16-6 16,-2 3-2-16,-3 11 7 15,0 4-3-15,0 0-8 16,0 30-6-16,-27 28 3 15,-33 20 6-15,-5 15-2 16,-15 1 0-16,4 1-5 16,11-10-4-16,18-13-1 15,15-17-4-15,32-23-34 16,0-13-85-16,10-19-94 16</inkml:trace>
  <inkml:trace contextRef="#ctx0" brushRef="#br0" timeOffset="56417.581">15966 10250 427 0,'27'10'122'16,"25"6"-27"-1,19 0 7-15,8-1-68 0,-14-3-24 16,-5-4-10-16,-3-8 0 15,-16 0-25-15,30-20-53 16,3-18-155-16</inkml:trace>
  <inkml:trace contextRef="#ctx0" brushRef="#br0" timeOffset="56741.5452">17833 9823 408 0,'-60'58'84'0,"-2"13"-5"15,2 6-6-15,-14 6-35 16,-10 3-19-16,5-8 4 16,-1-5-8-16,15-6-11 15,19-9-3-15,13-11-1 16,28-13-10-16,5-5-25 0,0-18-35 16,0-6-64-16,65-5-56 15</inkml:trace>
  <inkml:trace contextRef="#ctx0" brushRef="#br0" timeOffset="57055.3744">18561 9973 407 0,'-92'53'56'0,"26"8"-55"16,-5-7 9-16,17-6-3 16,16-18 0-16,19-11 4 15,19-11 3-15,0-8-3 16,46 0 19-16,33-15 16 16,19-13-15-16,-8 1-11 15,-3 2 6-15,-10 3 5 16,-4 4-18-16,-7-3-13 15,-9 3-3-15,-11-2-16 16,1-8-76-16,-14 3-68 16,-1 0-20-16</inkml:trace>
  <inkml:trace contextRef="#ctx0" brushRef="#br0" timeOffset="57243.7448">19229 9784 379 0,'-40'11'69'0,"1"32"11"15,-1 11 6-15,-26 19-28 16,-10 8-19-16,-12 9 1 16,-15 8 3-16,5-2-10 15,0-5-20-15,18-6-11 16,29-16-2-16,18-16-13 16,28-23-54-16,5-21-68 15,57-9-181-15</inkml:trace>
  <inkml:trace contextRef="#ctx0" brushRef="#br0" timeOffset="57761.7036">19794 10010 443 0,'-36'7'61'16,"4"5"9"-16,-6 1-10 15,-1 5-20-15,-7 1-6 16,0 9 6-16,-14 12 11 16,-11 9 3-16,0 10-23 15,11 4-17-15,5-7-7 16,25-11 0-16,22-15 0 0,8-12-4 15,33-18 2-15,79 0 8 16,38-48 4-16,21-22-12 16,-1-10-3-16,-31 2 0 15,-41 11 0-15,-52 11 1 16,-46 14-3-16,0 11 1 16,-74 1-1-16,-24 8-14 15,-11 4-30-15,36-7-92 16,2-16-226-16</inkml:trace>
  <inkml:trace contextRef="#ctx0" brushRef="#br0" timeOffset="58503.5963">20985 10171 371 0,'-38'2'121'0,"-3"19"-58"16,-10 4-8-16,-20 16-7 15,-3 6-2-15,3 6-2 0,-2 1-7 16,21-7-18-16,24-7-16 16,28-13-3-16,0-7 0 15,20-7 0-15,40-9-1 16,32-1 1-16,17-3-8 16,6 0-33-16,2 0-63 15,14-5-79-15,-19-19-144 16</inkml:trace>
  <inkml:trace contextRef="#ctx0" brushRef="#br0" timeOffset="58817.7563">21942 10235 203 0,'-46'20'336'0,"13"9"-325"16,33-1 33-16,0-6-28 16,6-11-13-16,54-11-2 15,11 0 16-15,8-11 35 16,0-16-2-16,-6 1-6 16,-26 5-6-16,-28 11-6 15,-14 8-8-15,-5 2-4 16,-60 0-2-16,-49 4-18 0,-11 14 0 15,22-4-2 1,41-3-19-16,35-7-42 0,22-4-34 16,52 0-35-16,60-12-116 15</inkml:trace>
  <inkml:trace contextRef="#ctx0" brushRef="#br0" timeOffset="59073.6205">23003 10097 421 0,'-84'22'179'0,"18"10"-141"15,28-2 31-15,22-7-7 0,16 0-22 16,0-4-36-16,0-3 4 16,21 3 29-16,7 2 13 15,-23 4-31-15,-5 4-8 16,0 7-6-16,-52-4 0 15,-35-4-5-15,8-13-1 16,3-15-12-16,48 0-45 16,28-26-55-16,39-9-93 15,42-8-114-15</inkml:trace>
  <inkml:trace contextRef="#ctx0" brushRef="#br0" timeOffset="59741.435">24432 9647 306 0,'-52'0'236'16,"0"8"-204"-16,-21 21-8 16,-17 10 10-16,-17 7 1 15,9 2-21-15,-5 10 1 16,15 2 30-16,12 8-2 0,30-5-11 15,18 3-11-15,28-12-4 16,0-6-13-16,19-20 0 16,55-9-1-16,16-16 4 15,22-3 6-15,24-8-5 16,9-28 4-16,-1-8-4 16,-13-5 4-16,-30-8-5 15,-36 4 0-15,-32-6 2 16,-33-4-3-16,-14 0-3 15,-73 12-1-15,-30 13-2 16,-8 24 0-16,2 14 0 16,11 11 0-16,28 31-2 15,24 8 2-15,35 3-3 16,25 0-2-16,30-12-7 16,76-11-19-16,47-13-66 0,16-17-99 15</inkml:trace>
  <inkml:trace contextRef="#ctx0" brushRef="#br0" timeOffset="73367.3018">11862 11951 249 0,'-11'0'64'0,"3"0"10"16,8 0-5-16,0 0-13 15,0 0 1-15,0-7-4 16,33-3 12-16,0 5-24 16,13 2-3-16,6 0-7 15,8 3-24-15,5 0-3 16,14-7-3-16,14-11-1 16,-3-17-16-16,-3 0-66 15,-24-12-139-15</inkml:trace>
  <inkml:trace contextRef="#ctx0" brushRef="#br0" timeOffset="73697.553">13239 11543 312 0,'0'-1'209'0,"0"1"-201"0,0 0 3 16,8 1 2-16,-8 28 26 16,0 12-15-16,-27 14 2 15,-33 12 4-15,-16 8-5 16,-3 9-16-16,-20 0-7 15,7-7-2-15,7-7-1 16,20-11-8-16,24-11-36 16,30-11-50-16,11-14-64 15,0-19-135-15</inkml:trace>
  <inkml:trace contextRef="#ctx0" brushRef="#br0" timeOffset="74013.4357">13757 11685 400 0,'-33'9'35'15,"-5"20"-21"-15,-22 13 7 16,-5 2-15-16,-9-1-6 15,-2-3-1-15,21-11-1 16,12-11 2-16,43-10 2 16,0-4 1-16,32-4 11 0,53 0 12 15,21 0 4 1,9 0-21-16,-1 0-2 0,-24 0-5 16,-5 0-1-16,-31 0-1 15,-7 0-22-15,-28 0-121 16,-19 0-259-16</inkml:trace>
  <inkml:trace contextRef="#ctx0" brushRef="#br0" timeOffset="74237.3256">14060 11730 208 0,'-55'29'329'0,"-10"21"-299"0,21 16 50 16,-8 13-36-16,-8 7-38 16,-5-7-4-16,0-3-2 15,5-17 0-15,13-13-4 16,23-12-28-16,24-15-56 16,0-15-61-16,38-4-140 15</inkml:trace>
  <inkml:trace contextRef="#ctx0" brushRef="#br0" timeOffset="74627.6459">15317 11637 431 0,'0'0'42'16,"-25"0"-30"-16,-24 0 2 16,-22 13-4-16,-8 8 19 15,-19 8 6-15,0 13 8 16,0 14 1-16,19 9-6 16,27-2-2-16,33-8-14 15,19-15-18-15,0-18-4 16,46-20 0-16,30-2 0 0,12-21 0 15,4-20 1-15,-15 2 1 16,-23 9-1-16,-21 19-1 16,-8 11 4-16,-25 42 1 15,0 34 17-15,0 21 10 16,-25 6-19-16,-21-3-11 16,-1-15-2-16,9-25-24 15,16-43-131-15,-8-23-224 16</inkml:trace>
  <inkml:trace contextRef="#ctx0" brushRef="#br0" timeOffset="75363.2114">7363 11558 443 0,'25'-9'66'0,"40"2"3"0,14-3 24 15,0 4-38-15,0 5-10 16,-21-3-16-16,-26 4-25 16,-18 0-4-16,-14 0 0 15,0 0-7-15,8 0-31 16,3 0-54-16,3 0-63 16,13-6-26-16,-2 6 8 15</inkml:trace>
  <inkml:trace contextRef="#ctx0" brushRef="#br0" timeOffset="75587.3864">8405 11229 541 0,'0'0'58'0,"0"27"-33"15,0 22 31-15,-14 25-23 16,-46 7-26-16,-24 9-5 15,-23 5-1-15,-10 0-1 16,8-11 0-16,27-16-3 16,30-18-22-16,39-20-47 15,13-13-37-15,2-17-63 16,61 0-102-16</inkml:trace>
  <inkml:trace contextRef="#ctx0" brushRef="#br0" timeOffset="75843.4411">8874 11414 399 0,'-49'22'121'16,"-30"36"-119"-16,-20 12 32 15,-7 7-23-15,3-5-11 16,23-15 0-16,34-12 0 15,46-21 0-15,27-22-2 16,91-2 2-16,26-12 3 16,20-17 13-16,-6-1-9 15,-27 2-4-15,-28 3-3 0,-18 2-9 16,-25-7-136-16</inkml:trace>
  <inkml:trace contextRef="#ctx0" brushRef="#br0" timeOffset="76023.3471">9264 11407 261 0,'-33'43'187'15,"-41"19"-150"-15,3 18 26 16,-21 13-24-16,-6 15-32 16,-14-3-4-16,8-2-2 15,20-21-1-15,18-21-1 16,39-18-19-16,27-20-52 0,19-22-139 15</inkml:trace>
  <inkml:trace contextRef="#ctx0" brushRef="#br0" timeOffset="76509.3575">10204 11534 31 0,'0'-8'213'16,"-30"7"-196"-16,-11-3 5 16,-5-2-15-16,-6 3 7 15,1-5 35-15,10-5 20 16,2 3-4-16,12-3-1 15,-6 8-29-15,9-2-12 16,2 2 2-16,-16 5-7 16,-8 0-7-16,-14 12 0 15,-25 28 8-15,1 11 1 16,-1 15 2-16,6 8-5 16,19 6-3-16,22-9-6 15,38-19-4-15,0-20-2 16,52-29-1-16,46-3 0 15,33-47 0-15,8-18-1 0,-3-8 2 16,-11 6-2-16,-21 13 0 16,-25 20 0-16,-19 22 0 15,-22 12 0-15,-16 33 0 16,-11 27 2-16,-8 12-1 16,-3 7-1-16,0-5-3 15,0-10-22-15,0-13-85 16,19-24-117-16</inkml:trace>
  <inkml:trace contextRef="#ctx0" brushRef="#br0" timeOffset="82975.6083">7126 12882 145 0,'-33'14'66'0,"14"7"-50"16,19 4 18-16,0 5 7 16,47 5 16-16,70-4 16 15,60 7-27-15,77-3 16 16,119-6-5-16,126-10-20 15,183-19 2-15,201 0-15 16,153-19-19-16,164 2-4 16,79 12-1-16,19 5-4 0,-28 0 4 15,-92 28 0 1,-161-3-63-16,-180-1-52 0,-152-20-149 16</inkml:trace>
  <inkml:trace contextRef="#ctx0" brushRef="#br0" timeOffset="84053.3024">13127 9882 280 0,'-43'-16'14'16,"7"5"23"-16,17 1 3 16,-5 1 1-16,5-4-15 15,-3-1-21-15,8 7 22 16,3 7 32-16,11 14-31 16,25 61-12-16,87 51 64 15,78 61-16-15,67 61-22 16,43 49-14-16,2 27-14 15,-59 10-12-15,-74-21-2 0,-65-50-20 16,-69-57-98-16,-30-77-169 16</inkml:trace>
  <inkml:trace contextRef="#ctx0" brushRef="#br0" timeOffset="84833.4724">6916 14025 449 0,'0'0'51'0,"14"0"24"16,38 0-12-16,54 0 15 15,17 1-40-15,7 10-10 16,-4-7-14-16,-36 3-12 16,-36-7-2-16,-15 0-27 15,-20 0-77-15,-19-27-134 16</inkml:trace>
  <inkml:trace contextRef="#ctx0" brushRef="#br0" timeOffset="85499.3418">8647 13709 238 0,'0'0'50'0,"0"-2"-33"16,0 2 4-16,0-4 20 16,0 4-9-16,0 0 4 15,0-2 5-15,0 0-10 16,0-2-5-16,-13 4-4 16,7 0-5-16,6 0-2 15,0 0-5-15,0 0 2 16,0 0 0-16,0 0-3 15,-2 0 0-15,2 0 5 16,0 0 4-16,-6 0-7 16,6 0-2-16,0 0 0 15,0 0 2-15,0 0-6 0,0 0-2 16,0 0-2-16,-5 0 0 16,5-1 4-16,-3 1 0 15,-2 0 8-15,-1 0-1 16,1 0 0-16,5 0-1 15,0 0-2-15,-9 0-4 16,-15 28-4-16,-17 18 5 16,-33 30 0-16,-35 12 0 15,-11 18-2-15,-10 9-4 16,18-5 1-16,22-13-2 16,30-19-1-16,46-25-39 15,14-30-96-15,0-23-100 16</inkml:trace>
  <inkml:trace contextRef="#ctx0" brushRef="#br0" timeOffset="86047.4216">9152 13831 211 0,'0'0'92'16,"-14"1"-84"-16,1 6 12 16,-6-2-11-16,-1-2 5 15,1-3 19-15,6 0 23 16,-1 0 12-16,6 0-20 15,2 0-10-15,6 0-4 16,0 0-15-16,0 0 0 16,28 0 12-16,43-15 13 15,27-1-4-15,0 3-13 16,-19 9 6-16,-33 4-3 16,-21 1-13-16,-25 38-13 15,-33 19-1-15,-70 7 1 16,-28 3-4-16,0-15 1 0,24-15-1 15,37-18 0-15,42-15 0 16,28-5-1-16,6 0-1 16,67-19-1-16,20 5 2 15,5 10 1-15,-27 4 0 16,-38 18 0-16,-33 36 2 16,-6 18 0-16,-111 9-2 15,-55-7 0-15,-16-19 0 16,25-29-27-16,51-26-64 15,79-28-42-15,33-30-46 16,109-5 7-16,44-2-66 16</inkml:trace>
  <inkml:trace contextRef="#ctx0" brushRef="#br0" timeOffset="86669.3817">10114 13832 86 0,'-8'-1'99'0,"-11"1"-49"16,14 0-11-16,-9 0-18 16,6 0-3-16,2 0-3 15,1 0 2-15,-1 0 6 16,6 0 5-16,-2 0 23 16,-4 0 7-16,-7 0-15 15,13 0-20-15,-14 0-6 16,9 0-5-16,-4 0-1 15,-1 0-2-15,4 0 12 16,3 0 1-16,-2 0-5 16,-1 0 0-16,6 0 4 0,0 0-5 15,0 0 1-15,0-14 10 16,44-4-2-16,43-6-5 16,11 5 2-16,-5 11 3 15,-22 8 1-15,-25 0-9 16,-27 38-8-16,-19 20-7 15,-59 13 6-15,-53 9-4 16,-30-6-3-16,11-16-1 16,49-17 0-16,44-26 0 15,38-15 0-15,0 0-1 16,66-13-3-16,18 3 4 16,3 10 0-16,-29 0 1 15,-37 47 0-15,-21 23-1 16,-79 15 0-16,-103-1-2 15,-17-16-24-15,16-31-51 0,47-35-70 16,81-12-106-16</inkml:trace>
  <inkml:trace contextRef="#ctx0" brushRef="#br0" timeOffset="87255.1961">11221 14125 477 0,'14'-13'110'15,"13"13"-21"-15,-2 0-42 16,35 0-40-16,-14 0-7 16,-13 0-13-16,-14 0-60 15,-14 0-23-15,-5-3-107 16</inkml:trace>
  <inkml:trace contextRef="#ctx0" brushRef="#br0" timeOffset="87427.2746">11235 14320 177 0,'14'0'498'15,"5"7"-476"-15,0 6 13 0,27-10-35 16,33-3-24-16,-19 0-226 16</inkml:trace>
  <inkml:trace contextRef="#ctx0" brushRef="#br0" timeOffset="88193.2659">13179 14134 163 0,'14'0'230'15,"40"-9"-146"-15,44-4 24 0,47 5-41 16,16 2-17-16,-8 6-26 15,-9 0-17-15,-32 0-7 16,-47 6-4-16,-59 17-36 16,-6 3-98-16,-66-11-164 15</inkml:trace>
  <inkml:trace contextRef="#ctx0" brushRef="#br0" timeOffset="88507.3846">15377 13788 117 0,'11'0'379'0,"-3"8"-374"15,-8 17 39-15,0 1-20 16,0 14-8-16,-6 8-10 16,-92 7-3-16,-35 1 1 15,-17 7-1-15,0-6 3 16,24 0-2-16,42-8-3 16,37-4-1-16,42-12 0 15,5-4-24-15,24-23-118 16,50-6-199-16</inkml:trace>
  <inkml:trace contextRef="#ctx0" brushRef="#br0" timeOffset="88867.4043">16097 13896 393 0,'0'0'100'0,"0"0"-47"16,-47 31-31-16,-10 10-5 16,-22 9-12-16,-27 1-4 15,-17 1 0-15,17-5 1 16,21-8 0-16,28-7 10 15,43-18-7-15,14-12-5 16,57-2 2-16,50 0 2 16,37-16-3-16,12-5 2 15,-12 3 1-15,-18 3-4 16,-23 2-2-16,-29-6-10 16,-31 1-55-16,-29-5-58 15,-14-10-175-15</inkml:trace>
  <inkml:trace contextRef="#ctx0" brushRef="#br0" timeOffset="89085.0099">16816 13722 224 0,'0'-4'101'0,"0"4"-33"16,0 6-32-16,-38 26-17 16,-27 12 18-16,-14 16 14 15,-6 10 7-15,-27 6-7 16,-5 8-20-16,5 1-12 15,1-4-12-15,26-3-5 16,25-13-2-16,22-15-4 16,19-14-13-16,19-13-43 15,5-23-49-15,69 0-25 0,24-23-96 16</inkml:trace>
  <inkml:trace contextRef="#ctx0" brushRef="#br0" timeOffset="89355.507">17152 13983 432 0,'-74'51'58'0,"-2"19"17"16,43-8-34-16,33-17-25 0,33-21-13 15,70-24 3 1,34 0 16-16,21-40-1 0,19-13 1 15,-13-6-4-15,-31 2 9 16,-70 15 0-16,-63 12-7 16,-79 14-3-16,-104 5-15 15,6 6-2-15,49 5-3 16,68-3-52-16,60-1-73 16,60-15-141-16</inkml:trace>
  <inkml:trace contextRef="#ctx0" brushRef="#br0" timeOffset="89729.2206">18968 13997 320 0,'-47'4'66'15,"-13"20"7"-15,-10 12 10 0,-4 8-17 16,3 7-9-1,19-1-12-15,14-3-29 0,30-10-12 16,8-10-3-16,0-11-1 16,27-11 0-16,19-5-9 15,6 0-6-15,-5 0-48 16,-4-18-55-16,9 2-25 16,-6 4-58-16</inkml:trace>
  <inkml:trace contextRef="#ctx0" brushRef="#br0" timeOffset="89969.2607">19341 14183 64 0,'0'15'420'16,"0"-2"-362"-16,28-4 27 16,48 0-19-16,11-9-42 15,-5 0-11-15,-17-6 2 16,-37-11 3-16,-28 4-9 15,0 3-2-15,-66-1-4 16,-24 5-3-16,-11 6 0 16,20 0-3-16,40 0-16 15,35 0-32-15,6 0-82 16,71-3-68-16,22-19-124 16</inkml:trace>
  <inkml:trace contextRef="#ctx0" brushRef="#br0" timeOffset="90179.739">20135 14041 373 0,'0'28'119'0,"-41"7"-16"16,3 7-36-16,5-3-10 15,14 1-21-15,16-10-18 16,3-6-14-16,0-5 2 16,0-7 11-16,0-8-10 15,0-1-7-15,0 2 0 16,-33 0 0-16,-29 2-6 15,-6-3-26-15,16-2-29 16,27-2-26-16,25 0-25 16,0-11-59-16</inkml:trace>
  <inkml:trace contextRef="#ctx0" brushRef="#br0" timeOffset="90539.3746">21397 13642 404 0,'-76'11'17'0,"-22"30"-7"16,5 10 14-16,-13 7 20 16,7 7 10-16,9 2 36 15,17-4-10-15,35 0-35 0,38-15-30 16,0-20-11-1,84-12-3-15,36-16 1 0,22 0 1 16,2-28 2-16,1-23 6 16,-9-9 5-16,-29 0-1 15,-42 6 12-15,-59 15-9 16,-12 16-7-16,-106 9-5 16,-65 14-4-16,-6 0-2 15,6 36 0-15,57 8 0 16,63-10 0-16,51-7-13 15,31-9-47-15,100-18-92 16,39 0-125-16</inkml:trace>
  <inkml:trace contextRef="#ctx0" brushRef="#br0" timeOffset="93195.2097">9007 15587 385 0,'0'-4'62'0,"0"1"-6"16,0 3-6-16,0 0-17 16,0 0 5-16,-5 21 6 15,-3 13 6-15,-20 13-9 16,-4 9-6-16,-20 13-15 16,0-2-15-16,0-8-5 15,6-11 0-15,13-14-3 16,14-8-15-16,19-13-39 15,0-2-36-15,0-3-31 16,38-6 19-16,14-2 10 16,8 0 8-16,-8 0 10 0,0-2-15 15</inkml:trace>
  <inkml:trace contextRef="#ctx0" brushRef="#br0" timeOffset="93727.2322">9675 15672 64 0,'0'0'205'0,"0"0"-198"15,-8 0-2-15,-5 0 3 0,-4 0 5 16,9 0 5-16,-6 0 15 15,9 0 10-15,-3 0 5 16,8 0-1-16,0 0-12 16,0 0-2-16,0 0-7 15,0 0 13-15,8 0 1 16,30-2-14-16,-5 0 1 16,0 2 6-16,-1 0-1 15,-4 0-11-15,-23 0-3 16,-5 2-6-16,0 24-7 15,-25 16 2-15,-48 0-4 16,-12 0-2-16,14-10 0 16,17-15-1-16,40-14 0 15,14-3 0-15,36-13 0 0,54-16 0 16,21 6 0-16,1 10 1 16,-41 11 1-16,-24 2 9 15,-47 31-1-15,0 27-2 16,-99 14 1-16,-45 8-8 15,-25-13-1-15,5-20-1 16,33-20-13-16,44-22-21 16,43-5 0-16,31-10-4 15,13-14-7-15,27 2-44 16,58 7-16-16,18 0-16 16,4-3-197-16</inkml:trace>
  <inkml:trace contextRef="#ctx0" brushRef="#br0" timeOffset="94357.3212">10461 15617 126 0,'0'0'164'0,"0"0"-122"16,0 0-17-16,0 0-13 16,0 4-6-16,0-2 4 15,0-2 7-15,0 0 0 16,0 0-5-16,0 0 12 16,0 0 20-16,0 0 12 0,0 0-1 15,0 0-10 1,5-11-11-16,50 0-1 0,24-10-5 15,11 0-13-15,8-4-1 16,0 5 14-16,-11 5-1 16,-21 11-1-16,-14 4-8 15,-39 11-11-15,-13 26-6 16,-46 10 2-16,-39 11-1 16,-13-3-1-16,11-4-1 15,41-13 0-15,35-21 0 16,11-16-1-16,46-1 1 15,44 0 0-15,8 0 1 16,-24 0-1-16,-22 15 0 16,-39 31 0-16,-13 19 0 15,-52 11 1-15,-87 1-2 0,-30-3-5 16,3-23-53-16,2-31-103 16,53-20-173-16</inkml:trace>
  <inkml:trace contextRef="#ctx0" brushRef="#br0" timeOffset="94746.7518">8129 16775 264 0,'156'4'342'16,"62"-1"-273"-16,71-3 21 16,104 0-54-16,5-22 0 0,-11-13-15 15,-41 3-7-15,-57-3-6 16,-60 13-8-16,-71 15-4 16,-73 7-55-16,-66 0-97 15,-19 0-160-15</inkml:trace>
  <inkml:trace contextRef="#ctx0" brushRef="#br0" timeOffset="95241.2034">8942 17042 540 0,'0'-1'46'0,"0"1"10"15,-6 0-25-15,6 31 3 16,-8 20 5-16,-38 12-6 16,-25 13 1-16,-30 12-12 15,-13-9-16-15,2-12-5 16,33-15-1-16,32-26-19 16,47-19-78-16,0-7-50 15,52-10-95-15</inkml:trace>
  <inkml:trace contextRef="#ctx0" brushRef="#br0" timeOffset="95715.4374">9471 17069 221 0,'0'-5'40'0,"0"5"-23"15,0 0 22-15,0 0-3 16,0 0-4-16,0 0 12 16,0 12 8-16,0-4 1 15,0-1-23-15,-6-7-15 16,6 0-7-16,0 0-6 15,0 0 3-15,0 0 12 16,-8 8 5-16,-11 9-9 16,-5 9 4-16,-9 10-3 15,-8 3-6-15,3 2-4 16,5-7-4-16,14-12 1 16,11-9-1-16,8-10 0 0,0-3 3 15,0 0 20-15,60-9 18 16,24-8-23-16,9 5-13 15,-8-1-3-15,-6 3 1 16,-14 5 4-16,-24 3-7 16,-11 2-2-16,-8 0-15 15,-3 0-46-15,-19 0-73 16,0-7-130-16</inkml:trace>
  <inkml:trace contextRef="#ctx0" brushRef="#br0" timeOffset="95925.3745">10109 17016 214 0,'0'15'213'0,"-33"23"-122"15,-35 9 4-15,-3 15 0 16,-13 18-29-16,-15 0-17 16,1 8-23-16,6-1-9 15,-1-12-12-15,22-10-5 16,25-12-1-16,21-19-11 15,17-17-66-15,8-13-44 16,19-4-52-16,49-22-118 16</inkml:trace>
  <inkml:trace contextRef="#ctx0" brushRef="#br0" timeOffset="96299.5972">10515 17185 192 0,'0'8'69'0,"-19"11"-52"16,-27 1 53-16,5 10 19 15,-5 1-22-15,2 10 5 16,17 4-8-16,8-5-9 16,16-4-14-16,3-8-12 0,3-16-14 15,62-12-5-15,33-2 1 16,14-48 3-16,5-13 1 16,-8-6 13-16,-35 8 6 15,-47 16-11-15,-27 10-5 16,-65 10-10-16,-55 10-8 15,8 3-2-15,3-3-44 16,62-18-137-16,47-24-393 16</inkml:trace>
  <inkml:trace contextRef="#ctx0" brushRef="#br0" timeOffset="97185.6392">12315 16558 51 0,'-11'0'246'16,"11"0"-201"-16,24 0 61 0,64 0-10 15,34 0-24 1,-2 0-19-16,-2 0-9 0,-23 0-28 15,-35 1-16-15,-19 5-3 16,-8-2-30-16,-14-4-98 16,-11 0-125-16</inkml:trace>
  <inkml:trace contextRef="#ctx0" brushRef="#br0" timeOffset="97401.0817">12786 16837 594 0,'55'0'25'0,"-11"0"58"15,29 0-70-15,-7 0-13 16,-25 0-19-16,-11 5-113 15,-30 0-94-15</inkml:trace>
  <inkml:trace contextRef="#ctx0" brushRef="#br0" timeOffset="97731.0422">14477 16653 516 0,'-85'47'48'0,"1"13"26"16,32-1-38-16,52-2-15 15,0-4-13-15,19-16-3 16,47-18 0-16,13-15 8 16,19-4 4-16,5-12 0 0,-4-18-9 15,-20-2-8-15,-47-1 0 16,-32 8-45-16,0 0-126 16,-10 0-276-16</inkml:trace>
  <inkml:trace contextRef="#ctx0" brushRef="#br0" timeOffset="98091.1508">15606 16773 460 0,'-33'18'90'0,"0"10"-71"16,33-7 23-16,0-9-30 15,77-12 3-15,10 0 0 16,17-19 1-16,2-15 21 16,-8-7 12-16,-13-2-2 15,-39 10-7-15,-46 11-26 16,-19 11 7-16,-112 11-16 15,-33 0-5-15,6 3-1 16,38 19 1-16,55 3-1 0,40-12-18 16,25-2-42-1,8-11-57-15,82 0-55 0,28 0 18 16,26 0-63-16</inkml:trace>
  <inkml:trace contextRef="#ctx0" brushRef="#br0" timeOffset="98391.0292">16606 16644 117 0,'0'-10'78'15,"0"5"-4"-15,0-3 3 16,0 3 11-16,0 5-22 16,0 0-9-16,0 0-7 15,0 0-8-15,-10 7-5 0,1 19 27 16,9 0-4-16,0 10-18 15,0-2-22-15,0 7-6 16,0 0 5-16,0-1-3 16,-46 4-11-16,-30-7-3 15,-17-12-2-15,-5-13 0 16,0-12 0-16,40-15-11 16,37-23-22-16,21-7-38 15,65 2-32-15,60 3-17 16,12-1-34-16,7-5-155 15</inkml:trace>
  <inkml:trace contextRef="#ctx0" brushRef="#br0" timeOffset="98819.2969">18297 16221 29 0,'0'0'251'0,"0"0"-214"15,-30 0 6-15,-16 0 6 16,-25 18 11-16,-8 5-4 16,-14 8-19-16,-13 15 16 0,-3 6 6 15,10 9-7-15,31 11-14 16,22-2-6-16,40-4-21 15,6-15-2-15,80-19-7 16,37-20 0-16,27-12 0 16,20-19 1-16,8-35-1 15,-22-12-1-15,-25-11 0 16,-40 3 4-16,-53 9 14 16,-32 11 4-16,-52 14-18 15,-111 18-3-15,-23 22 2 16,-2 0 17-16,36 31 2 15,86 11-16-15,66 2-7 16,27-7 0-16,129-3 0 0,62-9-24 16,36-22-127-1,-28-3-430-15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8:39:27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8994 4964 79 0,'0'2'44'0,"0"3"-15"15,0 5 35-15,0 3 3 16,0 2-26-16,0 7 2 16,-28 10 6-16,-10 3-12 15,0 12 2-15,-8 10-8 16,-6 13-10-16,-8 19-7 0,-14 16-2 15,-10 16 2-15,-14 21-7 16,-20 16-4-16,-7 14 0 16,-17 9-2-16,-2 11-1 15,-1 1 1-15,6-2-1 16,-11 2 0-16,11-8 0 16,3-17 1-16,24-6-1 15,19-23-2-15,17-19 0 16,16-20-6-16,14-19-8 15,-1-20-12-15,23-26-21 16,2-16-42-16,11-19-110 16</inkml:trace>
  <inkml:trace contextRef="#ctx0" brushRef="#br0" timeOffset="1385.4737">9152 5027 36 0,'0'0'49'0,"0"0"-25"16,0 0-3-16,0-4 20 15,0 4 2-15,0-6-4 16,0 4-23-16,0-7 2 16,0 5-4-16,0 2 0 15,0-1 1-15,-8 3 0 16,2 0 7-16,6 0 3 15,0 0-4-15,0 0-5 16,0 0 0-16,0 0 3 16,0 0-5-16,0 0-5 0,0 0 0 15,0 0-3-15,-8 0-4 16,8 0-1 0,0-3 1-16,0 3 3 0,-5 0 8 15,5 0 4-15,0 0 0 16,-6 0 1-16,6 0-1 15,0 0-1-15,0 0-4 16,0 0-3-16,0 0-3 16,0 0-3-16,0 0 0 15,0 0-1-15,0 16 15 16,0 5 2-16,0 4-5 16,19 5-3-16,0 2-6 15,0 1 0-15,1 3 2 0,7-1 1 16,0 3 2-16,6 2-2 15,-9 1 0-15,9 6 7 16,-6-4-2-16,6 4-3 16,-6-1-3-16,11 0-1 15,1-2-3-15,-7 1 2 16,1-1 0-16,8 0-1 16,-8-4 3-16,-1 3-1 15,1 2 0-15,-8 2 2 16,-4 3-1-16,4 0-1 15,-6 0 1-15,3 2-4 16,2-9-2-16,9 3 0 16,0-4 1-16,8-4 1 15,-8-4 0-15,5 1-2 0,-6-2 2 16,1 4-1-16,-6 6 0 16,6 0 1-16,5 6 2 15,-5 4-1-15,8 4-2 16,-3 2 1-16,-5 6 1 15,8-6-1-15,-3-3-1 16,-5-5 0-16,-1-1 1 16,6 5-2-16,-2 5 1 15,2-3 1-15,0 5-3 16,9-1 0-16,4 2 0 16,-4 3 0-16,7 4 0 15,9 0 0-15,-8-2 0 16,-4-7 0-16,-4-6 0 0,-9-7-1 15,-11-13-4-15,-8-6-14 16,-5-9-53-16,-3-5-67 16,-11-10-120-16</inkml:trace>
  <inkml:trace contextRef="#ctx0" brushRef="#br0" timeOffset="2879.8291">7001 7871 20 0,'0'0'29'16,"0"0"-29"-16,0 0 1 15,0 0-1-15,13 0 0 16,1-5 1-16,-1 1 52 16,-2-1-10-16,-2 2-15 15,-4 0-5-15,3 3-3 16,-8-3 16-16,0 3 0 0,0 0-3 15,0 0 1-15,0 0 1 16,0 0-2-16,0 0-9 16,0 0-17-16,-8 11-6 15,-6 1 4-15,-5 0-2 16,8 6-1-16,-2 3 0 16,-9 2-1-16,-3 6 2 15,-2 6-2-15,-6 1 2 16,1 9 1-16,-6 1 4 15,-1 3-1-15,-2-2-1 16,3-2 0-16,-3-2-1 16,14-5-4-16,3-8 0 0,10-8-1 15,9-4 0-15,5-7 1 16,0-4-1-16,0-5 0 16,0 1 0-16,0-2 1 15,0 2 2-15,0-2 3 16,0 4 4-16,38-3 6 15,8-2 4-15,6 0-3 16,13 0 2-16,14 0-6 16,6 0-1-16,8-8 9 15,5-1-4-15,-14 2-4 16,4-2-3-16,-12 5-2 16,3-2 1-16,0-2-1 15,0 4-1-15,0 1-4 0,0-2 0 16,11 3 0-1,-5-4 3-15,16-1 1 0,-3-2-1 16,-8-2-1-16,2 0 1 16,1-2 1-16,-3 3-3 15,-3-2-3-15,-2-1 1 16,5 3 0-16,-16 1-1 16,5 3 0-16,-9 2 0 15,4-1 0-15,2-1 1 16,-2 2-1-16,2-3 1 15,3 4 2-15,1-8-1 16,4 3-1-16,3 0-1 0,3 1 0 16,-5 0 0-16,-6-2-1 15,5 2 2-15,-10 0 0 16,0-3 0-16,-9 4-1 16,6-1 1-16,0 2-1 15,8-1 0-15,5-1 0 16,9 3 0-16,-8-1 0 15,13-1 1-15,-25 0-1 16,7-1 1-16,-15 2 2 16,0-2-2-16,-5-3 5 15,-2 1 5-15,2-4-6 16,-22 6-5-16,-11-1 0 16,-8 6-1-16,-5 0 0 15,-1-1-1-15,-2 3 1 16,-2 0-3-16,-4-2-6 0,3 0-7 15,-2-7-19-15,7-3-33 16,-13-2-82-16,14-4-124 16</inkml:trace>
  <inkml:trace contextRef="#ctx0" brushRef="#br0" timeOffset="3403.8519">10992 7765 88 0,'0'0'52'0,"0"1"-14"15,0-1 9-15,0 0 12 16,0 0-11-16,0 0-10 16,9 6-6-16,1 5-5 15,-1 1 25-15,10 9-16 16,-6 4-16-16,1 0-3 15,5 3-7-15,0 0-6 16,0 2-2-16,9-7-1 16,-9 5-1-16,0-9-6 15,13-3-60-15,-4-10-252 0</inkml:trace>
  <inkml:trace contextRef="#ctx0" brushRef="#br0" timeOffset="14229.5449">7374 7988 304 0,'0'0'57'0,"0"0"-21"16,0 0-16-16,0 0-12 15,0-2-4-15,0-6 6 16,3 0 6-16,2-1 9 16,1 5 0-16,-1 4-5 15,3-5-6-15,-8 5-4 16,6-7-6-16,-6 6-3 15,13-7-1-15,-7 6-3 0,-6-3 1 16,3 4-1-16,-3-3 3 16,0-1 2-16,0 3 0 15,0-9 2-15,0-1 6 16,0 1 15-16,5-1-2 16,1 5 4-16,-6 0-1 15,0 4-1-15,0 3-5 16,0 0-3-16,0 0-1 15,0 0 2-15,0 0 4 16,0 0 0-16,0 0-8 16,0 20-1-16,0 18 2 0,-33 16-4 15,0 2-7 1,0 4-4-16,-5-6 0 0,14-16-2 16,2-12-11-16,22-15-13 15,0-11-34-15,0 0-21 16,8-4-29-16,30-13-14 15,0 10-77-15</inkml:trace>
  <inkml:trace contextRef="#ctx0" brushRef="#br0" timeOffset="14671.5377">7639 7934 112 0,'0'0'191'15,"-9"0"-156"-15,-10 10 27 16,6 5-19-16,-6-4-5 15,5 0-7-15,6-8 2 16,8-1-1-16,0-2-15 16,0 0-7-16,0 0 6 15,8 0 14-15,30 0 19 0,-2 0-15 16,-6 7 5 0,-3 9-11-16,0 3-8 0,-13 9-5 15,-9 4-4-15,-5 2-9 16,0-7-1-16,0-4-1 15,0-7-4-15,-5-9-6 16,-3-7-5-16,-6 0-10 16,3 0-28-16,11-10-14 15,0-10-20-15,0-2-16 16,0 1-34-16,0 2-58 16</inkml:trace>
  <inkml:trace contextRef="#ctx0" brushRef="#br0" timeOffset="14816.4999">7639 7934 184 0</inkml:trace>
  <inkml:trace contextRef="#ctx0" brushRef="#br0" timeOffset="14927.981">7639 7934 184 0,'-47'-93'119'0,"47"93"-59"0,0-3-7 15,11-4 8-15,55-4 27 16,13-8-12-16,13 3-33 16,1-3-5-16,-14 3-18 15,-13-2-19-15,-15-4-1 16,-18 5-23-16,-8-5-65 0,-25 1-259 16</inkml:trace>
  <inkml:trace contextRef="#ctx0" brushRef="#br0" timeOffset="15729.8096">10259 7541 146 0,'0'-7'111'0,"0"0"-38"15,11 1 10-15,-11 6-15 16,3-1-5-16,-3 1-1 16,0 0-10-16,0 0-13 15,0 26-7-15,0 17 2 16,-22 7-24-16,-22 4-7 0,-8 3-3 16,6-6-2-16,-3-7-9 15,11-18-16-15,24-14-29 16,14-12-63-16,0 0-31 15,33-21-83-15</inkml:trace>
  <inkml:trace contextRef="#ctx0" brushRef="#br0" timeOffset="16097.6076">10507 7624 175 0,'0'0'56'16,"-14"17"24"-16,-10 4-19 16,-3 2-17-16,-1 0-13 15,9-1 17-15,0-8 0 16,14-6-24-16,5-8-16 15,0 0-4-15,0 0 16 16,32 0 14-16,1 3-11 16,5 4 5-16,0 7 10 15,-10 3-9-15,-9 6 2 0,-19 9-14 16,0 8-10 0,-33 1-7-16,-24-6-3 0,2-13-17 15,9-17-27-15,8-5-38 16,13-7-62-16,25-20-49 15</inkml:trace>
  <inkml:trace contextRef="#ctx0" brushRef="#br0" timeOffset="16367.723">10461 7654 137 0,'0'4'197'0,"0"2"-114"16,32 2 14-16,9-2-38 15,17-5-18-15,-4-1-19 16,3 0-12-16,-2 0-10 15,-3-3-7-15,-14-9-25 16,8 2-120-16</inkml:trace>
  <inkml:trace contextRef="#ctx0" brushRef="#br0" timeOffset="17567.8191">8778 5700 238 0,'0'0'64'0,"0"0"-13"15,0 0 19-15,0 0-28 16,0 0-10-16,0 3 4 15,-13 23 15-15,-9 4-6 16,-8 5-21-16,-3 8-13 16,6 0-8-16,2-2-2 15,-2-7-1-15,8-4-3 0,11-9-19 16,8-7-49 0,0-14-53-16,0 0 4 0,38 0-48 15</inkml:trace>
  <inkml:trace contextRef="#ctx0" brushRef="#br0" timeOffset="18137.5994">9032 5744 191 0,'-6'0'69'0,"-7"0"-27"15,7 0 24-15,-7 0 1 16,-1 6-24-16,0 3-22 0,4-2-11 16,1-1 5-16,-2 4-1 15,-2 2-6-15,5 5 3 16,-11 1-1-16,13 1 1 15,-2 4 12-15,3-4-6 16,5 2-8-16,0-2 1 16,0 2 5-16,5-3 6 15,17 5-1-15,-3 1-9 16,-14 2 3-16,-5-1-5 16,0-3-1-16,0-4-5 15,0-6-2-15,0-7-1 16,0-5-3-16,-5 0-6 15,-3 0-14-15,-11 0-17 0,19-10-38 16,0-6-31 0,0 5-5-16,0-4-116 0</inkml:trace>
  <inkml:trace contextRef="#ctx0" brushRef="#br0" timeOffset="18549.6008">8868 5791 138 0,'0'0'56'16,"0"0"-9"-16,0 0 23 15,14 0-12-15,27 0 0 16,2 0-2-16,12 0-15 0,2 0-20 16,-10-7-15-16,-1-5-6 15,0 1-1-15,-7 4-14 16,-12 0-46-16,16 4-86 16</inkml:trace>
  <inkml:trace contextRef="#ctx0" brushRef="#br0" timeOffset="19106.2516">9359 5898 150 0,'-5'0'61'16,"-1"6"-22"-16,6-2-14 16,-8 7-2-16,-3-2 3 15,-3 0-4-15,-5 5 0 16,-8 2 6-16,0 5 5 16,8 3-14-16,-8 6 7 15,7 2 0-15,1 4-2 16,14 3 5-16,5-6-12 15,0-6-12-15,0-10-4 16,24-10 0-16,36-7 6 16,6 0 6-16,13-32 4 15,-3-9-2-15,-2 2-3 0,-14-7 1 16,-22 9-3 0,-32 5-4-16,-6 11-3 0,-39 8-3 15,-40 10-3-15,-11 3-25 16,11 0-50-16,14 0-59 15,38 0-154-15</inkml:trace>
  <inkml:trace contextRef="#ctx0" brushRef="#br0" timeOffset="19855.6512">8915 6126 109 0,'0'0'34'0,"0"0"-4"15,0 0-2-15,0 0-25 16,0 0 5-16,0 0 1 15,0 0-2-15,0-2 16 16,0 2 4-16,0 0-11 16,0 0-6-16,0 0-1 15,0 0 8-15,0 0 0 0,0 2 4 16,-11 6 12 0,-3 1 16-16,-8 1-4 0,-2 4-6 15,-9 0-6-15,-8-1-15 16,-5-10-18-16,8-3-16 15,5-1-124-15</inkml:trace>
  <inkml:trace contextRef="#ctx0" brushRef="#br0" timeOffset="26903.6374">6826 6247 12 0,'0'-2'170'0,"-3"2"-130"16,3 0 16-16,-5 0-18 15,5 0-17-15,-6 0 5 0,-2 0 8 16,8 0 7-1,0 0-2-15,0 0-5 0,-5 0-5 16,5 0-8-16,0 0-7 16,0 0 0-16,0 0-5 15,13 0 24-15,45 0-4 16,15 0-11-16,17 0 10 16,8-2 2-16,1-10 6 15,-26 2 1-15,-15 10-12 16,-31 0-9-16,-14 22-4 15,-13 32 10-15,-27 29-5 16,-63 14-11-16,-30 4-6 0,17-17-1 16,43-34-24-1,60-48-88-15,27-31-129 16</inkml:trace>
  <inkml:trace contextRef="#ctx0" brushRef="#br0" timeOffset="27879.5176">10422 5855 114 0,'0'0'106'16,"-8"0"-83"-16,8 0 15 0,-5 0-4 16,-1 0-12-1,-2 0-2-15,8 0 19 0,0 0-6 16,0 0-9-16,0 0 8 16,0 0-4-16,0 0-15 15,0 0-2-15,0 0-3 16,0 0-1-16,0 0-2 15,14 0 32-15,19 0-10 16,7 0-1-16,18 0-1 16,7-2-2-16,1-6-5 15,-6 0-2-15,-3 4 2 16,-16 1 3-16,-3 2 1 16,-11 1-2-16,6 0-10 15,-19 0 1-15,-1 29 5 16,-13 26-2-16,-13 21-5 0,-72 19-8 15,-21 3-1-15,8-3-21 16,38-16-70-16,27-24-155 16</inkml:trace>
  <inkml:trace contextRef="#ctx0" brushRef="#br0" timeOffset="55861.3202">16446 5308 499 0,'43'-18'53'15,"-35"16"6"-15,3 2-3 16,-11 0-24-16,0 23-8 16,0 19 3-16,-19 16 0 15,-46 16-9-15,-33 18-5 16,-6 16-2-16,-21 9-5 0,-6 18-4 16,0 2 0-16,14-14-1 15,24-19-1-15,27-41 0 16,39-32 0-16,27-31-2 15,0-31 1-15,36-43-1 16,54-28-6-16,21-14 5 16,15-5 2-16,10 0 1 15,3 3 0-15,-8 2 0 16,-8-4 0-16,-6 3 1 16,-11 11-1-16,-13 16 1 15,-17 28-1-15,-16 17 1 16,-13 23 0-16,-28 10 3 15,0 12 0-15,8 0-3 0,-2 12 8 16,2 30 1-16,6 26-3 16,-14 24 2-16,-6 22 3 15,-13 18-2-15,0 7-4 16,-10 1 0-16,-23-7-4 16,-8-7-2-16,8-12 0 15,6-15-8-15,-11-7-26 16,0-13-25-16,-11-14-47 15,-28-10-60-15,-10-23-127 16</inkml:trace>
  <inkml:trace contextRef="#ctx0" brushRef="#br0" timeOffset="56077.575">16012 6000 503 0,'0'-37'58'16,"46"25"5"-16,44 1 2 15,36-1-18-15,18 3-9 16,1-2-18-16,-14-10-13 16,-9 3-7-16,-15-8-16 15,-17 6-66-15,-17-9-185 16</inkml:trace>
  <inkml:trace contextRef="#ctx0" brushRef="#br0" timeOffset="56805.2072">18150 5794 233 0,'0'-7'111'15,"0"4"-44"-15,38-4-4 16,19-1 15-16,3 3-26 15,-8-3-11-15,0 2-2 16,-11 4-24-16,2 1-8 16,-15-2-4-16,4 1-3 15,-10-1-9-15,-3-2-20 16,8 3-50-16,-16 2-70 16,-11 0-90-16</inkml:trace>
  <inkml:trace contextRef="#ctx0" brushRef="#br0" timeOffset="57015.2476">18305 5980 56 0,'0'1'247'16,"0"6"-193"-16,0-7 39 15,47 0-27-15,23 0-10 16,18-11-27-16,-4-11-11 15,1 2-12-15,-25-2-6 16,-14 3-5-16,-16 8-24 16,-22-3-89-16,-8 0-164 15</inkml:trace>
  <inkml:trace contextRef="#ctx0" brushRef="#br0" timeOffset="57345.1187">20102 5066 404 0,'0'27'49'16,"-14"12"71"-16,-5 4-61 0,11 14-20 15,-11 6-17-15,-8-1-13 16,-11 3-8-16,-1-11 0 16,4-2-2-16,2-3 0 15,-5-1-14-15,11-7-50 16,-20 7-82-16,-4-12-177 15</inkml:trace>
  <inkml:trace contextRef="#ctx0" brushRef="#br0" timeOffset="57562.5975">19303 5908 309 0,'76'-25'245'0,"12"11"-228"16,26-4 59-16,12 0-54 16,-20-1 2-16,-16-1-20 15,-25-2-4-15,-18 11-2 16,-15 0-14-16,-18 8-36 16,-6 3-54-16,-8 0-120 15</inkml:trace>
  <inkml:trace contextRef="#ctx0" brushRef="#br0" timeOffset="57961.1387">19431 6103 225 0,'-13'11'79'0,"7"-4"-5"0,6-2-7 15,0-5-23 1,0 0 7-16,38 0 3 0,28 0-6 16,16 0 0-1,16-9-2-15,0-1-6 0,-8 5-3 16,-36 5-12-16,-10 0-11 15,-39 8-8-15,-5 31-2 16,-62 15 5-16,-36 15-9 16,-14 7 1-16,11-5-1 15,38-8 1-15,36-18-1 16,27-19-4-16,19-12-15 16,68-14-21-16,31-4-32 15,26-28-43-15,-13-7-60 16,13-1-166-16</inkml:trace>
  <inkml:trace contextRef="#ctx0" brushRef="#br0" timeOffset="58591.4076">21561 5747 227 0,'0'-3'122'0,"0"1"-53"16,0 2-28-16,0 0-23 16,0 0-5-16,0 0 13 15,0 0 17-15,0 0-4 16,0 0-4-16,-6 0-2 15,-35 0-6-15,-21 0-12 16,-26 17-10-16,-15 15 6 0,-23 14 8 16,9 10-6-16,5 3 1 15,28-2-2-15,29-7 0 16,25-14-6-16,30-14-6 16,0-15-2-16,44-7 2 15,43-5 2-15,11-33 1 16,20-8-3-16,-7-4 1 15,1 5-1-15,-33 13 0 16,-27 14 0-16,-46 11 0 16,-6 7 0-16,0 15 1 15,-47 27-1-15,9 7 0 16,11-1 0-16,21-11-2 0,6-13-9 16,52-15-29-1,33-9-17-15,26-5-24 0,-7-23-64 16,-3-8-122-16</inkml:trace>
  <inkml:trace contextRef="#ctx0" brushRef="#br0" timeOffset="59077.0527">22311 5208 82 0,'0'0'73'0,"0"0"-29"16,0 0 21-16,0 0 2 15,0 0-7-15,0 9-25 16,0 10-5-16,0 5 18 15,-3 11 5-15,-3 10-6 16,-2 11-4-16,-11 11 3 16,-14 3-9-16,3 5-17 15,-2-9-14-15,-1-1-6 16,6-3-2-16,8-10-20 16,5-11-46-16,-5-13-55 15,11-28-92-15,8 0-45 16</inkml:trace>
  <inkml:trace contextRef="#ctx0" brushRef="#br0" timeOffset="59243.557">22341 5653 306 0,'92'-26'131'15,"-13"9"-22"-15,6 6-17 16,-12 11-13-16,-21 0 0 16,-14 21-8-16,-38 25-10 15,0 22-11-15,-84 12-22 16,-52 4-23-16,-28-10-5 15,19-30-25-15,12-33-86 16,67-29-176-16</inkml:trace>
  <inkml:trace contextRef="#ctx0" brushRef="#br0" timeOffset="60211.5227">23960 5513 370 0,'47'-18'93'16,"-23"14"0"-16,-24 4-18 15,0 0-25-15,-33 0-5 16,-51 29-12-16,-28 14-5 0,-11 8 5 16,12 4 3-16,26-10-19 15,44-12-14-15,36-14-3 16,5-13 0-16,38 1 5 15,35-2 5-15,-2-2 9 16,-11 4-3-16,-27 6-2 16,-33 10-4-16,0 12-5 15,-46 11 1-15,-52 1-4 16,5-10-2-16,22-12-20 16,25-18-35-16,32-7-31 15,14-15-34-15,0-12-62 16,52 1-54-16</inkml:trace>
  <inkml:trace contextRef="#ctx0" brushRef="#br0" timeOffset="60487.05">24418 5700 481 0,'0'0'97'0,"0"1"-42"16,0 17 13 0,0 7-40-16,-11 3-25 0,-5 6-3 15,-9-3-1-15,-2 3-9 16,8-5-7-16,5-7-45 15,-16 7-72-15,3-11-143 16</inkml:trace>
  <inkml:trace contextRef="#ctx0" brushRef="#br0" timeOffset="60756.8642">24516 5366 437 0,'0'-7'116'15,"0"7"-104"-15,0-2-12 16,0-2-12-16,19 4-63 16,-10 0-99-16</inkml:trace>
  <inkml:trace contextRef="#ctx0" brushRef="#br0" timeOffset="61185.0057">24702 5855 410 0,'0'0'71'16,"0"0"-4"-16,0 0-37 0,24 0-12 15,9-18-1-15,13-1 4 16,14 0 15-16,6-1 1 16,10 2-10-16,3 7 2 15,-5 5-4-15,-14 6 7 16,-8 0-6-16,-20 3-17 15,-32 32 0-15,0 12 8 16,0 11-7-16,-35 0-5 16,-3-8-4-16,19-10-1 15,11-18-8-15,8-11-23 16,0-11-57-16,0-7-20 0,16-27-50 16,22-12-45-16</inkml:trace>
  <inkml:trace contextRef="#ctx0" brushRef="#br0" timeOffset="61621.2326">26226 5357 407 0,'16'-10'62'0,"-10"4"-8"15,-6 6-2-15,0 0-14 16,0 0-7-16,-22 11-6 0,-35 20-5 16,-17 20 1-16,-16 7 10 15,3 19 6-15,-3 2 0 16,19-1-8-16,38-5-10 16,33-19-11-16,33-21-8 15,98-32 3-15,38-1 8 16,27-44-5-16,22-22-4 15,3-17 1-15,-16-1 1 16,-28-2-2-16,-35 2 3 16,-50 8-4-16,-45 7 1 15,-47 6-2-15,-6 13-1 16,-95 19-1-16,-35 28-3 0,-8 6 2 16,-12 60 3-1,23 13 0-15,34 6-2 0,48-8-4 16,51-9-11-16,32-19-51 15,80-13-31-15,11-13-43 16,-3-20-246-16</inkml:trace>
  <inkml:trace contextRef="#ctx0" brushRef="#br0" timeOffset="64681.3458">15480 7915 375 0,'0'0'134'16,"0"0"-110"-16,0 9-1 15,0 17 20-15,-13 8 1 16,-20 13-12-16,-11 12 10 15,-7 16-2-15,-12 19-4 16,-22 12-4-16,-10 12-12 0,2 0-7 16,6-1-8-16,11-13-4 15,16-17-1-15,27-29 0 16,19-31 0-16,14-27-4 16,0-24-3-16,66-52 0 15,21-24 0-15,22-23 2 16,3-10 2-16,-6-10 3 15,-2-4-1-15,-6-5-1 16,-5 6 2-16,-9 20-1 16,-18 27-1-16,-12 36 2 15,-24 27 0-15,-22 18 1 16,3 17 0-16,-11 1 1 0,0 36 2 16,0 28 5-1,0 22 3-15,-16 18-5 0,13 13 1 16,-8 14-1-16,-8-2 2 15,3 1-1-15,-14-6-2 16,8-14-6-16,3-7 0 16,0-16-1-16,-8-12-6 15,-1-16-18-15,-2-18-38 16,8-19-47-16,-16-22-74 16,-14 0-56-16</inkml:trace>
  <inkml:trace contextRef="#ctx0" brushRef="#br0" timeOffset="64913.1467">14943 8713 429 0,'41'-14'26'0,"5"4"22"15,44-13 24-15,22 0-43 16,-5 6-13-16,-26-1-9 16,-26 9-7-16,-17 3-5 15,-11 6-27-15,-27 0-98 16,0 0-213-16</inkml:trace>
  <inkml:trace contextRef="#ctx0" brushRef="#br0" timeOffset="65234.8557">16208 8348 201 0,'0'10'349'15,"0"5"-326"-15,28-3 50 16,29-9-36-16,22-3-6 16,14 0-18-16,-9-15-7 15,-24-4-6-15,-16-1 0 16,-17 3-14-16,-13-1-44 15,-14 13-82-15,0 5-164 16</inkml:trace>
  <inkml:trace contextRef="#ctx0" brushRef="#br0" timeOffset="65393.3906">16497 8528 625 0,'33'11'29'0,"5"6"58"16,28-11-82-16,13-6-5 16,-8-11-78-16,-17-19-128 15</inkml:trace>
  <inkml:trace contextRef="#ctx0" brushRef="#br0" timeOffset="65835.0111">19314 7510 429 0,'-11'29'114'0,"3"21"-66"15,0 11 28-15,-22 9-45 16,-6 4-14-16,-2-4-13 16,-3-6-4-16,3-17-13 15,11-8-49-15,8-13-92 16,5-8-111-16</inkml:trace>
  <inkml:trace contextRef="#ctx0" brushRef="#br0" timeOffset="66075.2547">18431 8351 523 0,'0'0'87'16,"13"3"-48"-16,53-3 23 16,37 0-31-16,28 0-21 0,-5-20-10 15,-23-2 1 1,-18-2-1-16,-25 8-5 0,-22 6-22 16,-16 3-41-1,-22 7-105-15,0 10-169 0</inkml:trace>
  <inkml:trace contextRef="#ctx0" brushRef="#br0" timeOffset="66465.573">18641 8569 175 0,'-28'9'134'15,"9"-3"-101"-15,0 0 51 16,11-5-34-16,8-1 2 16,0 0 3-16,0 0-14 15,0 0 10-15,54 0 0 16,23 0-8-16,16 0-1 15,18-9-9-15,-7 6-2 16,-25 3 3-16,-14 0-14 16,-51 18-15-16,-14 23-1 15,-41 22 1-15,-68 9-2 16,-22 5-3-16,6-3 0 16,18-17-3-16,50-17-7 0,57-30-47 15,33-10-65-15,79-21-49 16,-1-25-103-16</inkml:trace>
  <inkml:trace contextRef="#ctx0" brushRef="#br0" timeOffset="67837.2343">18902 8955 45 0,'0'-4'61'16,"0"3"-55"-16,11-5 2 15,-3 0 15-15,-2 5 42 16,-6-2 24-16,0 3-26 15,0 0-16-15,0 0-13 16,0 0-15-16,0 0-4 16,0 0 0-16,0 7 2 15,0 2 2-15,-6 0-6 16,-2-4-12-16,3-2 0 0,-1 0 0 16,6-3 9-1,0 0 5-15,0 0-6 0,0 0 1 16,0 0-6-16,0 0-4 15,0 0-5-15,0 0-15 16,0 0-27-16,0-3 5 16,0 3-14-16,0 0-30 15,0 0 27-15,0 6-12 16,-27 6 40-16,-6-3 31 16,14 5 25-16,-8-5-7 15,8-1-3-15,0-1 4 16,11 0 12-16,8-7 21 0,0 0 1 15,0 0-5 1,0 0-6-16,13 0 13 0,53 0 10 16,26 0 5-16,20-14-18 15,5-1-3-15,1 4-10 16,-26 0-22-16,-32 9-13 16,-21 1-4-16,-39 1-10 15,0 0-37-15,0 0-50 16,-25-4-123-16</inkml:trace>
  <inkml:trace contextRef="#ctx0" brushRef="#br0" timeOffset="68287.1693">20874 7520 499 0,'0'0'15'16,"-52"8"42"-16,-8 35-29 16,-25 13 4-16,-5 17 2 15,-2 21 9-15,-7 24 8 16,-1 21-11-16,1 10-12 15,23-3-4-15,30-17-5 16,40-26-14-16,6-24-5 16,52-28-7-16,27-16-16 15,17-19-41-15,-15-2-59 16,-4-14-73-16</inkml:trace>
  <inkml:trace contextRef="#ctx0" brushRef="#br0" timeOffset="72808.7184">21163 7950 111 0,'0'0'46'0,"0"0"-14"15,-6 0-5-15,6 0 5 16,-3 0 3-16,-2-6 8 16,-9-2 1-16,1 2-22 15,2 0 2-15,-3 4-2 16,1-1-6-16,-1 1 5 16,9 2 16-16,-9 0-3 15,0 0-14-15,9 0 1 16,-9 0 1-16,9 0-1 15,5 2 0-15,-8 8-1 0,8 5-5 16,0 0 2-16,8 0 1 16,68-11 15-16,30-4-5 15,31 0-1-15,13-8-10 16,-6-10 3-16,-37-5-3 16,-23 11-3-16,-32 1-7 15,-25 11-4-15,-27 0-3 16,0 22 0-16,-27 28 4 15,-58 28 1-15,-32 13-4 16,-8 3-1-16,2-1 1 16,30-15 0-16,28-11-2 15,18-18 0-15,20-22-17 16,22-13-32-16,5-14-32 0,0 0-64 16,13-25-131-16</inkml:trace>
  <inkml:trace contextRef="#ctx0" brushRef="#br0" timeOffset="73147.3246">21942 7607 445 0,'0'12'57'16,"52"23"11"-16,14 9 14 15,-14 17-40-15,-33 21 8 16,-19 22-6-16,-44 17-15 15,-73 13-8-15,-17-7-10 16,-8-14-11-16,9-24-5 16,35-27-51-16,27-33-94 15,57-29-139-15</inkml:trace>
  <inkml:trace contextRef="#ctx0" brushRef="#br0" timeOffset="73605.1125">22812 7639 420 0,'-32'0'73'16,"-26"0"-5"-16,-7 37-4 15,-22 19-16-15,-9 28 7 16,-2 28-17-16,16 13-29 0,19 10-1 16,23-6 10-16,29-16-13 15,11-18-5-15,11-19-19 16,49-23-44-16,-14-11-59 15,0-25-113-15</inkml:trace>
  <inkml:trace contextRef="#ctx0" brushRef="#br0" timeOffset="74069.2061">22690 8038 389 0,'0'7'40'0,"24"-1"1"0,31-6-3 16,10 0-17-16,25 0-4 15,3 0 3-15,-1 0 22 16,-21 0-1-16,-11 0-10 15,-30 29-3-15,-27 16-16 16,-3 15-6-16,-19 7-2 16,-55 6 0-16,-10 2-3 15,-14-5 0-15,13-8-1 16,6-15-6-16,25-19-33 16,34-20-61-16,15-8-35 15,5-25-189-15</inkml:trace>
  <inkml:trace contextRef="#ctx0" brushRef="#br0" timeOffset="74324.9246">23548 7790 459 0,'20'0'210'0,"18"33"-182"16,27 18 47-16,22 15-46 16,-10 16-5-16,-45 10 9 15,-32 13 5-15,-32 11-13 16,-91 4-11-16,-35-3-11 0,-30-13-3 16,-11-31-19-1,35-46-106-15,74-27-193 0</inkml:trace>
  <inkml:trace contextRef="#ctx0" brushRef="#br0" timeOffset="75914.9103">24912 8040 330 0,'19'-7'78'16,"0"2"-23"-16,-11-6 2 15,11 0-7-15,-8-4-13 16,-3 2-2-16,-8 3 7 15,0 6 2-15,-8 4-7 16,-49 6-18-16,2 30-8 16,-7 9-2-16,15 0-2 15,28-3-7-15,19-13-2 16,0-7-3-16,30-2 5 0,6 1 0 16,-4 1 16-16,-15 3 11 15,-17 11-2-15,0 2-2 16,-38 3-15-16,-42-10-5 15,4-8-3-15,-8-17-10 16,37-6-28-16,25-8-33 16,22-26-18-16,0 0-21 15,0 4-25-15,36 7-12 16,-3 4-58-16</inkml:trace>
  <inkml:trace contextRef="#ctx0" brushRef="#br0" timeOffset="76288.8944">25580 8009 431 0,'0'12'52'0,"0"11"23"16,0-1-33-16,5 8-1 15,-5 6-11-15,0 6-19 16,0 3-6-16,0 2-5 16,-19-4-1-16,0-10-12 15,-3-5-33-15,-2-5-50 16,2-16-109-16</inkml:trace>
  <inkml:trace contextRef="#ctx0" brushRef="#br0" timeOffset="76484.8292">25795 7604 579 0,'6'0'20'16,"-6"0"-20"-16,0 7-73 15,0 9-53-15,0 3-136 16</inkml:trace>
  <inkml:trace contextRef="#ctx0" brushRef="#br0" timeOffset="76913.3886">26051 8033 229 0,'0'0'125'0,"0"0"-87"0,0 2 11 15,0 1-9 1,0-1 8-16,0 3 3 0,0 8-4 16,0 4 1-16,-13 10-1 15,-14 1-8-15,13-1-19 16,3-4-2-16,11-13-14 16,0-5-4-16,19-5 0 15,47 0 4-15,13 0 3 16,5-10 2-16,-13 5 6 15,-16 5 11-15,-23 0-14 16,-13 24-6-16,-19 4-2 16,0-5-4-16,0-6-20 15,0-17-56-15,0 0-47 16,0-36-135-16</inkml:trace>
  <inkml:trace contextRef="#ctx0" brushRef="#br0" timeOffset="77166.9304">27126 7591 507 0,'0'5'127'15,"0"38"-108"-15,0 13 49 16,-6 11-29-16,-21 9-17 15,-25 10-10-15,-2-1-1 0,-9-9-6 16,17-12-5-16,5-13-1 16,16-11-15-16,17-8-32 15,8-5-51-15,0-6-60 16,0-14-37-16</inkml:trace>
  <inkml:trace contextRef="#ctx0" brushRef="#br0" timeOffset="77488.8547">27696 7814 594 0,'-47'10'8'0,"-13"36"33"15,3 1-5-15,19-3-26 16,22-7-10-16,16-10 1 15,0-7 2-15,21-5 11 16,23-2 14-16,-22 4 11 16,-11 5-5-16,-11 11-23 15,0 5 5-15,-44 2-10 16,-16-4-3-16,-5-14-3 16,7-15-10-16,17-7-31 15,28-14-44-15,13-28-36 16,0-7-3-16,22-2-20 0,21 4 23 15,-2 2 62-15,6 8 1 16</inkml:trace>
  <inkml:trace contextRef="#ctx0" brushRef="#br0" timeOffset="77797.0807">27696 7814 62 0,'-39'56'219'16,"72"-69"-75"-16,-3 2-38 16,19 1-39-16,14-6-21 15,16-3-5-15,19 1-13 16,19-6-11-16,-5 6 8 15,-11 6-11-15,-25 8-7 16,-29 4-4-16,-20 4-3 16,-27 33 0-16,0 21 2 15,-27 15 7-15,-25 5-4 16,19-8 3-16,33-12-3 0,0-16-2 16,33-27-2-16,52-15-1 15,7 0 3-15,6-21 1 16,1-16-1-16,-29-12-2 15,-23 2 1-15,-34 5-2 16,-13 6 0-16,-65 5 0 16,-33 5 0-16,-8 0-5 15,29 4 0-15,31-7-46 16,46-6-53-16,0-2-98 16</inkml:trace>
  <inkml:trace contextRef="#ctx0" brushRef="#br0" timeOffset="78195.0465">29269 7614 456 0,'-8'13'68'15,"8"-1"-4"-15,0-5-16 16,27-7-10-16,33 0-1 16,-3 0-19-16,-5-19-10 15,-19 7 2-15,-14 1 0 16,-19-1 12-16,0 1-16 16,-30 1-6-16,-3-4-66 15,-8 6-110-15</inkml:trace>
  <inkml:trace contextRef="#ctx0" brushRef="#br0" timeOffset="80224.8716">19870 10061 402 0,'22'0'45'0,"-22"0"6"15,0 0-1-15,0 20-13 16,0 9-5-16,-14 5-12 15,-24 5-4-15,3 4-3 16,-12 1-8-16,15-2-4 16,2-1-1-16,22-9 1 15,8-7-2-15,0-11 1 16,60-10 0-16,19-4 6 16,16 0-2-16,-2-9-4 15,-14-6-7-15,-14 0-18 16,-18 0-48-16,-28 1-41 0,-14-1-93 15</inkml:trace>
  <inkml:trace contextRef="#ctx0" brushRef="#br0" timeOffset="80473.3612">20277 10107 353 0,'0'0'32'0,"0"0"32"16,0 0-35-16,0 8 31 16,0 28 1-16,0 11-21 15,-20 10 7-15,-23 7-21 0,-12 9-11 16,-10-4-6 0,5 1-7-16,-6-6-2 0,9-4-2 15,16-10-12-15,11-10-37 16,14-12-64-16,5-21-99 15</inkml:trace>
  <inkml:trace contextRef="#ctx0" brushRef="#br0" timeOffset="81073.0094">21392 10020 184 0,'0'-5'228'15,"0"5"-176"-15,0 0 23 16,-33 0-43-16,-19 0-16 16,-13 16-11-16,-20 14 9 15,-13 11 7-15,-8 10-4 16,-6 4 13-16,27-1 3 0,25 2-23 16,33-11-7-16,27-15-2 15,0-9 1-15,36-16-2 16,54-5 3-16,21-15-2 15,15-19-1-15,10-11 0 16,-5-3 0-16,0-2-1 16,-19-4 1-16,-6 0 0 15,-21-1 0-15,-25 8 0 16,-22 8 1-16,-19 7 1 16,-6 18 4-16,-7 7 3 15,-6 5 3-15,0 2 4 16,0 2-1-16,0 31-7 0,-38 13 3 15,-22 14 0-15,-6 9 0 16,-5 10-3-16,-2 1 1 16,-6 2-2-16,8 1-3 15,0-1-4-15,11 0-2 16,3-3-22-16,-3-6-35 16,8-2-39-16,-22-12-84 15,3-12-82-15</inkml:trace>
  <inkml:trace contextRef="#ctx0" brushRef="#br0" timeOffset="81364.9929">19295 11256 438 0,'46'0'72'0,"39"0"24"15,65 0-18-15,79-15-19 16,52-25-8-16,40-6-10 16,-4-5-10-16,-17 0-15 15,-50 6-1-15,-53 7-14 0,-53 7-1 16,-59 5-33-16,-47 1-47 15,-24 8-51-15,-14 7-139 16</inkml:trace>
  <inkml:trace contextRef="#ctx0" brushRef="#br0" timeOffset="82008.9286">20225 11479 88 0,'0'0'252'16,"0"0"-199"-16,-11 7 3 0,-3 4-20 15,1-2-17-15,13 0-1 16,-20 1-1-16,20-6 5 16,-13-1-3-16,13 1 9 15,0-4-2-15,0 3-5 16,0-3 0-16,13 0 10 16,45-3-10-16,26-19-4 15,23-6 2-15,15-2-2 16,-10 7 12-16,-19 8 3 15,-28 9-7-15,-24 6-7 16,-30 0-3-16,-11 28-7 16,0 18 0-16,-71 17 0 15,-41 14-8-15,-24 10 1 0,-17 5-1 16,3 6-1 0,25-5 1-16,35-21-4 0,44-22-3 15,46-34-1-15,27-16-16 16,109-5 13-16,33-24 7 15,8-3-23-15,-18 4-28 16,-42 3-17-16,-38 11-56 16,-33 2-184-16</inkml:trace>
  <inkml:trace contextRef="#ctx0" brushRef="#br0" timeOffset="82976.9543">15499 10973 255 0,'3'-13'168'15,"-3"9"-124"-15,0 4 42 16,0 0-55-16,0 7-21 16,0 33 8-16,0 19 4 15,0 16 6-15,-3 19 5 0,-21 13-2 16,-14 15-11 0,-9 7-1-16,-13 5-6 0,-13-6-4 15,-4-28-7-15,23-33-2 16,24-37 1-16,30-30 1 15,0-23 0-15,0-51-2 16,52-38-18-16,27-21 7 16,16-19 2-16,-8 1 9 15,12 4 1-15,12 12 1 16,1 22 4-16,5 9-1 16,-18 21 0-16,-20 13-2 15,-17 16-1-15,-32 19 1 16,-5 17 9-16,-11 14 2 15,-9 4-8-15,-5 26-6 0,8 31 8 16,-8 25-3-16,6 16-2 16,2 18 0-16,-3 20 3 15,-5 14 8-15,0 5-6 16,0-13-2-16,-27-7-6 16,2-26 0-16,-2-18-16 15,14-31-24-15,-6-24-21 16,5-33-34-16,-11-3-26 15,-21-23-113-15</inkml:trace>
  <inkml:trace contextRef="#ctx0" brushRef="#br0" timeOffset="83202.795">15565 11463 292 0,'52'-3'254'16,"8"3"-209"-16,32 0 49 15,15 0-73-15,-9 0-11 16,-8 0-10-16,-25 0-9 16,-18 0-18-16,-20-4-35 15,6-2-38-15,-28-8-100 16</inkml:trace>
  <inkml:trace contextRef="#ctx0" brushRef="#br0" timeOffset="83524.0809">17171 11221 189 0,'0'0'240'15,"0"0"-217"-15,33 0 51 16,40 0-1-16,20 0-14 15,5 0-24-15,-8-16-29 16,-24-2-6-16,-26-3-17 16,-15-4-59-16,-25 3-81 15,0 3-207-15</inkml:trace>
  <inkml:trace contextRef="#ctx0" brushRef="#br0" timeOffset="83696.9458">17465 11410 235 0,'66'0'413'0,"32"0"-390"16,22 0 43-16,35-3-66 16,-16-28-19-16,-32-5-112 15,-36 0-182-15</inkml:trace>
  <inkml:trace contextRef="#ctx0" brushRef="#br0" timeOffset="86507.0009">21214 10039 87 0,'0'-2'120'0,"0"2"-115"15,0 0-3-15,0 0-2 16,0 0-30-16,0 0 6 16,0 0 24-16,0 0 34 15,0 0-1-15,0 0-3 16,0 0 14-16,0-4 4 0,0 2-12 15,0-3-10 1,14 3-1-16,-8 0-3 0,7 0 0 16,6 2 2-16,9-3 0 15,18-1 10-15,25-6 1 16,8-4-10-16,0-1-10 16,-8 1-2-16,-25 0-2 15,-8 6-5-15,-10 7 0 16,-20-1-5-16,-3 2-1 15,-5 0-5-15,6 0-21 16,2 0-41-16,-8 0-68 16,14 0-110-16</inkml:trace>
  <inkml:trace contextRef="#ctx0" brushRef="#br0" timeOffset="87092.9634">22760 10871 444 0,'-10'4'44'0,"-18"9"-16"0,1-4 13 15,2 3-31-15,6-5-8 16,11-6-1-16,3-1-1 15,5 0 1-15,0 0 5 16,0-8 9-16,30-13-1 16,16 0 9-16,-10 5 3 15,2 9 13-15,-25 7-3 16,-13 0-7-16,0 14-11 16,-13 16-2-16,-39 3-16 15,-14-8-3-15,12-19-70 16,21-6-80-16,28-20-353 15</inkml:trace>
  <inkml:trace contextRef="#ctx0" brushRef="#br0" timeOffset="87586.7584">24347 10110 333 0,'-8'0'177'0,"8"0"-142"16,-11 0 39 0,11 10-29-16,0 23 7 0,-2 12-21 15,-4 7 1-15,-8 8-6 16,-5 4-6-16,0-4-16 16,-5-9-4-16,7-5-15 15,-7-9-50-15,-17 4-93 16,-16 2-171-16</inkml:trace>
  <inkml:trace contextRef="#ctx0" brushRef="#br0" timeOffset="87760.9506">23698 10928 512 0,'71'-15'168'0,"27"6"-98"16,55-1 15-16,35-10-73 15,-16-1-12-15,-27-2 0 16,-47 10-57-16,-41 5-85 16,-24 1-81-16</inkml:trace>
  <inkml:trace contextRef="#ctx0" brushRef="#br0" timeOffset="88135.1801">23628 11572 330 0,'0'0'110'16,"62"0"-32"-16,31-11 28 16,24-8-41-16,14 2-5 0,-19 0-3 15,-19 15-8 1,-33 2-15-16,-41 13-10 0,-19 33-13 16,-9 25 1-16,-67 16-7 15,-3 5-3-15,14-9-1 16,37-14-1-16,28-23-2 15,85-23-6-15,78-23-23 16,47-12-22-16,33-37-66 16,-6-7-134-16</inkml:trace>
  <inkml:trace contextRef="#ctx0" brushRef="#br0" timeOffset="93654.7178">17782 14790 440 0,'24'0'36'15,"-16"0"-26"-15,17 0 18 16,2 0 22-16,11-2-7 15,3-3-12-15,11-3-2 16,-11-6-10-16,8 3-19 16,-22-3 0-16,-5 6-50 15,-22 8-90-15,0 0-131 16</inkml:trace>
  <inkml:trace contextRef="#ctx0" brushRef="#br0" timeOffset="93962.604">17683 15288 443 0,'0'0'74'0,"58"0"0"15,26 0 15-15,17-13-33 16,-3-14-22-16,-8-1-11 16,-22 1-23-16,-29 3-4 15,-28 1-57-15,-11 4-87 16,-11-3-399-16</inkml:trace>
  <inkml:trace contextRef="#ctx0" brushRef="#br0" timeOffset="96062.1647">20257 13701 24 0,'0'0'184'0,"0"0"-181"16,0 0 28-16,0-6 17 16,0 3 12-16,0 3 3 15,0 0-13-15,0 0 0 16,0 0-14-16,0 0-19 15,0 0-5-15,0-4 6 0,0 4 6 16,0-1 3 0,0-2 1-16,0 0-5 0,0 1-9 15,0 2-4-15,0 0-3 16,0 0 1-16,0 0 4 16,0 0 1-16,0 0 2 15,0 0 2-15,0 0-5 16,0 0-5-16,0 0-4 15,0 0-1-15,0 0 1 16,0 0-1-16,0 0 0 16,0 0-2-16,0 0 0 15,0 0 0-15,0 2 0 16,-13 39 0-16,-34 19 1 0,-29 27-1 16,-11 12-5-1,-11 10 4-15,21-16-9 0,23-22 7 16,24-25-4-16,30-29-10 15,11-17-2-15,73-6 11 16,28-36 7-16,8-3 1 16,11 2 4-16,-14 10-4 15,-32 17 0-15,-25 9-5 16,-33 7-46-16,-16 0-48 16,-11 0-61-16,0 0-183 15</inkml:trace>
  <inkml:trace contextRef="#ctx0" brushRef="#br0" timeOffset="96318.9506">20803 13741 90 0,'-36'0'359'16,"20"0"-346"-16,0 12 38 15,-4 13 4-15,1 18-12 16,-5 11 3-16,-22 22-6 16,-1 3-8-16,-10 8-10 15,-11-4-14-15,-3-4-7 16,-14-1-1-16,1-6-12 16,10-12-33-16,1-12-67 0,10-19-43 15</inkml:trace>
  <inkml:trace contextRef="#ctx0" brushRef="#br0" timeOffset="96947.9685">21934 13593 149 0,'14'-3'285'16,"-9"3"-270"-16,-5 0 17 16,0 0 3-16,0 0 1 15,0 0 1-15,-24 0-15 16,-23 0 16-16,-18 0-1 16,-14 26-23-16,-14 15 14 15,-2 16-10-15,2 9-3 0,14 5 3 16,22-6-5-16,30-14-5 15,27-20-8-15,0-11-2 16,51-20-6-16,42-4 8 16,11-34 7-16,21-16-5 15,-8-8-1-15,1 1-2 16,-7-8 2-16,-12 11 0 16,-26 9 2-16,-27 6 1 15,-21 20 0-15,-25 14 6 16,0 9 5-16,0 0 1 15,-14 37-3-15,-37 16 0 16,-26 19-1-16,-10 17 1 0,-11 8-6 16,0 4 0-16,5-9 0 15,22-11-5-15,11-12-2 16,14-16-6-16,8-12-23 16,18-12-53-16,1-6-60 15,11-7-99-15</inkml:trace>
  <inkml:trace contextRef="#ctx0" brushRef="#br0" timeOffset="97194.6894">19369 15248 675 0,'0'20'26'0,"65"-10"19"15,90-10-2-15,96-45-9 16,68-27-1-16,49-17-7 16,11 1 6-16,-19 6-12 15,-57 8-6-15,-74 21-14 16,-74 10-7-16,-67 12-33 16,-42 11-43-16,-27 4-60 15,-13 13-73-15</inkml:trace>
  <inkml:trace contextRef="#ctx0" brushRef="#br0" timeOffset="97638.8517">20887 15333 645 0,'11'0'32'16,"-11"0"7"-16,0 17-29 16,0 23-4-16,-43 14-1 15,-28 14 4-15,-3 3 4 16,3-2-2-16,11-18 11 16,41-16-16-16,19-19-6 15,19-16-6-15,60 0 3 16,25 0 2-16,8-19 1 0,-1-1 0 15,-26 1-7 1,-20 5-22-16,-24-5-43 0,-16-3-30 16,-12-7-98-16</inkml:trace>
  <inkml:trace contextRef="#ctx0" brushRef="#br0" timeOffset="97811.0398">21463 15291 449 0,'0'42'201'15,"-11"29"-124"-15,-44 31-12 16,-2 16-21-16,-28 22-15 16,-2 11 5-16,-11 1-15 15,13-15-17-15,6-23-2 16,22-26-19-16,30-22-104 16,13-23-110-16,14-28-305 0</inkml:trace>
  <inkml:trace contextRef="#ctx0" brushRef="#br0" timeOffset="98763.1268">14812 15127 429 0,'0'0'127'16,"0"0"-97"-16,0 43 24 15,0 27-8-15,0 27-10 16,0 23-13-16,0 13-3 16,-46 18 3-16,-14 9-3 15,3-3-7-15,-9-24-6 16,20-32-7-16,27-47-3 16,19-51-3-16,0-34-8 0,71-75-16 15,35-52 0 1,30-36 3-16,-2-25 15 0,2-2 12 15,-5 10 4-15,-5 25 10 16,-17 34 10-16,-17 42-8 16,-26 38 3-16,-25 35-9 15,-22 25 4-15,-8 12 4 16,-8 34-8-16,-3 44 13 16,0 31-14-16,0 32-1 15,0 26 3-15,0 19 4 16,-22 13-7-16,3-4-4 15,-6-6-4-15,-2-22 0 0,8-25-24 16,0-34-66 0,2-27-54-16,-13-36-85 0</inkml:trace>
  <inkml:trace contextRef="#ctx0" brushRef="#br0" timeOffset="98950.7357">14995 15927 599 0,'0'0'202'15,"46"17"-183"-15,53 1 47 16,45-14-40-16,28-4-26 16,-11-4-2-16,-14-25-64 15,-16 0-113-15,0-14-320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1T18:43:08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13005 6640 367 0,'0'0'30'0,"-9"0"-15"0,-1 0 11 16,1 0-18-1,4 0-2-15,-1 0 1 0,4 0 15 16,-4 0 13-16,1 0 10 16,2 0-23-16,3-2 4 15,-11-1 4-15,11 0-4 16,-8 3-5-16,-11 0-3 15,0 0-13-15,-8 0-1 16,-6 0 1-16,-14 3-3 16,9 12-1-16,6-1-1 15,-7-1 1-15,12 2-1 16,8-4 0-16,0-2 0 0,0 1 0 16,5 1-1-1,1 0 1-15,-1 3 0 0,9-3 0 16,-4 2 1-16,9-3 3 15,0-1 0-15,0-2-1 16,0 4 0-16,0-4 0 16,0-2 2-16,0 3-3 15,19 0 2-15,3-1 3 16,3 3 3-16,8-4 3 16,-1-3 2-16,1 3-3 15,-6-2-5-15,-2 4-2 16,-3-1 1-16,2 1-2 15,-10 5 0-15,5-1 0 16,0 0 0-16,-5 1 2 16,-6-3-2-16,-3-2 0 0,-5 4-1 15,0-3-1-15,0 5 2 16,0 0-1-16,0 6-1 16,0 4 0-16,-24 4-2 15,2 2 0-15,-16 1 0 16,10-1 0-16,1-2 0 15,3-6-1-15,-4-4 0 16,9-5-1-16,-5-7 0 16,2-3 0-16,-8-2-2 15,8-1-1-15,3 0 1 16,5 0 2-16,1 0 0 16,-1 0 0-16,9-6 0 0,-6-25-2 15,11-5 0-15,0-15 2 16,0 5-1-16,32-4 2 15,18 3 1-15,-4 3 0 16,8 1 0-16,4 0 0 16,-7-1 1-16,-4 0 1 15,-1 3-1-15,-19 8 2 16,-2 7-2-16,-17 11-1 16,-8 8 0-16,0 7 0 15,0 0-11-15,0 0-82 16,0 15-96-16,-8-10-350 15</inkml:trace>
  <inkml:trace contextRef="#ctx0" brushRef="#br0" timeOffset="1282.2525">14611 9402 411 0,'0'0'53'16,"0"0"-17"-16,0 2 2 15,0 5-19-15,0-4-4 16,0-3 3-16,0 0 5 16,0 0 1-16,0 0 4 15,0 0 4-15,-14 4 1 16,-8 4 2-16,-8 7-16 15,-22 7-7-15,6 6-2 16,-14 7-8-16,5 4 0 16,-2 0-2-16,19-1 0 15,11-8 0-15,8-2-1 16,19-12-1-16,0-3 1 0,0-3 1 16,0 0 1-1,13 0 5-15,20 2 6 0,5 1 11 16,9-3 1-16,-9 5-8 15,-6 0-4-15,7 4-8 16,-4 1 2-16,3-2-2 16,-10 1-1-16,-4 4-1 15,-5-3 0-15,-5 2-1 16,-1 0 1-16,-7 6-2 16,-6 1 0-16,0 2 0 15,0 4 0-15,-11-9 0 16,-22-2-4-16,1-5 1 15,4-9 0-15,1-5-2 16,13-5 1-16,-2 0-3 16,13-8 6-16,-2-20-3 0,5-18 2 15,0-13-4-15,0-16 2 16,27-12 3-16,19-3 1 16,6 1 1-16,0 6-1 15,-11 14 3-15,-11 14-2 16,-16 21-1-16,-14 13 0 15,0 17-2-15,0 4-36 16,0 0-117-16,0 3-190 16</inkml:trace>
  <inkml:trace contextRef="#ctx0" brushRef="#br0" timeOffset="14221.851">12800 8243 149 0,'0'0'177'0,"0"0"-104"0,0 0 7 16,0 0-25-16,0 0-21 16,-5 0-10-16,-4 12-8 15,-10 5-10-15,-13 5 0 16,4 3 6-16,-2-2-1 16,3 5 3-16,0-3 4 15,8 6 0-15,-8-5 0 16,7 1-6-16,1 3 3 15,-5 0-1-15,16 0-2 16,2 5-5-16,1-1-4 16,5 4-2-16,0-6-1 15,0-4 0-15,0-8 0 16,0-10 0-16,11 2-1 0,10-3 1 16,9-2 2-1,3-2-1-15,0-5 1 0,-6 0 0 16,11 0 1-16,-5 0 5 15,-6 0-5-15,11-21 0 16,-10-4-1-16,-1-2-1 16,-8-5 0-16,-8 7-1 15,-8-1 0-15,-3 9 0 16,0 5 1-16,0-1-1 16,0 5 2-16,0 5 0 15,-22-1-1-15,-16 4 0 16,0 0 0-16,-9 0 0 0,6 0 0 15,-5 0-1 1,8 0-1-16,5 0 1 0,14 0-2 16,5 0-2-16,3 0-7 15,11 0-17-15,0 0-16 16,25 0-30-16,46-24-17 16,27 0-27-16,0-7-109 15</inkml:trace>
  <inkml:trace contextRef="#ctx0" brushRef="#br0" timeOffset="14619.867">13228 8358 152 0,'-16'0'108'0,"-1"0"-44"15,9 0 1-15,3 0-16 16,-9 3-7-16,-5 1-8 16,5 7 3-16,-5 1-11 15,6 4 4-15,-14 8-6 16,7 3 0-16,-4 5-5 16,8 6-4-16,5-1-2 15,2-6 3-15,9 1-6 16,0-15-6-16,9-10-2 15,37-7-2-15,19-2 2 0,12-32 1 16,2-10 2-16,-6 3 3 16,-15-4 9-16,-23 6-2 15,-29 7-7-15,-6 8-5 16,-19 13-1-16,-50 10-2 16,-2 1-3-16,20 0-21 15,18 0-29-15,33 0-80 16,11-34-244-16</inkml:trace>
  <inkml:trace contextRef="#ctx0" brushRef="#br0" timeOffset="15765.8512">15947 8377 316 0,'-14'6'140'0,"6"-4"-88"16,-3 1-3-16,-11 2-11 15,6 0-10-15,-1 1-2 16,-2 0 5-16,8-4 8 16,3 3-11-16,3-5 1 15,-1 3 8-15,4 0-12 0,-4 0-5 16,-2 1-3-16,-8 6-4 16,2 5-6-16,-8 2-2 15,3 3 3-15,0 0-3 16,0 6-3-16,0-4-1 15,2 2-1-15,1 0 0 16,8 2 0-16,0-1 0 16,-3 1 1-16,-3 2 0 15,9-7 1-15,5-6-2 16,0-8 0-16,0-4 0 16,0-3 0-16,46 0 0 15,6-3 0-15,0-24 0 16,5-3 1-16,-16 0-1 0,-8 3 1 15,-14 5 1 1,-6 6-1-16,-13 2 0 0,0 6 0 16,0 4-1-16,-52 4 0 15,1 0-2-15,-15 0 1 16,12 8-3-16,10 7-3 16,9-2-11-16,10-1-19 15,11-2-7-15,6-3-13 16,8 4-16-16,0-6-41 15,0 2-38-15,33-7-67 16</inkml:trace>
  <inkml:trace contextRef="#ctx0" brushRef="#br0" timeOffset="16193.6311">16541 8376 54 0,'-19'7'358'16,"5"10"-289"-16,-5 9 1 15,0 3-24-15,0 7-21 0,0 1-3 16,5-1 10-16,9-1 2 16,5-4-10-16,0-4-1 15,0-13-8-15,24-7-5 16,23-3-2-16,-9-4 5 16,8 0-1-16,-8 0 8 15,-10-17-4-15,-9-5 7 16,-19 1-8-16,0-2-5 15,0-1-4-15,-6 4-2 16,-32-6-4-16,-3 2 0 16,3-2-8-16,16-1-24 15,3 3-39-15,19 8-42 16,0 4-86-16</inkml:trace>
  <inkml:trace contextRef="#ctx0" brushRef="#br0" timeOffset="18053.7347">14322 5784 172 0,'0'0'156'0,"0"0"-113"16,0 0 9-16,0 0-11 15,0 0-12-15,0 0 11 16,0 0 10-16,0 0-3 16,0 0-6-16,0 0-2 15,-9 7-8-15,-4 8-8 16,-12 5-5-16,-13 7-13 16,-3 6-4-16,3 3-1 15,-8 5 0-15,-1 5 1 16,15 6-1-16,12-3 5 0,12 0 3 15,8-11-1 1,0-11-1-16,8-16-5 0,31-8-1 16,12-3 0-16,9 0 1 15,0-17 0-15,-8-8 0 16,-19 1 3-16,-9 3 1 16,-15 4 0-16,-9 2 0 15,0 5-2-15,-41 4-3 16,-22 6-2-16,3 0-2 15,8 0-5-15,20 0-29 16,4 4-22-16,23-4-10 16,5 0-45-16,0 0-47 15,33-15-105-15</inkml:trace>
  <inkml:trace contextRef="#ctx0" brushRef="#br0" timeOffset="18434.8887">14472 5922 204 0,'-25'29'79'0,"3"0"-12"0,3-3-6 16,0 5-18-16,11-1-8 16,-3-2-9-16,11-4 3 15,0-1-5-15,0-12-1 16,19-5-1-16,33-6-2 16,0 0 9-16,2-14 4 15,3-12 4-15,-10-4-2 16,-9 2-10-16,-19 4-14 15,-19 3-4-15,0 10-3 16,-11-2-4-16,-43 6 0 16,2 2-10-16,-5 2-48 15,29-2-94-15,9-8-259 0</inkml:trace>
  <inkml:trace contextRef="#ctx0" brushRef="#br0" timeOffset="74933.0992">20906 6364 284 0,'-5'-5'84'16,"5"5"-33"-16,0-3 8 16,0 1-23-16,0-3-14 15,0-3 4-15,0 5 18 16,0-3-6-16,0 4-3 16,0 2 0-16,0 0-6 15,0 0-11-15,0 2-5 16,0 35 2-16,-27 18 5 15,-6 18-6-15,-5 11-5 16,-14 10-1-16,3 4-4 16,-8 8-1-16,5-11-2 15,0-15-1-15,19-25-1 16,11-26-2-16,12-29-2 0,10-20 1 16,5-48-2-16,60-37-5 15,28-26 6-15,11-13 1 16,-6-2-1-16,8 6 4 15,-16 17 0-15,-11 18 1 16,-13 23 0-16,-14 22 1 16,-25 23 0-16,-14 19 0 15,-7 17-1-15,-6 1 5 16,0 0-5-16,0 30 0 16,0 27 4-16,0 24 4 15,-6 17-2-15,-2 12-2 16,3 15 2-16,-3 4 0 0,-11 3-3 15,-1-5-2-15,1-7-1 16,0-7-8-16,6-7-25 16,-1-11-54-16,9-8-49 15,-9-21-99-15</inkml:trace>
  <inkml:trace contextRef="#ctx0" brushRef="#br0" timeOffset="75331.2637">20849 6854 447 0,'0'3'19'0,"0"-1"45"16,33 3-19-16,13-5-29 16,11 0-1-16,-10 0-15 15,-1 0-5-15,-8 0-17 16,14-10-54-16,-11-3-186 16</inkml:trace>
  <inkml:trace contextRef="#ctx0" brushRef="#br0" timeOffset="75773.1298">21793 6772 562 0,'24'0'25'16,"22"0"13"-16,14 0 6 15,3 0-27-15,-8 0-14 16,-4 0-3-16,-18-3-15 15,-11 0-41-15,8 2-83 16,-22 1-142-16</inkml:trace>
  <inkml:trace contextRef="#ctx0" brushRef="#br0" timeOffset="76089.4286">21902 7097 667 0,'13'6'79'0,"20"-6"-79"16,13 0 0-16,28-16-46 16,-11-39-211-16</inkml:trace>
  <inkml:trace contextRef="#ctx0" brushRef="#br0" timeOffset="80875.1901">23096 6201 207 0,'0'-7'63'0,"0"-5"14"16,13 7-15-16,-7-6-25 16,-6 5 0-16,8 5-5 0,-8-5-9 15,6 6 5-15,-6 0 6 16,5 0-5-16,-5 0-4 15,0 0-9-15,0 0-2 16,0 0 9-16,0 11 0 16,0 19 23-16,0 11-16 15,0 12-6-15,0 7-7 16,-19 3-9-16,-19-4-8 16,5-2 0-16,0-10-10 15,6-10-37-15,13-6-54 16,9-12-81-16,0-8-314 15</inkml:trace>
  <inkml:trace contextRef="#ctx0" brushRef="#br0" timeOffset="81676.6393">22722 6956 33 0,'-8'-3'124'0,"8"3"-70"16,-11 0 17-16,-2 0-16 16,4 0-17-16,4 0-6 15,5 0-2-15,-6 0 3 16,6 0 6-16,0 0 5 16,0 0 15-16,44 0-20 15,49 0 7-15,24-15 14 16,22-7-16-16,6-3-14 15,-23 4-8-15,-29 2-14 0,-19 4-8 16,-31 5-2 0,-24 0-22-16,-5 0-68 0,-14 3-129 15</inkml:trace>
  <inkml:trace contextRef="#ctx0" brushRef="#br0" timeOffset="82149.4948">22859 7233 505 0,'0'0'28'0,"0"7"30"15,0-1-4-15,38-1 2 16,16-5 3-16,6 0-8 15,25 0 1-15,-25-7-4 16,-11 3-24-16,-27 2-8 0,-9 2-10 16,-13 21-6-16,0 32 0 15,-54 19 0-15,-23 19-3 16,9-4-3-16,11-16-1 16,43-13-3-16,14-20-8 15,0-17-12-15,71-14 1 16,27-7 5-16,3 0-10 15,11-25-34-15,-22-9-51 16,-3-6-127-16</inkml:trace>
  <inkml:trace contextRef="#ctx0" brushRef="#br0" timeOffset="82569.288">24726 6203 14 0,'0'-9'527'0,"-11"9"-494"15,9 0 55-15,-4 0-40 16,1 0 7-16,-28 27-11 16,-21 37-1-16,-26 40-4 15,-23 31-9-15,-23 20-7 16,23 17-1-16,13 4-9 15,35-6-7-15,17-16-4 16,35-25-2-16,3-25-3 16,0-30-19-16,28-20-30 15,32-16-71-15,11-23-105 0,8-15-325 16</inkml:trace>
  <inkml:trace contextRef="#ctx0" brushRef="#br0" timeOffset="83041.0679">24805 6703 194 0,'0'-11'297'0,"0"4"-272"0,0 1 29 15,20 4-3 1,-1 2-3-16,-11 0-7 0,-3 15 12 16,-5 29 1-16,0 16-18 15,-24 14-18-15,-31 7-4 16,-10 3-8-16,-1-1-6 15,4-4 0-15,21-8-15 16,13-9-42-16,28-16-71 16,0-24-122-16</inkml:trace>
  <inkml:trace contextRef="#ctx0" brushRef="#br0" timeOffset="83551.0076">25618 6703 106 0,'-52'0'490'0,"-27"0"-487"16,5 22 32-16,-16 7-5 15,-2 4-5-15,13-6-8 16,27-2-3-16,14-5-10 15,19-7-1-15,19-6 9 16,0 1 17-16,0 3 7 16,51-3-1-16,15 5-3 15,13 1-5-15,0 4-10 0,-14 8-2 16,1 12 4-16,-28 4-8 16,-11 14-4-16,-27 6-4 15,0 9-1-15,-13-2-2 16,-39-8 0-16,0-10 0 15,6-19 0-15,10-11-1 16,-7-16 0-16,10-5-4 16,0 0 1-16,6-9 1 15,8-22-3-15,19-19-6 16,0-11 4-16,44-22 0 16,37-7 0-16,23-7 4 15,13 0 1-15,-5 9 0 16,-14 10 2-16,-19 16 1 15,-32 15 1-15,-20 19-1 16,-27 13-9-16,0 6-47 0,0 7-68 16,0 2-56-16,0 0-175 15</inkml:trace>
  <inkml:trace contextRef="#ctx0" brushRef="#br0" timeOffset="83791.6786">26248 6255 651 0,'24'6'113'0,"9"36"-112"0,8 19 11 16,-16 23 31-16,-17 21-7 15,-8 19-5-15,-28 21 6 16,-64 14-11-16,-26 11-5 15,-26-3-16-15,-6-21-5 16,19-32-25-16,28-43-72 16,18-49-124-16</inkml:trace>
  <inkml:trace contextRef="#ctx0" brushRef="#br0" timeOffset="84668.9434">27229 6297 587 0,'-60'6'21'0,"-5"37"24"16,-11 15-5-16,2 22-29 16,-2 11-5-16,2 11-1 15,14 8 0-15,16-2-2 16,23-1 2-16,10-6-3 15,11 0-2-15,0-12-4 0,0-17-14 16,24-15-41-16,36-30-67 16,0-21-115-16</inkml:trace>
  <inkml:trace contextRef="#ctx0" brushRef="#br0" timeOffset="85163.2175">27499 6528 491 0,'-79'28'10'16,"8"4"51"-16,-8 5-25 16,14-1-25-16,24-5-6 15,22-3-1-15,13-5 2 16,6-8 11-16,14 4 12 16,49-4 2-16,21-3 11 15,-2 0 4-15,-3 7-3 16,-16 3 2-16,-11 8-13 15,-31 14-11-15,-21 6-9 16,0 16-8-16,-40 5-4 0,-50 8-6 16,-9-21-7-16,31-20-10 15,11-28-3-15,30-10 17 16,27-42-2-16,0-25-17 16,87-14 24-16,25-5 4 15,24-3 1-15,3 8-1 16,-8 4 1-16,5 4-1 15,-29 11-1-15,-23 8-30 16,-32 13-67-16,-6 9-65 16,-21 6-187-16</inkml:trace>
  <inkml:trace contextRef="#ctx0" brushRef="#br0" timeOffset="85770.9359">27494 6592 151 0,'19'0'199'0,"11"0"-186"16,5-1 37-16,12-2-36 15,-9 0-9-15,-5 3-3 16,-9 0-2-16,-16 0-5 15,-8 0-7-15,0 0-21 16,0 0-95-16</inkml:trace>
  <inkml:trace contextRef="#ctx0" brushRef="#br0" timeOffset="86019.1452">27990 6226 505 0,'60'46'41'0,"11"16"57"15,3 21-45 1,-36 13-6-16,-38 26-1 0,0 16-14 16,-104 24-12-16,-54 20-9 15,-19 6-11-15,-9 0-1 16,26-13-25-16,48-30-51 15,27-41-111-15,39-46-283 16</inkml:trace>
  <inkml:trace contextRef="#ctx0" brushRef="#br0" timeOffset="87142.3545">28710 6970 588 0,'-52'0'42'16,"0"29"1"-16,-21 4 14 15,-6 13-31-15,2 8-6 16,-7 3 1-16,24-8-19 15,22-6-2-15,29-12 0 16,9-13 1-16,9 0 3 16,42-6 17-16,-4-2 12 15,-4 3-3-15,-24-1 1 0,-19 7-10 16,0 12-6-16,-10 4-11 16,-61 2-4-16,-8-8-12 15,-3-13-24-15,19-11-23 16,30-5-24-16,20 0-22 15,13-26-45-15,38-2-67 16</inkml:trace>
  <inkml:trace contextRef="#ctx0" brushRef="#br0" timeOffset="87361.4489">28942 7160 624 0,'-8'26'5'0,"-3"14"29"15,8 2-22-15,-11-2-12 16,-5 5-3-16,-8-8-8 16,2-5-31-16,6-2-20 15,6-7-25-15,-1-13-119 16</inkml:trace>
  <inkml:trace contextRef="#ctx0" brushRef="#br0" timeOffset="87549.2798">28895 6906 96 0,'-8'-8'480'15,"8"5"-479"-15,0 2-1 16,0-2-20-16,0 3-52 16,27 0-107-16,6 0-92 15</inkml:trace>
  <inkml:trace contextRef="#ctx0" brushRef="#br0" timeOffset="87819.0886">29111 7261 404 0,'-6'16'48'0,"6"0"5"16,0-11-2-16,0-5-36 16,44 0 5-16,10 0 8 15,12-9 28-15,-9 1 4 16,-2 8-2-16,-23 0-17 15,-7 31-10-15,-25 17-11 16,0 11-9-16,-5-3-11 16,-23-14-12-16,4-18-43 15,21-16-51-15,3-8-33 0,0-8-76 16</inkml:trace>
  <inkml:trace contextRef="#ctx0" brushRef="#br0" timeOffset="88208.9284">30362 6506 240 0,'-5'0'285'0,"-31"34"-273"0,4 11 45 16,-17 19-19-16,2 9-22 16,-13 11 8-16,6 13 13 15,2 10 0-15,8 0-5 16,22-13-16-16,22-21-13 16,0-23-2-16,9-33 0 15,48-17 0-15,11-5 3 16,8-38-1-16,-10-9-1 15,-25-2-2-15,-30 6 0 16,-11 12 1-16,-25 8-1 16,-40 15-1-16,-1 8-2 15,1 5-6-15,10 0-22 0,23 0-33 16,21 7-66-16,11-1-96 16</inkml:trace>
  <inkml:trace contextRef="#ctx0" brushRef="#br0" timeOffset="88509.0263">30853 6891 440 0,'-104'67'94'0,"25"10"-36"16,14 10 12-16,27-5-32 15,24-13-25-15,14-24-9 0,11-28-4 16,68-17 1-16,27-17 7 16,25-36 7-16,0-15 23 15,-14 1-8-15,-24 7 9 16,-36 10 0-16,-48 16-17 16,-9 6-13-16,-41 11-9 15,-44 4-11-15,6 8-29 16,22 5-44-16,30 0-63 15,13 0-163-15</inkml:trace>
  <inkml:trace contextRef="#ctx0" brushRef="#br0" timeOffset="88757.0174">31606 6799 425 0,'-33'42'13'0,"14"-3"28"16,19-6-10-16,0-13 0 15,0-10-1-15,22-10 23 16,35 0 9-16,8-24-15 16,-10-4-2-16,-31 2-13 15,-15 4-10-15,-9 3-20 16,-28 3-2-16,-32-10-104 15,3-8-273-15</inkml:trace>
  <inkml:trace contextRef="#ctx0" brushRef="#br0" timeOffset="92817.1366">19720 9352 540 0,'0'0'10'16,"-5"12"12"-16,-3 11 24 15,8 4-24-15,-11 9-5 16,-3 7 13-16,-5 12 0 16,-3 11-4-16,3 12 4 15,-8 6-8-15,-6 7-8 16,-5 2-4-16,5-11-4 15,1-17-6-15,12-28 0 16,12-21 0-16,-3-16 0 16,11-12 0-16,0-34-2 15,0-27-1-15,0-13 2 16,47-16 1-16,10-9 0 0,8-5 1 16,9 0-1-1,-3 5 1-15,0 10 3 0,-6 25 1 16,-13 15 10-16,-25 30 3 15,-8 14 1-15,-19 12-4 16,0 5-5-16,0 0-2 16,0 0-4-16,0 0-2 15,0 0 1-15,14 14-1 16,8 36 0-16,16 30 6 16,-11 15-2-16,-2 23-4 15,2 4 1-15,-13-5-2 16,-1 0 0-16,-2-3-1 15,-3-8 0-15,-8-11-1 16,0-15-6-16,0-11-10 16,-8-17-16-16,-16-17-30 0,2-14-54 15,3-10-64-15,0-11-89 16</inkml:trace>
  <inkml:trace contextRef="#ctx0" brushRef="#br0" timeOffset="93282.8079">19696 9913 64 0,'-8'0'357'16,"2"0"-324"-16,6 0 48 15,0 0-21-15,0 0-24 16,0 0-5-16,6-3-6 16,40-13 3-16,14-3 16 15,5-1-9-15,6-2-19 16,-14-2-15-16,-10 9-1 15,-20 5-12-15,-13 4-55 16,5 6-75-16,-11 0-150 16</inkml:trace>
  <inkml:trace contextRef="#ctx0" brushRef="#br0" timeOffset="93785.0837">20737 9594 396 0,'0'0'108'0,"0"0"-64"0,0 0 35 16,6 0-35 0,54 0 4-16,-14-5 1 0,-8-1-21 15,-10 1-21-15,-18-1-7 16,-7 4 0-16,3 2-7 15,-1 0-35-15,3 0-73 16,3 0-104-16,3 8-97 16</inkml:trace>
  <inkml:trace contextRef="#ctx0" brushRef="#br0" timeOffset="94039.314">20947 9851 341 0,'0'1'304'16,"19"-1"-288"-16,14 0 39 15,0 0-55-15,0 0-17 16,-9 0-42-16,-2-7-79 16,2 5-73-16</inkml:trace>
  <inkml:trace contextRef="#ctx0" brushRef="#br0" timeOffset="97549.4796">22231 8771 60 0,'0'0'305'15,"0"-5"-243"-15,0 5 11 16,0 0-21-16,0 0-12 0,0 0-3 16,11 20 18-16,-11 11 0 15,0 15-29-15,0 6-18 16,0 0-7-16,0 2-1 15,0-2-5-15,0-1-15 16,-11 1-32-16,11-5-33 16,0-8-79-16,0-12-177 15</inkml:trace>
  <inkml:trace contextRef="#ctx0" brushRef="#br0" timeOffset="97802.905">21798 9572 447 0,'52'-2'44'16,"21"-1"60"-16,17-1-47 15,9 1-34-15,-20 0-7 16,-28 1-11-16,-15 2-5 15,-20 0-3-15,-2 0-14 16,-1 0-47-16,-7 8-78 16,-3 12-3-16,2-2-5 15,3 6-13-15</inkml:trace>
  <inkml:trace contextRef="#ctx0" brushRef="#br0" timeOffset="98178.9175">21986 9935 169 0,'-11'0'242'16,"11"0"-184"-16,0 0 39 0,25 0-39 15,35-12-1 1,-14 2 1-16,-13 7-15 0,-14 3-22 16,-11 0-13-16,-8 33-4 15,0 19 13-15,-52 14-9 16,-16 9-8-16,8 1-1 16,16-7 1-16,31-13 0 15,13-16 0-15,19-18-1 16,74-19 0-16,32-3 1 15,20-16 0-15,2-17 0 16,-33-4-1-16,-18 2-14 16,-28-6-38-16,-16 5-42 15,-6 0-114-15</inkml:trace>
  <inkml:trace contextRef="#ctx0" brushRef="#br0" timeOffset="99153.1308">23660 8837 217 0,'0'-2'148'0,"0"2"-136"15,0 0 14-15,0 0-20 16,0 0-5-16,0-1 1 15,0 1 21-15,0 0 27 16,0 0 5-16,0 0-11 16,0 0-1-16,-8 0-4 15,-30 21-18-15,-17 27-9 16,-16 23-3-16,1 28 4 16,-9 35 5-16,10 26-3 15,-2 15-7-15,14 5-4 16,30-16-3-16,19-28-1 15,8-26-8-15,0-39-32 0,35-26-60 16,17-35-159-16</inkml:trace>
  <inkml:trace contextRef="#ctx0" brushRef="#br0" timeOffset="99782.8894">24031 9184 347 0,'0'0'70'15,"0"0"-18"-15,0 0-9 16,0 0-25-16,0-2 4 15,0 2-4-15,0 0 3 16,0 0 11-16,0 0 2 16,0 0 0-16,-5 0-8 15,-1 7-7-15,-7 19-7 16,4 11-1-16,-10 16-3 0,0 16 4 16,-14 13 6-16,6 4-2 15,3 1-6-15,2-1-7 16,3-15-3-16,13-12-7 15,6-13-24-15,0-20-54 16,0-18-57-16,6-8-136 16</inkml:trace>
  <inkml:trace contextRef="#ctx0" brushRef="#br0" timeOffset="100398.6998">24879 9312 553 0,'0'-6'20'16,"0"5"5"-16,0 1 18 16,-22 0-15-16,-21 0-23 15,-23 0-2-15,-13 17 10 16,-5 5-6-16,2 2 5 15,11 2 9-15,19-6 0 16,11 1-4-16,17 0-4 16,-4 4-5-16,15-3 6 15,7 3 1-15,6 2 5 0,0 1 0 16,0-2-3-16,38 1 1 16,-2 2-2-16,8-1-4 15,-6-3-4-15,-3 6-3 16,3-2-1-16,0 1-2 15,-21 3-1-15,-1-4 0 16,-13-1-1-16,2-1 0 16,-5-2 0-16,0 3 0 15,-8-2 0-15,-35 1 0 16,2 2-1-16,-6-10 0 16,9-8-3-16,19-3-1 15,11-8 2-15,8 0-1 16,0 0-1-16,0-26-1 0,0-22-10 15,33-11 7 1,32-8 8-16,3-8 1 0,-2-1 1 16,10-1 0-16,-21 1 1 15,-12 10-2-15,-10 6 0 16,-19 10 0-16,-14 19 0 16,0 8 0-16,0 13 0 15,0 8 0-15,0 2-12 16,0 0-45-16,0 0-37 15,27 18 17-15,19 3-46 16,14-1-57-16</inkml:trace>
  <inkml:trace contextRef="#ctx0" brushRef="#br0" timeOffset="100691.0019">25454 8957 282 0,'-5'-6'253'16,"5"6"-249"-16,0 0 11 15,19 6 16-15,27 23 24 16,12 17-16-16,-17 25 8 16,-11 23 17-16,-30 19-14 15,0 15-5-15,-71 9-20 16,-19-5-18-16,-17-3-7 15,1-15 0-15,8-12-12 0,21-25-27 16,23-23-11-16,24-25-30 16,27-17-17-16,3-12-54 15,17-6 7-15,45-29-19 16</inkml:trace>
  <inkml:trace contextRef="#ctx0" brushRef="#br0" timeOffset="101072.9489">26496 8988 128 0,'0'-14'295'15,"0"10"-260"-15,0 1 36 16,0 0-24-16,0 1-22 16,0 2-2-16,0 0 13 15,0 0 5-15,0 0 1 16,-14 13-9-16,-24 33-5 16,-22 23 5-16,-11 25-5 15,-13 19-6-15,5 13-4 16,13-1-1-16,6-8-7 15,28-13-10-15,18-21 0 16,14-12-3-16,0-21-12 0,19-16-14 16,27-12-12-16,14-9-34 15,6-9-40-15,5-4-47 16,2-2-144-16</inkml:trace>
  <inkml:trace contextRef="#ctx0" brushRef="#br0" timeOffset="101741.0316">27014 9237 186 0,'-27'-5'187'0,"-11"1"-160"15,-1 4 33-15,-2 0-29 16,-5 0-18-16,8 0 1 16,-3 0 9-16,11 2 10 15,-5 15 2-15,5 3 2 16,-3 7-6-16,6 2-7 16,-1 4-9-16,-4 5-5 15,18-9-2-15,-5-2 7 16,19-6 0-16,0-4-3 15,0-2 5-15,14-3-3 0,24 4 2 16,8-4 5-16,0 8-6 16,1-4-4-16,-9 2 2 15,3 3 0-15,-8 0-5 16,-1 2-4-16,-13-1-4 16,0-2 1-16,-10-1-1 15,-9 7 0-15,0 1 0 16,0 6 0-16,-28 3 0 15,-13 0 0-15,9-4 0 16,-12-7-1-16,3-2 0 16,-2-6-3-16,7-8-6 15,3-9 1-15,3 0 1 0,14 0 0 16,-3-3 4-16,14-20-2 16,-1-6-5-16,6-11 5 15,0-6 1-15,0-1 1 16,38-5-2-16,9-3 3 15,-4 2 2-15,4 3 1 16,-1 3 0-16,6 3 3 16,-6 6-3-16,-13 9 3 15,-11 4-1-15,2 8-1 16,-16 2-1-16,-2 5 0 16,-1 2-6-16,-2 4-42 15,2 4-54-15,15-4-70 16,7 4-61-16</inkml:trace>
  <inkml:trace contextRef="#ctx0" brushRef="#br0" timeOffset="102018.9984">27303 8783 371 0,'0'0'94'0,"0"16"-85"16,0 9 53-16,5 16 3 16,28 3-44-16,8 17 12 15,-22 15 15-15,-8 24 5 16,-11 23 3-16,-11 18-19 0,-54 0-12 16,-23 8-7-16,-10-11-11 15,0-16-7-15,14-22-15 16,5-35-41-16,40-24-52 15,12-39-53-15,27-7-183 16</inkml:trace>
  <inkml:trace contextRef="#ctx0" brushRef="#br0" timeOffset="102746.871">27821 9475 370 0,'-19'9'83'16,"11"0"-7"-16,0-2 12 16,2-2-52-16,1 3-32 15,5-8-1-15,0 2 4 16,-6 1 10-16,6 5-4 0,-8 1-10 16,3 6-3-16,2-2-4 15,-8-1-29-15,3-1-118 16,8-11-203-16</inkml:trace>
  <inkml:trace contextRef="#ctx0" brushRef="#br0" timeOffset="103263.014">28317 9368 306 0,'-13'8'147'16,"2"15"-140"-16,3 5 42 15,2 2-14-15,1-3-23 16,5-8 9-16,0-4-2 16,0-13-2-16,0-2 4 15,0 0 5-15,0-13-9 16,30-19-12-16,-3-9-2 15,-8-4-2-15,-11-5 0 16,-8-5 1-16,0 1-2 16,0-4-3-16,0 7 3 15,0 8-2-15,0 9 2 0,0 7 0 16,0 4 0-16,0 4 0 16,0 8 0-16,19 2 0 15,9-5 0-15,21 0 2 16,19 2 8-16,8-7 17 15,6 3 0-15,13-5-3 16,-2-1-5-16,5 2-4 16,-13 2-1-16,-6-3 3 15,-8 2-14-15,-3 3-1 16,3-1-2-16,-6-3-5 16,6-3-9-16,-5 1-9 15,-1-1-19-15,-10 5-27 16,-12-1-30-16,-7 8-28 0,-9 5-23 15,-8 6-53 1</inkml:trace>
  <inkml:trace contextRef="#ctx0" brushRef="#br0" timeOffset="103758.8647">28985 9147 223 0,'-11'0'57'15,"9"2"7"-15,-4-2-1 16,6 0-18-16,0 0-1 15,0 0-11-15,0 0-5 16,0 0 5-16,8 0 4 16,22 0 5-16,-2 0-5 15,4 0-4-15,-13 0-1 16,3 0-6-16,-11 0-12 16,-11 0-8-16,0 12 2 15,0 16-8-15,-30 0 0 16,-2-4 0-16,10-3-3 15,3-10-3-15,19-9 1 0,0-2 4 16,0 0 1-16,19 0 2 16,27 0-1-16,-8-2 5 15,-5 2 0-15,-14 0 7 16,-11 25 20-16,-8 18-9 16,-13 10-15-16,-53-1-9 15,-10-5-11-15,8-14-49 16,16-20-41-16,19-13-41 15,14 0-88-15</inkml:trace>
  <inkml:trace contextRef="#ctx0" brushRef="#br0" timeOffset="104072.8026">28083 9905 43 0,'0'0'327'0,"0"0"-275"15,0 0 25-15,13 0-25 16,53 0 4-16,18-3-12 16,15-11-10-16,18-4 34 15,0 0-16-15,-5 2-20 16,0 1 0-16,-14 3-19 0,-19 5-10 15,-8 4-3-15,-6-5-2 16,-5 1-7-16,-8-3-11 16,3-4-33-16,-17 3-27 15,0 1-5-15,-16 5-83 16,-9 5-76-16</inkml:trace>
  <inkml:trace contextRef="#ctx0" brushRef="#br0" timeOffset="104478.719">28560 10219 9 0,'-14'5'370'0,"14"-5"-358"15,0 0-2-15,0 0 6 16,0 0 8-16,0 0 8 16,0 0 15-16,0 0 10 15,0 0-2-15,0 0-16 16,0 0-11-16,0 0-4 16,0 0 1-16,0 0 5 15,33 0 5-15,13 0-4 0,1-6 7 16,-9 6-5-16,-5 0-10 15,-14 0-10-15,-11 22-2 16,-8 19-5-16,0 1-4 16,-8 3-2-16,-17-9-2 15,12-6-4-15,13-9-7 16,0-13-15-16,46-8-19 16,33 0-5-16,6 0-68 15,2-18-97-15</inkml:trace>
  <inkml:trace contextRef="#ctx0" brushRef="#br0" timeOffset="107979.3689">19622 11871 429 0,'0'-3'111'0,"-14"3"-57"16,4 0 5-16,7 0-29 15,-3 17-16-15,-2 17-10 16,-11 14 4-16,14 18 2 16,-20 11 8-16,9 12 8 15,-3 8-10-15,-14 5 6 16,0 5-9-16,-5 0-8 16,5-16-5-16,6-23 0 0,8-29-1 15,19-29-1-15,0-10 0 16,0-53 2-16,0-30-8 15,14-30-3-15,24-15 11 16,3-12 0-16,2-8 0 16,4-2 1-16,13 16-1 15,-3 22 2-15,3 30-1 16,-14 20 1-16,-13 26 1 16,-19 15-2-16,-6 17 2 15,3 4 0-15,-3 7 1 16,11 33 4-16,0 23 8 15,0 20-8-15,0 16 0 16,3 13-4-16,-3 10 3 0,-13 2-3 16,-6 4-1-16,0-10-1 15,0-12-2-15,0-11-4 16,0-23-22-16,0-21-24 16,0-16-48-16,-19-22-30 15,-20-13-84-15</inkml:trace>
  <inkml:trace contextRef="#ctx0" brushRef="#br0" timeOffset="108265.1385">19379 12369 69 0,'0'-6'362'16,"0"6"-339"-16,14 0 44 15,27 0 6-15,30 0-1 16,19 0-16-16,22 0-16 16,5-7-2-16,-19-3-23 15,-24 2-15-15,-23 4-6 16,-23-6-20-16,-9 0-51 15,-11 1-54-15,-8 4-94 0</inkml:trace>
  <inkml:trace contextRef="#ctx0" brushRef="#br0" timeOffset="108548.7481">20383 12234 463 0,'24'0'78'0,"31"0"26"16,24 0-33-16,11 0-48 15,-6-2-15-15,-18-11-8 16,-25 4-21-16,-14-2-47 16,-16-1-60-16,-11 7-201 15</inkml:trace>
  <inkml:trace contextRef="#ctx0" brushRef="#br0" timeOffset="108722.8416">20735 12427 448 0,'35'0'304'0,"17"0"-303"16,13-13 5-16,14-8-6 16,0-8-138-16,-2-8-241 15</inkml:trace>
  <inkml:trace contextRef="#ctx0" brushRef="#br0" timeOffset="109636.7486">22831 11730 247 0,'0'-3'141'0,"0"-1"-71"16,3-2-4-16,3 2-26 0,2-1 1 15,-8-2 0-15,0 6-6 16,0-5 1-16,0 0 0 15,0 1 3-15,-22-1-12 16,-24-3-7-16,-20 9-1 16,-24 0-13-16,-16 0-3 15,-17 15 4-15,6 19-4 16,5 14 0-16,6 7 2 16,27 11 3-16,27-1-2 15,25-1-1-15,27-6-3 16,0-16-1-16,40-16 0 15,40-15-1-15,10-11 0 16,21-3 0-16,1-34 0 0,-6-9 0 16,12-12 0-1,-20 1 1-15,-19 0-1 0,-16 8 1 16,-36 9 1-16,-5 6-1 16,-22 15 1-16,5 7 1 15,-5 9 1-15,0 3 2 16,0 0 2-16,0 0-1 15,0 21-2-15,-5 24-4 16,-31 19 1-16,-7 16-1 16,-12 13 1-16,11 8 4 15,-2 3 3-15,-6-1 4 16,1-6-5-16,15-13-7 0,3-20-1 16,14-19-4-1,11-23-14-15,3-22-24 0,5 0-43 16,0-33-42-16,0-17-99 15,38-5-79-15</inkml:trace>
  <inkml:trace contextRef="#ctx0" brushRef="#br0" timeOffset="110013.0951">23418 12172 436 0,'0'0'94'16,"0"4"-18"-16,0 9-10 15,0 3-17-15,-33 11-19 16,6-3-6-16,-6-3-12 16,19-9-9-16,6-9-3 15,8-3 3-15,0 0 0 0,8-13 22 16,44-10-10 0,-11 1 1-16,-14 12 9 0,-16 7-4 15,-11 3-17-15,0 0-4 16,0 0-32-16,-24 0-93 15,-17 0-170-15</inkml:trace>
  <inkml:trace contextRef="#ctx0" brushRef="#br0" timeOffset="110348.6393">24156 11723 354 0,'0'0'135'15,"0"4"-108"-15,0 24 46 16,0 10-25-16,-5 6-16 16,-41 11 5-16,-14 7 3 15,-6-1-7-15,20-3-11 16,8-12-7-16,30-16-15 15,8-15 0-15,0-15-1 16,35 0 1-16,41-16 2 16,23-17-2-16,-18 1 3 15,9 8-3-15,-30 1-1 16,-8 5-6-16,-19-3-36 0,-9 5-54 16,-10-4-77-1,-6-7-123-15</inkml:trace>
  <inkml:trace contextRef="#ctx0" brushRef="#br0" timeOffset="110528.9618">24655 11658 335 0,'0'0'215'15,"0"13"-138"-15,0 26-8 16,0 21 9-16,-5 15-29 16,-30 17-22-16,-17 11-11 15,-5 1 2-15,2-1-4 16,9-10-7-16,7-12-7 15,12-12-9-15,16-16-43 16,11-19-68-16,0-18-97 16</inkml:trace>
  <inkml:trace contextRef="#ctx0" brushRef="#br0" timeOffset="110866.6744">25204 12100 253 0,'0'7'269'0,"0"1"-195"15,0-5-10-15,0-3-13 16,40 0-26-16,20 0-10 16,0-6-7-16,3-15-8 15,-11 1-26-15,-17-1-65 16,-5-1-131-16</inkml:trace>
  <inkml:trace contextRef="#ctx0" brushRef="#br0" timeOffset="111032.8502">25204 12100 658 0,'81'156'94'0,"-70"-156"-92"15,55 0-2-15,13-21-9 16,8-15-118-16,-11-11-246 16</inkml:trace>
  <inkml:trace contextRef="#ctx0" brushRef="#br0" timeOffset="112216.9097">26692 11755 387 0,'-32'0'121'15,"-1"0"-57"-15,19 4-4 16,9 4-30-16,5-5-26 15,0-2-2-15,0-1 2 16,0 0 20-16,0 0 13 16,0 3 3-16,0 3-1 15,0-1-5-15,-6 8-10 16,-2-6-5-16,3-2-12 16,5 0-5-16,0-5-2 15,0 0 0-15,0 0 0 16,0 0 0-16,0 0 1 15,0 0 1-15,0 0 3 16,0 0 0-16,0 0 0 0,0 0 3 16,0 0 0-1,0 0 0-15,0 0-2 0,0 0-3 16,0 0-2-16,0 0 1 16,0 0 0-16,0 0 2 15,0 0 2-15,0 0 0 16,0 0-1-16,0 0-3 15,0 0-2-15,0 0 1 16,0 0-1-16,0 0 1 16,0 0-1-16,0 0 0 15,0 0 0-15,0 0-1 16,0 0 1-16,0 0 2 0,0 0-1 16,0 0 2-16,0 0 1 15,0 0 1-15,0 0 0 16,0 0-4-16,0 0 1 15,0 0-1-15,0 0-1 16,0 0 1-16,0 0-1 16,0 0 1-16,0 0-1 15,0 0 0-15,0 0-3 16,0 0-7-16,0 0 1 16,0 0-5-16,0 0 6 15,0 0 5-15,0 0-1 16,0 0 3-16,0 0 0 15,0 0 1-15,0 0 0 16,0 0-7-16,0 0-3 16,0 0 4-16,0 0 4 0,0 0 2 15,0 0 2-15,0 0 3 16,0 0 1-16,0 0-3 16,0 0-2-16,0 0 2 15,0 0-3-15,0 0 0 16,0 0 0-16,0 0 0 15,0 0 0-15,0 0 1 16,0 0 1-16,0 0 2 16,0 0 0-16,0 0 0 15,0 0-2-15,0 0-2 16,-9 0-6-16,-21 0-41 16,3-15-143-16,0-14-224 0</inkml:trace>
  <inkml:trace contextRef="#ctx0" brushRef="#br0" timeOffset="113073.0591">25171 12277 489 0,'0'0'68'15,"0"0"-17"-15,0 0-15 16,0 2-7-16,0 11-12 16,0 11 2-16,-11 2 2 15,3 11 6-15,8 9 6 16,-11 6-7-16,11 6-4 16,0 0-6-16,0 0-7 15,0-3 1-15,0-10-4 16,0-10-4-16,0-11-2 15,0-12 0-15,19-7 0 16,-8-5 0-16,2 0 2 16,9-27 4-16,11-15 0 0,0-8-2 15,-9-6-4-15,-2-4 0 16,-17-8 0-16,4-3 0 16,-9 1 0-16,0 1 1 15,0 6 0-15,0 14 0 16,-9 8-1-16,9 12 1 15,-5 9 0-15,5 11 4 16,0 3 3-16,0 6-1 16,0 0-3-16,0 0-3 15,0 0 0-15,46-2 0 16,58-5 9-16,41-6 14 16,18-7-13-16,20-5 3 0,-1-8 2 15,-10-3-7-15,-30-2-4 16,-36 7-5-16,-51 7 1 15,-31 8-1-15,-24 5-1 16,0 1-4-16,0 7-19 16,-19-1-31-16,-2 4-29 15,-9 0-7-15,21 0-33 16,-10 7-111-16</inkml:trace>
  <inkml:trace contextRef="#ctx0" brushRef="#br0" timeOffset="113708.5911">25978 12284 418 0,'0'-3'91'16,"0"3"-36"-16,8 0 3 16,-8-2-12-16,0 0-20 15,6-1-3-15,18-5 7 16,22-4 6-16,23-2 23 15,26-5-8-15,3 3-22 0,3 8 6 16,-16 6-12-16,-25 2-3 16,-22 0-10-16,-33 24-5 15,-5 15-3-15,-11 6-2 16,-49 0-1-16,0-10-4 16,28-12-3-16,18-14-5 15,14-9 0-15,0 0 4 16,14 0 8-16,24 0 1 15,8 6 2-15,-10 13 3 16,-26 8 7-16,-10 18 2 16,-19 9-12-16,-60 1-2 15,-11-10-12-15,11-27-34 16,33-18-78-16,27-29-88 16,19-34-336-16</inkml:trace>
  <inkml:trace contextRef="#ctx0" brushRef="#br0" timeOffset="114106.6495">27412 12217 658 0,'0'0'81'15,"8"0"-9"-15,52 0-22 16,11 0-30-16,0-6-20 0,-16-13-13 16,-4-4-66-1,-18 2-67-15,-25-1-160 0</inkml:trace>
  <inkml:trace contextRef="#ctx0" brushRef="#br0" timeOffset="114248.6913">27412 12217 234 0,'199'104'381'0,"-199"-91"-293"16,0 1 25-16,0-5-66 15,25-5-47-15,16-4-12 16,5-26-135-16,25-40-401 15</inkml:trace>
  <inkml:trace contextRef="#ctx0" brushRef="#br0" timeOffset="115456.9187">28462 11807 184 0,'0'0'177'16,"0"0"-109"-16,0 0-7 15,0 0-38-15,0 0-18 16,-8 0 15-16,8 0 9 16,0 0-2-16,0 0-1 15,0 0 2-15,0 0-3 16,0 0 1-16,0 0 2 0,0 0-1 16,0 0-4-16,0 0 1 15,0 0-5-15,21 0 8 16,31 0 9-16,14-7-4 15,-1-4 0-15,-5 7-12 16,-22-1-2-16,-19 5-1 16,-19 0-12-16,0 0-1 15,0 25-2-15,-32 21-1 16,-15 9-1-16,9 0 0 16,19-13 0-16,19-9-2 15,6-10-3-15,53-7 2 16,-1-1 2-16,2 5 1 15,-14 7 1-15,-27 18 2 16,-19 14 8-16,-38 24-6 0,-79 7-5 16,-28-10 0-16,12-18-3 15,34-34-35-15,37-28-49 16,48-13-93-16,14-34-158 16</inkml:trace>
  <inkml:trace contextRef="#ctx0" brushRef="#br0" timeOffset="115982.7167">30128 11648 294 0,'0'-3'79'0,"0"3"-16"16,0 0-9-16,0 0-8 15,0-3-2-15,0 2-7 16,0-3-6-16,0 3-2 16,0 1-2-16,0 0-1 0,0 0 1 15,-14 12-3-15,-27 18-11 16,-24 15 2-16,-12 17 8 16,9 14-5-16,3 14 1 15,21-1 3-15,22-4-9 16,22-18-7-16,0-19-1 15,41-22-3-15,38-18 5 16,30-8 0-16,9-12-3 16,7-26-1-16,-13-10 0 15,-38 9 0-15,-42 7 5 16,-32 7-2-16,-41 16-6 16,-81 4-1-16,-23 5-22 0,12 0-58 15,23-21-211-15</inkml:trace>
  <inkml:trace contextRef="#ctx0" brushRef="#br0" timeOffset="119772.7071">30651 12527 357 0,'-13'-3'78'0,"13"-5"-12"16,0-7-45-16,0-3-19 15,0-8 0-15,0 6 12 16,0 4 26-16,0 9 11 15,0 1 1-15,0 4-6 16,0 2-15-16,0 0-13 16,0 0-11-16,13 0-2 15,6 19 4-15,22 11 25 16,3 0-9-16,8-6-5 16,-6-6-5-16,-5-16 3 0,5-2-5 15,6-31 1-15,0-40-4 16,-6-21-8-16,-21-9-1 15,-25-1-1-15,-14 10 0 16,-57 10-1-16,-8 10 1 16,3 14-1-16,21 1 0 15,23 9-3-15,32-4 1 16,0-8-3-16,92-9-4 16,45-6 4-16,15 6 6 15,-2 4 0-15,-24 17-1 16,-23 22-11-16,-45 18-50 15,-42 8-48-15,-16 25-48 16,0 19-119-16</inkml:trace>
  <inkml:trace contextRef="#ctx0" brushRef="#br0" timeOffset="120364.7084">31390 11923 208 0,'0'0'130'16,"0"0"-91"-16,0 0 22 16,0 0-2-16,0-4-8 15,0-6-2-15,0 4-14 16,0 4-3-16,0-1 0 15,0 3-10-15,0 0-4 16,0-1 7-16,0 1-1 0,0 0-3 16,0 0-9-1,0 0-2-15,8-9 4 0,11-4 2 16,20-3 4-16,12-4 4 16,9 1 0-16,-5 6-2 15,-3 6-1-15,-9 7-6 16,-15 0-9-16,-23 46-2 15,-5 24 3-15,0 17-2 16,-63 1-3-16,9-10-2 16,16-26-1-16,24-19 1 15,14-17-2-15,0-9 0 16,0 0 2-16,6 9 1 0,-6 18-1 16,-11 10 0-1,-88 3-6-15,1-29-48 0,-3-34-228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2T17:02:17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16413 2821 294 0,'-8'0'110'0,"8"5"-110"16,0 4 5-16,38-2 8 16,55-2 14-16,51-5 8 15,61 0-10-15,67-8 6 0,58-17 4 16,76 0 2-1,72-2-5-15,53-7 1 0,53-2-8 16,24-4-9-16,13-1-10 16,-15-1-6-16,-58 6-3 15,-74 8-31-15,-103-8-158 16</inkml:trace>
  <inkml:trace contextRef="#ctx0" brushRef="#br0" timeOffset="1887.7216">5057 5474 132 0,'-22'-16'129'15,"16"4"-113"-15,6 0 27 16,0-3 7-16,0 1-9 15,-8 5-5-15,3 2 12 16,-6 7-5-16,11 0-8 16,0 2-16-16,0 43-15 0,0 30 16 15,0 39-4-15,16 48-5 16,-16 56-2-16,0 54 1 16,0 49-4-16,0 48-1 15,0 24 0-15,41 13-1 16,11-7-1-16,-6-36-2 15,6-32-1-15,2-41-1 16,-7-33-2-16,-4-29-2 16,-15-24-1-16,-9-20-5 15,-19-25-10-15,0-30-34 16,0-29-59-16,-47-53-100 16</inkml:trace>
  <inkml:trace contextRef="#ctx0" brushRef="#br0" timeOffset="2989.7155">2390 8423 140 0,'0'-6'32'16,"0"6"-25"-16,0-1 6 16,0-3 6-16,0 2-8 15,0 2 2-15,0 0 13 16,0 0 15-16,0 0-4 15,0 0-5-15,0 0-7 16,0 0-1-16,0 0-5 0,0 0-3 16,0 0-8-16,24 6-6 15,61 17 0-15,92-1 20 16,120-11 25-16,153-11 11 16,194-20-8-16,146-28-4 15,121-14-10-15,22 3-21 16,-64 2-10-16,-127 11-2 15,-172 9 1-15,-169 13-1 16,-159 19-3-16,-130 5-3 16,-87 25-34-16,-25 21-65 15,-93-8-139-15</inkml:trace>
  <inkml:trace contextRef="#ctx0" brushRef="#br0" timeOffset="4655.7161">5656 8180 96 0,'0'-2'162'0,"0"2"-144"16,0 0-7-16,0 0 5 0,0 0-8 15,0 0-6-15,0 0 7 16,0 0 6-16,0 0-3 16,0 0-4-16,0 0 12 15,3 10-10-15,3 4-10 16,13 3 0-16,-11 4-19 16,-8 4-74-16,0-9-163 15</inkml:trace>
  <inkml:trace contextRef="#ctx0" brushRef="#br0" timeOffset="5021.6846">6210 8107 28 0,'0'5'216'16,"0"1"-200"-16,0 1-6 0,0 4 9 15,0 0-2-15,0 2-6 16,0-1-2-16,0 4 10 16,0-2 3-16,0-5-6 15,11-1-14-15,-3-4-2 16,11-4-28-16,0 0-60 16,0 0-117-16</inkml:trace>
  <inkml:trace contextRef="#ctx0" brushRef="#br0" timeOffset="5428.2552">6812 8073 73 0,'6'2'78'0,"-6"2"-54"16,5-3 13-16,-5 1-4 16,3 1-14-16,8-3-1 15,3 3 2-15,-6-1-10 16,3 0-3-16,-3 3 1 16,3 1-8-16,-8 3 0 15,7 4-9-15,-10 1-41 16,0-1-71-16</inkml:trace>
  <inkml:trace contextRef="#ctx0" brushRef="#br0" timeOffset="5757.5983">7467 7952 183 0,'0'0'93'0,"0"0"-68"16,0 0 2-16,0 9 15 15,0 8-13-15,0 1-6 16,0 3 3-16,0 2-12 16,0 3-1-16,0-4-12 15,0 0-1-15,0 6-36 16,-14-6-92-16</inkml:trace>
  <inkml:trace contextRef="#ctx0" brushRef="#br0" timeOffset="6521.7709">5193 8931 106 0,'0'0'21'15,"0"0"-5"-15,0 0-13 16,0 0 0-16,0 0 10 16,-8 0 16-16,8 0 9 0,0 0 13 15,0 0-7-15,0 0 4 16,0 0-3-16,0 0-18 15,0 0-5-15,13 0 4 16,15 0-13-16,-4 0-6 16,-8 0-1-16,4 0 0 15,-15-1-6-15,-5-2-4 16,5 3-18-16,-5 0-64 16,0 0-198-16</inkml:trace>
  <inkml:trace contextRef="#ctx0" brushRef="#br0" timeOffset="6971.8891">5332 9379 155 0,'11'0'83'0,"-8"0"-57"16,7 0 41-16,-1 0-49 15,4 0-8-15,-2 0 7 16,-5 0-10-16,2 0-7 15,-8 0 0-15,5 0-8 0,9 0-13 16,5 0-55 0,0 0-101-16</inkml:trace>
  <inkml:trace contextRef="#ctx0" brushRef="#br0" timeOffset="7347.7715">5474 9915 136 0,'0'0'181'0,"8"0"-163"16,30 0 48-16,-11 0-30 15,-2 0-29-15,-3-2-7 16,10-3-14-16,7-1-56 16,12-5-108-16</inkml:trace>
  <inkml:trace contextRef="#ctx0" brushRef="#br0" timeOffset="9207.6876">7584 9681 62 0,'-19'-2'209'15,"5"2"-174"-15,14 0-8 16,0 0-3-16,-5 0-6 16,-1 0-10-16,-7 0 3 0,-1 13 8 15,-5 2 9-15,-8 1-2 16,8 0-3-16,5-8-10 15,6-4-5-15,2-4-3 16,6 0 2-16,0 0 6 16,0 0 7-16,0 0 14 15,0-10-5-15,0-5-11 16,20-3-10-16,15 2 1 16,14 5 2-16,-16 2 2 15,-6 9 2-15,-13 0-6 16,-6 0-5-16,-8 0 1 15,0 21 2-15,0 4-3 16,0 4-3-16,-14-11-1 16,-8-5 0-16,9-10-1 15,2-3 0-15,5 0 0 0,4-21-3 16,2-9 1-16,0 1-2 16,0 5 5-16,19 9 2 15,14 8 3-15,-12 7-1 16,-2 0 3-16,1 2-1 15,-12 29-1-15,-8 18 2 16,0 9 0-16,-28 2-4 16,-23-13-2-16,10-19-1 15,22-20 0-15,5-8 1 16,9-8-1-16,5-34-3 0,0-5-3 16,0 1 5-1,19 14 1-15,2 16 1 16,4 8 2-16,-25 8 2 0,0 0-5 15,0 18 2-15,0 11 0 16,0 2-2-16,-27-10 0 16,8-14-3-16,13-7-7 15,-2 0 3-15,3-2 4 16,-1-12-3-16,-2 6 5 16,8 4 1-16,0 4 0 15,0 0-1-15,0 19 0 16,0 8 1-16,0-2-1 15,-11-11-4-15,11-14-44 0,-22-20-102 16</inkml:trace>
  <inkml:trace contextRef="#ctx0" brushRef="#br0" timeOffset="28783.518">4432 8147 61 0,'0'-2'43'0,"0"0"-35"16,0 2 18-16,0 0-5 16,0 0 2-16,0 0-7 15,0-4 8-15,0 3-1 16,0-1 0-16,0-2-4 16,0 4 2-16,0 0-1 15,8 0-6-15,-8 0-8 16,6 0 3-16,2 0 2 15,3 0-1-15,8 11 6 16,3 0 10-16,2 6-2 16,-16 2-5-16,3 9-5 15,-2-5-4-15,-9 2-7 0,0-4-3 16,0-7-2 0,0-9-18-16,-20-2-46 0,1-3-109 15</inkml:trace>
  <inkml:trace contextRef="#ctx0" brushRef="#br0" timeOffset="29135.6983">3988 8132 305 0,'-9'33'26'15,"9"2"16"-15,0 6 23 16,0 6-41-16,0-1-17 16,0-4-3-16,0-8-4 15,0-14 0-15,0-11-14 16,0-9-36-16,0 0-134 0</inkml:trace>
  <inkml:trace contextRef="#ctx0" brushRef="#br0" timeOffset="30229.2637">3712 5239 56 0,'0'6'0'15,"0"-4"8"-15,0 1 18 16,0-3 22-16,0 0-1 16,0 0-1-16,0 0-3 15,0 0-2-15,8 0-2 16,-2 8-14-16,-6-1-10 16,0 4-6-16,0 3-4 15,0 1-5-15,0 4-3 16,0 1-6-16,0 2-17 15,11 7-27-15,-3-2 1 16,6 9 10-16,5 4 4 16,-6 2-1-16,-2 3-44 15</inkml:trace>
  <inkml:trace contextRef="#ctx0" brushRef="#br0" timeOffset="30499.3177">3922 6269 77 0,'-8'24'34'0,"-3"0"-17"0,3-1 18 16,3-1-10-1,-9 0-15-15,14 0-6 0,0 2-4 16,0-6 1-16,0 4 1 16,0-1 0-16,0 1-2 15,0-2-13-15,0 0-48 16</inkml:trace>
  <inkml:trace contextRef="#ctx0" brushRef="#br0" timeOffset="30709.78">3903 6886 19 0,'0'15'35'16,"0"3"3"-16,0-2-10 15,0 7-9-15,0 0-9 16,0 5-10-16,0-2-3 15,0 0-7-15,0 3-9 16,0-6-73-16</inkml:trace>
  <inkml:trace contextRef="#ctx0" brushRef="#br0" timeOffset="30890.1465">3955 7482 151 0,'-19'24'22'16,"5"5"-1"-16,6 0 10 16,8-2-13-16,0-3-11 15,0 4-7-15,0 0-6 16,0 1-17-16,0 12-40 16</inkml:trace>
  <inkml:trace contextRef="#ctx0" brushRef="#br0" timeOffset="31077.4573">3922 8346 114 0,'0'23'80'16,"0"0"-67"-16,0-3 49 15,0 7-36-15,0-10-26 16,14 6-1-16,-9 0-11 15,-5 0-28-15,0 3-40 16</inkml:trace>
  <inkml:trace contextRef="#ctx0" brushRef="#br0" timeOffset="31279.4954">3838 9161 268 0,'-14'46'30'16,"6"-1"-10"-16,8 0 25 16,0-3-29-16,0-7-16 15,0-3-1-15,0-7-10 16,0 0-4-16,-6-3-13 16,1-2-36-16,5 3-69 15</inkml:trace>
  <inkml:trace contextRef="#ctx0" brushRef="#br0" timeOffset="31453.5872">3805 9925 0 0,'0'55'48'0,"-19"-6"8"15,-8-4 8 1,8-8-7-16,10-12-34 0,-2-1 4 16,11-1 20-16,0-2-10 15,0 10-13-15,0-4-15 16,0 0-9-16,0 2-14 15,0-2-38-15,0-2-76 16</inkml:trace>
  <inkml:trace contextRef="#ctx0" brushRef="#br0" timeOffset="31617.3948">3838 10839 155 0,'-28'43'146'15,"15"7"-132"-15,-6-3 46 16,13-3-39-16,6-5-21 16,0-1-17-16,0-5-28 15,0 0-67-15</inkml:trace>
  <inkml:trace contextRef="#ctx0" brushRef="#br0" timeOffset="31813.8257">3805 11837 248 0,'-19'49'43'15,"11"2"34"-15,8 1-23 16,0-1-33-16,0 4-21 16,0-1-9-16,0-1-2 15,0-7 4-15,0-5-32 16,0-4-53-16,0-2-89 15</inkml:trace>
  <inkml:trace contextRef="#ctx0" brushRef="#br0" timeOffset="66285.107">25141 3202 292 0,'-14'0'120'0,"6"0"-115"16,-6 0 41-16,-16 2-18 16,3 23-20-16,-11 12 0 15,-8 12 6-15,-6 18 3 16,5 21 3-16,-4 5 0 16,15 0-1-16,17-9-4 0,19-17-5 15,0-21-3-15,0-24-5 16,46-22 6-16,34-13 4 15,23-48 9-15,-5-18 0 16,-5-4-8-16,-28 0-8 16,-40 11-1-16,-25 6-1 15,0 2-3-15,-38 8 0 16,0 11-12-16,5 16-19 16,25 9-34-16,8 18-69 15,0 2-37-15</inkml:trace>
  <inkml:trace contextRef="#ctx0" brushRef="#br0" timeOffset="66510.7841">25664 3467 144 0,'0'0'337'0,"0"17"-331"16,-13 32 8-16,-6 15 24 15,-20 15-16-15,-1 8-12 16,-12 5-2-16,-8 2 4 16,-6 0-3-16,9 0-9 15,3-6-3-15,2-16-29 16,24-22-74-16,15-36-97 0</inkml:trace>
  <inkml:trace contextRef="#ctx0" brushRef="#br0" timeOffset="66772.9311">25711 3400 347 0,'38'-12'138'16,"14"6"-134"-16,21 6 68 16,-2 0-22-16,0 0-10 0,-11 8-4 15,-27 21-1 1,-25 17-7-16,-8 7-2 0,-33 10-6 15,-54 3-16-15,-30-6-4 16,-6-6 0-16,-2-17-4 16,40-13-8-16,25-17-8 15,27-7-16-15,28 0-14 16,5-20-28-16,38-4-79 16,47-6-88-16</inkml:trace>
  <inkml:trace contextRef="#ctx0" brushRef="#br0" timeOffset="67059.1079">26281 3666 412 0,'19'7'29'0,"27"-7"-11"0,11 0 44 15,17-3-3-15,10-24-5 16,-18 0-9-16,-14 5-4 15,-31 2-11-15,-15 9-2 16,-6 4 7-16,-6 5-11 16,-54 2-22-16,-38 0-2 15,-8 25-2-15,-6 15-3 16,17 7-2-16,27 1-6 16,29-1-17-16,20-1-16 15,19-9-15-15,0-6-37 16,66-9-48-16,13-19-84 15</inkml:trace>
  <inkml:trace contextRef="#ctx0" brushRef="#br0" timeOffset="67290.8378">26700 3794 284 0,'0'-2'73'0,"0"2"-9"16,0-6 30-16,0-8-10 15,33-8-32-15,5-7-33 16,14 0 15-16,14 6 4 15,-6 7 5-15,10 6-8 16,-1 10-16-16,-7 0 0 16,-15 0-2-16,-9 27-12 15,-25 8-4-15,-13 8 0 16,0 7-1-16,0-4-2 0,-10-6-15 16,1-16-52-16,9-17-69 15,0-7-122-15</inkml:trace>
  <inkml:trace contextRef="#ctx0" brushRef="#br0" timeOffset="71474.8403">25114 4627 281 0,'-28'27'178'0,"17"9"-177"16,-2 5 32-16,5 4 7 15,-12-1-18-15,-7 7 6 16,-11-3 1-16,-8-3 5 15,13-6-12-15,0-15-10 16,20-12-6-16,2-12-2 16,11-5 7-16,0-45-2 15,19-22-9-15,52-17 0 16,16-3 0-16,11 10 1 16,11 9 5-16,-3 20 16 0,-16 13 7 15,-24 17-9-15,-31 9-12 16,-2 5-8-16,-8 5 0 15,16 2-16-15,-3 2-52 16,8 0-76-16,-8 24-47 16,3 13-97-16</inkml:trace>
  <inkml:trace contextRef="#ctx0" brushRef="#br0" timeOffset="71646.9592">26024 4654 540 0,'-32'27'104'0,"12"11"-91"16,7-1 42-16,-1-3-36 16,14-5-12-16,0-12-7 15,0-3 0-15,0-6-10 16,0-8-27-16,0 0-82 16,33-14-77-16</inkml:trace>
  <inkml:trace contextRef="#ctx0" brushRef="#br0" timeOffset="71799.0905">26169 4403 4 0,'-28'-5'609'16,"18"5"-606"-16,10 0 0 0,0 0-3 16,38 0-22-16,33 0-42 15,40 0-91-15,1 5-161 16</inkml:trace>
  <inkml:trace contextRef="#ctx0" brushRef="#br0" timeOffset="72148.268">26733 4671 449 0,'-120'44'89'15,"22"13"-66"-15,19-6 41 16,8-8-49-16,38-9-10 0,14-19-5 15,19-15-3-15,11 0 3 16,44-22 3-16,16-19 12 16,-6 0 3-16,-10 2 8 15,-17 10 4-15,-25 14-2 16,-2 11 8-16,-11 4-14 16,0 17-17-16,0 35-4 15,-32 14 13-15,-31 15-5 16,-11-5-7-16,-5-7 0 15,-5-9-1-15,-1-15-1 16,11-18 0-16,4-14 0 16,23-13-5-16,9 0-9 0,19-35-23 15,19-12-34 1,0-5-18-16,44-3-66 0,35 1-118 16</inkml:trace>
  <inkml:trace contextRef="#ctx0" brushRef="#br0" timeOffset="72533.1322">27478 4058 462 0,'-17'0'19'16,"17"0"-2"-16,0 0 28 15,-8 16 0-15,-11 20 9 0,-8 19-9 16,-20 17 5-16,-10 11-8 16,-8 8-12-16,-1-8-6 15,14-10-15-15,25-19-6 16,19-18-3-16,8-22-3 16,0-14-1-16,68 0 1 15,22-29 3-15,8 0 0 16,-11 15 1-16,-24 14-1 15,-30 0 0-15,-14 33 1 16,-19 11-1-16,0 6 1 16,-11-4-1-16,-22-15 0 15,20-11-7-15,7-14-29 16,6-6-35-16,0-14-11 0,66-29-60 16,18-14-17-16,6 1-25 15</inkml:trace>
  <inkml:trace contextRef="#ctx0" brushRef="#br0" timeOffset="72758.9605">28475 3978 292 0,'0'0'139'0,"0"0"-115"16,0 22 16-16,0 16 27 15,-5 14-16-15,-22 8-24 16,-6 8 4-16,-13 18-2 0,-6 0-6 15,-22 7-1 1,17-3-15-16,2-14-7 0,9-1-4 16,2-15-18-16,12-15-49 15,4-10-67-15,15-28-49 16,2-7-138-16</inkml:trace>
  <inkml:trace contextRef="#ctx0" brushRef="#br0" timeOffset="72893.0549">28096 4484 407 0,'71'-24'204'0,"14"10"-161"16,18 2 60-16,4 7-67 0,-9-6-27 15,6-9-9-15,-6-2-10 16,8-15-96-16,-21-16-309 16</inkml:trace>
  <inkml:trace contextRef="#ctx0" brushRef="#br0" timeOffset="91694.8501">13373 4700 294 0,'0'-2'163'16,"0"2"-162"-16,0 0 46 16,0 0 4-16,0 0-13 15,0-1-9-15,0 1 6 16,0 0 3-16,-3 0-12 15,-43 10-11-15,-39 36 3 16,-13 20-9-16,-11 13-7 16,8 17-1-16,11 19 0 15,25 8 0-15,18 9 1 0,25-5 1 16,17-21-1 0,5-18-2-16,0-25-1 0,19-17-6 15,16-22-13-15,9-12-19 16,-3-12-22-16,11 0-47 15,-6-7-122-15</inkml:trace>
  <inkml:trace contextRef="#ctx0" brushRef="#br0" timeOffset="92024.6625">13476 5138 397 0,'0'0'56'15,"0"0"-49"-15,0 6 46 16,19 17-4-16,22 7-15 15,11 10-10-15,0 2 4 16,-8 9 0-16,-4-5-4 16,1 0-11-16,-8-10-10 0,-14-3-3 15,-13-8-6 1,2-14-18-16,-3-10-47 0,1-1-63 16,15-8-91-16</inkml:trace>
  <inkml:trace contextRef="#ctx0" brushRef="#br0" timeOffset="92272.3534">14420 5098 449 0,'0'0'40'15,"5"25"28"-15,-5 19 22 16,0 14-53-16,-52 12-18 0,-32 11-7 15,-22 3-7-15,2-2-3 16,0-7-2-16,17-9-1 16,16-20-4-16,30-14-10 15,22-16-18-15,8-14-31 16,11-2-32-16,0-10-55 16,44-20-143-16</inkml:trace>
  <inkml:trace contextRef="#ctx0" brushRef="#br0" timeOffset="92550.811">14398 5481 396 0,'33'7'41'0,"21"-3"48"16,25 5 1-16,14-6-33 15,16-3-7-15,-11 0-14 16,-11 0-16-16,-16 0-11 16,-19 0-9-16,-25 0 0 15,-16-12-24-15,-3-4-72 0,-8-2-168 16</inkml:trace>
  <inkml:trace contextRef="#ctx0" brushRef="#br0" timeOffset="92940.8784">15699 4988 455 0,'0'0'23'0,"0"18"-13"16,0 5 30-16,0 6 6 15,-3 14-13-15,-8 9-10 16,-8 17 15-16,-3 12-2 16,-5 5-6-16,-17 6-2 15,-8-3-7-15,6-3-8 16,-9-6-12-16,12-2-1 16,2-15-4-16,8-3-15 15,14-17-23-15,0-18-35 16,14-16-36-16,5-9-36 0,0-16-159 15</inkml:trace>
  <inkml:trace contextRef="#ctx0" brushRef="#br0" timeOffset="93270.7606">16105 5295 264 0,'0'0'183'16,"-14"13"-175"-16,-51 23 12 16,-28 3-4-16,0 4-10 15,-2-3-3-15,16-8 5 0,19-3 12 16,27-16-3 0,14-5-5-16,19-6 1 0,0 0-4 15,0 3 12-15,14 2 16 16,37 6 4-16,-4 7-17 15,10 4 16-15,-11 11 5 16,-13 6-12-16,-6 1-15 16,-27 5-11-16,0-4-7 15,0-7-11-15,0-7-21 16,0-10-54-16,0-13-47 16,0-6-125-16</inkml:trace>
  <inkml:trace contextRef="#ctx0" brushRef="#br0" timeOffset="93562.56">16587 4912 504 0,'0'15'58'15,"0"22"-53"-15,22 9 37 16,22 15 10-16,2 13-3 16,-5 18-16-16,-22 15 6 15,-19 12 2-15,0 3-10 16,-33 5-3-16,-40-3-11 0,-4-13-11 16,-2-23-6-16,19-28-10 15,22-41-40-15,6-19-40 16,32-47-33-16,0-40-167 15</inkml:trace>
  <inkml:trace contextRef="#ctx0" brushRef="#br0" timeOffset="94012.9005">17231 4855 342 0,'-14'9'22'16,"9"-7"-1"-16,-3 3 31 15,8-5-11-15,0 0-1 16,0 0 11-16,0 0-1 16,21-6-17-16,12-4 8 15,11 3-3-15,-12 1-3 0,-4 6-6 16,-9 0-8-16,-11 0-12 16,-8 2-3-16,0 26 0 15,0 8-4-15,-33 1-2 16,1-1 1-16,18-2-1 15,14-8 1-15,0 2 3 16,0-9 2-16,38-1 6 16,8-6 1-16,12-5-9 15,-12-7-4-15,-5 0-14 16,16-7-74-16,9-40-166 16</inkml:trace>
  <inkml:trace contextRef="#ctx0" brushRef="#br0" timeOffset="94770.7715">18193 5557 476 0,'41'7'7'16,"-3"-1"87"-16,3-4-51 16,-11 0-40-16,-16-2-3 15,-6 0-4-15,6 0-10 16,-3 0-22-16,2 3-45 16,1 0-66-16</inkml:trace>
  <inkml:trace contextRef="#ctx0" brushRef="#br0" timeOffset="94964.8063">18169 5837 510 0,'11'11'16'15,"43"-4"46"-15,17-4-14 16,14-3-30-16,-12-3-17 15,-15-22-1-15,-12 1-40 16,-5-5-107-16,-3 0-181 16</inkml:trace>
  <inkml:trace contextRef="#ctx0" brushRef="#br0" timeOffset="95341.0175">19581 5174 525 0,'-19'53'0'15,"-46"15"31"-15,-12 3 2 16,-10 5-25-16,-6-7-8 16,17-8 0-16,22-8 0 15,21-14 0-15,33-14-8 16,0-17-5-16,54-8 13 16,31-3 0-16,32-27 3 15,-16 4 10-15,-3-7 4 16,-8-3 3-16,-24 0-20 15,-12-6 0-15,-21 4-34 16,-3-3-122-16,-17 5-163 16</inkml:trace>
  <inkml:trace contextRef="#ctx0" brushRef="#br0" timeOffset="95588.7297">20132 4973 493 0,'0'0'40'16,"-11"8"-33"-16,-8 20 29 16,-14 12 2-16,6 7-5 15,-11 20-5-15,-9 17-7 16,-12 19 3-16,-15 10 3 16,-8 4 1-16,0 4-10 15,3-1-14-15,8-8-4 0,11-13-8 16,22-21-25-16,5-14-42 15,20-25-48-15,7-26-39 16,6-13-97-16</inkml:trace>
  <inkml:trace contextRef="#ctx0" brushRef="#br0" timeOffset="95872.7294">19859 5873 172 0,'0'0'146'16,"0"31"-115"-16,0 10 49 15,0 14-25-15,-21 4-22 16,-12 11-9-16,-11-3-4 15,3 6-5-15,-5-8-5 16,2 2-10-16,12-6 0 16,4-12-12-16,9-17-22 15,6-19-76-15,13-13-104 16</inkml:trace>
  <inkml:trace contextRef="#ctx0" brushRef="#br0" timeOffset="96122.5258">20088 5694 409 0,'90'-56'68'16,"11"10"-4"-16,-3 16 14 15,1 8-27-15,-20 10-9 16,-8 12-3-16,-25 0 4 16,-22 14-19-16,-24 36-3 15,-5 17 3-15,-82 21-12 16,-50 2-8-16,-18 1-4 15,10-19-1-15,34-21-7 0,32-27-17 16,38-15-20 0,22-9-21-16,19 0-27 15,0-31-119-15,65-8-115 0</inkml:trace>
  <inkml:trace contextRef="#ctx0" brushRef="#br0" timeOffset="96390.8797">21994 4935 441 0,'-8'0'63'0,"-63"29"-25"0,-13 29 36 16,-34 29-8-16,-7 25-11 15,8 20-3-15,5 16-21 16,14-1-13-16,24-9 0 16,31-20-11-16,29-22-7 15,14-32-10-15,14-19-54 16,65-35-88-16,30-10-251 16</inkml:trace>
  <inkml:trace contextRef="#ctx0" brushRef="#br0" timeOffset="97200.6238">22166 5431 251 0,'0'-2'33'16,"0"-4"23"-16,0 2 7 15,0-3-26-15,0 0-3 0,0 6 8 16,14-3 10-1,-3 4-8-15,8 0-8 0,13 17 9 16,1 14-8-16,0 9-6 16,0 5-8-16,-12 9-5 15,4 2-8-15,-6-2-1 16,-5-4-2-16,-9-6-6 16,-5-5-1-16,0-6-3 15,0-9-10-15,0-7-28 16,0-13-25-16,0-4-43 15,0-4-38-15,16-31-39 16</inkml:trace>
  <inkml:trace contextRef="#ctx0" brushRef="#br0" timeOffset="97424.7037">22878 5352 449 0,'0'0'47'0,"0"0"15"15,-19 12-3-15,-33 22-26 16,-33 10-15-16,-13 15-5 16,-19 3 0-16,-3 6-10 15,3-2-1-15,13-13-2 16,25-4 0-16,27-19-9 16,30-14-12-16,11-6-28 15,11-10-40-15,0 0-42 16,33 0-35-16</inkml:trace>
  <inkml:trace contextRef="#ctx0" brushRef="#br0" timeOffset="97732.5363">22886 5627 412 0,'27'7'65'0,"6"4"-29"0,13-7 23 15,25-4-16-15,5 0-20 16,-2 0-3-16,-14 0 1 15,-14 0-6-15,-26 0-15 16,-15 0-1-16,3 0-29 16,-2 0-118-16,-1-1-280 15</inkml:trace>
  <inkml:trace contextRef="#ctx0" brushRef="#br0" timeOffset="98182.6853">23769 5174 363 0,'0'0'21'0,"0"0"2"15,0 0 24-15,0 8 11 16,0 20-20-16,0 9-2 15,-19 16 1-15,-19 4 1 16,-3 9-5-16,-2 6-6 16,-7 3-2-16,-1 3-6 0,-1-7-8 15,8-8-9 1,17-19-2-16,13-17-2 0,9-17-2 16,5-10 1-16,0-15 2 15,57-26-8-15,28-10-8 16,2-2 12-16,-3 14 4 15,-13 9 1-15,-5 10 2 16,-6 16 1-16,-14 4 5 16,-8 0 2-16,-5 24 10 15,-14 16 2-15,-19 10-9 16,0-3-10-16,0 0-3 16,0-4-2-16,0-6-10 15,0-12-32-15,0-1-34 16,0-12-57-16,0-12-139 0</inkml:trace>
  <inkml:trace contextRef="#ctx0" brushRef="#br0" timeOffset="98452.5628">24699 4879 554 0,'0'31'26'0,"0"14"-18"0,0 15 20 15,0 13 22-15,0 26-3 16,0 21-12 0,0 21 10-16,-63 19 0 0,-24 3 0 15,-30-4-18-15,0-14-15 16,-9-24-12-16,28-35-10 15,5-36-57-15,22-50-124 16</inkml:trace>
  <inkml:trace contextRef="#ctx0" brushRef="#br0" timeOffset="136981.7544">6000 9898 33 0,'-14'-6'196'15,"14"6"-142"-15,-8 0-21 16,8 0 10-16,-11 0-19 0,3 0-5 16,3 0 15-16,-1 0 0 15,6 0-3-15,-3 0-3 16,-8 6-8-16,-2 9-11 16,-6 2-1-16,-9-1-2 15,1 3-2-15,-5-4-1 16,2-3 2-16,13-1-2 15,-2-10 2-15,8 2 8 16,11-3 6-16,0 0-2 16,0 0-7-16,0 0-3 15,0 0-4-15,0-18 0 16,0-6-1-16,11-11-2 16,30-1 1-16,3 5 0 15,-17 6 1-15,0 8 4 0,-2 9 5 16,-25 4 3-16,0 4-3 15,0 0-3-15,0 12-2 16,0 25 10-16,-25 13 10 16,-21 7-18-16,-14 0-5 15,3-13-3-15,18-13 0 16,12-16 1-16,24-12-1 16,-2-3 0-16,5-11 0 15,0-25-4-15,0-10-2 16,35 2 5-16,9 1 1 15,8 13 0-15,-25 11 1 16,-2 11 2-16,-17 5 3 16,-8 3-2-16,0 11 1 0,-6 28 4 15,-48 16 9-15,-17 2-11 16,5-11-4-16,26-18-3 16,20-15-2-16,20-13 1 15,0-4-3-15,20-29-3 16,48-8 2-16,8 8 4 15,-16 12 0-15,-19 21 1 16,-22 3-3-16,-19 31-22 16,0-11-85-16,-14-23-391 15</inkml:trace>
  <inkml:trace contextRef="#ctx0" brushRef="#br0" timeOffset="138886.3385">7794 10452 127 0,'0'0'196'0,"-11"0"-188"16,11 0 5-1,0 0 14-15,0 3-4 0,0 9 10 16,0-3 8-16,0 8-4 16,0 0-17-16,0 6 16 15,0 5-9-15,0 3-11 16,11 9-1-16,-11 5-5 15,0 0-6-15,0 5 0 16,0-9-3-16,0-5-1 16,0-11 0-16,0-12-2 15,0-13-14-15,0-5-31 16,19-28-61-16,17-17-60 0</inkml:trace>
  <inkml:trace contextRef="#ctx0" brushRef="#br0" timeOffset="139186.3323">7868 10255 315 0,'-9'18'40'0,"9"-4"7"15,0 1 0-15,0 1-12 16,0-7-10-16,28-2-3 16,-1-4-7-16,6-3-3 0,5 0-2 15,0 0-3-15,-5 0 3 16,-11 0-8-16,2 0-2 16,-5 0-1-16,-11-3-7 15,3 3-17-15,-11 0-51 16,0 13-51-16,0 25-60 15</inkml:trace>
  <inkml:trace contextRef="#ctx0" brushRef="#br0" timeOffset="139388.2958">7775 10667 381 0,'0'0'74'0,"0"0"-55"15,5 0 30-15,42 0 6 16,5-5-18-16,-1-7-19 16,-4 5-11-16,-1-4-7 15,-24 5-4-15,-3-1-35 16,6-3-114-16,-12 7-179 16</inkml:trace>
  <inkml:trace contextRef="#ctx0" brushRef="#br0" timeOffset="140146.3341">5782 10563 153 0,'0'-2'62'16,"0"2"6"-16,0 0-17 16,-6 0-17-16,-2 0-1 15,-3 0 11-15,11 0 1 16,-8 0-14-16,8 0 0 15,0 0-9-15,0 0-9 16,0 0-4-16,0 10 6 16,0 11 11-16,8 9-15 15,25 6-2-15,0 6-1 16,-6 7-2-16,3 7 0 16,3-8 0-16,-14-5-2 0,-3-16-1 15,3-11-3-15,-8-16 0 16,-3 0 0-16,20-18 0 15,10-29 3-15,22-18-2 16,-3 1-1-16,-5 6 3 16,2 18 9-16,-16 14 8 15,-13 11-11-15,-17 9-9 16,0 6-1-16,-8 0-32 16,0 0-170-16</inkml:trace>
  <inkml:trace contextRef="#ctx0" brushRef="#br0" timeOffset="141702.1737">11669 7917 141 0,'-14'0'212'16,"0"0"-210"-16,9-2 2 0,5-16 0 15,0-9 1-15,0 2 14 16,0 0 16-16,5 5 7 16,9 5 9-16,-14 6-5 15,14 5-7-15,-4 4-12 16,10 0-11-16,7 0 3 16,14 23-4-16,-3 19-2 15,8 9-4-15,-13 11 0 16,-8 2-6-16,-4-5-1 15,-10-13-1-15,3-18-1 16,-9-18 0-16,3-10 1 16,25-25-1-16,14-39 3 15,18-26-3-15,14-11 1 0,6-6-1 16,-12 13 0-16,-2 22 1 16,-14 18-1-16,-21 25 0 15,-3 18-1-15,-9 7-7 16,-5 4-37-16,-5 4-88 15,-14 29-46-15,0 9-131 16</inkml:trace>
  <inkml:trace contextRef="#ctx0" brushRef="#br0" timeOffset="141994.3031">13018 7975 228 0,'44'-41'215'16,"8"4"-206"-16,13-3 50 15,-16-1-18-15,-5 8-24 16,-22 5 5-16,-22 5 12 16,0 6-3-16,0 10-5 15,-60 7-14-15,-6 4-8 16,-18 46-3-16,-4 19 0 15,-7 17-1-15,16 0 0 16,24 1-1-16,17-10-5 16,30-12-16-16,8-10-71 0,0-19-62 15,55-25-61-15</inkml:trace>
  <inkml:trace contextRef="#ctx0" brushRef="#br0" timeOffset="142250.0052">13422 8154 248 0,'-52'13'119'0,"27"-8"-73"16,12-5 15-16,13 0-19 15,0-25 7-15,38-26-10 16,49-17 2-16,25-1 0 16,5 4-8-16,-13 16-4 15,-11 13-10-15,-28 20-5 16,-27 8-11-16,-24 8-3 0,-1 0-1 15,-13 0-5-15,14 0-20 16,0 2-18-16,10 11-22 16,14-13-82-16,17 0-4 15,16-13 6-15,13-26-49 16</inkml:trace>
  <inkml:trace contextRef="#ctx0" brushRef="#br0" timeOffset="142610.3108">14812 7233 370 0,'-32'0'121'0,"26"43"-99"15,-2 18 38-15,-11 16-16 0,-6 11-8 16,4 1-20-16,-12-1-12 16,-5-2-3-16,-3-10-1 15,8-5-3-15,0-15-11 16,14-15-35-16,8-17-52 15,9-13-18-15,2-11 43 16,0 0 17-16,0-6 23 16,-6-7 36-16,6 5 3 15,0 5 6-15,0-1 9 16,0-3 9-16,-8-3 19 16,3-2 11-16,5-3 16 15,0-6 0-15,0 5-16 0,21-4-18 16,37-1-19-16,12-1-13 15,10 2-3-15,-7 2-4 16,6-1 0-16,-13 5-8 16,-1 9-57-16,1 0-120 15</inkml:trace>
  <inkml:trace contextRef="#ctx0" brushRef="#br0" timeOffset="142902.0076">15339 8009 149 0,'0'-6'159'16,"19"-16"-114"-16,57-9 49 0,-2-10-31 16,5-2-14-16,-14 5-4 15,-18 5-17-15,-28 16-19 16,-19 5-1-16,-6 12 12 15,-73 0-14-15,-22 19-6 16,-11 27-1-16,3 17 0 16,25 7 1-16,24-1-1 15,22 1 1-15,29-2-1 16,9-9-14-16,0-12-46 16,58-15-65-16,10-18-94 0</inkml:trace>
  <inkml:trace contextRef="#ctx0" brushRef="#br0" timeOffset="143104.1724">15914 7957 328 0,'19'43'56'16,"27"13"43"-16,14 0-40 15,-2-3-25-15,2-4-24 16,-14-9-10-16,0-13-8 16,-8-4-41-16,9-15-110 15</inkml:trace>
  <inkml:trace contextRef="#ctx0" brushRef="#br0" timeOffset="143278.3301">16465 7978 411 0,'-120'37'73'16,"-11"30"-23"-16,-19 12 15 16,0 1-35-16,24-4-21 15,23-20-8-15,48-19-1 16,31-14-12-16,24-16-37 16,19-7-60-16,60 0-69 15</inkml:trace>
  <inkml:trace contextRef="#ctx0" brushRef="#br0" timeOffset="143562.6864">17146 7473 605 0,'-41'29'0'0,"22"3"-11"16,0 1-100-16,0-4-91 15</inkml:trace>
  <inkml:trace contextRef="#ctx0" brushRef="#br0" timeOffset="143682.2678">17092 7905 467 0,'-104'10'9'0,"20"3"-9"16,-14-13-239-16</inkml:trace>
  <inkml:trace contextRef="#ctx0" brushRef="#br0" timeOffset="144868.3155">18278 7351 242 0,'0'-3'62'0,"0"3"-13"0,0 0-22 16,0 0-20-16,0 0-2 15,0 5 7-15,0 14 31 16,0 14 3-16,0 14-3 16,0 12-5-16,0 15-10 15,0 17-7-15,0 3-7 16,-6 2-10-16,-7-5-3 15,7-26-1-15,6-26-1 16,0-25-2-16,6-14-5 16,54-42-10-16,16-25 12 15,17-5 1-15,5 15 5 16,-11 21 0-16,-21 25 1 16,-9 11 2-16,-16 19-1 15,-17 29 5-15,-24 14 0 0,0 3 3 16,0 0-4-16,-24-12-5 15,-9-17-1-15,6-13 0 16,0-10-2-16,2-4-7 16,17-4-27-16,8-3-86 15,0 10-85-15</inkml:trace>
  <inkml:trace contextRef="#ctx0" brushRef="#br0" timeOffset="145272.5263">19570 7870 438 0,'-73'0'16'0,"35"0"37"16,-9 12-25-16,-5 0-25 15,6 9-2-15,0-2 0 16,-1 4-1-16,4 8 2 16,2 9 0-16,14 7 2 15,7-4-2-15,20-9-1 16,0-12-1-16,20-13 0 16,26-9 0-16,14-3 0 0,11-28 3 15,-3-6-2 1,-5 5 0-16,-22 10-1 0,-22 9 0 15,0 13 0-15,-6 0 0 16,-4 23 0-16,1 21 5 16,-10 4-1-16,0-6-4 15,0-8 0-15,0-16-13 16,14-10-50-16,13-8-99 16,-8-10-80-16</inkml:trace>
  <inkml:trace contextRef="#ctx0" brushRef="#br0" timeOffset="145542.1828">20476 7251 138 0,'-14'0'215'0,"-13"17"-204"15,18 23 28-15,-21 11-6 16,3 4-17-16,0 16 9 16,-3 1 1-16,3 10-1 15,-6-6-9-15,6-1-11 16,-1-6-5-16,-2-4-3 0,9-11-14 16,10-11-45-1,11-13-59-15,0-21-100 0</inkml:trace>
  <inkml:trace contextRef="#ctx0" brushRef="#br0" timeOffset="145983.211">21223 7392 303 0,'0'-4'39'16,"0"4"-6"-16,0 0-16 15,0-5-13-15,0-8 0 16,0-4 1-16,0-9 15 0,0 0 13 16,0 2 8-16,-9 2-24 15,-10 3-13-15,-8 4 5 16,-11 13-5-16,-3 2-3 15,-16 0 0-15,-3 21 0 16,3 12-1-16,-3 7 1 16,8 9-1-16,11 3 1 15,3 1 0-15,10 4 2 16,9 3 5-16,0 5 0 16,19-2-1-16,0 3-1 0,0 1-4 15,0-3-1 1,-8-3-1-16,-3 4 0 0,-8-8-3 15,3 0-6-15,-9-10-5 16,6-11-35-16,-3-14-51 16,-8-4-38-16,8-7-63 15</inkml:trace>
  <inkml:trace contextRef="#ctx0" brushRef="#br0" timeOffset="146210.0513">20396 7944 143 0,'0'-4'172'0,"0"4"-162"16,33 0 49-16,33 0-21 16,13 0-23-16,-8 0 8 15,8 0-7-15,-19 0-12 16,-3-2-4-16,0 0-5 15,-8 2-16-15,-11 0-52 16,9 0-176-16</inkml:trace>
  <inkml:trace contextRef="#ctx0" brushRef="#br0" timeOffset="146728.2766">21223 7938 245 0,'-22'0'96'16,"22"0"-69"-16,0 0-4 16,0 0-12-16,0 0 7 15,0 0-6-15,0 0 4 16,0 0 0-16,0 0 1 15,0 14 7-15,0 8 1 16,0 13-6-16,-6 9-7 16,-13 10 2-16,0 0-1 0,-3-1-3 15,17-13-4 1,-3-17-6-16,8-10 0 0,0-13 0 16,0 0 0-16,8-13 0 15,44-17 0-15,0-6-3 16,8 8-3-16,-9 10 1 15,-10 7 5-15,-3 11 0 16,1 0-2-16,-12 24 0 16,-3 5 2-16,-2 0 0 15,3-6 1-15,7-13-1 16,20-10 0-16,27-3 0 16,3-38 1-16,8-10 2 0,-16-5-2 15,-17 6 1-15,-24 4 1 16,-25 12 1-16,-8 7-4 15,0 6 0-15,0 9-7 16,0 1-35-16,0 6-57 16,0 5-39-16</inkml:trace>
  <inkml:trace contextRef="#ctx0" brushRef="#br0" timeOffset="147087.6222">22376 7940 302 0,'-55'19'76'0,"4"8"-15"16,4 8-8-16,1 5-28 15,-6 2-5-15,25 2-6 16,-3-6-6-16,30-9-5 15,0-10-3-15,11-16-1 16,41-3-3-16,21-13 0 16,-2-27 1-16,-3 0-2 15,-5 0 1-15,-17 17 4 16,-13 11 1-16,-19 12 2 0,-9 0 2 16,-5 29 3-1,0 19 6-15,0 2-3 0,-11-4-8 16,-2-4-3-16,13-13-3 15,0-16-30-15,0-4-104 16,19-9-84-16</inkml:trace>
  <inkml:trace contextRef="#ctx0" brushRef="#br0" timeOffset="147290.0294">22788 8038 63 0,'-33'-3'272'0,"11"3"-250"16,22 3 25-16,0 19-3 16,3 0 5-16,41 3-12 0,7-2-10 15,4-6-14-15,10-3-12 16,-13-1-1-16,0-9-10 16,8-4-32-16,-8 0-100 15,0 0-84-15</inkml:trace>
  <inkml:trace contextRef="#ctx0" brushRef="#br0" timeOffset="147410.0984">23469 8107 51 0,'14'0'203'0,"-14"25"-98"16,-22 28 20-16,-49 16-47 15,-40 19-30-15,-34 16-20 16,-19-4-19-16,9-3-9 16,24-18-1-16,63-28-77 0,43-44-275 15</inkml:trace>
  <inkml:trace contextRef="#ctx0" brushRef="#br0" timeOffset="148673.8851">24503 8038 422 0,'-25'0'4'15,"25"0"-1"-15,-5 20 11 16,2 10 16-16,3 7 9 16,0 10 15-16,0 7-25 15,0 1-14-15,0 5 6 16,0-3-16-16,0 1-4 0,0 3-1 16,0-3-8-16,0-11-34 15,-11-15-122-15,3-25-214 16</inkml:trace>
  <inkml:trace contextRef="#ctx0" brushRef="#br0" timeOffset="148982.1614">24833 7957 140 0,'-41'-35'256'0,"8"14"-241"16,19 12 76-16,14 0-37 15,0 6-21-15,14-7-13 0,41-3 2 16,29 2-1 0,6 6-7-16,-3 5-2 0,-2 0-6 15,-25 0 1-15,-22 23 0 16,-32 14-6-16,-6 19-1 16,-66 4 2-16,-38 8-2 15,-2-8-2-15,3-17-2 16,18-17-4-16,25-8-1 15,27-10-19-15,14-5-30 16,19-3-9-16,0 0-19 16,44 0-43-16,16 0-181 15</inkml:trace>
  <inkml:trace contextRef="#ctx0" brushRef="#br0" timeOffset="149266.2547">25716 8110 292 0,'0'20'128'0,"0"2"-121"16,22-7 26-16,16-4-15 16,0-11-7-16,3 0 16 15,-16 0 2-15,-6-11-7 16,-19-4 0-16,0 2 5 15,0 0 3-15,-30 5-24 16,-6 0-6-16,-2 1 0 0,11 7-3 16,16-1-4-16,11-4-35 15,0 4-48-15,25-3-39 16,35 0 4-16,-3-2-37 16</inkml:trace>
  <inkml:trace contextRef="#ctx0" brushRef="#br0" timeOffset="149454.1935">26477 8003 235 0,'0'0'140'0,"0"0"-124"16,0 14 40-16,0 14-4 0,0 0-30 16,0 2 3-16,0 3-13 15,0-8-8-15,0-1-4 16,0-9 0-16,-14-11-17 15,9-1-68-15,-9-3-119 16</inkml:trace>
  <inkml:trace contextRef="#ctx0" brushRef="#br0" timeOffset="149611.9206">26632 7757 208 0,'0'0'29'16,"-5"0"-29"-16,-1 21-27 0,-2 15 2 15</inkml:trace>
  <inkml:trace contextRef="#ctx0" brushRef="#br0" timeOffset="149941.9686">26916 8118 469 0,'-27'0'28'0,"16"20"1"16,2 2-2-16,9-4-24 15,0-13-3-15,0-5 1 16,28 0 3-16,24-29 3 15,13 1 4-15,0 5 0 16,-18 10 0-16,-4 11 1 16,-15 2-7-16,-9 2-2 15,-19 27 1-15,0 6 1 16,0 0-5-16,0-10 0 16,0-7-9-16,0-9-20 15,0-9-23-15,0 0-47 16,0 0-14-16,0-9-36 15,0-14 44-15</inkml:trace>
  <inkml:trace contextRef="#ctx0" brushRef="#br0" timeOffset="150182.1133">27657 7601 347 0,'-21'0'60'16,"21"20"-50"-16,0 13 29 16,-11 4-6-16,8 2-5 15,-11 9-1-15,-5 5-7 16,8 4-15-16,-2 0-5 0,5-2 0 16,2-4-1-16,1-6-12 15,2-3-49-15,3-8-67 16,-11-10-21-16</inkml:trace>
  <inkml:trace contextRef="#ctx0" brushRef="#br0" timeOffset="150354.1852">27480 7952 225 0,'52'-30'277'16,"24"5"-253"-16,12-1 29 0,18 6-38 15,-11 0-13-15,-21 2-2 16,-14 5-13 0,-11 0-93-16,-27 2-338 0</inkml:trace>
  <inkml:trace contextRef="#ctx0" brushRef="#br0" timeOffset="151057.9173">20004 8751 195 0,'0'-8'100'0,"11"2"-19"16,-3 3-4-16,-8 3-23 0,0 0-17 16,0 0 5-16,0 0-8 15,-36 24 3-15,-40 25-1 16,-22 22-15-16,-8 15-9 15,-6 21 4-15,14 16 6 16,21 10 1-16,31-4-14 16,32-25-7-16,14-30-2 15,9-24-2-15,53-27-1 16,4-14-3-16,7-9-1 16,-13 0 2-16,6 0-10 15,-20 0-30-15,-13-4-50 16,-14 4-85-16,-8-8-200 15</inkml:trace>
  <inkml:trace contextRef="#ctx0" brushRef="#br0" timeOffset="151388.1402">20696 8959 449 0,'-24'-2'49'16,"24"2"-39"-16,0 0 0 16,0 0-7-16,-3 0 7 0,-8 16 17 15,-8 10 11-15,0 12 0 16,3 14-2-16,-9 8-11 15,-8 16-2-15,1 5-11 16,-20 2 2-16,6-4-2 16,-6-5-9-16,11-12-3 15,14-9-3-15,16-17-21 16,11-7-78-16,13-22-180 16</inkml:trace>
  <inkml:trace contextRef="#ctx0" brushRef="#br0" timeOffset="151606.1677">21013 9575 623 0,'-88'50'14'0,"23"18"42"15,-6 10-19-15,-3 2-31 16,9-10-5-16,13-17-1 15,6-14-5-15,27-21-8 16,19-10-11-16,0-8-54 16,22 0-110-16,54-10-223 15</inkml:trace>
  <inkml:trace contextRef="#ctx0" brushRef="#br0" timeOffset="151875.7843">21471 9543 190 0,'0'0'273'0,"0"0"-268"15,65 0 39-15,6 0-11 16,8 0-9 0,-5-8-18-16,-11-7-6 0,-17 2-7 15,8 4-32-15,-10-1-103 16</inkml:trace>
  <inkml:trace contextRef="#ctx0" brushRef="#br0" timeOffset="152334.3503">22251 9245 242 0,'-9'-5'84'0,"9"2"-40"16,0-4-4-16,0-8 0 16,14-6-5-16,24-1 19 15,9-1 1-15,-1 10 9 16,-13 5-7-16,-14 5-12 16,-11 3-24-16,-8 21-14 15,-8 23 6-15,-58 13-2 16,-5 2-8-16,11-11-2 15,28-15-1-15,26-18-4 16,6-15-4-16,38 0-4 0,61-23 12 16,7 0 2-16,-2 11-1 15,-31 12 0-15,-21 8 3 16,-33 37 6-16,-19 15 1 16,-19 18 2-16,-79 9-6 15,-22-2-7-15,5-16-3 16,28-24-18-16,35-25-49 15,44-20-13-15,8-17-52 16,68-23-130-16</inkml:trace>
  <inkml:trace contextRef="#ctx0" brushRef="#br0" timeOffset="152574.4377">23077 9051 465 0,'0'89'56'0,"0"38"55"16,0 20-36-16,-47 17 5 15,-51 5-23-15,-33-11-22 16,-13-17-19-16,-9-34-16 15,17-52-41-15,19-55-245 0</inkml:trace>
  <inkml:trace contextRef="#ctx0" brushRef="#br0" timeOffset="249283.1282">12874 10613 218 0,'-8'9'246'15,"-17"13"-244"-15,3 10 39 16,3 10 9-16,-14 9-13 15,6 10-8-15,-3 13-4 16,-11 9 2-16,9 6-11 16,-1 13-9-16,6-4-5 15,2-10-2-15,-2-16-1 0,13-29-15 16,-2-28-26-16,16-15-65 16,0-27-43-16,0-30-142 15</inkml:trace>
  <inkml:trace contextRef="#ctx0" brushRef="#br0" timeOffset="249528.7076">12855 10622 234 0,'84'-44'192'0,"14"9"-122"15,6 16 38-15,-11 16-37 0,-3 3-22 16,-30 15-5-16,-28 29-8 15,-32 19-9-15,-32 14-4 16,-86 12-15-16,-34-4-8 16,-23-6-2-16,3-17-4 15,17-18-10-15,35-19-17 16,35-17-19-16,58-8-15 16,27-4-65-16,98-32-157 15</inkml:trace>
  <inkml:trace contextRef="#ctx0" brushRef="#br0" timeOffset="249746.0608">13534 10875 507 0,'2'13'14'0,"64"2"37"15,18-8-9-15,14-4-24 16,1-3-8-16,-29 0-8 16,-10-13-2-16,-32-12-15 15,-17-9-107-15,-11-5-341 16</inkml:trace>
  <inkml:trace contextRef="#ctx0" brushRef="#br0" timeOffset="250273.073">14752 10758 403 0,'0'0'196'16,"0"0"-188"-16,0 22 10 15,0 22 18-15,0 13-7 16,-11 1-10-16,-10 6-2 16,2-6 5-16,5-11 0 15,3-18-8-15,11-22-8 0,0-7-4 16,65-36 2-16,25-33 10 15,22-7 1-15,-14 1-11 16,-19 17-2-16,-21 16-2 16,-23 13 0-16,-16 10-4 15,0 2-22-15,-5 7-63 16,13 4-55-16,17 1-33 16,8 5-84-16</inkml:trace>
  <inkml:trace contextRef="#ctx0" brushRef="#br0" timeOffset="250594.9381">15868 10735 228 0,'-28'5'345'16,"4"0"-344"-16,5 1 32 0,-9 2-15 16,-10 6 3-16,-8 10-5 15,-20 13 12-15,-2 8 9 16,-8 8-5-16,16-3-9 15,22-7-9-15,11-15-14 16,21-16-1-16,6-12-5 16,0 0 4-16,44-30 2 15,29-10 0-15,-2 8 0 16,-11 8 2-16,-19 17 3 16,-16 7 3-16,-17 0 4 0,-8 28 16 15,0 8-7 1,0-2-21-16,0-11-5 0,-14-14-37 15,14-9-59-15,0-17-8 16,33-27-97-16,51-18-194 16</inkml:trace>
  <inkml:trace contextRef="#ctx0" brushRef="#br0" timeOffset="250842.9049">16732 10144 170 0,'0'-8'368'0,"0"8"-358"16,0 0 7-16,0 12 12 15,14 23 33-15,-14 16-31 0,0 17 9 16,-6 19-1-16,-48 21-8 16,-23 8-2-16,-2 1-9 15,0-8-17-15,14-13-3 16,18-19-14-16,28-21-29 15,19-22-43-15,0-24-13 16,66-10-78-16,24-29-75 16</inkml:trace>
  <inkml:trace contextRef="#ctx0" brushRef="#br0" timeOffset="251172.921">17029 10722 137 0,'-3'-2'358'16,"3"2"-318"-16,-5 0-6 15,-14 17-9-15,-3 15 8 16,-8 8 0-16,-11 2-4 16,8 1-3-16,6-9-12 15,16-10-7-15,11-8-4 16,0-9 2-16,0-7-1 15,57-2 1-15,9-24-3 16,-6 2-1-16,-14 4 0 16,-21 13 2-16,-12 7 2 0,-13 4-2 15,0 35 7-15,-10 4 12 16,-23 0-22-16,11-11-4 16,3-16-35-16,19-13-55 15,8-3-67-15,68-15-42 16</inkml:trace>
  <inkml:trace contextRef="#ctx0" brushRef="#br0" timeOffset="251509.157">17517 10960 270 0,'-24'15'322'15,"15"-3"-305"-15,9-10 8 0,9-2-22 16,64-4 4-16,25-34-4 15,11-9 12-15,-2-4 20 16,-17 7 13-16,-22 11-5 16,-38 14-16-16,-22 15-4 15,-8 4 8-15,-38 0-9 16,-49 24-18-16,-11 16-3 16,8 5-1-16,21 0 1 15,18-1-1-15,18-2 0 16,8-5-1-16,25 2-2 15,0-13-1-15,0-5-4 16,39-7-1-16,20-9-5 16,18-5-10-16,-4 0-6 15,-2-10-42-15,-5-20-23 0,-6-4-44 16,0-8-78-16</inkml:trace>
  <inkml:trace contextRef="#ctx0" brushRef="#br0" timeOffset="251764.7825">18796 10536 595 0,'0'0'152'16,"0"6"-120"-16,0 0-31 15,0 1-1-15,0-5-47 16,0 2-54-16,0 3-108 16</inkml:trace>
  <inkml:trace contextRef="#ctx0" brushRef="#br0" timeOffset="251898.7001">18687 10874 689 0,'-41'13'118'16,"8"-3"-118"-16,14-7-81 16,6-3-248-16</inkml:trace>
  <inkml:trace contextRef="#ctx0" brushRef="#br0" timeOffset="253098.8265">20075 11003 130 0,'0'-7'369'16,"0"7"-355"-16,0 0 27 15,0 0-1-15,0 0-9 16,-19 0 4-16,-47 8-2 16,-21 33-17-16,-30 16-7 15,5 19 15-15,14 6-15 16,27-2-1-16,25-17-5 16,26-23-2-16,20-27-1 15,0-13-4-15,58-38 4 16,48-40 0-16,25-23 0 15,13-19 0-15,1 4 0 16,-9 5 0-16,-5 7 2 0,-38 23 1 16,-22 21 1-16,-39 21 4 15,-12 23 1-15,-18 13 0 16,-2 3-5-16,0 6 5 16,-22 35-2-16,-29 23-1 15,-9 8-3-15,-3 2-1 16,17-7-2-16,13-1-2 15,19-7-11-15,14 0-51 16,0-1-34-16,0-5-64 16,25-2-99-16</inkml:trace>
  <inkml:trace contextRef="#ctx0" brushRef="#br0" timeOffset="253286.7945">20925 10935 610 0,'3'0'83'0,"16"0"-82"15,0 11 1-15,-5 11-2 16,-9-1-3-16,-5 2-33 16,0 0-36-16,0-4-67 15,0 0-52-15</inkml:trace>
  <inkml:trace contextRef="#ctx0" brushRef="#br0" timeOffset="253436.765">21154 10697 168 0,'-19'-15'372'0,"14"9"-371"16,5 6-1-16,0 0-7 15,0 0-31-15,24 0-46 16,36 0-48-16,20 8-110 15</inkml:trace>
  <inkml:trace contextRef="#ctx0" brushRef="#br0" timeOffset="253633.0458">21686 10773 121 0,'0'15'302'16,"-13"3"-241"-16,-20 6 4 16,0 7-22-16,0-4-2 0,9 2-27 15,16 0 3 1,8-5 13-16,-6 7 2 0,6 0-2 15,-13 2-2-15,-26 6-17 16,-7-4-11-16,-33-5 0 16,5-5-10-16,17-18-19 15,11-7-42-15,21 0-72 16,25-19-96-16</inkml:trace>
  <inkml:trace contextRef="#ctx0" brushRef="#br0" timeOffset="253872.8332">22458 10452 375 0,'0'38'66'15,"0"14"-15"-15,0 7-9 16,0 12-11-16,-17 5-4 15,-10 0-5-15,-11-3 6 16,3 0-15-16,-12-4-13 16,9 0-6-16,5-14-33 15,9-6-86-15,2-30-148 16</inkml:trace>
  <inkml:trace contextRef="#ctx0" brushRef="#br0" timeOffset="254045.1365">22060 10917 396 0,'8'-13'264'15,"57"5"-262"-15,53-9 4 16,26-6-6-16,12-3 0 16,-4 1-5-16,-24 1-31 15,-13 7-80-15,-31 11-86 16</inkml:trace>
  <inkml:trace contextRef="#ctx0" brushRef="#br0" timeOffset="254358.7574">23208 10841 144 0,'-79'20'412'15,"-6"11"-393"-15,1 9 12 16,2 7-10-16,3-1 0 15,13 1-3-15,14-11-3 16,28-18-11-16,16-7-4 16,8-11-2-16,0 0 1 15,54-29 1-15,23-14 1 16,10 3 0-16,-11 4-1 16,-27 20 2-16,-11 11 10 0,-10 5 13 15,-23 5-1 1,-5 26 16-16,0 12-11 0,-8 5-25 15,-25-6-4-15,9-9-16 16,10-9-56-16,9-14-45 16,5-10-61-16,10-10-42 15</inkml:trace>
  <inkml:trace contextRef="#ctx0" brushRef="#br0" timeOffset="254585.0227">23377 11004 444 0,'0'0'89'0,"0"0"-25"16,0 0-38-16,0 0-22 16,0 0 10-16,8-12 14 15,30-5 16-15,22-6-12 0,5 4 18 16,6 7-9-16,-11 8 0 16,-16 4-6-16,-17 11-21 15,-27 24-6-15,0 5-3 16,0-1-5-16,0-8-31 15,-19-4-69-15,0-19-99 16,11-8-245-16</inkml:trace>
  <inkml:trace contextRef="#ctx0" brushRef="#br0" timeOffset="255086.9741">24740 10856 126 0,'-8'-10'279'0,"2"8"-252"16,1 2 46-16,-1 0-22 16,-2 0-3-16,-11 0 2 15,-22 5-13-15,-24 21-17 16,-20 16 16-16,-5 16-1 16,-2 12-5-16,7 2-3 0,25 0-12 15,22-8-13 1,30-18-2-16,8-15-12 0,8-20-29 15,63-11-43-15,32-13-55 16,15-27-144-16</inkml:trace>
  <inkml:trace contextRef="#ctx0" brushRef="#br0" timeOffset="255348.8061">24759 11144 391 0,'-11'3'255'0,"11"-2"-250"16,11-1 5-16,74-7-1 16,15-30 16-16,12-10 1 15,-8 0 12-15,-33 16 10 0,-30 9-7 16,-28 15-11-16,-13 7-10 16,-54 7-3-16,-69 40-13 15,-27 22-3-15,3 11 0 16,24-8 0-16,39-14-1 15,32-15-8-15,35-19-23 16,17-14-39-16,41-10-59 16,71-8-79-16</inkml:trace>
  <inkml:trace contextRef="#ctx0" brushRef="#br0" timeOffset="256175.1051">26267 10652 132 0,'0'0'320'0,"0"0"-297"15,0 0 10-15,0 0-15 16,0 0-5-16,0 0-2 16,0 0 15-16,0 14 28 0,5 10-13 15,4 9-10-15,-4 13-6 16,0 9-16-16,-2 9 1 16,-3 5-4-16,0-1 4 15,0-7-1-15,0-16-3 16,0-21-5-16,19-20-1 15,39-8 1-15,26-54 3 16,41-29 6-16,20-20-6 16,-1 1 0-16,-18 11 2 15,-28 19 10-15,-27 18-1 16,-30 16-8-16,-17 15-7 16,-10 6-4-16,-9 4-16 15,-5 8-64-15,0 4-33 0,0 5-130 16</inkml:trace>
  <inkml:trace contextRef="#ctx0" brushRef="#br0" timeOffset="256586.7883">27734 10745 420 0,'0'-3'76'0,"0"3"-30"16,0 0 4-16,0 0-17 16,0 0-6-16,0 0-6 15,0 16 17-15,-19 13 0 16,-19 13-4-16,5 8-13 16,-14-1-12-16,15 2-6 0,-1-12-3 15,6-4-1-15,8-9-12 16,11-8-28-16,-3-11-36 15,11-7-66-15,0 0-85 16,0-31-43-16</inkml:trace>
  <inkml:trace contextRef="#ctx0" brushRef="#br0" timeOffset="256939.003">27532 10896 257 0,'-8'0'173'0,"-3"0"-118"15,11 0 2-15,0-2-28 16,0 0-5-16,11-3-9 16,41-3 2-16,-3 0 17 15,3 4-5-15,-9 4-21 0,-7 0-8 16,-12 0 0-16,-5 27 1 16,-16 11 0-16,-3 9 11 15,0-3-2-15,0-6 1 16,0-15-8-16,19-7-3 15,11-16 0-15,6 0 0 16,10-21 1-16,6-13 6 16,-20 1 5-16,-13 6 12 15,-19 8 13-15,0 0-3 16,-19 7-21-16,-27 0-13 16,8 5 0-16,11 1-11 15,8 0-19-15,19 2-39 0,0 1-31 16,0 0-65-16,57 1-49 15</inkml:trace>
  <inkml:trace contextRef="#ctx0" brushRef="#br0" timeOffset="257195.0181">28887 10457 452 0,'-11'0'112'0,"-5"36"-106"16,5 10 36-16,3 5-12 15,-11 11-14-15,-14 6 9 16,-13 4 4-16,-6 0 0 16,6-1-9-16,-1-2-20 15,9-1-7-15,19-7-28 16,0-7-39-16,11-17-82 15,8-32-106-15</inkml:trace>
  <inkml:trace contextRef="#ctx0" brushRef="#br0" timeOffset="257413.3593">28868 10539 504 0,'-8'0'76'15,"8"0"-55"-15,8 0-6 16,58-3 6-16,13-7 6 16,24-9-22-16,14 2-1 15,-5-4-3-15,-19 9-1 16,-19 2-4-16,-28 2-22 16,-16 8-50-16,-11 0-82 15,-19 8-84-15</inkml:trace>
  <inkml:trace contextRef="#ctx0" brushRef="#br0" timeOffset="257576.9913">28762 10813 378 0,'0'0'241'0,"27"0"-211"16,66 0 14-16,24 0-18 15,14-4-16-15,0-8-8 16,-19-4-2-16,-20 4-14 15,-7-4-86-15,-20-7-167 16</inkml:trace>
  <inkml:trace contextRef="#ctx0" brushRef="#br0" timeOffset="258558.8605">21274 12505 439 0,'0'0'18'0,"0"17"30"15,0 0-4-15,0 3-13 0,0 0 5 16,11 0 5-16,22-5 3 15,8-6-6-15,-3-9-2 16,22 0-7-16,-8 0-12 16,0-26-9-16,-11-7 0 15,-22 4-4-15,-14 3 1 16,-5 7-1-16,0 1-4 16,-24 7 0-16,-9-2-18 15,14 2-42-15,5 6-56 16,14 0-59-16,0 3-58 15</inkml:trace>
  <inkml:trace contextRef="#ctx0" brushRef="#br0" timeOffset="258763.0176">22000 12527 309 0,'0'0'154'16,"0"0"-52"-16,0 0-7 15,0 0-33-15,0 0-25 16,13-3-21-16,20-13-1 15,19-7-9-15,16 1 5 16,17-1-2-16,13 4-5 16,0 6-2-16,-14 3-2 15,-13 8-5-15,-16 2-20 16,-9 0-63-16,-8-5-108 16</inkml:trace>
  <inkml:trace contextRef="#ctx0" brushRef="#br0" timeOffset="259886.6471">24525 12103 464 0,'-19'-3'115'0,"10"3"-99"15,9 0 28-15,0 0-17 16,0 0-10-16,0 10 6 15,-5 21 27-15,5 12-1 16,-3 8-24-16,-2 14-1 16,-1 11-12-16,-2 3-2 15,-3 2-3-15,-8-1 2 0,16-23-3 16,3-20-4-16,0-26-2 16,0-11 0-16,66-35 0 15,46-39 0-15,40-29 1 16,12-8-1-16,-9 5 0 15,-16 18 2-15,-32 21 2 16,-42 25 1-16,-27 18-5 16,-19 12 0-16,-5 6-10 15,-3 6-53-15,-8 0-56 16,2 0-81-16,3 7-135 0</inkml:trace>
  <inkml:trace contextRef="#ctx0" brushRef="#br0" timeOffset="260230.5916">26313 12152 289 0,'0'-3'252'0,"0"3"-216"15,0 0 11-15,0 3-26 16,0 21 11-16,0 11 1 16,0 10-6-16,-32 4-1 15,-9 7-6-15,2-3-9 16,7-4-9-16,-1-11-2 15,6-10-13-15,8-7-35 16,5-17-44-16,3-4-67 16,11-7-38-16,0-26-66 15</inkml:trace>
  <inkml:trace contextRef="#ctx0" brushRef="#br0" timeOffset="260560.8765">26065 12378 68 0,'0'-5'124'15,"0"3"8"1,0 2-17-16,0 0-24 0,0 0-21 15,0 0-19-15,0 0-31 16,30 0 5-16,44 0 7 16,16-8-15-16,11 1-10 15,-6 1 1-15,-16 4-5 16,-24 2-3-16,-23 0-2 16,-13 9-6-16,-19 27-2 15,0 8 2-15,0 11 0 16,0-8-1-16,-19-9 9 15,19-16-1-15,0-15-2 0,0-7 2 16,39-9 1 0,12-32 8-16,18-6 7 0,-12 1 12 15,-25 8 13-15,-23 11 4 16,-9 7-8-16,-9 6-28 16,-37 7-8-16,8 6-22 15,16 1-35-15,11 0-45 16,11-8-63-16,0-5-135 15</inkml:trace>
  <inkml:trace contextRef="#ctx0" brushRef="#br0" timeOffset="260868.7935">27532 12060 311 0,'0'0'164'16,"0"0"-149"-16,0 15 13 16,-8 15 9-16,-11 6-6 15,5 7 1-15,-5 8 17 16,0 10-6-16,0-1 1 15,5-2-18-15,1-6-23 16,7-10-3-16,1-6-15 0,5-10-45 16,0-12-56-16,0-14-71 15,0 0-61-15</inkml:trace>
  <inkml:trace contextRef="#ctx0" brushRef="#br0" timeOffset="261078.8065">27597 12212 368 0,'39'-20'150'16,"-7"-3"-41"-16,20 6-21 16,-3 6-24-16,3 7-25 15,-6 4-4-15,12 4 10 16,-17 30-8-16,-11 23-10 16,-30 16-7-16,0 8-11 0,-58 8-5 15,-40-8-4 1,0-10-5-16,-8-22-15 0,13-25-31 15,3-24-79-15,19-16-196 16</inkml:trace>
  <inkml:trace contextRef="#ctx0" brushRef="#br0" timeOffset="267500.7096">14234 13554 564 0,'0'0'63'0,"0"4"-60"15,0 32 5-15,0 12 8 16,0 13 5-16,0 16-10 0,0 12 9 15,0 10-4-15,-24 2-5 16,-3-10-7-16,7-5-4 16,15-21-6-16,-9-14-17 15,14-21-56-15,0-30-128 16</inkml:trace>
  <inkml:trace contextRef="#ctx0" brushRef="#br0" timeOffset="267792.9815">14103 13428 518 0,'9'-46'100'0,"70"-4"-98"15,32 0 14-15,31 2 9 16,3 12-1-16,-14 9 8 15,-20 19 10-15,-10 8-5 16,-30 17 4-16,-33 37 4 16,-29 25-11-16,-9 22-8 15,-101 15-3-15,-49 5-16 16,-28-7-6-16,1-23-1 16,33-38-3-16,48-53-31 15,69-31-72-15,27-73-181 0</inkml:trace>
  <inkml:trace contextRef="#ctx0" brushRef="#br0" timeOffset="268594.871">15742 13468 214 0,'0'0'208'0,"0"0"-171"16,19 15 32-16,17-5-22 16,15 3-2-16,15-6 9 15,-1 2-8-15,1-1-18 0,-6-3-5 16,-17 1-14-1,-15-4-9-15,-1-2-3 0,-16 0-25 16,16 0-65-16,11-2-117 16</inkml:trace>
  <inkml:trace contextRef="#ctx0" brushRef="#br0" timeOffset="268790.7133">15887 13838 613 0,'0'8'44'0,"41"-3"2"0,43-3 23 15,22-2-32 1,3 0-19-16,-35-6-17 0,-22-3-1 16,-38 3-20-16,-14-2-79 15,0 1-179-15</inkml:trace>
  <inkml:trace contextRef="#ctx0" brushRef="#br0" timeOffset="270760.0464">17512 13290 223 0,'-19'3'33'0,"10"1"5"16,9-4 21-16,0 2-11 16,0-2-12-16,0 0-10 15,-5 0 4-15,5 0 5 16,0 0 6-16,0 0-3 16,0 0-16-16,0-11-8 15,52-15 1-15,13-4 10 16,28-3 0-16,0-3 5 15,5 8 5-15,14 4 1 16,-28 6-7-16,1 13 4 0,-25 5-15 16,-22 0-9-16,-19 23-4 15,-19 28 2-15,-11 24 2 16,-68 9-3-16,-14 1-5 16,14-19 0-16,33-20-1 15,35-21-2-15,11-14-1 16,19-8 2-16,41 5 1 15,11 1 4-15,-11 18 10 16,-27 25 10-16,-33 36-3 16,-107 29-1-16,-75 5-11 15,-37-19-9-15,9-40-9 16,60-61-71-16,41-33-217 16</inkml:trace>
  <inkml:trace contextRef="#ctx0" brushRef="#br0" timeOffset="274028.6399">17021 13369 5 0,'-33'-2'318'15,"20"2"-301"-15,-1 0-4 16,14 0 3-16,0 0 3 16,0 0 24-16,0-3 12 15,0 3-1-15,-6 0 5 0,1 0-13 16,5 0-11-16,-8 0-15 15,8 0-8-15,0 12-6 16,-19 26 3-16,0 16 11 16,0 8-8-16,-9 9-7 15,7-2-5-15,1-9-3 16,1-4-15-16,6-14-42 16,13-17-62-16,0-22-71 15</inkml:trace>
  <inkml:trace contextRef="#ctx0" brushRef="#br0" timeOffset="274224.7238">16609 13631 372 0,'-13'0'326'16,"13"0"-310"-16,51 0 1 15,53 0 2-15,49 0 14 16,21-5-33-16,6-36-32 16,-24-14-224-16</inkml:trace>
  <inkml:trace contextRef="#ctx0" brushRef="#br0" timeOffset="277666.4672">12604 15283 364 0,'19'-8'46'16,"-11"3"3"-1,-2-3 4-15,2 4-17 0,-3-1 2 16,-5-2 3-16,0 4 12 16,0 0 2-16,0 3-2 15,0 0-12-15,0 0-6 16,-5 0-8-16,-69 21-6 15,-57 46-14-15,-46 34-6 16,0 39 3-16,21 21 1 16,50 7 1-16,41-1 0 15,32-18-6-15,33-30 0 16,0-30-6-16,13-31-8 16,34-29-31-16,-1-18-41 15,6-11-80-15,-14-28-260 16</inkml:trace>
  <inkml:trace contextRef="#ctx0" brushRef="#br0" timeOffset="279076.5344">13076 15578 443 0,'-20'-3'50'0,"12"3"-42"16,3-2 11-16,5 0-6 15,0 2-6-15,0 0 18 16,0 0 18-16,0 0 10 15,0 0-14-15,0 0-15 16,0 0-12-16,0 12-2 0,0 21 9 16,0 8-6-1,0 5-3-15,5 3-4 0,12 3-2 16,2-8 1-16,0-2-4 16,8-8-1-16,-8-7 0 15,0-8-4-15,0-8-17 16,0-11-29-16,9 0-37 15,23-5-45-15,4-23-77 16</inkml:trace>
  <inkml:trace contextRef="#ctx0" brushRef="#br0" timeOffset="279332.6376">13888 15651 243 0,'0'-6'124'0,"0"4"-8"16,0 2-35-16,0 0-31 0,-19 0-16 15,-19 2-5-15,-17 23-5 16,-2 15 18-16,-11 18 4 16,-22 15-10-16,5 19-9 15,-21 16-7-15,-17 3-10 16,6 0-5-16,5-10-5 16,14-13-3-16,19-17-11 15,24-25-14-15,25-21-12 16,28-14-7-16,2-11-10 15,32-17-1-15,56-18-98 16,15-9-158-16</inkml:trace>
  <inkml:trace contextRef="#ctx0" brushRef="#br0" timeOffset="279662.7361">14327 15760 47 0,'5'-3'353'0,"-5"3"-337"16,0 0-3-16,0 0-2 15,0 7 28-15,0 11 3 0,-10 4 20 16,-10 6-5-1,-7 14-12-15,0 10-8 0,-6 6-4 16,1 12-5-16,-1 1-5 16,-5-5-12-16,-3-3-7 15,3-10-4-15,5-7-7 16,14-11-13-16,5-15-43 16,0-15-26-16,14-5-64 15,0-4-68-15</inkml:trace>
  <inkml:trace contextRef="#ctx0" brushRef="#br0" timeOffset="279873.0006">13934 16183 458 0,'-13'0'152'0,"13"-2"-82"15,0 2-31-15,8 0-29 16,49-5 14-16,28 0 11 15,2-2-18-15,11-1-12 16,-13-1-4-16,-14-3-1 16,2 2-9-16,-16-10-56 15,9-1-78-15,-6 2-118 16</inkml:trace>
  <inkml:trace contextRef="#ctx0" brushRef="#br0" timeOffset="280382.6182">15180 15752 89 0,'-21'0'131'0,"2"5"-127"15,-14 2-4-15,6 5 21 16,-3-4 42-16,-3 0 17 16,11-4-8-16,11-1-7 0,11-3-13 15,0 0-9-15,0 0 2 16,11 0-31-16,44 0 7 16,7-3 38-16,-7-1-20 15,-9 4-6-15,-21 0 0 16,-12 0-15-16,-13 25-2 15,0 10-3-15,-38 10 0 16,-27-1-6-16,5-8-7 16,22-12-1-16,16-13-2 15,22-8 0-15,2-3-1 16,69 0 4-16,22 0 0 16,5 0 4-16,-21 20-2 15,-26 18 6-15,-42 16 10 0,-9 20 0 16,-60 9-10-1,-58 1-6-15,-21-10-2 0,3-24-8 16,38-26-23-16,24-24-24 16,44-19-20-16,30-36-39 15,25-9-39-15,73-1-27 16,22 1-120-16</inkml:trace>
  <inkml:trace contextRef="#ctx0" brushRef="#br0" timeOffset="280696.9371">16116 15433 306 0,'-6'0'281'0,"6"0"-253"16,0 28 14-16,47 17 1 16,4 14 8-16,1 19 1 15,-19 17-8-15,-33 28 18 16,0 19-22-16,-71 7-13 16,-54-2-6-16,-6-19-18 15,5-25-3-15,23-26-15 16,43-39-37-16,22-31-58 0,38-17-70 15,32-59-185-15</inkml:trace>
  <inkml:trace contextRef="#ctx0" brushRef="#br0" timeOffset="281290.1415">16868 15347 185 0,'-5'0'118'0,"-9"0"-69"16,1 0-12-16,-7 0 1 15,1 0-11-15,0 0 2 0,11 0 0 16,-3 0-6-1,3 0 4-15,8 0 8 0,-5 0-3 16,-1 0 4-16,6 0 0 16,0 0-9-16,-8 0-9 15,8 0-3-15,0 0 5 16,0 0 3-16,0 0-13 16,0 0 2-16,46 0 9 15,14 0 16-15,-3 0-7 16,-24 0-11-16,-19 0-3 15,-14 4-7-15,0 28-3 16,-11 12 8-16,-30 12 0 16,-5-1-11-16,18-6 0 15,28-15-3-15,0-14 0 0,41-10 0 16,44-10 0-16,2 0-1 16,-2-18-15-16,-6-16-72 15,-14-16-201-15</inkml:trace>
  <inkml:trace contextRef="#ctx0" brushRef="#br0" timeOffset="282520.7678">17760 16167 43 0,'-19'0'367'15,"8"0"-334"-15,3 0 17 16,8 0-14-16,0 0-16 16,0 0 1-16,0 0 13 15,0 0 3-15,51 0 8 16,29 0 24-16,12-12-23 15,12-1-12-15,-11 0-4 16,-14 4-20-16,-28 1-9 16,-10 1-1-16,-11 0-1 15,-8 4-12-15,3 3-37 16,-12 0-63-16,-7 0-56 16,-6 3-56-16</inkml:trace>
  <inkml:trace contextRef="#ctx0" brushRef="#br0" timeOffset="282744.4108">17814 16472 561 0,'0'0'75'0,"47"0"-33"16,37 2 21-16,9-2-20 15,-9 0-22-15,-18 0-17 16,-20 0-4-16,-27 0-2 0,-5 0-18 16,-14 0-44-1,11-12-98-15,8-8-236 0</inkml:trace>
  <inkml:trace contextRef="#ctx0" brushRef="#br0" timeOffset="283164.4878">19649 15715 66 0,'-35'6'563'16,"10"11"-552"-16,-2 6 16 15,8 12-4-15,-5 10 1 16,-9 12-11-16,-8 13 15 15,-11 9 7-15,-8 6 2 16,-5 2 2-16,-1-5-5 16,6-7-21-16,8-15-12 0,20-15-1 15,7-11-4-15,12-14-10 16,13-9-22-16,0-11-26 16,0 0-41-16,46-5-31 15,30-27-66-15</inkml:trace>
  <inkml:trace contextRef="#ctx0" brushRef="#br0" timeOffset="283674.6549">20088 15769 375 0,'-21'0'69'16,"1"7"-50"-16,-4 9-6 15,-3-1 1-15,-1 3 3 16,9-4 0-16,-5-1 9 16,10-5 11-16,9-4-5 15,-3-1 2-15,8-2-3 16,0-1-4-16,0 0-14 15,0 0-2-15,13 0 4 16,58-4 20-16,8-16-2 0,19-2-13 16,9 4 5-1,-12 3 16-15,-21 10-12 0,-28 3-5 16,-19 2-14-16,-13 2-4 16,-14 31-3-16,0 18 3 15,-55 17-1-15,-48 8-2 16,-23 17-2-16,-10 3-1 15,2 2 0-15,17-4 0 16,24-17 0-16,31-21 0 16,48-17 0-16,14-20 1 15,25-11-1-15,73-8 0 16,19 0 1-16,22-6 0 16,-3-15-1-16,-21-5-4 15,-20 0-37-15,-16-22-125 16,-13-23-253-16</inkml:trace>
  <inkml:trace contextRef="#ctx0" brushRef="#br0" timeOffset="284762.4831">22032 15390 430 0,'0'-7'129'16,"0"7"-75"-16,-19 0 6 15,-38 30-25-15,-30 23-8 0,-17 22 3 16,-21 27 3 0,-6 24-10-16,8 29 3 0,3 19 2 15,30 4-3-15,17-16-11 16,40-16-9-16,28-31-5 15,5-32 0-15,0-18 0 16,24-25-2-16,-2-12 1 16,-3-14-4-16,-14-10-10 15,9-4-36-15,-6-1-43 16,22-34-84-16,6-10-244 16</inkml:trace>
  <inkml:trace contextRef="#ctx0" brushRef="#br0" timeOffset="285182.5613">22199 15856 531 0,'-14'0'34'0,"6"0"13"15,8 0-23-15,0 11-3 16,0 11 0-16,0 13 10 15,33 9 8-15,18 14 10 16,15 4-9-16,-6 5-7 16,5-3 2-16,-5 1-25 15,-13-10-3-15,-4-8-5 16,-21-12-2-16,3-9-3 16,-12-14-14-16,-5-9-36 15,3-3-27-15,3-24-12 16,24-20-122-16,9-14-94 15</inkml:trace>
  <inkml:trace contextRef="#ctx0" brushRef="#br0" timeOffset="285395.0876">23139 15878 483 0,'-62'0'105'0,"-12"3"-21"15,-16 28-32-15,-35 11-6 16,-6 9-8-16,-22 9-19 15,-2 2-6-15,2 2 5 16,17-6-8-16,32-11-7 16,30-15-3-16,42-11-10 15,18-13-21-15,14-4-45 0,0-4-40 16,52 0-46 0,35-20-69-16</inkml:trace>
  <inkml:trace contextRef="#ctx0" brushRef="#br0" timeOffset="286346.4712">23483 16201 407 0,'0'0'293'16,"0"0"-274"-16,38 0 36 15,41 3-8-15,6-3-17 0,-12 2-18 16,-7-2-6-1,-14 0-6-15,-14 0-4 16,0-15-40-16,8-13-145 0,-5-10-326 16</inkml:trace>
  <inkml:trace contextRef="#ctx0" brushRef="#br0" timeOffset="286608.3174">24688 15703 759 0,'-19'0'79'0,"19"38"-77"16,-8 28-2-16,-17 17 4 15,-7 11-4-15,-9 3 1 16,-6-8-1-16,-10-9 0 15,16-8 0-15,14-10-8 16,16-16-31-16,11-11-49 16,0-20-47-16,38-15-105 15</inkml:trace>
  <inkml:trace contextRef="#ctx0" brushRef="#br0" timeOffset="286840.471">25332 15387 858 0,'0'38'13'16,"11"31"-7"-16,43 31 6 16,-10 21 21-16,-25 25-6 15,-19 19-9-15,-47 6-4 16,-81-7-9-16,-30-16-5 15,-19-21-1-15,5-30-27 16,17-31-73-16,35-46-153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6EC-744C-43DB-972A-3E2683B9A40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31C-EF58-4A11-A070-58E389E5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9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6EC-744C-43DB-972A-3E2683B9A40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31C-EF58-4A11-A070-58E389E5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1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6EC-744C-43DB-972A-3E2683B9A40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31C-EF58-4A11-A070-58E389E5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4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6EC-744C-43DB-972A-3E2683B9A40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31C-EF58-4A11-A070-58E389E5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7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6EC-744C-43DB-972A-3E2683B9A40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31C-EF58-4A11-A070-58E389E5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8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6EC-744C-43DB-972A-3E2683B9A40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31C-EF58-4A11-A070-58E389E5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8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6EC-744C-43DB-972A-3E2683B9A40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31C-EF58-4A11-A070-58E389E5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1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6EC-744C-43DB-972A-3E2683B9A40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31C-EF58-4A11-A070-58E389E5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8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6EC-744C-43DB-972A-3E2683B9A40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31C-EF58-4A11-A070-58E389E5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3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6EC-744C-43DB-972A-3E2683B9A40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31C-EF58-4A11-A070-58E389E5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3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C6EC-744C-43DB-972A-3E2683B9A40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031C-EF58-4A11-A070-58E389E5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7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BC6EC-744C-43DB-972A-3E2683B9A40C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E031C-EF58-4A11-A070-58E389E5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1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 4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equation of a parabola with a focus at (4, -3) and a </a:t>
            </a:r>
            <a:r>
              <a:rPr lang="en-US" dirty="0" err="1" smtClean="0"/>
              <a:t>directrix</a:t>
            </a:r>
            <a:r>
              <a:rPr lang="en-US" dirty="0" smtClean="0"/>
              <a:t> of x = -2.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60400" y="888840"/>
              <a:ext cx="9801360" cy="5207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400" y="879480"/>
                <a:ext cx="9817560" cy="523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3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42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conic section has an eccentricity of e = 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r>
              <a:rPr lang="en-US" dirty="0" smtClean="0"/>
              <a:t> and vertices located at (4, 4) and (4, -8).  Determine the equation.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52560" y="1390320"/>
              <a:ext cx="11096280" cy="5148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9040" y="1378800"/>
                <a:ext cx="11116800" cy="517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5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hyperbola has asymptotes of y – 2 = ±2(x – 2), and one focus at (5, 2). Determine its equation.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99240" y="1664640"/>
              <a:ext cx="10931040" cy="4903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0240" y="1648800"/>
                <a:ext cx="10949760" cy="49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4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3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Determine the intersection points of the following graphs: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30000" dirty="0"/>
              <a:t>2</a:t>
            </a:r>
            <a:r>
              <a:rPr lang="en-US" dirty="0" smtClean="0"/>
              <a:t> + 3y</a:t>
            </a:r>
            <a:r>
              <a:rPr lang="en-US" baseline="30000" dirty="0"/>
              <a:t>2</a:t>
            </a:r>
            <a:r>
              <a:rPr lang="en-US" dirty="0" smtClean="0"/>
              <a:t> = 17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30000" dirty="0"/>
              <a:t>2</a:t>
            </a:r>
            <a:r>
              <a:rPr lang="en-US" dirty="0" smtClean="0"/>
              <a:t> – y</a:t>
            </a:r>
            <a:r>
              <a:rPr lang="en-US" baseline="30000" dirty="0"/>
              <a:t>2</a:t>
            </a:r>
            <a:r>
              <a:rPr lang="en-US" dirty="0" smtClean="0"/>
              <a:t> = 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35000" y="1158480"/>
              <a:ext cx="10228680" cy="4726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80" y="1144800"/>
                <a:ext cx="10250640" cy="47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48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4x</a:t>
            </a:r>
            <a:r>
              <a:rPr lang="en-US" baseline="30000" dirty="0" smtClean="0"/>
              <a:t>2 </a:t>
            </a:r>
            <a:r>
              <a:rPr lang="en-US" dirty="0" smtClean="0"/>
              <a:t>+ 8x – 9y</a:t>
            </a:r>
            <a:r>
              <a:rPr lang="en-US" baseline="30000" dirty="0" smtClean="0"/>
              <a:t>2 </a:t>
            </a:r>
            <a:r>
              <a:rPr lang="en-US" dirty="0" smtClean="0"/>
              <a:t>+ 36y – 68 =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type of conic.</a:t>
            </a:r>
          </a:p>
          <a:p>
            <a:r>
              <a:rPr lang="en-US" dirty="0" smtClean="0"/>
              <a:t>Rewrite in standard form.</a:t>
            </a:r>
          </a:p>
          <a:p>
            <a:r>
              <a:rPr lang="en-US" dirty="0" smtClean="0"/>
              <a:t>Find the center, vertices, foci, eccentricity, length of major and minor axis or transverse and conjugate axis, and the equations of asymptotes (if they exist).</a:t>
            </a:r>
          </a:p>
          <a:p>
            <a:r>
              <a:rPr lang="en-US" dirty="0" smtClean="0"/>
              <a:t>Graph the conic.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410200" y="218160"/>
              <a:ext cx="8535240" cy="6472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3360" y="206280"/>
                <a:ext cx="8552160" cy="64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5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4x</a:t>
            </a:r>
            <a:r>
              <a:rPr lang="en-US" baseline="30000" dirty="0" smtClean="0"/>
              <a:t>2 </a:t>
            </a:r>
            <a:r>
              <a:rPr lang="en-US" dirty="0" smtClean="0"/>
              <a:t>+ 8x – 9y</a:t>
            </a:r>
            <a:r>
              <a:rPr lang="en-US" baseline="30000" dirty="0" smtClean="0"/>
              <a:t>2 </a:t>
            </a:r>
            <a:r>
              <a:rPr lang="en-US" dirty="0" smtClean="0"/>
              <a:t>+ 36y – 68 = 0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25040" y="173520"/>
              <a:ext cx="10630800" cy="5921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640" y="162720"/>
                <a:ext cx="10657800" cy="59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69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9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right triangle has one leg measuring 6 inches and a hypotenuse measuring 12 inches.  Determine the measures of the acute angles.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867120" y="2284560"/>
              <a:ext cx="7299360" cy="3380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4160" y="2271600"/>
                <a:ext cx="7319520" cy="34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8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25 foot ladder makes an angle of 60</a:t>
            </a:r>
            <a:r>
              <a:rPr lang="en-US" baseline="30000" dirty="0" smtClean="0"/>
              <a:t>o</a:t>
            </a:r>
            <a:r>
              <a:rPr lang="en-US" dirty="0" smtClean="0"/>
              <a:t> to the ground.  How far away is the ladder from the base of the building?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20760" y="1917360"/>
              <a:ext cx="6449400" cy="2994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5360" y="1907640"/>
                <a:ext cx="6462360" cy="301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49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6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doctor is setting a broken arm by anchoring a support equal distances from the elbow along the forearm and bicep at angles of 45</a:t>
            </a:r>
            <a:r>
              <a:rPr lang="en-US" baseline="30000" dirty="0" smtClean="0"/>
              <a:t>o</a:t>
            </a:r>
            <a:r>
              <a:rPr lang="en-US" dirty="0" smtClean="0"/>
              <a:t>.  How long is the support?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52160" y="1953360"/>
              <a:ext cx="11177640" cy="4606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760" y="1941120"/>
                <a:ext cx="11205360" cy="463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57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Triangle ABC, A = 30</a:t>
            </a:r>
            <a:r>
              <a:rPr lang="en-US" baseline="30000" dirty="0" smtClean="0"/>
              <a:t>o</a:t>
            </a:r>
            <a:r>
              <a:rPr lang="en-US" dirty="0" smtClean="0"/>
              <a:t>, B = 45</a:t>
            </a:r>
            <a:r>
              <a:rPr lang="en-US" baseline="30000" dirty="0" smtClean="0"/>
              <a:t>o</a:t>
            </a:r>
            <a:r>
              <a:rPr lang="en-US" dirty="0" smtClean="0"/>
              <a:t>, a = 12 in, determine the measure of side b.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16720" y="1633680"/>
              <a:ext cx="8778600" cy="3944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4480" y="1619280"/>
                <a:ext cx="8801640" cy="39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In Triangle ABC, A = 135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, a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in, b = 12 in.  Determine all possible measures of angle B.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5530" b="-1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85640" y="1882800"/>
              <a:ext cx="9889560" cy="4131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0960" y="1870200"/>
                <a:ext cx="9909720" cy="415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71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43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triangle has sides measuring 4 inches, 7 inches, and 10 inches.  Determine the measure of the smallest angle. (Leave answer in terms of sine or cosine)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489760" y="2064240"/>
              <a:ext cx="7341480" cy="4330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0400" y="2049120"/>
                <a:ext cx="7365240" cy="43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22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isosceles triangle has a base angles of 15</a:t>
            </a:r>
            <a:r>
              <a:rPr lang="en-US" baseline="30000" dirty="0" smtClean="0"/>
              <a:t>o</a:t>
            </a:r>
            <a:r>
              <a:rPr lang="en-US" dirty="0"/>
              <a:t> </a:t>
            </a:r>
            <a:r>
              <a:rPr lang="en-US" dirty="0" smtClean="0"/>
              <a:t>and legs measuring 7 inches.  Determine its area.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77080" y="1787040"/>
              <a:ext cx="8246520" cy="4164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7000" y="1783440"/>
                <a:ext cx="8269920" cy="417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51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the area of triangle ABC illustrated below: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438400" y="1825625"/>
            <a:ext cx="3756454" cy="1411845"/>
          </a:xfrm>
          <a:prstGeom prst="triangle">
            <a:avLst>
              <a:gd name="adj" fmla="val 72368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H="1">
            <a:off x="4254759" y="1825625"/>
            <a:ext cx="902112" cy="1411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98250" y="1506022"/>
            <a:ext cx="49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9359" y="3052804"/>
            <a:ext cx="49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89660" y="3187741"/>
            <a:ext cx="49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3390" y="3187741"/>
            <a:ext cx="49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7285" y="1547609"/>
            <a:ext cx="333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Triangle ADB is equilateral.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18064" y="2187080"/>
            <a:ext cx="49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72148" y="3187741"/>
            <a:ext cx="49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498200" y="2082240"/>
              <a:ext cx="6945120" cy="2535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4160" y="2070000"/>
                <a:ext cx="6973200" cy="256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90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354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MATH 1330</vt:lpstr>
      <vt:lpstr>A right triangle has one leg measuring 6 inches and a hypotenuse measuring 12 inches.  Determine the measures of the acute angles.</vt:lpstr>
      <vt:lpstr>A 25 foot ladder makes an angle of 60o to the ground.  How far away is the ladder from the base of the building?</vt:lpstr>
      <vt:lpstr>A doctor is setting a broken arm by anchoring a support equal distances from the elbow along the forearm and bicep at angles of 45o.  How long is the support?</vt:lpstr>
      <vt:lpstr>In Triangle ABC, A = 30o, B = 45o, a = 12 in, determine the measure of side b.</vt:lpstr>
      <vt:lpstr>In Triangle ABC, A = 135o, a = 12√2 in, b = 12 in.  Determine all possible measures of angle B.</vt:lpstr>
      <vt:lpstr>A triangle has sides measuring 4 inches, 7 inches, and 10 inches.  Determine the measure of the smallest angle. (Leave answer in terms of sine or cosine)</vt:lpstr>
      <vt:lpstr>An isosceles triangle has a base angles of 15o and legs measuring 7 inches.  Determine its area.</vt:lpstr>
      <vt:lpstr>Determine the area of triangle ABC illustrated below:</vt:lpstr>
      <vt:lpstr>Find the equation of a parabola with a focus at (4, -3) and a directrix of x = -2.</vt:lpstr>
      <vt:lpstr>A conic section has an eccentricity of e = 2/3 and vertices located at (4, 4) and (4, -8).  Determine the equation.</vt:lpstr>
      <vt:lpstr>A hyperbola has asymptotes of y – 2 = ±2(x – 2), and one focus at (5, 2). Determine its equation.</vt:lpstr>
      <vt:lpstr>Determine the intersection points of the following graphs: x2 + 3y2 = 17 x2 – y2 = 1</vt:lpstr>
      <vt:lpstr>4x2 + 8x – 9y2 + 36y – 68 = 0</vt:lpstr>
      <vt:lpstr>4x2 + 8x – 9y2 + 36y – 68 = 0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10</cp:revision>
  <dcterms:created xsi:type="dcterms:W3CDTF">2017-04-06T15:25:52Z</dcterms:created>
  <dcterms:modified xsi:type="dcterms:W3CDTF">2017-08-02T18:53:16Z</dcterms:modified>
</cp:coreProperties>
</file>