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8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9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4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7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8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8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1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3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3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7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BC6EC-744C-43DB-972A-3E2683B9A40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031C-EF58-4A11-A070-58E389E5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1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29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equation of a parabola with a focus at (4, -3) and a </a:t>
            </a:r>
            <a:r>
              <a:rPr lang="en-US" dirty="0" err="1" smtClean="0"/>
              <a:t>directrix</a:t>
            </a:r>
            <a:r>
              <a:rPr lang="en-US" dirty="0" smtClean="0"/>
              <a:t> of x = -2.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63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42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conic section has an eccentricity of e = 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 and vertices located at (4, 4) and (4, -8).  Determine the equation.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4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hyperbola has asymptotes of y – 2 = ±2(x – 2), and one focus at (5, 2). Determine its equation.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87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039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the intersection points of the following graphs:</a:t>
            </a:r>
            <a:br>
              <a:rPr lang="en-US" dirty="0" smtClean="0"/>
            </a:br>
            <a:r>
              <a:rPr lang="en-US" dirty="0" smtClean="0"/>
              <a:t>x</a:t>
            </a:r>
            <a:r>
              <a:rPr lang="en-US" baseline="30000" dirty="0"/>
              <a:t>2</a:t>
            </a:r>
            <a:r>
              <a:rPr lang="en-US" dirty="0" smtClean="0"/>
              <a:t> + 3y</a:t>
            </a:r>
            <a:r>
              <a:rPr lang="en-US" baseline="30000" dirty="0"/>
              <a:t>2</a:t>
            </a:r>
            <a:r>
              <a:rPr lang="en-US" dirty="0" smtClean="0"/>
              <a:t> = 17</a:t>
            </a:r>
            <a:br>
              <a:rPr lang="en-US" dirty="0" smtClean="0"/>
            </a:br>
            <a:r>
              <a:rPr lang="en-US" dirty="0" smtClean="0"/>
              <a:t>x</a:t>
            </a:r>
            <a:r>
              <a:rPr lang="en-US" baseline="30000" dirty="0"/>
              <a:t>2</a:t>
            </a:r>
            <a:r>
              <a:rPr lang="en-US" dirty="0" smtClean="0"/>
              <a:t> – y</a:t>
            </a:r>
            <a:r>
              <a:rPr lang="en-US" baseline="30000" dirty="0"/>
              <a:t>2</a:t>
            </a:r>
            <a:r>
              <a:rPr lang="en-US" dirty="0" smtClean="0"/>
              <a:t>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87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4x</a:t>
            </a:r>
            <a:r>
              <a:rPr lang="en-US" baseline="30000" dirty="0" smtClean="0"/>
              <a:t>2 </a:t>
            </a:r>
            <a:r>
              <a:rPr lang="en-US" dirty="0" smtClean="0"/>
              <a:t>+ 8x – 9y</a:t>
            </a:r>
            <a:r>
              <a:rPr lang="en-US" baseline="30000" dirty="0" smtClean="0"/>
              <a:t>2 </a:t>
            </a:r>
            <a:r>
              <a:rPr lang="en-US" dirty="0" smtClean="0"/>
              <a:t>+ 36y – 68 =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type of conic.</a:t>
            </a:r>
          </a:p>
          <a:p>
            <a:r>
              <a:rPr lang="en-US" dirty="0" smtClean="0"/>
              <a:t>Rewrite in standard form.</a:t>
            </a:r>
          </a:p>
          <a:p>
            <a:r>
              <a:rPr lang="en-US" dirty="0" smtClean="0"/>
              <a:t>Find the center, vertices, foci, eccentricity, length of major and minor axis or transverse and conjugate axis, and the equations of asymptotes (if they exist).</a:t>
            </a:r>
          </a:p>
          <a:p>
            <a:r>
              <a:rPr lang="en-US" dirty="0" smtClean="0"/>
              <a:t>Graph the conic.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33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Popper 19:</a:t>
            </a:r>
            <a:br>
              <a:rPr lang="en-US" dirty="0" smtClean="0"/>
            </a:br>
            <a:r>
              <a:rPr lang="en-US" dirty="0" smtClean="0"/>
              <a:t>Select Answer Choice </a:t>
            </a:r>
            <a:r>
              <a:rPr lang="en-US" smtClean="0"/>
              <a:t>A from Question 1-5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8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9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right triangle has one leg measuring 6 inches and a hypotenuse measuring 12 inches.  Determine the measures of the acute 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02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25 foot ladder makes an angle of 60</a:t>
            </a:r>
            <a:r>
              <a:rPr lang="en-US" baseline="30000" dirty="0" smtClean="0"/>
              <a:t>o</a:t>
            </a:r>
            <a:r>
              <a:rPr lang="en-US" dirty="0" smtClean="0"/>
              <a:t> to the ground.  How far away is the ladder from the base of the building?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7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99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doctor is setting a broken arm by anchoring a support equal distances from the elbow along the forearm and bicep at angles of 45</a:t>
            </a:r>
            <a:r>
              <a:rPr lang="en-US" baseline="30000" dirty="0" smtClean="0"/>
              <a:t>o</a:t>
            </a:r>
            <a:r>
              <a:rPr lang="en-US" dirty="0" smtClean="0"/>
              <a:t>.  How long is the </a:t>
            </a:r>
            <a:r>
              <a:rPr lang="en-US" dirty="0" smtClean="0"/>
              <a:t>support if it is anchored 5 inches from the elbow?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2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Triangle ABC, A = 30</a:t>
            </a:r>
            <a:r>
              <a:rPr lang="en-US" baseline="30000" dirty="0" smtClean="0"/>
              <a:t>o</a:t>
            </a:r>
            <a:r>
              <a:rPr lang="en-US" dirty="0" smtClean="0"/>
              <a:t>, B = 45</a:t>
            </a:r>
            <a:r>
              <a:rPr lang="en-US" baseline="30000" dirty="0" smtClean="0"/>
              <a:t>o</a:t>
            </a:r>
            <a:r>
              <a:rPr lang="en-US" dirty="0" smtClean="0"/>
              <a:t>, a = 12 in, determine the measure of side 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In Triangle ABC, A = 135</a:t>
                </a:r>
                <a:r>
                  <a:rPr lang="en-US" baseline="30000" dirty="0" smtClean="0"/>
                  <a:t>o</a:t>
                </a:r>
                <a:r>
                  <a:rPr lang="en-US" dirty="0" smtClean="0"/>
                  <a:t>, a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 in, b = 12 in.  Determine all possible measures of angle B.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5530" b="-17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1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43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triangle has sides measuring 4 inches, 7 inches, and 10 inches.  Determine the measure of the smallest angle. (Leave answer in terms of sine or cosine)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0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isosceles triangle has a base angles of 15</a:t>
            </a:r>
            <a:r>
              <a:rPr lang="en-US" baseline="30000" dirty="0" smtClean="0"/>
              <a:t>o</a:t>
            </a:r>
            <a:r>
              <a:rPr lang="en-US" dirty="0"/>
              <a:t> </a:t>
            </a:r>
            <a:r>
              <a:rPr lang="en-US" dirty="0" smtClean="0"/>
              <a:t>and legs measuring 7 inches.  Determine its area.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95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area of triangle ABC illustrated below: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438400" y="1825625"/>
            <a:ext cx="3756454" cy="1411845"/>
          </a:xfrm>
          <a:prstGeom prst="triangle">
            <a:avLst>
              <a:gd name="adj" fmla="val 72368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flipH="1">
            <a:off x="4254759" y="1825625"/>
            <a:ext cx="902112" cy="14118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98250" y="1506022"/>
            <a:ext cx="4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9359" y="3052804"/>
            <a:ext cx="4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89660" y="3187741"/>
            <a:ext cx="4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3390" y="3187741"/>
            <a:ext cx="4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27285" y="1547609"/>
            <a:ext cx="3334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Triangle ADB is equilateral.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18064" y="2187080"/>
            <a:ext cx="4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72148" y="3187741"/>
            <a:ext cx="4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1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355</Words>
  <Application>Microsoft Office PowerPoint</Application>
  <PresentationFormat>Widescreen</PresentationFormat>
  <Paragraphs>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MATH 1330</vt:lpstr>
      <vt:lpstr>A right triangle has one leg measuring 6 inches and a hypotenuse measuring 12 inches.  Determine the measures of the acute angles.</vt:lpstr>
      <vt:lpstr>A 25 foot ladder makes an angle of 60o to the ground.  How far away is the ladder from the base of the building?</vt:lpstr>
      <vt:lpstr>A doctor is setting a broken arm by anchoring a support equal distances from the elbow along the forearm and bicep at angles of 45o.  How long is the support if it is anchored 5 inches from the elbow?</vt:lpstr>
      <vt:lpstr>In Triangle ABC, A = 30o, B = 45o, a = 12 in, determine the measure of side b.</vt:lpstr>
      <vt:lpstr>In Triangle ABC, A = 135o, a = 12√2 in, b = 12 in.  Determine all possible measures of angle B.</vt:lpstr>
      <vt:lpstr>A triangle has sides measuring 4 inches, 7 inches, and 10 inches.  Determine the measure of the smallest angle. (Leave answer in terms of sine or cosine)</vt:lpstr>
      <vt:lpstr>An isosceles triangle has a base angles of 15o and legs measuring 7 inches.  Determine its area.</vt:lpstr>
      <vt:lpstr>Determine the area of triangle ABC illustrated below:</vt:lpstr>
      <vt:lpstr>Find the equation of a parabola with a focus at (4, -3) and a directrix of x = -2.</vt:lpstr>
      <vt:lpstr>A conic section has an eccentricity of e = 2/3 and vertices located at (4, 4) and (4, -8).  Determine the equation.</vt:lpstr>
      <vt:lpstr>A hyperbola has asymptotes of y – 2 = ±2(x – 2), and one focus at (5, 2). Determine its equation.</vt:lpstr>
      <vt:lpstr>Determine the intersection points of the following graphs: x2 + 3y2 = 17 x2 – y2 = 1</vt:lpstr>
      <vt:lpstr>4x2 + 8x – 9y2 + 36y – 68 = 0</vt:lpstr>
      <vt:lpstr>Popper 19: Select Answer Choice A from Question 1-5</vt:lpstr>
    </vt:vector>
  </TitlesOfParts>
  <Company>UH Math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1330</dc:title>
  <dc:creator>Matthew Caputo</dc:creator>
  <cp:lastModifiedBy>Matthew Caputo</cp:lastModifiedBy>
  <cp:revision>8</cp:revision>
  <dcterms:created xsi:type="dcterms:W3CDTF">2017-04-06T15:25:52Z</dcterms:created>
  <dcterms:modified xsi:type="dcterms:W3CDTF">2017-07-31T16:29:13Z</dcterms:modified>
</cp:coreProperties>
</file>