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305" r:id="rId27"/>
    <p:sldId id="306" r:id="rId28"/>
    <p:sldId id="307" r:id="rId29"/>
    <p:sldId id="308" r:id="rId30"/>
    <p:sldId id="286" r:id="rId31"/>
    <p:sldId id="288" r:id="rId32"/>
    <p:sldId id="289" r:id="rId33"/>
    <p:sldId id="290" r:id="rId34"/>
    <p:sldId id="293" r:id="rId35"/>
    <p:sldId id="294" r:id="rId36"/>
    <p:sldId id="295" r:id="rId37"/>
    <p:sldId id="296" r:id="rId38"/>
    <p:sldId id="298" r:id="rId39"/>
    <p:sldId id="300" r:id="rId40"/>
    <p:sldId id="301" r:id="rId41"/>
    <p:sldId id="302" r:id="rId42"/>
    <p:sldId id="303" r:id="rId43"/>
    <p:sldId id="30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7:52:17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9425 13103 526 0,'-17'0'15'16,"14"0"0"-1,-2 0 14-15,5 0-6 0,-5 0-9 16,-4 0 4-16,-10 0 18 15,-19 17-5-15,-3 3-6 16,-11 1-18-16,1-5 5 16,10-6-4-16,16-5-6 15,12-5 1-15,13-9-1 16,0-32-1-16,19-10-1 16,41 0 1-16,-3 12 7 15,-11 14 21-15,-19 13 0 16,-16 12-10-16,-11 0-13 0,0 26 0 15,0 30 20 1,-24 6-10-16,-28-9-14 0,11-16-2 16,17-23-5-16,5-14-12 15,5-3-12-15,0-31-56 16,14-14-31-16,19-3-168 16</inkml:trace>
  <inkml:trace contextRef="#ctx0" brushRef="#br0" timeOffset="1185.2424">9084 13135 173 0,'0'0'61'0,"0"0"-40"16,0 0 19-16,0 0-24 15,0 0-7-15,0-3 5 16,0 1 0-16,0-1 7 15,0 3 6-15,0 0-2 16,0 0-5-16,0 0-3 16,0 0-7-16,0 0-5 15,0 0-3-15,0 0-1 16,0 0 2-16,0 0 7 16,0 0 5-16,0 0 1 0,0 0-2 15,0 0 0-15,0 0-1 16,0 0-1-16,0-7-6 15,27-5 5-15,38-12 13 16,34-13-4-16,40-16 6 16,49-34 7-16,49-30 1 15,47-35 19-15,43-29-2 16,33-22-19-16,0-6-4 16,-9 5-9-16,-21 8-8 15,-30 18-7-15,-44 22-3 16,-40 15-1-16,-44 33-1 15,-36 21 0-15,-35 15 1 0,-11 18 0 16,-19 11-2-16,-17 18 1 16,-21 13 1-16,-14 6-1 15,-5 6-1-15,-14 0-2 16,0 0-2-16,0 0-10 16,0 13-2-16,-19 6-16 15,5-9-4-15,11-6-5 16,-2-4-6-16,-6 0-23 15,11 0-144-15,0-21-188 16</inkml:trace>
  <inkml:trace contextRef="#ctx0" brushRef="#br0" timeOffset="1658.1303">12996 10643 243 0,'-19'7'31'15,"8"1"12"-15,11-4-10 16,0 0-6-16,0-3 0 16,0 2 7-16,0-3-6 15,0 0 3-15,20 0 17 16,37 0-1-16,16-18-9 15,17-2-7-15,9 1 1 16,7 4 1-16,-13 3 1 16,-12 6-4-16,-32 6-7 15,-24 10-11-15,-25 32 4 16,0 23 5-16,-52 14-12 16,-60 6-9-16,-10-3-2 0,10-17-31 15,44-34-76-15,24-31-182 16</inkml:trace>
  <inkml:trace contextRef="#ctx0" brushRef="#br0" timeOffset="2699.7737">7644 13844 481 0,'0'-5'52'0,"0"5"19"16,0 0-11-16,0 0-16 16,-14 7-6-16,-13 34 1 15,-19 26-10-15,-6 20-13 16,-5 14-2-16,16 10-2 16,22-2-4-16,19-10-2 15,0-19-5-15,5-20-1 16,42-24-4-16,13-15-7 15,-3-21-22-15,8 0-53 16,14-15-65-16,-13-23-187 16</inkml:trace>
  <inkml:trace contextRef="#ctx0" brushRef="#br0" timeOffset="3277.0145">8143 13983 303 0,'-22'7'39'0,"3"0"13"16,14-7-1-16,-1 0-21 16,6 0-2-16,0 0 7 15,0 0 6-15,0 0 3 16,6-23-5-16,45-6 1 15,7-1 9-15,2 5 0 16,-14 10-10-16,-8 8-8 16,-30 7-9-16,-8 0-10 15,0 17-9-15,0 25 1 16,0 18 6-16,-46 1-7 16,-6-4-3-16,14-16-2 0,11-17-5 15,27-19-1-15,0-5 0 16,52 0 1-16,27 0 7 15,-3 0 4-15,-10 0-1 16,-20 0 4-16,-19 41 2 16,-27 15 6-16,-5 16-6 15,-74 3-9-15,-39-15-1 16,-2-19-22-16,11-29-33 16,30-12-37-16,33-7-37 15,46-23-66-15,0 1-99 0</inkml:trace>
  <inkml:trace contextRef="#ctx0" brushRef="#br0" timeOffset="3779.8568">8966 14327 338 0,'0'22'313'0,"0"18"-287"16,0 14 56-16,0 11-26 15,-32 3-26-15,-12-7-24 16,-2-9-6-16,-1-13-7 16,9-23-21-16,22-16-45 15,16-8-36-15,8-44-124 16</inkml:trace>
  <inkml:trace contextRef="#ctx0" brushRef="#br0" timeOffset="4216.1698">9610 13666 272 0,'-8'0'138'0,"2"0"-111"16,6 0 21-16,0 0-17 15,0 0-3-15,0 0 7 16,0 4 22-16,0 18 0 16,0 16-4-16,0 18-3 15,0 18-7-15,0 17-6 16,0 2-10-16,0-3-14 15,0-13-10-15,0-21-3 16,0-19-15-16,0-19-51 16,41-18-79-16,16 0-139 15</inkml:trace>
  <inkml:trace contextRef="#ctx0" brushRef="#br0" timeOffset="4673.9657">10054 13483 529 0,'0'30'37'0,"55"14"76"15,29 18-30-15,6 14-8 16,-16 32-12-16,-28 27-15 16,-40 21-15-16,-6 6-10 0,-79-3-10 15,-19-26-13-15,13-44-8 16,39-59-66-16,13-44-198 15</inkml:trace>
  <inkml:trace contextRef="#ctx0" brushRef="#br0" timeOffset="5609.9141">14752 10095 87 0,'0'-12'253'16,"0"4"-217"-16,0 1 27 15,0 5 10-15,0 0-1 16,0 2-7-16,0 0-13 16,0 0-6-16,0 0-5 15,0 23-16-15,-38 50-16 16,-22 43 7-16,-5 29-8 15,-1 24-6-15,20-6-1 0,27-12-1 16,19-29 0-16,14-34-15 16,70-33-36-16,28-34-57 15,0-21-94-15,-14-24-266 16</inkml:trace>
  <inkml:trace contextRef="#ctx0" brushRef="#br0" timeOffset="6329.6387">15238 10323 43 0,'0'-5'277'0,"0"5"-229"15,0 0 13-15,0 0-16 16,0 0-2-16,-6 0-2 16,1 0 15-16,5 0-5 15,0 0-16-15,0 27-1 16,0 14 15-16,0 18-14 16,0 3-9-16,0 6-8 15,0 0-10-15,-3-11-6 16,-8-6-2-16,3-10-4 15,8-16-4-15,0-12-23 0,0-9-54 16,0-4-46-16,33 0-88 16</inkml:trace>
  <inkml:trace contextRef="#ctx0" brushRef="#br0" timeOffset="6697.8612">15750 10457 302 0,'-38'35'94'0,"11"12"-52"16,8 6 37-16,19 13-17 15,0-4-14-15,30-13-10 16,43-13-10-16,26-31-18 16,26-5 4-16,11-29 1 15,-5-22 12-15,-24-2 4 16,-42 4 4-16,-51 10-6 16,-14 5 8-16,-47 18-13 15,-70 5-17-15,-8 9-5 16,-1 2-2-16,42 0-10 0,29 0-24 15,31 0-67 1,24 0-73-16,0 0-103 0</inkml:trace>
  <inkml:trace contextRef="#ctx0" brushRef="#br0" timeOffset="6997.7149">16942 10829 746 0,'-57'59'25'0,"-12"23"73"16,-21 9-43-16,-8 3-52 15,-8-10-3-15,27-25-61 16,35-46-153-16,36-33-426 16</inkml:trace>
  <inkml:trace contextRef="#ctx0" brushRef="#br0" timeOffset="9231.8737">17577 10179 243 0,'0'-3'88'16,"0"-5"-51"-16,0-2-12 15,0 0-15-15,0 3 6 16,0 4 20-16,0 3 16 15,0-2-2-15,0 2-6 16,0-3-6-16,0-1-2 16,0 0-7-16,8 4-6 15,-8 0-11-15,0 0-3 16,0 0-2-16,0 38-3 0,0 23 6 16,-35 17-4-16,-3 5-6 15,5-11 0-15,28-11-3 16,5-22-2-16,38-18-2 15,35-15 1-15,17-6 3 16,3-4 1-16,-3-21-1 16,-16 1-15-16,-17-1-17 15,-24-3-45-15,-6-1-132 16</inkml:trace>
  <inkml:trace contextRef="#ctx0" brushRef="#br0" timeOffset="9435.9589">18103 10151 594 0,'-27'40'19'0,"27"10"24"16,0 16 16-16,0 12-19 16,0 0-21-16,0 2-3 15,-19-4-7-15,0-11-9 16,-3-9-2-16,9-16-21 15,13-23-79-15,0-17-174 16</inkml:trace>
  <inkml:trace contextRef="#ctx0" brushRef="#br0" timeOffset="9637.7038">18717 9859 760 0,'0'137'22'0,"14"35"68"16,-14 20-43-16,-6 9-22 15,-87-4-12-15,-43-9-12 16,-36-22-1-16,-10-42-34 16,29-65-121-16,36-62-311 15</inkml:trace>
  <inkml:trace contextRef="#ctx0" brushRef="#br0" timeOffset="39321.5276">21299 10921 76 0,'-14'0'326'16,"9"0"-320"-16,5 0 15 16,0 0 14-16,0 0-7 15,0 0 1-15,0 0 2 16,0-5 6-16,0-1-9 16,0 5 5-16,0-4-7 15,0 5-3-15,0 0 4 0,0 0-2 16,0 0-3-16,0 0-6 15,0 0-1-15,0 0-4 16,0 0-4-16,0 0-2 16,0 0-1-16,0 0 0 15,0 0 1-15,0 0 3 16,-6 0-1-16,6 0 0 16,0 0 2-16,0-1 1 15,0 1-3-15,0-3-3 16,0 3-1-16,0 0-2 15,0 0 0-15,0 0-1 16,0 0 1-16,0 0-1 0,0 17 0 16,25 23 4-16,21 13 5 15,6 6-4-15,-5 9 0 16,-1 8-2-16,6 3 1 16,-11-1-1-16,2-4-3 15,-10-14 0-15,2-10 0 16,-10-15 0-16,-6-13 0 15,-5-10 0-15,-1-6-1 16,-7-6 1-16,21 0 0 16,11-52 0-16,22-46 1 15,14-36 0-15,8-22 0 16,-14 2 1-16,-8 22 1 16,-9 26 0-16,-26 32 3 0,-17 28-4 15,-8 21-1 1,0 13-1-16,0 4-6 0,-22 4-42 15,3-2-75-15,19 5-39 16,0-1-140-16</inkml:trace>
  <inkml:trace contextRef="#ctx0" brushRef="#br0" timeOffset="40003.6336">22670 11148 255 0,'0'5'95'16,"-8"-3"-57"-16,3-2 33 16,5 0-10-16,0 0-16 15,0 0-8-15,0 0 1 16,0 0-1-16,38 0 13 15,27 0-2-15,9 0-11 16,-3 0-15-16,-6 0-16 16,-18 0-6-16,-6 0 0 15,-11 0-9-15,-9 0-18 16,-7 0-55-16,5 0-88 16,-19 0-139-16</inkml:trace>
  <inkml:trace contextRef="#ctx0" brushRef="#br0" timeOffset="40303.1865">22820 11608 524 0,'-8'5'31'0,"8"-3"-3"15,0-2 22-15,3 4-11 16,30-4 9-16,24 0-3 16,-2 0-16-16,2 0-15 15,3 0-5-15,-8 0-9 16,-6-11-8-16,6-8-67 15,-20-9-133-15</inkml:trace>
  <inkml:trace contextRef="#ctx0" brushRef="#br0" timeOffset="42365.2687">25086 10276 128 0,'0'0'88'0,"0"0"-79"16,8-3 23-16,-8 0 0 16,0 2-11-16,0-3 6 15,0 4 4-15,0 0 1 16,0 0-5-16,0 0-9 15,0 0-5-15,6 0-2 16,-1 0 0-16,-2 0 0 16,3 0 0-16,2 0-2 15,-3 0 4-15,1 0 1 16,-6 0-7-16,0 0-2 16,0 0 1-16,0-3-1 15,0 3 3-15,0 0-2 0,0 0 2 16,0 0-1-16,0 0 3 15,0 0 5-15,0 0-1 16,0-2 1-16,0 2-2 16,0 0-1-16,0 0-5 15,0 0 2-15,0 0 2 16,0 0-3-16,0 0-2 16,0 0 1-16,0 0 4 15,0 0 3-15,0 0-3 16,0 0-4-16,0 0-3 15,0 0-1-15,0 0 0 16,0 0 0-16,0 0 5 0,0 0 3 16,0 0-2-16,0 0-3 15,0 0 0-15,0 0-2 16,0 0 2-16,0 0-1 16,0 0 1-16,-14 0-1 15,-19 21 2-15,-38 23-3 16,-13 17-3-16,-14 10 0 15,-9 0-1-15,17-4 0 16,6-3-2-16,10-3-1 16,20-15 1-16,16-10-4 15,18-20 4-15,1-5 1 16,14-4 1-16,5 3 0 16,0 5 0-16,0 6 3 0,44 7 3 15,2 5 0 1,28 9 5-16,15 8 11 0,15 10 0 15,2 4-7-15,12-2 0 16,-17-1-11-16,-11-8-3 16,-17-12-1-16,-16-10-2 15,-16-11-11-15,-8-14-52 16,-19-6-134-16</inkml:trace>
  <inkml:trace contextRef="#ctx0" brushRef="#br0" timeOffset="51886.9606">25926 10428 427 0,'-5'-2'26'16,"5"2"-3"-16,0 0 1 15,0 0-7-15,0 0 2 16,0 0-6-16,0 2 8 16,0-2 16-16,0 4-4 15,0-4-4-15,0 0-3 0,0 0-4 16,0 4-10-16,0 7 3 16,0 9 1-16,-22 10-1 15,-8 12-2-15,-17 14-4 16,1 8 1-16,-14 7-3 15,14 1 4-15,-11-7-3 16,16 1-1-16,-3-10-2 16,11-6-5-16,17-10 0 15,5-10-1-15,11-9-14 16,0-20-31-16,19-1-67 16,47-1-61-16,4-25-99 15</inkml:trace>
  <inkml:trace contextRef="#ctx0" brushRef="#br0" timeOffset="52269.2125">26229 10737 418 0,'-55'16'29'16,"12"19"7"-16,-4 7 16 0,-5 9-20 15,6 0-11 1,13 4 4-16,12 3 14 0,15-6-4 16,6-12-13-16,19-18-5 15,60-22-14-15,19-4 5 16,20-43 1-16,2-22-4 15,-11 0 0-15,-28 3 10 16,-29 18 9-16,-41 9-2 16,-11 5-11-16,-24 9-10 15,-42-3-1-15,-2 8-7 16,11 0-9-16,24 7-23 16,14 6-41-16,19 7-50 0,0 0-67 15</inkml:trace>
  <inkml:trace contextRef="#ctx0" brushRef="#br0" timeOffset="52553.3263">26668 10935 436 0,'0'8'100'0,"0"5"-56"0,5-3 24 16,55-8-20-16,6-2-21 16,13 0-6-16,-17 0-10 15,-15 0-11-15,-12 0-3 16,3 0-36-16,-13 0-91 15,-3 0-220-15</inkml:trace>
  <inkml:trace contextRef="#ctx0" brushRef="#br0" timeOffset="53093.2781">27314 10677 281 0,'-6'0'108'16,"6"0"-79"-16,0 0 10 0,0 0 6 15,0 0 9-15,0 0-4 16,22-5-1-16,8-8 0 16,11-2 1-16,3 3-4 15,-9 6-8-15,-10 2-2 16,2 4-6-16,-8 0-14 15,-11 18-8-15,-8 19-2 16,0 13 3-16,-27 4-3 16,-19-1-4-16,8-12-1 15,18-13-1-15,20-15-1 16,0-12 1-16,39-1 0 16,18 0 1-16,-5 0 2 0,-6 0 3 15,-11 0 6 1,-24 26 0-16,-11 26 2 0,-5 15-6 15,-74 10-3-15,-14-11-5 16,14-18-8-16,22-31-47 16,51-17-87-16,6-17-157 15</inkml:trace>
  <inkml:trace contextRef="#ctx0" brushRef="#br0" timeOffset="53251.6134">27911 11299 768 0,'-90'113'81'16,"11"14"3"-1,-14-5-40-15,1-18-37 0,13-24-7 16,8-50-82-16,32-38-302 16</inkml:trace>
  <inkml:trace contextRef="#ctx0" brushRef="#br0" timeOffset="58335.5243">28696 10636 268 0,'0'0'200'0,"-5"0"-178"16,-1 0 30 0,-2 4-9-16,8 6-20 0,-5-1-15 15,-1 2-3-15,4-4 4 16,-4 0-6-16,1 1 2 15,5 0-1-15,-8-3 2 16,8-5-1-16,0 0 2 16,0 0-1-16,0 0-2 15,0 0 2-15,0 0 4 16,0 0 3-16,0 0-1 16,0 0-3-16,0 0-3 15,-6 0-2-15,6 0 4 16,0 0-1-16,-5 0-4 15,5 0-1-15,0 0 1 0,0 0 1 16,0 0 1-16,0 0 2 16,0 0-2-16,0 0-1 15,0 0 1-15,-9 0 4 16,9 0 1-16,0 0 1 16,0 0-1-16,-5 0 1 15,5 0-3-15,0 0 0 16,-8 0-5-16,8 0-1 15,-6 9-1-15,-13 17-1 16,-8 14 2-16,-11 9-1 16,-9 3-1-16,9-10-1 0,16-8-1 15,22-11-1-15,0-14-2 16,0-9-7-16,66 0 4 16,32-19 7-16,19-4 1 15,-10 1 0-15,-23 10 1 16,-18 3-1-16,-31 5 0 15,-5 4-3-15,-8 0-32 16,-8 0-48-16,-4-3-63 16,-4-2-93-16</inkml:trace>
  <inkml:trace contextRef="#ctx0" brushRef="#br0" timeOffset="58581.2103">29313 10595 96 0,'0'-9'269'0,"0"7"-205"16,0 2 6-16,0 0-27 16,0 0-9-16,0 0 3 15,0 6 3-15,-11 26 10 16,-3 16-17-16,-13 11 5 16,-11 9-13-16,-9 6-12 15,-18 2-7-15,-6 2-4 16,5-8-2-16,6-10-1 15,14-10-10-15,27-19-34 16,19-11-39-16,0-20-72 16,0 0-78-16</inkml:trace>
  <inkml:trace contextRef="#ctx0" brushRef="#br0" timeOffset="58829.3895">29334 10979 189 0,'11'-6'256'16,"36"-1"-225"-16,32-2 65 15,-6 2-54-15,-2 4 13 0,-11-5-21 16,-13 4-20-1,-17 2-11-15,-3 1-3 0,-8-6-9 16,8 5-70-16,-8-8-151 16</inkml:trace>
  <inkml:trace contextRef="#ctx0" brushRef="#br0" timeOffset="59077.4498">30278 10578 643 0,'-14'41'22'0,"9"17"24"16,-9 10-13-16,-8 4-14 16,-27 7-14-16,-11 0-2 15,6 0-1-15,2-3-2 16,14-12-2-16,29-17-17 15,9-22-35-15,0-25-79 16,52-6-47-16,16-49-149 16</inkml:trace>
  <inkml:trace contextRef="#ctx0" brushRef="#br0" timeOffset="59663.5418">30676 10360 346 0,'-11'0'97'0,"3"0"-91"0,2 0 4 15,-2 0 4-15,8 0-1 16,-5 0 6-16,5 0 26 16,-6 0 5-16,-2 0-3 15,8 0-8-15,0 0-12 16,0 0-12-16,0 0 0 15,8 0 8-15,44 4 6 16,13 18-13-16,6 4-6 16,3 1 5-16,-9 3 7 15,-7 2-10-15,2 3-3 16,-14 0-3-16,-8-5-2 16,-11-3-2-16,-7-12-2 15,-7-6 0-15,-13-3 1 0,0-5 2 16,0-1-1-1,0 7 3-15,0 3-1 0,0 8 0 16,-27 18 5-16,-52 22-2 16,-30 18-4-16,-30 17-1 15,-6 12-1-15,-5 7 0 16,11-9-1-16,30-17 0 16,25-28-3-16,37-23-15 15,20-20-61-15,19-15-88 16,8-15-294-16</inkml:trace>
  <inkml:trace contextRef="#ctx0" brushRef="#br0" timeOffset="60787.2467">20214 13224 385 0,'-14'-4'68'16,"11"1"-41"-16,-7 0 32 15,1 1-19-15,-2 2 5 0,11-3 6 16,-8 1-5-16,-3 2-4 16,9 0-7-16,-4 0-13 15,1 0-8-15,5 0-6 16,0 0-2-16,0 0-5 15,0 0 1-15,0 35-2 16,0 20 16-16,32 19-2 16,7 16-2-16,-7 15 2 15,-4 8-1-15,-4 7-7 16,-10-10-2-16,-1-15-1 16,1-25-2-16,-3-32 0 15,-3-25-1-15,11-13-1 16,6-12 1-16,24-46 0 0,22-30 0 15,13-23-1-15,9-15-2 16,5-7 1-16,19 0 2 16,9 5 0-16,-4 22 0 15,-29 31 1-15,-33 33-1 16,-27 27 0-16,-28 10-1 16,1 5-8-16,2 0-39 15,-8 0-64-15,0 10-47 16,0 19-52-16</inkml:trace>
  <inkml:trace contextRef="#ctx0" brushRef="#br0" timeOffset="61155.3603">21359 13614 394 0,'-8'0'76'16,"8"0"-53"-16,0 0 33 15,27 0 20-15,39-2-2 16,13-13-11-16,0-2-10 16,-3 3-8-16,-16 5-19 15,-14 6-20-15,-24-1-6 16,-5 2-1-16,-9 2-12 16,11 0-32-16,-11 0-51 15,-8 0-62-15,0 10-77 16</inkml:trace>
  <inkml:trace contextRef="#ctx0" brushRef="#br0" timeOffset="61357.3849">21438 13853 594 0,'0'0'115'16,"57"0"-65"-16,36 0 31 15,13 0-40-15,-16-2-25 16,-5-11-12-16,-20-4-4 16,-24 2-9-16,11 0-32 15,-11-2-74-15,-3-5-146 16</inkml:trace>
  <inkml:trace contextRef="#ctx0" brushRef="#br0" timeOffset="61957.3173">23693 13033 281 0,'0'0'202'0,"0"0"-150"16,0 0-4-16,0 0-22 15,0-1-8-15,0 1-5 16,0-2 12-16,-3 2 12 16,-2-5-4-16,-1 5 1 15,-2 0-3-15,3 0-8 16,-9 0-8-16,-10 0-4 16,-17 22-2-16,-17 15-6 15,-29 19 0-15,-11 6-1 0,-6 13-1 16,-13-3 1-16,11-6-1 15,21-10 0-15,33-19 0 16,20-15-1-16,18-11 0 16,14-2 0-16,0 3 1 15,14 8 8-15,35 10 25 16,5 7-10-16,12 9-7 16,-6 15-1-16,-8 11 1 15,-25 5-7-15,-8 1-4 16,-19-6-5-16,0-6-1 15,0-19 0-15,0-17-14 16,0-22-55-16,5-19-133 16,42-59-403-16</inkml:trace>
  <inkml:trace contextRef="#ctx0" brushRef="#br0" timeOffset="62879.1337">23862 13520 132 0,'0'-2'152'16,"-5"-3"-125"-16,5 0-8 16,0 0-4-16,-3 2 3 15,3-2 6-15,-6 3 12 16,6 2 9-16,-5-3-1 16,-3 3-12-16,8 0-11 15,-6-3-3-15,6 3 3 0,-5 0-1 16,5-1-3-1,0 1-4-15,0-3-4 0,0-1 0 16,0 4 12-16,-8 0-2 16,8 0 0-16,0 0-1 15,0 0-3-15,0 0-1 16,0 0 6-16,19-1-3 16,60 1 10-16,24-6-9 15,23-1 4-15,-1-1 1 16,1 2-1-16,-17-1-2 15,-30 6-7-15,-19 1-8 16,-22 0-3-16,-3-3-2 16,-2 0 1-16,-3 2-1 0,-8-2 1 15,-11-1-1-15,3 4 0 16,-14 0 0-16,0 0 0 16,0 8 0-16,0 27 0 15,0 18 2-15,-47 15 0 16,-16 5 0-16,-10 17 1 15,-12 5-2-15,-21 5 1 16,8-7 0-16,13-12-1 16,6-21-1-16,46-20-2 15,9-15-12-15,24-16-35 16,11-9-57-16,57 0-100 16,36-26-110-16</inkml:trace>
  <inkml:trace contextRef="#ctx0" brushRef="#br0" timeOffset="63127.3772">25086 14153 149 0,'0'13'428'0,"-19"11"-378"15,6 14 43-15,-26 9-20 16,-12 12-18-16,-28 8-7 16,-14 4-14-16,-11-13-24 0,20-8-10 15,32-21-3-15,25-22-43 16,27-7-75-16,10-50-126 16</inkml:trace>
  <inkml:trace contextRef="#ctx0" brushRef="#br0" timeOffset="64305.5056">25959 13385 96 0,'-6'-3'412'16,"-7"0"-394"-16,13 0 8 15,0 3-9-15,0-2 16 16,0-1 8-16,0-1 1 16,0-5 1-16,32-6 2 15,28-4-2-15,25-6-14 0,5 1-4 16,8 1 6-1,-24 13-7-15,-23 10-2 0,-26 0-12 16,-22 25-8-16,-3 24 4 16,-8 11 0-16,-52 4-2 15,-17-1-3-15,12-16-1 16,24-19-1-16,22-12-3 16,19-13-2-16,0-3 4 15,0 0 2-15,38 0 0 16,27-4 4-16,4 4 4 15,-4 0 1-15,-19 31 2 16,-7 22 2-16,-39 23-6 0,0 15-1 16,-74 3-4-1,-16-6-2-15,-14-20 0 0,23-21 0 16,15-28 0-16,14-19-11 16,20 0-9-16,13-33-6 15,19 0-33-15,0-2-39 16,59 8-33-16,18-1-81 15,10-2-224-15</inkml:trace>
  <inkml:trace contextRef="#ctx0" brushRef="#br0" timeOffset="64971.0491">27066 13304 186 0,'-14'0'164'16,"14"0"-106"-16,-11 0-19 0,11 0-11 15,0 0 4-15,-19-3 5 16,6 3-10-16,4-4-6 16,-4 0 11-16,13 3-3 15,-11 1-7-15,11-2 3 16,0 2-1-16,0-2 5 15,0-1 0-15,-8 3-2 16,8 0-6-16,0 0-9 16,0-3-3-16,0 3-4 15,0 0 0-15,0 0-1 16,0 0 2-16,0 0 6 16,0 10 0-16,32 18 8 15,20 6 5-15,14 0-12 0,-1-3-4 16,3-6 2-1,-2 2-1-15,-4-8-3 0,-13-1-4 16,-5-8-1-16,-17-3 0 16,-13-5-2-16,-3-2 0 15,-11 0 1-15,0 0-2 16,0 0 1-16,0 3 0 16,0 10 0-16,0 16-2 15,-19 23 1-15,-52 27 1 16,-33 24 0-16,-21 7 0 15,-28 11 0-15,3-10 0 16,6-18 0-16,35-30 0 16,62-34-14-16,25-40-145 15,22-83-479-15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22:30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16249 8405 107 0,'0'-1'220'16,"0"1"-202"-16,0 0 8 15,0-4 2-15,0 4 7 16,0 0-10-16,0 0 15 0,0 0 10 15,0 0-5-15,0 0-10 16,0 0-2-16,0 0-5 16,0 0-8-16,0 0-6 15,0 0-3-15,0 0-2 16,0 0-5-16,0 0-2 16,0 0 1-16,0 0 3 15,0 0 3-15,0 0 4 16,0 0 0-16,0 0-3 15,0 0-1-15,0 0 0 16,0 0-3-16,0 0 0 16,0 0-1-16,0-2 0 0,0 2-1 15,0 0 0-15,0 0-1 16,0 0 0-16,0 0-2 16,0 0 1-16,0 0 1 15,0 0 0-15,0 0-1 16,0 0 0-16,0 0 0 15,0 0 1-15,0 0 0 16,0 0 1-16,0 0 0 16,0 0 0-16,0 0 1 15,0 0 2-15,0 0 1 16,0 0 0-16,0 0-1 16,0 0-3-16,-27 12-1 15,-19 33-2-15,-33 21 2 16,-39 26-3-16,-21 10 0 0,-16 7 0 15,10-2-2-15,6-1 1 16,8-15-1-16,33-17 0 16,19-18-2-16,36-23 2 15,15-12 0-15,15-10 0 16,7 1 1-16,-2 7 1 16,8 8 0-16,0 18 0 15,46 13 0-15,42 9 1 16,15 7 0-16,4-4 0 15,-4 0 2-15,-13-2 2 16,-5-1-2-16,-31-7 0 16,-13-7 0-16,-16-14-3 15,-17-16 0-15,-3-8-4 0,9-10-24 16,5-5-86-16,27-21-69 16,17-29-281-16</inkml:trace>
  <inkml:trace contextRef="#ctx0" brushRef="#br0" timeOffset="495.9885">17062 8845 579 0,'-74'29'8'15,"9"12"24"-15,-1-1 6 16,1 1-21-16,13-5-9 16,25-6 5-16,27-3-1 0,0-11 2 15,38-3-7-15,60 0 14 16,14-6 18-16,13 2 1 16,-26 5-3-16,-15 14-9 15,-29 8-10-15,-31 14-5 16,-24 14-1-16,-38 11-5 15,-68 4-7-15,-31-9 0 16,-7-15-6-16,13-29-11 16,11-21-16-16,30-5-12 15,38-27-31-15,25-20-13 16,27-10-42-16,13-5-65 16,47-3-144-16</inkml:trace>
  <inkml:trace contextRef="#ctx0" brushRef="#br0" timeOffset="698.2966">17138 8682 565 0,'55'-10'58'0,"48"7"2"15,34-5 23-15,-4-3-37 16,9 3-17-16,-3-9-18 15,-8-4-11-15,-19-1-1 16,-9-5-25-16,1-3-83 16,-11-3-159-16</inkml:trace>
  <inkml:trace contextRef="#ctx0" brushRef="#br0" timeOffset="1139.9682">18567 9056 550 0,'0'0'11'16,"0"0"13"-16,0 0 22 15,0-2 1-15,0 2-13 16,-19 0 5-16,-19 0-7 15,-11 26-23-15,-14 15-3 16,3 10 2-16,19 13 2 16,-8 5 0-16,8-4 0 0,14 8-2 15,2-16-8-15,12-6-5 16,13-5-12-16,0-14-33 16,24-9-40-16,50-20-61 15,10-3-79-15</inkml:trace>
  <inkml:trace contextRef="#ctx0" brushRef="#br0" timeOffset="1448.1465">18883 9367 542 0,'-22'30'42'0,"17"0"1"15,5-1-5-15,0-12-14 16,14-6-18-16,43-11 0 15,30 0 8-15,9-18 24 16,2-14 6-16,-11-3-10 16,-16 4 8-16,-19 4-10 15,-31 8-12-15,-15 7-7 16,-6-1-2-16,0 2-6 16,-66 1-4-16,-18 3-1 15,-9 0-2-15,3-3-1 16,17-2-13-16,21 2-27 15,33-3-16-15,19-2-30 16,0 2-33-16,76-6-110 16,22 3-101-16</inkml:trace>
  <inkml:trace contextRef="#ctx0" brushRef="#br0" timeOffset="1641.9279">19674 9103 437 0,'0'12'107'16,"0"13"-34"-16,0 7-5 15,0 11-14-15,0 7 0 16,0-3-8-16,0-3-11 16,0-1-12-16,0-11-4 15,0 0 3-15,0 5-6 16,0-6-11-16,-46-5-5 16,-1-11-2-16,-2-15-29 15,41-29-89-15,8-54-229 0</inkml:trace>
  <inkml:trace contextRef="#ctx0" brushRef="#br0" timeOffset="2429.9601">20901 8678 454 0,'0'0'51'15,"0"0"-10"-15,0 0-9 16,0 13-10-16,-14 22 26 15,-32 15-18-15,-25 9-18 16,-3 6-5-16,-2-1-2 16,16-7-1-16,22-11-4 15,30-8 0-15,8-15-4 16,27-11 0-16,58-12 4 16,24 0 0-16,-3 0 1 15,6-15-1-15,-14-5-2 0,-27 1 0 16,-17-9-3-16,-16-2-37 15,22-2-102-15,-16-7-144 16</inkml:trace>
  <inkml:trace contextRef="#ctx0" brushRef="#br0" timeOffset="2669.9717">21615 8676 541 0,'-27'0'21'15,"19"15"40"-15,2 9-11 16,-7 12-24-16,-6 7 1 16,-9 6 6-16,-23 11-7 0,-15 12-8 15,-18 14-7-15,-15 6-5 16,1 2-6-16,14-6 0 16,-1-9-7-16,20-12-17 15,24-20-30-15,22-18-10 16,19-21-34-16,0-8-38 15,76-32-64-15</inkml:trace>
  <inkml:trace contextRef="#ctx0" brushRef="#br0" timeOffset="2983.5718">21953 8749 399 0,'-57'4'115'0,"11"19"-83"16,19 0 23-16,16-2-48 16,11-4-6-16,0-7-1 15,24-2 6-15,36 2 40 16,6 6 25-16,-1 9 2 16,-13 15-19-16,-25 16-11 15,-21 9-18-15,-6 17-8 16,-33 6-7-16,-46-5-7 15,2-14-3-15,-7-23 0 16,16-15-8-16,16-26-9 0,6-5-12 16,13-28-22-16,27-28-47 15,6-14-35-15,11-6-32 16,49 3-49-16</inkml:trace>
  <inkml:trace contextRef="#ctx0" brushRef="#br0" timeOffset="3291.9641">22060 8599 126 0,'0'-2'212'15,"0"2"-187"-15,8 0 19 16,-8 0 4-16,11 0 20 16,11 0-26-16,2 0-18 15,9 0 12-15,21 0-11 16,12 0-7-16,5-7 9 16,0-1-9-16,0 4-17 15,-11-2-1-15,-1-2-5 16,-7 4-25-16,8-6-97 15,-13-1-168-15</inkml:trace>
  <inkml:trace contextRef="#ctx0" brushRef="#br0" timeOffset="3554.0297">22880 8626 552 0,'-27'33'20'0,"27"-7"31"16,0-7-35-16,60-15-8 16,16-4 11-16,17-9 17 15,0-21 8-15,-14-3-9 16,-30 10-13-16,-33 1-10 16,-16 9 1-16,0 4 6 0,-21 4-11 15,-45 3-8-15,1 2-10 16,7-2-12-16,12-7-38 15,27 1-56-15,19-10-109 16</inkml:trace>
  <inkml:trace contextRef="#ctx0" brushRef="#br0" timeOffset="3938.028">23227 9491 195 0,'-8'0'0'0,"2"0"-13"16,1 0-61-16</inkml:trace>
  <inkml:trace contextRef="#ctx0" brushRef="#br0" timeOffset="4118.1447">23227 9491 162 0,'-19'-10'91'16,"19"10"23"-16,0 0-27 15,0 0-17-15,0 0-8 16,0 0-1-16,0 0-13 15,0 4 9-15,0 29 14 16,0 21-8-16,-33 21-12 16,-35 17-15-16,-47 10-15 0,-18-5-10 15,10-18-11-15,22-35-13 16,57-44-69-16,44-48-177 16</inkml:trace>
  <inkml:trace contextRef="#ctx0" brushRef="#br0" timeOffset="4949.9984">24244 8751 448 0,'-8'-2'62'0,"-1"2"26"15,4 0-40-15,-22 0-20 16,-6 24 1-16,-16 8 3 15,8 0-4-15,8-2-11 16,25-5-4-16,8-2-10 16,8-4 3-16,58-2 8 0,5 7 16 15,-3 4 2-15,-6 9-6 16,-26 12-3-16,-25 9-1 16,-11 14-9-16,-33 6-8 15,-46-5-4-15,-19-16-1 16,13-21-11-16,14-26-25 15,-2-10-27-15,35-38-39 16,10-21-12-16,28-11-63 16,0 0-98-16</inkml:trace>
  <inkml:trace contextRef="#ctx0" brushRef="#br0" timeOffset="5182.1472">24176 8659 446 0,'54'0'77'16,"58"0"4"-16,30 0 2 16,2 0-52-16,-13-10 4 15,-19-5-26-15,-19 1-8 16,-14-5-1-16,0 2-6 15,3 0-33-15,5 5-107 16,-3 3-139-16</inkml:trace>
  <inkml:trace contextRef="#ctx0" brushRef="#br0" timeOffset="5580.0281">25460 8999 610 0,'-112'38'86'0,"22"5"-76"15,30 1 23-15,22-14-33 16,38-7-1-16,0-10-2 16,11-3 3-16,43 0 3 15,12 3 20-15,5 1 29 16,-11 9-9-16,-28 1-8 16,-18 15-8-16,-14 6-6 15,-38 7-9-15,-44 1-12 16,-13-8 0-16,2-15-15 15,8-13-15-15,25-17-23 16,33 0-38-16,16-14-17 16,11-11-80-16,19-3-141 0</inkml:trace>
  <inkml:trace contextRef="#ctx0" brushRef="#br0" timeOffset="5790.9952">26071 9144 646 0,'5'3'12'0,"22"20"11"16,-8 1-4 0,-13 7-15-16,-6-2-4 0,0 1-4 15,0-2-13-15,-25-6-22 16,6-2-53-16,0-10-89 15</inkml:trace>
  <inkml:trace contextRef="#ctx0" brushRef="#br0" timeOffset="5970.0307">26221 8820 383 0,'-33'-8'343'0,"14"8"-343"16,19 0 0-16,0 0-36 16,0 0-31-16,19 0-58 15,14 0-26-15,-6 5-196 0</inkml:trace>
  <inkml:trace contextRef="#ctx0" brushRef="#br0" timeOffset="6209.8457">26319 9289 486 0,'-14'9'101'0,"14"-2"-61"15,8-7-18-15,50 0 15 16,34-19 22-16,15-2-9 16,2 3 4-16,-17 11-5 15,-21 7-19-15,-24 0-11 0,-15 18-9 16,-24 10-10-16,-8 3 0 15,0-4-4-15,0-9-28 16,0-6-44-16,0-7-42 16,0-5-45-16,0 0-89 15</inkml:trace>
  <inkml:trace contextRef="#ctx0" brushRef="#br0" timeOffset="6929.9425">27663 8712 109 0,'0'-6'285'0,"-6"6"-232"16,6 0-10-16,0 0 0 15,0 0-8-15,0-2-5 16,0-1 8-16,0-2-12 16,0 0-5-16,0 3 7 15,0-2-2-15,0 4-1 16,0 0-3-16,0 0-4 16,0 0-6-16,0 0-7 15,0 0-4-15,0 0 0 16,0 0 3-16,0 0 1 15,0 0 0-15,0 0 0 16,0 0-1-16,0 0 0 0,0 0 2 16,0 0 1-1,0 0 2-15,0 0-1 0,0-2 1 16,0 2 1-16,0 0-2 16,0 0 0-16,0 0-2 15,0 0 0-15,-21 11-1 16,-18 24-3-16,-15 19-1 15,-11 6 0-15,-1 3-1 16,3 5 0-16,14-5 0 16,17-20-1-16,26-10 1 15,6-15-5-15,38-18 1 16,44 0 2-16,14 0 2 16,-4 0 0-16,-18 0 0 15,-11 0 0-15,-17 0 0 0,-13 0-5 16,-6 0-28-16,0-18-55 15,0-15-59-15,12-10-155 16</inkml:trace>
  <inkml:trace contextRef="#ctx0" brushRef="#br0" timeOffset="7161.8411">28304 8575 217 0,'-52'32'380'0,"0"11"-341"15,14 15 21-15,-17 12-1 16,-2 4-16-16,-8 11-14 16,-1 3 5-16,-13 15-4 0,8-1-7 15,9-4-12-15,12-12-11 16,15-19-4-16,10-17-17 16,25-16-23-16,0-16-18 15,0-18-20-15,20 0-22 16,40-35-64-16,24-20-57 15</inkml:trace>
  <inkml:trace contextRef="#ctx0" brushRef="#br0" timeOffset="7439.7954">28887 8783 189 0,'-33'0'463'15,"-24"29"-453"-15,-8 16 25 16,-1 4 11-16,12 2 11 15,16-9-25-15,19-10-15 16,19-7-14-16,0-6-2 16,5 2 0-16,33 4 10 15,9 3 16-15,-15 16 1 16,-13 8-5-16,-19 8-3 16,0 5-12-16,-38-8-6 15,-33-11-2-15,6-19-11 16,5-24-36-16,3-6-34 15,29-48-44-15,20-22-36 16,8-2-4-16,8 4-62 16</inkml:trace>
  <inkml:trace contextRef="#ctx0" brushRef="#br0" timeOffset="7672.0405">28756 8737 456 0,'0'0'100'0,"0"-3"-79"15,41-9 35-15,11-2-5 16,13-3-11-16,15-5 0 16,4-4-7-16,-5 8-15 15,0-3-13-15,-8 7-5 0,-5 2-12 16,-26 1-35-16,12 6-83 15,-8-2-169-15</inkml:trace>
  <inkml:trace contextRef="#ctx0" brushRef="#br0" timeOffset="8002.0791">29615 8650 508 0,'-38'28'65'15,"38"-5"-54"-15,0-6 1 16,11-17 2-16,57 0-7 15,17-10 8-15,7-27 8 16,-21 0 6-16,-14 4 13 16,-37 10-3-16,-20 7-9 15,0 5-14-15,-50 6-16 16,-18 2-5-16,-8-2-37 16,30-8-51-16,37-13-182 0</inkml:trace>
  <inkml:trace contextRef="#ctx0" brushRef="#br0" timeOffset="8857.667">30245 8393 283 0,'-22'0'101'15,"11"0"-96"-15,-2 0 38 16,7 0-15-16,6 0-5 16,0 0 3-16,0 0 18 0,0 0 3 15,0 0-8-15,0 0-10 16,0 0-4-16,0 0-4 16,0 0 0-16,0 0-6 15,0 0-4-15,0 0 2 16,0 0-6-16,47 15 12 15,23 12 10-15,15 1-10 16,13 8-2-16,14 3 4 16,5-5-3-16,9-5 0 15,-4 0-3-15,-2-5 0 16,-11 0 0-16,-10-3-5 16,-18-5-5-16,-34-2-3 0,-17 6 0 15,-30 7-1-15,0 25 0 16,-85 26 4-16,-65 34-3 15,-54 24 0-15,-17 15-2 16,-8-6 2-16,24-12-1 16,23-24-1-16,51-30-3 15,43-33-32-15,69-40-110 16,19-21-205-16</inkml:trace>
  <inkml:trace contextRef="#ctx0" brushRef="#br0" timeOffset="18955.82">16587 11100 165 0,'0'0'46'16,"0"0"10"-16,0 0-21 16,0 0-11-16,0 0 18 15,0 0 0-15,0 0-8 16,0 0-4-16,0 0-8 15,-5 0 0-15,-1 0 2 16,-2 0-1-16,8 0-2 16,0 0-1-16,0 0 3 15,-5 0 0-15,5 0 3 0,0 0 0 16,0 0-2 0,0-3 2-16,0 3 0 0,-8-2-4 15,8 2-7-15,0 0-2 16,-6 0 1-16,6 0-5 15,0 0-1-15,-8 0-2 16,8 0 3-16,0 0-1 16,-11 0 0-16,-11 0 1 15,-21 9-3-15,-36 26-1 16,-14 16-2-16,-24 12 0 16,-9 12 0-16,-10 15-3 15,-14 7 0-15,-8 18-1 0,-14 5 0 16,3-2 0-1,16-3-2-15,17-10 0 0,24-17-3 16,22-10 2-16,25-14 0 16,24-11 2-16,30-16-1 15,11 0 3-15,19 1-2 16,66 8 2-16,32 17 1 16,33 11 2-16,13 8 3 15,4 9 4-15,-23 3 3 16,-16 3-8-16,-40-4-2 15,-28-7-3-15,-30-13 0 16,-9-20-5-16,-21-24-21 16,0-24-83-16,0-5-143 15</inkml:trace>
  <inkml:trace contextRef="#ctx0" brushRef="#br0" timeOffset="19839.7648">18068 11274 448 0,'0'-5'12'0,"0"-2"23"16,0 7-16-16,0-2-2 16,0 2 0-16,0 0 5 15,-38 0 10-15,-14 2-1 16,11 12 1-16,8-5 5 16,3-2 10-16,14 6-15 15,-9 2-14-15,6-2-12 16,11 1 0-16,8-1 5 15,0 2-8-15,0 2 0 16,41 5 6-16,25 0 10 16,-1 5 4-16,-13 0 0 15,-14 4-8-15,-19 4-6 0,-19 10 4 16,0 4-1-16,-49 9-8 16,-30-1-2-16,-22-7-2 15,-8-19-6-15,11-18-10 16,13-13-12-16,12 0-11 15,13-18 2-15,16-7-13 16,22 3-13-16,3 5 0 16,8 3-48-16,11 1-34 15,0-7-85-15</inkml:trace>
  <inkml:trace contextRef="#ctx0" brushRef="#br0" timeOffset="20134.1178">17828 11291 377 0,'0'0'70'15,"0"0"-30"-15,30-3 11 16,71-3 45-16,30-6-22 16,24-2-28-16,3-1-13 15,-27-5-15-15,-14 3-14 0,-29-9-4 16,-31-4-10-16,-3 6-43 16,-15 4-91-16,-7 18-99 15</inkml:trace>
  <inkml:trace contextRef="#ctx0" brushRef="#br0" timeOffset="20733.8689">18913 11497 552 0,'0'0'15'0,"0"0"-9"16,0 6-2-16,0 20 13 16,0 6-6-16,0 2 3 15,0 4 14-15,8-3-9 16,11-3 2-16,1-9-9 0,7-6-4 16,-8-15-3-16,0-2-2 15,22-7 2-15,-8-28-1 16,5-15-2-16,-11-3-2 15,-21-2 0-15,-6-8 0 16,0-4-3-16,0 0 3 16,0 7-2-16,-20 14 2 15,12 11 0-15,8 13 1 16,-5 10-1-16,5 8 1 16,0 1 0-16,0 3 1 15,0-8-2-15,33-3 2 16,54-9 1-16,30-4 9 0,25 0-1 15,2 5 12-15,1 4-3 16,-14 3-10-16,-14 5-8 16,-30 3-2-16,-27 3-10 15,-27 1-37-15,-19 0-61 16,-4 0-134-16</inkml:trace>
  <inkml:trace contextRef="#ctx0" brushRef="#br0" timeOffset="21189.8241">19608 11433 399 0,'-13'0'27'0,"13"1"-10"15,0-1 13-15,0 0-12 16,0 0 5-16,33-1 39 16,7-11 8-16,12 3-23 15,0 2-6-15,8 1-1 0,0 6-12 16,-14 0-9-1,-7 0-8-15,-20 0-7 0,-19 22-3 16,0 20 1-16,-39 10 0 16,-40 12-1-16,-13 2-1 15,26-3 0-15,20-8 0 16,27-13-1-16,19-10 1 16,8-13 0-16,63-14 0 15,27-3 0-15,6-2-2 16,-3 0-3-16,-17 0-9 15,-18 0-23-15,-28 0-33 16,-16 4-33-16,-12 8-106 16</inkml:trace>
  <inkml:trace contextRef="#ctx0" brushRef="#br0" timeOffset="21505.7184">17367 12383 516 0,'0'0'49'15,"0"0"2"-15,101 0 3 16,63 0 19-16,70 0-14 15,50-7-17-15,29-6-1 16,9 0-4-16,-22 3-17 16,-52 2-18-16,-43-3-2 15,-47 4-12-15,-49-2-27 16,-25 4-60-16,-16 1-49 16,-2 0-95-16,-20 4-119 15</inkml:trace>
  <inkml:trace contextRef="#ctx0" brushRef="#br0" timeOffset="21999.8765">18488 12809 90 0,'-6'0'315'16,"6"0"-301"-1,0 0 11-15,33 0 11 0,27-7 26 16,-3 0-6-16,17 2-1 16,-3 1 2-16,-6-1-10 15,-13 4-3-15,-6 1-12 16,-26 0-21-16,-12 0-9 16,-8 10-1-16,-14 25 0 15,-51 9 2-15,-20 13-3 16,-2 4 0-16,11 2 0 15,21 0 3-15,30-5 6 16,20-2 10-16,5-14-5 16,38-10 0-16,47-13-2 15,13-11-9-15,14-8-3 16,5 0-1-16,14-4-14 0,19-23-71 16,-3-23-207-16</inkml:trace>
  <inkml:trace contextRef="#ctx0" brushRef="#br0" timeOffset="22630.0739">21195 12289 127 0,'0'0'460'0,"0"14"-410"16,-19 29 12-16,-27 10 4 15,-33 11-36-15,-6-7-25 16,-7-7-5-16,7-21-39 16,39-27-73-16,46-6-161 15</inkml:trace>
  <inkml:trace contextRef="#ctx0" brushRef="#br0" timeOffset="23253.6578">23246 11318 359 0,'0'0'120'0,"-6"0"-54"16,6 0 2-16,-19 0-14 15,-8 0-6-15,-28 27 0 0,-21 10-10 16,5 8-9 0,11-8-10-16,33-2-16 0,27-8-3 15,0-5 1-15,71-2 5 16,11 4 15-16,13-3 7 15,-16 7 0-15,-32 8-4 16,-28 10-14-16,-19 12-5 16,-52 7 2-16,-46-2-7 15,-9-18-4-15,12-24-28 16,27-21-49-16,24-13-43 16,36-35-62-16,8-14-97 15</inkml:trace>
  <inkml:trace contextRef="#ctx0" brushRef="#br0" timeOffset="23448.0336">23240 11326 458 0,'39'-8'251'0,"34"6"-223"15,25-3 52-15,20-1-64 16,4-4-14-16,-15-3-2 15,-9-7-8-15,-14 4-24 16,-24 4-51-16,-13 7-79 16,10 5-134-16</inkml:trace>
  <inkml:trace contextRef="#ctx0" brushRef="#br0" timeOffset="23858.8567">24105 11478 648 0,'-28'30'35'16,"9"16"-5"-16,19 6-1 15,0 3-12-15,0-6-11 16,0-1 3-16,0-13 0 16,47-12-5-16,-1-11-4 15,14-12 0-15,35-25 1 16,-2-31-1-16,0-13 0 0,-22-7-3 15,-30 6 3-15,-17 1 0 16,-24-2 0-16,0 9 0 16,0 6 0-16,-13 7-1 15,-20 18 1-15,22 11 0 16,3 9 1-16,8 9-1 16,0 0 0-16,0-2 2 15,32 2 0-15,61-7 6 16,24-4 15-16,28 1-4 15,19-3 0-15,18-5-3 16,4-2-6-16,-23-1-8 16,-46 3-2-16,-37 4-18 15,-48 5-50-15,-26 8-75 0,-6 3-107 16,0 12-97-16</inkml:trace>
  <inkml:trace contextRef="#ctx0" brushRef="#br0" timeOffset="31385.8066">25122 11385 169 0,'0'0'33'16,"0"0"-7"-16,-3 0-4 16,3 0-2-16,0 0 1 15,-5 0 3-15,5 0-1 16,0 0 3-16,-6 0 9 0,6 0-4 15,-3 0-6 1,-2 0 1-16,-1 0 2 0,-2 0 2 16,8 0-3-16,-11 0-9 15,11 0-4-15,-8 0 3 16,8 0 1-16,0 0-1 16,-5-3 4-16,5 0-3 15,0 0-1-15,0 2 3 16,0 0 2-16,5-9-7 15,42-2-6-15,13-7 2 16,24-6 4-16,9-1 0 16,5-3 4-16,-14 7 4 0,-13 9-5 15,-24 7-5 1,-23 2-1-16,-16 4-3 0,-8 0-6 16,0 33-1-16,-70 21 1 15,-29 14-2-15,-12 5-1 16,-1 5 0-16,27-3 0 15,39-16 0-15,27-8 0 16,19-20-1-16,30-14 1 16,57-14 1-16,25-3-1 15,5 0 0-15,-13-5 0 16,-17 2-6-16,-22 3-36 16,-13 0-63-16,-33 5-61 15,-19 6-136-15</inkml:trace>
  <inkml:trace contextRef="#ctx0" brushRef="#br0" timeOffset="31857.7029">22853 12386 184 0,'-13'0'45'16,"-1"0"-7"-16,-5 0 20 16,0 0-23-16,-9 0-8 15,9 0 6-15,0 0 9 16,11 0 9-16,8 0 7 16,0 0 1-16,8 0-13 15,101 0-16-15,71 0 12 16,82 0 8-16,65 0-10 15,52 0 2-15,22-1-7 16,-33-1-10-16,-41 2-23 0,-84 0-2 16,-66 0-11-16,-40 0-31 15,-39 0-58-15,-38-5-79 16,-41-9-153-16</inkml:trace>
  <inkml:trace contextRef="#ctx0" brushRef="#br0" timeOffset="32444.0839">23854 12926 96 0,'-11'0'367'0,"3"0"-320"15,8 0-11-15,0 0 3 16,0-1 1-16,32-7-5 16,42-6-11-16,11-9 7 15,32-1 9-15,14-7 0 16,0 6 5-16,-30 2-4 15,-39 12-12-15,-35 4-9 16,-27 7-3-16,0 0-5 16,0 5-6-16,-60 26-3 15,-35 21-2-15,-17 18 0 0,-8 7-1 16,36 0-1-16,43-2 0 16,41-15-4-16,0-19-7 15,60-18-11-15,46-13 6 16,17-10 2-16,21 0-2 15,1-17-17-15,-1-9-40 16,9-12-44-16,-11-21-165 16</inkml:trace>
  <inkml:trace contextRef="#ctx0" brushRef="#br0" timeOffset="33351.7165">27393 11039 345 0,'-14'-1'32'15,"3"1"-24"-15,11 0 6 16,-13 0 3-16,7 0-4 15,6 0 10-15,0 0 8 0,-8 0 1 16,-3 0 2-16,-2 0-12 16,-4 0-10-16,1 0-1 15,0 0 7-15,5 0-6 16,2 0 0-16,4 0 4 16,0 0 12-16,2 0-2 15,3 0-5-15,0 0-2 16,-6 0-8-16,6 0-4 15,0 0-2-15,0 0 1 16,0 0 1-16,0-3 1 16,0 3 5-16,0 0 3 15,0-3 0-15,0 3-3 0,-5 13-8 16,5 37 0-16,11 18 30 16,71 16-18-16,46-1-7 15,16-6 0-15,28-5-1 16,-8-15-6-16,-1-9 2 15,-18-12 5-15,-20-6-3 16,-21-3-3-16,-33-11-4 16,-25-3-1-16,-19-6 1 15,-27-4 0-15,0-2 1 16,0 2-1-16,0-3 0 16,0 3 0-16,0-3-1 15,0 17 1-15,-13 36-1 16,-105 36 1-16,-64 47 2 15,-55 30-1-15,-25 14 1 16,0 6 6-16,6-6 3 0,32-14 5 16,41-19-11-16,53-35-5 15,70-55-42-15,49-77-212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23:28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13613 10342 201 0,'0'-8'207'0,"0"8"-198"15,0-2-6-15,0 2 3 16,0 0 3-16,0-2 8 16,0 2 1-16,0 0 7 15,0-3 4-15,0 3 4 16,0-2-4-16,0 2-8 15,0 0-1-15,0-2 2 16,0 2-3-16,0-4-2 16,0 4-3-16,0 0-3 0,0-1-2 15,0 1-2 1,0 0-4-16,-6 0 1 0,6 0-1 16,-5 0 2-16,-12 0 0 15,-34 24 0-15,-26 23 6 16,-40 16-6-16,-17 13-3 15,-21 15-1-15,-9 3 2 16,-7 6-3-16,-18 8 1 16,18-3-1-16,18-5 0 15,25-8 0-15,41-19 0 16,29-24 0-16,17-13-1 16,36-2 1-16,5 3 0 15,0 19 1-15,52 13 3 16,60 30 11-16,43 17 4 0,22 18-3 15,9 7-9-15,-12-1-5 16,-35-15-1-16,-41-12-1 16,-24-21-4-16,-22-12-53 15,-33-47-179-15</inkml:trace>
  <inkml:trace contextRef="#ctx0" brushRef="#br0" timeOffset="5139.8063">14420 11038 254 0,'-19'-8'211'16,"10"4"-201"-16,4 4 22 16,-3 0 13-16,-17 0-5 15,-7 0-22-15,-28 9-7 16,8 18 18-16,-8 15-2 15,13 9-10-15,28 2-7 16,19-8-6-16,0-3-2 16,55-14 0-16,35-4 7 15,22-1 15-15,-14-3 15 16,-14 10-3-16,-32 10-14 16,-38 14-2-16,-14 21-1 15,-47 16 0-15,-83 16-8 0,-26-6-8 16,-7-8-3-16,18-29 0 15,20-29 0-15,46-27-5 16,27-8-11-16,44-38-15 16,8-29-48-16,73-18-31 15,58-8-5-15,22 1 12 16,2 2-65-16</inkml:trace>
  <inkml:trace contextRef="#ctx0" brushRef="#br0" timeOffset="5395.9947">14559 11030 392 0,'57'-20'99'15,"36"2"-32"-15,16 1 35 16,3-1-53-16,-20 4-25 16,-18 4-19-16,-22 5-5 15,-20 0-7-15,1 5-31 16,-3 0-96-16,-13 0-140 16</inkml:trace>
  <inkml:trace contextRef="#ctx0" brushRef="#br0" timeOffset="6481.8426">15205 11648 404 0,'-14'-6'34'0,"14"6"-26"16,0 0-1-16,0 0-3 0,0 19 26 15,36 14 9-15,2 15-15 16,0 10-1-16,-5 5 0 15,0 3 0-15,-6-9-11 16,-3-13-5-16,-2-12-5 16,-3-18-1-16,-13-14 0 15,2 0 5-15,3-21 23 16,5-31 5-16,3-22-34 16,-8-14-3-16,-11-1-5 15,0-2 2-15,0 2 2 16,0 3 3-16,0 12 1 15,0 12 0-15,0 20 0 16,0 11 0-16,0 13 0 16,8 3 0-16,17-4 0 15,16-1 0-15,19-3 1 0,24-11 2 16,28 3-1-16,19-3 5 16,13 4 7-16,20 7 0 15,-28 3 2-15,-5 11-11 16,-27 3-5-16,-25 6-3 15,6 0-14-15,-26 0-24 16,7 0-74-16,-20 0-76 16,-13 13-141-16</inkml:trace>
  <inkml:trace contextRef="#ctx0" brushRef="#br0" timeOffset="7231.9404">16312 11497 136 0,'-11'-6'175'0,"-3"5"-145"0,14 1-8 16,0 0-5-16,-5-4 11 15,5 2 2-15,-3 2-4 16,3-3 7-16,-5 1 0 15,5 1-4-15,0 1-2 16,-6 0-8-16,6-4-7 16,0 4 2-16,0-3 11 15,-8-1-1-15,8 4-8 16,0-3-2-16,0 2 2 16,0-2 3-16,8-1-1 0,25-2 9 15,19-4-2-15,-6 3-8 16,-2-5 0-16,10 3-1 15,-2 2-7-15,5 1-1 16,-2 2 1-16,-3 4-1 16,-14 0-5-16,-11 0-1 15,-8 0-1-15,0 15 0 16,-19 19 0-16,0 8 0 16,-32 15 1-16,-39 1-1 15,-14-1 0-15,6-9-1 16,6-12 0-16,29-11 0 15,25-12 0-15,11-8 0 16,8-3-1-16,0-2 1 16,0 0 0-16,19 0 0 0,33 0 0 15,2 0 2-15,-8 0 0 16,-21 16 0-16,-20 12 0 16,-5 16 3-16,-19 20-2 15,-79 5-1-15,-24-1 0 16,-4-10-2-16,9-17 0 15,24-21-2-15,33-20-17 16,17-6-40-16,43-42-47 16,0-25-138-16</inkml:trace>
  <inkml:trace contextRef="#ctx0" brushRef="#br0" timeOffset="8057.8052">17853 11403 191 0,'-11'-11'154'0,"2"6"-86"16,9 3-15-16,-5-1 2 15,2 0-5-15,-8 3-5 16,11 0-8-16,0 0-13 15,0 13-10-15,-8 29 10 16,-3 15 0-16,3 6-13 16,-11 6-4-16,-8 1-3 15,-3 0-3-15,8-5-1 16,3-14-1-16,11-14-4 16,8-11-16-16,0-14-30 15,0-12-64-15,0 0-62 0,8-10-82 16</inkml:trace>
  <inkml:trace contextRef="#ctx0" brushRef="#br0" timeOffset="8251.645">17370 11615 448 0,'-8'-9'167'16,"8"9"-135"-16,19 0 14 15,65 0-18-15,17 0-12 16,22 0-11-16,-19 0-5 16,-12 0-16-16,1-5-41 0,-14-2-73 15,6-10-91 1</inkml:trace>
  <inkml:trace contextRef="#ctx0" brushRef="#br0" timeOffset="8807.6677">18883 10952 274 0,'-13'-2'61'16,"4"2"-41"-16,4 0 5 16,-1 0 15-16,-2 0 6 15,-19 0-14-15,-11 7-8 16,-22 16 16-16,-3 5-1 16,9 2-11-16,21-6-6 15,19 0-2-15,14-2-11 16,0-4 2-16,47 0 5 15,18-1 16-15,1 4 9 16,-20 1-2-16,-19 5-19 16,-16 8-10-16,-11 4-6 15,0 3-1-15,-57-4-3 16,-14-16-10-16,5-17-39 16,26-5-31-16,20-17-14 15,20-18-51-15,0-2-14 0,33-3-4 16</inkml:trace>
  <inkml:trace contextRef="#ctx0" brushRef="#br0" timeOffset="9023.8233">18777 10985 157 0,'19'-3'365'0,"22"3"-352"16,35 0 63-16,17 0-40 16,19 0-25-16,-9 0-11 0,4-2-3 15,-28-15-53-15,-8 0-28 16,-20-1-34-16,-18 3-120 16</inkml:trace>
  <inkml:trace contextRef="#ctx0" brushRef="#br0" timeOffset="9527.8044">19519 11084 44 0,'0'0'293'0,"0"2"-267"16,0 21 7-16,0 9 23 15,0 9-8-15,0 1-10 16,0-4 0-16,0-1-6 16,0-6-10-16,0-11-9 15,19-10-7-15,0-6-1 16,0-4 7-16,8-8 26 15,11-30-8-15,3-18-28 16,3-7-2-16,-22-5-2 16,-12-1 2-16,-10 2-3 0,0 5-4 15,0 10-3-15,0 12 4 16,0 16 4-16,-5 6 2 16,5 7-2-16,0 4 2 15,0 2-1-15,0-2-3 16,41-3 4-16,35-4 2 15,11-2 3-15,9 5 2 16,5-5-1-16,11 6 5 16,5 0-6-16,-19 4-3 15,-13 2-2-15,-34 4-16 16,-23 0-53-16,-4 0-88 16,-16 0-80-16</inkml:trace>
  <inkml:trace contextRef="#ctx0" brushRef="#br0" timeOffset="9991.8692">20023 11065 132 0,'-8'3'83'16,"8"-2"-50"-16,0-1 9 15,-11 0 31-15,8 0-9 16,3 0-13-16,0 0 13 16,0-1 6-16,22-10-18 15,35 4-14-15,3-1 2 16,0 1-2-16,6 4-5 15,-20 1-7-15,-16 2-7 16,-11 0-14-16,-19 0-5 16,0 12 1-16,-19 29 0 15,-33 13 1-15,-24 8-2 0,16-2 1 16,27-11-1 0,33-12 1-16,0-14 0 0,33-16 0 15,57-6-1 1,16-1 1-16,20 0-1 0,-28 0 0 15,-22 0-11-15,-24 0-11 16,-30 11-40-16,-11 14-41 16,-11 7-93-16,-85 2-126 15</inkml:trace>
  <inkml:trace contextRef="#ctx0" brushRef="#br0" timeOffset="10373.9458">18698 11885 255 0,'0'-10'118'0,"0"6"-54"16,0 0 3-16,60 0 3 0,24 0-3 16,47-3-11-1,46-4 9-15,47-6 2 0,10-2-3 16,-15-1-24-16,-31 6-16 15,-57 6-21-15,-33 8-2 16,-33 0-1-16,-24 0-10 16,-8 0-52-16,0 2-75 15,-6 3-125-15</inkml:trace>
  <inkml:trace contextRef="#ctx0" brushRef="#br0" timeOffset="10967.98">19300 12221 209 0,'0'0'66'0,"-5"0"-26"0,5 0-15 15,0 0 14-15,-8 0 1 16,2 0 3-16,1 0-7 16,5 0-8-16,-3 0-4 15,3 0-2-15,0 0 16 16,8 0 16-16,44 0-4 16,14-4-1-16,-1-2-2 15,0 0-9-15,-10 6-7 16,-9 0-7-16,-2 0-15 15,-11 0 0-15,-12 5 2 0,-7 9-3 16,-14 9-6 0,0 17 3-16,-14 11 2 0,-51 10-1 15,-9 3-1-15,4-7-2 16,29-11-3-16,22-8 0 16,19-15 0-16,32-15 0 15,72-8 0-15,40-8-6 16,20-22-19-16,8 3-28 15,-17 7-30-15,-10-8-58 16,-34-11-171-16</inkml:trace>
  <inkml:trace contextRef="#ctx0" brushRef="#br0" timeOffset="11543.6998">21495 11723 313 0,'-5'0'107'16,"5"0"-60"-16,0 0 36 16,0 0-1-16,0 12-11 15,0 16-2-15,0 14-2 16,-52 20-18-16,-41 13-5 16,-24 8-43-16,-19-11-1 15,2-54-214-15</inkml:trace>
  <inkml:trace contextRef="#ctx0" brushRef="#br0" timeOffset="13115.7178">23385 11072 150 0,'5'-15'95'0,"9"3"-17"16,0-1 3 0,-1 0-27-16,-2 6-20 0,3-1-10 15,-9 0-9-15,3 4 11 16,-8-1 14-16,0 3 6 16,0 2-11-16,0 0-9 15,-27 18-11-15,-38 29-8 16,-33 20-1-16,-6 15-3 15,25-4-3-15,27-3 1 16,38-15-1-16,14-16 0 16,47-19-1-16,24-3 1 15,13-10 1-15,3 5 2 0,-21 9 4 16,-28 18 6 0,-38 19 6-16,0 19 2 0,-60 16-8 15,-57 1-10-15,-14-10-3 16,0-19 0-16,14-29-4 15,30-24-15-15,10-17-41 16,31-13-20-16,32-28-24 16,14-16-56-16,8-7-100 15</inkml:trace>
  <inkml:trace contextRef="#ctx0" brushRef="#br0" timeOffset="13385.7394">23213 11054 454 0,'90'-9'60'15,"63"-10"46"-15,24-3-26 16,6 3-49-16,-20 4-15 16,-51 5-16-16,-41 7 0 15,-44 3-30-15,-13 0-53 16,-14 9-131-16</inkml:trace>
  <inkml:trace contextRef="#ctx0" brushRef="#br0" timeOffset="13859.8337">24655 11586 418 0,'0'-2'112'16,"0"2"-80"-16,71 0 19 0,28 0-6 15,20 0-19-15,23 0-4 16,-8-12-5-16,-6 1-12 15,-27 0-5-15,-30 4-10 16,-19 0-32-16,-11 5-65 16,-36-3-123-16</inkml:trace>
  <inkml:trace contextRef="#ctx0" brushRef="#br0" timeOffset="14091.9884">25231 11407 330 0,'-19'0'297'16,"13"11"-290"-16,4 34 29 16,-18 17 13-16,-12 10-21 15,-26 9-16-15,-2-1-12 16,-10-9 0-16,18-12-10 15,19-13-29-15,33-13-83 16,0-25-103-16</inkml:trace>
  <inkml:trace contextRef="#ctx0" brushRef="#br0" timeOffset="14819.7373">26534 11062 401 0,'-19'-5'44'16,"19"5"-30"-16,0 0 1 15,0 0-2-15,0 16 18 16,0 8 3-16,0 3-1 15,0 4-6-15,0 1-10 16,14-3-8-16,-6-6-6 16,3-11-2-16,2-10 0 15,-13-2 0-15,0 0 6 0,19-12 18 16,1-24 0 0,-4-10-22-16,8-9-3 0,-18 1 0 15,-3-1 0-15,-3-1 2 16,0 4-1-16,0 1-1 15,11 7 1-15,8 10-1 16,-11 5 1-16,3 10 1 16,-11 9 5-16,0 4 8 15,0 4-4-15,0 2-5 16,0-2-6-16,0-1 1 16,0 3-1-16,0-3 0 15,0 1 2-15,0 2-1 16,0 0-1-16,0 0 0 0,0 0 1 15,0 0 0 1,0 0 0-16,0 0-1 0,0 0 0 16,0 0 0-16,0 0 0 15,0 0 2-15,0 0-2 16,0 2 0-16,0 1 0 16,0 2 0-16,0 0 0 15,0 5 0-15,0 1-9 16,0 8-63-16,-19-8-139 15</inkml:trace>
  <inkml:trace contextRef="#ctx0" brushRef="#br0" timeOffset="15815.6817">25869 10672 222 0,'-14'-5'124'16,"1"4"-57"-16,13 1-22 16,-9 0-13-16,-10 0-10 15,0 0 4-15,0 11-2 16,-14 9-6-16,1 6-1 0,-4 4 3 16,12-2 1-16,24 0 1 15,0-7-9-15,0 0-6 16,65-5 13-16,-5 4 15 15,-3-4 4-15,-10 6-2 16,-25 5-20-16,-22 10-6 16,0 6 0-16,-28 4-7 15,-45-2-4-15,7-14 0 16,6-9-2-16,17-17-9 16,10-5-10-16,27-19-34 15,6-14-33-15,30-7-24 16,44 4-33-16,5 1-25 15</inkml:trace>
  <inkml:trace contextRef="#ctx0" brushRef="#br0" timeOffset="16101.8016">25716 10670 3 0,'0'-8'367'16,"0"5"-315"-16,14 3 12 0,70 0 12 15,23-4-28-15,23-4 3 16,7 1-31-16,-12 2-18 15,-13 2-2-15,-27 3-17 16,-15 0-58-16,-29 0-105 16</inkml:trace>
  <inkml:trace contextRef="#ctx0" brushRef="#br0" timeOffset="16589.5223">26711 10806 75 0,'-5'-7'175'16,"-3"5"-102"-16,2 0-19 16,6-1-6-16,0-2 6 15,0-1 28-15,47 5-3 16,18-3-28-16,33-3 4 16,19 2-20-16,14-1-16 15,-13-3-12-15,-7 8-7 16,-23-2-10-16,-23 3-32 15,0 0-47-15,-18 0-73 0,-14 6-78 16</inkml:trace>
  <inkml:trace contextRef="#ctx0" brushRef="#br0" timeOffset="17345.7113">27022 11030 133 0,'-3'-4'75'15,"-2"4"-5"-15,5 0-21 16,0-3 16-16,0-1 2 0,0-3 0 16,52-1-6-16,8 0-7 15,11-1-13-15,-17 2 5 16,-10 2-4-16,-25 5-16 15,-16 0-11-15,-3 5-10 16,0 33-2-16,-55 16 0 16,-10 13-2-16,-12 6 1 15,28-15-2-15,30-12 0 16,19-21-2-16,0-14 0 16,68-11-4-16,36 0 0 15,8-22 6-15,0-9-8 16,-28 9-24-16,-32 14 5 15,-19 1-26-15,-14 7-31 0,-19 0-61 16,0 23-66 0</inkml:trace>
  <inkml:trace contextRef="#ctx0" brushRef="#br0" timeOffset="17609.9907">26161 11713 111 0,'0'0'409'15,"0"0"-381"-15,27 0 26 0,79-3 40 16,55-13-21 0,44-13-28-16,43-10 4 0,-3-7-15 15,-30 2-4-15,-40 11-13 16,-61 4-14-16,-43 11-3 15,-19 13-13-15,-25 5-54 16,6 0-86-16,-19 0-104 16,-14 5-140-16</inkml:trace>
  <inkml:trace contextRef="#ctx0" brushRef="#br0" timeOffset="18111.9709">26632 12011 179 0,'-16'0'127'16,"8"-3"-70"-16,8 3-28 15,0 0 26-15,-6-3 8 16,6-1 0-16,0-5 9 15,44 0-6-15,49-2-5 16,10-6-12-16,-5 9-3 16,-19 3 0-16,-38 2-17 15,-27 3-21-15,-14 12-7 16,-14 38 0-16,-78 20-1 16,-20 7 0-16,8-8-3 15,44-17-2-15,55-21-5 16,18-20-19-16,99-11-6 15,44-11-1-15,26-23 1 0,-15 0-11 16,-17 4-27 0,-33 7-55-16,-44-1-97 0</inkml:trace>
  <inkml:trace contextRef="#ctx0" brushRef="#br0" timeOffset="18973.6567">28325 10753 62 0,'-27'-5'226'15,"8"2"-168"-15,14 0-15 16,2 1 6-16,3-1 8 15,0 3-14-15,0-2-13 16,0 2-1-16,0-5-3 16,0 4-8-16,0 1-2 15,-5 0 4-15,-1 0 2 0,-2-2-3 16,8 2 2-16,0-4 1 16,-6 4-5-16,6 0-5 15,0-1 0-15,-8 1 1 16,8 0 0-16,0 0 1 15,-5 0 0-15,5 0-5 16,0 0 0-16,0 0-3 16,0 0-2-16,0 0-1 15,0 0 1-15,0 0-3 16,46 20 3-16,30 10 10 16,31 7 5-16,10 0-1 15,14 4-2-15,0 0-9 16,-11 1-3-16,-11-2-2 0,-22-3-2 15,-11 0 0-15,-21-4 1 16,-17-3-1 0,-16-11 0-16,-8-3 0 0,-3-8 0 15,-6 3 0-15,-5 6 0 16,0 21 0-16,-30 22 1 16,-57 31-1-16,-44 27 2 15,-46 21-2-15,-33 7 1 16,0 5 0-16,8-17 3 15,38-25-3-15,53-26-1 16,78-35-25-16,33-48-166 16</inkml:trace>
  <inkml:trace contextRef="#ctx0" brushRef="#br0" timeOffset="107048.6954">16157 13896 551 0,'0'-11'49'0,"0"11"-45"0,0 0 9 16,5 0 6-1,9 20 5-15,-14-10 5 0,0 10 5 16,-39 12-12-16,-48 2-8 16,-16 17-6-16,-34 9-5 15,-15 11-3-15,-17 16-1 16,-17 3-1-16,-2 0 0 16,22-10-1-16,21-15-2 15,47-17-1-15,60-19 2 16,38-7 0-16,65-5-3 15,66 4 7-15,46-1 10 16,33 11 8-16,25 11 17 16,-3 13-7-16,-22 19-5 15,-41 6-10-15,-39 10-9 16,-37 3-4-16,-36-7-3 0,-48-11-22 16,-9-20-61-16,-14-23-44 15,-24-31-85-15</inkml:trace>
  <inkml:trace contextRef="#ctx0" brushRef="#br0" timeOffset="107408.7555">17577 14256 67 0,'0'-1'403'0,"0"1"-378"16,-13 17 19-16,-12 18 14 15,20 22-11-15,2 12-8 16,-16 12-15-16,-28 7 0 16,-15 6-7-16,-4-9-10 15,17-12-7-15,11-17-3 0,13-18-29 16,4-14-70 0,21-24-61-16,0-5-130 0</inkml:trace>
  <inkml:trace contextRef="#ctx0" brushRef="#br0" timeOffset="107820.745">18207 14307 265 0,'27'-3'236'16,"-13"-3"-229"-16,5-7 15 16,38-2-7-16,22 8 13 15,19-15 15-15,1 4 6 16,-7-1 1-16,-13 0-10 16,-27 9-11-16,-14 7-7 15,-38 3-12-15,0 13-4 16,-32 41 5-16,-77 24 3 15,-30 20-12-15,-11 4-2 16,19-3 2-16,38-9-1 16,66-13 1-16,27-11-1 15,60-12 0-15,30-17 1 16,-3-16-2-16,6-8 1 0,-3-13-2 16,2 0 1-16,-13 0-18 15,-27 0-50-15,-14 0-28 16,-38-20-78-16,0-8-138 15</inkml:trace>
  <inkml:trace contextRef="#ctx0" brushRef="#br0" timeOffset="108000.5834">19208 14849 600 0,'0'12'63'0,"0"9"1"15,0 1-13-15,0 7-27 16,0-5-24-16,0-11 0 16,0-9-43-16,-25-4-106 15,20-24-276-15</inkml:trace>
  <inkml:trace contextRef="#ctx0" brushRef="#br0" timeOffset="108570.5799">19968 14415 394 0,'0'-4'115'16,"0"4"-68"-16,0-8 2 15,0 1-22-15,47-4 19 0,-1-6-8 16,6-2-11-16,13-3 7 15,-10 5 0-15,10-3-1 16,14 0-10-16,20 0-3 16,-1-1 5-16,-3 8-9 15,-13 4-9-15,-30 8 0 16,-20 1-3-16,-18 0-3 16,-8 5 0-16,-6 32 0 15,-6 19 0-15,-68 19 3 16,-29 15-3-16,-14 4 1 15,5 2-2-15,30-3 2 16,6-5-2-16,35-10 1 16,30-19-1-16,11-13-1 15,0-13 0-15,65-13 0 16,25-8 1-16,17-9-6 0,15-3-8 16,-2-4-17-16,-8-29-36 15,-14-3-54-15,-32 2-43 16,-9-2-15-16,-5 6-18 15</inkml:trace>
  <inkml:trace contextRef="#ctx0" brushRef="#br0" timeOffset="108758.9005">21457 14995 410 0,'6'20'347'15,"-6"25"-306"-15,-33 26 32 16,-33 20-30-16,-24 7-32 16,-54-9-11-16,-28-19-17 15,55-32-143-15,38-38-303 16</inkml:trace>
  <inkml:trace contextRef="#ctx0" brushRef="#br0" timeOffset="109778.5581">23679 14340 396 0,'-32'-2'20'0,"-20"2"59"15,-14 0-38-15,-2 5-27 16,-16 12 3-16,-14 2 7 0,-1 3-2 15,7 6 4-15,2 4-11 16,24 1-1-16,14-5-6 16,31-7-2-16,21-1 2 15,0-5-1-15,73 2 19 16,39 4 4-16,24 3 7 16,23 1-7-16,-10 6-3 15,-18 9-6-15,-38 10-6 16,-36 8-6-16,-43 8-2 15,-14 8 0-15,-52 14-1 16,-32-1-5-16,-34-6-1 16,12-22 0-16,-6-21 0 15,6-32-2-15,8-6 1 0,13-38-5 16,39-32-1-16,46-13-4 16,35-15 2-16,83-8 5 15,26 3 2-15,6 4 2 16,5 0 0-16,-2 5 0 15,-3 10 0-15,-24 18 0 16,-42 20 0-16,-43 18 0 16,-22 21-3-16,-19 7-11 15,-8 0-36-15,-44 24-50 16,-27 11-36-16,14 6-23 16,32 3-138-16</inkml:trace>
  <inkml:trace contextRef="#ctx0" brushRef="#br0" timeOffset="110138.4828">24530 15240 264 0,'5'3'198'0,"-5"16"-167"16,-32 12 28-16,-20-3-17 0,14-2-27 16,5-13-8-16,25-13-4 15,8 0-3-15,14-25 15 16,70-19 18-16,14-1-7 15,-5 11-1-15,-28 14 12 16,-32 20-8-16,-33 0-12 16,-19 41-9-16,-71 17-5 15,-30-6-3-15,-11-16-104 16,58-30-121-16</inkml:trace>
  <inkml:trace contextRef="#ctx0" brushRef="#br0" timeOffset="110512.7669">25585 14570 469 0,'-32'8'33'16,"-9"2"-17"-16,35-8-4 15,6-2-9-15,74 0 17 0,29 0 35 16,15 0 26 0,-1 0-20-16,-30 11 1 0,-16 16-8 15,-44 22-29-15,-27 20 4 16,-60 21-13-16,-62 12-12 15,-31 1-3-15,3-10-1 16,27-27-4-16,31-31-30 16,37-30-34-16,22-19-12 15,3-43-34-15,30-16-97 16,30-11-79-16</inkml:trace>
  <inkml:trace contextRef="#ctx0" brushRef="#br0" timeOffset="110746.6857">25547 14346 541 0,'104'-6'32'16,"40"6"63"-16,47-7-35 15,11 1-37-15,8-7-13 16,-38 1-10-16,-36 2-11 16,-52 3-85-16,-70 4-96 15,-14-7-189-15</inkml:trace>
  <inkml:trace contextRef="#ctx0" brushRef="#br0" timeOffset="111459.0054">26924 14195 139 0,'-3'0'181'0,"3"0"-131"0,0 0 9 15,0 0-39-15,0 0-4 16,0 0 9-16,3 0 2 15,2 0 5-15,-5 0-6 16,6 0-1-16,-6 0-2 16,0 0-2-16,0 0-4 15,0 0-3-15,5 0-2 16,9 0 1-16,8 11 1 16,24 12 14-16,25 11 11 15,33 5-15-15,35 2 3 0,24-5 1 16,20-4-10-1,-6-2 1-15,6-8-11 0,-25-7 0 16,-13 1-8-16,-47-8 1 16,-38 2-1-16,-41-2 0 15,-19 9-2-15,-27 26 2 16,-110 30 0-16,-59 42 3 16,-69 40-3-16,-15 32 0 15,-7 13 0-15,23-11-2 16,35-32 0-16,71-52-18 15,68-41-93-15,62-48-140 16</inkml:trace>
  <inkml:trace contextRef="#ctx0" brushRef="#br0" timeOffset="112192.9658">25580 14401 75 0,'0'-2'129'0,"0"2"-80"0,0-3-8 16,0 3-11-16,0 0-15 15,-8 0 5-15,8 0 10 16,0-3 6-16,0 2 15 16,0-2-1-16,0 0-8 15,13 3-19-15,1 0-10 16,-9 0 8-16,4 21 5 16,-9 18-4-16,0 6 5 15,0 1-21-15,0-10-6 16,-22-33-49-16,22-31-261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25:36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12277 12132 399 0,'-60'-6'24'0,"41"6"-22"16,5 0 4-16,3 0 8 0,8 0-1 15,3 0-5-15,0 18-6 16,22 13 11-16,35 6 7 16,9 14 16-16,13 7-18 15,-14 4-7-15,-5 0 3 16,-2 2 0-16,-12-7-4 15,-11-11-3-15,-5-17-4 16,-8-18-2-16,-11-11-1 16,-8 0 6-16,-3-44 34 15,0-32-22-15,0-35-17 16,0-23-1-16,-17-21 0 16,-2-10 0-16,6 5 0 0,2 8 0 15,11 22 0-15,0 17 0 16,0 21 0-16,0 19 0 15,0 25 0-15,0 12 0 16,0 12 0-16,0 4 0 16,0-2 1-16,0 1-1 15,0-1 0-15,11 6-1 16,38-3 1-16,27 10 0 16,22 2 0-16,22 0 1 15,30 3-1-15,41-1 1 16,30-7 0-16,22-3 1 15,32-6-1-15,14-8 0 16,19 1 1-16,25 4-2 0,16 5 1 16,38 7 0-1,25 9 5-15,46 3 5 0,33 0-6 16,27 6-2-16,32 13-2 16,34-4 0-16,18-8 0 15,34-4-1-15,-1-3 3 16,0 0 4-16,-24-16 7 15,-82-3 9-15,-87 1-10 16,-96 2-8-16,-117 3-5 16,-84 2-2-16,-80 3-24 15,-65 4-41-15,-33-1-87 16,-144-11-146-16</inkml:trace>
  <inkml:trace contextRef="#ctx0" brushRef="#br0" timeOffset="1438.1616">13422 11723 277 0,'0'-6'71'0,"0"6"-55"15,0 0 7-15,-6 0-8 16,6 0 1-16,0 0 1 16,0 0-4-16,0 0 4 0,0 0 7 15,0-1 0-15,0-2-2 16,-5 3-3-16,-3 0-3 16,8 0-2-16,0-3-1 15,0 1 2-15,0 0 0 16,0 2-1-16,-6 0-6 15,6 0-2-15,0 0-1 16,0-5 0-16,0 5 2 16,0 0-1-16,0 0-2 15,0 0-1-15,0-1 5 16,0 1 9-16,0 0-5 16,0 0-7-16,0 0-2 0,0 0-2 15,0 0 1-15,-5 0-2 16,5 0 2-16,0 0-1 15,0 0 0-15,0 0 0 16,0 0 0-16,0 0 1 16,0 0-1-16,0 0 0 15,0 0 0-15,0 0 1 16,0 0 3-16,0 0 0 16,0 0 1-16,0 0-1 15,0 0-2-15,0 0-2 16,0 0 0-16,0 0 0 15,0 0 1-15,0 0 2 16,0 0 0-16,0 0-2 16,0 0 1-16,0 0-2 15,0 0 2-15,0 0-1 0,0 0 2 16,0 0-2-16,-8 0 0 16,8 0-1-16,0-1 0 15,0 1-1-15,0 0 0 16,0 0-10-16,0 0-72 15,13 0-208-15</inkml:trace>
  <inkml:trace contextRef="#ctx0" brushRef="#br0" timeOffset="2332.0691">13673 11494 48 0,'0'-8'77'0,"-6"1"-47"16,-2 2 11-16,8-2-26 15,-5 3 21-15,5-3 7 16,-3 7 5-16,-8-6-8 16,11 3 8-16,-6 3-4 15,-2 0-7-15,3 0-16 16,-14 0-6-16,-9 32-2 16,-26 32 9-16,-22 34 6 15,-9 24-10-15,3 13 8 0,6 10-12 16,35-9-8-16,30-19-6 15,11-27-7-15,57-26-69 16,36-39-164-16</inkml:trace>
  <inkml:trace contextRef="#ctx0" brushRef="#br0" timeOffset="7733.6775">14256 11629 353 0,'-14'0'93'0,"14"0"-71"16,0 0 13-16,0 0-4 0,0 0-11 16,0 0-1-1,-8 0 6-15,-3 0 6 0,-8 8 11 16,-2 19-10-16,-12 8-5 16,-14 11-4-16,-4 14-10 15,-20 6-1-15,-3 8-3 16,3-4-2-16,6-9-5 15,18-11-2-15,23-16 0 16,16-15-9-16,8-9-27 16,0-10-52-16,8 0-83 15,57-29-47-15</inkml:trace>
  <inkml:trace contextRef="#ctx0" brushRef="#br0" timeOffset="8168.0598">14532 11693 158 0,'-9'-5'176'16,"-2"5"-146"-16,11-3 2 15,0 1-2-15,6-4 6 16,40-10 17-16,11-3 8 16,9 0-15-16,8-2 5 0,-14 11-6 15,-11-2-3-15,-22 9-15 16,-27 3-15-16,0 0-2 16,0 0-3-16,0 29-2 15,-27 23 1-15,-55 27-3 16,-25 15-2-16,-10 7 0 15,16-8-1-15,17-8 0 16,46-23-1-16,29-15 1 16,9-18 0-16,28-14 0 15,43-4 1-15,21-11 0 16,9 0 0-16,-5 0-1 16,-12 0-1-16,-10-8-14 0,-20-7-47 15,9-4-90-15,-17-9-154 16</inkml:trace>
  <inkml:trace contextRef="#ctx0" brushRef="#br0" timeOffset="8492.0194">15325 12122 487 0,'-22'0'53'0,"22"0"-15"0,0 0-5 16,0 3-14-1,-11 4-16-15,3 5 0 0,0-1-2 16,-3-5 1-16,11-1 0 16,0-5-1-16,0 0 3 15,0 0 13-15,0 0 11 16,0 0 12-16,0 0-6 15,5 3-14-15,-5 17-7 16,0 2-6-16,0 1-7 16,-13-9-5-16,7-14-47 15,6 0-101-15,52-36-180 16</inkml:trace>
  <inkml:trace contextRef="#ctx0" brushRef="#br0" timeOffset="8888.0433">15868 11720 205 0,'-20'-4'293'0,"20"4"-284"15,0 0 13-15,0 0 7 16,0 0 9-16,28-8-4 15,29-1 11-15,22-7 4 16,14 4 4-16,5 2 4 16,-14 4-8-16,-24 6-14 0,-21 0-20 15,-39 28-7-15,0 26-3 16,-74 24-1-16,-49 16-4 16,-16 8 0-16,22-6 0 15,24-14-1-15,47-17 0 16,30-21 0-16,16-15 0 15,5-16-3-15,60-5 2 16,20-8 2-16,5 0 0 16,3 0-1-16,5-2 0 15,8-18-11-15,6-14-48 16,5-2-65-16,-19-10-127 16,-32-9-231-16</inkml:trace>
  <inkml:trace contextRef="#ctx0" brushRef="#br0" timeOffset="9255.9595">16942 11549 353 0,'-14'-6'109'0,"14"5"-60"16,22-7 7-16,30 3 11 16,13-3 1-16,6 8-3 15,8 0-10-15,-5 8-6 16,-3 42-11-16,-30 21-14 15,-41 29-3-15,0 18-7 16,-79 10-1-16,-28-5-9 16,4-14-4-16,10-21 0 15,33-33-15-15,41-33-77 16,19-22-120-16,60-75-400 0</inkml:trace>
  <inkml:trace contextRef="#ctx0" brushRef="#br0" timeOffset="9787.7516">17703 11316 156 0,'-9'-3'111'0,"4"3"-47"16,-1 0-7-16,4 0-6 15,-4 0-7-15,1-5 1 16,-1 5-6-16,6-3-2 16,-2-3-8-16,2 2-5 15,0-6 10-15,0 2 2 0,2-3-7 16,37-2 5 0,7 4-1-16,-8-1-3 0,-11 5-5 15,-8 1-1-15,-13 4-11 16,-6 0-7-16,0 16-3 15,0 20 0-15,-14 15 6 16,-29-4-5-16,21-2 0 16,3-5-2-16,19-6-1 15,0-3-1-15,0-8 0 16,52-10 0-16,2-2 0 16,12-11-1-16,10 0-13 15,11 0-62-15,6 0-139 16</inkml:trace>
  <inkml:trace contextRef="#ctx0" brushRef="#br0" timeOffset="10456.1542">18646 11798 264 0,'-14'-4'177'16,"14"4"-137"-16,0 0 7 15,0 0-8-15,22 0 8 16,49 0 3-16,27 0-6 16,19 0-3-16,9-1 2 0,-9 1-7 15,-32 0-26-15,-25 0-10 16,-28 0-1-16,-18 0-14 15,-9 0-62-15,9 0-109 16,-14 0-139-16</inkml:trace>
  <inkml:trace contextRef="#ctx0" brushRef="#br0" timeOffset="10644.5785">19210 11615 658 0,'-32'27'56'0,"24"24"0"0,2 15 3 16,-8 9-40-1,1-3-16-15,7-4-3 0,-2-14-1 16,8-20-20-16,0-13-89 16,60-21-151-16</inkml:trace>
  <inkml:trace contextRef="#ctx0" brushRef="#br0" timeOffset="10929.9421">20934 11292 608 0,'-131'129'119'16,"24"39"-53"-16,23 10 3 16,18-6-35-16,34-21-27 15,32-36-7-15,46-33-24 16,63-53-148-16,11-29-466 15</inkml:trace>
  <inkml:trace contextRef="#ctx0" brushRef="#br0" timeOffset="15363.8405">22125 11421 264 0,'0'-7'163'0,"-13"5"-133"0,2 0 52 16,8 2-34-16,-16 0-16 16,0 0-2-16,-19-3-4 15,-9 3-1-15,1 0-13 16,-14 0 2-16,-6 0 11 16,-10 20-11-16,-6 9-6 15,6 5 1-15,21-9-2 16,25 2-4-16,22-11-2 15,8-2-1-15,0 3 0 16,27-5 3-16,31 6 5 16,7-1 10-16,9 5 4 15,-3 5-4-15,-6 4 5 0,-5 0-10 16,-22 3-6 0,-2 7-3-16,-20 0-2 0,-8 5 0 15,-8 6 0-15,-13 0 0 16,-39 1-1-16,-14-7 0 15,6-9-1-15,9-11 0 16,4-9 0-16,20-12-2 16,2-5-2-16,-2 0 3 15,8-2-1-15,-5-27-2 16,21-8 2-16,3-17 1 16,3-10 0-16,59-15 0 15,17-1 1-15,14-1 1 16,5 10-1-16,-19 12 0 15,-13 15 0-15,-25 15-2 0,-22 11-13 16,-8 11-16-16,-9 7-34 16,-2 0-50-16,6 18-83 15,-1 16-13-15</inkml:trace>
  <inkml:trace contextRef="#ctx0" brushRef="#br0" timeOffset="15707.7001">22283 12071 375 0,'0'2'180'15,"0"8"-163"-15,-5 2 34 16,-22 3-32-16,-1 1-10 16,1-1-5-16,11-4-3 15,13-5 4-15,3-6 0 16,0 0 3-16,0 0 14 16,46-3-7-16,-5-4 5 15,-8 0 21-15,-19 7-12 16,-14 0-17-16,0 0-9 15,0 0-3-15,0 8-36 0,0-8-80 16,0-5-165-16</inkml:trace>
  <inkml:trace contextRef="#ctx0" brushRef="#br0" timeOffset="16023.8971">22859 11626 500 0,'-79'32'91'15,"13"-2"-58"-15,28 5 3 16,30-6-33-16,8-14-3 16,35-5-1-16,50-10 1 0,32 0 5 15,-11 0 26-15,-2 0 30 16,-11 21 2-16,-31 9-13 15,-34 17-13-15,-28 15-10 16,0 4-10-16,-77 2-12 16,-15-13-5-16,-7-12-8 15,15-23-24-15,18-20-26 16,20 0-24-16,24-34-40 16,22-16-105-16,3-7-45 15</inkml:trace>
  <inkml:trace contextRef="#ctx0" brushRef="#br0" timeOffset="16225.7355">22840 11584 624 0,'0'-4'27'0,"27"1"19"15,76-9-17-15,34-3 27 16,10-3-37-16,-16-6-13 15,-19 0-6-15,-36 4-5 16,-21-1-24-16,-12-1-61 16,-10 6-95-16,-6-4-144 15</inkml:trace>
  <inkml:trace contextRef="#ctx0" brushRef="#br0" timeOffset="16427.6868">24007 11153 589 0,'0'44'61'0,"10"18"11"16,12 24 6-16,-3 16-28 15,-19 12-19-15,0 10-7 16,-51 1-13-16,-29-6-7 16,-4-12-4-16,-1-24-8 15,20-26-35-15,19-28-45 16,18-24-40-16,23-5-103 15</inkml:trace>
  <inkml:trace contextRef="#ctx0" brushRef="#br0" timeOffset="16959.6881">24372 11131 170 0,'-6'0'113'15,"-2"0"-91"-15,3 0 37 16,5 0-12-16,0 0-5 16,0 0 8-16,0 0 5 15,0 0-15-15,0 0-16 0,19 0 6 16,27-1 15-1,14-10-12-15,0 1-1 0,-22 9 1 16,-10 1-2-16,-17 0-11 16,-11 0-10-16,0 23 5 15,0 24 7-15,-30 11-4 16,-11 10-11-16,-11-8-6 16,19-14 0-16,25-13-1 15,8-16-4-15,8-14-12 16,49-3-14-16,22 0 14 15,-5-16-27-15,-17-3-44 16,-5 1-80-16,-33-5-217 16</inkml:trace>
  <inkml:trace contextRef="#ctx0" brushRef="#br0" timeOffset="17545.848">23396 10780 62 0,'0'-8'90'0,"0"2"-48"16,0 3 40-16,0-1-10 15,0-2-19-15,0 2-13 16,0 0 10-16,35-4 8 16,42 1 13-16,40 4-18 15,46-2-8-15,47 3 1 16,33-5-10-16,8-4 2 16,-22 1-26-16,-46-3-12 15,-44 4-28-15,-30-14-132 16,-41-16-453-16</inkml:trace>
  <inkml:trace contextRef="#ctx0" brushRef="#br0" timeOffset="46257.7694">8615 11370 120 0,'-3'-14'252'16,"-27"5"-195"-16,30 7 9 0,0-2-8 15,0 4-27 1,0 0-13-16,0 29-3 0,0 21 40 16,14 14-15-16,16 17-13 15,-9 15 9-15,-21 14-11 16,0 16-8-16,0 10-4 15,-46 0-5-15,-8-2-5 16,-4-7-3-16,20-14-4 16,5-26-15-16,25-17-47 15,8-32-32-15,0-25-67 16,47-13-43-16,13-21-73 16</inkml:trace>
  <inkml:trace contextRef="#ctx0" brushRef="#br0" timeOffset="46527.4748">9059 11735 473 0,'-27'-22'34'0,"27"9"10"16,0 6-5-16,0 2-13 15,8 5-3-15,11 0 0 16,6 13-2-16,-12 28 14 15,-4 20 7-15,-9 11-17 16,0 20-6-16,0 14-7 0,-28 3-5 16,-10-4-4-1,5-6-3-15,6-2-1 0,8-19-18 16,14-18-46-16,5-17-53 16,0-28-88-16,0-15-97 15</inkml:trace>
  <inkml:trace contextRef="#ctx0" brushRef="#br0" timeOffset="47367.467">9381 11534 283 0,'-22'-35'140'0,"22"10"-132"15,0 1 28-15,0-1-2 16,0 3-10-16,0-2-1 16,8 1 12-16,11 0 9 15,0-2-15-15,3 8-5 16,-3 2-2-16,-8 8-3 16,-3 0-2-16,-8 5-2 15,0 2-7-15,0 0-1 16,0 0-5-16,0 0-1 15,0 0-1-15,0 0 2 16,0 0 0-16,0 0 1 16,0 0 3-16,0 0 4 0,0 0-6 15,0 0-2 1,0 0-1-16,0 0 1 0,0 0 1 16,0 0 6-16,0 0 2 15,0 0-3-15,0 6 0 16,0 20-2-16,0 15 4 15,0 13-1-15,0 15-4 16,0 11 1-16,0 14 4 16,0 21 3-16,-13 8-4 15,-20 10-3-15,0-5-2 16,-5-16-3-16,11-18 0 16,8-26-1-16,13-26 0 0,-2-21-1 15,8-18 0 1,0-3 1-16,0-3-1 0,0-48-2 15,0-24 0-15,0-31-3 16,14-25 3-16,10-17 0 16,-2 3 3-16,16 12 0 15,22 10 0-15,6 20 0 16,-1 12 0-16,6 19 0 16,-5 23 0-16,-6 11 1 15,-9 15-1-15,1 14 2 16,-5 6 0-16,4 3 2 15,-4 17-2-15,-1 34 2 16,-27 23 2-16,-19 25-2 16,-33 19-1-16,-70 10-2 15,-42 6-1-15,-7-2-1 0,2-21-1 16,32-26-1-16,58-31 0 16,36-24-1-16,24-8-1 15,46 2 1-15,44 1 3 16,22 3 1-16,5-2 0 15,-16-2-1-15,-16 1 1 16,-28-5 0-16,-16-7-2 16,-14-4-29-16,-11-9-64 15,12 0-21-15,-15-19-116 16</inkml:trace>
  <inkml:trace contextRef="#ctx0" brushRef="#br0" timeOffset="47659.6659">10526 11298 483 0,'0'7'20'16,"0"38"26"-16,0 19 20 15,0 19-17-15,0 14-17 16,-14 17-7-16,-24 12 13 16,0 7-19-16,-3 3-10 0,3-11-8 15,0-7-1 1,22-16-6-16,10-23-13 0,6-24-40 16,0-33-60-16,19-22-70 15,36-40-63-15</inkml:trace>
  <inkml:trace contextRef="#ctx0" brushRef="#br0" timeOffset="47891.5024">10984 11262 565 0,'-33'-9'36'0,"23"9"26"15,10 0-40 1,0 21-8-16,-9 25 7 0,4 19 21 15,-1 24-7-15,-2 17-5 16,-11 22-11-16,0 16-7 16,-8 0-7-16,0-8-5 15,2-10-4-15,17-21-25 16,8-20-65-16,0-21-52 16,22-37-116-16</inkml:trace>
  <inkml:trace contextRef="#ctx0" brushRef="#br0" timeOffset="48259.4036">11249 11723 421 0,'0'0'129'15,"0"0"-110"-15,38 0 8 16,22 0-2-16,-3-3-12 16,-11-9-8-16,-5 3-5 15,-11-7 0-15,-16 10-25 16,-11 6-88-16,-3 0-228 16</inkml:trace>
  <inkml:trace contextRef="#ctx0" brushRef="#br0" timeOffset="48371.4933">11352 12043 573 0,'19'7'43'0,"50"3"7"15,7-8-50-15,-49-2-126 16</inkml:trace>
  <inkml:trace contextRef="#ctx0" brushRef="#br0" timeOffset="54089.3658">25762 11700 128 0,'-13'0'211'0,"2"0"-182"15,8 0 3-15,-2-1 20 16,5-4-19-16,-6 4 0 16,6-4 6-16,-8 5-2 15,8-3 0-15,0 1-1 16,0-3-3-16,8 0-9 16,50-4 2-16,21-10-4 15,5 3-2-15,9-7-5 16,-14 1-6-16,-22 3-7 15,-16 4-2-15,-22 8-12 0,-19 6-45 16,0 1-56-16,-13 1-124 16</inkml:trace>
  <inkml:trace contextRef="#ctx0" brushRef="#br0" timeOffset="54239.412">25762 11700 509 0,'131'151'173'0,"-131"-151"-128"16,0 0 29-16,28 1-53 16,23 10-21-16,1 5-1 15,-25-16-129-15,6-8-317 0</inkml:trace>
  <inkml:trace contextRef="#ctx0" brushRef="#br0" timeOffset="55221.4254">25776 11992 297 0,'-8'0'18'0,"8"0"16"16,0 0 17-16,0 0-4 15,0-11 11-15,60-15 8 16,33-3-12-16,29-11-3 15,17 0-8-15,-8 4 1 16,-19 15-7-16,-41 12-8 16,-44 9-22-16,-21 0-6 15,-6 0 0-15,0 0 1 16,0 0 0-16,-19 1 0 16,-33 18 0-16,-14-3-2 15,-2-3-1-15,16-3-4 0,6-8-3 16,16 3 1-16,3 1-12 15,-1-2-12-15,9 1-18 16,0-3-50-16,0 2-52 16,-3-4-124-16</inkml:trace>
  <inkml:trace contextRef="#ctx0" brushRef="#br0" timeOffset="55723.4166">27224 11108 429 0,'0'-6'25'15,"0"4"8"-15,0-1 6 16,5 1-12-16,9-2 15 16,-6-1 7-16,3 5 0 15,-5 0-16-15,-6 0-4 16,0 0-14-16,0 40-6 16,-17 28 11-16,-56 30-5 15,-31 24-11-15,-27 20-2 16,-3 12-1-16,12 4-1 15,24-11 0-15,32-21-2 16,47-35-24-16,19-39-76 16,0-36-76-16,11-16-118 0</inkml:trace>
  <inkml:trace contextRef="#ctx0" brushRef="#br0" timeOffset="56098.6891">27761 11225 49 0,'25'-12'436'0,"-23"11"-417"16,-2 1 46-16,0 0-28 15,0 6-28-15,0 27 3 16,-32 15 8-16,-42 17-4 16,-19 15-5-16,-18 8-6 15,-7 3-3-15,20-6 0 16,22-16 1-16,49-24-2 16,27-21-1-16,13-18 0 15,77-6 0-15,16-21 4 16,20-16-2-16,2 1 1 15,-27 5-2-15,-22 5-2 16,-22 8-10-16,-19-4-47 16,-10 2-45-16,-28-6-73 0</inkml:trace>
  <inkml:trace contextRef="#ctx0" brushRef="#br0" timeOffset="56309.1257">28293 11163 294 0,'0'-8'165'15,"0"8"-81"-15,0 0-14 16,-8 19-26-16,-25 25 1 16,-24 20 3-16,-9 17-16 15,-13 12-1-15,0 12-7 16,0 7-7-16,0 4-6 16,8-2-5-16,-3-4-5 0,23-13-1 15,12-12-11 1,31-22-48-16,8-16-81 0,0-25-113 15</inkml:trace>
  <inkml:trace contextRef="#ctx0" brushRef="#br0" timeOffset="56661.1892">28443 12040 298 0,'0'22'118'0,"0"6"-100"16,-28 1 48-16,-18 0-21 16,-6-5-33-16,-5-9 22 15,11-7-13-15,18-8-1 16,28 0 10-16,0-29 1 15,28-8-27-15,29-4 3 16,-3 6 24-16,-10 10 6 16,-17 15 1-16,-18 10-1 15,-9 3-24-15,-9 36-4 16,-70 13-1-16,-24 5-8 16,10-9-2-16,28-20-60 15,59-28-91-15,6-10-130 0</inkml:trace>
  <inkml:trace contextRef="#ctx0" brushRef="#br0" timeOffset="57157.3489">29871 11456 493 0,'14'-5'12'0,"-3"1"-8"16,11-7-2-16,-9 2-1 0,-7-8 9 15,-6-1 27 1,0 1 13-16,0-6-15 0,0 1-7 16,-41-4-4-16,3 4-7 15,-14 2 7-15,-13 17 3 16,-9 3-22-16,-16 7-1 15,3 31-3-15,-9 10 3 16,17 12 5-16,14 6-1 16,16-5 3-16,24-11-3 15,25-19-4-15,0-21-4 16,60-10 1-16,52-19 3 16,30-38-1-16,24-19-3 0,-2-17 0 15,-14 0 0 1,-39 17 2-16,-31 26 9 0,-37 32 13 15,-24 18-11-15,-19 56-7 16,0 31 17-16,-49 25-3 16,-19 19 2-16,-17-1-8 15,-13 0-11-15,0-1-2 16,-5-15 0-16,37-22-1 16,25-24-3-16,41-31-64 15,0-37-181-15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26:50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11058 11474 292 0,'13'-24'99'0,"12"1"-79"0,2 6 52 16,-8 6-13-16,-13 7-21 16,-6 4 0-16,0 0-3 15,0 0-11-15,-6 39-8 16,-51 33-9-16,-41 33 1 16,-22 29-7-16,-3 27-1 15,6 9 0-15,38 1-1 16,33-27 0-16,46-34-3 15,24-40-3-15,74-29 0 16,41-23 3-16,6-13 3 16,-3-5 1-16,-17 0-1 15,-32-8-6-15,-33 0-12 16,-22-3-64-16,-24 2-82 16,-14-6-161-16</inkml:trace>
  <inkml:trace contextRef="#ctx0" brushRef="#br0" timeOffset="246.8205">10319 11934 481 0,'114'-5'10'0,"45"-3"63"16,7-3-21-16,-5-2-28 0,-22-2-11 16,-14 0-13-16,-27 7-1 15,-13 0-7-15,-6 2-52 16,6 2-123-16,-1 2-147 16</inkml:trace>
  <inkml:trace contextRef="#ctx0" brushRef="#br0" timeOffset="651.9179">12879 11701 222 0,'-38'-1'232'0,"-8"1"-230"16,-6 6 30-16,-22 25 2 15,-10 19-3-15,-14 15-4 16,-14 17-10-16,0 9-3 16,0 6 7-16,19-7 4 15,36-10-7-15,24-26-11 16,33-22-7-16,0-25 0 16,33-7 0-16,52-28 1 15,40-31 7-15,6-7-8 16,-6 0 2-16,-26 18 0 15,-23 13 9-15,-30 18-4 0,-10 11 0 16,-12 6-5 0,-5 11-2-16,-19 25 7 0,0 15 2 15,0-4-9-15,0-1 0 16,0-8-7-16,0-16-27 16,0-7-29-16,39-9-53 15,29-6-39-15,-3-11-76 16</inkml:trace>
  <inkml:trace contextRef="#ctx0" brushRef="#br0" timeOffset="914.1151">13509 12028 191 0,'0'0'172'16,"0"0"-76"-16,-33 25-15 16,-18 17-24-16,-4 12-7 15,-2 2-31-15,16-3-9 0,8-15-5 16,22-18-2-16,11-20-1 15,44 0-2-15,76-35 17 16,43-11 12-16,15 3-2 16,-4 15 8-16,-29 24-13 15,-39 4-10-15,-35 22-8 16,-44 23-2-16,-27 5-2 16,0-6-3-16,-41-15-33 15,9-16-68-15,32-13-46 16,0-6-19-16,51-27-168 15</inkml:trace>
  <inkml:trace contextRef="#ctx0" brushRef="#br0" timeOffset="1341.8468">15404 11421 537 0,'0'-3'19'0,"-14"3"33"16,-40 22-22-16,-31 32-24 16,-18 24 2-16,-15 18 11 15,18 17 13-15,15 16-3 16,20 1-8-16,37-12-2 16,28-28-7-16,0-29-7 0,69-35-4 15,40-26 1-15,30-8 4 16,19-57 4-16,16-37 0 15,4-22-3-15,-12-15-7 16,-16 5 4-16,-52 13 3 16,-46 15 1-16,-52 17 0 15,-22 21-5-15,-87 30 0 16,-17 38-2-16,-13 27 1 16,3 52-2-16,19 16 0 15,32 0 0-15,39-9 0 16,41-4-1-16,5-19 0 15,65-10 1-15,44-13-1 0,30-15-8 16,11-14-14 0,3-11-60-16,21 0-50 0,-29 0-167 15</inkml:trace>
  <inkml:trace contextRef="#ctx0" brushRef="#br0" timeOffset="1813.9761">16628 11664 385 0,'0'0'164'16,"38"1"-136"-16,47-1 47 15,0 0-61-15,-6 0-10 16,-11 0-4-16,-11-10-9 15,-11-8-57-15,-7-4-97 16,-12 2-239-16</inkml:trace>
  <inkml:trace contextRef="#ctx0" brushRef="#br0" timeOffset="2016.1543">16587 12033 450 0,'-5'4'229'0,"10"14"-228"15,80-14 12-15,21-4-7 16,1 0-3-16,-4-29-3 16,-18 0-15-16,-12 0-67 15,-34 1-198-15</inkml:trace>
  <inkml:trace contextRef="#ctx0" brushRef="#br0" timeOffset="8491.9065">19000 10809 437 0,'0'-4'75'0,"-13"1"-66"16,-6 0 37-16,0 1-28 16,-9 2-3-16,-23 0 3 15,-23 0 1-15,-2 0-2 16,-17 20 1-16,-5 9 0 16,5 4-8-16,22 1-3 15,11-1-4-15,22-4-1 16,19-9 1-16,19 0-1 0,0-9 0 15,11 5 5-15,35-4 5 16,1 6 0-16,13 0-3 16,5 1 2-16,0 2 8 15,6-3-4-15,3 3-6 16,-11-1 3-16,-9 3-4 16,-16-4-5-16,-5 3-2 15,-14 2 0-15,-11 3 2 16,-2 2 0-16,-6 6-1 15,0 2-2-15,-19 1 0 16,-28-10-1-16,1-8 0 16,-11-5-2-16,10-13-2 15,6-2-1-15,3 0 3 0,6 0 2 16,7-17-4-16,3-14-4 16,22-9 3-16,0-16 3 15,22-9 2-15,43-10 0 16,6-5-1-16,0-2 0 15,8 7 2-15,-19 16 1 16,6 13 1-16,-28 20 1 16,-19 14-3-16,-19 7-1 15,0 5-4-15,0 0-59 16,0 0-67-16,14 0-82 16</inkml:trace>
  <inkml:trace contextRef="#ctx0" brushRef="#br0" timeOffset="8830.2701">19366 11208 455 0,'0'0'41'15,"0"0"-12"-15,0 0 20 16,0 17-8-16,-25 4-17 16,-2-1-22-16,8-9-2 0,19-5 1 15,0-6-1-15,0 0 1 16,5-6 18-16,42-12 9 16,-1 3 1-16,-13 10 0 15,-20 5-6-15,-13 0 0 16,0 21-4-16,0 7-19 15,0-3-10-15,-13-8-39 16,5-9-52-16,8-8-105 16,0-18-159-16</inkml:trace>
  <inkml:trace contextRef="#ctx0" brushRef="#br0" timeOffset="9168.0657">20015 10839 339 0,'-47'0'166'15,"-4"0"-149"-15,18 7 44 16,19 5-35-16,3-6-6 16,11-5-19-16,0-1 1 15,33 0-1-15,24 0 10 16,9 0 11-16,-6-1 13 15,0 1-1-15,-17 7 10 16,-2 31 4-16,-22 21-12 16,-19 12-8-16,0 14-18 15,-60-1-9-15,-5-7-1 0,5-21-11 16,11-21-20-16,22-21-13 16,7-14-19-16,1-8-4 15,19-36-57-15,0-11-38 16,0-4-17-16,0-10-42 15</inkml:trace>
  <inkml:trace contextRef="#ctx0" brushRef="#br0" timeOffset="9331.6468">19968 10795 48 0,'0'-15'387'16,"47"1"-307"-16,13-1-7 15,43-7-23-15,9 0-3 16,14-1-4-16,13-2-12 0,16 2-11 15,-10 6-14-15,-15-4-6 16,-4 7-28-16,-3-13-129 16,-17-4-280-16</inkml:trace>
  <inkml:trace contextRef="#ctx0" brushRef="#br0" timeOffset="9887.7694">18556 11942 434 0,'76'-3'87'0,"55"-10"-30"15,74-4 27-15,35-6-24 16,38-4-14-16,11-3-17 16,16 1-1-16,-35 3-5 15,-41 10-13-15,-71 3-10 0,-73 5-2 16,-47 3-18-16,-11 5-39 16,-13 0-56-16,-14 0-100 15</inkml:trace>
  <inkml:trace contextRef="#ctx0" brushRef="#br0" timeOffset="10240.0014">19170 12274 512 0,'0'0'40'0,"0"0"-6"16,0 0 1-16,0 15-5 15,-20 17 0-15,-12 11-7 16,-9 14 4-16,-3 8 1 15,-2 3-4-15,-1 1-8 16,9-6-11-16,11-14-5 16,8-13-6-16,13-14-25 0,-2-13-40 15,8-9-33-15,0 0-77 16,0-14-102-16</inkml:trace>
  <inkml:trace contextRef="#ctx0" brushRef="#br0" timeOffset="10621.2305">19300 12379 163 0,'14'-6'287'15,"5"-3"-273"-15,14 1 23 0,19-8 2 16,8 2 9-1,5-3 0-15,6 0-7 0,-6 9 2 16,-16 3 1-16,-16 5-12 16,-19 0-15-16,-3 2 2 15,-11 28 1-15,0 12-11 16,-58 19-1-16,-29 10-8 16,-22 5-1-16,8 4 1 15,22-8 0-15,22-18 1 16,43-12-1-16,14-22 0 15,0-6-1-15,22-12-1 16,41-2 2-16,10 0 0 0,-2-13-1 16,-5-2-2-16,-14 0-24 15,-12-1-28-15,-1 3-55 16,-12-1-117-16,6 3-211 16</inkml:trace>
  <inkml:trace contextRef="#ctx0" brushRef="#br0" timeOffset="10855.6897">20047 12721 342 0,'0'0'288'0,"0"0"-231"16,-10 5-2-16,-12 10-37 16,3 8-6-16,0-6-12 15,-1-5-4-15,12-5-14 16,8-7-9-16,0 0 1 0,0 0 5 15,52-12 21-15,3-9 2 16,-9 10 0-16,-27 6 2 16,-5 2-4-16,-9 3-1 15,1 0-74-15,-6-10-221 16</inkml:trace>
  <inkml:trace contextRef="#ctx0" brushRef="#br0" timeOffset="11191.6533">20402 12391 503 0,'-27'5'58'0,"13"-5"-52"16,14 0 16-16,16 0 2 15,61-17 16-15,21-6 1 16,8-1 3-16,-8-3 7 15,-13 11-1-15,-20 4-4 16,-24 5-15-16,-22 7-19 16,-19 0-3-16,0 30 0 15,-19 26-1-15,-41 13-4 16,-19 11-3-16,14-3-1 16,27-10 0-16,29-10 0 15,9-20-2-15,47-21-8 0,59-16-5 16,25-1 7-1,11-38-19-15,2-4-50 0,-13-10-61 16,-19-4-219-16</inkml:trace>
  <inkml:trace contextRef="#ctx0" brushRef="#br0" timeOffset="36287.6957">15554 15012 313 0,'-46'-10'203'15,"13"5"-201"-15,0 5 33 16,0 0 14-16,-18 10-27 16,-28 30-5-16,-14 24 2 15,-11 25 4-15,-2 21-2 16,27 13-3-16,3 6 2 15,43 4-5-15,30-3-2 16,3-22 1-16,27-26-1 16,58-37-6-16,21-38-1 15,31-9-1-15,15-65-1 16,23-34 3-16,-9-28 2 0,-11-23 3 16,-29-5 6-16,-47 12-10 15,-46 16-5-15,-33 28 2 16,-47 29 2-16,-64 27-4 15,-26 35-3-15,-7 10 0 16,-6 61-3-16,5 26 1 16,31 8 1-16,24 2-2 15,52-15 0-15,38-12-6 16,19-15-3-16,84-21-1 16,28-20-5-16,35-14-8 15,9-3-20-15,-9-17-8 16,-2 3-29-16,-22-1-106 0</inkml:trace>
  <inkml:trace contextRef="#ctx0" brushRef="#br0" timeOffset="36677.6604">16863 15283 458 0,'0'10'98'16,"46"-4"-88"-16,47 2 62 16,24-8-42-16,0 0-21 15,-5-4-7-15,-27-8-2 0,-25 4-9 16,-19 6-41-16,-11-1-92 15,-30 3-155-15</inkml:trace>
  <inkml:trace contextRef="#ctx0" brushRef="#br0" timeOffset="36835.549">17105 15562 524 0,'-13'9'115'0,"13"0"-82"15,33-2 19-15,35-7-44 16,30 0-8-16,14-25-5 16,16-25-77-16,-22-7-292 15</inkml:trace>
  <inkml:trace contextRef="#ctx0" brushRef="#br0" timeOffset="37623.3218">18521 14931 385 0,'0'0'44'0,"0"0"8"16,32 0 4-16,47-8-10 16,39-19 29-16,7-2-11 15,-13 2 2-15,-28 12-15 0,-18 15-22 16,-33 0-15-16,-33 43-3 15,0 20 11-15,-52 18-11 16,-41 6-8-16,8-3-3 16,6-19 0-16,41-25-5 15,25-18-2-15,13-15-5 16,13-7-4-16,53 0 15 16,32 0 1-16,-14 0 1 15,-5 18 5-15,-21 19 2 16,-37 27 9-16,-21 26 6 15,-40 12-3-15,-64 8-16 16,-21-9-4-16,-6-21-3 16,13-31-8-16,20-34-22 0,19-15-24 15,38-21-35 1,41-22-36-16,3-12-96 0,76-7-195 16</inkml:trace>
  <inkml:trace contextRef="#ctx0" brushRef="#br0" timeOffset="38013.6797">20094 14902 459 0,'-14'0'27'16,"3"0"10"-16,-2 2-11 15,-20 27-11-15,0 5-3 16,-19 14 6-16,3 9 0 16,-22 10 2-16,6 0-3 15,8-9-4-15,24-12-10 16,25-19-3-16,8-20-1 15,27-7 1-15,77-16 1 16,27-24 5-16,21 3 1 16,4 1 1-16,-17 14 6 15,-22 7 4-15,-32 7-13 0,-34 5-5 16,-29-1-3-16,-22-3-21 16,0-4-51-16,0-17-127 15</inkml:trace>
  <inkml:trace contextRef="#ctx0" brushRef="#br0" timeOffset="38223.6217">20743 14701 487 0,'-8'0'89'0,"-3"31"-26"16,-11 20 10-16,-3 20-19 15,6 18-16-15,-13 22-6 0,-1 18 3 16,-19 18-6-16,-8 1-11 15,5-10-9-15,4-16-9 16,18-23-12-16,33-22-37 16,0-25-64-16,19-35-89 15,55-17-159-15</inkml:trace>
  <inkml:trace contextRef="#ctx0" brushRef="#br0" timeOffset="38665.7034">21255 15802 392 0,'-21'5'26'0,"1"5"29"15,1-2-10-15,0-1-12 16,-3 2-8-16,-2-4-4 16,16-3-10-16,2-2 2 0,6 0 12 15,0 0 0 1,0 0-7-16,0 0-8 0,0 0 23 15,0-4 8-15,0 4-10 16,0 0-1-16,0 24-10 16,-5 17 4-16,-22-2-14 15,-6-10-10-15,14-10-2 16,11-14-11-16,8-5-5 16,0-8-15-16,8-23-16 15,30 0-22-15,22 7 16 16,11 3-66-16,2 3-93 15</inkml:trace>
  <inkml:trace contextRef="#ctx0" brushRef="#br0" timeOffset="39287.7845">22840 14786 185 0,'27'-11'226'0,"19"-5"-171"16,-8 3 33-16,3 2-35 15,-16-2-11-15,-1 2-14 16,-21-1-4-16,-3 2 9 16,0-2-7-16,-3 5-6 15,-54 7-2-15,-22 0-12 16,-25 2 3-16,-13 36 1 15,-8 13 4-15,-6 16-1 16,11 9 0-16,16 8 0 16,25-3-6-16,33-5-3 0,27-17 0 15,19-23-4 1,8-23-4-16,63-13 0 0,32-27 4 16,17-32 0-16,9-17-1 15,-15-3 0-15,3-2 1 16,-8 6 1-16,-16 13 2 15,-28 20 4-15,-32 26 2 16,-14 16-5-16,-19 31-2 16,0 38 12-16,-11 31 9 15,-40 12-13-15,-15 16-6 16,1-1-2-16,5-5-2 16,13-18 0-16,9-24-3 15,25-21-25-15,13-24-67 16,0-27-92-16,32-8-313 0</inkml:trace>
  <inkml:trace contextRef="#ctx0" brushRef="#br0" timeOffset="40007.877">23679 14537 113 0,'-27'0'229'0,"8"0"-193"16,11 0 33-16,2 0-32 0,6 0-18 15,0 0 12-15,0 0 0 16,-5 0-5-16,-3 0 3 16,-3 14 0-16,3 8-1 15,-6 4-2-15,9 3-2 16,5 1 8-16,0-6-7 15,19-10-13-15,46-14-9 16,6 0 3-16,16-24 1 16,-16-11 9-16,-19 5 8 15,-33 6-4-15,-19 7-4 16,-11 4-11-16,-49-3-5 16,14-1-63-16,13-19-138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29:25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9026 11032 271 0,'33'-14'138'15,"14"-1"-136"-15,13 4 45 16,-9-1 18-16,-12 5-34 16,-26 2 14-16,-7-3-7 15,-6 5 3-15,0 3 4 16,0 0-5-16,-14 0-3 15,-62 0-1-15,-55 25-28 16,-49 43-7-16,-27 29-1 16,10 16 0-16,25 14 2 15,50-2-2-15,37-4 0 16,55-7 0-16,30-10-3 16,0-23-5-16,49-23-10 0,49-23-44 15,14-27-20 1,36-8-55-16,-4-3-97 0</inkml:trace>
  <inkml:trace contextRef="#ctx0" brushRef="#br0" timeOffset="359.9223">9820 11395 463 0,'-41'0'49'0,"3"0"-25"16,0 12 31 0,-9 24-31-16,-7 12-3 0,2 9-10 15,6 1-1-15,13-3 1 16,14-15-2-16,19-11-4 16,0-19-5-16,5-10 0 15,55-8 0-15,19-36 2 16,9-18 4-16,2 0-3 15,-25 17 2-15,-27 17 5 16,-16 23 0-16,-8 5-5 16,-3 29-4-16,-11 24 7 15,0 15 8-15,0-3-14 16,0-8-2-16,-25-21-12 16,11-14-43-16,6-16-76 15,8-6-64-15,0-6-158 0</inkml:trace>
  <inkml:trace contextRef="#ctx0" brushRef="#br0" timeOffset="629.7888">10750 10647 334 0,'27'-12'121'15,"-8"12"-106"-15,0 0 33 16,-11 12-13-16,-8 35 33 0,0 25-22 16,-13 23-9-16,-42 14-11 15,-10 16-6-15,-1-4-16 16,9-7-4-16,19-17-8 16,21-27-32-16,17-24-52 15,0-25-26-15,36-21-29 16,29 0-20-16,25-15-4 15</inkml:trace>
  <inkml:trace contextRef="#ctx0" brushRef="#br0" timeOffset="869.8659">11268 11174 324 0,'0'-8'89'0,"0"8"-57"16,0 0 30-16,-6 0-3 15,-35 33-17-15,-24 15-19 16,-6 21 10-16,-3 10-10 16,14 10-3-16,11-5-3 15,22-7-6-15,19-12-10 16,8-16-1-16,0-19-6 16,46-16-16-16,25-14-25 15,11-22-53-15,22-27-61 16,-6-10-79-16</inkml:trace>
  <inkml:trace contextRef="#ctx0" brushRef="#br0" timeOffset="1178.0009">11576 11298 359 0,'-8'18'44'16,"2"6"6"-16,1 11 15 15,-9 4-8-15,6 3-27 16,3-8-14-16,5-5-5 16,0-14-9-16,0-7 0 15,0-8-1-15,27 0 3 16,25-21 1-16,8-6 1 16,-17 1 2-16,-10 14 2 15,-19 12 5-15,-1 0-7 0,-13 43 0 16,0 16 22-16,0 6-18 15,-13-5-11-15,-15-20-1 16,17-13-21-16,11-27-65 16,6-8-115-16,46-46-117 15</inkml:trace>
  <inkml:trace contextRef="#ctx0" brushRef="#br0" timeOffset="1439.924">12645 10640 365 0,'13'-5'97'15,"-2"0"-61"-15,-3 5 6 16,12 0-21-16,-10 10 12 16,-1 29 15-16,-4 27-11 15,-5 19-4-15,0 20-7 16,-33 13-1-16,-10 3-15 15,2-3-9-15,14-12-1 16,7-20-8-16,15-21-14 16,5-28-39-16,5-22-52 15,50-15-34-15,21-7-45 16</inkml:trace>
  <inkml:trace contextRef="#ctx0" brushRef="#br0" timeOffset="1731.8833">13220 11155 261 0,'-25'0'275'0,"-2"0"-263"15,-14 11 34-15,-10 27-29 16,-9 11 6-16,-6 6-6 16,17 0-6-16,22 0 3 15,13-17-5-15,14-8-4 16,0-12-5-16,19-18 0 15,41 0 0-15,6-23 0 16,-1-14 0-16,6 0 0 16,-25 12-1-16,-13 17 1 0,-6 8 0 15,-16 21 0-15,-11 31 0 16,0 9 0-16,0-1 0 16,0-9-20-16,0-22-55 15,0-22-125-15</inkml:trace>
  <inkml:trace contextRef="#ctx0" brushRef="#br0" timeOffset="1971.8819">13784 10644 320 0,'-13'26'123'0,"13"14"-116"16,0 13 54-16,0 13-5 15,0 15-6-15,0 12-7 16,-6 13-10-16,-13 6-11 16,-3-7-9-16,12-10-13 15,-4-13-2-15,14-27-15 16,0-18-40-16,0-24-65 16,0-13-31-16,0-13-62 15</inkml:trace>
  <inkml:trace contextRef="#ctx0" brushRef="#br0" timeOffset="2151.8687">13392 11139 434 0,'0'0'109'0,"0"0"-73"16,38 0 24-16,27-9-6 15,34-2-39-15,7-6-11 16,-2-6-4-16,2 1 0 15,3-5-6-15,3 0-56 16,-39-3-210-16</inkml:trace>
  <inkml:trace contextRef="#ctx0" brushRef="#br0" timeOffset="2647.8292">14275 11474 195 0,'0'0'302'16,"6"0"-302"-16,67-6 32 15,12-26 12-15,13-22-10 16,-5-8-5-16,-14 2 7 16,-27 8 0-16,-33 22 1 15,-19 13-2-15,-6 17-5 16,-73 8-8-16,-33 47-21 0,-13 25 1 16,8 11 3-1,32 5 8-15,25-1-6 0,33-8-7 16,27-10-2-16,14-20-26 15,84-19-80-15,22-37-116 16</inkml:trace>
  <inkml:trace contextRef="#ctx0" brushRef="#br0" timeOffset="3847.9366">15848 11288 361 0,'11'-14'28'16,"-2"-4"37"-16,-1 6-3 15,-3 7-16-15,-5 2-1 0,0 3-13 16,0 0-6-16,0 0-7 15,0 0-1-15,0 0-5 16,0 0-7-16,0 0 0 16,0 0-1-16,0 0 5 15,0 0-2-15,0 0-4 16,0 0 1-16,0 0-2 16,0 0-1-16,0 0 4 15,0 0 4-15,0 17 0 16,0 18 3-16,-13 3-3 0,7 6-7 15,-8 0-3 1,14 5 1-16,-8-6 0 0,3 0-1 16,-1-8 0-16,6-11-1 15,0-6 1-15,0-15 0 16,0-3 0-16,0 0 0 16,0-35-1-16,33-20 1 15,30-16 0-15,-9-5-1 16,17 4 1-16,-11 5-1 15,0 15 1-15,-16 20 0 16,-17 16 0-16,-13 7 0 16,-14 9 1-16,0 0-1 15,0 11 0-15,0 35 0 16,0 19 4-16,-28 7 0 16,4-11-2-16,16-16-2 0,8-22 0 15,0-19-2-15,54-4 1 16,36-20 1-16,8-17 0 15,1 10 1-15,-1 15-2 16,-14 12 2-16,-18 20-1 16,-25 36 0-16,-30 14 0 15,-11 6-1-15,0-5-4 16,-20-26-49-16,10-23-53 16,10-22-69-16,0-19-113 15</inkml:trace>
  <inkml:trace contextRef="#ctx0" brushRef="#br0" timeOffset="4304.1038">17577 11283 301 0,'19'0'18'16,"3"0"39"-16,3 0-16 16,-6 0-14-16,-19 0-3 15,0 0 16-15,0 0 27 16,0 0-10-16,-25 15-18 0,-27 15-28 16,-2 12 0-1,-17 8-1-15,0 4-2 0,11 6-4 16,8 1 0-16,25-8-1 15,13-13-3-15,14-12 0 16,0-21-1-16,22-7 0 16,35-22 1-16,22-21 1 15,1-13 0-15,-4 4-1 16,-22 10 0-16,-15 18 0 16,-18 14 0-16,-10 10 1 15,-3 12-1-15,-8 28 1 16,0 13 2-16,0-3-3 15,-2-6-1-15,-9-11-9 16,11-19-39-16,0-11-66 0,0-3-20 16,52-22-10-16,32-8-61 15</inkml:trace>
  <inkml:trace contextRef="#ctx0" brushRef="#br0" timeOffset="4671.851">18461 11379 328 0,'0'-3'97'16,"0"3"-18"-16,0 0-30 15,-11 0-23-15,-22 0-5 16,-13 0-16-16,-1 22-1 16,-10 5 14-16,2-2 10 15,17-1-16-15,14-7-9 0,16-5-3 16,8-11 0-16,0-1 0 15,0 0 0-15,0 0 1 16,0 8 3-16,0 9 1 16,0 15-1-16,0 26 29 15,0 17-9-15,-20 25-5 16,-26 12-3-16,-14-3-9 16,3-9-3-16,-9-23-4 15,12-24 1-15,8-24-1 16,2-22 0-16,11-7-4 15,11-23-15-15,3-25-34 0,19-10-9 16,0-3-26 0,6 10-24-16,43 1-58 0</inkml:trace>
  <inkml:trace contextRef="#ctx0" brushRef="#br0" timeOffset="5031.1848">18654 11357 316 0,'0'0'88'0,"0"11"-54"0,-3 20 24 16,-21 14-6-16,5 2-13 15,5-2-7-15,6-13-7 16,8-11-18-16,0-15-7 16,8-6 0-16,49-3 1 15,23-28 15-15,12-4 7 16,-13 13 0-16,-21 17 0 16,-12 5-8-16,-19 13-8 15,-16 29-3-15,-11 10 1 16,0 0-5-16,-19-4-2 15,-6-19-26-15,12-17-45 16,13-12-76-16,0 0-48 0</inkml:trace>
  <inkml:trace contextRef="#ctx0" brushRef="#br0" timeOffset="5203.7923">19510 11514 309 0,'0'18'252'0,"0"18"-233"16,0 9 34-16,0-5-37 16,-5-8-16-16,5-7 0 15,-8-12-19-15,8-9-55 16,0-4-78-16,-6-4-233 16</inkml:trace>
  <inkml:trace contextRef="#ctx0" brushRef="#br0" timeOffset="5347.711">19655 10987 429 0,'-14'0'57'16,"14"0"-57"-16,0 2-20 16,0 10-50-16,27-5-114 15</inkml:trace>
  <inkml:trace contextRef="#ctx0" brushRef="#br0" timeOffset="5557.925">20342 10636 345 0,'0'11'90'16,"-11"29"-67"-16,-3 13 27 15,9 9-16-15,-9 10-4 16,1 11 5-16,-25 21 6 15,-3 9-14-15,-11 5-21 16,0 0-6-16,11-20-26 16,3-17-90-16,11-33-13 15,13-20-33-15</inkml:trace>
  <inkml:trace contextRef="#ctx0" brushRef="#br0" timeOffset="5803.7578">19968 11398 125 0,'0'-3'314'0,"0"3"-296"15,0 0 15-15,47 0 13 16,5 0-15-16,2 0-4 16,3 0-11-16,-2 0-9 15,2-19-7-15,-5-5 0 16,2-10-9-16,9-7-37 15,-8 3-61-15,-9 3 9 16,0 8 6-16,-7 5 22 0,-7 8 31 16,-4 6 4-16,-9 6-23 15</inkml:trace>
  <inkml:trace contextRef="#ctx0" brushRef="#br0" timeOffset="6037.6166">20743 11148 157 0,'0'26'154'15,"-19"4"-33"-15,5 0-36 16,0 2-26-16,4 0-17 15,1-4-28-15,9-2 0 16,0-4 6-16,0-11-14 16,0-1-5-16,14-7 1 15,19-3 1-15,10 0-2 16,-7 0-1-16,-4-3 0 16,-7 3-1-16,-3 0 0 0,-6 0 1 15,-8 19 0 1,1 7 1-16,-9-2 0 0,0-7-1 15,0-7-14-15,5-10-87 16,22 0-83-16,25-20-187 16</inkml:trace>
  <inkml:trace contextRef="#ctx0" brushRef="#br0" timeOffset="6493.8383">21503 11298 355 0,'-79'65'150'0,"19"5"-84"16,14 1 25 0,22-11-42-16,24-22-42 0,0-27-7 15,70-11-5-15,37-48 3 16,15-36 2-16,12-23 0 16,2-14 1-16,-18 5-1 15,-12 9 4-15,-27 16 16 16,-35 17 18-16,-31 19-16 15,-13 25-12-15,0 19-6 16,-57 11 1-16,-8 26-4 16,-9 25 0-16,9 12 0 15,26 7 3-15,18 8-3 16,21-2-1-16,0-5 0 16,60-15 0-16,30-18-1 15,16-18 0-15,-8-12-1 0,-5-8 2 16,-17 0 0-16,-27 0 2 15,-19 0 3-15,-30 0-4 16,0 12 0-16,-71 26-1 16,-19 20-2-16,17 5 2 15,34-6 1-15,39-14-1 16,0-7 0-16,58-19-1 16,48-17 1-16,17 0 0 15,2-14-17-15,-18-11-73 16,-42 6-99-16</inkml:trace>
  <inkml:trace contextRef="#ctx0" brushRef="#br0" timeOffset="8077.7454">5310 11777 77 0,'-24'-7'188'0,"15"7"-120"16,9 0-12-16,14 0-35 15,51 0 38-15,42 1 7 16,15 5-12-16,-2-2-6 0,-2 0-34 16,-28 0-3-16,-25 0-11 15,-32 1 0-15,-25-3-48 16,-8 1-276-16</inkml:trace>
  <inkml:trace contextRef="#ctx0" brushRef="#br0" timeOffset="8443.875">5967 14069 616 0,'38'18'77'0,"41"-3"-76"16,28-5 5-16,15-10-4 0,4 0-2 15,-3-23-49-15,-36-18-150 16</inkml:trace>
  <inkml:trace contextRef="#ctx0" brushRef="#br0" timeOffset="9180.2169">9348 13752 436 0,'-117'7'50'16,"11"34"-12"-16,2 25 17 15,11 13-28-15,14 13-15 16,14 5-6-16,24-8 11 16,11-20 12-16,27-21-14 0,3-38-11 15,17-10 0-15,53-36 25 16,29-45 14-16,26-33-18 15,20-22-20-15,4-8-5 16,-18 6 1-16,-13 17 2 16,-45 20 2-16,-29 33 2 15,-17 24-1-15,-27 31-4 16,0 13 0-16,0 60-2 16,-14 29 1-16,-18 27 0 15,-1 13 1-15,-5-2-2 16,16-5 0-16,17-10 0 15,5-21-3-15,0-16-14 0,0-12-27 16,24-20-31 0,25-5-39-16,17-8-37 0,24-13-69 15</inkml:trace>
  <inkml:trace contextRef="#ctx0" brushRef="#br0" timeOffset="9367.8731">10409 14094 536 0,'-14'0'69'0,"14"0"-44"15,0 11-22-15,14 18 1 16,10 7-4-16,-7 1-1 16,-1-3-5-16,-8 0-26 15,-8-10-43-15,0-3-26 0,0-14-51 16</inkml:trace>
  <inkml:trace contextRef="#ctx0" brushRef="#br0" timeOffset="9515.7783">10521 13695 261 0,'-25'-1'252'0,"11"1"-252"16,14 0-2-16,0 0-55 15,0 0-37-15,14 7-132 16</inkml:trace>
  <inkml:trace contextRef="#ctx0" brushRef="#br0" timeOffset="9763.3132">10886 14094 105 0,'0'31'288'15,"3"4"-252"-15,35-2 12 16,22-6-5-16,11-14-19 16,8-13 1-16,5 0 8 15,-10-29 15-15,-3-15-19 16,-19 1-10-16,-6-2-4 16,-19 5-12-16,-16 5-1 0,-11 6-2 15,0 4-6 1,-11 4-32-16,-21 6-68 0,13 8-70 15,19 4-129-15</inkml:trace>
  <inkml:trace contextRef="#ctx0" brushRef="#br0" timeOffset="9921.8203">11865 13882 430 0,'0'40'39'0,"0"6"42"15,0 0-59-15,0-6-22 0,-3-7-8 16,-16-8-61 0,8-7-108-16,-16-14-110 0</inkml:trace>
  <inkml:trace contextRef="#ctx0" brushRef="#br0" timeOffset="10064.1218">11843 13486 74 0,'-19'-8'399'0,"5"8"-399"16,14 0-5-16,0 0-18 15,14 5-42-15,46 12-165 16</inkml:trace>
  <inkml:trace contextRef="#ctx0" brushRef="#br0" timeOffset="10649.3631">12547 13873 159 0,'-36'65'275'0,"25"-2"-246"16,11-9 10-16,44-22-26 16,24-29-12-16,41-4 0 15,-8-54 8-15,8-22 27 16,-8-14 4-16,-11-11-4 15,0-5-6-15,-8 4-2 16,-17 6 4-16,-27 16-10 0,-24 17 3 16,-14 19-17-16,0 23-4 15,-46 22-1-15,-6 9 1 16,0 38-4-16,3 26-1 16,5 10 1-16,25 8-1 15,19 1-1-15,0-5 1 16,19-14-1-16,47-12-15 15,26-15-17-15,12-18-19 16,0-20-14-16,-4-8-34 16,-15-5-2-16,-20-29 10 15,-7-9 38-15,-17 6 32 16,-14 9 23-16,-16 10 68 16,-3 8 34-16,-8 6 5 0,0 4-21 15,0 0-34 1,0 0-18-16,0 0-10 0,0 0-10 15,38-5-6-15,8-22 16 16,12-10 33-16,-4-1-19 16,-16 7 0-16,-24 9-15 15,-14 15-3-15,0 7 6 16,-52 7-11-16,-46 40-14 16,-14 19-1-16,14 13 0 15,33-2-1-15,37-7-1 16,23-12-5-16,5-15-12 15,57-18-35-15,77-22-69 0,27-3-134 16</inkml:trace>
  <inkml:trace contextRef="#ctx0" brushRef="#br0" timeOffset="11105.7135">15191 13433 334 0,'47'28'164'0,"18"24"-89"0,28 7 1 16,5 0-45-16,0-3-18 15,-5-11-13-15,-17-3 0 16,-27-6-10-16,-11-8-10 16,-18-10-54-16,7-18-65 15,-8 0-158-15</inkml:trace>
  <inkml:trace contextRef="#ctx0" brushRef="#br0" timeOffset="11249.4739">15960 13449 502 0,'-98'34'72'16,"-27"31"3"-16,-6 17-15 0,-6 12-31 16,12-2-26-16,19-15-3 15,27-16-40-15,68-32-122 16,11-29-247-16</inkml:trace>
  <inkml:trace contextRef="#ctx0" brushRef="#br0" timeOffset="11781.703">16778 13984 672 0,'-65'54'69'16,"-1"20"-14"-16,-13 2-26 15,0 0-29-15,-5-13-46 16,46-33-133-16,-9-30-293 0</inkml:trace>
  <inkml:trace contextRef="#ctx0" brushRef="#br0" timeOffset="12239.6074">17553 13367 497 0,'0'0'40'0,"0"37"7"16,43 8 37-16,23 6-33 15,-6-1 1-15,11-6-18 16,2-3-25-16,6-10-9 16,14-5 0-16,2-8-10 15,4-14-39-15,-12-4-53 16,-16-15-38-16,-11-23 66 15,-22 3 74-15,-16 11 7 0,-3 19 42 16,-19 5 13 0,0 41 1-16,-60 35 50 0,-38 26-44 15,-20 17-45-15,-21 11-18 16,-5-5-6-16,13-13-2 16,22-28-11-16,43-29-62 15,66-42-89-15,0-17-199 16</inkml:trace>
  <inkml:trace contextRef="#ctx0" brushRef="#br0" timeOffset="13109.7615">20304 13093 10 0,'0'0'391'15,"0"0"-327"-15,0 0-21 16,0 0-28-16,5 23 19 16,9 10 3-16,5 16 1 15,0 12-6-15,-5 16-3 16,-12 14-7-16,-2 2 8 15,0 1-14-15,0-7-11 0,0-20-5 16,-2-25 0 0,2-21-1-16,0-21-1 0,0-7-2 15,21-39-3-15,42-22-9 16,5-4 13-16,9 0 3 16,-9 20 0-16,-3 17 1 15,-18 20 1-15,2 15 4 16,-14 0-2-16,-16 29 2 15,-19 22 16-15,0 14 13 16,-46 7-11-16,-39 0-10 16,-13-4-7-16,-14-9-5 15,20-17-2-15,7-13-2 0,20-13-5 16,27-9-11 0,19-7-24-16,19 0-32 0,0 0-66 15,70-14-84-15</inkml:trace>
  <inkml:trace contextRef="#ctx0" brushRef="#br0" timeOffset="13475.7873">21176 13556 542 0,'0'0'29'0,"25"26"2"15,40 6 13-15,14 0-15 16,6 1-10-16,-6-5-6 0,-14-5-8 16,-5-9-4-16,-8-5-1 15,0-3-3-15,8-6-16 16,0 0-64-16,-3-29-78 16,-5-14-21-16,-6-2 2 15,9 5 133-15,-11 8 47 16,-12 12 87-16,-10 18-27 15,-22 2 37-15,0 34 15 16,-46 30 25-16,-33 20-51 16,-14 10-32-16,-19 17-9 15,0 0-7-15,9-11-24 16,5-18-14-16,38-25-3 0,41-20-45 16,19-34-129-16,51-8-340 15</inkml:trace>
  <inkml:trace contextRef="#ctx0" brushRef="#br0" timeOffset="14585.6329">23115 13518 363 0,'-8'0'22'16,"-3"0"14"-16,11 0-26 15,0 0 2-15,0 0 5 16,0 0 16-16,0 0 24 0,0 0-6 16,0 7-16-16,0 11-7 15,0 9 7-15,19 5-17 16,5 10-9-16,-7 2-5 15,2 3-1-15,-8 6 1 16,-3-3 6-16,-8-3 3 16,0-10-9-16,0-14-4 15,0-14 0-15,0-9 0 16,0 0 0-16,11-42 0 16,5-17 0-16,17-16-5 15,0-2 3-15,10 6 2 16,4 7 0-16,-1 18 0 15,-8 12 2-15,3 12-1 0,-22 9 2 16,-11 13 1 0,-8 0-1-16,0 17 0 0,0 35 9 15,0 10 10-15,-21 5-11 16,1-15-7-16,15-21-4 16,5-18 0-16,0-13-3 15,46-7 3-15,31-28 3 16,21-2 1-16,-5 9 3 15,-14 14 6-15,-14 14-8 16,-27 11-5-16,-24 38 1 16,-14 15-1-16,-6 5 0 15,-40-8-12-15,13-23-25 0,20-16-62 16,13-21-41 0,0-1-45-16</inkml:trace>
  <inkml:trace contextRef="#ctx0" brushRef="#br0" timeOffset="15035.712">24857 13503 244 0,'6'-3'148'0,"-6"3"-97"16,0 0-15-16,0 0-8 0,0 0-4 16,-38 10-11-16,-9 7 33 15,-16 10-7-15,-5 9-11 16,-8 12-2-16,-3 9-13 16,19 4-2-16,14-3-6 15,18-14-3-15,23-15-2 16,5-16-2-16,0-13-1 15,52-15 3-15,21-26 1 16,6-12 0-16,6 0-1 16,-14 9 0-16,-17 11 1 15,-16 14-1-15,-18 12 1 16,-12 7 1-16,-8 3-2 0,0 31 0 16,0 12 7-16,-19 10-3 15,-9-6-4-15,1-6 0 16,8-8-5-16,19-15-13 15,0-8-27-15,19-8-54 16,47-5-47-16,21 0-45 16</inkml:trace>
  <inkml:trace contextRef="#ctx0" brushRef="#br0" timeOffset="15853.6923">25953 13619 128 0,'-21'-3'181'16,"-9"3"-157"-16,2 0 26 15,-4 0-11-15,4 0-4 16,-10 7-4-16,-8 14 7 15,-9 7 2-15,-2 7-6 16,11-4 4-16,21-5-13 16,6-10-23-16,19-8-2 15,0-5-2-15,0-3 0 0,0 0 2 16,0 0 2 0,0 0 9-16,16-9 4 0,1 5-9 15,-12 1-5-15,1 3-1 16,-6 0 1-16,0-1-1 15,0 1 1-15,0-3 0 16,0 3 7-16,0 0 9 16,0 0 1-16,0-6-5 15,0 2-6-15,0-4-7 16,0 3 0-16,0 2 1 16,0 2 0-16,-6 1 1 15,1 0-1-15,-3 0-1 16,2 0 0-16,-21 1-1 15,8 19 0-15,-3 6 1 16,3-1 0-16,13-3 0 0,6-4-1 16,0-5 0-16,0-7-1 15,14-3 2-15,30-3 0 16,5 0 3-16,8-22-1 16,8-13 0-16,9-8 2 15,-17 3 0-15,-10 1-1 16,-15 10-1-16,-13 3 4 15,-13 6 7-15,-6 3-8 16,0 3-4-16,0 6 2 16,0 5 2-16,0 3 2 0,0 0 0 15,0 0-2 1,0 0-2-16,-6 19-1 0,-18 18-1 16,-3 12 0-16,8 9-1 15,-9 18 1-15,-4 10 3 16,-12 18 1-16,-16 4 4 15,-19 2-1-15,-8 1 1 16,-17-13-6-16,-8-11-2 16,9-19-1-16,18-24-1 15,6-22-5-15,8-22-14 16,11 0-25-16,14-31-26 16,27-17-16-16,19-12-95 15,46-6-120-15</inkml:trace>
  <inkml:trace contextRef="#ctx0" brushRef="#br0" timeOffset="16259.6207">26360 13533 407 0,'0'0'134'0,"0"3"-119"0,0 26 24 16,-9 7-4 0,-4 3-10-16,-6 8 1 0,-6 1 12 15,3-3-7-15,-2-11-8 16,16-17-20-16,8-17-3 15,0 0-3-15,51-32 2 16,29-14 1-16,12 3 0 16,-13 14 4-16,-27 20 9 15,-19 9-4-15,-20 0-5 16,-13 27-1-16,0 15-1 16,0 5-2-16,-24-4 0 15,2-16-32-15,8-12-68 16,14-13-52-16,0-2-27 15,0 0-113-15</inkml:trace>
  <inkml:trace contextRef="#ctx0" brushRef="#br0" timeOffset="16453.8224">27104 13565 490 0,'0'0'110'15,"0"32"-93"-15,0 6 8 16,0 6-16-16,0-5-3 16,0 2-6-16,0-4 0 15,-25-5-6-15,-2-4-24 16,-6-6-73-16,1-15-159 0</inkml:trace>
  <inkml:trace contextRef="#ctx0" brushRef="#br0" timeOffset="16603.7502">27224 13301 604 0,'-8'0'21'0,"8"0"-21"16,0 0-18-16,0 15-63 15,27-11-128-15</inkml:trace>
  <inkml:trace contextRef="#ctx0" brushRef="#br0" timeOffset="16829.6116">27807 12800 360 0,'0'0'219'15,"0"0"-187"-15,0 14-19 16,0 30-5-16,0 8-1 15,0 17 3-15,0 11 9 16,-19 10 3-16,-13 17-4 16,-9 8-10-16,-11 1-8 15,6 1-7-15,-12-12-41 0,12-21-129 16,5-24-69 0</inkml:trace>
  <inkml:trace contextRef="#ctx0" brushRef="#br0" timeOffset="17039.8078">27412 13630 405 0,'0'-16'68'16,"0"3"12"-16,41-6-35 16,11 3-13-16,2 4-13 15,-2 1-17-15,-14 4-2 16,3 4 0-16,-3-3-8 15,3 4-23-15,-3-3-80 16,6 3-36-16,-17-3-23 0,1 2 10 16</inkml:trace>
  <inkml:trace contextRef="#ctx0" brushRef="#br0" timeOffset="17263.4646">27985 13506 75 0,'0'0'96'0,"0"16"18"16,0 10-36-16,-28 6 0 15,4 2-19-15,-3-2-9 16,8-1 0-16,10-5-16 15,9-2-19-15,0-13-15 16,0-4 0-16,14-7-1 16,43 0 1-16,-2-15 0 15,5-5-1-15,-22 4-1 16,-14 9-1-16,-2 7 1 0,-22 0-7 16,6 0 0-16,-6 8 6 15,0 15 3-15,0 0-2 16,-19-3-41-16,13-3-114 15,6-13-132-15</inkml:trace>
  <inkml:trace contextRef="#ctx0" brushRef="#br0" timeOffset="17735.5114">28437 13730 419 0,'-32'44'119'0,"4"3"-77"15,20-10 16-15,8-13-31 0,8-24-23 16,52-13-4 0,36-53 3-16,10-28 5 0,11-22 11 15,14-13 6-15,-5-3 10 16,-4 9 8-16,-34 22-9 16,-28 28-7-16,-41 28-13 15,-19 29-6-15,-3 16 5 16,-73 24-8-16,-12 41-5 15,-7 20-1-15,16 7 1 16,19 3 0-16,27-3-1 16,19-13 0-16,14-15 1 15,14-20-1-15,52-14 0 0,18-15 1 16,14-15 0-16,3 0 0 16,-5 0 2-16,-23-13 0 15,-26 2 1-15,-28 11-2 16,-19 0 0-16,-19 14 0 15,-61 32-1-15,-12 12-1 16,26-8 1-16,34-9 0 16,32-17-1-16,13-10 1 15,72-6 1-15,16-8 1 16,16 0-2-16,-8 0 0 16,-25 0-8-16,-48 0-45 15,-22 10-94-15,-14-1-173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30:36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4249 3358 7 0,'0'-5'224'0,"0"2"-143"16,-5 3-34-16,5 0-1 16,0 0-21-16,-8-4-3 15,8 4 7-15,0 0-2 16,-6-1 9-16,6 0-4 0,0-2-9 15,-8 0-4-15,8 3-5 16,0-2-3-16,0 2-1 16,0-3 3-16,-5 1 2 15,-1 2-1-15,-2 0 0 16,8 0-7-16,0 0-1 16,0 0-2-16,-5 0-1 15,5 0 0-15,0 0 0 16,0 0 0-16,0 0-2 15,0 0 2-15,0 0-2 16,0 0-1-16,0 0 1 16,0 0-1-16,0 0 0 15,0 0 1-15,0 0 0 0,0 0 3 16,0 0 6-16,0 0-3 16,0 0-5-16,0 0-1 15,0 0 1-15,-6 0-1 16,6 0-1-16,0 0 0 15,0 0 0-15,0 0 1 16,0 0 0-16,0 0 2 16,0 0 1-16,0 0 3 15,0 0 2-15,0-2-2 16,0 2 0-16,-8-4-2 0,8 4-1 16,0 0-3-1,0 0 2-15,0 0-2 0,0 0 0 16,0 0 1-16,0 0 0 15,0 0 1-15,0 0 5 16,0 0-2-16,0 0-2 16,0 0-2-16,0 0 0 15,0 0 0-15,0 0-2 16,0 0 0-16,0 0 0 16,0 0 0-16,0 0 0 15,0 0 0-15,0 0 0 16,0 0 0-16,0 0-3 15,0 0-6-15,0 0-63 16,46 0-138-16,-7-7-271 16</inkml:trace>
  <inkml:trace contextRef="#ctx0" brushRef="#br0" timeOffset="720.0573">4113 3259 160 0,'-8'-9'64'15,"2"1"2"-15,-7-3-23 0,7 9-13 16,-7 0-7-16,13-4-9 16,-8 3 2-16,2 1 6 15,6 0 3-15,0 2 0 16,-5 0 2-16,5 0-2 15,-9 0-6-15,9 0-6 16,0 0-6-16,0 15-1 16,0 18 19-16,0 16 1 15,0 6-10-15,20 9 3 16,7 4-4-16,-8 4-4 16,14-10-1-16,-6-16 2 15,-8-14-8-15,0-20-1 0,-11-3 0 16,11-9 0-16,0 0-2 15,22-10 1-15,25-41 2 16,18-28-2-16,6-17-2 16,-2-7 0-16,-12 9 0 15,-11 14 1-15,-24 22-1 16,-16 14 0-16,-12 15 0 16,-13 10-1-16,0 8-2 15,0 9-19-15,0 2-62 16,-19 0-69-16,-8 18-98 15</inkml:trace>
  <inkml:trace contextRef="#ctx0" brushRef="#br0" timeOffset="1726.2772">5114 3207 355 0,'0'-5'52'0,"46"2"-15"16,6-4 26-16,2-1-34 16,9-2-6-16,-14 3-10 0,-5 4-11 15,-25 1-2-15,0 2-8 16,-5 0-75-16,-14 13-152 15</inkml:trace>
  <inkml:trace contextRef="#ctx0" brushRef="#br0" timeOffset="1884.2885">5168 3641 376 0,'0'0'182'0,"25"0"-174"15,48 0 50-15,-2 0-42 16,3 0-16-16,2 0-2 0,-21-2-96 16</inkml:trace>
  <inkml:trace contextRef="#ctx0" brushRef="#br0" timeOffset="2836.2819">6313 4919 119 0,'-38'17'246'0,"6"11"-236"15,18 5 40-15,0 1-25 16,9 6-17-16,-9 5-3 16,1 6-1-16,-6 4 9 15,-14 6-2-15,-5 6-4 16,-3-5-3-16,0 7-4 16,-3-5 0-16,9-1-6 15,5-5-33-15,16-9-54 0,14-16-167 16</inkml:trace>
  <inkml:trace contextRef="#ctx0" brushRef="#br0" timeOffset="3165.927">6902 4970 173 0,'0'0'140'15,"0"0"-108"1,-10 18 31-16,-4 16-5 0,-5 7-14 16,-17 14-14-16,-2 9-6 15,-19 14 1-15,-3 3-6 16,-5 4-4-16,-1-2-5 15,14-5-7-15,6-9-3 16,19-11-2-16,-1-16 0 16,23-16-6-16,5-21-22 15,0-5-28-15,27-5-46 16,25-29-100-16</inkml:trace>
  <inkml:trace contextRef="#ctx0" brushRef="#br0" timeOffset="3594.0175">7061 5303 189 0,'-9'0'109'0,"9"0"-50"15,-5 0 15-15,5 0-21 16,0-3-6-16,0-6-13 16,0 6-8-16,0 3-4 15,0 0-4-15,0 0-9 0,0 0-6 16,0 29 16-16,5 11-1 16,4 8 1-16,4 13-6 15,-13 0-8-15,6-3 0 16,2-18-3-16,-3-17 0 15,9-23-2-15,19 0 0 16,18-43 2-16,23-24-1 16,16-13 0-16,-5-3-1 15,-20 8 0-15,-5 18 1 16,-22 11 0-16,-11 20-1 16,-7 8 0-16,-7 10-1 15,-5 2-6-15,-8 6-34 0,11 0-88 16,-11 5-78-16</inkml:trace>
  <inkml:trace contextRef="#ctx0" brushRef="#br0" timeOffset="3908.5476">8143 4923 328 0,'-22'0'52'0,"11"24"13"15,3 10 3 1,-11 12-22-16,-3 6-16 0,-8 13-5 16,-11 5 1-16,-2-1-9 15,2 7-7-15,3-4-8 16,5-5-2-16,0-3 0 15,14-9-2-15,5-8-2 16,6-17-14-16,8-10-4 16,0-19-7-16,0-1-43 15,8 0-69-15,25-18-108 16</inkml:trace>
  <inkml:trace contextRef="#ctx0" brushRef="#br0" timeOffset="4186.2813">8620 4796 297 0,'0'0'94'0,"0"0"-74"16,0 4 0-16,0 24 41 15,-8 8-10-15,-22 10-4 16,-3 17-5-16,-13 16-9 15,-19 22-5-15,-4 13-5 16,-15 2-10-16,13 2-9 16,0-11-4-16,17-18 0 15,21-15 0-15,19-22-3 0,14-20-20 16,0-18-62-16,49-14-101 16,28-16-71-16</inkml:trace>
  <inkml:trace contextRef="#ctx0" brushRef="#br0" timeOffset="4524.1858">8966 5291 191 0,'0'0'142'0,"0"0"-75"15,0 0 22-15,28 0-25 16,18 0-27-16,6 0-14 15,-6-1-5-15,1-10-15 16,-9 4-3-16,-5 0-3 16,-6 7-16-16,16 0-85 0,-21 0-150 15</inkml:trace>
  <inkml:trace contextRef="#ctx0" brushRef="#br0" timeOffset="4816.0425">8975 5577 443 0,'0'0'25'0,"38"5"80"15,22 0-84-15,5-5-17 16,-7 0-4-16,2 0-15 16,5-5-122-16,-19-21-267 15</inkml:trace>
  <inkml:trace contextRef="#ctx0" brushRef="#br0" timeOffset="5760.0685">10357 5232 408 0,'-19'0'32'0,"19"0"6"15,0 4-11-15,0 21 29 16,11 17-17-16,16 2-18 16,11 7 13-16,3 9-8 15,11-2-8-15,8-2 1 16,-8-7-6-16,5-11-9 16,-11-14-3-16,-5-21-1 15,-8-3 1-15,11-31 1 16,-9-32-2-16,3-18-2 0,-19-13-9 15,-19-9 1-15,0-1 2 16,0 3 6-16,-38 2 2 16,-14 8 0-16,-2 1 0 15,-12 10 0-15,23 5 0 16,7 14 0-16,6 21 0 16,17 8 1-16,5 18-1 15,8 7 1-15,0 3 0 16,0 4-1-16,27-4 1 15,46 4-1-15,42-2 2 16,43-2 1-16,41-4 2 16,63-7 9-16,65-13 8 15,79-11 10-15,58-11-3 0,73-9-14 16,8-11-1-16,-27 3-10 16,-54 7-1-16,-69 10-1 15,-76 19 1-15,-62 10-1 16,-34 19 1-16,-16 2-2 15,-27 0-1-15,-16 24-1 16,-41 4-4-16,-31 2-52 16,-92-16-124-16</inkml:trace>
  <inkml:trace contextRef="#ctx0" brushRef="#br0" timeOffset="9685.2003">11712 4981 10 0,'-5'-8'52'0,"-1"5"6"16,4-3-13-16,-9 4-14 0,2-2 1 16,-1-2 27-16,1 3-7 15,4-1-26-15,5-5-13 16,-8 8 5-16,-3-3 4 16,11 2-1-16,0 0-4 15,0 2 5-15,0-4-1 16,-14 4-5-16,6-4 3 15,3 4-2-15,-1 0-7 16,-2-3 7-16,8 3 0 16,-6-1-1-16,6 1 0 15,0-3-1-15,0 1-5 16,0-7 2-16,6-3 1 16,54-6 5-16,38-9 4 0,6 2 4 15,7-1 5 1,-21 12 1-16,-16 7-5 0,-33 7-7 15,-27 0-12-15,-14 12-5 16,0 27 3-16,-47 15-3 16,-40 14-3-16,-17-3 0 15,17-1 0-15,16-17-1 16,33-20 0-16,24-15 0 16,14-12-2-16,0 0 0 15,0 0-1-15,47 0 4 16,5 0 1-16,-14 14-1 15,-11 20 1-15,-13 16 1 0,-14 16 2 16,-14 8-2 0,-65 2-1-16,-14-10-1 0,3-19-2 15,6-21-8-15,29-26-44 16,23-5-47-16,32-33-61 16,0-12-65-16</inkml:trace>
  <inkml:trace contextRef="#ctx0" brushRef="#br0" timeOffset="10188.0008">12334 4753 294 0,'0'0'140'0,"13"-4"-120"16,72-14 70-1,10-7-24-15,9 0-19 0,-14 5-6 16,-25 5-9-16,-29 11-10 16,-17 4-13-16,-19 10-4 15,0 35 7-15,-65 14-2 16,-23 11-9-16,-15-3 0 15,29-13-1-15,44-13 0 16,30-14-1-16,38-25-1 16,66-2 0-16,13-1 1 15,3-22 0-15,-14-4-3 16,-16 6-12-16,-11 5-43 16,-19 3-110-16,-21 5-222 0</inkml:trace>
  <inkml:trace contextRef="#ctx0" brushRef="#br0" timeOffset="10449.909">13116 5334 85 0,'63'-17'451'0,"-3"5"-442"16,52-2 63 0,-6-1-41-16,-2 4-9 0,-25 0-17 15,-14 4-5-15,-18 7-1 16,-9-2-4-16,-5 2-16 16,7 0-48-16,-15 0-107 15,-11 0-207-15</inkml:trace>
  <inkml:trace contextRef="#ctx0" brushRef="#br0" timeOffset="10646.204">13569 5081 544 0,'-33'55'41'0,"33"24"7"0,-8 11 18 16,-6 3-24-16,-13-6-28 15,-16-8-10-15,15-12-4 16,4-24-9-16,24-14-30 16,0-20-95-16,33-9-155 15</inkml:trace>
  <inkml:trace contextRef="#ctx0" brushRef="#br0" timeOffset="11282.0371">14785 4820 301 0,'-5'-1'159'0,"-1"1"-134"15,6 0 18-15,-13 0 7 16,-7 0-17-16,-15 22-11 15,-22 16 12-15,-3 10-5 0,3-2-14 16,29-9-13 0,28-10-2-16,0-13 0 0,52-9 1 15,27-5 4-15,-5 0 5 16,-3 0 13-16,-20 7 6 16,-23 15-1-16,-23 11-8 15,-5 20-2-15,-46 8-11 16,-52-2-6-16,-14-9-1 15,8-16-6-15,20-21-16 16,24-13-30-16,22-6-22 16,16-32-23-16,22-10-24 15,0-3-17-15,41-7-22 16</inkml:trace>
  <inkml:trace contextRef="#ctx0" brushRef="#br0" timeOffset="11486.0296">14641 4815 446 0,'0'0'19'0,"46"0"58"16,19 0-22-16,14 0-16 16,-5 0-15-16,-3-8 6 15,-6-6-9-15,-10-6-17 16,-3-4-4-16,-14-1-9 15,3-1-83-15,-17-1-185 16</inkml:trace>
  <inkml:trace contextRef="#ctx0" brushRef="#br0" timeOffset="11851.871">15423 4563 256 0,'0'0'138'0,"0"0"-107"15,19 0 36 1,14 0 11-16,0 0-24 0,13 0 7 15,-8-3-8-15,0 0-1 16,-19 1-19-16,-10 2-19 16,-9 10-10-16,0 32 2 15,-14 18-1-15,-38 7-4 16,0-4 0-16,33-10-2 16,11-16 1-16,8-12-1 15,27-18-4-15,50-7-10 16,10-7-35-16,30-26-67 15,-10-11-159-15</inkml:trace>
  <inkml:trace contextRef="#ctx0" brushRef="#br0" timeOffset="12550.0637">17493 4828 323 0,'0'0'184'15,"32"0"-176"-15,53 0 65 16,13-8-39-16,0-1 1 16,-19-2-17-16,-27 7-17 15,-19 4-1-15,-14 0-13 16,-11 0-59-16,-8 0-222 16</inkml:trace>
  <inkml:trace contextRef="#ctx0" brushRef="#br0" timeOffset="12722.1566">17664 5074 389 0,'39'0'315'16,"34"7"-309"-16,44 0 37 15,1-4-40-15,-7-3-3 16,7 0-46-16,-28-35-202 15</inkml:trace>
  <inkml:trace contextRef="#ctx0" brushRef="#br0" timeOffset="13436.007">19020 4966 317 0,'-33'18'192'0,"6"15"-191"15,16 11 24-15,11 1 11 16,0 2-16-16,19-3 0 16,33-4 8-16,13-10-6 15,14-14-6-15,-3-16 0 16,6-4-5-16,-5-43 2 16,2-22-6-16,-25-8-5 0,-10 0-2 15,-25 3 1 1,-19 4 0-16,0-2-1 0,0-2 0 15,-33-3 0-15,-5 2-1 16,5 11 1-16,6 12 0 16,13 14 0-16,14 14 0 15,0 8 0-15,9 4 0 16,56-2 0-16,52 0 0 16,60-8 2-16,74-7 0 15,87-9 15-15,77-7 30 16,70-6-6-16,25 1-10 15,-6 3-7-15,-37 4-9 16,-61 4-10-16,-73 5-3 16,-63-1 0-16,-60 6-2 0,-41 7-1 15,-39 9-5-15,-37 12-28 16,-19 1-96-16,-55 0-69 16,-19 0-272-16</inkml:trace>
  <inkml:trace contextRef="#ctx0" brushRef="#br0" timeOffset="14341.9048">20702 4728 352 0,'0'0'12'15,"0"0"28"-15,3 0-15 16,-3 0-6-16,0 0-3 16,0 0 21-16,0 0 26 0,0-2-15 15,0 2-4 1,0 0-15-16,0 0-8 0,0-2-1 15,-3-3-2-15,-22-3 3 16,-13-5-14-16,-8 1-5 16,-25 0 2-16,-8 6 0 15,-22 6-3-15,-16 0-1 16,5 0 0-16,14 29 0 16,0 8 0-16,21 2 0 15,23 7 0-15,10 0 0 16,22 1 1-16,9-1 2 15,13-10-1-15,0-7 2 0,27-13-1 16,33-10 0-16,30-6 5 16,13-11-1-16,23-21 2 15,-6-6-2-15,-3 1-2 16,-24 3-2-16,-22 5 1 16,-30 6-2-16,-17 10 0 15,-16 5-1-15,-8 7 0 16,0 1 3-16,0 0-2 15,0 0 0-15,0 22 0 16,-27 14-2-16,-11 10 0 16,11 4 1-16,-9 11-1 15,3 6 0-15,-10 6 2 16,2-2 0-16,8-5-2 16,9-8-1-16,16-8 0 15,8-13-15-15,0-11-57 0,0-7-63 16,40-19-115-16</inkml:trace>
  <inkml:trace contextRef="#ctx0" brushRef="#br0" timeOffset="14695.953">21574 4698 303 0,'-13'0'129'0,"7"2"-113"16,-7 26 65-16,-1 5-11 15,-5 9-27-15,-6 7 4 16,4 7-8-16,-23 0-14 16,3 2-12-16,8-4-9 15,1-1-4-15,-1-8-3 16,8-4-12-16,-2-9-29 16,8-7-75-16,-3-9-78 0,11-16-128 15</inkml:trace>
  <inkml:trace contextRef="#ctx0" brushRef="#br0" timeOffset="14852.1141">21078 5081 220 0,'0'-15'261'0,"0"1"-173"16,0 8 10-16,52-1-18 16,13-3-42-16,34-3-22 15,12-3-11-15,26-7-5 16,7-7-22-16,1-5-99 15,-14-11-189-15</inkml:trace>
  <inkml:trace contextRef="#ctx0" brushRef="#br0" timeOffset="15751.9069">22092 4738 400 0,'0'-7'35'0,"0"2"-16"15,55-6 40-15,29-6 4 16,15 3 2-16,10-2-7 16,3 5-7-16,-28 8-7 15,-24 3-13-15,-22 0-19 16,-35 0-8-16,-3 30 0 15,-22 14 0-15,-54 15-3 0,-41 12-1 16,-9 6-1 0,14 3 0-16,25-9 1 0,35-12 0 15,39-17-1-15,13-15-2 16,27-19 0-16,57-8 2 16,17 0 1-16,3 0 1 15,0-18-1-15,-12 1 0 16,-21 1 0-16,-5-4-5 15,-15-2-38-15,4-5-72 16,-9-1-115-16,-2-1-194 16</inkml:trace>
  <inkml:trace contextRef="#ctx0" brushRef="#br0" timeOffset="16046.0976">23339 4657 460 0,'-99'24'189'16,"12"23"-188"-16,11-2 1 15,10-5 6-15,39-12-4 16,22-14-3-16,5-5 0 16,13-8 7-16,44 0 19 15,9 4 6-15,-1 1 5 16,1 10 1-16,-25 10-11 15,-25 13-4-15,-16 13-5 16,-30 12-10-16,-57 0-9 0,-17-10 0 16,11-10-5-16,17-20-32 15,11-24-45-15,43 0-46 16,11-38-111-16</inkml:trace>
  <inkml:trace contextRef="#ctx0" brushRef="#br0" timeOffset="16225.7935">23423 4652 633 0,'52'-3'34'16,"41"3"67"-16,10 0-65 16,-5 0-17-16,0 0-11 0,-18-7-7 15,-7-3-1 1,-2-9-23-16,0-8-106 0,-11-19-316 15</inkml:trace>
  <inkml:trace contextRef="#ctx0" brushRef="#br0" timeOffset="16960.3658">24977 4503 203 0,'19'0'429'15,"9"0"-425"-15,42 0 24 16,10 0-11-16,-10 0-14 16,-10 0-3-16,-21 0-6 0,1 0-49 15,-20-4-104 1,-20-3-160-16</inkml:trace>
  <inkml:trace contextRef="#ctx0" brushRef="#br0" timeOffset="17125.7788">25184 4734 781 0,'0'15'20'0,"14"15"-17"15,41-6-3-15,15-8-5 0,23-16-112 16,5-40-354 0</inkml:trace>
  <inkml:trace contextRef="#ctx0" brushRef="#br0" timeOffset="17875.9895">26038 4855 447 0,'-22'-7'92'15,"22"7"-75"-15,0 0 2 16,0 0-2-16,0 18 14 15,16 17 8-15,3 4-15 16,1-6-2-16,12 3-6 16,15-11-11-16,-1-10-3 15,17-13 2-15,10-2 0 16,12-20 11-16,-6-27 0 16,-5-14-11-16,-12-7-4 0,-34-3-1 15,-20-7-1 1,-8 0-4-16,-8-5-7 0,-39 0-5 15,-5 10-4-15,14 14 12 16,11 15 10-16,13 18 0 16,9 5 2-16,5 7 3 15,0 2-1-15,46-5 1 16,47-1 1-16,43-4 5 16,33-6 6-16,22-5 0 15,19 3 3-15,0 1-2 16,0-1-2-16,-27 5-11 15,-28 7-5-15,-40 6-9 0,-17 12-83 16,-52 0-134 0</inkml:trace>
  <inkml:trace contextRef="#ctx0" brushRef="#br0" timeOffset="18452.4057">27178 4541 315 0,'-14'-3'114'0,"14"3"-84"16,0 0-3-16,0 0 1 15,0-9 10-15,0 4 12 16,0-2 17-16,33 0-19 0,8 0-15 15,-11 2 5 1,-9 1-7-16,-15 4-18 0,-6 0-4 16,0 0 3-16,0 0-7 15,0 18-2-15,-19-1 0 16,13-1-2-16,6-9-2 16,0-4 1-16,44-3 0 15,10 0 1-15,6 0 0 16,-8 0 2-16,-19 2 5 15,-22 17 6-15,-11 18 4 16,-11 18-3-16,-87 13-10 16,-28-1-5-16,-13-11 0 15,11-21 0-15,35-17-8 16,33-18-15-16,22 0-4 16,16 0-11-16,22-4-27 0,22-10-67 15,49-5-117-15</inkml:trace>
  <inkml:trace contextRef="#ctx0" brushRef="#br0" timeOffset="18931.2037">27957 4425 337 0,'-8'-1'72'15,"8"1"-26"-15,-5-4 19 16,5 2-5-16,-6 2-15 16,1 0-5-16,-3 0-12 15,2 0-13-15,6 0-4 16,-13 0-2-16,4 13 0 16,-15 16 10-16,-22 10-6 0,7 9-5 15,7-4-4-15,4-3-3 16,28-12-1-16,0-11 1 15,0-16-1-15,41-2-1 16,17 0 0-16,7-7-3 16,-5-13-14-16,-8-2-30 15,0 0-12-15,-12-6-20 16,4 6-34-16,-3 0-12 16,-16-6-86-16</inkml:trace>
  <inkml:trace contextRef="#ctx0" brushRef="#br0" timeOffset="19097.9399">28345 4373 396 0,'-33'0'109'0,"6"20"-45"16,-12 20 29-16,-12 14-23 15,-23 14-23-15,3 5-21 16,-8 5-16-16,14 0-8 16,-1-4-1-16,20-13-1 15,13-9-6-15,25-7-32 16,8-3-63-16,-11-14-116 15</inkml:trace>
  <inkml:trace contextRef="#ctx0" brushRef="#br0" timeOffset="20611.8929">26954 4446 106 0,'0'0'40'16,"0"0"-30"-16,0 0-7 15,0 0 17-15,0 0 13 16,-5 0 22-16,-1 0 12 16,6 0-17-16,0 0-23 15,0 0-3-15,0-5-2 16,0 1-13-16,0-2 1 16,0 0-2-16,0 1 3 15,0 3 3-15,0-3 0 16,6 0 4-16,2 0 0 15,11-3-3-15,5 2-4 16,-5-2-4-16,3 0 2 0,3 3 3 16,-6-2-3-16,0 1 2 15,3 5-2-15,2-6 0 16,-5 7 4-16,-2-4-2 16,2 4-3-16,5-2 5 15,-5 2-7-15,3-2 0 16,8 0 0-16,-13 2 1 15,2-4 0-15,-6 4 0 16,-7 0-4-16,-6 0 1 16,5 0-2-16,3 0 0 15,3 0 0-15,-2 0-1 16,-4 0 0-16,-2 6 0 16,2-4 0-16,-5 0 0 0,0 2 0 15,0 7 0 1,0-1 4-16,0 5-1 0,-13 0-1 15,-20 3-2-15,8-5 0 16,3-2 0-16,-2 2-1 16,-9-4 0-16,-2 5 1 15,16-7 0-15,-14 0-1 16,0 2 0-16,9-2 0 16,5 3 0-16,2-6 0 15,12-1 0-15,5-2-1 16,0-1 1-16,0 0 0 15,0 0 0-15,0 0 1 0,0 0-1 16,0 0 1-16,0 0-1 16,0 0 0-16,0 0 0 15,0 0 0-15,0 0 1 16,5-1 1-16,12-5-2 16,2-1 1-16,5 3 0 15,9 1-1-15,0 3 1 16,-6-4 0-16,0 3-1 15,-8 1 2-15,11 0-2 16,-13 0 2-16,2 0 1 16,5 0-2-16,-2 0-1 15,-8 0 0-15,2 5 1 16,-8-2-1-16,-2 1 1 16,-4 3-1-16,4 0 0 0,-6 1 0 15,0 1 0-15,11 7 2 16,-8-6-2-16,-3-1-2 15,5 0 2-15,-5-3-1 16,0 1 0-16,0 2 0 16,0 5-2-16,0 2-1 15,0 1 1-15,0 0 1 16,-19 2 2-16,5-3 0 16,1 2 0-16,2 1 0 15,-6-1 0-15,-7 0 0 16,5-4 0-16,5 0 0 15,0-2 0-15,1-3 0 16,-6-2-1-16,0-1 2 0,0 1-1 16,-3 3 0-16,-16 3 0 15,5 1 0-15,-13 1 0 16,7-3 0-16,-2-1-2 16,9 1 0-16,-6-2-6 15,-1-3-4-15,-2-1-1 16,3 6 1-16,-3 5-53 15,-5-10-94-15,8-7-287 16</inkml:trace>
  <inkml:trace contextRef="#ctx0" brushRef="#br0" timeOffset="22579.9609">8252 6999 399 0,'-5'-19'42'16,"5"9"7"-16,0 4-10 15,0 0-15-15,0-4-6 16,0 3 24-16,0-1 9 16,0 3-9-16,0 5 6 15,0-2-5-15,0 2-15 16,0 0-11-16,0 0-9 16,0 0-5-16,0 0 2 15,-6 0-2-15,6 0-1 16,-3 5-1-16,-13 20-1 15,0 7 0-15,-3 10 2 16,0 15-1-16,5 9 2 0,3 7 2 16,11-1-1-16,0-10 0 15,0-10-2-15,11-18 0 16,30-16-1-16,11-12 2 16,13-6 4-16,14-15 0 15,14-26 1-15,-9-14-3 16,-5-13-1-16,-2-2-2 15,-17 2 0-15,-19 10-1 16,-17 9 0-16,-10 18 1 16,-14 9 0-16,0 9 0 15,0 7-2-15,0 2 2 16,0 4 1-16,0-3-1 16,0 2 0-16,0-1 1 0,-8 2-3 15,-17 0 1 1,6 6-1-16,0 29 0 0,11 14-1 15,8 15 1-15,0 2 0 16,0-3 0-16,41-5 0 16,8-10 0-16,5-11 0 15,-7-2-2-15,-1-5 2 16,-8-9-5-16,0 5-20 16,-10-4-58-16,13 0-48 15,-11-4-77-15,-17-8-222 16</inkml:trace>
  <inkml:trace contextRef="#ctx0" brushRef="#br0" timeOffset="22978.0612">9637 7032 269 0,'-27'0'330'0,"27"0"-310"15,0 0 31-15,38 0-13 16,36 0 6-16,5 0-21 16,-3 0-6-16,-21 0-14 15,-17-2-3-15,-5 2-1 16,-1-6-13-16,1 6-51 15,-14 0-163-15</inkml:trace>
  <inkml:trace contextRef="#ctx0" brushRef="#br0" timeOffset="23158.1522">9975 7277 446 0,'-5'14'266'16,"5"14"-249"-16,24 1 11 16,36-9-28-16,6-12-2 15,13-8-45-15,-19 0-208 16</inkml:trace>
  <inkml:trace contextRef="#ctx0" brushRef="#br0" timeOffset="27697.8387">12361 6618 340 0,'-24'0'25'16,"21"0"-2"-16,-8 0 18 16,3 0-2-16,8 0 6 15,-6 0-5-15,6 0-4 16,-5 0 2-16,-3 0-2 15,-3 0-15-15,8 0-7 16,3 0-2-16,0 0-5 16,0 0-3-16,0 0-1 15,-5 0 1-15,5 0 3 16,0 0 11-16,0 0 1 16,0 0-3-16,0 0-5 15,0 0-5-15,0 0-2 16,0 0-1-16,0 0 0 15,0 0 1-15,-9 0 2 0,9 0 0 16,-5 0 3-16,5 0 0 16,0 0 0-16,0 0-1 15,0 0-2-15,0 0-2 16,0 0-2-16,0 0-1 16,0 0 0-16,0 0 0 15,0 0 0-15,0 0 1 16,0 0 0-16,0 0 3 15,0 0 0-15,0 0-1 16,0 0-2-16,0 0 0 16,0 0 0-16,0 0 0 15,0 0 0-15,0 0 0 0,0 0 0 16,0 0 0-16,0 0 0 16,0 0-1-16,0 0 0 15,0 0-1-15,0 0 1 16,-11 0-1-16,-11 14 0 15,-21 24 1-15,-31 19 1 16,-32 17-2-16,-6 8 0 16,-5 9-2-16,18 7 1 15,15 2 0-15,13-13 0 16,25-19-1-16,18-25 1 16,9-25 1-16,19-14-2 15,0-1 2-15,0 7-1 16,39 10 1-16,29 11 0 0,8 10 0 15,22 12 1-15,0 8-1 16,1 4 1-16,-12 3 1 16,-16-3-1-16,-17-8 0 15,-16-6-1-15,-19-16 0 16,-5-9-3-16,-3-8-8 16,-11-8-53-16,8-7-66 15,-8-3-163-15</inkml:trace>
  <inkml:trace contextRef="#ctx0" brushRef="#br0" timeOffset="28613.9231">13095 6558 191 0,'-11'-5'104'0,"3"2"-91"16,8 1-1-16,0 2 10 16,0 0 1-16,0-2 6 15,0-1 11-15,-6 3 4 16,1-3 8-16,5 3-16 15,0-2-11-15,0 2-7 16,0-3-2-16,0 3-1 16,0 0-8-16,0 0-2 15,0-2 10-15,0-3 7 16,0-2 4-16,30-3 0 16,16-2-3-16,8 0-9 15,-2 2 4-15,-5 2-3 16,-9 2-5-16,3 5 2 0,-3 1 0 15,-11 0-4-15,-8 0 1 16,-19 0-6-16,0 15-1 16,-8 14 3-16,-57 13-1 15,-25 6-2-15,-9 1-2 16,7-6 0-16,32-11-1 16,22-9 1-16,29-15-1 15,9-8 0-15,0 0-2 16,0 0-1-16,9 0 3 15,23 7 1-15,15 1 0 0,-15 8 1 16,1 6 1 0,-22 5 0-16,-11 14 1 0,0 0 1 15,-44 8-1-15,-24-9-3 16,-14-7 0-16,9-11 0 16,2-15-6-16,16-7-25 15,23 0-25-15,18-26-1 16,14-7-41-16,0 8-33 15,33 3-41-15,19 5-105 16</inkml:trace>
  <inkml:trace contextRef="#ctx0" brushRef="#br0" timeOffset="28981.842">12184 7370 310 0,'0'0'189'0,"0"0"-168"16,93 0 51-1,46-10 4-15,57-15-23 0,33-14-12 16,14-6 5-16,-3-2-16 16,-41 4-6-16,-22 7-11 15,-35 6-11-15,-36 7-2 16,-21 4-19-16,-15 4-90 15,-15 0-145-15</inkml:trace>
  <inkml:trace contextRef="#ctx0" brushRef="#br0" timeOffset="29595.5551">12623 7718 418 0,'-11'0'49'0,"11"0"-49"16,0 14 6-16,0 20 20 15,0 9 9-15,0 5 1 16,11 7-5-16,8-1 7 15,8-6-10-15,1-11-21 16,4-9-5-16,-7-17-1 16,-3-9 0-16,2-2 1 15,-10-7 5-15,13-29-1 16,-2-10-5-16,-20-5-1 16,-5 5-1-16,0-1 1 15,-5 2 0-15,-20 9-4 0,3 8 4 16,11 10 0-1,11 11 0-15,0 2 0 0,0-5 0 16,6 0-4-16,51-11 4 16,22-2 1-16,19-6 2 15,22 0 2-15,11 0 9 16,5 1 2-16,-10 4-3 16,-14 4-5-16,-33 5-8 15,-19 6 0-15,-28 3-24 16,-7 6-107-16,-17 0-147 15</inkml:trace>
  <inkml:trace contextRef="#ctx0" brushRef="#br0" timeOffset="30285.9059">13084 7883 231 0,'0'-1'96'15,"0"1"-50"-15,0 0-10 16,0 0-10-16,0-2 2 15,0-1-7-15,0 0 4 16,0-1 16-16,0-2-7 16,11 1-8-16,10 0 2 0,12-3-2 15,5-1 1 1,3-4 6-16,11 2-6 0,-6-2-1 16,-13 7 3-16,-14 2-10 15,-5 1-10-15,-9 3-5 16,-5 0-3-16,0 0 0 15,0 18 0-15,-38 13 0 16,-8 3-1-16,5-5 0 16,8-6-1-16,22-15-2 15,11-2 0-15,0-4 0 16,0 0 1-16,6 3 2 16,26 2 1-16,-4 0-1 15,-9 4 1-15,-6 7 0 16,-13 9 2-16,0 9 2 15,-13 3-2-15,-53-3-3 0,12-2-5 16,2-14-23-16,25-11-28 16,16-9-14-16,11 0-27 15,0 0-74-15,0-4-76 16</inkml:trace>
  <inkml:trace contextRef="#ctx0" brushRef="#br0" timeOffset="30842.1861">13752 7805 308 0,'-8'-4'118'0,"8"4"-75"15,0-1 6-15,-6 1 3 16,6-5-18-16,-5 4 9 16,-4 0-7-16,9-2-19 15,0 3-7-15,0 0-2 16,0 0 0-16,0 0-1 16,0 0 2-16,0 0 0 15,0 0-1-15,-5 0-4 16,0 0-2-16,5 0-1 0,0-3 1 15,0 3-2-15,0 0 0 16,0 0 0-16,0 0 0 16,-9 0 0-16,9 13 2 15,-5 11 1-15,-11 3 1 16,-9 2-1-16,6 0 0 16,0 0-2-16,5-1 2 15,6-8-3-15,3-8 0 16,5-7 0-16,0-5 1 15,0 0-1-15,40 0 4 16,26-3 2-16,10-13-3 16,-2 0-1-16,5 0 0 0,-22 8-1 15,3 2 0-15,-22 4-1 16,-10 2-1-16,-23 0-8 16,9 0-19-16,-6 0-26 15,3 0-57-15,-3 0-82 16,-8-8-179-16</inkml:trace>
  <inkml:trace contextRef="#ctx0" brushRef="#br0" timeOffset="31036.0898">14117 7776 345 0,'-24'0'104'0,"10"25"-27"0,0 19 18 16,-5 12-20-1,-8 7-32-15,2 6-5 0,-2 1-3 16,-6-1-21-16,6-9-12 16,8-11-2-16,14-11-18 15,5-18-80-15,0-20-171 16</inkml:trace>
  <inkml:trace contextRef="#ctx0" brushRef="#br0" timeOffset="31545.9202">15685 6958 525 0,'-36'41'36'16,"17"20"15"-16,-13 4 17 16,-1 7-50-16,-11-8-18 0,3-12-2 15,3-14-28 1,11-17-72-16,16-21-101 0</inkml:trace>
  <inkml:trace contextRef="#ctx0" brushRef="#br0" timeOffset="31943.7714">16718 6404 203 0,'-43'20'231'16,"2"2"-216"-16,27-5 46 15,14 2-5-15,0-9-24 16,22-2-10-16,41 1 2 15,10-2 0-15,-7 4-2 16,-15 5-1-16,-15 10 1 16,-17 9-10-16,-19 3-3 15,-8 10-3-15,-58-5-3 0,1-15-3 16,-6-12-20-16,25-16-48 16,13 0-63-16,19-16-58 15</inkml:trace>
  <inkml:trace contextRef="#ctx0" brushRef="#br0" timeOffset="32137.6443">16778 6375 290 0,'19'0'113'16,"22"0"-24"-16,30 0 3 15,22 0-30-15,30-3-13 0,10-5-27 16,3-3-7-16,4-2-8 15,-12-2-7-15,-30 2 0 16,-30 4-19-16,-22 7-110 16,-27-2-144-16</inkml:trace>
  <inkml:trace contextRef="#ctx0" brushRef="#br0" timeOffset="32407.7919">15761 7211 492 0,'0'0'42'0,"87"-10"-6"16,58-12 45-16,57-6-26 15,35-6-19-15,25-1-3 16,-1 3 2-16,-12-1-3 15,-39 9-6-15,-47 5-11 16,-46 7-15-16,-48 3 0 16,-26-1-21-16,-16 0-62 15,14 3-82-15,-22-3-143 16</inkml:trace>
  <inkml:trace contextRef="#ctx0" brushRef="#br0" timeOffset="32977.8172">16143 7578 338 0,'-14'-1'202'0,"14"1"-191"16,0 0 3-16,0 0 22 16,0 19 19-16,14 16-18 15,13 10-2-15,-8 8-2 16,6 1-5-16,2-1-3 15,-8-12-12-15,0-12-10 16,-11-11-2-16,6-14 0 16,-3-4 1-16,16-29-2 15,1-22 0-15,-9-12-19 16,-19-2-3-16,0 3 2 16,0 2 7-16,0 3 13 15,0 9 0-15,0 10 1 16,0 8-1-16,0 9 0 0,19 1 0 15,41 8 2-15,24-1 2 16,20-6 2-16,35-3 3 16,19-12 6-16,6-3 4 15,5-3 1-15,-11 0 2 16,-22 3-4-16,-30 9-7 16,-40 8-11-16,-28 10 0 15,-19 10-22-15,-11 0-53 16,25 0-72-16,-22 2-94 15,-8 26-50-15</inkml:trace>
  <inkml:trace contextRef="#ctx0" brushRef="#br0" timeOffset="33487.8923">16522 7729 250 0,'-6'0'53'16,"1"0"14"-1,5 0 26-15,0 0-17 0,19-4-20 16,27-6-5-16,6-2-4 16,0-4-7-16,0 7 1 15,-14-1-7-15,-11 6-12 16,-18 4-11-16,-9 0-8 16,0 0-3-16,0 14 0 15,-22 18 2-15,-3 2 0 16,6 0-2-16,19-11-1 15,0-10-1-15,6-7 1 16,45-6 1-16,-4 0 2 16,4 0 0-16,-18 3 1 15,-11 11-1-15,-11 15 7 0,-11 14 10 16,-6 7-4-16,-64 5-12 16,-18-9-3-16,9-14-1 15,27-17-21-15,20-15-34 16,32-4-41-16,0-24-68 15,27-12-49-15,38 1-101 16</inkml:trace>
  <inkml:trace contextRef="#ctx0" brushRef="#br0" timeOffset="33779.764">17321 7626 452 0,'0'-5'121'0,"0"5"-83"15,0 0 3-15,0 3-4 16,-11 14-13-16,-8 6-10 16,-14 8-9-16,0 4-3 15,-2 0-1-15,5-5-1 16,16 3 1-16,12-15-1 16,2-2 1-16,0-7 3 15,8-3 0-15,44-6 3 16,2 0 1-16,9 0-2 15,-9-3-3-15,-7-14-1 16,-9-4-2-16,0-6 0 16,-2-4-19-16,-4 1-69 0,12-3-93 15,-11 3-68-15</inkml:trace>
  <inkml:trace contextRef="#ctx0" brushRef="#br0" timeOffset="33958.8674">17787 7533 256 0,'-27'0'164'0,"-3"29"-99"16,-3 7 42-16,0 15-6 16,-13 10-37-16,5 8-20 15,-2 9-18-15,2-6-5 16,16-8-6-16,11-12-15 16,14-15 0-16,0-16-12 0,0-10-55 15,66-11-98 1,18-18-187-16</inkml:trace>
  <inkml:trace contextRef="#ctx0" brushRef="#br0" timeOffset="35399.7179">18267 6440 333 0,'-22'-8'61'0,"9"6"-59"16,13-1 15-16,0 0 8 15,0 1 10-15,0-1-1 16,0 3 5-16,0-2 9 16,0 0 3-16,-11-2-6 15,11 4-12-15,-9-2-7 16,9 2-1-16,0 0-2 16,0 0-11-16,0 0-4 15,0 0 0-15,0 0-5 16,0 0-2-16,33 18 1 15,60 17 22-15,51 14-2 16,47 1-4-16,19 3-3 16,11-5-1-16,-11-5 3 0,-38-5-6 15,-36-8-4-15,-38-4-4 16,-43-6 1-16,-25 2-4 16,-30 10 0-16,0 21 0 15,-85 26 1-15,-59 29-1 16,-39 12 0-16,-2 9 0 15,10-3-1-15,25-18 1 16,44-19-2-16,40-24-11 16,34-30-36-16,32-30-83 15,0-19-150-15</inkml:trace>
  <inkml:trace contextRef="#ctx0" brushRef="#br0" timeOffset="36143.5445">20522 6765 536 0,'0'-8'39'15,"19"8"16"-15,57 0 6 16,17 0-16-16,5 0-21 15,-5 0-12-15,-14 0-10 16,-14 0-2-16,-21 0-6 16,-3 0-72-16,-27-14-168 15</inkml:trace>
  <inkml:trace contextRef="#ctx0" brushRef="#br0" timeOffset="36307.7366">21116 7039 452 0,'0'14'298'15,"14"18"-289"-15,32-2 13 16,12-1-22-16,21-29-42 16,-6-19-345-16</inkml:trace>
  <inkml:trace contextRef="#ctx0" brushRef="#br0" timeOffset="37463.7959">20342 7199 29 0,'0'-9'157'0,"0"5"-108"15,0 0-3-15,0-2-21 16,22 2-14-16,2-1 5 16,-2-2 4-16,8-2 11 15,-8 7 1-15,-3-1-16 0,-5-3-8 16,5 6 2-16,-11-1 8 15,11 1 6-15,14 0-3 16,10 0 12-16,26 0-9 16,29-6 12-16,24-1 9 15,23-2-13-15,-1-6-6 16,-18 6-8-16,-23 1-7 16,-37 1-10-16,-28 7-1 15,-24 0-9-15,-14 0-51 16,0 0-166-16</inkml:trace>
  <inkml:trace contextRef="#ctx0" brushRef="#br0" timeOffset="38843.7394">23488 6179 363 0,'-5'-2'46'0,"5"2"-11"16,0 0 9-16,0 0-11 15,0 0 1-15,0-3 0 16,-8 3 9-16,8 0-8 16,-6 0-15-16,6 0-1 15,-8 0-7-15,8 0-2 16,0 0 0-16,0 0-1 15,0 0 3-15,0 0 1 16,0 0-3-16,0 0 2 16,0 0-1-16,0 0-1 0,0 0-3 15,0 0-2-15,0 0-3 16,0-2 0-16,-5 2 0 16,5 0-1-16,0 0-1 15,0 0 1-15,0 0-1 16,0 0 1-16,0 0 1 15,0 0 0-15,0 0 4 16,0 0 0-16,0 0 3 16,0 0-5-16,0 0-2 15,0 0-1-15,0 0 0 16,0 0 0-16,0 0 0 16,0 0 2-16,0 0 1 0,0 0 0 15,0 0 1-15,0 0 4 16,0 0-2-16,0 0-1 15,0 0-1-15,0 0-1 16,0 0-1-16,0-5 2 16,0 5-1-16,-6 0-2 15,-2 0-1-15,8 0 0 16,-11 0-1-16,-24 19 1 16,-22 20-1-16,-36 18 0 15,-11 10 0-15,-8 6 0 16,-5 5 0-16,3 3 0 15,-15-1 0-15,18-14 0 16,13-13 0-16,32-19 0 16,31-17 0-16,16-9 0 15,8-6 0-15,11-2 1 0,0 0-1 16,0 0 0-16,0 0 0 16,0 0 0-16,0 0 1 15,24 8-1-15,36 16 1 16,33 19 1-16,35 11 1 15,17 15 7-15,-1 18 1 16,-5 8-4-16,-27 7 4 16,-28 2-7-16,-32-3-2 15,-24-3 0-15,-15-14-2 16,-7-9 0-16,-6-15-2 16,0-19-6-16,5-12-29 15,-2-14-66-15,16 0-37 0,-8-8-56 16,-3 0-161-16</inkml:trace>
  <inkml:trace contextRef="#ctx0" brushRef="#br0" timeOffset="39637.5869">23835 6275 301 0,'-19'0'67'0,"19"0"-62"15,0 0 7-15,0 0 8 16,0 0 4-16,0 0 5 16,0 0 14-16,0 0-2 15,0 0-9-15,0-3-5 16,0 3 4-16,0-3-5 16,0-4 3-16,27-1 7 15,44-1 3-15,-6 4-11 16,1 5-8-16,-6 0 3 15,-22 0-2-15,-19 0-6 16,-3 0-8-16,-16 0-4 16,0 5 0-16,0 19 1 15,0 4-1-15,0 7-1 0,-46-1-1 16,-9-2-1-16,9-6 0 16,13-9 0-16,22-12 0 15,11-3 1-15,0-2-1 16,0 0 0-16,0 4 0 15,0-2-2-15,0-1 0 16,11 7 2-16,8 6 2 16,-10 1-2-16,-9 9-2 15,0 0 2-15,0 7 0 16,-28-4 0-16,-18-4 0 16,-11 5-1-16,10-13 0 15,1-4-4-15,13-7-4 0,14-4-10 16,14 0-3-16,-3 0-6 15,8 0-24-15,0 0-21 16,8-2-94-16,16 0-11 16,23-3-57-16</inkml:trace>
  <inkml:trace contextRef="#ctx0" brushRef="#br0" timeOffset="40404.0438">24451 6444 387 0,'-19'0'31'0,"19"0"-15"16,0 0-2-16,0 0 4 16,0 2 23-16,0 15 19 15,0 8-7-15,0 5-3 16,19 2-18-16,0 3-11 15,-5 0-6-15,5-6-9 16,3-8-3-16,-9-8-2 16,1-11 0-16,2-2 1 15,11 0 0-15,1-24 6 0,-1-16-6 16,3-3-2-16,-11-4-4 16,-16-6 4-16,-3-1-3 15,0-1 0-15,0 3 2 16,0 4-2-16,-14 10 0 15,6 8 1-15,-3 8 2 16,3 2 0-16,8 3 0 16,0 6 0-16,0 1 0 15,0 6 0-15,0-6-1 16,52 1 1-16,13 0 0 16,33 0 1-16,3 1 1 15,16 3 1-15,6-3-1 0,3 2 0 16,-9-2-1-16,-5-2-1 15,-25 2 0-15,-11-3-1 16,-21 7-9-16,-3-3-43 16,-6 2-40-16,6 3-50 15,-6-1-63-15</inkml:trace>
  <inkml:trace contextRef="#ctx0" brushRef="#br0" timeOffset="41017.8335">25122 6332 332 0,'-8'0'46'0,"8"0"-39"16,0 0-4 0,0 0 5-16,0 0-7 0,0 0 7 15,0 0 17-15,0 0 15 16,0 0 13-16,19-2-3 15,8-3-15-15,0-2-1 16,3 6 2-16,-3-4-6 16,6 4-9-16,-14-2-4 15,-11-1-11-15,-8 4-4 16,0 0-1-16,0 0-1 16,0 0 0-16,0 13 4 15,0 8-2-15,-27 0 0 16,-6 0-2-16,9-3 1 15,10-7 0-15,6-3-1 16,8-6-1-16,0-2-2 16,0 3 1-16,6 2 2 15,15 1 1-15,12 7 0 0,-14 3 0 16,-11 6 3-16,-8 5 5 16,0 5 5-16,-13 3-3 15,-39-2-9-15,6-4-2 16,-6-8 0-16,5-10-3 15,12-6-9-15,10-5-21 16,6 0-27-16,19 0-23 16,0-15-66-16,33-9-80 15</inkml:trace>
  <inkml:trace contextRef="#ctx0" brushRef="#br0" timeOffset="41445.8534">25809 6262 214 0,'-14'-1'111'15,"14"1"-89"-15,0 0 6 16,0 0 1-16,-5 0-11 16,-9 0-9-16,6 1 9 0,-3 17 13 15,-22 3-8-15,-2 5 7 16,-3 3-7-16,-9 4-5 16,9 0-5-16,0-3-8 15,22-7-3-15,5-10-2 16,11-4 0-16,0-7 1 15,0-2 4-15,32 0 16 16,26 0-1-16,-4-7-11 16,-2-1-6-16,-11-1-3 15,-3-3 0-15,-13 3 0 16,2-1-3-16,-8-1-28 16,14 2-53-16,-6-4-52 0,-8 3-46 15</inkml:trace>
  <inkml:trace contextRef="#ctx0" brushRef="#br0" timeOffset="41523.9766">25809 6262 175 0</inkml:trace>
  <inkml:trace contextRef="#ctx0" brushRef="#br0" timeOffset="41694.8205">25809 6262 175 0,'248'-7'93'0,"-248"7"-33"0,0 0-29 16,-6 0 3-16,-2 0-8 15,3 0 3-15,-9 14 25 16,1 10 0-16,-1 8-9 15,-11 2-5-15,-2 8-8 16,3 5-9-16,-9 4-9 16,0 0-3-16,-8 3-8 0,9-8-3 15,7-6 0-15,6-5-4 16,5-9-22-16,6-4-29 16,8-2-55-16,0-9-96 15</inkml:trace>
  <inkml:trace contextRef="#ctx0" brushRef="#br0" timeOffset="42089.7901">24058 7035 173 0,'-8'0'122'0,"8"0"-54"16,0 0-8-16,0-3 1 15,17-2 5-15,59-5 2 16,57-2-5-16,42-7-26 15,43-5 1-15,8-7 11 16,20-2-6-16,-4 0-15 16,-12 9 1-16,-29 2-18 0,-37 7-5 15,-58 7-6-15,-40 4 0 16,-28 4-4-16,-11 0-17 16,-2 0-28-16,7 0-49 15,-10 0-38-15,-22 0-51 16,0 0-140-16</inkml:trace>
  <inkml:trace contextRef="#ctx0" brushRef="#br0" timeOffset="42705.5353">24407 7337 155 0,'-13'0'96'0,"5"-2"-45"15,-6 2-30-15,14 0-13 16,0-1 16-16,-14-3 12 16,14 1 5-16,-5-1 14 15,5-1 4-15,0-1-13 16,5-3-2-16,50-1-3 15,21 0-7-15,-2 0-2 16,-22 5 1-16,-17 4-4 16,-24 1-19-16,-11 0-7 15,0 0 2-15,0 22-3 16,-25 12 3-16,-7 3-2 16,-4-5-2-16,17-6-1 15,19-10 0-15,0-5-2 0,0-4 0 16,19 4 0-16,28-4 2 15,-12 5 1-15,-5 5 0 16,-22 8 1-16,-8 13 4 16,-19 8 2-16,-55 8-4 15,-24-8-4-15,8-10-5 16,17-15-26-16,13-16-34 16,35-5-9-16,25 0-43 15,0-26-103-15,38-3-30 16</inkml:trace>
  <inkml:trace contextRef="#ctx0" brushRef="#br0" timeOffset="43125.7169">25244 7229 295 0,'0'-3'50'0,"0"3"-6"15,0 0-3-15,0 0-15 16,-5 0 1-16,-3 0-1 16,-6 0 5-16,-5 5-4 0,0 11 0 15,-8 4-6-15,-3-3-3 16,13 7 2-16,-13-2-11 15,11 1-4-15,6-4 0 16,10-3-2-16,3-9-2 16,0 2 3-16,0-7 12 15,35 2 10-15,23 0 1 16,-4-4-5-16,3 0-10 16,-16 0-8-16,-3 0-4 15,-13 0 0-15,-9 0-5 16,17 0-15-16,-3-4-38 15,11-11-37-15,3-5-47 16,-3 0-30-16,-3-1-80 16</inkml:trace>
  <inkml:trace contextRef="#ctx0" brushRef="#br0" timeOffset="43297.5113">25697 7153 207 0,'-8'0'247'0,"-11"0"-171"16,0 26-12-16,0 19 33 15,-20 14-42-15,-1 13-8 16,-7 11-7-16,-5 0-12 16,6 0-11-16,2-15-14 15,28-11-3-15,11-20-21 16,5-13-70-16,54-24-117 0</inkml:trace>
  <inkml:trace contextRef="#ctx0" brushRef="#br0" timeOffset="43807.4995">26812 6898 507 0,'-16'0'62'16,"-3"23"7"-16,-14 14 24 16,-11 10-16-16,-24 9-31 15,-16 8-26-15,-14 0-20 16,-1-9 0-16,7-22-49 16,29-33-224-16</inkml:trace>
  <inkml:trace contextRef="#ctx0" brushRef="#br0" timeOffset="44797.62">27393 6172 106 0,'-14'0'209'0,"3"0"-177"16,3 0 22-16,8 0-17 15,-11 2-15-15,-2 3-8 16,-1-2-9-16,-5 9 2 16,5-3 0-16,-5 4 4 15,11-3 13-15,-3 7 9 0,3 2 2 16,3 1-6-16,5 6 2 16,0-2 0-16,0 0-10 15,32 4 8-15,12 5-7 16,-9-4-2-16,-16 3-5 15,6-1-9-15,-22-5 1 16,-3 0-5-16,0-9-1 16,0-7-1-16,0-7-6 15,-3-3-25-15,-2-6-55 16,-15-23-136-16,1-11-144 16</inkml:trace>
  <inkml:trace contextRef="#ctx0" brushRef="#br0" timeOffset="45007.7917">27625 6022 710 0,'38'-6'20'15,"41"6"7"-15,6 0-3 16,-6 0-24-16,-22 0-1 15,-3-7-28-15,9 1-54 0,-8-8-32 16,5 6-69-16,-22 8-131 16</inkml:trace>
  <inkml:trace contextRef="#ctx0" brushRef="#br0" timeOffset="46147.6087">27559 6142 143 0,'0'0'19'0,"0"0"-6"16,0 0 1-16,0 0 25 15,0 0 7-15,0 0-15 16,0 0-14-16,0 0-4 16,0 0-3-16,0 0-5 15,0 0 0-15,0-4 1 16,0 4 14-16,-2-1 6 15,-4 1-10-15,6 0-2 16,0 0-2-16,0 0-2 16,0 0 5-16,0 0-1 0,0 0-2 15,0 0-3-15,-5 0-4 16,2 0-2-16,-16 0 0 16,0 0-2-16,-6 0-1 15,-2 5 0-15,-6 12 0 16,1 5 1-16,-15 3-1 15,9 4 0-15,-8-2 0 16,5-1 0-16,-3-2 1 16,3-4-1-16,9-3 0 15,7-4 1-15,11-6 0 16,6-4 0-16,8-3 6 16,0 0 11-16,0 0 15 0,0 0-6 15,0 0-2-15,36 0-11 16,15-8 2-16,7 3 0 15,-4 0-1-15,-2 4 1 16,-6 1-7-16,-13 0-2 16,-8 0-3-16,-4 3-1 15,4 17 0-15,-25 8 4 16,0 1-3-16,0 7 0 16,-25 1-2-16,-21-3-1 15,-19-3 1-15,-1-6-2 16,-2-10 0-16,-11-12 0 15,-3-3 0-15,14 0 0 16,3-10-6-16,18-9-19 0,14 8-24 16,23 4-42-1,10-7-105-15</inkml:trace>
  <inkml:trace contextRef="#ctx0" brushRef="#br0" timeOffset="46709.5241">28064 6398 397 0,'-33'19'57'15,"19"8"-11"-15,6 6 29 16,3-1-44-16,5-6-23 15,0-5-3-15,0-8 0 16,0-11 0-16,13-2 6 0,6 0 15 16,14-13 7-16,0-14-20 15,-6-12-9-15,-2-1-3 16,-6-6-1-16,-16-4 1 16,-3 6-1-16,0-2 0 15,0 5 1-15,0 10-1 16,19 3 0-16,13 5 0 15,26-1 0-15,40-8-1 16,46-5 1-16,39-8 2 16,41-8 16-16,18 1 21 15,20 3-6-15,-19 4-8 16,-47 10-6-16,-60 12-15 16,-54 11-4-16,-36 8-8 0,-21 4-48 15,-20 0-105-15,-5 12-127 16</inkml:trace>
  <inkml:trace contextRef="#ctx0" brushRef="#br0" timeOffset="47339.7073">28868 6225 130 0,'-8'0'68'15,"2"0"-16"-15,1 0-25 16,5 0-2-16,0 0-7 16,0 0 6-16,0 0 9 15,-8 0 2-15,8 0-7 0,-6 0 2 16,1 0 14-16,5 0 1 15,0-9-3-15,24-4-1 16,42-1-2-16,-1 4-6 16,-5-2-5-16,-22 5 10 15,-16 7-16-15,-16 0-16 16,-6 0-3-16,0 7-1 16,-6 20 1-16,-35 4-1 15,9-2-1-15,4-11-1 16,18-2 0-16,10-7-1 15,0-3-1-15,10-1 1 16,31 2 1-16,-8 3 1 0,-14 6-1 16,-19 12 1-16,0 9 2 15,-19 9 2-15,-60 1-4 16,-11-6-1-16,8-12-3 16,17-17-31-16,27-12-57 15,38-18-28-15,0-21-97 16,38-8-131-16</inkml:trace>
  <inkml:trace contextRef="#ctx0" brushRef="#br0" timeOffset="47677.7678">29542 6145 237 0,'0'-2'173'16,"0"2"-163"-16,0 0 19 16,0 0-10-16,0 0-10 15,-6 0 4-15,-18 10 21 16,-17 18-7-16,-6 4-8 16,-4 5 6-16,-1 1 2 15,24-9-8-15,15-5-8 16,13-6-5-16,0-8-3 15,3-7 0-15,54-3 1 0,8 0 2 16,6 0-1-16,-5-8-5 16,-20-7 0-16,0-4-5 15,-13-7-47-15,5 4-45 16,-2 1-40-16,-12-7-61 16</inkml:trace>
  <inkml:trace contextRef="#ctx0" brushRef="#br0" timeOffset="47871.6387">29904 6067 325 0,'-38'17'92'0,"11"13"-24"15,8 7 12-15,-9 6-36 16,9 3-11-16,0 4-2 16,-3 0-1-16,12-3-17 15,-7-4-9-15,12-6-4 0,-1-7 0 16,-2-6-6-16,-6-2-29 15,-16 2-32-15,-10 0-86 16,-26 3-64-16</inkml:trace>
  <inkml:trace contextRef="#ctx0" brushRef="#br0" timeOffset="48187.9309">27205 7113 169 0,'0'0'185'15,"11"0"-107"-15,101 0 51 16,59-14-39-16,72-21-22 15,57-6-14-15,35-12 14 16,-2 4-11-16,-49 7-27 16,-83 6-14-16,-89 17-13 15,-52 7-3-15,-35 8-9 16,-23-5-40-16,9 2-65 16,-11 2-96-16,-11 0-105 0</inkml:trace>
  <inkml:trace contextRef="#ctx0" brushRef="#br0" timeOffset="48817.6313">27859 7441 101 0,'-5'0'150'0,"2"0"-90"16,-8 0-14-16,-2 0-9 16,7 0-21-16,-2-3-1 15,2-2 4-15,1-1 20 16,5 1 12-16,0 2-1 16,0-4 4-16,0-1-10 15,0-8-14-15,49-4-4 0,11-2-1 16,14 1 4-16,10 4 4 15,-24 7-12-15,-16 5-12 16,-31 5-6-16,-13 0-2 16,0 0 0-16,0 10-1 15,-32 17 1-15,-9 5-1 16,-3 1 0-16,17-10-6 16,16-7-8-16,11-1-4 15,0-1 14-15,5-1 4 16,28 4 0-16,-6 7 3 15,-2 2 3-15,-20 12 3 16,-5 8 7-16,-13 14-3 0,-58 8-7 16,-14-3-6-16,-5-15-1 15,17-21-15-15,13-22-35 16,22-7-27-16,24-12-36 16,14-20-59-16,38-7-13 15</inkml:trace>
  <inkml:trace contextRef="#ctx0" brushRef="#br0" timeOffset="49207.7255">28645 7291 44 0,'0'-7'275'16,"0"6"-241"-16,0 1 2 16,0-2 2-16,0 2 5 15,0 0-3-15,0 0 1 16,0 0-7-16,-20 2-18 16,-7 23 5-16,-11 7 0 15,-8 9-4-15,-14 3-8 16,11 4-3-16,-1-8 0 15,26-4-1-15,24-14-1 0,0-8-1 16,0-7-2-16,60-3 7 16,11-4 8-16,13 0-4 15,4 0-4-15,-31 0-5 16,-11 0-3-16,-13 0 0 16,5-12-20-16,-16-5-67 15,16-7-58-15,-11-2-61 16</inkml:trace>
  <inkml:trace contextRef="#ctx0" brushRef="#br0" timeOffset="49379.6474">28645 7291 295 0,'289'64'161'0,"-317"-31"-79"16,-10 12 12-16,5 11-22 15,-5 12-50-15,3 2-17 0,-3 6-1 16,5-9-2-16,8-9-2 15,25-16-2-15,0-18-30 16,11-9-84-16,44-15-99 16</inkml:trace>
  <inkml:trace contextRef="#ctx0" brushRef="#br0" timeOffset="50205.7396">30152 6262 251 0,'-11'0'79'0,"3"0"-68"15,8 0 1-15,0 0 16 16,-5 0-9-16,5 0 3 16,0 0 11-16,-8 0 15 15,8 0-13-15,-6 0-12 16,6-1-4-16,0 1-4 15,0 0-3-15,0-3 1 0,0 0 5 16,-8 2 1 0,8 1 3-16,-5 0-1 0,5-4-3 15,-6 4-6-15,6 0-3 16,0 0-2-16,0 0-3 16,0 0 0-16,-8 0 1 15,8 0 4-15,0 0 3 16,0 0 2-16,0 0-6 15,0 16-3-15,41 15 21 16,30 13-7-16,21 4-6 16,12 3 1-16,8-4 5 15,-14-6-11-15,6-2 3 16,-12-8 1-16,-7-1-4 0,-6-5-5 16,-19-6-2-1,-22-6-1-15,-11-6 0 0,-16-1 0 16,-8-6 0-16,-3 0 0 15,0 2 0-15,0-2 0 16,0 18 0-16,0 13-1 16,-60 28 1-16,-38 28 2 15,-47 23-1-15,-18 15 0 16,-15-4-1-16,23-10 0 16,21-17 0-16,50-26 0 15,46-46-42-15,38-44-304 16</inkml:trace>
  <inkml:trace contextRef="#ctx0" brushRef="#br0" timeOffset="62521.6863">3797 9056 162 0,'0'-12'8'15,"0"-1"20"-15,5 3 17 16,3-2-23-16,6 2-3 16,-8 3 20-16,2 1 13 15,-8-1-20-15,0 2-12 16,0 1-3-16,0 1-2 0,0 0 2 15,0 1-2-15,0 2 5 16,0 0-1-16,0 0-6 16,0 0-3-16,0 0-2 15,0 0 2-15,0 0 3 16,0 0-3-16,0 0-5 16,0 0-3-16,0 0 3 15,0 19 7-15,0 15 1 16,11 5-4-16,-11 10-1 15,0 9 2-15,8 11-1 16,-8 2-1-16,11 4 4 16,-3-8-3-16,11-14-6 15,0-21-3-15,8-19 0 0,11-13 0 16,14-13 2-16,11-34 1 16,8-16 0-16,-6-1-2 15,-13 8 2-15,-19 16 1 16,-14 18-1-16,-5 16-3 15,-6 6 0-15,-8 39-1 16,0 26 1-16,0 11 3 16,5-15 0-16,14-12 0 15,14-19-3-15,5-23 0 16,30-7 0-16,3-39 2 16,14-36 6-16,-6-16 4 15,-27-1 0-15,-20 12-3 0,-32 13-2 16,0 15-7-16,-11 9 0 15,-24 6-9-15,10 7-12 16,17 3-15-16,8 3-56 16,0 4-70-16,55 10-83 15</inkml:trace>
  <inkml:trace contextRef="#ctx0" brushRef="#br0" timeOffset="62993.5148">5103 8900 299 0,'0'0'34'0,"0"3"9"16,0-3 25-16,30 0-1 16,16 0-20-16,6-3-9 15,-17-9-13-15,-15 10-19 16,-15 2-6-16,-5 0-7 15,0 0-25-15,0 0-86 16,0 1-145-16</inkml:trace>
  <inkml:trace contextRef="#ctx0" brushRef="#br0" timeOffset="63232.9758">5133 9381 302 0,'33'10'147'0,"27"3"-53"15,24-7 4-15,17-6-57 0,-3 0-32 16,-2-21-9-1,-4-33-75-15,-51-14-222 0</inkml:trace>
  <inkml:trace contextRef="#ctx0" brushRef="#br0" timeOffset="71556.5379">4969 10810 572 0,'0'0'34'0,"-30"36"0"0,8 12-1 16,-10 15-11-1,-1 15-15-15,0 6-5 0,-5 5 1 16,5 7-1-16,-2-5 0 16,2-5-2-16,14-3 0 15,-5-14-4-15,15-14-14 16,9-16-55-16,0-14-124 16,0-19-196-16</inkml:trace>
  <inkml:trace contextRef="#ctx0" brushRef="#br0" timeOffset="71889.4324">5299 10966 133 0,'0'-3'327'16,"0"3"-309"-16,0 0 18 16,6 0 8-16,2 0 4 15,3 5-20-15,-6 23-1 16,-5 18-3-16,0 21-2 16,0 18-5-16,0 6 1 15,0 3-9-15,0-6-8 16,0-6-1-16,0-16-7 0,3-10-14 15,11-11-21-15,5-11-43 16,-6-4-28-16,-2-7-26 16,3-4-102-16</inkml:trace>
  <inkml:trace contextRef="#ctx0" brushRef="#br0" timeOffset="72383.41">5823 11304 409 0,'-14'-12'41'16,"6"5"19"-16,2 4-2 15,6-3-21-15,0-1-15 16,0 4-5-16,6 3 3 15,16 0-4-15,-9 0-1 16,6 33 17-16,0 15-12 16,-5 12-3-16,0 7-5 15,5-5 0-15,-6-9-3 16,7-19-7-16,4-16-2 16,-2-18-1-16,24-15 0 15,12-47 1-15,21-11-2 0,0 0 0 16,-14 19-1-16,-19 28 3 15,1 26 0-15,-9 7 0 16,3 38 2-16,11 8 0 16,-9-12-1-16,9-13 2 15,8-28-2-15,0-4 5 16,11-48 7-16,-11-19-2 16,-27-1-1-16,-28 6-5 15,-5 18-4-15,-5 15-1 16,-47 11-3-16,11 15-13 15,16 3-33-15,17 4-28 16,8 0-32-16,0 11-42 0,19 4-31 16</inkml:trace>
  <inkml:trace contextRef="#ctx0" brushRef="#br0" timeOffset="72893.4678">7532 10575 288 0,'0'-2'131'0,"0"2"-77"16,0 0-2-16,19 7-1 15,-5 22-2-15,5 17-2 16,-13 12-1-16,-6 17-9 16,0 18-8-16,0 11-4 15,0 11-13-15,-25-3-11 16,0-13-1-16,9-18-8 15,-3-17-16-15,19-16-34 16,0-20-16-16,0-21-48 16,0-7-75-16,41-27-100 15</inkml:trace>
  <inkml:trace contextRef="#ctx0" brushRef="#br0" timeOffset="73125.3695">7958 10713 589 0,'0'0'10'0,"8"16"5"16,3 21 35-16,11 21-15 16,2 12-5-16,-16 21 2 15,-8 21-5-15,0 9-6 16,0 1-9-16,-8-12-12 15,-6-21-14-15,1-17-64 16,-6-33-109-16,13-36-355 16</inkml:trace>
  <inkml:trace contextRef="#ctx0" brushRef="#br0" timeOffset="73980.5318">8915 11130 262 0,'0'1'119'0,"0"7"-44"15,0 0 20 1,46-7-25-16,33-1-9 0,0 0-15 16,6-1-11-16,-14-15-26 15,-25 9-9-15,-32-3-15 16,-14 4-38-16,0-11-72 15,0-1-197-15</inkml:trace>
  <inkml:trace contextRef="#ctx0" brushRef="#br0" timeOffset="74445.328">9242 11497 388 0,'65'-11'156'16,"1"9"-125"-16,-12 2 23 16,-10 0-54-16,-44 0-68 15,0 0-145-15</inkml:trace>
  <inkml:trace contextRef="#ctx0" brushRef="#br0" timeOffset="75871.3604">10665 11177 160 0,'0'-7'47'0,"0"0"0"16,0-1-16-16,-5-6-6 15,5-1-7-15,-3 1-2 16,-2 2 10-16,-1 2 6 16,3 3-9-16,-2 0-5 15,-6 3 2-15,11 4 4 16,0 0-2-16,0 0-3 16,0 0-5-16,0 0-4 15,0 0-5-15,0 0-1 16,19 18 4-16,25 16 29 15,16 11-24-15,5 10-5 16,6 6 3-16,3 6-5 0,-3 1 1 16,2-4-2-1,-7-9 0-15,-1-14-4 0,-13-13 1 16,-19-13-1-16,-6-9 1 16,-8-6 1-16,0 0 3 15,-11-32-4-15,3-11-2 16,-11-12 0-16,0-19-1 15,0-18 1-15,-52-12-2 16,-19-16 0-16,-8 0 2 16,0 5-1-16,6 10 1 15,24 12 0-15,16 9 1 16,-3 13-1-16,17 7 1 16,-5 13 0-16,2 8-1 15,3 7 0-15,0 6 0 16,5 9 1-16,6 5-1 0,-3 8 2 15,11 4-2-15,0 2 1 16,0-3-1-16,27 2 0 16,44-8 2-16,36 0 3 15,29-7 5-15,36-4 5 16,29-6 7-16,42-1-2 16,32-1-1-16,44-6 2 15,44 0-7-15,49-12-8 16,27-4-3-16,33-10 0 15,7 1 0-15,-7-4 2 16,-27 2 10-16,-26 5 2 16,-12 0 3-16,-9 6-2 0,35 3-5 15,1 10 14-15,-9 8-11 16,-32 20-15-16,-77 11 0 16,-68 0-1-16,-73 21-1 15,-63 0-3-15,-44-13-5 16,-44 0-10-16,-24-8-35 15,-52 0-11-15,-67 0-53 16,-37-12-236-16</inkml:trace>
  <inkml:trace contextRef="#ctx0" brushRef="#br0" timeOffset="76725.1996">12249 10710 344 0,'0'0'77'0,"0"0"-45"16,19 4 37-16,17 30-14 16,10 6-14-16,3 13-8 15,0 10-8-15,-10 12-5 16,-12 7-13-16,6 4 0 16,-9-4-7-16,-10-7-2 15,5-11-19-15,0-18-43 0,-19-16-41 16,14-27-81-1,-6-3-121-15</inkml:trace>
  <inkml:trace contextRef="#ctx0" brushRef="#br0" timeOffset="77131.4205">12920 10503 337 0,'0'0'28'0,"0"-2"3"16,0 2-1-16,11-2-9 15,11-4 27-15,11-2 5 16,18-1-5-16,7-6 3 15,15 3-8-15,6-1-1 16,-13 3-6-16,-9 10-17 16,-24 0-12-16,-11 13-4 15,-22 26 4-15,0 16-1 16,0 4-2-16,-9-1-2 16,9-11-1-16,0-17 1 15,41-15-2-15,49-15 0 16,22 0 0-16,13-24 0 0,-21-7-4 15,-17 6-16-15,-43 10-53 16,-17 4-62-16,-21 5-182 16</inkml:trace>
  <inkml:trace contextRef="#ctx0" brushRef="#br0" timeOffset="77474.3946">14379 10864 264 0,'52'-6'235'0,"21"-3"-185"15,31-4 48-15,10-6-50 16,15-10-17-16,-23 5-7 16,-22 0-22-16,-32 7-2 15,-33 7-18-15,-11 2-26 0,-8 0-59 16,0 5-88-16,0 3-204 15</inkml:trace>
  <inkml:trace contextRef="#ctx0" brushRef="#br0" timeOffset="77677.1717">14845 10584 422 0,'0'38'104'15,"0"17"-46"-15,0 8 36 16,0 3-35-16,8 3-27 0,-8 2-16 16,0-2-6-16,0-12-10 15,0-8-15-15,0-15-49 16,0-11-65-16,0-23-113 16</inkml:trace>
  <inkml:trace contextRef="#ctx0" brushRef="#br0" timeOffset="78241.0853">16386 10299 447 0,'0'-2'29'0,"-14"2"19"16,-38 0-15-16,-13 2-10 16,-28 22 24-16,9 2-16 15,-1 10-6-15,6 5-2 16,13 2-11-16,20 2-4 16,13-6 2-16,28-6 2 15,5-6-4-15,0-10-3 16,14-4 5-16,43-9 9 15,22 1-1-15,5-5-8 16,6 3 4-16,-8 1 2 16,-11 4 8-16,-5 7 3 0,-6 8-5 15,-28 7-3-15,-7 7-8 16,-25 4-5-16,0 7-6 16,-11 0 0-16,-35-5-2 15,-20-6-2-15,14-8-1 16,11-12-2-16,-5-17-2 15,21 0 4-15,-7-10-3 16,5-33-5-16,27-11-3 16,0-23-5-16,10-16 4 15,39-10 12-15,28 1 2 16,10 6 2-16,3 9 1 16,-5 22 0-16,-20 15 3 15,-24 19-1-15,-22 15-2 0,-14 9-2 16,-5 4-33-16,0 3-78 15,0 0-61-15,0 0-88 16</inkml:trace>
  <inkml:trace contextRef="#ctx0" brushRef="#br0" timeOffset="78593.1535">16942 10148 278 0,'0'0'134'0,"0"0"-117"16,0 0 19-16,0 0 2 15,0 0-11-15,38-15 17 16,22-7 9-16,19 0 4 15,-5 5 1-15,2 6 0 16,-21 11-10-16,-17 0-20 16,-33 37-6-16,-5 28-1 15,-30 12-9-15,-24 8-7 16,-6-8-4-16,22-18-1 16,18-19-2-16,20-26-8 15,20-14-43-15,45-12-26 16,41-39-41-16,6-16-131 0</inkml:trace>
  <inkml:trace contextRef="#ctx0" brushRef="#br0" timeOffset="79267.6552">20015 10424 224 0,'46'-8'286'0,"14"-2"-240"15,33 3 68-15,10-3-62 16,-18 6-29-16,-20-3-21 15,-26 6-2-15,-31 1-14 16,-8 0-24-16,0 0-40 16,0 0-83-16,0 0-247 15</inkml:trace>
  <inkml:trace contextRef="#ctx0" brushRef="#br0" timeOffset="79471.4215">20257 10769 267 0,'39'12'417'0,"29"6"-387"16,30-4 63-16,27-10-69 16,12-4-19-16,-1-7-5 15,-11-27-20-15,-40-2-87 16,-25-10-93-16,-36 4-300 15</inkml:trace>
  <inkml:trace contextRef="#ctx0" brushRef="#br0" timeOffset="80977.0534">21923 10690 331 0,'0'-3'28'0,"0"3"6"16,0 0-7-16,0 0-22 15,0 0-1-15,0 10 4 16,11 16 19-16,17 14-2 16,10 3-14-16,22 12 25 15,5 7-13-15,1 4-12 16,-1-1 4-16,-10-5-1 15,-4-15-5-15,-18-21 2 16,-3-13 0-16,-22-11-2 16,6-20 9-16,-3-33-9 15,-8-15-9-15,-3-15-5 16,0-8 0-16,0-8 0 16,-36-5 3-16,-40-11 2 15,-22-5 0-15,-14 9 0 16,14 8 2-16,27 23-2 0,30 22 0 15,35 15 0-15,6 14 0 16,11 7 0-16,57 7 0 16,50 4 1-16,37 3 1 15,44-1 5-15,49-11 2 16,22-10 14-16,41-13 7 16,-8-7-7-16,-14 6-19 15,-41 5-4-15,-71 13-19 16,-65 13-32-16,-47 13-71 15,-27 0-120-15</inkml:trace>
  <inkml:trace contextRef="#ctx0" brushRef="#br0" timeOffset="82215.3444">23363 10345 184 0,'0'-8'136'0,"0"3"-104"15,0 0 24-15,0 3-14 0,0 0-4 16,0 2 11-16,0 0 2 15,0 0-3-15,0 0-18 16,-33 9-16-16,-24 27-9 16,-17 15 1-16,-10 15-2 15,10 14 7-15,12 10-2 16,15 6 6-16,28 2-7 16,19-15-2-16,0-23-4 15,57-26-2-15,31-28 1 16,7-6 0-16,11-31 2 15,-7-23 0-15,-26-1-2 16,-21-1 5-16,-27 8 4 0,-25 9-1 16,0 13 10-16,-11 10-13 15,-55 16 1-15,-7 0-7 16,-6 7-8-16,5 19-20 16,17-3-28-16,24-5-25 15,25-2-37-15,-3-4-38 16,11-3-65-16</inkml:trace>
  <inkml:trace contextRef="#ctx0" brushRef="#br0" timeOffset="82656.6883">23979 10439 109 0,'-32'0'136'0,"-1"0"-68"15,0 2 16-15,14 12-28 16,0-6-4-16,11-2-14 15,8-1-15-15,0-1 0 16,0 8 9-16,41-1 11 16,16 9 5-16,8 7 6 0,-13 5-14 15,3 14-13-15,-28 5 7 16,-16 12 1-16,-11-1-22 16,-11 0-8-16,-44-10-4 15,4-16-1-15,4-9-1 16,15-21-6-16,7-6-11 15,11-3-7-15,1-23-16 16,13-9-20-16,0-7-7 16,5-8 6-16,28-6-24 15,8-4-75-15,-8-9-140 16</inkml:trace>
  <inkml:trace contextRef="#ctx0" brushRef="#br0" timeOffset="82748.0578">23979 10439 425 0</inkml:trace>
  <inkml:trace contextRef="#ctx0" brushRef="#br0" timeOffset="82890.7141">23979 10439 425 0,'199'-86'186'0,"-136"89"-134"0,38-3 65 0,41 0-69 16,8 0-18-16,-6-19 1 16,-24-2-16-16,-22-6-7 15,-32 8-6-15,-20 4-1 16,-13 1-1-16,-14 11-3 15,0-1-3-15,-11 4-12 16,-2 0-16-16,-6 0-20 0,0 0-50 16,-9 6-85-16</inkml:trace>
  <inkml:trace contextRef="#ctx0" brushRef="#br0" timeOffset="86795.3554">4721 14094 463 0,'0'-11'33'15,"8"5"-19"-15,-2 1 20 16,-1 2-13-16,-5 3-6 15,0 0 14-15,0 0 9 16,0 0-14-16,0 8-5 16,0 24 1-16,-27 18-4 15,-6 16-8-15,-10 16 3 16,2 18 0-16,16 10 3 16,12 10-2-16,13-5-5 0,0-16-6 15,38-27-1 1,27-38-1-16,22-31 0 0,12-9-2 15,18-58 2-15,0-23-3 16,0-17-2-16,-16 4 0 16,-24 8 6-16,-31 21 0 15,-27 28 3-15,-5 25-1 16,-14 18 0-16,0 3-1 16,0 38 0-16,-33 16-1 15,-5 8 0-15,19-1-1 16,19-4 1-16,0-8-1 15,11-5 1-15,35-9 0 16,14-8 0-16,0-6-1 16,3-12-3-16,-12-5-23 0,-4-7-37 15,-20 0-45-15,-8 0-75 16,-19 0-188-16</inkml:trace>
  <inkml:trace contextRef="#ctx0" brushRef="#br0" timeOffset="87086.7143">5850 14473 299 0,'0'3'142'16,"0"5"-121"-16,19-8 28 16,44 0 1-16,24 0-19 15,25-21 8-15,5-9-3 16,8 0-16-16,-29 8-14 16,-42 9-6-16,-21 9-10 15,-27 4-36-15,-6 0-71 16,0 22-85-16</inkml:trace>
  <inkml:trace contextRef="#ctx0" brushRef="#br0" timeOffset="87282.7413">6305 14665 568 0,'115'-31'55'15,"2"2"52"-15,6 2-38 16,-36 7-68-16,-41 3-1 16,-35-2-39-16,-11-1-40 15,0 2-65-15,0-3-130 16</inkml:trace>
  <inkml:trace contextRef="#ctx0" brushRef="#br0" timeOffset="88556.2801">9386 13327 137 0,'0'0'188'15,"0"0"-134"-15,0-3 14 16,0 3-23-16,0 0-14 16,0-3-3-16,9 2 4 15,-4 1-4-15,-5 0 1 16,0 0 7-16,0 0-6 15,0 0-5-15,0 0 0 16,0 0-5-16,-14 0-6 0,-37 18-8 16,-23 20-6-16,-30 13 0 15,6 8 0-15,-19 5-1 16,5 2 1-16,9-1 0 16,23-2-1-16,1-11-1 15,33-9 0-15,8-13 1 16,24-9-1-16,12-11 2 15,-4-5-2-15,6-1 2 16,0 2 2-16,0-2-1 16,0 7 1-16,0 6 4 15,0 3 6-15,33 10 5 16,21 7-2-16,25 8-1 16,25 10 2-16,19 11-1 15,16 11 0-15,19 15-5 0,-3 8-5 16,3 4 4-16,-21 5-3 15,-12-3-2-15,-21-1-3 16,-25-10-1-16,-19-7 0 16,-27-5-4-16,-14-16-14 15,-19-12-15-15,0-22-21 16,0-14-15-16,-52-17-36 16,-8-2-137-16</inkml:trace>
  <inkml:trace contextRef="#ctx0" brushRef="#br0" timeOffset="89031.2365">10594 13207 217 0,'0'0'166'0,"0"0"-119"16,0 14 15-16,0 15-17 15,0 6-9-15,0 1 9 16,0 12-10-16,0 5 2 15,0 4-14-15,0 5-4 0,-8-6-19 16,-11-4-6 0,0 0-27-16,-14 0-53 0,0 4-63 15,-21 3-107-15</inkml:trace>
  <inkml:trace contextRef="#ctx0" brushRef="#br0" timeOffset="89233.4842">9896 14253 385 0,'14'-5'127'0,"79"-18"-5"15,43-9 8-15,41-8-64 16,36-4-27-16,27-11-8 16,11-4-16-16,-22-4-10 15,-38 9-5-15,-55 7-9 0,-43 15-43 16,-42 11-54-16,-18 17-56 15,-19 4-151-15</inkml:trace>
  <inkml:trace contextRef="#ctx0" brushRef="#br0" timeOffset="89885.3381">10515 14484 388 0,'-33'23'14'0,"1"2"31"16,24 9 19-16,8 2-32 0,0 5-8 15,0 5 10 1,27 4-6-16,11 9-2 0,3 1-4 15,-8-3-6-15,-1-5-11 16,1-14-4-16,-14-17-1 16,-8-13-3-16,-8-8 2 15,-3-8 1-15,0-23 0 16,0-10-2-16,-3-4 0 16,-35-3 2-16,-8-3-1 15,2 0 1-15,17 3-3 16,8 4 0-16,10 5 0 15,-2 10 1-15,11 3 0 0,0 8 2 16,0 6 0 0,0 1 1-16,0-1 1 0,44-1 2 15,16-5 5-15,30-5 7 16,22-5 14-16,41-2 5 16,10 0-7-16,12-4-11 15,-14 1-8-15,-6 7-4 16,-38 4-5-16,-24 5-5 15,-22 6-21-15,-17 4-52 16,-16 7-5-16,-10 0-41 16,-17 0-126-16</inkml:trace>
  <inkml:trace contextRef="#ctx0" brushRef="#br0" timeOffset="90387.2264">11221 14640 228 0,'0'0'247'0,"-19"3"-232"16,-22 28 30-16,-16 12-1 16,-8 7-12-16,10 0-6 15,-2 4 5-15,19 1-3 16,24 3-6-16,14-8-6 15,0-5-5-15,27-13-5 16,39-20-3-16,16-12 2 16,10-6 2-16,6-32 2 15,-10-3 4-15,-31 0 3 16,-30 9-1-16,-21 5-6 16,-6 7 1-16,-44 6-6 15,-62 13-4-15,-14 1-3 0,-17 7-2 16,28 16-4-16,30-2-19 15,30-5-39-15,33-6-14 16,16-6-54-16,16-4-61 16,66 0-106-16</inkml:trace>
  <inkml:trace contextRef="#ctx0" brushRef="#br0" timeOffset="90703.3413">11679 14694 411 0,'-76'35'127'0,"3"4"-65"15,7 3 8-15,28-16-32 16,11-6-31-16,27-18-7 16,0-2-2-16,41 0 2 15,40-14 3-15,12-2 8 16,13 9 21-16,-27 7 12 15,-13 0-7-15,-22 15-5 16,-31 22-3-16,-13 9-15 16,-27 7-10-16,-49 1-4 15,-23-8-3-15,1-8-20 16,14-21-30-16,18-13-34 0,34-4-22 16,23 0-27-16,9-20-35 15,0-4-11-15</inkml:trace>
  <inkml:trace contextRef="#ctx0" brushRef="#br0" timeOffset="90951.078">11595 14667 474 0,'0'7'24'16,"0"1"24"-16,19-8 22 0,46 0-23 16,15 0 4-16,4-1 1 15,14-18-15-15,-11 4-17 16,-16 2-18-16,-30-1-2 16,-16 6-42-16,-12-9-87 15,-7-8-298-15</inkml:trace>
  <inkml:trace contextRef="#ctx0" brushRef="#br0" timeOffset="91602.9608">13776 13570 215 0,'0'-5'222'16,"8"5"-168"-16,6 0 16 16,5 0-19-16,0 7 7 15,8 15-15-15,-13 10 12 16,-14 12-13-16,0 8-10 16,-8 8-12-16,-44 4-17 15,-19-5-3-15,3-10-17 16,3-13-52-16,13-12-64 15,5-13-101-15</inkml:trace>
  <inkml:trace contextRef="#ctx0" brushRef="#br0" timeOffset="92405.0895">15579 12839 113 0,'0'-14'392'0,"0"6"-379"16,-47 8 49-16,-24 0-30 15,-32 12-19-15,-31 18 1 16,-8 14 14-16,11-3-8 16,25 2-14-16,32 0-4 15,25-14-1-15,36-5 2 16,13-4 2-16,0-3 4 16,43-2 16-16,26-1 0 15,26 4-3-15,-2-1-1 0,-6 5-7 16,-5 6-1-16,-17 7 5 15,-24 12 13-15,-14 8-9 16,-27 7-11-16,0 5-7 16,-54 3-3-16,-23-2-1 15,-7-18-3-15,29-11-3 16,17-22-2-16,19-17 5 16,19-6 1-16,11-38-1 15,63-26-19-15,24-19 11 16,5-9 0-16,4 2 5 0,-23 0 5 15,-13 14 1 1,-19 22-3-16,-17 18-2 0,-21 16-34 16,-14 16-75-16,0 9-68 15,-54 1-186-15</inkml:trace>
  <inkml:trace contextRef="#ctx0" brushRef="#br0" timeOffset="92713.0634">14570 14134 569 0,'0'14'28'0,"19"-11"45"16,93-3-24-16,65-34 4 16,57-35-16-16,31-17-15 15,24-8 8-15,-3 1-3 16,-24 13-4-16,-52 20-17 16,-58 15-6-16,-67 17-17 15,-52 14-46-15,-14 9-61 16,-19 5-102-16</inkml:trace>
  <inkml:trace contextRef="#ctx0" brushRef="#br0" timeOffset="93387.3665">14668 14541 411 0,'-11'-4'52'16,"11"4"25"-16,0 0-28 15,0 0-25-15,0 21 0 16,11 16 14-16,22 11-14 0,-1 5-8 16,6 8 0-16,3-1 4 15,0-9-11-15,11-9-3 16,-6-12-5-16,-2-20-1 16,-9-10 0-16,-5-7 1 15,-8-40-1-15,-8-16 0 16,-14-11-5-16,0-3 2 15,0 0-5-15,-36 4 1 16,-15 13-4-16,4 10 11 16,17 13 0-16,22 9 0 15,8 4 0-15,0 1 0 16,71 0 0-16,27-1 0 16,22-4 2-16,25-3 8 0,10-5 1 15,9-5 7 1,-1 1 13-16,-10 1-8 0,-22 9-10 15,-47 3-13-15,-32 16-13 16,-33 4-54-16,-11 2-64 16,-8 5-131-16</inkml:trace>
  <inkml:trace contextRef="#ctx0" brushRef="#br0" timeOffset="93853.0509">15584 14473 417 0,'-30'5'84'0,"-11"32"-45"16,3 11 22-16,-8 5-19 16,13 5-22-16,14 0 0 15,19-9 7-15,0-8-14 0,13-12-3 16,58-16-5-16,19-13 2 15,11-6 2-15,11-30 2 16,-17-3 11-16,-29 0-7 16,-39 6 11-16,-27 11-10 15,0 10-2-15,-84 12-13 16,-39 0-1-16,-16 7-9 16,19 19-2-16,30-8-13 15,44-7-32-15,26-9-21 16,20-2-10-16,6 0-65 15,62-19-33-15</inkml:trace>
  <inkml:trace contextRef="#ctx0" brushRef="#br0" timeOffset="94153.1572">16320 14378 126 0,'-38'0'374'15,"-30"15"-359"-15,-9 22 50 16,12 6-12-16,-3-2-10 16,22-7-26-16,21-16-13 15,25-4-2-15,0-11-2 16,41-3 2-16,57 0 16 16,6 0 10-16,2 0 6 0,-16 0-1 15,-30 10 3 1,-27 25 3-16,-33 7-14 0,-14 5-11 15,-84 0-14-15,-19-13-2 16,-14-13-26-16,19-21-37 16,33-2-35-16,33-40-46 15,37-5-97-15</inkml:trace>
  <inkml:trace contextRef="#ctx0" brushRef="#br0" timeOffset="94347.1915">16189 14396 599 0,'0'-3'68'15,"52"-1"20"-15,33-7-20 16,32-12-21-16,-5-5-33 16,-1-1-13-16,-26-2-1 15,-20-1-22-15,-24 4-48 16,-8-7-99-16,-8-7-329 15</inkml:trace>
  <inkml:trace contextRef="#ctx0" brushRef="#br0" timeOffset="94940.9944">17165 12909 379 0,'-19'0'154'16,"-2"0"-142"-16,15 0 54 16,-8 0-34-16,14 0 1 15,0 0 1-15,0 1 0 16,0 14 6-16,47 2-1 15,32 5-10-15,38 1-9 16,33-1-8-16,22 1-4 16,5 4 1-16,-2-3-1 15,-23 4 0-15,-21 1-3 16,-19 1 0-16,-19 2 0 16,-28-2 0-16,-8-6-2 0,-16 2-1 15,-16-4 0 1,-12 9 3-16,-13 13 1 0,0 14-1 15,-32 23 1-15,-53 15-2 16,-8 12-3-16,-10 1 0 16,-9-1 0-16,19-10 0 15,14-18 0-15,22-27-1 16,30-19-5-16,8-22-40 16,5-12-73-16,-5 0-106 15</inkml:trace>
  <inkml:trace contextRef="#ctx0" brushRef="#br0" timeOffset="96567.5148">15303 13385 10 0,'0'-3'103'15,"0"3"-26"-15,0 0-16 16,0 0-25-16,0 0-14 16,0 0-13-16,0 0-2 15,0 0-5-15,0 0-1 16,0 0 3-16,0 0 9 15,0-3 26-15,0 3 6 16,14-3-18-16,-1 3 5 16,7 0-11-16,-1 0-10 15,0 0-6-15,-11-2-1 16,-3 2 1-16,3 0 5 16,-2 0 17-16,2 0 0 15,-2 0-12-15,-1 0-5 0,3 0-2 16,6 0 1-16,-3 0 0 15,2 2 0-15,-4 4 3 16,1 0-1-16,4 4-2 16,5-2-3-16,0 0-2 15,-5 0-2-15,5 3-1 16,3 0 2-16,-3 1-2 16,0 0 2-16,-5-2 2 15,-1 2 2-15,1 4 2 16,0-4 1-16,-9 3-1 15,3-4-3-15,3 2-2 16,-11-5-4-16,0 1 2 0,0 2-1 16,0-2 2-16,0 4 1 15,0-1-1-15,0 0-2 16,-11-1 0-16,-2-2 0 16,-9 4 0-16,3 0-1 15,0-2 0-15,-1 2 0 16,7-5 0-16,-1 1 1 15,1 3 1-15,-7-4 1 16,-7 2-2-16,3 1-1 16,-9 1 0-16,-8-1-1 15,8 0 1-15,-10 2-1 16,15-5 1-16,1-1 0 16,3 0-1-16,5-4 0 15,10-2 1-15,-4 2 0 16,7-3 1-16,-13 0-1 0,0 0 0 15,5 0 0-15,1 0 0 16,5 0-1-16,-3 0 1 16,3 0 0-16,8 0 0 15,-11-3 0-15,11-8 0 16,0-10-1-16,0 1 1 16,0-4 0-16,0-2 0 15,0 5 0-15,11-1 0 16,8 5 0-16,-6-4 0 15,1 7 0-15,5-5 0 16,3-4 0-16,16-8 0 16,8-6 0-16,12-9 0 0,-4 3 0 15,-8 0 0-15,-7 11 0 16,-15 7 0-16,-16 13-10 16,-8 8-58-16,0 4-171 15</inkml:trace>
  <inkml:trace contextRef="#ctx0" brushRef="#br0" timeOffset="97846.9561">19649 13800 504 0,'47'10'55'0,"-4"1"-55"15,-10-1 0-15,-11 5-11 16,-22 0-114-16,0 2-157 15</inkml:trace>
  <inkml:trace contextRef="#ctx0" brushRef="#br0" timeOffset="98079.1408">19562 14279 562 0,'0'3'94'16,"19"-3"-74"-16,60 0 46 15,22-15-27-15,22-17-21 16,-20 1-15-16,-34 4-3 16,-31 9-23-16,-19 5-56 15,-11 2-65-15,-8 3-207 16</inkml:trace>
  <inkml:trace contextRef="#ctx0" brushRef="#br0" timeOffset="98948.8919">19720 13860 67 0,'-13'0'23'16,"13"0"30"-16,-11 0-4 16,11 0 0-16,0 0-10 15,0 0-2-15,-8-2 11 16,2 2-2-16,6-2 8 15,0-3-6-15,0-2-4 16,6-5-9-16,40 1 2 0,14 0 13 16,5 4-17-16,-2 0-10 15,-17 2-6-15,1 5-17 16,-25 0 0-16,-12 0-19 16,4 0-35-16,0 0-63 15,5 0-100-15</inkml:trace>
  <inkml:trace contextRef="#ctx0" brushRef="#br0" timeOffset="99617.3308">22591 12820 285 0,'6'-3'48'16,"-6"3"-8"0,0-3-3-16,0 3 1 0,0 0 11 15,0 0 2-15,0 0-8 16,0 0 3-16,0 0-7 16,0 0-5-16,0 0-7 15,0 0-1-15,0 0-4 16,-19 3-7-16,-47 32-7 15,-40 20-4-15,-25 19-2 16,-32 21-2-16,-15 12-1 16,-4 3 1-16,18 1 0 15,33-15-1-15,38-18 1 16,42-26-3-16,23-21 1 16,23-19 0-16,5-6 0 0,0-6 2 15,60 0 2-15,16 0 2 16,11 13 4-16,17 12 0 15,-17 17 4-15,-10 15 12 16,-9 20-12-16,-5 14 1 16,-12 15-10-16,-10 4-1 15,6-3-2-15,4-6 0 16,-4-7 0-16,13-3 0 16,5-10 0-16,-2-3 0 15,-3-5 0-15,-8-5 0 16,-6-7-8-16,-19-13-16 15,1-9-27-15,-9-13-56 16,-19-21-107-16</inkml:trace>
  <inkml:trace contextRef="#ctx0" brushRef="#br0" timeOffset="100884.446">23208 13066 205 0,'0'-3'244'0,"0"3"-237"16,0 0 6 0,0 0-13-16,0 0-1 0,0-2 1 15,0 2 1-15,0-2 4 16,0-2 16-16,0 4 17 15,0 0-9-15,0 0 3 16,0 0-4-16,0 0-2 16,0 0-1-16,0 0-4 15,0 0-15-15,0 0-4 16,0 0 3-16,0 0 3 16,0 0 6-16,0 0 2 15,0 0-2-15,0 0-2 16,0 0-1-16,0 0 2 15,0 0-4-15,0 0 1 16,0 0 1-16,0 0-6 0,0 0 3 16,0 0 3-16,0 0-2 15,0-1-3-15,0 1 3 16,0-4-2-16,0 4-3 16,0 0 1-16,0 0 2 15,0 0-2-15,0 0-3 16,0 0 0-16,0 4-1 15,0 15 1-15,0 6-1 16,0 9 2-16,-9 9 0 16,-4 12 2-16,7 8-1 15,6 8 1-15,0 2-2 16,0 3 1-16,0-2-1 0,0-2-2 16,25-7 0-16,2-15-1 15,-5-18 0-15,3-14 0 16,-1-11 0-16,3-7 0 15,1 0 1-15,-1 0-1 16,-8-31 0-16,0-8 0 16,0-19-1-16,-19-7 0 15,0-16-2-15,0-8-2 16,0-8-9-16,-11 3 7 16,-16 9-5-16,8 18 6 15,-3 18 5-15,3 8 1 16,14 15 0-16,-9 1-3 15,14 2 2-15,0 2 0 0,0-2-1 16,0 2 1-16,0 5 0 16,27-5 1-16,11 5 0 15,14-7 0-15,14 1 0 16,21-9 1-16,22-1-1 16,22-3 2-16,32-1-1 15,9 1-1-15,5-1 0 16,-21 4 0-16,-31 7-5 15,-38 3-13-15,-35 9-50 16,-27 13-33-16,-6-3-32 16,-5 3-117-16</inkml:trace>
  <inkml:trace contextRef="#ctx0" brushRef="#br0" timeOffset="101476.8787">24058 13073 38 0,'0'0'356'16,"0"0"-303"-16,0 0-3 16,0 0-14-16,0 0-14 15,-13 10-7-15,-15 2-1 16,-2 4-7-16,-5 0-2 15,-3 6 5-15,5 9 8 16,0-2 8-16,9 7-4 16,-3 1-3-16,7 2-3 15,7 9-8-15,7 2-4 16,6-1 6-16,0-3-8 0,0-6 0 16,25-16-1-16,27-8 0 15,8-13 2-15,19-3 3 16,-3-3-1-16,-2-21 5 15,-20-2-3-15,-21 2 4 16,-14 4 4-16,-19-1-10 16,0 6 5-16,-27-5-9 15,-52 9-1-15,-6 0-3 16,-2 10 2-16,11 1-2 16,10 0-4-16,25 0-20 0,9 0-31 15,26 0-17 1,-2 0-33-16,8 0-18 0,0 0-80 15</inkml:trace>
  <inkml:trace contextRef="#ctx0" brushRef="#br0" timeOffset="101859.1946">24497 13130 291 0,'-46'18'48'0,"0"5"5"0,-1 1-4 16,17-7-6-16,17-2 2 16,4-10-16-16,9-3-25 15,14-2 5-15,38 0 31 16,13 0-6-16,4 0 4 15,-7 16 5-15,-7 9 14 16,-23 6-25-16,-7 12-2 16,-25 6-8-16,0 2-15 15,-33 0-5-15,-19-3-2 16,-5-11-4-16,8-15-5 16,11-10-13-16,5-12-14 15,1 0-8-15,4-12-24 16,4-17 2-16,10-6-41 15,14 0-42-15,0-8-73 0</inkml:trace>
  <inkml:trace contextRef="#ctx0" brushRef="#br0" timeOffset="102107.1116">24394 13135 306 0,'0'0'90'16,"24"0"-42"-16,36 0 52 15,6 0-57-15,5-12 0 16,21-3-2-16,-13-2-21 0,6 2-8 16,-12 2-9-16,-7 5-3 15,-22 0-19-15,-12 1-39 16,-4 2-40-16,-15 3-33 15,1 2-109-15</inkml:trace>
  <inkml:trace contextRef="#ctx0" brushRef="#br0" timeOffset="102518.9015">23208 14304 163 0,'11'0'178'0,"29"0"-109"15,20 0 10-15,17-12-20 16,10-3-11-16,17-6-5 16,13-2 1-16,22-4 4 15,25-9-7-15,24 0-9 0,11-9-2 16,11-6-14 0,-14 0-8-16,-19-6-8 0,-13 2 1 15,-20 4-1-15,-21 13-1 16,-19 5-2-16,-36 12-21 15,-25 13-18-15,-21 8-21 16,-22 0-32-16,0 14-23 16,-13 19-19-16,-58 10-107 15</inkml:trace>
  <inkml:trace contextRef="#ctx0" brushRef="#br0" timeOffset="102984.3533">24222 14407 341 0,'0'0'50'0,"-11"0"-30"16,-22 4-2-16,-21 15-1 16,-3 7 13-16,-12 7 30 15,12 7-2-15,-17 9-13 16,17 10-8-16,5 5-1 0,6 2-5 16,27-5-13-16,11-9-6 15,8-13-6-15,0-10-3 16,19-20-3-16,41-9 1 15,24-3 1-15,15-33 7 16,-7-2-3-16,-21 2 1 16,-30 6 4-16,-27 4 6 15,-14 5-4-15,-22 6-6 16,-49 7-7-16,-35 8 0 16,-3 0-6-16,21 0-8 15,37 0-6-15,26 0-34 16,25 0-29-16,0 0-33 15,0 0-42-15,38-15-125 0</inkml:trace>
  <inkml:trace contextRef="#ctx0" brushRef="#br0" timeOffset="103306.9503">24582 14469 211 0,'-47'9'258'0,"-10"15"-201"16,3 4 25-16,10-3-22 16,6-4-29-16,30-7-19 15,8-9-9-15,0-5-3 16,60 0 0-16,24 0 5 16,14 0 20-16,-5 0 13 0,-14 0 5 15,-22 20 1-15,-29 14-4 16,-28 13-15-16,0 9-11 15,-47-2-10-15,-24-6-4 16,-2-12-5-16,-1-14-18 16,9-15-27-16,13-7-12 15,8-7-21-15,36-23-23 16,8-1-39-16,0 5-23 16,0 3-53-16</inkml:trace>
  <inkml:trace contextRef="#ctx0" brushRef="#br0" timeOffset="103577.2092">24604 14449 169 0,'11'0'210'0,"-3"0"-151"16,24-6 18-16,20-4 12 16,19-1-3-16,14-10-12 15,7 1-16-15,-4 1-14 16,-17 3-8-16,-25 10-33 0,-22-1-3 16,-21 7-38-16,3-6-76 15,-1-7-193-15</inkml:trace>
  <inkml:trace contextRef="#ctx0" brushRef="#br0" timeOffset="104506.9049">26365 13707 315 0,'0'0'155'15,"0"2"-110"-15,0 27 32 16,0 11-32-16,-14 13-18 16,-24 3 7-16,-3 8-14 15,-16-6-6-15,-3-6-9 16,8-11-5-16,11-13-7 0,11-10-24 15,22-13-31 1,-5-2-30-16,13-3-40 0,0-5-220 16</inkml:trace>
  <inkml:trace contextRef="#ctx0" brushRef="#br0" timeOffset="105211.0792">27169 12798 379 0,'-62'0'43'15,"-4"7"-2"-15,1 13-6 16,-1 2-22-16,6 0 9 16,6 4-6-16,10-3 0 15,6-1 9-15,22-1 3 16,10-1 0-16,6 0-4 15,0 3-7-15,0 0-5 0,33 6 6 16,13-2-2-16,-5 0 7 16,16 2-1-16,3-5-4 15,-13 0-7-15,10-1-2 16,-16-1-2-16,-8 1 0 16,-1-5 2-16,-18 5 0 15,2 2-6-15,-7 3 0 16,-9 1-2-16,0 2 0 15,0 4-1-15,-6-6 0 16,-35-2-1-16,-2-3 1 16,-4-6-2-16,15-6 2 15,-1-6-2-15,11-6-1 16,3 0-1-16,5-10-5 0,1-12 2 16,13-4 2-16,0-6 3 15,0-5-2-15,0-10 3 16,0-2-2-16,27-9-4 15,14-1 2-15,2-4 1 16,12 4 4-16,-3 4 0 16,0 6 0-16,-14 3 1 15,-11 16 0-15,-13 2 1 16,-9 13-2-16,-5 5-1 16,0 2-1-16,0 5-32 15,0 3-63-15,0 0-74 16,6 0-91-16</inkml:trace>
  <inkml:trace contextRef="#ctx0" brushRef="#br0" timeOffset="105721.2988">27478 13101 172 0,'0'0'297'0,"8"4"-274"16,0 14 8-16,11 7 12 16,11 11 6-16,-14 10-27 15,9 1 14-15,-1 4-7 16,-2-5-8-16,5-5-3 16,6-12-13-16,-3-8-4 0,-16-11-1 15,5-10 0-15,-19 0 3 16,3-14 13-16,10-26-12 15,4-12-4-15,-1-11-2 16,-11-3 0-16,-5-4-1 16,0 1-5-16,0 6 3 15,-19 6 0-15,-8 8 1 16,19 6 2-16,-17 12-1 16,17 0 3-16,8 9 0 15,0 3 0-15,0 4 1 16,0 0-1-16,0 2 1 15,22-2 2-15,35-7-1 0,31 0 0 16,21-7 3-16,24 1 0 16,31-6 1-16,-14 0-2 15,5-3 1-15,-16 5 2 16,-27 3-4-16,-27 8-3 16,-34 6-1-16,-23 11-8 15,-20 1-29-15,3 3-42 16,-11 0-113-16,0 0-113 15</inkml:trace>
  <inkml:trace contextRef="#ctx0" brushRef="#br0" timeOffset="106187.2275">28625 12781 443 0,'-13'0'45'0,"7"0"-21"15,-2 0-13-15,-11 9-3 16,0 3 9-16,-19 11 5 16,-14 8 9-16,-13 9-7 15,5 12-9-15,-6 7 8 16,20 5 14-16,8 0-3 0,19-7-15 15,19-7-10-15,0-15-9 16,0-8 1-16,43-18-1 16,23-6 1-16,18-3-1 15,1-7 2-15,-12-17-1 16,-13-2 1-16,-22 4 1 16,-24 5 7-16,-14 4 1 15,0 1 1-15,-14 9-6 16,-51 3-6-16,-25 0-3 15,-16 0 1-15,13 14-1 16,17 0-3-16,16-2-11 16,27-7-15-16,19 0-7 15,14-5-10-15,0 0-20 16,0 0-36-16,25-2-21 16,29-17-32-16,17-3 31 0</inkml:trace>
  <inkml:trace contextRef="#ctx0" brushRef="#br0" timeOffset="106524.9347">28934 12914 269 0,'-33'0'63'0,"-8"0"-1"15,-11 18-11-15,14-2-17 16,-8 2-1-16,26-3 4 15,1-7 4-15,19-3-12 0,0-1-12 16,0-1-5-16,19-1 10 16,20 4-6-16,7 1 10 15,-5 9 4-15,-3 2 7 16,-24 13-7-16,-14 6-1 16,0 8-13-16,-22 6-11 15,-30-2-4-15,-13-8-1 16,13-7-9-16,14-14-19 15,10-9-3-15,9-11-20 16,0 0 7-16,11-15-21 16,8-18-82-16,0 0 9 15,14-8-39-15</inkml:trace>
  <inkml:trace contextRef="#ctx0" brushRef="#br0" timeOffset="106756.7957">28822 12907 413 0,'0'0'37'0,"27"0"38"16,38 0-6-16,20-7-27 15,27-13-9-15,10-2-20 16,7-9-11-16,-12 4-2 0,-19 1-3 15,-33 8-22-15,-26 7-43 16,-12 4-70-16,-3 7-127 16</inkml:trace>
  <inkml:trace contextRef="#ctx0" brushRef="#br0" timeOffset="107334.944">27336 14094 277 0,'0'0'24'0,"0"0"-12"16,0 0-7-16,0 0-4 16,0-5 3-16,0-1 26 15,13 2 29-15,17-3-13 16,17 0 18-16,21-10 13 16,35-5-28-16,23-6-17 15,29-5 2-15,17-5-6 16,11 1-1-16,-6-2 8 15,-8 4-12-15,-5 1-1 16,-25 5-10-16,-14 6-5 16,-8-4-6-16,-5 1-1 15,-3-5-1-15,-11-1-3 16,-10 3-2-16,-31 6-12 0,-24 9-13 16,-12 7-21-16,-21 7-53 15,0 0-102-15,-32 9-83 16</inkml:trace>
  <inkml:trace contextRef="#ctx0" brushRef="#br0" timeOffset="107934.9608">27938 14275 73 0,'0'0'245'0,"0"0"-196"16,0-3 11-16,0-2-8 16,0 1 2-16,0-4-25 15,0 3-14-15,0 1 2 0,0 4 13 16,0 0 4-16,0 0-15 16,-13 2-6-16,-34 20-5 15,-10 10-2-15,-3 6 7 16,6 1 0-16,4 9 4 15,1-2-5-15,11 6 6 16,14-1-1-16,2 1-4 16,22-6-11-16,0-5-1 15,0-12-1-15,8-12-1 16,36-14 0-16,21-3 1 16,3-5 3-16,11-22 1 15,-16-4-3-15,-27 11 2 16,-26-3 1-16,-10 5 12 15,0 2-9-15,-57 1-7 0,-22 8 0 16,-19 7-5-16,5 0-1 16,14 0 1-16,36 0-6 15,21 3-31-15,16-3-34 16,6 0-23-16,0 0-68 16,52-10-86-16</inkml:trace>
  <inkml:trace contextRef="#ctx0" brushRef="#br0" timeOffset="108316.2483">28405 14327 387 0,'-41'16'76'0,"-6"5"-32"16,15-4 5-16,-1 3-25 16,14-6-16-16,5-7-2 15,14-4-1-15,0-1 7 16,0 0 16-16,47-1 2 16,4 7 5-16,9 8 7 15,-8 3-4-15,-11 9 0 16,-22 7-2-16,-13 7-14 0,-6 3-10 15,-14-1-4 1,-32-5-8-16,-12-6-1 0,12-13-9 16,-6-12-20-16,6-8-22 15,13-10 0-15,6-30-20 16,21-5-17-16,6-3-45 16,0 4-36-16,28 1-28 15</inkml:trace>
  <inkml:trace contextRef="#ctx0" brushRef="#br0" timeOffset="108451.619">28405 14327 242 0</inkml:trace>
  <inkml:trace contextRef="#ctx0" brushRef="#br0" timeOffset="108560.6128">28405 14327 242 0,'-88'-10'100'0,"88"13"-62"0,0 2 47 0,28-5 3 16,23 0-12-16,23 0-28 16,16 0-12-16,8-14-19 15,0-5-14-15,-5-6-3 16,-8 4-32-16,-15-9-75 16,-4-5-172-16</inkml:trace>
  <inkml:trace contextRef="#ctx0" brushRef="#br0" timeOffset="109246.8603">29760 12887 357 0,'0'-2'102'0,"-6"2"-74"0,6 0 3 15,0 0 15 1,0 0 9-16,0 0-20 0,25 0 4 15,13 0-4 1,-3 8-4-16,17 8 12 0,5 7-7 16,-2 4-11-16,16 1-7 15,8 4-6-15,19-1 2 16,8-4-6-16,4 4 2 16,15-4-1-16,-13-3-1 15,-14-6 3-15,-14 0-2 16,-13-4-6-16,-11-2-1 15,-13-1-2-15,-6 2 0 16,-11-2 0-16,-3 10 0 16,-22 8 0-16,-5 22 0 15,0 14 1-15,-19 21-1 16,-46 18 0-16,-20 14 0 16,-7 5 0-16,2 0 0 0,-9-5 4 15,1-17 11-15,25-11-4 16,7-20-11-16,20-18-7 15,21-18-40-15,12-34-135 16,13-16-505-16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35:58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9283 7161 198 0,'0'-17'23'0,"0"-1"-11"16,0-1-4-16,5-6 4 16,22-3 15-16,6 4 13 15,5-1 13-15,1 11-6 16,-18 0-11-16,-2 11-6 15,-19 3-7-15,0 0-6 16,0 0-4-16,0 0-4 16,0 0-2-16,0 0 3 15,0 0 1-15,0 0 2 16,0 0-3-16,0 0-1 16,0 0-4-16,0 0-2 15,0 0-2-15,0 6 1 0,0 16 1 16,-8 14 6-1,8 16 4-15,0 18 8 0,0 16-3 16,8 14-5-16,12 0 0 16,7 4-7-16,-8 0-2 15,8-10-3-15,-2-18 0 16,2-23-1-16,0-31-1 16,20-22 1-16,29-17 3 15,22-51 0-15,14-16 1 16,-14-3-3-16,-19 21 2 15,-27 24 1-15,-30 28 3 16,8 14-3-16,2 34-1 16,23 30 2-16,16 12-2 15,-11 5-2-15,-3-21-1 16,-16-30-1-16,5-30 0 0,39-29-2 16,32-64 3-16,19-32 1 15,-16-19 1-15,-30-4 2 16,-49 25 4-16,-41 21-4 15,0 23-4-15,-79 23 0 16,-13 17-9-16,2 12-28 16,24 12-46-16,33 8-74 15,33 7-157-15</inkml:trace>
  <inkml:trace contextRef="#ctx0" brushRef="#br0" timeOffset="728.0986">11739 7095 408 0,'52'-35'110'0,"-11"18"-87"15,44-3 49-15,24 7-43 16,-14 13-17-16,-13 7-12 15,-41 11-14-15,-33 7-46 16,-8-7-68-16,0-6-230 16</inkml:trace>
  <inkml:trace contextRef="#ctx0" brushRef="#br0" timeOffset="1005.9668">12140 7427 709 0,'90'-21'27'16,"30"21"37"-16,30 0-27 16,-13 0-21-16,-53 8-16 15,-51-8-31-15,13-16-167 0</inkml:trace>
  <inkml:trace contextRef="#ctx0" brushRef="#br0" timeOffset="10773.7537">13869 6467 76 0,'0'-4'20'0,"0"4"-12"16,8 0-4-16,-8 0 11 15,0 0 24-15,0 0 1 16,0-1 8-16,0-2 4 15,0-1-27-15,6 4-7 0,-6 0 1 16,0 0-5-16,0 0 1 16,0 0-6-16,0 0 2 15,0 0 12-15,0 0-2 16,0 0-4-16,0 0-7 16,0 0-2-16,0 0 1 15,0 0-2-15,0 0-1 16,0 0 3-16,0-1-1 15,0 1 1-15,0 0-1 16,0 0-2-16,0 0-1 16,0 0 0-16,0 0-3 15,0 0 2-15,0 0 3 0,0 0 3 16,0-2-1-16,0 2 3 16,0 0-4-16,0 0-2 15,0 0-1-15,0 0-5 16,0 0 3-16,0 0 0 15,0 0 1-15,0 0 1 16,0-4 3-16,0 4 2 16,0 0-2-16,0 0-3 15,0-2 1-15,0 2-1 16,0 0 1-16,0 0-1 16,0 0-1-16,0 0 0 15,0 0 2-15,0 0-2 16,0 0 0-16,0 0 0 15,0 0 2-15,0-2 3 16,0-1 3-16,38-6 5 0,35-4 2 16,31 0 8-16,13 2-13 15,14 3 3-15,8-3 4 16,-13 7 2-16,-15 1-1 16,-21 3-6-16,-32 0-9 15,-31 3-3-15,-19 26-1 16,-8 16-2-16,-65 22 1 15,-55 11 3-15,-17 1-5 16,6-14 0-16,33-18-3 16,46-23 1-16,31-11-3 15,21-8-1-15,0 0 0 16,41 2 6-16,24 4 0 0,0 1 0 16,-13 8 0-16,-14 9 3 15,-38 14 2-15,-5 21 2 16,-101 16 0-16,-50 9-4 15,-40 0-1-15,-6-20-2 16,17-27-4-16,35-22-11 16,38-20-26-16,41 0-15 15,44-12-19-15,27 1-21 16,38 2-115-16,49 7-125 16</inkml:trace>
  <inkml:trace contextRef="#ctx0" brushRef="#br0" timeOffset="11387.8832">15180 7030 225 0,'0'-3'110'0,"0"3"-76"0,0 0 0 15,0 0-5 1,0-3 3-16,0 3 4 0,0 0 4 16,-13 3-6-16,-39 24-9 15,-13 16-5-15,-1 13 2 16,6 10-9-16,6 6 0 16,15-3 2-16,39-7 0 15,0-11 0-15,47-11 8 16,26-7 1-16,17-10-9 15,-5-7 3-15,-17-5-9 16,-11-9 0-16,-29 4-8 16,-4-6-1-16,-24 0-5 15,0-12-49-15,0-13-136 16,-27-8-238-16</inkml:trace>
  <inkml:trace contextRef="#ctx0" brushRef="#br0" timeOffset="11922.2273">15658 6596 380 0,'0'2'159'0,"-33"28"-150"15,-19-1 38-15,0-1-19 16,11-8-24-16,9-11-2 16,18-5 0-16,14-4 0 15,0-6-1-15,41-23 7 0,24-9-6 16,20 4 9-16,-25 14 25 16,-27 7 16-16,-20 13-3 15,-13 0-28-15,0 18-9 16,-65 15 8-16,-14 5-9 15,5-9-11-15,30-16-1 16,23-10-8-16,21-3-8 16,0-5-1-16,41-17-6 15,21 1 19-15,-15 7 4 16,-12 9 1-16,-16 5-3 16,-19 0-43-16,0 0-110 15,0-27-384-15</inkml:trace>
  <inkml:trace contextRef="#ctx0" brushRef="#br0" timeOffset="12911.8255">16418 6970 295 0,'-5'0'65'0,"5"0"-39"15,0 0 27-15,0 0 7 16,0 0-5-16,0 0 5 15,24 0-1-15,50 0-9 16,30 0 2-16,27 0-11 16,8 0-5-16,-11-4-14 15,-16-6-14-15,-44 2-8 16,-19 1-2-16,-22-3-27 16,-27 2-108-16,0-5-208 15</inkml:trace>
  <inkml:trace contextRef="#ctx0" brushRef="#br0" timeOffset="13481.6069">18297 6533 315 0,'-11'-2'97'0,"11"-1"-92"15,0-1 13-15,0 1 13 16,0 3 5-16,0 0 0 16,-41 0 14-16,-16 22-31 15,5 9-3-15,6-1 12 16,13 1-11-16,14 1-6 0,19 4 6 15,0-4 14-15,30 2 3 16,35-2 10-16,4 8 0 16,7 2-4-16,-16 6-8 15,-33 9 0-15,-27 12-9 16,-22 14-12-16,-81 10-5 16,-34-7-2-16,-7-10-4 15,13-22 0-15,19-23-5 16,25-23-10-16,16-8-22 15,19-18-11-15,20-25-24 0,32-9-49 16,5-8-68 0,55-11-132-16</inkml:trace>
  <inkml:trace contextRef="#ctx0" brushRef="#br0" timeOffset="13716.0811">18371 6430 505 0,'106'0'45'16,"44"3"63"-16,19 5-39 15,14-8-41-15,-20 0-6 0,-24 0-17 16,-27-17-5-16,-41-9-23 15,-16 4-61-15,-17 0-131 16</inkml:trace>
  <inkml:trace contextRef="#ctx0" brushRef="#br0" timeOffset="14225.9411">19249 7113 228 0,'0'13'220'16,"0"14"-184"-16,0 9 60 16,8 13-20-16,16 9-20 15,-5 8-7-15,-16 13 1 16,-3 7-8-16,0 11 0 16,-68 8-16-16,-36 3-8 15,-27-5-13-15,-13-12-3 16,5-19-2-16,16-28-6 15,22-20-19-15,30-24-46 16,44-19-55-16,16-41-136 16</inkml:trace>
  <inkml:trace contextRef="#ctx0" brushRef="#br0" timeOffset="14509.8383">19491 6793 585 0,'0'0'106'15,"14"6"-97"-15,0 9 48 16,-1 0-9-16,-13-1-26 16,0 0-20-16,0-7-2 15,0-7-31-15,-27-4-136 16</inkml:trace>
  <inkml:trace contextRef="#ctx0" brushRef="#br0" timeOffset="16437.9077">19630 6849 238 0,'0'0'140'0,"0"0"-132"0,0 0 11 15,19 0 6 1,-13 0-2-16,2 0-16 0,-8 0 6 16,0 0 11-16,0 0-1 15,0 0-1-15,0 0-2 16,-3 2 12-16,-16 6-9 15,0-2-8-15,11-1-7 16,8-5-3-16,0 0-2 16,0 0 4-16,0-13-2 15,27-8 0-15,14 7 9 16,-16 0 14-16,-4 7 11 16,-21 7 4-16,0 0-10 15,0 0-11-15,-8 0-4 16,-57 28 1-16,-20 0-4 15,6-2-15-15,22-14-1 0,35-6-5 16,9-6-1-16,13 0 4 16,0 0-3-16,0 0 0 15,0 0 1-15,0 0 2 16,0 0-4-16,0 0-8 16,0 0-13-16,0 0-28 15,0-6-36-15,8-17-110 16,19-8-40-16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40:32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11077 3497 208 0,'-6'0'54'0,"1"0"-14"0,5 0-11 16,0 0 8-16,0 0-9 15,0 0-12-15,0 0 15 16,0 0 1-16,0 0-2 15,0 0 3-15,-8 0-4 16,8 0 0-16,-6 0-8 16,4 0-9-16,2 0 2 15,-11 0-3-15,11 0 0 16,0 0-2-16,0 0-2 16,0 0-3-16,0 0 1 15,0 0-1-15,0 0 2 16,11 0 5-16,43-6 6 0,44-5 19 15,6-7-17-15,2-3-4 16,12-2 3-16,-12 0 1 16,-3 3 4-16,-4-1-4 15,-28 11-3-15,-20-1-3 16,-23 7-6-16,-15 0-4 16,-7 2-3-16,-6 2 0 15,0 15 0-15,0 37 0 16,-39 25 2-16,-34 19-2 15,-17 11 0-15,5 8 0 16,1 5-1-16,10-7 1 16,3-3 0-16,6-9 0 15,5-12 0-15,3-14 0 0,16-17 0 16,8-22-1-16,19-17-7 16,9-15-27-16,5-4-46 15,0-16-41-15,33-18-110 16,13-8-76-16</inkml:trace>
  <inkml:trace contextRef="#ctx0" brushRef="#br0" timeOffset="523.8302">12383 3250 359 0,'24'0'64'16,"17"0"-13"-16,11 26 30 16,5 19-22-16,-2 19-3 15,-9 21-7-15,-16 22-6 16,-30 21-9-16,-19 22-20 16,-71 13-9-16,-41 4-4 0,-21-1-1 15,2-18-2-15,5-20-14 16,28-27-50-16,30-23-45 15,29-40-76-15,12-38-203 16</inkml:trace>
  <inkml:trace contextRef="#ctx0" brushRef="#br0" timeOffset="840.0289">10788 3157 459 0,'-46'0'46'16,"-4"37"-23"-16,-15 15 65 15,-3 17-35-15,-9 23-20 16,4 21-7-16,2 28-8 15,30 20-5-15,17 12 0 16,24 5-5-16,0-12-5 16,76-28-3-16,30-25-1 15,25-29-1-15,14-30-5 16,13-29-28-16,24-20-62 16,-4-5-118-16</inkml:trace>
  <inkml:trace contextRef="#ctx0" brushRef="#br0" timeOffset="1274.0532">14084 2965 207 0,'-65'0'309'0,"-20"37"-295"16,-13 24 77-16,-19 25-25 15,-14 39-21-15,11 31-1 16,22 30-3-16,22 16-24 16,16-7-6-16,38-16 7 15,22-30-12-15,0-42-6 16,8-31-2-16,52-27-15 0,38-23-61 15,44-26-111-15,-3 0-323 16</inkml:trace>
  <inkml:trace contextRef="#ctx0" brushRef="#br0" timeOffset="2392.1161">14761 3611 234 0,'-47'0'166'16,"14"0"-134"-16,1 5 44 16,-9 3-30-16,-8-5 6 15,8 9-14-15,-11-2-8 16,6 10-4-16,-6 4-8 16,6 9-9-16,-1 12 1 15,6 5 4-15,22 4-2 16,8-6-8-16,11-6-2 15,0-12-1-15,11-14 1 16,41-16-1-16,22 0 2 16,5-23 5-16,5-23 2 15,9-12-1-15,-3-5-1 0,-11-1-3 16,-14 4 2-16,-10 4 9 16,-17 9 3-16,-11 9-7 15,-13 17-3-15,-3 13-2 16,-11 8-1-16,0 0-1 15,0 6-3-15,0 40 0 16,0 16 12-16,-14 19-1 16,-10 11-3-16,-9 9-6 15,-8 13 1-15,-5-6-2 16,13-12-2-16,9-17-1 16,15-18-1-16,9-23 1 15,0-20-13-15,9-18-19 0,42 0-57 16,23-39-57-16,16-14-95 15,-16-10-132-15</inkml:trace>
  <inkml:trace contextRef="#ctx0" brushRef="#br0" timeOffset="2631.7847">15559 3242 557 0,'-5'52'109'0,"5"22"-106"16,19 12 55-16,33 12 2 16,-6 3-10-16,-13 17-11 15,-19 8-1-15,-14 19-6 16,-33 8-6-16,-60-5-14 0,-5-14-9 16,0-29-3-16,13-26-2 15,17-33-7-15,30-29-47 16,38-17-81-16,0-56-111 15</inkml:trace>
  <inkml:trace contextRef="#ctx0" brushRef="#br0" timeOffset="3419.9061">16334 3957 386 0,'0'3'32'0,"19"2"23"0,60-5 7 16,25 0-11-16,21 0-5 15,-2-14 1-15,-12-11-8 16,-12 0-16-16,-31 8-18 15,-25 2-5-15,-23 8-7 16,1 5-58-16,4 2-133 16,-25 0-218-16</inkml:trace>
  <inkml:trace contextRef="#ctx0" brushRef="#br0" timeOffset="3637.8735">16816 3715 445 0,'-19'35'91'0,"19"24"-58"15,0 9 55-15,0 12-51 16,-13 6-17-16,-6-4-12 16,-14-3-1-16,0-9-4 15,14-14-3-15,11-18-5 16,8-16-49-16,33-22-120 15,46-9-239-15</inkml:trace>
  <inkml:trace contextRef="#ctx0" brushRef="#br0" timeOffset="3916.0828">18300 3204 359 0,'-112'14'259'0,"0"49"-254"16,-5 22 73-16,5 22-38 15,6 17-20-15,29 10-12 16,28 4 0-16,30 1 3 16,19-15-4-16,28-14 5 15,45-22-4-15,23-25-8 0,4-19 0 16,10-12-5-1,-4-21-31-15,6-4-44 0,-3-7-111 16,-36-7-261-16</inkml:trace>
  <inkml:trace contextRef="#ctx0" brushRef="#br0" timeOffset="4417.904">18940 3540 143 0,'-65'23'370'0,"5"18"-337"16,3 4 65-16,10 9-44 15,15 0-16-15,18-4-22 16,14-8-15-16,0-5 0 16,41-8-1-16,16 0 3 15,9-4 23-15,-12 1 26 16,-16 15-7-16,-19 5-11 16,-19 15-10-16,-19 0-5 15,-60-4-14-15,-24-10-5 16,-4-14 0-16,9-23-13 15,14-10-30-15,29-12-44 16,25-27-39-16,30-10-42 16,0-6-102-16</inkml:trace>
  <inkml:trace contextRef="#ctx0" brushRef="#br0" timeOffset="4627.6557">18720 3563 530 0,'30'0'78'0,"49"0"-49"15,27 0 38-15,6 0-28 16,11 0 0-16,-6 0-21 16,-25 0-13-16,-12 0-5 15,-20-4-5-15,-3-1-45 0,8-2-109 16,-10-5-143-1</inkml:trace>
  <inkml:trace contextRef="#ctx0" brushRef="#br0" timeOffset="4881.975">20178 3196 587 0,'-76'22'46'0,"11"36"-8"15,-23 19 17-15,-2 19-22 16,-2 11-28-16,7 13-2 16,17 5 12-16,16 3 8 15,19-6-16-15,20-15-4 16,13-18-3-16,0-18 1 0,0-13-2 16,13-14-3-16,-4-9-8 15,-9-7-20-15,0-8-23 16,0-17-105-16,0-3-283 15</inkml:trace>
  <inkml:trace contextRef="#ctx0" brushRef="#br0" timeOffset="5872.2948">19519 3250 29 0,'0'2'276'0,"0"8"-244"0,0 11 27 15,0 7-12-15,0 7-13 16,0 14 3-16,0 14 0 15,0 7 12-15,0 13-6 16,0 11-7-16,0 14-7 16,-52 16-9-16,-22 10-4 15,-24 5-4-15,-8-2-1 16,-6-8-9-16,22-19-2 16,30-28-3-16,22-35-16 15,38-28-65-15,5-19-76 16,61-42-172-16</inkml:trace>
  <inkml:trace contextRef="#ctx0" brushRef="#br0" timeOffset="6254.1275">20015 3957 501 0,'0'8'104'0,"0"8"-80"15,60-5 30-15,19-4-19 16,5-7-4-16,-5 0-18 16,-8 0-8-16,-24 0-5 15,-6-7-2-15,-9-12-29 16,12-3-139-16,-3-6-179 15</inkml:trace>
  <inkml:trace contextRef="#ctx0" brushRef="#br0" timeOffset="6450.1486">21051 3475 508 0,'-27'45'156'16,"16"29"-140"-16,-3 8 43 15,-5 10-24-15,-8-3-17 16,2-4-15-16,-2-11-3 16,8-10-2-16,5-14-23 15,14-10-59-15,0-11-67 16,38-24-184-16</inkml:trace>
  <inkml:trace contextRef="#ctx0" brushRef="#br0" timeOffset="6719.9931">21667 3087 589 0,'6'5'81'0,"54"40"-74"16,13 20 44-16,3 19 0 15,-16 25-11-15,-32 23 1 16,-28 22 7-16,-8 22-20 16,-91 10-7-16,-40 0-9 15,-24-22-10-15,7-28-2 0,25-26-11 16,44-35-47-16,54-36-110 16,1-39-159-16</inkml:trace>
  <inkml:trace contextRef="#ctx0" brushRef="#br0" timeOffset="9209.931">13392 5659 153 0,'0'-3'100'0,"5"3"-62"16,1-1 10-16,-6-1-8 15,0 2-16-15,0-4 2 16,0 4 7-16,0 0 15 15,0-1-7-15,0-2 0 16,0 1-6-16,0 2-9 16,0 0-4-16,0 0 1 15,0 0-1-15,-6 0 0 16,1 0-4-16,5 0-6 16,-8 0-5-16,2 0-5 15,1 0-1-15,5 0-1 16,0 0 1-16,0 0-1 0,0 0 2 15,0 0 1-15,0 0 4 16,0 0-2-16,0 0-1 16,-3 0-1-16,3 0-1 15,0 0-2-15,0 0 1 16,0 0 0-16,0 0 2 16,0 0 1-16,0 0 4 15,0 0-1-15,0 0-4 16,-5 0 0-16,5 0-2 15,0 0 1-15,0 0 1 16,0 0 1-16,0 0 1 16,0 0 3-16,0 0-1 15,0 0 3-15,0 0 2 0,0 0-1 16,0 0-3-16,-6 0-2 16,6 0-3-16,-14 0-1 15,-18 0 1-15,-20 21-2 16,-14 15-1-16,-13 14-1 15,-5 18 1-15,5 20 0 16,5 15 0-16,17 12 0 16,21-4 0-16,26-12-2 15,10-27 1-15,0-26-1 16,38-29 1-16,27-17 0 16,14 0 1-16,0-36 0 15,6-13 0-15,-25-5 0 0,-14 4 1 16,-35 10 0-16,-11 9-1 15,0 4 1-15,-71 19 0 16,-21 8-1-16,-18 0-5 16,15 22-7-16,19 3-22 15,24-1-30-15,38-8-39 16,14-8-39-16,19-8-80 16</inkml:trace>
  <inkml:trace contextRef="#ctx0" brushRef="#br0" timeOffset="9831.9466">13842 5771 166 0,'-11'0'116'0,"11"0"-65"15,0 0 5-15,0 0-14 16,-8 0-9-16,8 0 4 16,0 0 10-16,0 0 4 15,40-12 1-15,18-5-9 16,7-1 2-16,1 6 3 16,-6 3-7-16,-3 7-4 15,-16 2-7-15,-22 0-16 16,-6 6-10-16,-13 23 1 15,0 14 3-15,-19 14-1 16,-46 5-3-16,0-5-4 16,24-14 0-16,16-19 0 15,17-11-1-15,8-11-3 0,0-2 4 16,54 0 0-16,4 8 3 16,7 6 3-16,-19 16 7 15,-21 12 8-15,-25 16-6 16,0 14-7-16,-63 5-4 15,-43-6-3-15,-6-13-1 16,22-26-2-16,11-22-11 16,27-10-18-16,11-9-22 15,41-22-29-15,0-1-36 16,60 4-64-16,33 2-129 16</inkml:trace>
  <inkml:trace contextRef="#ctx0" brushRef="#br0" timeOffset="10268.1818">14919 5952 270 0,'0'0'300'0,"11"0"-271"16,54 0 63-16,22 0-42 16,-2-7-25-16,-9-5-3 15,-8 0-17-15,-10-5-5 16,-7-10-13-16,4 8-51 0,2-3-126 15,-10 0-224-15</inkml:trace>
  <inkml:trace contextRef="#ctx0" brushRef="#br0" timeOffset="10627.2538">16058 5597 432 0,'-98'48'49'0,"25"4"47"16,21-7-23-16,27-10-45 15,25-18-27-15,0-12 0 16,66-5 8-16,24 0 51 15,2 0 11-15,-13 0-20 16,-13 8-1-16,-28 30-12 16,-38 23-14-16,-14 14-10 15,-84 12-10-15,-38-4-4 16,-9-13-2-16,28-30-4 16,30-32-18-16,27-8-43 15,35-26-38-15,25-21-38 0,14-7-74 16,52 1-172-16</inkml:trace>
  <inkml:trace contextRef="#ctx0" brushRef="#br0" timeOffset="10873.736">16072 5562 583 0,'0'0'42'15,"44"0"57"-15,35 0-18 16,13 0-32-16,7 0-25 16,4 0-17-16,-5-10-7 15,-10-14-21-15,15-23-106 16,-18-22-293-16</inkml:trace>
  <inkml:trace contextRef="#ctx0" brushRef="#br0" timeOffset="12389.8968">18087 5974 1 0,'-11'0'0'15,"6"0"-1"-15</inkml:trace>
  <inkml:trace contextRef="#ctx0" brushRef="#br0" timeOffset="12673.9282">18087 5974 194 0,'-357'-29'53'15,"357"31"11"-15,0 3-3 16,0-2-7-16,0 1 20 16,33 4 20-16,29-3-24 15,6 3-26-15,17-3-7 16,-14-2-8-16,-6-3-14 15,-18 0-11-15,-20 0-4 16,-13 0-11-16,-4-19-63 16,-10 13-129-16,0 6-220 0</inkml:trace>
  <inkml:trace contextRef="#ctx0" brushRef="#br0" timeOffset="12846.0463">17858 6293 676 0,'46'0'5'15,"61"0"41"-15,18 0-23 16,6-21-23-16,-8-11 0 16,-17-2-67-16,-16-5-204 15</inkml:trace>
  <inkml:trace contextRef="#ctx0" brushRef="#br0" timeOffset="14092.0244">20088 5603 173 0,'0'0'131'15,"0"0"-110"-15,0 0-5 16,0 0-8-16,0 0 11 15,0-4 22-15,-2 2 30 16,-9 1-9-16,5 1-13 0,6 0-20 16,0 0-8-16,-2 0-5 15,2 0-1-15,-6 0 0 16,6 0 1-16,0 0-2 16,-5 0 2-16,2 0 2 15,-16 0-6-15,-14 0-7 16,0 7-5-16,-13 17 0 15,2 2 0-15,-2 7 0 16,8 0 0-16,5 2-1 16,20-3 0-16,13-4 0 15,0-5 0-15,38-5 0 16,54-4 1-16,12-8 1 16,2-1 0-16,-7 5 7 0,-20 4 11 15,-33 5 8 1,-27 17 4-16,-19 17-10 0,-27 15-4 15,-71 5-12-15,-28 0-5 16,-5-9-1-16,20-22-7 16,12-20-17-16,15-22-27 15,18 0-17-15,20-27 0 16,27-10-17-16,19-3-71 16,0-4-90-16</inkml:trace>
  <inkml:trace contextRef="#ctx0" brushRef="#br0" timeOffset="14369.9104">19794 5621 434 0,'0'0'30'16,"76"0"57"-16,36 0-1 15,19 0-48-15,13 0 3 16,1 0-14-16,-9 0-15 16,-24-18-12-16,-25-5-1 15,-16 5-35-15,19-11-149 0,-41 7-309 16</inkml:trace>
  <inkml:trace contextRef="#ctx0" brushRef="#br0" timeOffset="15037.8145">21877 5563 153 0,'0'-6'276'16,"0"5"-267"-16,5-3 63 15,1 0-18-15,-6 1-21 16,0-2-11-16,0 5 9 16,-19 0-9-16,-44 0-17 15,-19 16 1-15,-16 8 12 16,-5 9-4-16,-1 3-1 0,11 4 2 15,20 0-5-15,15-5-4 16,17-5-3-16,17-3 0 16,24-8-1-16,0-4 1 15,0 1 3-15,46 3 20 16,20-1 5-16,5 4 2 16,8 3 0-16,-8 5-12 15,-11 5 1-15,-14 6-2 16,-22 5-7-16,-10 6-9 15,-14 10-3-15,-14-3-1 16,-56 7 0-16,-9-6 0 16,-1-11-1-16,10-16-1 0,29-15-2 15,2-18-1-15,20-18-4 16,11-43-4-16,8-32-1 16,14-15 2-16,59-4 7 15,17 3 5-15,22 8 0 16,0 13-1-16,0 14 1 15,-9 10-1-15,-18 11-30 16,2 2-107-16,-21 1-133 16</inkml:trace>
  <inkml:trace contextRef="#ctx0" brushRef="#br0" timeOffset="44633.651">12866 10626 277 0,'0'-5'211'0,"0"3"-186"15,0 2 29-15,0-4-2 0,0 4-11 16,0 0-15 0,0 0 1-16,-47 0-9 0,-18 15-12 15,-25 25 6-15,-14 19 5 16,-16 25-7-16,-11 31 1 16,0 26-1-16,28 26-4 15,35 11-2-15,35-8-2 16,33-31-1-16,0-31-1 15,41-42 0-15,30-34-1 16,35-32 1-16,11-10 0 16,-5-48 0-16,-6-14 3 15,-43 0 12-15,-41 8 10 16,-22 12-8-16,-41 15 9 16,-71 15-17-16,-24 16-9 0,0 6-4 15,24 0-16-15,44 6-35 16,49 2-73-16,19-8-93 15</inkml:trace>
  <inkml:trace contextRef="#ctx0" brushRef="#br0" timeOffset="45053.8089">13384 11305 513 0,'0'0'120'0,"0"0"-84"16,-25 21-1-16,-2 3-13 15,-6 0-17-15,19-11-5 16,9-10 0-16,5-3 2 0,0 0-1 16,14-14 6-16,24-5 1 15,0 7 18-15,-16 7 8 16,-22 5-3-16,0 16-9 15,-27 23-3-15,-39 6-19 16,-5-11 0-16,36-14-66 16,35-20-98-16,0-15-185 15</inkml:trace>
  <inkml:trace contextRef="#ctx0" brushRef="#br0" timeOffset="45427.4207">14144 10916 80 0,'14'0'457'0,"19"7"-421"0,18 3 62 16,29 0-42 0,-1-7-18-16,5-3-6 0,-18 0-16 15,-15 0-12-15,-23 0-4 16,-4-13-1-16,3-7-21 15,12-5-85-15,7 1-62 16,9 6 32-16,29 6 31 16,6 5 13-16,27-2-65 15</inkml:trace>
  <inkml:trace contextRef="#ctx0" brushRef="#br0" timeOffset="45691.8241">15260 10763 627 0,'-74'39'38'0,"8"8"33"16,28-2-37-16,25-11-32 16,13-12-2-16,11-6-3 15,49-9 3-15,13 2 1 16,6 1 17-16,-21 13 27 16,-7 15 6-16,-32 17-15 15,-19 20-9-15,0 18-10 16,-62 5-8-16,-36-9-9 15,-3-23 0-15,24-23-18 16,9-31-24-16,11-12-22 16,19-20-43-16,24-32-24 15,14-13-89-15,0-8-134 16</inkml:trace>
  <inkml:trace contextRef="#ctx0" brushRef="#br0" timeOffset="45855.5141">15415 10722 546 0,'71'0'183'0,"22"0"-113"15,46 0 15-15,11 0-64 16,-14 0-14-16,-11-8-7 16,-18-9-21-16,-9-18-110 15,-19-14-128-15</inkml:trace>
  <inkml:trace contextRef="#ctx0" brushRef="#br0" timeOffset="46681.4168">16778 10806 468 0,'0'0'70'16,"0"0"-28"-16,19 4 8 16,14 27 17-16,-6 15-13 15,1 10-17-15,-18 11-10 16,-1 9-2-16,-9 15-14 15,0-2-10-15,-14 1-1 0,-19-6-6 16,-8-10-15-16,3-16-47 16,11-4-38-16,8-27-115 15</inkml:trace>
  <inkml:trace contextRef="#ctx0" brushRef="#br0" timeOffset="46853.1646">16576 11221 383 0,'0'-22'335'0,"52"10"-317"15,33-1 49-15,27 0-45 16,-6-1-19-16,3-7-3 16,-5-8-8-16,10-6-82 0,3-12-135 15</inkml:trace>
  <inkml:trace contextRef="#ctx0" brushRef="#br0" timeOffset="47573.7691">18842 10561 151 0,'0'0'406'0,"0"10"-391"16,14 34 45-16,0 23 5 15,-4 14-12-15,-1 7-16 16,-9 8-11-16,0 10 1 15,0 4-8-15,-14 3-10 16,-19-7-9-16,-13-10-2 16,13-20-20-16,1-19-44 15,7-20-39-15,25-30-55 0,0-7-141 16</inkml:trace>
  <inkml:trace contextRef="#ctx0" brushRef="#br0" timeOffset="47895.5694">19570 11039 445 0,'0'0'244'16,"-8"3"-232"-16,-22 27 34 15,-5 12-14-15,-3 5-21 16,-9-7-11-16,9-12-5 15,24-13-9-15,14-15-1 16,0-3 8-16,39-30 5 0,29-5 2 16,3 7 5-16,-20 13 17 15,-12 14 18-15,-26 4-3 16,-13 0-19-16,0 27-5 16,0 11 12-16,-46 1-21 15,-6-9-4-15,19-19-34 16,20-11-38-16,13-26-35 15,32-33-105-15,61-14-189 16</inkml:trace>
  <inkml:trace contextRef="#ctx0" brushRef="#br0" timeOffset="48315.7554">20459 10659 384 0,'-24'7'100'0,"-1"-3"-80"16,17-4 29-16,8 0-28 16,0 0-6-16,52-15 15 15,21-12 34-15,4-1-6 16,-9 8 8-16,-25 8-12 15,-21 9-13-15,-16 3-19 0,-6 10-11 16,0 30 7 0,-19 12 5-16,-14 4-16 0,0-7-6 15,20-16-1-15,13-17-5 16,24-8-2-16,50-7 5 16,24 5 2-16,14 4 1 15,-14 15 1-15,-38 21 8 16,-49 33 14-16,-22 42-8 15,-120 21-16-15,-60 9 0 16,-19-22 0-16,14-39 0 16,38-41-16-16,21-42-80 15,64-9-98-15,35-51-140 0</inkml:trace>
  <inkml:trace contextRef="#ctx0" brushRef="#br0" timeOffset="50655.6285">12931 13530 468 0,'0'0'110'0,"27"0"-92"0,63 0 54 16,22 0-19 0,8 0-15-16,-8 0-14 0,-17 0-13 15,-27 3-11-15,-21 0-1 16,-9 4-14-16,8-7-51 15,14 0-63-15,6 0-100 16,10 0-39-16</inkml:trace>
  <inkml:trace contextRef="#ctx0" brushRef="#br0" timeOffset="51195.3888">14223 13270 52 0,'0'0'110'16,"-8"0"-61"-16,8 0 22 15,0 0-8-15,0 0-22 16,0 0-4-16,0-1 13 16,19-14 10-16,22-2-9 15,25-3-2-15,-1-2 1 0,14-2 2 16,-5 8-7-16,-3 3-10 16,-14 13-5-16,-22 0-12 15,-5 4-5-15,-30 33-2 16,0 14 6-16,0 16-4 15,-65 11-6-15,-11-8-7 16,10-11 0-16,33-17-4 16,25-18-8-16,8-8-3 15,33-9 8-15,46 5 7 16,0 5 0-16,-3 3 2 16,-16 13 3-16,-38 18 8 15,-22 18 2-15,-8 17 1 16,-96 12-7-16,-40-7-9 0,-14-17-6 15,-6-27-12-15,20-35-22 16,32-12-16-16,33-12-36 16,41-24 15-16,38-4-40 15,27-2-26-15,77-1-37 16</inkml:trace>
  <inkml:trace contextRef="#ctx0" brushRef="#br0" timeOffset="51593.4219">15639 13267 373 0,'-52'8'52'16,"5"26"7"-16,-4 11 7 16,-1 12-8-16,16 10-18 15,12 3-18-15,16-4 1 16,8-7-3-16,0-14-5 16,65-19-5-16,33-18 1 15,28-8 6-15,13-22 21 16,5-21-10-16,-21-14 3 15,-30-1 3-15,-42 4-7 16,-37 4-11-16,-14 4-1 0,-79 6-9 16,-33 1-6-16,6 5-3 15,2 2-18-15,44-5-36 16,36-1-79-16,24-5-58 16,32-3-244-16</inkml:trace>
  <inkml:trace contextRef="#ctx0" brushRef="#br0" timeOffset="52199.4309">17422 13011 231 0,'0'-2'290'0,"0"2"-274"0,0 5 4 15,11 28 15-15,-11 21 2 16,0 8-17-16,0 9 1 15,0 8-4-15,-30-1-5 16,-3-8-10-16,0-4-2 16,6-3-11-16,5-13-11 15,-8-6-36-15,14-10-55 16,5-20-76-16</inkml:trace>
  <inkml:trace contextRef="#ctx0" brushRef="#br0" timeOffset="52365.4045">17144 13428 616 0,'0'-7'61'0,"32"-3"21"16,42 0-26-16,13-3-44 16,17-4-12-16,-6-13-5 15,14-7-56-15,0-17-151 16</inkml:trace>
  <inkml:trace contextRef="#ctx0" brushRef="#br0" timeOffset="53333.1634">18750 12979 400 0,'-19'0'67'16,"13"0"-35"-16,6-3 39 16,0 1-45-16,0-6 1 15,14-5 1-15,62-2 23 16,17-9 18-16,13 5-21 15,3 4-12-15,-22 9 0 16,-16 6-6-16,-19 0-9 16,-38 15-8-16,-14 34-7 15,-33 20 7-15,-52 17-6 16,-21 4-7-16,27-17 0 0,41-17-5 16,38-25-13-16,33-13-5 15,59-10 21-15,26 2 2 16,-1 2 1-16,-16 12 11 15,-36 25 14-15,-54 20 2 16,-25 33-5-16,-136 24-23 16,-65 3 0-16,-36-15 0 15,11-39 0-15,36-50-39 16,54-25-129-16,52-52-168 16</inkml:trace>
  <inkml:trace contextRef="#ctx0" brushRef="#br0" timeOffset="54667.4422">15401 15559 112 0,'-24'-3'401'0,"16"3"-343"16,8 0 20-16,0 0-34 16,0 8-26-16,35 15 18 15,47 2 1-15,11-6-23 16,24-12-7-16,-5-7-2 15,-6 0-5-15,-8 0 0 16,-32-17-27-16,-7-9-76 16,-12-4-104-16</inkml:trace>
  <inkml:trace contextRef="#ctx0" brushRef="#br0" timeOffset="55245.1231">16653 15135 303 0,'0'26'58'0,"0"5"36"16,0 3-33-16,-19 1-16 16,-9 1-11-16,9-7-8 15,0-12-2-15,14-10-12 16,5-7-5-16,0 0-4 16,13-33 0-16,53-16-1 15,24-10 16-15,22 2 11 16,5 4 14-16,-5 14 6 15,-9 9-5-15,-21 12-7 16,-30 13-14-16,-14 5-17 16,-19 2-3-16,-19 43-1 15,0 28 8-15,-79 20-4 0,-52 20-5 16,-30 13-1 0,-19 5 0-16,-2 6-1 0,13-8 0 15,5-19-3-15,39-31-5 16,46-33-8-16,40-23-6 15,26-12-1-15,13-7 10 16,0-1 10-16,27-1 3 16,71-1 1-16,33-1 2 15,11 9 4-15,-17 3-3 16,-21 3 3-16,-25 0-4 16,-14-2-2-16,-24-6-5 15,-13-7-35-15,10 0-99 0,0-31-156 16</inkml:trace>
  <inkml:trace contextRef="#ctx0" brushRef="#br0" timeOffset="55755.518">17872 15258 359 0,'-6'-2'25'0,"6"-1"18"15,0 3-7-15,0 0-15 16,0-2-1-16,0 2 11 16,0 0 5-16,0-5 0 15,0 2-13-15,0-1 7 16,27-2-4-16,25-1-10 16,14-7 3-16,26-5 10 15,26 0 1-15,26-3 10 16,6 1 2-16,8 7-3 0,-27 7-8 15,-27 7-3-15,-25 0-13 16,-41 24-9-16,-30 23 0 16,-8 23 5-16,-13 16-6 15,-58 10-3-15,-17 0 0 16,18-2-2-16,4-10 1 16,20-11-1-16,-1-14-2 15,23-17-7-15,2-11-31 16,11-16-81-16,11-15-116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43:46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3063 6142 250 0,'0'-5'109'0,"0"-3"-71"15,0 3 9-15,0-2-11 16,0 4 1-16,0-2 2 16,0 3 13-16,0-2-2 15,0 4-9-15,0 0-7 16,0 0-4-16,0 0-1 16,0 0-8-16,0 0-5 15,0 0-7-15,0 0-2 16,-13 34-4-16,-12 18-1 15,3 21 2-15,3 6-3 16,6 7-1-16,7-9 3 0,6-10-3 16,0-20-2-16,0-15 2 15,38-15 0-15,9-17-1 16,13 0 1-16,16-32 1 16,6-25 1-16,-6-10-2 15,-10 0 1-15,-25 3 0 16,-9 2-1-16,-18 13 0 15,-3 5 1-15,-11 15 0 16,0 14-1-16,0 13 2 16,0 2 1-16,0 0 2 15,0 32-2-15,-6 23-2 16,-21 17 1-16,-3 7 2 16,16-4-2-16,6 8-1 0,8-8 1 15,0-13-1 1,0-13-1-16,0-17-1 0,33-13-4 15,5-17-13-15,-2-2-27 16,10-21-59-16,11-23-80 16,-16 0-143-16</inkml:trace>
  <inkml:trace contextRef="#ctx0" brushRef="#br0" timeOffset="367.7835">3969 6384 474 0,'0'11'91'15,"0"0"-67"-15,0 2 48 16,-3-2-35-16,3-8-27 15,0-3-2-15,0 0 4 16,0 0-5-16,0 0-4 16,0 0 0-16,0 0-1 15,0-3 3-15,16-8 16 16,3 7 21-16,-13 4-1 16,-6 0-14-16,0 0-3 15,0 0-14-15,0 0-7 0,0 12-3 16,0-2 0-16,0-10-19 15,0 0-33-15,0 0-46 16,0 0-51-16,41-4-95 16</inkml:trace>
  <inkml:trace contextRef="#ctx0" brushRef="#br0" timeOffset="826.0057">4778 6159 334 0,'-11'0'194'16,"3"0"-165"-16,8 0 37 15,0 0-31-15,-5 0-15 16,-1 0-2-16,6 1 4 16,0 27 17-16,0 10 9 15,0 18-24-15,0 11-1 16,0 8-8-16,11 5-2 16,3-9-4-16,13-11-2 15,-2-16-6-15,2-18-1 0,6-22 0 16,32-4-1-16,14-48 1 15,19-32 0-15,9-17-1 16,-9-4 1-16,-19 8 0 16,-8 16 1-16,-19 17 0 15,-25 21 0-15,-3 14 2 16,-24 16-2-16,0 1-1 16,0 0-2-16,0 1-31 15,0-4-41-15,0 7-46 16,0 4-91-16</inkml:trace>
  <inkml:trace contextRef="#ctx0" brushRef="#br0" timeOffset="1207.7247">6229 6114 156 0,'0'0'332'16,"0"0"-295"-16,0 0 22 16,14 0-13-16,51-19 2 15,20 4-4-15,-1-1-3 16,-18 3-3-16,-15 8-27 16,-15 5-11-16,-17 0-1 15,-14 0-12-15,1 11-64 16,-6 16-127-16,0-1-269 15</inkml:trace>
  <inkml:trace contextRef="#ctx0" brushRef="#br0" timeOffset="1440.0606">6262 6500 352 0,'19'6'242'16,"13"-1"-180"-16,20 0 41 15,3-3-59-15,-6-2-20 16,-8 0-20-16,5 0-4 16,1-12-2-16,4-12-26 0,9-12-134 15,-22-6-444-15</inkml:trace>
  <inkml:trace contextRef="#ctx0" brushRef="#br0" timeOffset="6715.7646">8517 5638 155 0,'0'-4'266'16,"-3"4"-250"-16,3 0 21 0,0-2 2 15,0 2-2-15,0 0-2 16,0-1 5-16,0 1 2 16,0-4-8-16,0 4-5 15,-11-2-2-15,11-3 6 16,0-5-1-16,0-4-12 16,-14 0-6-16,9 1 1 15,-11 0-5-15,-1-1-5 16,-5 5 2-16,-5 3-1 15,-6 6-2-15,-18 0-4 16,-15 1 0-16,1 27-1 0,-12 6 1 16,28 8-1-16,0 9 0 15,22 10 1-15,13 2-1 16,14 5 0-16,0-10-1 16,6-17 1-16,40-10-1 15,20-16 2-15,21-15-1 16,11 0 1-16,19-31 0 15,9-15 0-15,-15-10 3 16,-12 2-3-16,-15 5 0 16,-21 9-2-16,-22 10 2 15,-9 10 2-15,-18 9-2 16,-14 6 0-16,0 5 2 16,0 0 0-16,0 0 1 15,0 0 0-15,0 0 0 0,-14 25 0 16,-37 20-1-16,-4 18 1 15,-10 13-1-15,2 14-1 16,-3 13 1-16,-7-1-1 16,13 4 1-16,-6-10-2 15,15-10 0-15,12-8 0 16,12-15 0-16,8-19 0 16,5-14 0-16,9-17-6 15,5-13-13-15,0-2-33 16,5-33-51-16,55-12-91 15,20 0-88-15</inkml:trace>
  <inkml:trace contextRef="#ctx0" brushRef="#br0" timeOffset="7061.8213">9138 6226 435 0,'0'0'102'16,"0"0"-64"-16,-8 0 30 16,-11 5-27-16,-6 7-14 0,-2 3-6 15,8-7-1 1,5-5-5-16,9-3-7 0,5 0-3 15,0 0-2-15,11 0 3 16,16-11 7-16,-2 3 12 16,-17 5-1-16,-8 3-13 15,0 0-7-15,0 0-4 16,0 3-2-16,0 1-31 16,0-4-72-16,8-9-77 15,49-25-200-15</inkml:trace>
  <inkml:trace contextRef="#ctx0" brushRef="#br0" timeOffset="7383.9331">9858 5766 510 0,'0'0'51'0,"-5"6"-32"15,-34 24 35-15,-7 16-15 16,-28 4-29-16,-10-1-4 16,10 4 5-16,23-15 4 15,18-9-7-15,33-16-8 16,0-13 0-16,65 0 0 16,53-8 6-16,7-18 14 15,11 7 0-15,-24 4 1 0,-19 6-5 16,-28 4-10-16,-24-1-6 15,-8 2 0-15,-9-7-10 16,-5-3-59-16,1-9-52 16,15-4-99-16,3-3-135 15</inkml:trace>
  <inkml:trace contextRef="#ctx0" brushRef="#br0" timeOffset="7615.9201">10578 5533 387 0,'-19'0'185'0,"19"0"-158"16,-11 12 24-16,-3 23 11 0,-5 16-12 15,-14 15-6 1,1 19-6-16,-9 16 0 0,-16 8-10 16,-9 2-12-16,1-3-5 15,-1-16-7-15,20-15-4 16,13-17-3-16,25-22-11 15,8-12-32-15,0-19-49 16,52-7-33-16,32-7-105 16</inkml:trace>
  <inkml:trace contextRef="#ctx0" brushRef="#br0" timeOffset="8357.8199">11374 5656 274 0,'0'0'235'0,"0"0"-215"0,0 22 57 15,-3 8-22 1,-8 10-23-16,-2 6-11 0,-6 8 3 16,0 6-3-16,-3-3-15 15,-3-2-3-15,12-7-3 16,-1-7-9-16,9-8-18 15,5-8-26-15,0-4-49 16,0-12-95-16</inkml:trace>
  <inkml:trace contextRef="#ctx0" brushRef="#br0" timeOffset="8545.0162">11170 5958 573 0,'0'0'77'16,"0"0"-58"-16,13 5 33 16,34-1-24-16,18-4-25 15,20 0-3-15,7-34-2 16,25-16-36-16,6-10-119 16,-11-16-398-16</inkml:trace>
  <inkml:trace contextRef="#ctx0" brushRef="#br0" timeOffset="9431.0203">12282 5700 400 0,'-33'0'26'0,"1"0"-11"15,18 0 21-15,-2 0 3 16,16 0-10-16,0 0 12 16,24 0 0-16,61-22 15 0,35-1 10 15,16-1-9 1,-30 7-7-16,-16 13 2 0,-32 4-28 15,-31 3-10-15,-19 32-5 16,-8 17 2-16,-41 12-2 16,-43 2-7-16,-1-6-2 15,20-20-1-15,37-15-6 16,15-21-2-16,13-4 0 16,13 0 2-16,42 0 6 15,27 0 1-15,-14 8 1 16,-5 14 2-16,-28 16 3 15,-24 16 4-15,-11 18 0 16,-52 8 1-16,-51-2-7 0,-28-14-2 16,13-17-2-1,7-25-7-15,26-22-17 0,36 0-20 16,33-33-48-16,16-9-55 16,98 0-83-16,33 3-175 15</inkml:trace>
  <inkml:trace contextRef="#ctx0" brushRef="#br0" timeOffset="9761.7659">13536 5965 475 0,'-16'9'68'16,"0"2"-45"-16,7-7 23 16,9-1-31-16,0-3-13 15,0 0-2-15,0 0 7 16,9 0 7-16,7 0 20 16,-13 0 4-16,-3 0-15 15,0 0 6-15,0 6-5 16,-9 8-1-16,-10-2-17 15,0-7-6-15,19-5-13 16,0 0-14-16,0-2-18 16,58-19-41-16,29-8-118 0,11 3-182 15</inkml:trace>
  <inkml:trace contextRef="#ctx0" brushRef="#br0" timeOffset="10413.7564">14812 5533 416 0,'-60'0'86'16,"-5"0"-31"-16,-11 0 15 0,-12 15-33 15,-10 0-25-15,14-1-7 16,18 5 7-16,6-5-4 16,22-3 2-16,19 6-1 15,0-7-7-15,11-2 0 16,8 2 0-16,0 2 2 16,0 2 7-16,0 1 12 15,38 2 7-15,3 3 1 16,-3 5 0-16,8 5 1 15,-8 1-13-15,3 8-8 16,-2 0 6-16,-7 4-8 16,-4-2-4-16,4 2-3 15,-13 2 1-15,3-1 1 0,-11 4 2 16,-3-2 0-16,-8 2-1 16,0 1 1-16,0-2-1 15,-19-5-1-15,-22 0-3 16,0-10-1-16,-16-6 0 15,5-9 0-15,0-11 0 16,-2-6-1-16,2 0-2 16,19-6 0-16,1-27-1 15,26-11 0-15,6-16-2 16,0-9 0-16,38-11 2 0,33-4 1 16,17-6-1-1,-4-2 3-15,14 6 0 0,0 4 1 16,-13 10 0-16,-11 12 1 15,-23 18-1-15,-32 12 2 16,-10 18 1-16,-9 7-2 16,0 2-1-16,-22 3 0 15,-11 0-26-15,0 0-53 16,28 0-58-16,5-8-152 16</inkml:trace>
  <inkml:trace contextRef="#ctx0" brushRef="#br0" timeOffset="11231.7351">15769 5794 134 0,'0'0'60'0,"0"0"26"15,-5 0-20-15,5 0-31 16,0 0 9-16,0 0 4 16,0 0 5-16,0 0-3 15,0 0-7-15,0 0-6 16,0 0-9-16,0 0-2 16,30 0-1-16,16 0-13 15,1 0-9-15,-1 0-2 16,6 0-1-16,-11 0-7 15,-3 0-38-15,-5 0-96 16,-1 0-152-16</inkml:trace>
  <inkml:trace contextRef="#ctx0" brushRef="#br0" timeOffset="11477.8419">15797 6102 341 0,'0'8'125'16,"0"3"-82"-16,0-1 9 0,24-4-19 15,3-6-15 1,12 0-13-16,-12 0-5 0,-8 0-1 15,19 0-30-15,3-6-115 16</inkml:trace>
  <inkml:trace contextRef="#ctx0" brushRef="#br0" timeOffset="13751.9807">8369 5556 121 0,'0'0'32'0,"0"0"10"16,0 0-6-16,0-4-9 15,0 4 5-15,-11 0 25 16,11-2-13-16,0 0-13 15,0-1-5-15,0 0-1 16,0 3-5-16,0 0-1 16,0 0 0-16,0 0-9 15,0 0-3-15,0 0-4 16,0 0 0-16,0 0 26 16,25 10 4-16,10 2-4 0,9 6-5 15,-3 3 2 1,-3-3-3-16,-5 6-9 0,0 0-2 15,-6-1-9-15,6-3-3 16,-14-6-2-16,13-8-48 16,-32-6-223-16</inkml:trace>
  <inkml:trace contextRef="#ctx0" brushRef="#br0" timeOffset="15137.6558">17452 5456 159 0,'-30'2'165'16,"22"3"-158"-16,-6 1 27 0,3-5 9 15,8-1-14-15,-2 4 17 16,-6-4 11-16,11 0 5 15,0 0-12-15,0 0-21 16,0 0-4-16,11 0-11 16,62-5 8-16,37-11 24 15,15-1-16-15,-19 7-1 16,-29 6 3-16,-36 4-12 16,-28 0-12-16,-13 18-1 15,0 18 11-15,-33 8-8 16,-32 5-5-16,10-5-5 15,12-12-1-15,24-11-4 16,19-9 0-16,0-1 1 0,38 1 2 16,27 2 2-16,-5 10 2 15,-11 8-1-15,-27 15 4 16,-22 18 6-16,0 11 4 16,-84 10-6-16,-36-5-6 15,-17-11-3-15,20-23-1 16,33-21-10-16,29-20-20 15,17-6-10-15,30-6-18 16,8-20-15-16,0 4-8 16,35-2-49-16,31 8-13 15,15-5-105-15</inkml:trace>
  <inkml:trace contextRef="#ctx0" brushRef="#br0" timeOffset="15587.8952">19006 5410 373 0,'-14'-5'29'15,"9"5"59"1,-14 0-38-16,-9 0-22 16,-4 0-4-16,-6 14 6 0,-3 3 10 15,3 7-8-15,-14 7-3 16,-8 11-5-16,-6 15-2 16,-5 17-2-16,-2 18-2 15,2 10-2-15,25-2-4 16,26-20-6-16,20-20-6 15,25-27 0-15,68-27-2 16,13-6 2-16,25-30 0 16,-3-18 0-16,-22-5 0 15,-40 10 3-15,-33 8 5 0,-33 11 8 16,-14 10 2 0,-71 4-18-16,-26 10 0 0,-1 0-13 15,35 0-21-15,31 0-58 16,27 0-41-16,19-5-75 15</inkml:trace>
  <inkml:trace contextRef="#ctx0" brushRef="#br0" timeOffset="15917.2228">19628 5557 311 0,'-25'20'93'0,"11"13"-11"15,-13 13-7-15,3 10-18 16,-9 4-24-16,-5 11-7 16,2-6-9-16,4-1-15 15,2-12-2-15,16-4-22 16,0-10-33-16,6-6-56 0,8-15-96 16</inkml:trace>
  <inkml:trace contextRef="#ctx0" brushRef="#br0" timeOffset="16089.785">19276 5908 700 0,'5'0'17'0,"66"8"35"15,16-8-49-15,6 0-3 16,5-16-17-16,14-23-97 15,-16-8-266-15</inkml:trace>
  <inkml:trace contextRef="#ctx0" brushRef="#br0" timeOffset="17379.5763">20037 5577 198 0,'-3'0'167'0,"3"0"-129"15,0 0 18-15,0 0-2 16,0 0-27-16,8 0 12 16,52-8 42-16,25-9-22 15,-6 5-8-15,-3 5-4 16,-24 2-12-16,-20 5-18 15,-29 0-5-15,-3 10 0 16,0 24 8-16,0 15-4 0,-65 22-8 16,-33 19-6-16,-33 14-2 15,0 5-1-15,19-2-4 16,38-21 0-16,42-27-5 16,32-24-5-16,27-24 3 15,71-11 12-15,28 0 0 16,24-13 0-16,-6-6 0 15,-27 3 0-15,-27 6-2 16,-41 1-2-16,-16-1-40 16,5-3-87-16,-5-9-114 0</inkml:trace>
  <inkml:trace contextRef="#ctx0" brushRef="#br0" timeOffset="18107.1894">21550 5528 310 0,'0'-1'101'0,"0"1"-35"16,-8 0-12-16,8 0-13 15,0-3-5-15,0-1-6 16,0 2-6-16,-6 2 4 15,6 0 4-15,-8 0-3 16,3 0-2-16,-4 0-4 16,4 0-5-16,-1 0-7 15,6 0-4-15,0 0-5 16,0 0-1-16,0 0 0 16,0 0-1-16,0 0 1 0,0 0 3 15,0-2 2-15,0 2 2 16,0 0-2-16,0 0-1 15,0 0 1-15,0-3-1 16,0 3 0-16,0 0-1 16,0-2 4-16,0 2 1 15,0 0-1-15,0 0 3 16,0 0-2-16,-8 0-2 16,8 0-2-16,0 0-2 15,-5 0-1-15,-1 0-1 16,-21 13-1-16,-19 25 0 15,-25 20 3-15,-16 11-3 0,-3 3 0 16,16-4 0-16,22-17-2 16,28-20-3-16,24-19-4 15,0-12 1-15,71 0 7 16,40 0 0-16,7-12 1 16,-1 1 0-16,-19 9-1 15,-19-2 0-15,-19 4-1 16,-22-1-11-16,-10-9-51 15,-1-4-35-15,11-10-45 16,3-7-151-16</inkml:trace>
  <inkml:trace contextRef="#ctx0" brushRef="#br0" timeOffset="18399.7511">22166 5456 361 0,'0'-3'39'0,"0"1"19"16,0-1 10-16,-8 3-14 16,8 0-11-16,-11 0 1 15,8 0 1-15,3 0-13 16,-13 21-3-16,-26 34 15 0,-21 29 11 15,-24 22-21 1,-14 10-9-16,0 5-16 0,-1-11-9 16,26-18 0-16,29-21-31 15,44-23-78-15,6-32-102 16</inkml:trace>
  <inkml:trace contextRef="#ctx0" brushRef="#br0" timeOffset="18961.7537">22471 5782 335 0,'0'0'37'16,"-10"0"20"-16,10 0 7 16,0 0-17-16,0 0-15 15,0 0 5-15,19 0 23 16,32 0-8-16,9 0-23 0,6-3-7 16,-9 1-16-16,-11-3-6 15,-7 4-2-15,-23-1-30 16,9 2-93-16,-17 0-148 15</inkml:trace>
  <inkml:trace contextRef="#ctx0" brushRef="#br0" timeOffset="19171.7569">22387 6042 485 0,'0'9'127'16,"27"4"-99"-16,50-5 35 16,10-8-25-16,3 0-26 15,-3 0-12-15,-16-22-9 16,-17-4-59-16,12 0-88 16,-23-5-194-16</inkml:trace>
  <inkml:trace contextRef="#ctx0" brushRef="#br0" timeOffset="21399.1001">23914 5485 535 0,'-38'0'16'0,"-3"0"49"16,-6 19-18-16,-4 5-23 15,-1 11-15-15,-8-1 1 16,3 12 2-16,-3 11 3 15,-6 12 7-15,9 17-2 16,-9 11-6-16,20 2-3 16,13-7-5-16,33-22 0 15,0-22-4-15,58-29-2 16,40-19 1-16,22 0 3 16,-3-33 3-16,-13-11 11 15,-25 1 1-15,-28 7-3 16,-42 4 2-16,-9 7 2 0,-28 8-7 15,-70 12-12-15,0 5-1 16,-14 0-10-16,28 19-13 16,32 1-33-16,25-6-42 15,27-5-48-15,13-9-89 16</inkml:trace>
  <inkml:trace contextRef="#ctx0" brushRef="#br0" timeOffset="21677.9142">24418 5712 429 0,'-131'52'195'0,"14"20"-176"16,33 11 24-16,43-4-21 15,41-18-20-15,22-22-2 16,95-28-3-16,46-11 3 15,28-29 2-15,3-29 7 16,-28-5 14-16,-40 8 21 16,-64 9-8-16,-48 17 11 15,-28 16-3-15,-122 13-40 16,-47 0-4-16,-16 0-31 16,44 2-70-16,48-2-145 15</inkml:trace>
  <inkml:trace contextRef="#ctx0" brushRef="#br0" timeOffset="26693.5206">2676 8408 209 0,'0'0'213'16,"0"0"-203"-16,0 0 17 15,0 0 15-15,0 0-7 16,0 0 1-16,0 0 12 16,0 0-1-16,0 0-8 15,0 0-19-15,0 0-10 16,0 0-5-16,0 0-4 16,0 0 0-16,0 15 0 15,-11 17 7-15,3 12 10 16,-11 17 2-16,-8 9-1 0,-11 15-5 15,-3 5 1-15,-6 1 1 16,1-2-5-16,8-12-6 16,13-6-5-16,3-15-1 15,9-20-8-15,7-14-9 16,1-15-7-16,5-7-26 16,0-13-8-16,0-26-72 15,38-9-33-15,22-3-73 16</inkml:trace>
  <inkml:trace contextRef="#ctx0" brushRef="#br0" timeOffset="27075.3959">3058 8525 163 0,'0'0'210'16,"0"0"-158"-16,0 0 25 16,0 0-12-16,0-4-24 15,0 4-12-15,0 0 6 16,0 0 1-16,0 0-6 16,0 0-4-16,0 0-10 15,0 4-4-15,0 22-2 0,-8 22 18 16,-11 14-5-1,-20 13-3-15,-1 11-5 0,-18 7 2 16,12-9-4-16,0-5-4 16,18-10-8-16,4-16-1 15,10-16-4-15,14-14-5 16,-8-16-4-16,8-7-25 16,0 0-9-16,0-31-34 15,41-5-58-15,19-4-46 16,5 5-128-16</inkml:trace>
  <inkml:trace contextRef="#ctx0" brushRef="#br0" timeOffset="27653.6287">3568 8654 316 0,'0'0'25'16,"0"-4"30"-16,0 4-6 16,0 0-4-16,0 0-5 15,0 0 13-15,0 0-9 16,0 0-5-16,0 0-11 0,0 0-4 15,0 0-8-15,0 0-2 16,0 0 4-16,-8 0-2 16,-3 7-3-16,-8 14-5 15,-9 7 0-15,9 9-2 16,-13 7 4-16,10 14 5 16,-8 0-7-16,8-2-3 15,3-6-2-15,13-13-2 16,6-16 0-16,0-10-1 15,0-11 0-15,47-3 0 16,18-33 1-16,12-11-1 16,-9-11-1-16,3 5 0 0,-14 9 1 15,-16 14 0-15,-17 13 0 16,-16 13-1-16,-2 4 1 16,-6 0 0-16,0 9 0 15,0 26 0-15,0 7 1 16,-6 6-1-16,-2-6 0 15,8-5 0-15,0-5 0 16,0-5 0-16,0-7-4 16,0-9-10-16,22-11-16 15,22 0-47-15,10 0-63 16,3-18-137-16</inkml:trace>
  <inkml:trace contextRef="#ctx0" brushRef="#br0" timeOffset="27991.6272">4702 8341 511 0,'-14'5'28'0,"1"25"27"16,-1 11 2-16,-5 10-22 16,-5 6-18-16,2 9 9 0,-16 4 6 15,-1 6 3-15,-7 4-11 16,0-9-7-16,5 0-13 16,3-9-4-16,18-5-3 15,12-7-8-15,8-10-6 16,0-15-22-16,0-18-14 15,28-7-7-15,37-18-28 16,14-26-63-16,6-16-200 16</inkml:trace>
  <inkml:trace contextRef="#ctx0" brushRef="#br0" timeOffset="28239.65">5057 8362 350 0,'-22'0'131'0,"22"0"-81"16,0 0-13-16,0 0 2 16,-6 23 2-16,6 18 5 15,-8 16 7-15,-8 11 6 16,-6 17-18-16,-11 1-2 16,6 2-14-16,-11-11-14 15,10-7-8-15,4-12-3 16,10-12-1-16,1-14-7 15,-1-10-20-15,14-6-38 16,0-16-58-16,0 0-125 16</inkml:trace>
  <inkml:trace contextRef="#ctx0" brushRef="#br0" timeOffset="29011.734">5768 8590 352 0,'0'0'57'0,"0"0"-19"16,0 0 3-16,0 0-7 16,3 0 13-16,30 0 8 15,5 0-9-15,-6 0-1 16,7 0-12-16,-4 0-11 15,-16 0-17-15,0 0-5 16,-19 0-1-16,14 0-12 16,-3 0-34-16,8-4-125 0,-16 2-237 15</inkml:trace>
  <inkml:trace contextRef="#ctx0" brushRef="#br0" timeOffset="29235.5716">5703 8859 325 0,'0'8'274'16,"0"-1"-265"-16,68 0 51 16,22-2-4-16,3-5-17 15,-1 0-17-15,-26 0-6 16,-28-6-12-16,-19-2-4 15,-19-5-1-15,0 4-30 0,0-7-123 16,0-8-333-16</inkml:trace>
  <inkml:trace contextRef="#ctx0" brushRef="#br0" timeOffset="32043.5804">7622 8720 137 0,'0'-2'113'15,"0"-1"-94"-15,0 3 35 0,0 0-12 16,0 0-2 0,0 0-9-16,0 0 2 0,0 0 14 15,0-2-13-15,0 2-4 16,0-1 3-16,0 1-3 15,0 0-9-15,0 0-8 16,0 0-4-16,0 0-2 16,0 1-6-16,0 29 0 15,8 14 16-15,20 6-3 16,4 7-3-16,7 0-3 16,-12 1-1-16,0-6-4 15,-8-15-2-15,0-14-1 0,-8-11 0 16,-8-12 0-1,2 0 1-15,1 0 3 0,7-30 0 16,15-17-3-16,-9-13 0 16,-6-9-1-16,-13-13 0 15,0-14-1-15,0-6 1 16,0-2 0-16,0 5 0 16,-5 9 0-16,-3 8 0 15,0 12 0-15,-3 11 0 16,3 12 1-16,8 7-1 15,0 6 0-15,0 8 0 16,0 5 0-16,0 7 1 16,0-3-1-16,0 2 0 15,13-2-1-15,39 2 2 16,27 4-1-16,46 5 1 0,53 6 4 16,51-3 8-16,60-4 10 15,63-12-13-15,43-8-2 16,49-3 0-16,14 2 0 15,-24 10 6-15,-47 2 0 16,-87 14-9-16,-82 2-2 16,-95 0-2-16,-63 0-1 15,-36 0-8-15,-24 0-24 16,0 0-44-16,0 0-62 16,0-10-260-16</inkml:trace>
  <inkml:trace contextRef="#ctx0" brushRef="#br0" timeOffset="34413.5219">8975 8331 182 0,'0'0'61'0,"0"0"7"15,0 0-1-15,0 0-13 0,5 0-18 16,3 0 5-1,-2-4 11-15,-6 4-12 0,0-2-5 16,0 2 0-16,0 0-6 16,0 0-3-16,0 0-4 15,0 0-4-15,0 0 5 16,0-2 4-16,0 2-3 16,0-4-6-16,0-2-3 15,-6 2-2-15,-26-4-12 16,-20 8 0-16,-22 0 0 15,-5 0-1-15,-19 30 0 16,-6 8-2-16,23 5 0 16,4 1 0-16,25-1 0 15,31 1 0-15,10-9 0 16,11-6-1-16,5-10 2 0,52-9 0 16,22-10 0-16,3 0 1 15,16-6 0-15,1-23 0 16,-1-8 0-16,-8-2 0 15,-17 1 1-15,-21 7 0 16,-8 8-1-16,-28 7 1 16,-5 11 0-16,-11 3 1 15,0 2 1-15,0 0-2 16,0 0 1-16,0 7-1 16,-5 27 3-16,-28 12 6 15,-14 8-2-15,9 3-2 16,6 4-3-16,-9-1 0 0,8-6-1 15,6 0-1-15,2-5-1 16,6-12 0-16,5-9-2 16,9-5-9-16,-3-9-20 15,8-8-30-15,0-6-47 16,0 0-46-16,19 0-55 16</inkml:trace>
  <inkml:trace contextRef="#ctx0" brushRef="#br0" timeOffset="34969.2439">9536 8185 182 0,'-24'0'38'16,"5"3"10"-1,-3-1 9-15,3 4 2 0,0 0-6 16,-6-1 9-16,3-1-11 16,9-1-3-16,7 1-13 15,6-4-14-15,0 0-8 16,0 0-2-16,0 1-2 16,0-1 2-16,41 0 24 15,16 0 1-15,3 0-8 16,-16 0-2-16,-11 0-7 15,-20 0-9-15,-13 0-8 16,0 4-1-16,0 27 2 16,-13 11 2-16,-39 16-2 15,-19-2-3-15,11-3 0 16,27-4-1-16,14-17-1 0,19-9 0 16,19-12 0-16,41-11-1 15,30 0-3-15,9-34-19 16,-7-5-61-16,6-3-78 15,-24-1-140-15</inkml:trace>
  <inkml:trace contextRef="#ctx0" brushRef="#br0" timeOffset="35817.6649">9924 8729 282 0,'0'0'50'0,"0"0"23"15,0 0-14-15,0 0-38 16,0 0 1-16,19 0 23 15,32 0 30-15,15 0-30 16,7 0-7-16,15 0-1 16,2 0-9-16,2-9-13 15,-26 2-8-15,-14-2-4 16,-25 4-3-16,-8 2-2 16,-8-4-15-16,-3 0-42 0,6 1-99 15,-1 1-97 1</inkml:trace>
  <inkml:trace contextRef="#ctx0" brushRef="#br0" timeOffset="36123.5213">10581 8492 378 0,'-22'10'29'0,"3"5"0"0,5 6 18 16,3 5-10-16,-2 9 11 16,4 8 7-16,-10 6-6 15,6 1-8-15,-12 3-13 16,3-10-10-16,11-6-18 15,3-8-4-15,-5-12-24 16,13-13-49-16,0-4-84 16,40-13-150-16</inkml:trace>
  <inkml:trace contextRef="#ctx0" brushRef="#br0" timeOffset="36889.3432">11262 8423 0 0,'-8'0'160'16,"8"0"-79"-16,-5 0-12 15,5 0-38-15,0 0-3 16,0 0 7-16,0 0 7 16,0 0 5-16,0 0-15 15,-9 0-6-15,9 0-1 16,0 0-1-16,-5 0-4 16,0 0 4-16,5 0-1 15,-9 0-4-15,9 0-4 16,-5 0-3-16,-9 0-4 0,14 0-2 15,-8 0 1-15,8 0 2 16,0 0 2-16,0 0-2 16,0-15-1-16,55-8 2 15,24-6 10-15,11-2 12 16,2 7 7-16,-26 10-2 16,-6 8-5-16,-27 6-9 15,-14 0-12-15,-19 15-6 16,0 20-3-16,-14 10-1 15,-51 5 0-15,-9-1-1 16,3-10-2-16,33-10-3 16,24-12-1-16,14-8 0 15,0-3 1-15,38-3 5 0,22 3 1 16,-13 3-1 0,-9 12 2-16,-19 8 1 0,-19 13 2 15,0 14 1-15,-38 4-3 16,-47 2-3-16,-21-14 0 15,8-18-8-15,27-21-20 16,19-9-28-16,44-30-34 16,8-18-52-16,38-8-78 15,49-4-102-15</inkml:trace>
  <inkml:trace contextRef="#ctx0" brushRef="#br0" timeOffset="37309.4703">12039 8157 355 0,'-5'0'66'0,"5"0"-31"16,-6 0 17-16,6 0-24 0,0-3 2 15,0 1 17 1,0-3 21-16,20 1-19 0,12 0 1 16,1 4-5-16,-14 0-12 15,-5 0-13-15,-9 8-10 16,-5 23 0-16,0 9 5 15,-38 7-6-15,-17 1-4 16,12-5 1-16,24-7-1 16,11-16-5-16,8-6-1 15,19-14 0-15,60 0 1 16,13-6-2-16,12-22-13 16,13-8-54-16,9-11-101 15,5-15-326-15</inkml:trace>
  <inkml:trace contextRef="#ctx0" brushRef="#br0" timeOffset="37879.3136">13084 8383 324 0,'0'0'149'0,"11"-2"-109"16,43-3 38-16,25-2-1 15,17-8-51-15,10-4-1 16,-8 1 1-16,-13-3-5 15,-25 2-15-15,-33 1-6 16,-8 6-3-16,-19 1-40 16,0 11-111-16,0 0-102 15</inkml:trace>
  <inkml:trace contextRef="#ctx0" brushRef="#br0" timeOffset="38043.5587">13365 8578 477 0,'0'1'184'0,"5"6"-141"16,60 4 24-16,28-9-36 15,19-2-21-15,13-2-10 16,-13-26-3-16,-8-6-52 16,-25-9-160-16</inkml:trace>
  <inkml:trace contextRef="#ctx0" brushRef="#br0" timeOffset="38981.3837">14635 8521 387 0,'0'0'83'16,"0"0"-52"-16,0 8 3 16,0 23 8-16,19 2-21 15,3 8-7-15,16 1 13 0,9 2-5 16,4 1-1-16,15-5 5 16,-12-8-14-16,-2-10-8 15,-8-9-2-15,-12-13-2 16,-4 0 0-16,4-13 1 15,7-22 0-15,-4-9-1 16,-2-10-2-16,-17-6-4 16,-13-7 0-16,-3-4-5 15,0-13 2-15,-33-9 5 16,-8 1 0-16,-5 5 4 16,2 7 1-16,12 21 2 15,-1 19 1-15,19 15 2 16,6 16 2-16,8 7 0 0,0 2-5 15,0 0-3-15,19 0 0 16,63 0 2-16,49 0 11 16,46 0 7-16,58-5 13 15,78 3-4-15,61-12-1 16,51-10-2-16,28-11-13 16,-20-6-8-16,-48-2-5 15,-75 2 0-15,-94 11-1 16,-85 8-6-16,-66 13-28 15,-32 5-59-15,-19 4-71 16,-14 0-225-16</inkml:trace>
  <inkml:trace contextRef="#ctx0" brushRef="#br0" timeOffset="39799.4749">16391 8312 249 0,'-14'0'170'0,"4"0"-114"0,-10 0 8 15,-1 0-27 1,-12 0-19-16,-11 0-3 0,-2 0 17 16,-28 0-3-16,3 5-6 15,-21 9 6-15,2 3-4 16,2 5-6-16,-1 3-10 15,15 6-5-15,14-5-4 16,16-1 0-16,17-5-3 16,19-5 2-16,8 1-2 15,0-5 3-15,22 1 1 16,24 6 6-16,17-1 12 16,-3 4 10-16,13 1 1 15,-7-2 0-15,-14 0-11 16,-6 0-13-16,-19 3-4 0,-10 1-1 15,-17 5 0-15,0 5 0 16,-44-3-1-16,-8-2-2 16,-13-7-1-16,5-3 0 15,8-10 0-15,19-7 0 16,11-2 0-16,11 0 0 16,11-11-2-16,0-30-4 15,14-11 4-15,57-12 4 16,19-7 1-16,3 0 1 15,5 2 1-15,5 5-1 16,-29 8 2-16,-9 14-3 16,-18 13 0-16,-34 8 0 15,1 10-5-15,-14 3-43 0,6 3-74 16,-1 5-36 0,17 0-26-16,16 0-99 0</inkml:trace>
  <inkml:trace contextRef="#ctx0" brushRef="#br0" timeOffset="40099.4869">16950 8226 117 0,'0'0'321'0,"0"0"-307"15,-8 14 31-15,-11 12 17 16,0 9-10-16,-9 6-11 16,-10 12 10-16,-3 8 5 15,-16 11-14-15,-3-3-6 16,8 3-11-16,-8-12-14 16,22-6-10-16,16-13-1 15,3-10-9-15,19-12-21 16,0-6-22-16,0-12-28 15,41-1-61-15,38-7-156 16</inkml:trace>
  <inkml:trace contextRef="#ctx0" brushRef="#br0" timeOffset="40437.4905">17534 8304 104 0,'0'-3'360'0,"0"3"-348"0,0 0 22 15,-9 3 10-15,1 13-1 16,-11 10 2-16,0 9 4 15,-6 7-7-15,-7 5-12 16,-1 4-11-16,0-5-3 16,6-5-14-16,0-2-2 15,8-10-5-15,-6-4-9 16,3-6-20-16,9-3-18 16,2-7-37-16,3-1-68 15,8-3-94-15</inkml:trace>
  <inkml:trace contextRef="#ctx0" brushRef="#br0" timeOffset="40623.3455">17144 8650 457 0,'0'-12'74'0,"2"-1"-18"0,45-5 8 15,18 1-24-15,-2-4-13 16,2 3-7-16,-10 5-14 15,-9-8-6-15,1 3-5 16,-4 2-41-16,23-4-73 16,2 5-125-16</inkml:trace>
  <inkml:trace contextRef="#ctx0" brushRef="#br0" timeOffset="41217.6824">18673 8219 355 0,'6'-5'66'0,"-6"5"-19"16,0 0-3-16,0-3-5 15,0 3-21-15,0-2-7 16,-38 2-1-16,-17 0 13 15,-21 0 22-15,-3 0-19 16,-14 17 0-16,-5 9-7 16,0 5 0-16,-6 3-3 15,25 3-5-15,5 1-7 16,28-7-2-16,13-3-1 0,20-11-1 16,13-2 0-16,0-7-1 15,32-8 1-15,36 0 1 16,31 0-1-16,4-30 0 15,9-5 0-15,0-3 0 16,-19 1 2-16,-9 3 2 16,-24 5 4-16,-16 13 0 15,-23 9-1-15,-10 4 0 16,-11 3 7-16,0 0 6 16,0 0-8-16,0 0 0 15,0 0 3-15,0 0-2 16,-19 21-3-16,-8 9 2 0,-11 11-3 15,-9 5-3-15,7 5 0 16,-9 0-1-16,2 3-2 16,1-3-1-16,5-4-2 15,8-5 0-15,0-9-3 16,14-4 1-16,6-7-6 16,-1-3-11-16,9-6-4 15,5-1-19-15,0-1-23 16,0-5-29-16,5-6-69 15,31 0-261-15</inkml:trace>
  <inkml:trace contextRef="#ctx0" brushRef="#br0" timeOffset="42183.4794">19374 8377 223 0,'0'0'245'0,"44"4"-229"16,35-4 64-16,8 0-37 15,3 0-18-15,-11-8-6 16,-19-4-14-16,-22 7-5 16,-30 0-4-16,3 5-40 15,-11 0-117-15</inkml:trace>
  <inkml:trace contextRef="#ctx0" brushRef="#br0" timeOffset="42371.5087">19603 8630 658 0,'0'6'35'0,"38"-6"-4"16,49 0 12-16,12 0-27 15,4-22-16-15,-10-13-12 16,5-1-72-16,14-8-86 16,5 6-192-16</inkml:trace>
  <inkml:trace contextRef="#ctx0" brushRef="#br0" timeOffset="42873.4731">21051 8320 579 0,'0'0'9'16,"0"19"-9"-16,0 18 27 15,0 3-2-15,0 5-11 16,0-1 11-16,0-3 8 0,0-1-4 15,0-12-11-15,14-12-16 16,-1-8-2-16,-2-8-1 16,11 0 1-16,2-34 0 15,9-15-1-15,-6-7-10 16,-8-8-1-16,-10-6 6 16,-9 1 5-16,0-2 1 15,0 0 0-15,0 9 0 16,0 14 1-16,0 13-1 15,0 10 1-15,0 11-1 16,0 5 1-16,0 0 1 16,0-5 2-16,51-2 2 15,34-7 2-15,38-2 9 0,35-1 9 16,33 1 4 0,13-3-3-16,12 5-4 0,-9 3-7 15,-22 0-5-15,-29 0-8 16,-42 3-3-16,-24 1-1 15,-30 5-4-15,-14 1-22 16,-13 6-50-16,0 4-44 16,-3 0-114-16</inkml:trace>
  <inkml:trace contextRef="#ctx0" brushRef="#br0" timeOffset="43677.3849">22101 8196 73 0,'5'-1'284'0,"1"1"-241"16,-6-5 7-16,0 5-14 16,0-1-1-16,0 1 16 15,0 0 10-15,0-1-17 16,0 1-3-16,0 0-2 16,0 0-7-16,-6-3-9 15,-21 1 0-15,-11 2-12 16,-9 0-9-16,-18 0 2 0,-25 0 2 15,3 12-1-15,-20 16-2 16,12 4-1-16,16 3 1 16,13 6-2-16,20-7-1 15,13-4 0-15,20-5 0 16,7-6 0-16,6-10-1 16,0-6 0-16,38-3 1 15,36 0 0-15,21-18 1 16,17-15-1-16,0 2 0 15,-11-3 1-15,-11 8 1 16,-33 5 0-16,-21 10-1 16,-17 3 0-16,-14 5 0 15,-5 3 5-15,0 0 6 0,0 0-2 16,0 0-3 0,0 17-2-16,-44 12 0 0,-5 13-1 15,-2 2 0-15,-1 4-2 16,-5 5 0-16,5-2 4 15,5 0 2-15,6-2-5 16,9-3-3-16,4-6 0 16,9-11-4-16,6-7-11 15,7-4-12-15,6-11-31 16,0-3-26-16,0-4-9 16,71-9-46-16,27-27-198 15</inkml:trace>
  <inkml:trace contextRef="#ctx0" brushRef="#br0" timeOffset="44089.4419">22747 8218 345 0,'0'0'72'0,"-6"0"-43"16,-2 0 12-16,-11 0-16 15,0 0-6-15,0 5 1 16,-8 8 15-16,-12 10 6 0,-1 6-3 16,-12 6-5-16,-5 12-7 15,16 6-3-15,-3 1-6 16,22-3 1-16,11-15-10 15,11-10-5-15,0-19-3 16,77-7 4-16,24-13 12 16,29-28 13-16,7-10-10 15,-20-2 2-15,-30 6 5 16,-35 9-1-16,-52 9-3 16,0 10-2-16,-93 12-12 15,-27 7-8-15,-8 0-4 16,27 0-34-16,50 0-110 0,40-25-245 15</inkml:trace>
  <inkml:trace contextRef="#ctx0" brushRef="#br0" timeOffset="47673.3104">2447 10292 157 0,'0'0'107'0,"0"-3"-47"15,0 3 5-15,0 0 2 16,0-2-13-16,0 2-10 15,0 0 6-15,0 0-4 16,0-3-15-16,0 3-8 16,0 0 1-16,0 0 1 15,0 0-1-15,0 0 0 16,0 0-7-16,-8 0-8 16,2 15-4-16,-13 31 2 15,-8 19 16-15,-11 10-11 16,-8 8-1-16,-1 4 0 15,-5 0-4-15,6-8-4 16,0-13-3-16,8-18 0 16,5-15-3-16,14-19-9 0,11-11-15 15,2-3-29-15,6-6-22 16,0-27-67-16,0 0-24 16,41-5-19-16</inkml:trace>
  <inkml:trace contextRef="#ctx0" brushRef="#br0" timeOffset="48003.4634">2927 10265 346 0,'5'0'86'15,"-5"0"-32"-15,0 0-4 16,0 0 8-16,0 0-16 16,0 0-8-16,0 0-3 15,0 24-2-15,0 21 15 16,-27 23-7-16,-19 15-2 16,-25 16-7-16,-8 1-2 15,-6 3-9-15,14-16-7 16,17-18-7-16,24-20-3 15,16-26-2-15,14-19-13 16,0-4-29-16,0-30-52 16,58-20-97-16,21-14-71 0</inkml:trace>
  <inkml:trace contextRef="#ctx0" brushRef="#br0" timeOffset="48701.4166">3246 10580 320 0,'5'0'61'16,"-5"0"-13"-16,0 0-9 15,0 0 2-15,0 0 0 16,0-2 3-16,0 2-11 16,0 0-3-16,0 0-1 15,0 0 0-15,0 0 0 16,0 0 5-16,0 0-6 15,0 0-12-15,0 0-7 16,0 0-4-16,0 0 0 16,0 0 4-16,0 0 1 15,0 0-1-15,0 0 2 0,0 0 0 16,0 0-2-16,0 0-1 16,0 0-1-16,0 0-2 15,0 0-1-15,0 0-4 16,0 17 1-16,0 10 8 15,3 9-2-15,3-2 1 16,-6 9-3-16,5 2 0 16,-2-1-2-16,-3-4 0 15,11-8-3-15,-9-12 0 16,9-8-1-16,-11-7 1 0,0-5 0 16,9 0 0-16,10-10 0 15,27-32 0-15,11-22 1 16,22-13-1-16,6-11 0 15,2 4 1-15,-8 9 0 16,-8 21-1-16,-25 25 0 16,-21 12 1-16,-20 13-1 15,-5 4 0-15,0 0 0 16,-5-3-14-16,-14 3-40 16,0-1-32-16,11 1-20 15,8 0-14-15,0 0-23 16,8 0-77-16</inkml:trace>
  <inkml:trace contextRef="#ctx0" brushRef="#br0" timeOffset="49053.3182">4386 10176 216 0,'8'-3'183'0,"-8"3"-124"16,0 0 18-16,0 0-11 15,0 0-15-15,0 0-10 16,0 0-7-16,0 6-5 16,-8 19-4-16,-3 21 2 0,-16 16 0 15,-12 15-1-15,-1 12-3 16,-7 8-2-16,1-2-5 15,-3-2-4-15,8-17-9 16,8-15-3-16,14-15-1 16,5-19-3-16,14-15-9 15,0-12-26-15,0-6-39 16,47-34-27-16,10-3-13 16,-2 0-39-16,2 3-66 15</inkml:trace>
  <inkml:trace contextRef="#ctx0" brushRef="#br0" timeOffset="49391.4193">4729 10276 376 0,'11'-6'59'16,"-11"1"-2"-16,8 5 7 15,-8 0-15-15,0 0-6 16,0 0-5-16,0 0-4 16,0 0-3-16,0 0-2 15,0 0-4-15,0 0-11 16,6 30 17-16,-1 12 3 16,-5 13-8-16,0 16-2 15,0 14-1-15,-24 11-5 0,-28 5 0 16,-3-5-4-16,4-9-9 15,12-14-5-15,-1-24-2 16,26-16-8-16,8-21-27 16,6-12-61-16,41-4-100 15,49-40-225-15</inkml:trace>
  <inkml:trace contextRef="#ctx0" brushRef="#br0" timeOffset="49907.5813">5482 10555 212 0,'-6'-2'91'0,"4"2"14"16,-4 0-22-16,1 0-16 15,-3 0-18-15,2 0-14 16,-2 0-4-16,8 0-8 16,0 0 4-16,0 0 1 15,0 0-3-15,0 0-3 16,0 0-5-16,46 0 8 15,14 0 17-15,6 0-27 16,-6 0-9-16,-8 0-4 0,-6-5-2 16,-13-4-3-16,-3-4-23 15,-17 1-79-15,-13 4-72 16,0 5-133-16</inkml:trace>
  <inkml:trace contextRef="#ctx0" brushRef="#br0" timeOffset="50185.2471">5449 10830 217 0,'0'9'212'0,"0"1"-153"15,0 2 29-15,0-2-21 16,14-2-23-16,18-5 3 16,26-3 3-16,13 0-9 15,16 0-7-15,3-7-20 16,-11-10-13-16,-14-2-1 16,-24 1-28-16,-16-4-106 15,-25-4-228-15</inkml:trace>
  <inkml:trace contextRef="#ctx0" brushRef="#br0" timeOffset="53511.1437">7341 10714 37 0,'0'-1'101'15,"0"-2"-79"-15,0-2 13 16,0 0-22-16,0 2 13 16,0 3 4-16,0 0-9 0,0 0 13 15,0 0-6-15,0-3-6 16,0 3-10-16,0 0-1 16,0-2 2-16,0 2 9 15,0 0 0-15,0 0 2 16,0 0-2-16,0 0-5 15,0 0-4-15,0 0-2 16,0 0-7-16,0 0 0 16,0 0 4-16,0 0 4 15,0 0 2-15,0 0 0 0,0 0-5 16,0 0 2 0,0 0-5-16,0 0-3 0,0 0-2 15,0 0 1-15,0 0-2 16,0 0 0-16,0 2 0 15,0 26 3-15,20 3 11 16,1 13-6-16,4-5 1 16,8 6 3-16,-6-1 0 15,0-1-9-15,-2-1-2 16,-4-10 0-16,-4-5-1 16,-9-12 0-16,-8-4 0 15,5-2 0-15,4-4 2 16,-4 3-2-16,1 1 1 15,-4-2-1-15,9-1-1 16,-11-1 1-16,0-5 0 0,0 0 0 16,0 0 0-1,0 0 1-15,0-7 0 0,0-22 1 16,0-11-2-16,0-16 0 16,-11 0 0-16,-2-8 0 15,-1-10 0-15,14-2 0 16,0-7 0-16,0 4 0 15,0 2-2-15,0 8 2 16,0 5 2-16,14 6-2 16,-14 8 0-16,0 4 0 15,0 3 0-15,0 3 1 16,0-3 0-16,0 3-1 0,-14 0 0 16,0 4 1-1,9 14-1-15,5 7 0 0,0 8 0 16,0 5 1-16,0 2-1 15,0 0-1-15,0 0 0 16,0-3 0-16,46 1 1 16,44-6 2-16,60-2 3 15,41-3 2-15,60-5 8 16,43-4 9-16,53-6 1 16,40 6 1-16,5 1-7 15,1 3-8-15,-30 6-8 16,-50 5-2-16,-56 7-1 15,-64 0-1-15,-59 0-2 16,-63 7-3-16,-30 13-21 16,-28 3-25-16,-13 0-64 0,0-7-119 15</inkml:trace>
  <inkml:trace contextRef="#ctx0" brushRef="#br0" timeOffset="54695.1912">8143 10503 312 0,'0'-4'27'0,"0"-2"37"16,0 3-9-16,0-9-10 15,14 3-6-15,5-3 13 16,-8 10-2-16,-11-1-7 15,0 3-4-15,0 0-16 16,0 0-10-16,0 0-9 16,0 0-2-16,0 0-1 15,0 0 0-15,0 0 1 16,0 19-1-16,-19 17 6 16,-20 12-3-16,-1 6-3 15,-4 4-1-15,8-2 0 16,4-10-3-16,26-13-3 15,6-18-1-15,0-14 1 16,52-1 6-16,22 0 0 16,24-9 1-16,5-8 2 15,-15 1-1-15,-17 4-2 0,-25 6 0 16,-27-3-1-16,-14 0-4 16,-5-4-31-16,0-4-50 15,0 4-59-15,-10 0-47 16</inkml:trace>
  <inkml:trace contextRef="#ctx0" brushRef="#br0" timeOffset="54981.3375">8563 10461 216 0,'-3'-6'136'0,"-8"3"-66"15,11 3 23-15,0 0-32 16,0 0-28-16,0 0-9 15,0 0-1-15,0 5-2 16,-2 23 19-16,-15 18 11 16,1 12-24-16,-14 5-5 15,-16 12-4-15,-9 3 1 16,-16-8-5-16,0-2-9 16,17-10-5-16,10-14 0 15,11-13-6-15,25-12-12 16,3-12-27-16,5-7-40 15,0-7-28-15,46-26-71 0,30-11-48 16</inkml:trace>
  <inkml:trace contextRef="#ctx0" brushRef="#br0" timeOffset="55521.249">8936 10269 182 0,'0'0'38'16,"0"0"9"-16,0-4 14 16,0 4-10-16,0 0-7 15,0 0-5-15,0 0 2 16,0 0-4-16,0 0 11 16,6 0-16-16,8 0-5 15,5 0-3-15,0 0-8 16,0 4 5-16,8-3 2 15,-13 2-5-15,-9 0-5 16,3-2-8-16,-8-1-2 0,0 4-2 16,0 4 0-1,0 10 1-15,0 12 2 0,-21 3 3 16,-12 7-3-16,0-9-3 16,19-3-1-16,9-7 0 15,5-12 0-15,0-5 0 16,27-4 0-16,31 0 6 15,15 0 4-15,-7 0-5 16,5 0-5-16,-25 0-1 16,-13 0-16-16,-20-2-58 15,6 0-104-15,-13-4-228 16</inkml:trace>
  <inkml:trace contextRef="#ctx0" brushRef="#br0" timeOffset="55925.6019">9512 10682 388 0,'0'0'62'0,"5"0"-13"15,42 0 24-15,18 0-16 16,0 0-25-16,15 0 0 16,-15-5-9-16,-19 0-17 15,-7 0-6-15,-20 4 0 16,0-6-9-16,-6 6-29 16,-4-2-94-16,10 3-71 0</inkml:trace>
  <inkml:trace contextRef="#ctx0" brushRef="#br0" timeOffset="56217.234">9858 10546 184 0,'-5'0'165'16,"-9"0"-128"-16,14 15 33 0,-8 4 3 16,2 10-12-16,-5 6-10 15,9 11 8-15,-9 4-17 16,-11 2-15-16,3 2-7 16,-6-6-13-16,4-7-7 15,1-8 0-15,20-14-8 16,0-11-33-16,0-8-70 15,0 0-100-15</inkml:trace>
  <inkml:trace contextRef="#ctx0" brushRef="#br0" timeOffset="56825.341">10810 10370 320 0,'-3'0'33'15,"-30"0"33"-15,-10 0-22 16,-12 0-7-16,-10 15-7 15,-6 6-6-15,-3 5 9 16,3-1 4-16,6 2-14 16,18-4-8-16,15 1-3 0,21-4-6 15,11-6-4-15,0 1 1 16,0-5 5-16,30 1 11 16,16 1 17-16,20-4 3 15,7 1-6-15,1 4-8 16,8 3 1-16,-9 2-9 15,-13 5-4-15,-16 0-7 16,-11 3-3-16,-20 6-2 16,-7 4 1-16,-6 3 0 15,0 2 0-15,-30 5 0 16,-36-2-2-16,1-1 0 16,-9-12 0-16,9-13 0 0,7-7 0 15,12-11-1-15,13 0 0 16,12-29-1-16,21-22-3 15,0-12 3-15,46-17 1 16,41-6 1-16,17-8 0 16,8 2-1-16,-1 7 1 15,-12 14 0-15,-20 17-1 16,-33 16 1-16,-21 16-3 16,-20 9-18-16,-5 6-43 15,0 4-45-15,-5 3-71 16,-1 0-182-16</inkml:trace>
  <inkml:trace contextRef="#ctx0" brushRef="#br0" timeOffset="57417.028">11183 10235 201 0,'-8'0'33'16,"8"0"-5"-16,0 0 13 15,0 0 4-15,0 0-2 16,0 0-7-16,0 0 11 15,0 0 4-15,0 0-11 16,0 0-6-16,0 0-1 0,0 0-5 16,27 0 2-16,20-8-2 15,-9 0-3-15,3 1 13 16,-3 6-9-16,-19-2-12 16,0 3-2-16,-11 0 1 15,-8 0-11-15,0 0-3 16,0 10-1-16,0 20 6 15,0 9 1-15,-27 6-5 16,8-3 0-16,13-12-1 16,6-6 0-16,0-11-2 15,33-7 0-15,5-6-2 16,14 0-12-16,0-6-72 16,-30-23-166-16</inkml:trace>
  <inkml:trace contextRef="#ctx0" brushRef="#br0" timeOffset="60887.0265">12132 10490 177 0,'0'-5'108'0,"-11"5"-56"15,11 0-1-15,0 0-13 16,0 0-12-16,0 0-5 16,0 0 2-16,0 0 6 0,0 0 3 15,0 0-3-15,0 0-8 16,-3 0-1-16,3 0-1 16,0 0 3-16,0 0-4 15,0 0-2-15,28 0 13 16,24 0-1-16,13 0-15 15,9 0-11-15,10 0-2 16,-5 0-1-16,-8-3-4 16,-19-5-25-16,-25 5-63 15,-8 3-122-15</inkml:trace>
  <inkml:trace contextRef="#ctx0" brushRef="#br0" timeOffset="61293.2891">12121 10788 335 0,'0'7'61'0,"11"0"41"15,41-3-4-15,13-1-20 16,14-3-17-16,6 0-7 16,-11 0-25-16,-17 0-19 15,-22 0-10-15,-10 0 0 16,-25-12-18-16,19-12-110 0,-19-9-292 16</inkml:trace>
  <inkml:trace contextRef="#ctx0" brushRef="#br0" timeOffset="63683.5621">14112 10628 123 0,'0'-19'157'0,"0"8"-138"15,0 3 46-15,0 2-8 16,0 0 0-16,0 6-9 16,0-3 4-16,0 3-8 15,0 0-14-15,0 0-6 16,0 0-9-16,0 0-9 16,0 3-2-16,0 27 6 0,0 9 32 15,13 14-25 1,1 6-4-16,5 0-2 0,-8 4-2 15,11-5-5-15,-3-10-4 16,-6-16 0-16,-2-13 0 16,-8-18 0-16,16-1 0 15,0-16 1-15,28-27 0 16,4-16-1-16,-12-11 0 16,-7-12-3-16,-13-8 1 15,-19-9-1-15,0-3-1 16,0 5 4-16,0 15 0 15,0 17 0-15,0 14 0 16,0 15 0-16,-5 8 0 16,-1 13 0-16,1 8 0 0,5 5 0 15,-3 2 1-15,3 0-1 16,0 0 0-16,0 0-1 16,22-5-2-16,68 2 3 15,41-3 1-15,52 0 4 16,48-1 5-16,56-4 12 15,43-9 7-15,30-4-14 16,8-9-7-16,-36 3-7 16,-48 3-1-16,-69 6-2 15,-70 10 0-15,-42 11-8 16,-43 0-16-16,-16 3-23 16,-36 26-33-16,-8 6-84 15,0-1-241-15</inkml:trace>
  <inkml:trace contextRef="#ctx0" brushRef="#br0" timeOffset="64471.4933">15003 10426 94 0,'6'-7'66'16,"-1"2"-25"-16,-2 1 9 16,2 0-2-16,3 0-6 0,3 1 4 15,-11 3 6-15,0 0 11 16,0 0-11-16,0 0-11 16,0 0-18-16,0 0-2 15,0 0-6-15,0 0 2 16,0 0-1-16,0 0-1 15,0 17 4-15,0 19 6 16,0 5 3-16,0 9-8 16,-11 5-3-16,-5 2 1 15,-14 2-5-15,-3-1-6 16,6-3-6-16,0-8-1 16,8-8-2-16,-6-6-4 15,12-9-14-15,4-12-33 0,9-12-32 16,0 0-27-16,0-7-41 15,39-18-107-15</inkml:trace>
  <inkml:trace contextRef="#ctx0" brushRef="#br0" timeOffset="65019.2759">15685 10452 280 0,'11'0'67'16,"-11"0"2"-16,0 0-30 15,0 0-10-15,0 0 7 16,0 0 11-16,0 0 9 15,0 0-12-15,0 0-11 16,0 0-7-16,-25 0-16 16,3 3-4-16,-2 3 1 15,-3 4-2-15,-3 4 1 16,-6 4-3-16,3 5 0 16,-18 6 4-16,-1 6 1 15,-5 7 1-15,2 5 0 16,3 9 2-16,6 4 0 0,8-2 1 15,16 2-4-15,22-7 0 16,0-15-6-16,0-12-1 16,41-17-1-16,24-9 6 15,6 0 7-15,3-14 7 16,-9-16-8-16,-13-2-8 16,-25 4-2-16,-8 2 0 15,-19-1-2-15,0 9 1 16,-32 0-1-16,-34 8-1 15,1 8-6-15,-1 2-15 0,12 0-25 16,21 0-34 0,14 0-9-16,19 2-23 0,0 1-42 15,22-3-58-15</inkml:trace>
  <inkml:trace contextRef="#ctx0" brushRef="#br0" timeOffset="65379.3194">16208 10542 234 0,'0'0'141'0,"-5"0"-86"16,5 0-4-16,0 0-16 16,0 0-7-16,0 0-5 15,0 9 12-15,0 15 13 16,-14 10-13-16,1 7-10 16,-6 3-9-16,-1 4 1 15,1-3 1-15,-2-2-11 16,2-2-5-16,-1-3-2 15,7-8-1-15,-1-6-9 16,9-7-26-16,2-8-50 0,-8-3-54 16,11-6-56-1</inkml:trace>
  <inkml:trace contextRef="#ctx0" brushRef="#br0" timeOffset="65632.3219">15862 10781 402 0,'0'-1'38'0,"14"1"-3"16,35-4 1-16,11 0 17 15,13 1-2-15,6-3-8 16,-8 1-2-16,-5-4-20 0,-1 0-17 15,-13-2-4-15,-6 0-2 16,1-2-21-16,-15 2-56 16,1 4-97-16,0 2-144 15</inkml:trace>
  <inkml:trace contextRef="#ctx0" brushRef="#br0" timeOffset="66098.9899">17231 10421 124 0,'-14'0'150'15,"1"0"-107"-15,2 0 31 16,3 0-12-16,-1 0-23 15,-7 5-6-15,0 5-12 16,-3 3-6-16,-1-5 3 16,1 6 4-16,-5-3-1 15,2 4-1-15,-5 2-6 16,-3 8 8-16,-11 4 2 0,-6 4-6 16,-4 13-7-1,4 7 2-15,1 0 3 0,8 11-3 16,5-7 1-1,28-3-5-15,5-12-5 0,0-17-3 16,38-12 1-16,27-13 2 16,20 0 4-16,2-26-1 15,-16-9-3-15,-6 1-1 16,-37 8 0-16,-23-3-1 16,-5 7-1-16,-33 3-1 15,-46 4-10-15,-5 10-12 16,10 5-27-16,22 0-31 15,25 0-72-15,27 0-102 16</inkml:trace>
  <inkml:trace contextRef="#ctx0" brushRef="#br0" timeOffset="66502.3363">17708 10461 341 0,'0'0'36'0,"-5"0"-1"0,-15 2-4 15,1 17-19 1,-8-2 1-16,-6 2 14 0,-13 6 8 15,5 5 0-15,-8 3 0 16,14-4-11-16,2 3-2 16,19-7-16-16,9-7-3 15,5-5-3-15,0-1 1 16,0-5 5-16,33-1 9 16,18-6 10-16,15 0-3 15,7 0-13-15,-13 0-7 16,-2-13-1-16,-12-2-1 15,-8-3-1-15,-5 0-3 16,-6 1-18-16,-13-3-58 16,10 1-70-16,-15-8-131 0</inkml:trace>
  <inkml:trace contextRef="#ctx0" brushRef="#br0" timeOffset="66729.6653">18095 10406 393 0,'-19'0'99'16,"11"10"-66"-16,-11 19 36 16,8 2-13-16,-11 11-20 15,-2 11 7-15,-9 6 6 16,-3 8-6-16,-7-1-9 16,10-8-23-16,11-4-10 15,-10-4-1-15,15-9-5 0,4-11-19 16,-1-8-17-16,14-15-42 15,0-7-72-15,0 0-72 16</inkml:trace>
  <inkml:trace contextRef="#ctx0" brushRef="#br0" timeOffset="67313.3091">18431 10590 207 0,'0'0'78'0,"0"0"-30"15,0 0 12-15,19 0 12 16,19 0 5-16,8 0-10 16,14 0-5-16,0 0-17 0,3 0-22 15,-9 0-12-15,-15 0-11 16,-7 0 0-16,-13-1-4 16,3-15-24-16,-3 4-89 15,-8 6-134-15</inkml:trace>
  <inkml:trace contextRef="#ctx0" brushRef="#br0" timeOffset="67501.2918">18496 10806 508 0,'60'0'64'16,"16"0"26"-16,17 0-37 15,-3 0-41-15,-11 0-12 16,-24 0-13-16,-17-7-111 16,-38-16-160-16</inkml:trace>
  <inkml:trace contextRef="#ctx0" brushRef="#br0" timeOffset="68490.9895">17414 9937 16 0,'-11'-5'35'15,"11"1"-5"-15,0-1-11 16,0-1-13-16,0 4 38 15,-3 2 18-15,3 0 2 16,0 0-37-16,0 0-14 16,0 0-1-16,0-2 13 15,0 2 14-15,0-3 3 16,0 1-17-16,33-1 8 16,2 0-8-16,22 3 0 15,3-2 2-15,19 0-2 0,-2-4-2 16,-4 2-2-1,6-2-3-15,-2 2-7 0,-9 1-6 16,-11 3 4-16,-10 0 3 16,-9 0-1-16,-11 0-2 15,0 0-3-15,-8 0 1 16,6 0 0-16,10 0 1 16,-2 0 3-16,5 0-3 15,-5 0-4-15,0 0-2 16,-1 0 0-16,1 0-2 15,5 6 1-15,-5 1 0 16,-6 3-1-16,-8-6 0 0,9 2 0 16,-9-4 0-1,-6-2 1-15,-7 3-1 0,-6-3 0 16,0 2 0-16,0-2 1 16,0 0-2-16,0 0 1 15,0 2 0-15,0 6-1 16,0 4 1-16,0 9 0 15,0 3-1-15,-11 7-7 16,-25-5-41-16,-2-21-138 16</inkml:trace>
  <inkml:trace contextRef="#ctx0" brushRef="#br0" timeOffset="69935.4049">20113 10548 344 0,'0'0'32'15,"0"0"11"-15,0 0-12 16,0 0-7-16,0 0-1 16,0 0 20-16,0 0 7 15,0 0-6-15,0 0-14 16,0 0-12-16,0 0-5 15,0 3-7-15,0 24 0 16,8 16 20-16,25 2-16 0,0 3-2 16,-1 1 0-1,1-6-3-15,11-5-2 0,-9-7-1 16,-5-9-2-16,-14-9 0 16,9-13 1-16,8 0 0 15,8-13 2-15,16-28 6 16,-11-10-8-16,-8-17-1 15,-16-3 0-15,-22-15 3 16,0-2-3-16,0-7 0 16,-27 3-2-16,8 13-2 15,-8 13 1-15,13 25 3 16,3 12 0-16,3 18 1 16,2 6 0-16,6 5-2 15,0 0 1-15,0 0-3 16,66 0 1-16,65-8 2 0,73-14 8 15,82-12 15-15,61-7 16 16,54-3-17-16,-3 1-3 16,-36 4-7-16,-54 2-8 15,-84 9-4-15,-74 4 0 16,-57 11-16-16,-50 2-35 16,-29 11-42-16,-14 0-60 15,0 17-140-15</inkml:trace>
  <inkml:trace contextRef="#ctx0" brushRef="#br0" timeOffset="70971.2902">21569 10428 192 0,'14'-4'139'16,"-9"-1"-81"-16,9 0 2 15,-9 1-14-15,-5 0-15 16,8 2 13-16,-8 0 13 0,0 2-2 16,0-5-6-1,0 5-13-15,-22-4-7 16,-29 4-23-16,-15 0-5 0,-13 0 0 15,-5 6 0-15,-6 14 1 16,-3 6 0-16,0 0-1 16,22 4 0-16,11-3-1 15,14-4 0-15,27-1-1 16,13-5 0-16,6 1 0 16,0 0 1-16,39-1 3 15,15 2 8-15,12 1 15 16,10 3-2-16,-2-5 0 15,-4 4-8-15,-4-8-12 0,-1 3-2 16,-13 2 0 0,-11-1-2-16,-8 8 0 0,-22 2 0 15,-11 5 1-15,0 6-1 16,-25-3 1-16,-27-7-1 16,-2-3 0-16,-3-11-2 15,16-10-1-15,-11-5 1 16,19 0-2-16,9-8 1 15,10-24 1-15,14-12-1 16,0-13-5-16,65-8 6 16,1-3 2-16,24 2-1 15,11 0 1-15,2 8 0 16,-10 11 0-16,-14 9 0 16,-22 11 0-16,-29 10-1 0,-9 9 1 15,-11 4-35-15,3 0-66 16,8 4-49-16,16 0-62 15,17 0-102-15</inkml:trace>
  <inkml:trace contextRef="#ctx0" brushRef="#br0" timeOffset="71315.1387">22559 10397 105 0,'-8'5'258'0,"-12"5"-232"16,-4 6 15-1,-22 11 8-15,-1 3 1 0,-18 9-6 16,-6 5 6-16,5 3-4 16,20 0-8-16,24-9-8 15,22-11-8-15,3-12-18 16,81-15 6-16,39 0 22 15,35-29-3-15,20-29-9 16,10-11-6-16,-36-2 3 16,-40 11 11-16,-46 9 0 15,-61 17-10-15,-5 9-8 16,-98 14-10-16,-38 9 0 0,-17 2-6 16,8 0-27-1,15 0-52-15,53 0-124 0</inkml:trace>
  <inkml:trace contextRef="#ctx0" brushRef="#br0" timeOffset="72335.066">23908 8103 117 0,'6'-1'317'15,"7"-4"-268"-15,1 4 10 16,5-5-11-16,0 4-2 16,9-4-9-16,4 3 5 0,-4-3-7 15,15-1-13-15,12-3 7 16,10-2-18-16,-8-1-10 16,-16-1-1-16,3 7-2 15,-25 3-12-15,-3 4-46 16,-10 0-88-16,-6 0-82 15</inkml:trace>
  <inkml:trace contextRef="#ctx0" brushRef="#br0" timeOffset="72561.2937">24045 8346 555 0,'41'-5'35'0,"29"-11"-1"15,10 3 11-15,-15-3-37 16,-13 7-8-16,-11-1-7 16,-11 7-33-16,-3 3-91 15,0 0-264-15</inkml:trace>
  <inkml:trace contextRef="#ctx0" brushRef="#br0" timeOffset="74367.1148">24320 10370 407 0,'0'0'88'15,"0"0"-61"-15,0 0 31 16,8 0 5-16,30 0-19 0,-5 0-4 16,0 0-3-16,8 0-13 15,2-10-16-15,-10-1-8 16,3-4 0-16,7 0-8 15,-2-2-31-15,-22 7-49 16,0 10-84-16,-19 0-134 16</inkml:trace>
  <inkml:trace contextRef="#ctx0" brushRef="#br0" timeOffset="74585.1036">24347 10745 685 0,'0'3'21'16,"0"-2"32"-16,44-1-2 16,-3 2-35-16,0-2-16 15,11 0-18-15,-6 0-56 16,17-14-70-16,-17-16-158 15</inkml:trace>
  <inkml:trace contextRef="#ctx0" brushRef="#br0" timeOffset="81367.0276">25239 7870 73 0,'-8'-4'249'0,"2"2"-223"16,6 2 22-16,0 0-14 15,0 0-26-15,-5 0 4 16,-9 0 19-16,6 0 14 16,-6 0 2-16,-10 0 2 15,16 0 2-15,-17 2-15 16,12 6-10-16,-1 0-4 16,0-4-8-16,14-4-5 15,0 0 4-15,0 0-4 16,0 0 4-16,0 0 3 0,8 0-8 15,50 0 11-15,34-9 16 16,12-11-10-16,-3 1-10 16,-3 5-5-16,-13 4 6 15,-28 5-4-15,-16 5-4 16,-14 0-7-16,-27 5 0 16,0 35 0-16,-41 12 4 15,-57 12-2-15,-6 1-3 16,17-10 0-16,24-19 0 15,42-13-2-15,15-11 0 16,6-6-1-16,11 1 2 0,38 4 1 16,3 4 0-1,-14 11 1-15,-24 17 0 0,-14 19 1 16,-52 12 5-16,-74 13-2 16,-37-4-5-16,10-20-3 15,22-19-9-15,33-35-28 16,41-9-17-16,49-34-27 15,8-16-33-15,54-2 18 16,44 11-38-16,25 10-37 16</inkml:trace>
  <inkml:trace contextRef="#ctx0" brushRef="#br0" timeOffset="81868.8811">26024 8196 467 0,'0'0'58'15,"0"0"-24"-15,0 22 31 16,0 12-13-16,-19 10-19 15,-8 8 2-15,8 0-4 16,5-4-8-16,14-9-8 16,0-12-9-16,0-13 0 15,14-14-4-15,32 0 5 16,6-37 7-16,8-19-8 0,-3-10-6 16,-16-15 0-16,-27-3 0 15,-14-6 0-15,0-2 0 16,0 6-2-16,-28 12 1 15,15 13-2-15,-1 19 2 16,14 15 0-16,0 10 0 16,0 10 0-16,14 2-1 15,46 0 2-15,24 0 0 16,28-1 2-16,14 3 0 16,18-5 1-16,20-4 6 15,-1 2 8-15,-7-3-1 16,-31-1-10-16,-32 6-6 0,-22 0-5 15,-25 1-26-15,-13 4-74 16,-9 3-85-16,-24 0-205 16</inkml:trace>
  <inkml:trace contextRef="#ctx0" brushRef="#br0" timeOffset="82341.137">26752 8149 338 0,'0'0'97'0,"6"-4"-56"0,-1 2 13 16,3-2-4-1,-2 3 0-15,-3-1-10 0,-3 2-6 16,0 0-8-16,0 0-6 15,0 2-2-15,0 21 11 16,0 16-7-16,0 4-8 16,-3 10 1-16,-30 7-1 15,-11 1-3-15,4-3-3 16,-4-4-6-16,8-8-2 16,17-14-3-16,0-13-12 15,14-11-20-15,5-8-52 16,24-19-20-16,42-17-82 15,32-5-9-15</inkml:trace>
  <inkml:trace contextRef="#ctx0" brushRef="#br0" timeOffset="82670.8168">27360 8209 364 0,'0'0'119'0,"-11"0"-90"16,-21 16 26-16,-9 7-7 16,3 6-20-16,-3 7-5 15,-3 9 14-15,9 2 7 16,16 3-2-16,13-8-5 16,6-10-21-16,11-11-7 15,63-16 3-15,18-5-1 16,26-12 2-16,-7-26 5 0,-2-12 11 15,-40 5-4-15,-18 0-6 16,-37 11-3-16,-14 4-3 16,-19 6-6-16,-55 9-7 15,-10 5-1-15,-1 5-12 16,17-1-49-16,11-10-119 16,43-13-309-16</inkml:trace>
  <inkml:trace contextRef="#ctx0" brushRef="#br0" timeOffset="100018.7252">25460 9974 284 0,'0'-7'85'16,"0"1"-31"-16,0-1 18 0,0-1-21 15,0 5-10-15,8-3 4 16,-8 1-2-16,0 5-14 16,0 0-4-16,0 37-6 15,-38 27 3-15,-30 23-3 16,-9 9-18-16,9-7-1 16,25-13 0-16,29-23-3 15,14-20-3-15,46-24 0 16,52-9 3-16,25 0 3 15,3-19 0-15,-15-4 0 16,-26 1-1-16,-33 2 0 16,-11-2-23-16,-22-3-53 15,-6-1-62-15,1-4-39 0</inkml:trace>
  <inkml:trace contextRef="#ctx0" brushRef="#br0" timeOffset="100258.8458">26109 9917 209 0,'-14'0'256'16,"-19"0"-216"-16,9 26 38 15,2 9-31-15,11 9-12 16,-8 15-2-16,-8 11 0 16,0 5 0-16,-12-2-4 15,-7 5-7-15,0-6-1 0,2-7-16 16,3-6-5-16,3-11-2 15,24-10-9-15,1-10-17 16,13-10-36-16,0-10-29 16,0-8-64-16,57 0-39 15</inkml:trace>
  <inkml:trace contextRef="#ctx0" brushRef="#br0" timeOffset="100686.6407">26324 10260 504 0,'-19'0'74'15,"5"9"-61"1,4 21 8-16,1 13-4 0,9 4-2 16,0 3 8-16,0 3 4 15,0-9 0-15,0-9-3 16,0-11-12-16,41-18-5 15,17-6-1-15,7-12 2 16,-5-34 8-16,5-13-12 16,-13-9-2-16,-19-1-2 15,-11-1 1-15,-22 1 0 16,0 5-1-16,0 9-1 16,-8 16 0-16,-12 9-1 0,1 13 1 15,11 6 1 1,3 1 0-16,5-3 0 0,5-6-1 15,69-14 1-15,43-6 4 16,33-6 10-16,16 3 17 16,14 2-5-16,-27 5-5 15,-9 3-7-15,-26 5-13 16,-34 6-1-16,-32 10-21 16,-25 4-57-16,-8 7-82 15,-19 0-170-15</inkml:trace>
  <inkml:trace contextRef="#ctx0" brushRef="#br0" timeOffset="101106.1726">27349 10138 330 0,'-49'17'191'15,"-8"11"-161"-15,11-3 44 0,21-2-26 16,17-6-19-16,8-7-11 15,5-8-15-15,61-2 10 16,7 2 47-16,12 1-3 16,-25 9-11-16,-8 8-5 15,-25 17-15-15,-27 14-10 16,0 16-4-16,-65 2-8 16,-20-1-4-16,-2-17-6 15,-3-15-19-15,30-25-23 16,8-11-15-16,25-17-22 15,21-31-42-15,6-6-58 16,39-4-52-16</inkml:trace>
  <inkml:trace contextRef="#ctx0" brushRef="#br0" timeOffset="101293.1427">27453 10042 664 0,'8'2'30'16,"82"15"35"-16,41-6 16 16,27-11-33-16,19 0-24 15,1-11-19-15,-28-24-5 16,-14-4-13-16,-38-5-88 16,-38 3-168-16</inkml:trace>
  <inkml:trace contextRef="#ctx0" brushRef="#br0" timeOffset="115396.5718">3385 13930 159 0,'0'0'142'0,"11"0"-54"15,-8 0-54-15,-3 0 6 16,0 0 13-16,0-3-8 15,0 3 10-15,0 0-4 16,0 0-5-16,0 0-5 16,0 0-7-16,-14 0-12 15,-13 0-3-15,-20 16-6 16,-29 25-11-16,-22 21-1 0,-3 11 0 16,11 12 0-16,16-2-1 15,31-6 1-15,21-8-1 16,22-11 0-16,0-13-1 15,60-15 0-15,14-13 0 16,21-15-2-16,17-2-4 16,8-19-30-16,8-15-61 15,-3-3-88-15,-26 1-142 16</inkml:trace>
  <inkml:trace contextRef="#ctx0" brushRef="#br0" timeOffset="115674.84">3960 14362 429 0,'-19'24'166'15,"19"-2"-163"-15,14-5 16 16,62-17 5-16,17 0-2 16,13-29 15-16,-2-10 15 15,-25-8 1-15,-19 7-20 16,-35 3-11-16,-25 8-11 15,0 6 1-15,-44 8 3 16,-35 12-12-16,-19 3-3 16,5 0-1-16,14 5-4 15,41 8-16-15,10-9-24 0,28 1-34 16,0-5-27 0,47 0-97-16,70 0-95 0</inkml:trace>
  <inkml:trace contextRef="#ctx0" brushRef="#br0" timeOffset="115914.7995">5356 13945 487 0,'-60'20'59'15,"-24"26"11"-15,-14 10-16 16,13 2-8-16,14-13 10 16,25-4-25-16,32-17-27 15,14-6-4-15,0-4 1 16,6 1 12-16,21 1 16 15,-8-4-7-15,-11 7-9 0,-8 9-7 16,-19 4-5-16,-54 4-1 16,-12-11 0-16,11-6-18 15,23-15-29-15,32-4-37 16,19-7-46-16,43-21-98 16</inkml:trace>
  <inkml:trace contextRef="#ctx0" brushRef="#br0" timeOffset="116372.6084">6191 13644 441 0,'-41'0'55'0,"-19"37"-14"16,-6 14 20-16,-13 26-12 15,-11 10-7-15,11 14 2 16,8 4-1-16,31-3 3 16,40-19-4-16,0-24-24 15,84-20-9-15,22-28-5 16,25-11 3-16,33-27 1 16,-9-31-1-16,-2-14-2 15,-17-11 7-15,-29-4-2 16,-36 2-3-16,-39 8-4 0,-32 9-2 15,-38 11 1-15,-68 16-1 16,-25 24 0-16,-5 17-1 16,10 6 0-16,23 38 0 15,32 3 0-15,24 0-2 16,34 0-1-16,13-2 0 16,0-4 2-16,32-5 0 15,34-4 0-15,5-7-3 16,8-6-1-16,0-5-4 15,-8-4-8-15,-3-10-37 16,-11 0-22-16,3 0-53 16,-14-32-183-16</inkml:trace>
  <inkml:trace contextRef="#ctx0" brushRef="#br0" timeOffset="116738.1281">7459 13722 521 0,'0'8'185'0,"0"10"-159"16,27-2 45-16,19-6-40 15,12-6-18-15,-9-4-9 16,-3 0-4-16,3 0-2 15,-16-13-15-15,-6 4-55 16,6 6-72-16,-6 3-108 16</inkml:trace>
  <inkml:trace contextRef="#ctx0" brushRef="#br0" timeOffset="116986.5189">7513 14153 423 0,'0'6'275'15,"6"1"-247"1,40-1 42-16,19-1-44 0,-13-5-26 15,-5 0-5 1,-1-17-62-16,6-22-137 0</inkml:trace>
  <inkml:trace contextRef="#ctx0" brushRef="#br0" timeOffset="118028.5317">10788 12303 320 0,'0'0'90'16,"0"0"-19"-16,8 0-24 15,-8 0-2-15,0 0 11 16,0 0-16-16,0 0-11 16,0 0-1-16,0 0-3 15,-8 13 7-15,-49 21-15 16,-17 19-11-16,-16 13 0 15,5 12-1-15,6 5 1 16,25 8 3-16,21-3-6 16,33-17-2-16,0-13-1 15,33-30-2-15,40-20 2 0,20-8 0 16,5-21 2 0,1-18 2-16,-15-3 4 0,-32 5 6 15,-33 7 1-15,-19 6 1 16,0 10-2-16,-71 5-8 15,-22 7-6-15,-5 2 0 16,8 0-2-16,30 0-13 16,33 0-25-16,27 0-37 15,0 0-20-15,46 0-46 16,61 0-72-16</inkml:trace>
  <inkml:trace contextRef="#ctx0" brushRef="#br0" timeOffset="118382.8022">11895 12571 389 0,'-44'35'59'0,"-16"11"24"15,0 18-2-15,8 6-27 16,9 0-10-16,10-9-12 16,33-14-5-16,0-22-16 15,76-25-3-15,42 0 22 16,26-47 8-16,28-18-8 0,0-10-10 16,-17-4-2-16,-38 7-3 15,-43 13 1-15,-63 14-7 16,-11 14-4-16,-90 16-4 15,-55 12-1-15,-4 3-10 16,9 11-31-16,29 23-47 16,40-6-86-16,30 0-167 15</inkml:trace>
  <inkml:trace contextRef="#ctx0" brushRef="#br0" timeOffset="119408.4089">9054 13398 360 0,'0'0'67'0,"0"0"-28"15,38 0 5-15,74 0 5 16,57 0 6-16,27 0-20 16,33 0 0-16,16 0 7 15,23 3-2-15,32-3 2 16,30 0-5-16,8 0-5 16,24-13-4-16,45-14-7 15,26-10-4-15,58-7-2 16,27-4-7-16,-3 0-2 15,-16 6-4-15,-65 11-1 16,-80 8-1-16,-73 8 0 16,-85 11-1-16,-65 4-4 15,-46 0-11-15,-44 0-49 0,-9 7-102 16,-32 1-184 0</inkml:trace>
  <inkml:trace contextRef="#ctx0" brushRef="#br0" timeOffset="120810.404">10068 14052 26 0,'-14'0'224'0,"3"0"-189"16,3 0 20-16,3 0-15 16,5 0 9-16,-8 0-2 15,8 0-3-15,0 0-12 16,-11 0-1-16,3 0-6 16,-1 2 6-16,-1-1 0 15,4 3-6-15,3-4-8 16,-2 0 0-16,5 0-2 15,0 0-3-15,0 0 4 16,0 0 6-16,5 0 0 16,31-7-2-16,35-7 2 15,2 1-2-15,12 2 2 0,5 3-4 16,2 3 1-16,-21 5-1 16,-30 0-8-16,-16 0-6 15,-25 33 0-15,0 16 4 16,-38 19 2-16,-55 9-6 15,-24 5-2-15,-9-6-2 16,23-13-2-16,15-23 1 16,37-15-2-16,40-19-8 15,3-4-1-15,8-2 3 16,8 0 4-16,49 0 2 16,22 0 3-16,6 0 0 15,-17 0 1-15,-16 3 4 16,-22 27 1-16,-30 16 4 0,0 12 0 15,-63 12-6-15,-54 3-1 16,-22-8-3-16,-6-22 0 16,0-17-6-16,9-22-5 15,24-4-13-15,25-7-5 16,43-22-19-16,31 5-28 16,13-2-47-16,38-3-81 15,47 6-140-15</inkml:trace>
  <inkml:trace contextRef="#ctx0" brushRef="#br0" timeOffset="121494.6677">10886 14425 375 0,'-11'-3'36'16,"11"3"38"-16,0-3-29 16,0 3-3-16,0 0 4 15,0 0 0-15,0 0-2 16,0 0-10-16,0 3-12 16,0 25-4-16,0 16 31 15,0 7-32-15,0 9-2 16,0 0-7-16,0-6-5 15,14-6 0-15,-1-13-2 16,4-16-1-16,-9-12-1 16,6-7 1-16,10-18 1 15,3-35-1-15,1-20 0 0,2-16-1 16,-22-5-3-16,-8 1 2 16,0 5 0-16,0 9 1 15,0 10 1-15,0 16 0 16,0 11 0-16,0 9 0 15,0 3 0-15,0 6-1 16,19-1 0-16,8-1 1 16,20 6 0-16,4 6 0 15,15-1 0-15,13 5 1 16,5 8 0-16,23-3 4 16,10 5-1-16,6-5 7 0,2-3 1 15,-21 1-10 1,-6 0-2-16,-30 0 0 0,-24 3-10 15,-23-3-19-15,-10 2-53 16,-11 3-72-16,0 2-128 16</inkml:trace>
  <inkml:trace contextRef="#ctx0" brushRef="#br0" timeOffset="121846.6415">11562 14272 284 0,'0'0'200'16,"0"0"-156"-16,6 0 4 15,2 3-22-15,-3 12 11 16,9 12 11-16,-14 13-9 16,0 10 1-16,0 6-5 15,0 10-9-15,-19-2-5 16,-8-5-13-16,-1-1-6 16,-2-11-2-16,9-10-3 15,1-14-10-15,15-15-22 0,5-8-48 16,0 0-16-1,25-22-90-15,40-22-181 0</inkml:trace>
  <inkml:trace contextRef="#ctx0" brushRef="#br0" timeOffset="122146.6349">12048 14317 341 0,'-28'5'255'0,"-4"30"-236"16,12 11 27-16,1 7-25 16,11-1-6-16,8-5 6 15,0-12 8-15,33-13-8 0,41-18 4 16,18-4 9-16,20-17 2 16,3-27-14-16,-15-4 1 15,-40 0-5-15,-35 4-5 16,-25 7-3-16,-65 8-7 15,-47 13-2-15,-11 5-1 16,22 6-2-16,44-2-7 16,30-4-31-16,27-1-54 15,0-11-87-15,65-8-198 16</inkml:trace>
  <inkml:trace contextRef="#ctx0" brushRef="#br0" timeOffset="123496.62">13277 14267 355 0,'3'-3'128'0,"2"3"-74"15,-5 0-19-15,0 0-16 16,0 0 4-16,0 3 18 16,0 7-1-16,-5 0-9 15,-9 1-12-15,6-10-9 0,-3-1-6 16,11 0-3-16,0 0 0 15,0 0 0-15,0-4 4 16,30-14-4-16,-2 4 4 16,-7 4 16-16,-15 7 12 15,-6 3-16-15,0 0-9 16,0 13-5-16,-6 11 9 16,-26-1-2-16,10-8-10 15,11-11 0-15,11-4-7 16,0 0-4-16,0-9 3 15,19-13-18-15,14 1 1 16,-14 7-14-16,-11 14-31 16,-8-4-128-16</inkml:trace>
  <inkml:trace contextRef="#ctx0" brushRef="#br0" timeOffset="124020.3831">14237 13916 235 0,'0'-1'200'15,"0"1"-149"-15,0 0-16 16,0 0-17-16,0 0 4 16,0-3 15-16,0 3 9 15,0 0-4-15,0 0-14 16,0 0-12-16,0 0 1 15,0 0 1-15,0 20-3 16,-27 16 13-16,-25 14-16 16,-8 6-7-16,-5 5-3 0,-6-1-1 15,11-5-1-15,27-15-1 16,19-19-3-16,14-10-3 16,14-11-1-16,46 0 8 15,30-2 0-15,3-14 0 16,10 4 0-16,-24 5 0 15,-19 1 1-15,-22 4-1 16,-10 0 0-16,-23-1-2 16,1-5-24-16,-6-3-52 15,0-9-81-15,0-9-121 16</inkml:trace>
  <inkml:trace contextRef="#ctx0" brushRef="#br0" timeOffset="124275.8981">14616 13875 192 0,'-14'0'286'16,"1"0"-250"-16,13 5 23 15,0 15-5-15,0 7-14 16,0 8 5-16,-6 9-3 16,-7 11 2-16,-1 9-6 15,-19 11-4-15,-5 4-13 16,-16 4-2-16,2-7-14 15,-5-2-5-15,10-13 0 16,14-14-4-16,14-15-10 0,11-17-31 16,8-15-44-1,8 0-35-15,63-27-6 0,14-14-70 16</inkml:trace>
  <inkml:trace contextRef="#ctx0" brushRef="#br0" timeOffset="124726.5741">14984 14156 265 0,'-8'-3'302'16,"8"3"-286"-16,0 0-5 16,0 15-9-16,0 15 12 15,0 11 10-15,0 2 13 16,0 4-1-16,0-1 0 0,8-6-5 15,3-5-21-15,11-12-4 16,-11-11-2-16,2-12-4 16,-4 0 1-16,15-13 1 15,-5-30 0-15,0-15-2 16,-11-6-1-16,1-14 0 16,2-3 1-16,-11-2 0 15,0-2 0-15,0 14 1 16,8 18-1-16,-8 14 1 15,11 18-1-15,-11 5 2 16,13 7 0-16,1-1-1 16,13-3 2-16,25 0 6 0,22 0 6 15,21 0 2-15,11-1 5 16,12 6-1-16,2-2-9 16,8 3 1-16,-8-2-5 15,-9-1-7-15,-26-1-1 16,-20 1-7-16,-13-4-27 15,-19 7-90-15,0 2-131 16</inkml:trace>
  <inkml:trace contextRef="#ctx0" brushRef="#br0" timeOffset="125288.5428">15816 14074 150 0,'-8'0'124'16,"2"0"-58"-16,-8 0 13 16,4 0-14-16,-4 0-16 15,-8 3 2-15,9 3-1 16,-12 1-14-16,6 7-11 15,-14 3 1-15,6 4 1 16,0 7-2-16,8-3-4 16,5 0-9-16,14-4-2 15,0 1 6-15,0-3 7 16,14 1 5-16,24 3-3 16,3 1-5-16,5 6 1 15,-5 2-3-15,-3 0-5 0,-13 1-2 16,-17-2-4-16,-8-6-6 15,0 1 0-15,-8-6-1 16,-31-5 0-16,-1-15-2 16,-12 0-9-16,8-10-22 15,3-28-36-15,14-6-56 16,21 2-25-16,6 2-79 16</inkml:trace>
  <inkml:trace contextRef="#ctx0" brushRef="#br0" timeOffset="125520.2846">15630 14105 402 0,'-13'0'213'0,"13"7"-192"15,0-2 1-15,16-1 9 16,28 0 16-16,10-2-8 15,12 1-3-15,5 1-3 16,19-4-13-16,-17 0-16 16,-7 0-4-16,-20 0-19 15,6-17-91-15,-25-13-220 16</inkml:trace>
  <inkml:trace contextRef="#ctx0" brushRef="#br0" timeOffset="126248.4282">16806 13081 369 0,'0'0'42'16,"10"0"48"-16,31 7-13 15,6 0-23-15,4 1-15 16,-4 0-16-16,-9-6-16 15,8-2-7-15,-27 0-3 16,1 0-35-16,7 0-112 16,-19-5-264-16</inkml:trace>
  <inkml:trace contextRef="#ctx0" brushRef="#br0" timeOffset="126472.5113">17092 13428 7 0,'27'9'602'16,"6"3"-559"-16,19-4 41 15,2-4-72-15,3-4-12 16,-5 0-3-16,-19-5-31 15,8-11-109-15,-30-2-163 16</inkml:trace>
  <inkml:trace contextRef="#ctx0" brushRef="#br0" timeOffset="133426.4129">20266 12033 445 0,'0'0'30'0,"0"0"30"15,0 0-15-15,0 0-25 16,-9 0-10-16,9 0 7 15,-5 0 23-15,0-3 6 16,2 3-6-16,-8 0-10 0,-3 0-8 16,-5 0-10-16,-14 0-7 15,-2 0-1-15,-9 0 2 16,9 7 4-16,-3 6-1 16,-9 5-4-16,-4 2-3 15,4 7-1-15,-10 6-1 16,-8 8 2-16,5 15-2 15,-6 10 2-15,20 9 1 16,8 8 1-16,24-2-1 16,14-8-1-16,0-12 1 15,38-22-3-15,22-21 1 16,38-18 2-16,9 0 2 0,15-38 7 16,-2-10-2-16,-11-3 0 15,-40 3-2-15,-18 8-1 16,-40 9-1-16,-11 3-4 15,-52 5 2-15,-38 10-4 16,-10 10-4-16,1 3-1 16,29 0-10-16,12 0-11 15,36 0-24-15,17 0-16 16,5 0-4-16,38 0-52 16,49-4-103-16,36-4-125 15</inkml:trace>
  <inkml:trace contextRef="#ctx0" brushRef="#br0" timeOffset="133755.8539">21321 12202 245 0,'-27'0'105'0,"-12"0"-43"16,7 0 9-16,-15 25-24 15,-18 11 0-15,5 6 3 16,3 9-1-16,10-4-5 0,34-7-9 16,13-11-14-1,46-16-10-15,63-13 14 0,30 0 5 16,19-24-13-16,-8-16-8 16,-19-2 5-16,-46 3 5 15,-39 10-4-15,-46 7 1 16,-5 3-4-16,-102 7-12 15,-29 1-1-15,-17 5-14 16,11 6-26-16,41 0-49 16,39 0-51-16,48 0-86 15</inkml:trace>
  <inkml:trace contextRef="#ctx0" brushRef="#br0" timeOffset="134282.7721">18987 13123 229 0,'0'0'150'15,"0"0"-117"-15,19 0 12 16,41 0 14-16,30-7 2 16,27-6-15-16,22 1 3 15,30-2 5-15,44 3-1 16,46 0-10-16,38 2-2 16,30 3-6-16,20 4-12 15,15-3-7-15,12-3-1 16,5-3-6-16,-11-7-6 15,-22-4 1-15,-24-6-1 0,-47-4-2 16,-46-2-1-16,-60 4 0 16,-57 9-1-16,-46 9-4 15,-47 8-27-15,-19 4-81 16,-6 0-153-16</inkml:trace>
  <inkml:trace contextRef="#ctx0" brushRef="#br0" timeOffset="135130.5481">19374 13670 274 0,'0'-4'196'0,"0"4"-153"0,0 0 6 16,0 0-3 0,0 0-10-16,0 7 3 0,5 27 17 15,-5 11-1-15,0 17-15 16,0 11-11-16,-19 7-12 16,-13 5-4-16,-15-10-1 15,1 2-7-15,0-14-4 16,7-10-1-16,20-11-2 15,-2-19-6-15,10-12-22 16,11-11-33-16,0 0-23 16,24-18-24-16,42-17-124 15</inkml:trace>
  <inkml:trace contextRef="#ctx0" brushRef="#br0" timeOffset="135572.543">19622 13861 172 0,'0'-1'224'16,"0"1"-167"-1,6-4 20-15,21-1-39 16,14-2 0-16,21-6 23 0,7 3-12 16,7 3 4-16,-11 7-7 15,-18 0-10-15,-9 0-15 16,-22 9-11-16,-16 21 0 16,0 13 4-16,-8 12-1 15,-63 13-7-15,-16 7-3 16,-11 1-3-16,13 2 0 15,6-12-1-15,41-12 1 16,30-21 0-16,8-12-1 16,33-16 0-16,65-3 1 15,16-2 1-15,14 0 0 16,-29 0 0-16,-18-7-1 0,-18-12-3 16,-17 1-19-16,6-3-84 15,3-5-122-15,-9-1-311 16</inkml:trace>
  <inkml:trace contextRef="#ctx0" brushRef="#br0" timeOffset="136126.3812">21070 13984 464 0,'-11'0'43'0,"3"0"40"16,8 0-34-16,0 0-31 15,0 0-9-15,-6 0 7 16,-7 20 13-16,13 17 15 15,-8 12-5-15,8 9-8 16,0 0 0-16,0-5-1 16,0-2-15-16,21-17-9 15,4-9-5-15,2-15-1 0,-2-10-1 16,10-15 1-16,3-38-1 16,9-17 0-16,-9-8-5 15,-19-8-9-15,-11-1 4 16,-8 4 2-16,0 8-1 15,0 18 8-15,-13 17 2 16,-7 15 0-16,12 14 1 16,8 6 0-16,0-1-1 15,0-1 0-15,8-4 0 16,77-10 1-16,38-2 4 16,35-6 6-16,25 4 9 15,26 3 9-15,1-1 3 16,-11 9-12-16,-16 1-11 15,-27 0-9-15,-39 4-1 16,-25-4-10-16,-23 1-51 0,-4 2-82 16,-8-4-98-16</inkml:trace>
  <inkml:trace contextRef="#ctx0" brushRef="#br0" timeOffset="138684.2664">21929 13861 397 0,'-14'-1'46'16,"14"1"-16"-16,0 0 17 15,0 0-15-15,-19 0 2 16,-14 0-7-16,-18 15-1 16,-20 14 1-16,-3 5 8 15,-5 4-16-15,14 0-9 16,18-8 1-16,28-7-7 0,19-9-1 16,14-6 0-16,57-1 15 15,13-5 26-15,-5 4-10 16,-5 2 1-16,-22 1-3 15,-33 5-6-15,-19 11-7 16,0 8-9-16,-47 7-4 16,-51-1-6-16,-19-9 0 15,13-7-11-15,25-14-25 16,33-9-14-16,8 0-14 16,24 0-30-16,14-9-39 15,0-14-85-15</inkml:trace>
  <inkml:trace contextRef="#ctx0" brushRef="#br0" timeOffset="139066.2842">21790 13900 89 0,'-19'0'260'0,"19"0"-241"16,0 0 10-16,0 5 0 15,0-3 12-15,27 3 28 16,25-2 5-16,13-3-15 16,14 0-2-16,19 0 0 15,-5-8-21-15,-8-6-21 16,-14 1-12-16,-25 1-3 16,-8 2-6-16,-11 5-25 15,-8 5-79-15,1 0-125 0</inkml:trace>
  <inkml:trace contextRef="#ctx0" brushRef="#br0" timeOffset="139516.263">22741 13987 332 0,'-27'11'64'0,"-6"9"-20"15,3-4-1-15,-5 5-13 16,2 7 0-16,1 1 12 15,2 0 7-15,2 2-11 16,15 4-11-16,7-1 0 16,6 2-4-16,0-9 5 15,33-4-4-15,38-12-10 16,19-11-2-16,11 0 0 16,10-18-1-16,-7-20 8 0,-19-5 3 15,-25-1-1 1,-36 5 1-16,-24 4-5 0,-19 8-6 15,-60 7-8-15,-16 7-3 16,2 6-3-16,14-1-17 16,13 0-52-16,39-4-99 15,8-13-176-15</inkml:trace>
  <inkml:trace contextRef="#ctx0" brushRef="#br0" timeOffset="141130.2647">24391 12684 379 0,'0'0'17'16,"0"0"18"-16,0 0-22 16,0 0-13-16,0 0 10 15,0 0 22-15,0 0 12 0,0 0 9 16,0 0-13-16,0 0-7 16,27 0 8-16,25 0-4 15,8 0-5-15,14 0-3 16,2 0-8-16,-8 0-9 15,-2 0-8-15,-9-5-4 16,-24-1-2-16,-14 2-32 16,0-10-112-16,-19 4-217 15</inkml:trace>
  <inkml:trace contextRef="#ctx0" brushRef="#br0" timeOffset="141520.3482">24451 13047 334 0,'0'0'62'0,"33"0"26"16,18 0-18-16,-1 3-10 15,15 6-7-15,11-5-14 16,3-1-21-16,-5-3-16 16,-9 0-2-16,-21 0-12 15,2-20-96-15,-32-10-288 0</inkml:trace>
  <inkml:trace contextRef="#ctx0" brushRef="#br0" timeOffset="142622.6148">27295 11508 222 0,'0'-2'94'0,"0"2"-35"16,0-2 20-16,0 2-18 15,0-1-12-15,0-3-7 16,0 4-15-16,0 0-12 16,0 0-6-16,0 0 14 15,0 0 3-15,0 0 0 16,-11 0 3-16,-11 13-10 16,-5 11-2-16,-11 8-4 15,-28 11 0-15,-5 19-5 16,-2 15-3-16,-17 18 0 15,5 7 2-15,17 1-1 16,30-19-2-16,24-19-4 0,14-24 0 16,8-27-2-1,69-14 2-15,15 0 4 0,15-35 0 16,-4-9-1-16,-23 1 2 16,-34 2 3-16,-27 10-2 15,-19 7-3-15,-19 6-1 16,-68 11-2-16,-12 7-14 15,-10 0-11-15,11 4-32 16,44 17-62-16,35-7-76 16,19-5-220-16</inkml:trace>
  <inkml:trace contextRef="#ctx0" brushRef="#br0" timeOffset="142990.3048">27925 11777 408 0,'-66'28'73'16,"6"18"-30"-16,3 6 6 15,11 7-12-15,27 3-13 16,-1-11 6-16,20-7-4 16,6-19-15-16,73-17 2 0,46-8 15 15,39-26-2-15,19-25-5 16,-20-9-1-16,-26 3 7 16,-53 9 5-16,-57 9-14 15,-27 9-2-15,-65 5-11 16,-71 9-5-16,-22 9-8 15,8 7-20-15,19 0-51 16,38 0-80-16,41 12-129 16</inkml:trace>
  <inkml:trace contextRef="#ctx0" brushRef="#br0" timeOffset="143560.1809">26548 12561 499 0,'2'0'135'15,"94"0"-97"-15,70 0 52 16,74 0-30-16,22 0-22 16,8-7-7-16,-22-3-4 15,-30 1-8-15,-41-2-13 16,-46-1-6-16,-41 1-4 16,-35 2-42-16,-17-8-132 15,-33-5-209-15</inkml:trace>
  <inkml:trace contextRef="#ctx0" brushRef="#br0" timeOffset="144850.1353">26687 13118 287 0,'19'-10'129'0,"-14"3"-49"16,-2-1-7-16,8 8-22 0,-11-5-17 15,0 1 1-15,0 3 6 16,0-1 5-16,0-2-7 15,0 4-13-15,0 0 1 16,0 0-8-16,0 0-3 16,-11 0-2-16,-24 0-2 15,-17 14-9-15,-14 22-2 16,-24 17 1-16,11 12-1 16,11 11-1-16,3 9 0 15,21 2 0-15,11 0 0 16,20-16-1-16,13-15 1 15,0-22-1-15,38-23 0 16,46-11 1-16,17-8 0 0,17-35 2 16,-26 1 2-1,-21-1 5-15,-44 7 1 0,-27 4 0 16,-8 4-1-16,-76 8-7 16,-36 13-2-16,-3 7-4 15,6 0-6-15,43 0-20 16,41 0-35-16,33 0-63 15,9 0-52-15,83 0-168 16</inkml:trace>
  <inkml:trace contextRef="#ctx0" brushRef="#br0" timeOffset="145232.1374">27448 13135 444 0,'-88'28'70'0,"-2"21"-1"15,3 6-4-15,-3 13-13 16,11 1-18-16,19-1-17 15,27-5-6-15,28-13 12 0,5-21-9 16,60-17-10 0,52-12-1-16,35-14 8 0,6-36-2 15,-9-9-1-15,-27-4 8 16,-38 8 11-16,-46 8 3 16,-33 8-10-16,0 2-10 15,-79 2-10-15,-14 10-7 16,-2 10-13-16,21 5-42 15,22 10-62-15,44 0-63 16,8 0-250-16</inkml:trace>
  <inkml:trace contextRef="#ctx0" brushRef="#br0" timeOffset="145698.4643">28069 13335 535 0,'-33'44'65'0,"1"13"-5"16,18 5-21-16,9-3-12 15,5-9-17-15,0-8-1 16,32-12-8-16,15-15 1 0,5-10 10 16,13-5 17-1,6-18-2-15,-11-21-5 0,-14-9-15 16,-21-2-4-16,-25-4 0 16,0 4-1-16,-52-2-2 15,-19 7-2-15,6 6-2 16,18 4-2-16,15 6 0 15,29-2-3-15,3-1-6 16,16-5 0-16,69 0 11 16,32 3 4-16,14-2 3 15,-6 10 9-15,12 3 8 16,-26 5 3-16,-4 3-2 0,-17 6-12 16,-39-1-9-16,-4 3-14 15,-14 0-68-15,-1 3-153 16</inkml:trace>
  <inkml:trace contextRef="#ctx0" brushRef="#br0" timeOffset="146276.4038">28560 13354 31 0,'-14'0'249'15,"9"0"-166"-15,5 0-10 16,-8 0 6-16,8 0-8 16,0 0-11-16,0 0-13 0,0 0 3 15,46-8 5-15,28-10-8 16,16 2-6-16,2 1-6 15,-18-2 1-15,-9 7-12 16,-32 7-7-16,-8-1-4 16,-25 4-8-16,0 0-4 15,0 34-1-15,-52 15 0 16,-27 19 0-16,-6-3 0 16,12 0 0-16,26-12-3 15,23-10 3-15,24-13-2 16,8-13 1-16,68-9 1 15,17-8 0-15,5 0 0 16,-5 0-1-16,-17-11 0 0,-10-9-2 16,-12-4-25-1,-10-9-58-15,2-2-83 0,-19-4-157 16</inkml:trace>
  <inkml:trace contextRef="#ctx0" brushRef="#br0" timeOffset="147279.9422">28606 12554 133 0,'0'-4'25'0,"0"-2"-25"15,0 1-9-15,-13 1-14 16,-12-4-65-16</inkml:trace>
  <inkml:trace contextRef="#ctx0" brushRef="#br0" timeOffset="147566.1166">28606 12554 62 0,'-144'-46'40'16,"119"46"-24"-16,-2 0-16 15,0 0-10-15,8 0-16 16,5-3 13-16,9-1 13 16,-1-3 27-16,3 3-14 0,3-1-10 15,0-2 26-15,0 4 33 16,0 3 36-16,-5-3-30 16,-1 3-19-16,6 0-1 15,0 0-2-15,0 0-9 16,0 0-6-16,0-3 12 15,6 3 6-15,40 0 5 16,31 0-11-16,29 0-2 16,25 0 2-16,27 0 1 15,-8 0-20-15,-6 0-8 16,-18 0-9-16,-22-8-7 16,-25-16-2-16,-19 1-31 0,-28-15-148 15,-32-6-336-15</inkml:trace>
  <inkml:trace contextRef="#ctx0" brushRef="#br0" timeOffset="155900.0153">25738 15690 257 0,'0'0'315'16,"24"0"-289"-16,28 0 22 15,14 0-10-15,-6 0-14 0,5 0-18 16,-27 0-2 0,3 0-3-16,-3 0-1 0,-10-10-13 15,4 2-54-15,-7 4-147 16</inkml:trace>
  <inkml:trace contextRef="#ctx0" brushRef="#br0" timeOffset="156096.3088">25757 15973 536 0,'0'3'182'16,"19"4"-177"-16,52-1 11 0,14-4-4 15,-1-2-12-15,-16 0-7 16,-2-15-53-16,-1-15-137 15,-8-9-194-15</inkml:trace>
  <inkml:trace contextRef="#ctx0" brushRef="#br0" timeOffset="156448.2562">27957 14851 178 0,'-8'0'362'0,"8"0"-328"16,0 3 3-16,0 25 17 16,0 13-2-16,3 8-19 15,8 9 9-15,-3 6-9 16,-3-2-13-16,-5-4-15 0,0-10-5 16,0-7-13-1,0-9-31-15,-10-5-85 0,-7-4-106 16</inkml:trace>
  <inkml:trace contextRef="#ctx0" brushRef="#br0" timeOffset="156657.2583">27088 15730 627 0,'11'0'81'16,"106"0"-7"-16,49 0-7 15,36-9-37-15,27-19-14 16,0-2-8-16,-19-2-4 16,-38-4-4-16,-41 3-2 0,-41 0-27 15,-31 3-79-15,7 10-60 16,-39 14-119-16</inkml:trace>
  <inkml:trace contextRef="#ctx0" brushRef="#br0" timeOffset="157228.396">27276 16197 354 0,'-28'0'229'0,"15"4"-190"15,2 16 8-15,3 9-35 16,8 20 0-16,-11 5 1 16,11 11 10-16,0 7 18 15,0-1-5-15,0-1-13 16,0-10-2-16,0-18-13 15,0-15-7-15,24-16 0 16,4-11-1-16,23-16 0 0,-4-36 0 16,13-22-2-1,-14-9-4-15,-13-6-6 0,-22 0 4 16,-11 5-4-16,0 4 1 16,0 16 1-16,-6 22 9 15,-13 14 1-15,6 12 0 16,-1 11 0-16,9 5 0 15,5 0 0-15,0 0 0 16,0 0 0-16,0 0 0 16,0 0 0-16,57 0 3 15,35 0 11-15,39 0 7 16,33-8-1-16,27-15 0 0,5-4 7 16,-13-4-15-1,-47 2-12-15,-43 2 0 0,-33 4-6 16,-41 6-35-16,-19 9-59 15,0 8-117-15,-19 0-322 16</inkml:trace>
  <inkml:trace contextRef="#ctx0" brushRef="#br0" timeOffset="157678.0326">27677 16418 45 0,'-14'0'420'0,"14"0"-370"15,0 0 1-15,0 0-13 16,5 0 12-16,42 0 9 16,13-5 2-16,5-11-5 15,1 7-10-15,-15-1-5 16,-4 4-5-16,-20 5-17 16,-16-2-12-16,-3 3-5 0,-8 0-1 15,0 23 0-15,-33 23-1 16,-21 19 0-16,-3 2 0 15,2 0 0-15,25-7 0 16,22-18 0-16,8-12 0 16,19-16 0-16,55-10 0 15,24-4 0-15,19 0 0 16,-5-21-3-16,-14-6-27 16,-14-3-76-16,1-12-118 15</inkml:trace>
  <inkml:trace contextRef="#ctx0" brushRef="#br0" timeOffset="158458.1598">29233 15285 349 0,'-5'0'88'16,"0"0"-28"-16,5 0-3 16,0-2-22-16,46-7 3 15,30-4 35-15,3 0-17 16,14-2-2-16,-22 2-12 16,-6 7-18-16,-29 1-20 15,-25 5-4-15,-6 0-15 16,-5 0-67-16,0 0-130 15</inkml:trace>
  <inkml:trace contextRef="#ctx0" brushRef="#br0" timeOffset="158676.0976">29424 15564 678 0,'28'9'86'0,"37"5"-44"16,20-7 8-16,7-2-38 15,-7-5-12-15,-6 0-10 16,-33-5-51-16,-8-11-64 0,9-3-50 16,-15-6-166-1</inkml:trace>
  <inkml:trace contextRef="#ctx0" brushRef="#br0" timeOffset="159508.4085">30395 14903 410 0,'-8'-1'135'0,"8"-4"-115"16,0 5 25-16,0-1-25 16,0 1-5-16,0 0 3 15,0 0 17-15,0 8 20 16,0 24 1-16,0 2-23 16,3 5-10-16,21 6-7 15,3 2-2-15,-8 0-6 16,9 0 0-16,4-7-3 0,-12-11-4 15,4-10-1 1,-10-11 0-16,8-8 0 0,2 0 0 16,9-16 1-1,8-19-1-15,-9-5 0 0,-13-8 0 16,-5-10 0-16,-14-6-1 16,0-6-1-16,0-8 1 15,-33 2-1-15,6 5-1 16,0 10 1-16,16 17 2 15,-3 15 0-15,6 8 0 16,3 14 0-16,5 4 0 16,0 3 1-16,0 0-1 15,0 0 0-15,0 0 0 16,0 0-1-16,32 0 1 0,53-4 1 16,27-2 3-16,13-1 1 15,-8 2 2-15,-5 0-2 16,-19 3 1-16,-17-3-4 15,-29 1-2-15,-15 1-2 16,-4-4-14-16,-18 0-66 16,4 6-88-16,-14 1-174 15</inkml:trace>
  <inkml:trace contextRef="#ctx0" brushRef="#br0" timeOffset="159988.1361">30921 14938 201 0,'-8'5'192'16,"8"-2"-160"-16,0-1 21 15,0 0-17-15,0-2-8 16,0 0 28-16,6 0 8 16,26 0-14-16,15 0-1 15,4-2-2-15,9-6-13 16,6 1-3-16,-1 0-6 16,-7 7-10-16,-9 0-1 0,-6 0-1 15,-24 0-2-15,-16 0-8 16,-3 0-2-16,0 0-1 15,0 20 2-15,-27 18-2 16,-52 19 0-16,0 1 0 16,8 2 0-16,19-7 0 15,25-17 0-15,27-9 0 16,0-9-2-16,32-12 1 16,53 0 1-16,13-6 1 15,19 0 1-15,-19-6-2 16,-16-8 0-16,-24 3-2 15,-26-1-18-15,-24 6-57 16,-8 6-70-16,0 0-159 0</inkml:trace>
  <inkml:trace contextRef="#ctx0" brushRef="#br0" timeOffset="160296.0539">30480 15802 579 0,'0'2'39'0,"0"4"-23"16,0 4 0-16,13 1 21 0,28-1-8 16,11-5 16-16,27-3 14 15,11-2-5-15,41 0-11 16,27-16-8-16,19-9-11 15,14-8-3-15,-8-3-6 16,-25 1-6-16,-30 7-9 16,-46 4 0-16,-30 4-8 15,-14 5-17-15,-25 0-49 16,1 4-81-16,0 11-82 16,-14 0-172-16</inkml:trace>
  <inkml:trace contextRef="#ctx0" brushRef="#br0" timeOffset="160789.9376">30829 16313 92 0,'-28'0'345'15,"15"2"-275"-15,2 3-19 16,3-3-20-16,8 2-9 16,-6-2-4-16,6-2 4 0,0 0 11 15,0 0 4-15,0 3 1 16,0 2-10-16,0 2 5 15,14-1-6-15,43-6-2 16,22 0 6-16,25 0-2 16,7-3-1-16,-4-7-1 15,-23 0-4-15,-37 6-10 16,-23 4-13-16,-24 0 0 16,0 0 0-16,-32 35 0 15,-53 21 0-15,-19 18 0 16,3 0 0-16,31-1 0 15,31-16 0-15,39-10 0 16,0-14 0-16,39-15 0 0,64-11 0 16,17-7 0-1,11 0 0-15,-14-21 0 0,-5-21 0 16,-6-28-52-16,-35-28-294 16</inkml:trace>
  <inkml:trace contextRef="#ctx0" brushRef="#br0" timeOffset="167648.0115">10286 16455 396 0,'0'-6'137'0,"0"6"-104"16,-3-2 22-16,3 2-23 15,-10 0-4-15,-4-3 3 16,-13 3 1-16,-12 0-13 15,-15 5-6-15,-17 30 3 0,-19 20-1 16,-3 15-3 0,9 12 2-16,18 16 4 0,25 15 3 15,41 1-10-15,0 0-2 16,20-22-3-16,64-30-5 16,28-32 1-16,32-30-1 15,23-22 1-15,21-56 3 16,-3-23-3-16,-10-13 0 15,-23-6 5-15,-23 1 5 16,-42 1-1-16,-35 2-5 16,-47 3-5-16,-5 13-1 15,-71 19 0-15,-54 25-4 16,-31 39-2-16,-21 17-1 16,-14 53 1-16,14 27 3 0,22 16 3 15,54 3-2-15,49-10 0 16,52-9-3-16,14-19 2 15,89-18 1-15,31-22 2 16,29-20-1-16,15-1-2 16,-15-14-42-16,-18-16-64 15,-23-5-63-15,-48 7-191 16</inkml:trace>
  <inkml:trace contextRef="#ctx0" brushRef="#br0" timeOffset="168059.2922">11524 16689 598 0,'38'-2'35'16,"36"-11"26"-16,21-8-13 15,12-1-27-15,-9 0-5 16,-19 5-14-16,-27 3-2 16,-14 7-28-16,-22 5-91 15,-16 2-168-15</inkml:trace>
  <inkml:trace contextRef="#ctx0" brushRef="#br0" timeOffset="168316.0936">11720 17116 561 0,'19'0'89'15,"28"0"-12"-15,29 0 2 16,3-6-27-16,14-9-27 16,5-3-24-16,-19-2-1 0,-13 0-47 15,-28-6-153-15</inkml:trace>
  <inkml:trace contextRef="#ctx0" brushRef="#br0" timeOffset="170004.0121">13168 16535 320 0,'0'-11'114'15,"0"3"-61"-15,0-1 0 16,11-1-9-16,3 0-11 16,8 1 2-16,10-4-1 15,1 0 8-15,-8 5 0 16,-6 1-14-16,-17 7-6 0,-2 0-3 15,0 7 0 1,-21 43-11-16,-50 32 9 0,-22 24-13 16,-16 19-4-16,8 9-2 15,30-6-2-15,30-27-4 16,41-35-1-16,14-44-1 16,92-22 1-16,58-46 8 15,27-19 1-15,5 3 0 16,-27 18 0-16,-44 16 0 15,-59 18-2-15,-28 6-1 16,-38 4-53-16,0 0-63 16,0 6-33-16,-25 5-89 0</inkml:trace>
  <inkml:trace contextRef="#ctx0" brushRef="#br0" timeOffset="170304.0493">14084 16421 128 0,'0'-6'386'0,"9"6"-369"16,-9 6 17-16,0 32 31 15,0 18-16-15,0 21-8 0,-60 12 2 16,-20 17-1-1,-4 11-7-15,-20 16-5 0,-2 6-13 16,8-7-7-16,13-10-9 16,39-24-1-16,19-24-9 15,16-23-14-15,11-23-18 16,0-28-38-16,46 0-5 16,44-45-56-16,36-20-139 15</inkml:trace>
  <inkml:trace contextRef="#ctx0" brushRef="#br0" timeOffset="170656.3551">14919 16561 94 0,'-55'0'468'16,"-10"25"-465"-16,-1 20 29 15,-10 6-2-15,16 7-9 16,19-9 4-16,27-11-3 16,14-11-17-16,28-14 5 15,56-11 8-15,14-2 36 16,14 4 6-16,-14 5-5 16,-19 17-13-16,-27 14-14 15,-44 23-8-15,-8 18-5 16,-60 13-9-16,-57-4-6 0,-14-15-1 15,6-24-6 1,27-27-10-16,19-24-4 0,27-7-21 16,25-39-37-16,27-13-35 15,8-11 8-15,63-10-57 16,13-7-143-16</inkml:trace>
  <inkml:trace contextRef="#ctx0" brushRef="#br0" timeOffset="170950.0525">14831 16492 364 0,'0'2'140'16,"33"1"-93"-16,54-3 68 15,44 0-42-15,14-5-20 16,-14-13-24-16,-20 1-21 16,-26 7-8-16,-33 0-8 15,0 3-49-15,-6-2-137 0,-19 1-364 16</inkml:trace>
  <inkml:trace contextRef="#ctx0" brushRef="#br0" timeOffset="171369.3009">16405 16250 247 0,'-19'0'57'0,"0"12"2"16,-14-2 3-16,0 6-10 15,-8 3-5-15,17 7 4 16,-4 5 1-16,4 11-16 16,-3 1-2-16,18 5-1 15,9-8 4-15,0-11-10 16,41-14-5-16,49-15-8 16,17 0 10-16,15-28 5 15,-15-16-9-15,-36-3 1 16,-44 6-6-16,-27 6-2 0,0 4-4 15,-71 9-9 1,-3-4-18-16,36-5-60 0,16-24-185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48:05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16301 3070 470 0,'-8'0'28'0,"8"0"-13"16,0 0 11-16,0 0 2 16,-11 0 2-16,11 0-5 15,-3 0 8-15,3 0-6 16,0 0-10-16,0 0-6 16,0-2-2-16,-5 2 2 15,-1 0 5-15,6-3 0 16,-8 3-5-16,8 0 0 15,0 0 1-15,0 0-3 16,-5 0 1-16,-9 0 5 0,14 0-6 16,-14 0-2-1,-10 0-1-15,-31 29 1 0,-29 22 2 16,-39 20-4-16,-16 16-5 16,-19 14 2-16,-11 13-2 15,-3-6 1-15,17 2-1 16,24-20 0-16,38-15 0 15,47-25 0-15,19-17 0 16,27-9-1-16,0-5 1 16,68 0 0-16,54 9 2 15,15-4 3-15,10 6 8 16,-11 1-3-16,-24 6-2 16,-27 0-5-16,-14-2-3 15,-22-6 0-15,-11-8-4 16,8-7-19-16,6-14-78 0,5 0-136 15,-2-40-305-15</inkml:trace>
  <inkml:trace contextRef="#ctx0" brushRef="#br0" timeOffset="585.8113">17474 3392 396 0,'-71'5'91'16,"-3"9"-44"-16,-13 1 17 15,-3 7-20-15,-8 6-5 16,-6 12-13-16,-8 3-3 16,6 14-4-16,8 8-7 15,27 7-6-15,11 1-4 0,27-6 0 16,28-3 1-16,5-22 0 15,19-20 0-15,60-20 0 16,24-2 2-16,23-36 2 16,5-28-3-16,-6-4 1 15,-8-4 5-15,-13 10 9 16,-44 11-7-16,-19 20-5 16,-25 12-1-16,-16 15 0 15,0 4 7-15,-30 27-6 16,-38 30-4-16,-16 22-2 15,26 10-1-15,17-8 0 16,28-7 0-16,13-18 0 0,0-20-1 16,22-14 0-16,40-16 0 15,20-6 1-15,30-4-4 16,11-33-30-16,16-9-95 16,-8-4-101-16,-20 4-252 15</inkml:trace>
  <inkml:trace contextRef="#ctx0" brushRef="#br0" timeOffset="847.9875">18248 4030 469 0,'-14'8'167'0,"1"14"-155"16,-26 13 33-16,-21 13 6 16,-19 8-21-16,-24 9-10 15,-12 1-7-15,-2-6-6 16,33-10-7-16,37-14 0 16,34-18-15-16,13-9-63 15,51-9-113-15,37-9-156 16</inkml:trace>
  <inkml:trace contextRef="#ctx0" brushRef="#br0" timeOffset="1379.9162">19216 3145 367 0,'-8'-7'179'0,"2"7"-130"0,1 0 8 16,5 0-27-1,-8 0-6-15,2 0-8 0,-13 33 7 16,-8 20 14-16,-11 21-9 15,-17 18-5-15,-16 15 0 16,-13 8-7-16,-9 4-4 16,8-3-1-16,15-16-8 15,23-29-2-15,34-29-1 16,13-27-2-16,0-15-2 16,40-23-2-16,50-34 1 15,22-12 2-15,5-2 3 16,-10 14 0-16,-12 12 3 15,-2 18 0-15,-14 11 1 16,-14 13 0-16,-13 3 1 0,-16 7-2 16,-12 34 0-16,-24 25 3 15,0 21 1-15,-57 16 4 16,-49 3-2-16,-33-6-5 16,-3-20-2-16,16-26-2 15,28-29-1-15,25-25-9 16,21 0-35-16,33-44-52 15,19-12-75-15,8-7-106 16</inkml:trace>
  <inkml:trace contextRef="#ctx0" brushRef="#br0" timeOffset="1936.3661">19949 3021 408 0,'-13'0'47'0,"13"0"-28"15,0 1 9-15,0 5 19 16,2 6-2-16,42 5 5 15,11 2 0-15,21 3-16 16,17 3 1-16,18-2 3 16,12 5-9-16,-8 0-7 15,2-3 2-15,-14 1-14 16,-10-1-3-16,-14 3-4 16,-13 4-3-16,-28 3 1 15,-11 4 1-15,-27 14 1 0,0 14 2 16,-65 20 4-16,-50 20-5 15,-32 14 0-15,-25 8 0 16,-11-3 6-16,12-10 9 16,15-22-16-16,44-25-3 15,39-25-21-15,29-38-91 16,42-19-214-16</inkml:trace>
  <inkml:trace contextRef="#ctx0" brushRef="#br0" timeOffset="16921.6826">13907 3829 426 0,'0'0'104'16,"0"0"-61"-16,0 0 0 15,0 0-3-15,0 0 1 16,0 0-9-16,0 0 16 15,0 0-12-15,0 0-11 16,-5 3-5-16,-28 1-13 16,0 4-6-16,1-3-1 15,12-1 0-15,20-4 1 0,0 0-1 16,0 0-1-16,0-24-1 16,47-11 2-16,18 2 0 15,-8 0 4-15,3 10 10 16,-27 11 10-16,-19 7-2 15,-9 5-2-15,-5 0-11 16,0 33-2-16,-60 21 8 16,-16 6-4-16,-9-9-9 15,25-15-2-15,33-21 0 16,16-15-1-16,11-2 1 16,19-36 0-16,52-12-1 15,22 1-1-15,-17 15 2 16,-16 20 2-16,-32 14-2 0,-23 3 1 15,-5 38 0-15,-25 20 0 16,-62-2-1-16,8-14 0 16,8-33-14-16,58-14-99 15,13-67-149-15</inkml:trace>
  <inkml:trace contextRef="#ctx0" brushRef="#br0" timeOffset="18515.7905">9629 6315 258 0,'-19'0'88'0,"11"0"-71"15,-3 0 16-15,8 0 1 16,-2 0-9-16,5 0 27 16,0 0 8-16,0 0-8 15,0 0-23-15,0 0-16 16,5 0-4-16,44 0 4 15,17 0 15-15,24 0-7 16,2-11 6-16,26 0-1 0,18-10-1 16,17-1-9-16,16-7 8 15,8-3-7-15,-19 3-9 16,-13 6 4-16,-36 3 3 16,-36 6-4-16,-32 9-6 15,-22 2-2-15,-8 3-2 16,-11 0-1-16,0 15 0 15,0 31 2-15,-24 19 4 16,-42 17 2-16,-18 12-6 16,-15 13-1-16,-7 10 0 15,-11 16 1-15,-3 8 1 16,8 2-1-16,14-5-1 0,16-16-1 16,17-22 0-16,18-28-2 15,6-31 0-15,17-17-4 16,10-18-10-16,1-6-22 15,7-7-27-15,6-21-83 16,0-8-89-16</inkml:trace>
  <inkml:trace contextRef="#ctx0" brushRef="#br0" timeOffset="19086.0251">11669 6951 377 0,'24'-8'42'0,"-5"0"-4"16,8 4 20-16,-7 1-22 15,-20-2 15-15,8 5-9 16,-8-2 4-16,0 0 5 16,0-1-5-16,0 3-6 15,-28-3-7-15,-23 3-28 16,-23 0-3-16,-5 6 4 16,-16 26-3-16,-6 10 0 0,2 15-2 15,10 10 1-15,15 15-1 16,17 0 1-16,21-4 1 15,25-18 0-15,11-20-3 16,6-17 0-16,54-20 0 16,38-3 0-16,14-39 2 15,5-19 1-15,0-15-1 16,-24-2 3-16,-14 11 5 16,-22 13 4-16,-30 21-5 15,-13 17 2-15,-14 9 2 16,0 4-4-16,-14 7-4 15,-26 33-5-15,-4 14 0 16,11 7-1-16,25 2 1 0,8-6 0 16,8-11 0-16,58-11 0 15,13-3 0-15,16-14-2 16,3-7-6-16,0-9-41 16,31-2-114-16,-12-41-249 15</inkml:trace>
  <inkml:trace contextRef="#ctx0" brushRef="#br0" timeOffset="20379.8586">13168 6743 111 0,'-8'0'75'0,"-3"0"4"16,3 0-3-16,2 0-29 15,1 0-10-15,2 0-9 16,3 0 10-16,0 0 7 0,0 0 13 16,0 0-9-16,0 0-15 15,41 5 2-15,49 1 31 16,30-6-22-16,25 0-10 16,5 0-7-16,-19 0-15 15,-47 0-10-15,-24 0-3 16,-33 0-1-16,-16 0-19 15,8 0-99-15,-19-6-178 16</inkml:trace>
  <inkml:trace contextRef="#ctx0" brushRef="#br0" timeOffset="20935.1933">14463 6454 218 0,'-43'15'149'0,"2"0"-113"15,30-7 9-15,3-1-13 16,8-7-15-16,0 0 16 16,0 0 34-16,32 0 7 15,42-15-9-15,35-6-8 16,30-2-16-16,25 0 9 15,-12 3-8-15,-10 6-5 16,-38 7-14-16,-41 7-9 16,-33 0-11-16,-30 33-2 15,-19 25 0-15,-88 18 3 0,-54 23-3 16,-35 13-1 0,-3-1-1-16,44-10-2 0,54-20-1 15,68-21 2-15,33-18-1 16,46-9 0-16,69-11 3 15,32-12 0-15,6 0 1 16,-9-5-1-16,-21-5 0 16,-22 2-1-16,-25-2-11 15,-21-7-65-15,-4-23-109 16,-12-11-123-16</inkml:trace>
  <inkml:trace contextRef="#ctx0" brushRef="#br0" timeOffset="21437.7021">16530 6213 508 0,'-14'0'15'0,"6"0"38"15,8 0-23-15,-5 0 0 16,-1 0 3-16,-2 5 24 16,-11 17-1-16,0 18-16 15,-8 20-8-15,-11 15-3 16,-3 19-9-16,-17 11-6 0,-2 6-1 16,3-1-5-16,5-7-6 15,12-18-1-15,20-28-1 16,20-24-3-16,0-28 3 15,0-5-2-15,20-16 2 16,59-33 0-16,38-23 0 16,22-3 0-16,16-5 0 15,-5 3-1-15,0 11 1 16,-5 8 0-16,-14 16 2 16,-17 17 1-16,-24 17 4 15,-16 8 3-15,-36 21-5 16,-38 37 1-16,-19 27 11 15,-98 23-4-15,-61 11-5 0,-26 0-3 16,-6-18-3 0,14-29-1-16,46-32-1 0,46-40-14 15,49-14-43-15,55-51-106 16,60-30-122-16</inkml:trace>
  <inkml:trace contextRef="#ctx0" brushRef="#br0" timeOffset="22453.447">18837 6611 76 0,'0'0'438'0,"43"0"-424"15,37 0 64-15,26 0-13 16,17 0-28-16,-9 0-14 16,3-5 0-16,-21-10-10 15,-31-1-8-15,-18 4-5 16,-34 2-1-16,-5 3-32 0,-8 4-92 16,0 3-170-1</inkml:trace>
  <inkml:trace contextRef="#ctx0" brushRef="#br0" timeOffset="22663.7818">18889 7027 503 0,'38'8'163'16,"35"0"-153"-16,12-4 46 0,27-4-36 15,-9 0-15-15,-18 0-5 16,-11-8-11-16,-23-7-34 16,1-9-95-16,8-2-298 15</inkml:trace>
  <inkml:trace contextRef="#ctx0" brushRef="#br0" timeOffset="23001.5284">20650 6469 501 0,'-112'62'25'0,"9"13"56"15,10 7-38-15,30 2-12 16,28 1-1-16,35-7 13 15,0-14 1-15,106-24-9 16,58-26 10-16,65-14-4 16,52-43-16-16,35-34-9 15,-8-15-7-15,-27-6 4 16,-85 4 3-16,-90 16-8 16,-95 16-2-16,-54 15 0 15,-134 17-6-15,-74 13-2 16,3 17-13-16,46 0-29 15,109 0-98-15,79-26-224 0</inkml:trace>
  <inkml:trace contextRef="#ctx0" brushRef="#br0" timeOffset="26457.578">10450 8974 260 0,'-36'0'199'0,"25"0"-198"0,3 0 16 16,8 0-2-16,0 0 5 16,0 0-3-16,0 0 3 15,0 0 21-15,0 0-4 16,0 0-8-16,0 0-7 16,0 0-5-16,8 0-1 15,31 0 5-15,31 0 20 16,23 0-10-16,33-4-9 15,10-16 2-15,22-3-4 16,6-1-4-16,-6-1 4 16,-33-1-4-16,-21 11-4 15,-44 8-2-15,-22 1-4 16,-33 6-4-16,-5 0-1 16,0 0 0-16,0 28-1 15,-5 23 3-15,-47 27 1 0,-13 21-3 16,-22 18 0-16,2 9-1 15,-13 14 0-15,0-2 1 16,5-2-1-16,3-14 0 16,25-20 0-16,10-21-1 15,9-28-5-15,21-24-20 16,6-20-37-16,11-9-33 16,8 0-54-16,0-22-139 15</inkml:trace>
  <inkml:trace contextRef="#ctx0" brushRef="#br0" timeOffset="26967.5635">12094 9666 35 0,'27'-6'358'16,"3"1"-352"-16,6-3 57 16,-12 0-23-16,-5 1-1 15,-19 2 14-15,0 3-1 16,0-1 6-16,0 1 2 16,0-4-7-16,-13 1-12 0,-31 0-24 15,-30 5 0 1,-10 0-3-16,-28 25-9 0,-13 25-3 15,16 12 0-15,-3 14-2 16,27 5 2-16,31-1-1 16,35-16 0-16,19-17-1 15,5-21 0-15,63-26 0 16,28 0 0-16,24-34 0 16,11-25 0-16,-9-5 1 15,-10-2-1-15,-25 15 1 16,-35 18 0-16,-27 16 2 15,-25 10 3-15,0 7 2 0,-6 11 3 16,-46 37-10 0,6 11-1-16,0 4 0 0,46-11 0 15,0-16-1-15,51-10 1 16,42-15-1-16,30-11-1 16,16 0-14-16,0-9-66 15,-3-19-122-15</inkml:trace>
  <inkml:trace contextRef="#ctx0" brushRef="#br0" timeOffset="27605.2988">13378 9468 331 0,'0'0'63'15,"0"0"10"-15,6 0-32 16,45 0 8-16,28 0 39 16,20 0-29-16,12-5-8 15,7-8-1-15,-12 1-29 16,-13-3-16-16,-22 6-5 16,-39 1-4-16,-13 1-17 15,-13-1-61-15,-6 6-76 16,0 2-138-16</inkml:trace>
  <inkml:trace contextRef="#ctx0" brushRef="#br0" timeOffset="27883.5618">13580 9774 479 0,'22'0'93'0,"16"0"-65"0,14 0 22 16,21 2-15-1,4-2-9-15,2 0-15 0,0 0-9 16,-14 0-2-16,-13 0-5 15,14-7-52-15,-26-13-237 16</inkml:trace>
  <inkml:trace contextRef="#ctx0" brushRef="#br0" timeOffset="28767.6001">15292 8903 429 0,'0'0'50'15,"11"0"-7"-15,8 0-4 16,17 0 16-16,7-3-6 15,17 3-17-15,0-4-2 16,6 4-3-16,5-2 4 16,0 2-12-16,-6 0 3 15,-11 0-1-15,-10 2-9 16,-8 11 1-16,-12 2-4 0,-10 5-3 16,-14 6-2-1,0 12 3-15,-33 10-2 0,-52 17-3 16,-13 16-2-16,-19 11 0 15,-8 13-1-15,5-4-2 16,11-4-1-16,24-13-2 16,39-11 0-16,18-18-1 15,28-9 3-15,0-13 2 16,39-11 2-16,45-11 0 16,31-11 2-16,21 0 4 15,3 0-1-15,-11-11-2 16,-21-7 0-16,-23-8-3 15,-24-9-5-15,-8-9-20 16,-11-4-117-16,-9-7-118 0</inkml:trace>
  <inkml:trace contextRef="#ctx0" brushRef="#br0" timeOffset="29285.9596">17152 8764 569 0,'-8'-8'9'0,"8"3"40"16,0 3-37-16,0-2 11 0,0 2-2 15,0 0 10 1,0-2 4-16,0 4-7 0,0 0-3 15,0 22-6-15,0 26 22 16,0 12-22-16,0 19-3 16,0 19-6-16,-19 12 0 15,-14 9-1-15,3-3-6 16,-3-14-3-16,17-26 0 16,-1-25-1-16,15-27-1 15,2-19 0-15,0-5 0 16,0-13 2-16,0-27 0 15,13-12-2-15,28-6 1 0,6-12 0 16,23 8 1 0,23-1-1-16,16 10 1 0,3 10 0 15,5 16 1-15,-5 10 0 16,-14 17 2-16,-30 0 3 16,-16 45 1-16,-41 26 8 15,-11 18 2-15,-24 7-5 16,-75-3-4-16,-7-9-5 15,-17-19-2-15,3-27-1 16,17-21-8-16,10-17-44 16,49-8-76-16,42-39-154 15</inkml:trace>
  <inkml:trace contextRef="#ctx0" brushRef="#br0" timeOffset="47921.4236">10856 11543 69 0,'0'0'412'0,"0"0"-400"0,0 0-1 15,0 0-5 1,0 0 13-16,38 0 30 0,9 0-7 16,4 0-1-16,7 0-9 15,7 0-3-15,9-14 0 16,32-11-7-16,25-1-8 15,24-16 3-15,23 5 0 16,-15 6-2-16,-32 4-3 16,-44 16-6-16,-43 9 1 15,-36 2-1-15,-8 2-4 16,0 31 1-16,-52 16 3 16,-40 20-2-16,-34 11-2 15,1 7-2-15,7 5 0 16,34-1 1-16,27 1 0 0,2-2-1 15,3-13 1-15,6-15-1 16,8-12-1-16,11-12-5 16,16-15-43-16,-11-5-56 15,-25-12-96-15</inkml:trace>
  <inkml:trace contextRef="#ctx0" brushRef="#br0" timeOffset="48175.1966">10166 12579 610 0,'0'-2'40'0,"0"2"-7"16,107-11-4-16,89-3 8 15,66-6-13-15,32-11-7 16,41-1 7-16,-2 8-1 15,-52 4-4-15,-44 3-19 16,-87 7 0-16,-63 5-9 16,-54 3-37-16,-33-3-32 15,-22 4-68-15,-62 1-153 16</inkml:trace>
  <inkml:trace contextRef="#ctx0" brushRef="#br0" timeOffset="48701.5184">10875 12877 260 0,'0'0'163'0,"0"0"-131"16,0 0 36-16,0 3-11 0,0 6-16 15,0 11 3 1,-19 11 8-16,-14 8-10 0,-13 1-16 16,0 7 0-16,-6-2-6 15,0-8-14-15,17-5-2 16,2-17 3-16,14-15 5 15,13 0-7-15,6-28 5 16,44-12 4-16,62-6-14 16,66 3 2-16,38 6 4 15,5 4 1-15,-26 11 4 16,-64 14 4-16,-41 8 1 16,-62 0-7-16,-22 36-4 15,-8 22-2-15,-90 13 0 16,-57 18-2-16,-36 4 0 0,-6-9-1 15,53-13 0-15,76-24 0 16,68-16 1-16,111-27-1 16,86-4 0-16,40-22 0 15,33-10 0-15,-41 1-14 16,-55 13-20-16,-73-5-72 16,-68-15-176-16</inkml:trace>
  <inkml:trace contextRef="#ctx0" brushRef="#br0" timeOffset="49407.4347">14341 12361 199 0,'0'-11'246'16,"0"7"-210"-16,-9-2 14 16,-29 4-42-16,-8 2-5 15,-19 0 11-15,-6 0 2 16,-22 8 29-16,-11 17-2 0,-13 10-9 16,3 9 2-16,4 11-1 15,26 10-3-15,24 2-12 16,33-9-1-16,27-10-10 15,0-27-6-15,60-21-1 16,57-16-1-16,47-42 4 16,40-11-5-16,-2-8 2 15,-30 10-1-15,-74 20 3 16,-52 23 16-16,-40 21 2 16,-6 3-8-16,-20 42-8 15,-40 18-2-15,-5 8-2 16,27-3 0-16,38-19-2 0,11-14-1 15,81-13-13-15,28-16-29 16,3-3-56-16,-6 0-109 16,-38-35-247-16</inkml:trace>
  <inkml:trace contextRef="#ctx0" brushRef="#br0" timeOffset="49707.3124">15311 12316 364 0,'33'0'230'16,"27"0"-187"-16,38 0 26 16,66 0-51-16,5-16 4 15,-11-5-16-15,-54 0-6 16,-44 8-5-16,-60 2-28 16,0 5-69-16,-60 6-133 15</inkml:trace>
  <inkml:trace contextRef="#ctx0" brushRef="#br0" timeOffset="49857.7301">15797 12490 604 0,'51'-4'68'0,"-7"4"6"16,43 0-57-16,44-1-17 15,-5-6-4-15,-50-8-107 16,-30-18-159-16</inkml:trace>
  <inkml:trace contextRef="#ctx0" brushRef="#br0" timeOffset="50291.3648">17460 11554 627 0,'0'0'2'15,"0"25"13"-15,0 9-6 16,0 18 1-16,0 15-2 16,-38 21 27-16,-14 13-2 0,-8 14 8 15,8 9-7 1,-16 0-10-16,16 0-13 0,0-16-6 15,20-20-5-15,18-28 1 16,14-37-1-16,8-23-4 16,63-11 1-16,35-51 1 15,39-17 2-15,35-16-2 16,11 8-1-16,0 21 3 16,-9 14 1-16,-29 34 4 15,-30 18 6-15,-63 2 2 16,-47 53 11-16,-15 19-4 15,-127 21-3-15,-61 9-3 16,-59-13-8-16,-26-16-6 16,27-30-8-16,35-44-66 15,58-12-159-15</inkml:trace>
  <inkml:trace contextRef="#ctx0" brushRef="#br0" timeOffset="76329.0983">8724 15000 183 0,'0'-10'334'0,"0"8"-315"16,0 2 39-16,-6 0-21 16,6 0-23-16,0 0-7 15,0 0 5-15,-5 0 9 16,5 0 5-16,-8 0-8 16,-20 27-8-16,-37 46-3 15,-25 38-4-15,-22 31-2 16,14 16 1-16,14 8 5 15,43-16 4-15,41-29-7 16,32-34-4-16,88-43 1 16,36-28 0-16,16-16 4 0,-9-13 1 15,-13-19-6-15,-24-10 0 16,-28-3-18-16,-19-2-68 16,-27-5-153-16</inkml:trace>
  <inkml:trace contextRef="#ctx0" brushRef="#br0" timeOffset="76651.0131">9550 15735 151 0,'-19'0'448'0,"19"0"-446"15,52 0 9-15,73-20 24 0,25-32 0 16,14-21-8-16,-20-11-10 15,-32 0 7-15,-52 6-3 16,-35 19-7-16,-25 20-1 16,-33 23-3-16,-65 16 1 15,-47 45-11-15,-18 37 1 16,-12 27 1-16,36 5 1 16,41 1-3-16,38-6 0 15,35-12 0-15,25-15-3 16,0-20 0-16,71-26-8 15,22-26-13-15,19-10-14 16,10-8-31-16,15-28-51 0,-12-13-95 16</inkml:trace>
  <inkml:trace contextRef="#ctx0" brushRef="#br0" timeOffset="76866.9311">10823 14849 212 0,'-2'24'311'0,"2"26"-304"15,0 19 37-15,0 23 9 16,0 28-26-16,0 13-4 16,0 13 6-16,0 2-9 15,-47-10-16-15,-5-3-4 16,6-20-19-16,-6-16-103 0,14-42-168 15</inkml:trace>
  <inkml:trace contextRef="#ctx0" brushRef="#br0" timeOffset="77018.9593">10474 15571 621 0,'28'0'59'16,"51"0"-18"-16,24-7-21 15,28-8-20-15,8-13-2 16,11-7-34-16,-14-17-202 16</inkml:trace>
  <inkml:trace contextRef="#ctx0" brushRef="#br0" timeOffset="77654.9447">13392 15262 479 0,'0'-6'92'16,"0"6"-16"-16,0 0-30 0,-22 0-18 16,-49 0-23-16,-33 27 2 15,-26 20 19-15,-4 23 4 16,-2 9-2-16,10 7 0 16,28 5-7-16,33-6-10 15,46-6-7-15,19-23-3 16,0-18-1-16,65-28-1 15,25-10 0-15,11-46 1 16,27-25 1-16,-3-11-1 16,-18 8 1-16,-17 18 0 15,-44 23 7-15,-13 18 2 16,-25 15-7-16,-8 7-2 0,0 38 0 16,0 15 3-16,0 6-3 15,-3-9-1-15,3-14-1 16,0-8-3-16,47-19-1 15,21-11-12-15,30-5-26 16,0-5-49-16,0-19-25 16,-13-6-136-16</inkml:trace>
  <inkml:trace contextRef="#ctx0" brushRef="#br0" timeOffset="77933.4071">14131 15193 549 0,'13'0'63'0,"34"0"-10"15,4 0-5-15,15 0-24 16,-6 0-15-16,-3 0-4 15,-10 0-3-15,-1 0-2 16,-22 0-2-16,-10 0-6 16,-11 0-28-16,-3 0-73 15,0 2-63-15,0 33-6 16,-36 13-65-16</inkml:trace>
  <inkml:trace contextRef="#ctx0" brushRef="#br0" timeOffset="78090.8764">14177 15549 92 0,'0'3'399'16,"0"1"-286"-16,33 4 6 16,19-1-49-16,18-5-42 15,18-2-10-15,-4 0-12 16,1-19-6-16,-17-9-12 16,-11-3-60-16,-19 1-124 15,-5-2-261-15</inkml:trace>
  <inkml:trace contextRef="#ctx0" brushRef="#br0" timeOffset="78489.2202">14995 15083 227 0,'0'0'221'0,"0"0"-184"16,0 0-2-16,0 0 3 16,0 0 19-16,27-7-3 15,31-15 18-15,10-6-14 16,11-3-7-16,5 3 2 0,-5 4-8 16,-13 4-14-1,-14 12-10-15,-20 5-2 16,-13 3-15-16,-13 7-4 0,-6 41 0 15,0 26 0-15,-63 24 0 16,-5 11 0-16,22 0 0 16,27-11-2-16,19-23 0 15,0-15 1-15,51-17 1 16,9-13-1-16,0-11 0 16,17-5 1-16,-17-7 0 15,-8-3-4-15,2-4-14 16,11 0-69-16,-7-17-148 15</inkml:trace>
  <inkml:trace contextRef="#ctx0" brushRef="#br0" timeOffset="84299.4313">11240 17795 139 0,'131'-20'0'0,"28"-5"-1"15,4 4-18-15,-13 1-90 16</inkml:trace>
  <inkml:trace contextRef="#ctx0" brushRef="#br0" timeOffset="84974.8839">13212 16963 283 0,'-17'0'36'0,"17"0"0"16,0-1-10-16,0-5 0 15,-2-6 24-15,2-3 22 16,0-3-13-16,0 7 6 16,-6-2-15-16,6 8 0 15,-5-1-11-15,2 6-8 16,-8 0-14-16,11 0-9 16,0 13-5-16,0 31-3 0,0 26 9 15,0 25-4-15,0 19-2 16,0 12-1-16,0 7-2 15,0-2 0-15,0-17 0 16,0-29 0-16,0-38 0 16,19-42-4-16,6-22-2 15,10-52 1-15,12-30 5 16,4-6 0-16,7 5 1 16,15 17-1-16,-2 18 2 15,3 29 1-15,-3 21 1 16,-6 15-1-16,-18 33 0 15,-20 35 0-15,-27 25 2 0,-8 12 0 16,-77 13 0-16,-32-4-1 16,-14-9 0-16,0-23-4 15,0-29 0-15,19-25 0 16,20-25 0-16,18-3-11 16,36-14-23-16,38-22-50 15,19-3-57-15,79-4-77 16</inkml:trace>
  <inkml:trace contextRef="#ctx0" brushRef="#br0" timeOffset="85258.888">14117 17379 570 0,'0'-3'50'16,"87"-15"-5"-16,41-10 22 16,17-9-28-16,2 2-7 15,-24 4-13-15,-39 14-15 16,-37 9-4-16,-28 8-9 0,-19 0-41 15,-19 15-102-15,-55 26-216 16</inkml:trace>
  <inkml:trace contextRef="#ctx0" brushRef="#br0" timeOffset="85425.1892">14398 17636 576 0,'22'-26'228'0,"35"0"-200"16,36-3 19-16,18 2-46 16,-7 9-1-16,-3 3-66 15,-30 3-79-15,-14-8-171 16</inkml:trace>
  <inkml:trace contextRef="#ctx0" brushRef="#br0" timeOffset="86728.8371">15671 16745 426 0,'-19'0'39'15,"16"0"-12"-15,3 0-20 16,0 0-6-16,0 0 0 15,0 0 15-15,-5 0 35 16,0 0 8-16,-1 0-14 16,3 0-14-16,3 0-4 15,-5 0-4-15,5 0-9 16,0 0-5-16,0-5 0 0,41 1 6 16,43-2 11-16,34-1-4 15,26-4 1-15,6 2-6 16,8-1-1-16,-13 4 1 15,-42 1 1-15,-18 5-7 16,-39 9-4-16,-32 43-2 16,-14 32 5-16,-38 36 2 15,-69 28-6-15,-24 15-3 16,-5-2-1-16,30-22-2 16,27-33 0-16,41-34-3 15,32-29-34-15,6-32-93 16,0-11-198-16</inkml:trace>
  <inkml:trace contextRef="#ctx0" brushRef="#br0" timeOffset="90336.7246">19851 14327 118 0,'-19'-5'113'15,"11"0"-68"-15,2-1-8 16,-7-3-18-16,13-3 13 16,-11 1 7-16,3-1 1 15,-3 1 10-15,8 3 12 16,-8 1-8-16,3 1-10 16,3 4-7-16,-1 2-12 15,6 0-12-15,0 31-9 16,0 19 6-16,0 11 7 15,0-3-10-15,0-6-1 16,16-12-1-16,1-17-5 0,2-16 1 16,19-7 0-16,19-30 10 15,11-23 0-15,-2-4-8 16,-9 17-1-16,-24 14 3 16,-25 23 7-16,-8 3-9 15,19 46-1-15,8 12 1 16,17 4 0-16,-3-21-3 15,19-28 0-15,11-13 0 16,8-49 0-16,0-27 0 16,-16-10-1-16,-36 6-7 15,-19 17-16-15,-8 19-16 16,0 11-6-16,-19 15-46 0,19 3-10 16,0 11-9-1,0 2-91-15</inkml:trace>
  <inkml:trace contextRef="#ctx0" brushRef="#br0" timeOffset="90660.8252">20920 13653 517 0,'-22'-2'39'0,"11"2"10"15,11 0-36-15,0 10-11 16,0 23 16-16,0 11 26 15,0 17-12-15,0 15 6 0,-19 14-11 16,6 6 8 0,-1-4-13-16,14-17-17 0,0-21-4 15,0-25-1-15,0-23 0 16,46-6-2-16,14-27 2 16,6-10 0-16,-9 4 1 15,-5 24 0-15,-11 9-1 16,-17 28 3-16,-10 32-1 15,-14 16 0-15,0-5-2 16,0-15-2-16,0-21-48 16,0-19-102-16,27-16-109 15</inkml:trace>
  <inkml:trace contextRef="#ctx0" brushRef="#br0" timeOffset="90952.91">22046 14113 250 0,'-52'4'220'0,"-8"9"-170"15,-5 10 35-15,13 9-34 16,14 6-13-16,-3 2-16 16,22-5-10-16,19-11-7 15,0-8-2-15,0-16-2 16,41 0 5-16,16-18 10 15,14-12-7-15,-11 4-3 16,-22 15 4-16,-11 8 7 0,12 3-9 16,-12 13-5-16,8 16-2 15,-5 4-1-15,3-12-11 16,-14-17-70-16,8-4-110 16,-8-23-44-16</inkml:trace>
  <inkml:trace contextRef="#ctx0" brushRef="#br0" timeOffset="91171.2784">22540 13544 470 0,'-9'0'109'0,"9"13"-88"15,0 27 2 1,9 14 3-16,10 13-17 0,-6 8-5 15,-13 10-3-15,0-3-1 16,0-1 0-16,-21-5-8 16,-9-5-46-16,-11-11-100 15,0-21-136-15</inkml:trace>
  <inkml:trace contextRef="#ctx0" brushRef="#br0" timeOffset="91299.3385">22458 14077 42 0,'54'-16'484'0,"6"9"-462"0,30 5 45 16,17 2-39 0,2-4-28-16,2 0-11 0,-4-6-87 15,-23-15-175-15</inkml:trace>
  <inkml:trace contextRef="#ctx0" brushRef="#br0" timeOffset="91574.9268">24151 13984 454 0,'-8'41'72'0,"8"13"-43"15,0 2-16-15,0-3-13 16,0-6-14-16,0-10-90 16,-11-22-160-16</inkml:trace>
  <inkml:trace contextRef="#ctx0" brushRef="#br0" timeOffset="91724.9079">24165 13609 538 0,'-14'-2'84'0,"14"2"-84"16,0 0-20-16,71-3-60 15,8-11-46-15,27-6-181 16</inkml:trace>
  <inkml:trace contextRef="#ctx0" brushRef="#br0" timeOffset="92018.9175">25572 13120 347 0,'0'-22'186'0,"-47"5"-151"15,-24 2-13-15,-8 10-18 16,-11 5-4-16,3 0 7 15,3 23 16-15,4 28 4 16,4 12 2-16,16 9-2 16,14 15-12-16,8-1-1 15,24 1-3-15,14-5-6 16,0-6-3-16,25 1-1 16,26-4 0-16,4-2-1 15,2 3-1-15,-16-9-2 16,-14 4-12-16,-16-11-19 15,-11-5-48-15,-5-18-74 16,-50-13-8-16,-10-17-137 16</inkml:trace>
  <inkml:trace contextRef="#ctx0" brushRef="#br0" timeOffset="92160.836">24745 14074 33 0,'0'-22'434'15,"0"2"-288"-15,41 2-70 16,38-1-24-16,33-3-24 15,-3-4-9-15,11 4-19 16,-8 4-1-16,-8 1-48 16,-20-4-70-16,-18-4-155 15</inkml:trace>
  <inkml:trace contextRef="#ctx0" brushRef="#br0" timeOffset="92354.9162">26196 13371 171 0,'0'-4'484'16,"0"4"-449"-16,11 15-10 15,16 18-25-15,-19 13-54 16,-8-7-172-16</inkml:trace>
  <inkml:trace contextRef="#ctx0" brushRef="#br0" timeOffset="92482.8701">26332 13835 553 0,'-38'12'105'0,"35"10"-52"15,-2-1-53-15,-9-15-43 16,1-6-281-16</inkml:trace>
  <inkml:trace contextRef="#ctx0" brushRef="#br0" timeOffset="93366.9502">23600 14806 302 0,'0'0'92'15,"0"-3"-41"-15,0 3 9 16,0 0 6-16,0-1-10 16,0-3-5-16,-5 4 0 15,-3 0-3-15,-1 0-16 16,-1 0-8-16,-31 0 1 15,-30 0-6-15,-27 34-16 16,-28 9 0-16,9 20 2 0,5 8 3 16,28 16-3-16,32 2-4 15,33 0 0-15,19-16-1 16,0-23 0-16,71-25 1 16,21-25 0-16,12-21 1 15,13-43 2-15,3-17-1 16,-16-5-1-16,-25 17 0 15,-27 22-1-15,-25 23 7 16,-22 17 1-16,-5 7-6 16,0 25-2-16,-5 37-1 15,-22 9 1-15,8 4-1 16,19-11 0-16,0-9-1 0,0-14 1 16,32-6-1-16,20-14-3 15,19-10-25 1,16-8-58-16,-2-3-64 0,-6 0-108 15</inkml:trace>
  <inkml:trace contextRef="#ctx0" brushRef="#br0" timeOffset="93644.9788">24296 15117 283 0,'-28'-7'327'0,"28"3"-290"0,0 4 9 15,28-1-15-15,42-5 23 16,1-2-29-16,-2 0-10 16,-7 1-7-16,-26 0-8 15,2 5-6-15,-11 2-11 16,-8 0-30-16,-8 0-63 15,-11 2-53-15,0 28 28 16,-52 10 30-16,-10 10-84 16</inkml:trace>
  <inkml:trace contextRef="#ctx0" brushRef="#br0" timeOffset="93780.7627">24380 15375 208 0,'0'0'250'0,"0"0"-97"15,25 0-27-15,48 0-52 16,20 0-44-16,16-13-13 15,3-8-17-15,-14-3 0 16,-11 0-54-16,-16-5-68 16,-19 4-131-16</inkml:trace>
  <inkml:trace contextRef="#ctx0" brushRef="#br0" timeOffset="94830.9415">26084 14634 492 0,'0'-10'244'0,"-8"10"-212"16,-11 16 0-16,-22 36-20 15,-22 24 11-15,-16 20-16 16,-19 10-2-16,11 7-4 16,11-4 0-16,29-10-1 15,25-18 0-15,22-24-13 16,0-25-35-16,74-27-45 0,38-10-82 16,19-55-122-16</inkml:trace>
  <inkml:trace contextRef="#ctx0" brushRef="#br0" timeOffset="95084.8097">26496 14844 248 0,'-125'75'324'0,"13"24"-276"16,68-7 47-16,44-13-43 15,0-22-42-15,71-42-9 16,54-15 1-16,14-46 6 15,36-28-3-15,-11-11 16 16,-12 9 3-16,-48 14 7 0,-44 23 7 16,-49 16-7-16,-11 16-12 15,-109 7-4-15,-30 0-15 16,-20 19-10-16,42 10-35 16,41-14-102-16,40-15-231 15</inkml:trace>
  <inkml:trace contextRef="#ctx0" brushRef="#br0" timeOffset="97560.9218">23134 16708 467 0,'-38'-5'66'0,"24"2"-8"16,9 3 5-16,-3 0-31 15,2 0-16-15,-2 0-3 16,-17 17 4-16,-2 24 21 15,0 16-10-15,2 17-6 0,6 10-4 16,6 19-11 0,7 6-4-16,6-2-3 0,0-15 0 15,0-28 0-15,0-29 0 16,0-23 0-16,0-12 0 16,0 0-1-16,19-19-9 15,14-24 2-15,13-11 7 16,-8-10 1-16,9 7 0 15,-1-3 0-15,11 7 1 16,3 7-1-16,11 17 1 16,3 12 3-16,-17 13 4 15,3 4 5-15,-13 21 0 0,-9 32-1 16,-16 17 8 0,-22 16-6-16,0 11-3 0,-55 3-2 15,-30-9-3-15,-26-6-4 16,-7-19-2-16,1-22 0 15,5-20 0-15,28-24 0 16,5 0-4-16,27-31-20 16,36-8-27-16,16-1-34 15,27 3-26-15,60-2-91 16,3-9-230-16</inkml:trace>
  <inkml:trace contextRef="#ctx0" brushRef="#br0" timeOffset="97866.9453">24162 16991 573 0,'0'0'54'0,"14"-6"-3"16,70-9-3-16,22 1-9 0,-2-1-24 16,-25 3-11-1,-33 7-4-15,-13 5-8 0,-14 0-30 16,-19 0-57-16,0 5-129 15</inkml:trace>
  <inkml:trace contextRef="#ctx0" brushRef="#br0" timeOffset="98032.8146">24334 17368 706 0,'0'0'136'15,"38"0"-103"-15,30 0 7 16,30 11-40-16,0-6-16 16,6-5-111-16,-30 0-177 0</inkml:trace>
  <inkml:trace contextRef="#ctx0" brushRef="#br0" timeOffset="101075.8057">25495 16573 267 0,'-16'0'159'0,"-3"0"-149"16,8 0 30-16,11 0-15 16,-8 0-2-16,2 5 11 15,6-5 13-15,-5 0 1 16,2 0-8-16,3 0-13 0,0 0 0 16,0 0 5-16,41 0 10 15,35 0 0-15,-2-5-14 16,-17 3-7-16,-16 2-7 15,-22 0-6-15,-19 34-5 16,0 17 2-16,-24 5 1 16,-36 7-4-16,0-12-1 15,22-20-1-15,29-15 0 16,9-15-1-16,3-1-2 16,68 0 3-16,27-1 0 15,0-7 3-15,-13 8 1 16,-25 0 2-16,-33 32 5 15,-27 34 0-15,-27 26 0 0,-90 17-4 16,-28 1-6-16,1-19-1 16,21-30-1-16,41-35-21 15,38-26-34-15,31 0-27 16,13-26-75-16,71-16-78 16,35 0-103-16</inkml:trace>
  <inkml:trace contextRef="#ctx0" brushRef="#br0" timeOffset="101384.7999">26417 16795 601 0,'-46'12'16'0,"46"0"10"15,0-4-12-15,46-3 7 16,19-4 15-16,14 3 24 16,-19 3 5-16,-8 11 1 15,-27 15-30-15,-25 20-11 16,0 25-4-16,-58 21-6 16,-48 4-12-16,-11-4-2 15,13-26-1-15,25-30-1 0,46-31-27 16,20-12-38-1,13-47-70-15,19-23-161 16,46-22-111-16</inkml:trace>
  <inkml:trace contextRef="#ctx0" brushRef="#br0" timeOffset="101542.5159">26632 16658 561 0,'8'0'240'15,"58"12"-183"-15,51 11 22 16,28-4-52-16,26-8-24 16,7-11-3-16,-4 0-94 15,-43-32-183-15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7:57:39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5441 7384 26 0,'-11'0'194'16,"11"0"-152"-16,0 0 12 0,0 0-9 15,0 0-5 1,0 0 3-16,0-12 2 0,0-5-13 15,0 8 3-15,0-2-14 16,0 6 6-16,0 2-8 16,0 3 2-16,0 0-4 15,0 0-7-15,0 0 1 16,0 0 6-16,0 0 0 16,0 0-5-16,0 0-2 15,0-2 1-15,0 2 1 16,0 0-3-16,0 0-8 15,0 15-1-15,11 28 0 16,11 20 6-16,-9 19-1 16,6 14 3-16,-8 12 4 15,3 8 0-15,-14 4-4 0,0-6-3 16,8-13-3 0,-2-18 0-16,2-24-2 0,8-22 0 15,-2-22 0-15,19-15-1 16,7-31 1-16,34-63 0 15,41-51 2-15,5-33-2 16,10-14 0-16,-12 10 1 16,-15 32 1-16,-35 36-1 15,-21 44 0-15,-28 38-1 16,-19 19 0-16,0 12-12 16,-27 1-90-16,-6 0-117 15,0 19-162-15</inkml:trace>
  <inkml:trace contextRef="#ctx0" brushRef="#br0" timeOffset="405.8312">6793 7614 337 0,'-8'0'64'0,"8"0"-46"16,0 0 16-16,8 0 26 15,36 0-8-15,16 0-9 16,14 0-1-16,-4-13-8 16,1 1-9-16,-19 1-21 0,-11 2-4 15,-8 2-13 1,-6 2-29-16,-2 5-103 0,-25 7-152 15</inkml:trace>
  <inkml:trace contextRef="#ctx0" brushRef="#br0" timeOffset="600.2146">7164 7779 401 0,'0'15'216'0,"0"14"-210"16,22-6 49-16,30-5-16 16,13-11-20-16,6-7-16 15,3 0-3-15,-3-23-19 0,8-18-57 16,-14-16-223-16</inkml:trace>
  <inkml:trace contextRef="#ctx0" brushRef="#br0" timeOffset="1763.0393">10076 6793 184 0,'11'0'161'0,"-11"0"-135"16,8 0 7-16,3 0 1 15,3 0 3-15,-6 0-2 16,3-1-4-16,-8-1 5 16,-3-1 3-16,0 3-14 15,0 0-9-15,0-3 7 16,0 3 0-16,0 0-5 15,0 0 3-15,0 0 0 0,0 0-3 16,0 0-4-16,0 0-5 16,-33 20 4-16,-35 30-1 15,-49 24-6-15,-33 21-4 16,-36 21-2-16,-16 12 1 16,12-3 0-16,34-7-1 15,39-21 0-15,38-28 0 16,38-23-3-16,30-13-1 15,11-9 0-15,38 10 3 16,66 4 1-16,54 17 2 16,33 9 4-16,16 6 5 15,-16 9 6-15,-33 2 2 16,-41-7-12-16,-38-7-7 0,-27-10 0 16,-19-11-8-16,-11-15-40 15,2-27-117-15,-24-8-247 16</inkml:trace>
  <inkml:trace contextRef="#ctx0" brushRef="#br0" timeOffset="4035.7874">11268 7023 324 0,'0'-8'39'0,"19"2"32"0,-11-1 7 16,-8 4-32 0,0-1 0-16,0 0-3 0,0 1 0 15,0 1-1-15,0-4-4 16,-27 0-14-16,-25 5-21 15,-8 1 0-15,-11 0-2 16,6 0-1-16,5 0 1 16,-11 22-1-16,-3 13 1 15,-10 13-1-15,10 6 0 16,9 3 1-16,13 0-1 16,33-5-1-16,19-8 0 15,0-5 1-15,0-14 0 0,46-9 0 16,25-16 1-1,3 0 0-15,10-18 1 0,14-24 4 16,-8-5 1-16,-8-3-4 16,-6-4-2-16,-16 10 1 15,-13 9-2-15,-15 10 1 16,-26 13 1-16,7 7 2 16,-13 2 3-16,0 1-1 15,0 2-2-15,0 0 1 16,0 30 0-16,-32 19-1 15,-1 16-1-15,0 18-1 16,-5 9-1-16,-3 6 0 16,3 7 4-16,-8-4 5 0,5-2 1 15,8-9-3 1,0-17-5-16,14-15-3 0,8-25 0 16,3-12-3-16,8-15-6 15,0-6-23-15,0 0-36 16,0-27-55-16,0 6-89 15,0-2-39-15</inkml:trace>
  <inkml:trace contextRef="#ctx0" brushRef="#br0" timeOffset="4365.8094">11393 7707 350 0,'0'0'77'0,"0"0"-39"16,25 0 26-16,35-16 24 15,19-4-33-15,5-2-4 16,-5 0 7-16,-13 9-21 16,-28 6-23-16,-19 1-13 0,-11 6-1 15,-2 0-8-15,2 0-30 16,3 0-71 0,16-5-104-16,0-6-169 0</inkml:trace>
  <inkml:trace contextRef="#ctx0" brushRef="#br0" timeOffset="4764.0605">12860 7115 363 0,'-19'0'92'0,"-14"3"-78"16,-8 30 39-16,-5 13-16 16,-6 11-13-16,-5 8-12 15,16 11 7-15,8 9 18 16,20-3-1-16,13-8-5 16,0-15-7-16,52-22-7 15,29-19-11-15,28-18 8 16,17-13 13-16,18-40-8 15,1-23-5-15,-14-19 5 16,-19 1 0-16,-47 5 2 0,-41 13-7 16,-24 16-7-1,-51 17-4-15,-42 17-1 16,-16 8-2-16,16 14-3 0,28 4-9 16,32 0-36-16,28 0-48 15,5 0-93-15,30-6-214 16</inkml:trace>
  <inkml:trace contextRef="#ctx0" brushRef="#br0" timeOffset="5317.9102">14000 7874 227 0,'0'0'398'0,"0"12"-375"15,0 26 55-15,0 22 8 0,-66 14-47 16,-32 6-24-1,-19 1-10-15,-3-12-5 0,16-18-5 16,39-17-38-16,38-34-109 16,27-15-262-16</inkml:trace>
  <inkml:trace contextRef="#ctx0" brushRef="#br0" timeOffset="6277.59">14706 7244 319 0,'-11'0'100'0,"11"0"-53"16,0 0 7-16,11 0-8 16,49 0 35-16,27-6-7 15,11-15-15-15,11-6-14 16,-21 1-10-16,-23 8-17 0,-35 10-14 16,-22 3-4-16,-8 2-2 15,0-5-20-15,6 3-102 16,2-5-133-16,11 2-200 15</inkml:trace>
  <inkml:trace contextRef="#ctx0" brushRef="#br0" timeOffset="6921.9553">15783 6880 353 0,'-22'11'70'0,"11"-4"-64"15,6-4 8-15,2-3-2 16,3 0 2-16,0 0 14 16,0 0 26-16,0 0-19 15,0 0-5-15,0 0 7 16,0 0-3-16,-5 0-6 15,-1 0 1-15,6 0 1 16,0 0-3-16,-2 0-13 16,2 0-4-16,0 0-1 15,0 0 2-15,-6 0-3 0,6 0 1 16,0 0 0-16,0 0-1 16,0-3 0-16,0-4 2 15,6-5 5-15,34-8-1 16,26-3 6-16,5 3-5 15,-3 8 0-15,-11 1-1 16,-16 10-5-16,-22 1-3 16,-13 0-5-16,-6 16-1 15,0 30 1-15,-58 10 0 16,-15 8-1-16,-1 1 0 16,22-11-1-16,28-15-2 15,24-15-1-15,0-12-3 16,24-1 4-16,42-8 1 15,13 1 2-15,0 7 2 0,-19 6-2 16,-14 16 0-16,-32 23 3 16,-14 24 2-16,-27 19-1 15,-72 4-3-15,-7-4-1 16,-6-18 0-16,14-23-1 16,22-24-4-16,16-21-10 15,19-13-13-15,16 0-16 16,25-22-32-16,0-6-42 15,25 1-39-15,35-4-27 16,14-1-179-16</inkml:trace>
  <inkml:trace contextRef="#ctx0" brushRef="#br0" timeOffset="7177.9235">16904 7414 673 0,'38'0'46'0,"33"0"-14"16,21 0 13-16,-12 0-41 0,4 0-4 15,-19 0-24 1,4 0-67-16,-18 0-160 0</inkml:trace>
  <inkml:trace contextRef="#ctx0" brushRef="#br0" timeOffset="7627.9387">18166 6986 570 0,'0'0'32'0,"0"0"-18"15,0 0 2-15,0 19 15 16,-24 11-16-16,-15 9-7 16,-21 9 2-16,-5 12-2 15,10 5-2-15,4 1-2 0,21-14-3 16,30-12-1-16,0-23 0 15,38-17 0-15,52 0 0 16,11-23 2-16,8-14-1 16,-3-2 0-16,-8 5 3 15,-19 10 10-15,-13 3 0 16,-20 8-14-16,-13 1-4 16,-9-6-19-16,-5 1-53 15,3-11-140-15</inkml:trace>
  <inkml:trace contextRef="#ctx0" brushRef="#br0" timeOffset="7859.731">18823 6895 66 0,'-8'-1'459'0,"-11"1"-406"16,19 4 6-16,0 26 3 15,-5 16-9-15,-9 15-12 16,-5 21 1-16,-14 18-3 15,-5 10-3-15,-17 4-13 16,9-6-12-16,-6-16-9 16,19-21-2-16,14-13-6 15,14-23-13-15,5-20-42 16,0-15-57-16,38-15-40 16,22-33-152-16</inkml:trace>
  <inkml:trace contextRef="#ctx0" brushRef="#br0" timeOffset="8511.7626">19104 6777 83 0,'-19'-4'280'16,"11"3"-234"-16,8-2 0 15,-6 3-2-15,6-3-3 16,-5 3-9-16,5 0 13 16,0-1-7-16,0 1-9 15,0 0-1-15,0 0-4 0,0 0-4 16,0 0-8-1,33 0-1-15,32 0 11 0,0 12-10 16,9 10 4-16,16 8 8 16,-16 0-4-16,2 5-1 15,-11 2-4-15,-10 5-9 16,-3 0-2-16,-14 3-2 16,-5-2-1-16,-14 3-1 15,-6-1 0-15,-7-1 0 16,-6 2 2-16,0 7 4 15,-38 15 6-15,-33 16-1 16,-22 11-5-16,-24 12-2 16,-19 2-2-16,2 0 0 15,3-12 0-15,14-18-2 0,19-21 0 16,19-21-5-16,27-21-15 16,14-12-34-16,29-4-51 15,9-29-57-15,0-39-237 16</inkml:trace>
  <inkml:trace contextRef="#ctx0" brushRef="#br0" timeOffset="9381.7087">20756 7140 538 0,'33'11'13'0,"76"2"74"15,11-13-43-15,6 0-23 16,-17 0-3-16,-30 0-17 16,-25-8-1-16,-24 1-20 15,-8 2-45-15,-22 5-173 16</inkml:trace>
  <inkml:trace contextRef="#ctx0" brushRef="#br0" timeOffset="9569.8098">21065 7506 702 0,'32'0'22'0,"66"0"22"15,25 0-2-15,-3 0-38 16,3-18-4-16,-17-6-59 16,17-7-98-16,-25-10-198 0</inkml:trace>
  <inkml:trace contextRef="#ctx0" brushRef="#br0" timeOffset="10665.8541">24162 6459 275 0,'14'-5'52'0,"-1"-1"18"16,1 4-27-16,-14 0-16 16,0 2 16-16,0 0 12 15,0 0-4-15,0 0-9 16,0 0-7-16,0 0-10 15,0 0 0-15,-25 11-1 16,-21 22 9-16,-28 17-20 16,-32 10-7-16,-22 17-3 15,-25 9-3-15,-10 10 0 16,-6-5 0-16,29-7 0 16,29-14-2-16,34-23-3 15,42-20-2-15,19-13 0 0,16-7 1 16,0-5 6-1,10 6 0-15,61 4 11 0,11 7 1 16,16 10 2-16,-8 7 6 16,-16 9 3-16,-17 6-6 15,-2 5-5-15,-25 0-6 16,-3 2-4-16,-8-3-2 16,8-7-1-16,-13-5-2 15,19-10-8-15,-9-15-20 16,23-12-23-16,4-6-38 15,9-2-67-15,-13-20-155 16</inkml:trace>
  <inkml:trace contextRef="#ctx0" brushRef="#br0" timeOffset="11339.7598">25291 6662 283 0,'0'-5'254'16,"0"3"-247"-16,0 0 38 15,0 2-1-15,0-4-17 16,0-3-15-16,0 0 20 16,-27 0 6-16,-25 0-14 15,-19 7-11-15,-22 4-5 16,-24 32-1-16,-9 15-5 15,1 9 1-15,13 7-2 16,14 4 4-16,19-1-2 16,22-4-3-16,29-13 1 0,23-13-2 15,5-12 1-15,0-16 0 16,57-12 0-16,25-3 2 16,22-33 1-16,2-9 0 15,-8-7 2-15,0-3 6 16,-21 0 2-16,-4 2 0 15,-21 12-1-15,-14 8-5 16,-16 14-1-16,-11 9 3 16,-8 5 3-16,-3 2-8 15,0 3-2-15,0 0 0 16,0 8-1-16,0 27 0 16,0 23 5-16,-14 17 4 15,-38 19 1-15,3 18 1 0,-27 5-1 16,2-1 1-1,-5-12-8-15,14-14-3 0,7-12-1 16,18-14-4-16,1-6-12 16,26-20-41-16,13-3-78 15,0-6-81-15,0-12-116 16</inkml:trace>
  <inkml:trace contextRef="#ctx0" brushRef="#br0" timeOffset="12870.2366">25422 7886 313 0,'0'-3'208'0,"0"3"-196"0,0 0 33 16,0 0 9-1,0 18-22-15,-9 19 7 0,-42 16-3 16,-20 12-11-16,-8 1-10 16,-6 1-4-16,6-8-8 15,8-11-3-15,17-19-8 16,26-13-27-16,12-16-54 16,16-2-75-16,16-41-206 15</inkml:trace>
  <inkml:trace contextRef="#ctx0" brushRef="#br0" timeOffset="13229.8139">26169 7308 198 0,'0'7'239'0,"0"3"-217"15,60-1 60-15,24-3-5 16,20-6-30-16,2 0-16 16,-16 0 0-16,-24 0-25 15,-20 0-6-15,-19 0-16 16,-2 0-59-16,-17 0-196 16</inkml:trace>
  <inkml:trace contextRef="#ctx0" brushRef="#br0" timeOffset="13821.9805">26924 7009 421 0,'0'0'22'0,"11"0"1"15,60 0 34-15,22 0-13 16,24-16-5-16,-3-3 13 16,9-2 5-16,-6 3-2 15,-24 4-9-15,-14 3-28 16,-27 4-13-16,-19 2-5 15,-6 2 0-15,-14 3 0 16,-7 0 0-16,-6 0-1 16,0 3 0-16,0 25 1 15,-14 16 1-15,-18 13-1 0,-7 15 0 16,-7 13 0-16,0 7 0 16,-20 4 0-16,-5 7 0 15,3-9 0-15,-3-7 0 16,11-14 2-16,17-17-2 15,10-11 0-15,11-16-5 16,11-11-11-16,11-15-33 16,0-3-45-16,44-26-145 15</inkml:trace>
  <inkml:trace contextRef="#ctx0" brushRef="#br0" timeOffset="14685.9775">28415 6600 81 0,'0'0'267'0,"-19"-2"-246"16,6 2-3-16,7 0-6 16,-7 0-6-16,4 0 0 15,4 0 14-15,-6 0 15 16,8 0 0-16,-8 0-2 16,3 0 0-16,8 0-1 15,-5 0-9-15,-9 0-4 16,9 0-7-16,5 0-2 15,-8 0-1-15,8 0 3 16,-6 0 0-16,-2 0-2 0,8 0-2 16,-5 0-2-1,-1 0 0-15,6 0 2 0,0 0 2 16,0 20-1-16,0 12 14 16,57 10 1-16,41 2-5 15,20 7 6-15,21-2-7 16,-3-6-4-16,3-3-2 15,-27-8 1-15,-14-3-7 16,-13 2-1-16,-25 4-4 16,-9-3-1-16,-26 5 1 15,-17 8-1-15,-8 9 0 16,-8 9 0-16,-63 19 1 16,-27 8-1-16,-28 11 1 15,-15 7 2-15,-17-1 2 16,-14-2 7-16,8-16 3 0,20-15-8 15,35-22-7-15,27-18-6 16,38-23-59-16,25-11-142 16</inkml:trace>
  <inkml:trace contextRef="#ctx0" brushRef="#br0" timeOffset="51401.7342">5809 14211 260 0,'-14'-5'62'16,"9"3"-19"-16,0 2 9 15,5 0-16-15,0 0 3 16,0-4 14-16,-3 4 0 16,-3-2-9-16,1 2-9 15,2-3 1-15,-8 3-7 16,11 0-3-16,-8 0-6 15,8-2-5-15,0 2-8 16,0-3-5-16,0 3 0 16,0 0 2-16,0 0 0 15,0 0 2-15,0 0 1 16,-11 0 0-16,11 0-2 0,0 0-1 16,0 17-2-1,0 26 0-15,19 17 5 0,14 15-2 16,13 6 1-16,1 4-2 15,10-8-1-15,-11-13-2 16,1-12 1-16,-4-21-2 16,-7-16 0-16,-4-15 0 15,7 0 0-15,18-38 0 16,8-18 2-16,-16-3-1 16,0 15-1-16,-27 17 0 15,-8 27 0-15,0 12-1 16,2 50-2-16,6 22 3 0,10 2 0 15,9-21 0-15,17-28 0 16,15-37-1-16,12-16 0 16,-6-59 1-16,-16-18 2 15,-23-7 1-15,-40 9-1 16,0 17 0-16,-40 14 0 16,-12 12-2-16,0 3-7 15,38-6-17-15,14-2-58 16,79-2-78-16,39 0-123 15</inkml:trace>
  <inkml:trace contextRef="#ctx0" brushRef="#br0" timeOffset="51821.5333">7780 14228 401 0,'0'1'110'0,"41"3"-80"15,38-4 40-15,-2 0-47 16,-4 0-23-16,-2 0-15 16,-16-10-51-16,-9 7-103 15</inkml:trace>
  <inkml:trace contextRef="#ctx0" brushRef="#br0" timeOffset="52014.4936">7930 14476 728 0,'0'9'50'16,"28"4"-28"-16,70 1 15 16,-6-11-21-16,7-3-16 15,-20 0-18-15,-3-3-123 16,-40-40-213-16</inkml:trace>
  <inkml:trace contextRef="#ctx0" brushRef="#br0" timeOffset="53869.3125">10330 13440 93 0,'0'0'231'0,"0"0"-201"15,0 0-11-15,0 0-12 16,0 0 5-16,0 0 21 16,0 0 10-16,0 0 18 15,0 0-13-15,0 0-5 16,0 0-13-16,0 0-10 16,0 0 3-16,0 0-5 15,0 0-7-15,0 0 1 16,0 0 2-16,0 0-3 0,0 0-3 15,0 0-2-15,0 0 2 16,-11 0 7-16,11 0-1 16,-8 0 2-16,-17 0-3 15,-10 0-2-15,-31 0-11 16,-10 21 0-16,-25 18-1 16,-8 9-1-16,-3 8 0 15,0 4-1-15,14 3 0 16,14-4-2-16,29-7 0 15,17-10 1-15,19-17-1 16,11-8 2-16,2-9 2 16,6-3-1-16,0-2 2 15,0-2 0-15,0 7 0 0,0 2 0 16,6 7 1 0,35 7 2-16,10 10 1 0,9 3-1 15,11 11 1-15,27 3-1 16,22 9 2-16,17 7 2 15,-1 2 0-15,-5 8 0 16,-19 2-1-16,-14 3 0 16,-33 4-3-16,-24-10-2 15,-8-8 0-15,-19-14-1 16,-3-17-8-16,-3-12-19 16,11-19-96-16,-11-6-102 15</inkml:trace>
  <inkml:trace contextRef="#ctx0" brushRef="#br0" timeOffset="54588.7462">11066 13679 159 0,'-14'0'186'15,"1"2"-177"-15,13 4 33 16,0-5-9-16,0 6-22 16,0 1-1-16,11-1 17 15,35 0 17-15,22-2 14 16,22-3 0-16,16-2-22 15,12 0 3-15,-1 0-5 16,8-7-6-16,-21-7-3 16,-11 5-11-16,-36 3-7 15,-24 5-6-15,-12 1 0 16,-21 0-1-16,0 30 3 16,0 28 4-16,-54 23 6 0,-31 17-6 15,-5 13-4-15,-2-1 0 16,-1-3-1-16,17-10-1 15,10-15-1-15,20-23 0 16,13-19-1-16,14-20-7 16,16-15-16-16,3-5-47 15,0-2-42-15,28-33-162 16</inkml:trace>
  <inkml:trace contextRef="#ctx0" brushRef="#br0" timeOffset="54919.1835">12268 14156 465 0,'14'0'63'0,"32"0"-36"16,25 0 37-16,17-8 7 0,2-3-35 16,-9 1-15-16,-15 4-12 15,-14 2-9-15,-22-1-10 16,-3 5-14-16,-8 0-45 15,0 0-127-15,-11 5-162 16</inkml:trace>
  <inkml:trace contextRef="#ctx0" brushRef="#br0" timeOffset="55315.6598">13051 13780 278 0,'0'0'230'16,"0"0"-218"-16,0 0 3 0,44 0 4 15,10 0 26-15,3 0-6 16,-16-5-25-16,-3 1-13 15,-18-2-1-15,-1 5-12 16,-3 1-51-16,9 0-114 16,2 0-155-16</inkml:trace>
  <inkml:trace contextRef="#ctx0" brushRef="#br0" timeOffset="55675.2406">13692 13574 420 0,'0'-4'92'15,"0"0"-84"-15,22-4 11 16,29 0 22-16,7-7 17 16,15 0-12-16,-2 1 0 15,3 6 8-15,-22 3-4 16,-20 5-21-16,-18 0-13 15,-14 15-10-15,0 33 1 16,-36 19 8-16,-48 20-9 16,-20 17-5-16,1-2 0 15,29-9-1-15,28-23 0 16,40-24-1-16,6-25 0 0,38-11 1 16,50-7 0-16,21-3 1 15,16 0 3-15,-8 0-2 16,-13 0 0-16,-11 0-2 15,-1 4-5-15,1-1-46 16,-14-3-144-16</inkml:trace>
  <inkml:trace contextRef="#ctx0" brushRef="#br0" timeOffset="56275.1825">15317 14279 418 0,'0'0'117'16,"0"6"-78"-16,0 26 48 15,0 19-4-15,0 11-27 16,-52 15-9-16,-19 1-21 16,-22-4-19-16,1-11-7 15,7-18-2-15,20-24-26 16,37-21-92-16,28-9-93 15</inkml:trace>
  <inkml:trace contextRef="#ctx0" brushRef="#br0" timeOffset="57205.2086">16508 13631 66 0,'-11'-7'389'0,"11"-1"-363"16,0-6 41-16,44-8-24 15,35-14 23-15,33-2-8 16,5-3 5-16,-5 5-4 15,-19 13-18-15,-28 8-11 16,-27 12-18-16,-19 3-8 16,-10 16-2-16,-9 37 4 15,-33 34 6-15,-79 33-4 16,-33 26-6-16,-24 6-1 0,25-5-1 16,51-31 0-16,55-31-1 15,38-27-2-15,25-30 1 16,67-16 0-16,12-12 1 15,21 0-1-15,1-27-2 16,-23 3-6-16,-4-4-24 16,-20-2-65-16,8 1-38 15,-8-6-173-15</inkml:trace>
  <inkml:trace contextRef="#ctx0" brushRef="#br0" timeOffset="57445.302">17773 13853 592 0,'0'-2'12'0,"52"2"3"15,16-4 20-15,17 3-5 16,-14-6-13-16,-11 6-4 15,-14-2-6-15,-13 0-7 16,0 2-5-16,-1-2-32 16,28-1-126-16,-8-4-223 15</inkml:trace>
  <inkml:trace contextRef="#ctx0" brushRef="#br0" timeOffset="57714.4706">18777 13593 501 0,'-85'37'173'0,"39"6"-160"15,32-7 4-15,14-7-14 16,9-3-3-16,48-12 0 16,8 4 7-16,-5-4 36 15,-8 0 19-15,-19 15-22 16,-28 11-13-16,-5 12-6 15,-19 12-13-15,-65 1-8 0,-6-12-1 16,2-14-17-16,23-28-45 16,27-11-29-16,19-21-44 15,19-26-94-15,0-8 5 16</inkml:trace>
  <inkml:trace contextRef="#ctx0" brushRef="#br0" timeOffset="57910.6571">18883 13479 662 0,'11'0'20'16,"44"0"6"-16,21 0 7 0,11 0-6 16,3 0-17-1,-16-11-8-15,-17-4-2 0,-21-2-7 16,-12 0-23-16,9-1-76 15,-25-1-236-15</inkml:trace>
  <inkml:trace contextRef="#ctx0" brushRef="#br0" timeOffset="58375.3929">19739 12974 19 0,'-13'0'511'15,"2"0"-495"-15,11 0-11 16,0 22 14-16,0 1 28 15,27 4-12-15,17 0-1 16,8 1 10-16,8-4 5 16,10-1-9-16,31 0-11 15,-3-2-2-15,14-1-4 0,-22-2-15 16,-11-3-2-16,-13 2-3 16,-14 1 1-16,-6-1-3 15,-19 6 0-15,3 3-1 16,-22 10 1-16,-8 11 1 15,-5 17 1-15,-74 15 4 16,-38 13 2-16,-42 12 1 16,-12 13 1-16,-18 2 1 15,18-4 3-15,15-23-5 16,55-26-10-16,36-29-11 16,35-34-54-16,30-16-112 15,11-62-262-15</inkml:trace>
  <inkml:trace contextRef="#ctx0" brushRef="#br0" timeOffset="59133.3551">21266 13626 290 0,'0'-7'253'0,"52"2"-244"16,54-7 72-16,31 0-36 15,7 0-16-15,-18-8-18 16,-23 6-8-16,-43 5-3 16,-22 1-4-16,-24 6-15 15,-14 2-64-15,0 0-124 16</inkml:trace>
  <inkml:trace contextRef="#ctx0" brushRef="#br0" timeOffset="59305.1435">21452 13927 620 0,'0'0'27'0,"98"0"12"16,38 0 2-16,9-5-26 15,-9-13-15-15,-16-11-15 16,-22 1-79-16,-22-5-143 16</inkml:trace>
  <inkml:trace contextRef="#ctx0" brushRef="#br0" timeOffset="59890.8684">23854 12895 436 0,'8'-6'66'0,"-3"4"-16"15,9 0 27-15,0 2-39 16,-14 0-19-16,0 0 5 16,0 0 7-16,-47 29 1 15,-37 25 5-15,-47 21-17 16,-33 17-17-16,-26 10-3 16,7-4 1-16,19-18 1 0,44-20-1 15,44-25-1-15,43-18-1 16,20-11 1-16,13-3-1 15,13 9 1-15,53 6 1 16,32 18 13-16,14 6 9 16,-14 21 0-16,-14 8-6 15,-18 9 5-15,-23 5-6 16,-26-2-7-16,-6-7-7 16,-11-15-2-16,0-18-5 15,5-24-35-15,31-19-118 16,21-37-145-16</inkml:trace>
  <inkml:trace contextRef="#ctx0" brushRef="#br0" timeOffset="61135.4184">24745 13221 20 0,'14'-4'205'0,"-6"1"-176"0,3 1 59 16,-3-1-9-16,-8 3-33 16,0-2-6-16,0 2-14 15,0-1 6-15,0-6 8 16,0 3-1-16,0-4 0 16,0 1-6-16,0 2-5 15,0 0 5-15,0 2-8 16,0 3-8-16,0 0-3 15,0 0 0-15,0-4-3 16,-19 2 5-16,-27-4-7 16,-20 4-7-16,-21 2 1 15,-22 2-2-15,-22 33-1 0,-8 17 0 16,8 15 0-16,14 6-1 16,33 1 0-16,37-5 1 15,34-7 0-15,13-7 0 16,0-16-1-16,51-13 1 15,42-19 1-15,16-7-1 16,36-20 1-16,7-30 0 16,4-7 1-16,-23-8 0 15,-21 8 2-15,-27 11 5 16,-23 10-7-16,-26 14-1 16,-12 11 0-16,-21 10 1 15,-3 1 0-15,0 0 0 16,0 20 1-16,-35 25 3 0,-23 12-1 15,-10 15 3 1,-14 9 1-16,3 17-3 0,-13 8 2 16,7-2 1-16,12-6-4 15,7-19-5-15,33-18 0 16,14-11-10-16,19-14-31 16,0-5-62-16,28-7-53 15,34-1-61-15,4-8-32 16</inkml:trace>
  <inkml:trace contextRef="#ctx0" brushRef="#br0" timeOffset="61323.1626">25086 14250 319 0,'-71'29'397'15,"-2"26"-367"-15,-6 12 44 16,-17 8-41-16,17 0-22 15,-5-14-11-15,37-14-1 16,20-17-25-16,27-15-68 16,0-15-58-16,46 0-122 15</inkml:trace>
  <inkml:trace contextRef="#ctx0" brushRef="#br0" timeOffset="61810.5177">25801 13730 640 0,'0'0'90'0,"0"2"-87"16,32 11 18-16,37 3 12 15,15-9-8-15,6-7-16 16,-5 0-7-16,-12 0-2 0,-2-15-9 15,-11-8-53 1,-8-8-78-16,2 9-81 0,-10 4-95 16</inkml:trace>
  <inkml:trace contextRef="#ctx0" brushRef="#br0" timeOffset="62253.1635">26673 13396 381 0,'-13'-3'144'0,"13"3"-140"0,0 0 4 16,0 0 10-16,19 0 21 15,27-10 28-15,14 1-6 16,-3 2 9-16,-21-2-13 15,-6 9-10-15,-22 0-27 16,-8 13-10-16,0 30 0 16,-38 8 1-16,-28 2-8 15,17-6-3-15,11-18-6 16,24-11-8-16,14-16-9 16,33-2 4-16,32 0 19 15,15 0 3-15,-15 0 3 16,-13 10 0-16,-30 30 1 15,-22 26 9-15,-6 20 8 0,-81 14-11 16,-44 9-9-16,-5-15-4 16,10-25 0-16,42-29-4 15,37-29-25-15,26-11-28 16,21-44-24-16,8-14-40 16,65-5-13-16,36 8-20 15,-2-2-24-15</inkml:trace>
  <inkml:trace contextRef="#ctx0" brushRef="#br0" timeOffset="62951.2264">27532 13103 123 0,'-8'-5'335'16,"8"5"-315"-16,0 0 15 16,0 0-11-16,0 0 7 15,0 0-3-15,0 0-1 16,0 0 0-16,0 0-5 0,0 0 0 15,0 0-4-15,-11 0 1 16,11 0 0-16,0-3-4 16,0 3-4-16,0 0-4 15,0 0 3-15,0-2-4 16,0 2 0-16,0-2 2 16,0 2 1-16,0-3-1 15,0 3-2-15,0 0-1 16,0 0 3-16,-8 0 1 15,8 0-3-15,0 0 1 16,0 0-3-16,0 0-1 16,0 0 0-16,0 0 1 15,0 17 4-15,27 16 13 16,30 9-9-16,17 8 3 0,19 8 4 16,2 0-8-16,-8 2-2 15,-2-5 2-15,-12-8-5 16,4-1-5-16,-17-10 0 15,0-3-1-15,-8-10 0 16,-6-8-1-16,-22-10 1 16,-2-5 1-16,3 0 0 15,-12 0 0-15,7 0-1 16,-12 0 2-16,-8 0-1 16,0 0 1-16,0 0 1 15,-66 35 0-15,-78 38-3 16,-61 28 1-16,-32 28 0 15,-17 2 0-15,25-7 4 0,33-23-2 16,57-34-3-16,74-40-20 16,51-35-138-16,28-81-491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01:17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19748 2380 158 0,'5'-9'71'0,"-5"-2"-66"16,0-4 22-16,0 2 9 16,0 0-7-16,0 4 0 15,5-5-1-15,-5 7-3 16,0-4 16-16,0 0 5 16,0 1 15-16,0 2-15 15,0-1-4-15,0 1-18 16,0 7-2-16,0-2 0 15,0 3-3-15,0 0 0 16,0 0-5-16,0 0-5 16,0 15-6-16,17 33-1 15,21 21 16-15,0 15 3 16,-5 8-10-16,-6-8-5 0,0-14 1 16,3-18-3-16,17-27-3 15,-1-23-1-15,28-2 0 16,24-56 0-16,11-30 1 15,-11-15 0-15,-16-2 0 16,-30 11-1-16,-28 14 0 16,-5 13-2-16,3 13-10 15,-3 8-38-15,25 9-50 16,10 12-74-16,12 4-120 16</inkml:trace>
  <inkml:trace contextRef="#ctx0" brushRef="#br0" timeOffset="305.9137">21424 2289 538 0,'47'-16'71'16,"37"-4"-67"-16,20-1 49 16,-3 2-25-16,-11 4-18 15,-36 5-10-15,-5 6-10 16,-27 4-27-16,-3 0-83 15,-19 0-136-15</inkml:trace>
  <inkml:trace contextRef="#ctx0" brushRef="#br0" timeOffset="472.0247">21626 2475 667 0,'0'7'24'0,"8"0"-8"15,63-5 21-15,36-2-21 16,10 0-16-16,6-4-21 16,16-26-76-16,-19-10-182 15</inkml:trace>
  <inkml:trace contextRef="#ctx0" brushRef="#br0" timeOffset="906.0079">23900 1697 182 0,'0'-6'322'0,"0"6"-314"16,0 0 54-16,0 0-9 15,0 2-22-15,0 30 12 16,-38 14 6-16,-47 26-11 16,-40 21-14-16,-39 17-11 15,-26 10-6-15,-1-2-3 16,30-20-2-16,49-23-2 0,66-27-3 15,46-14-7-15,0-12-4 16,60 0 14-16,43 6 0 16,4 7 2-16,2 7 4 15,-17 6 0-15,-26 7-2 16,-6 1 2-16,-22-10-6 16,0-9-3-16,9-20-46 15,13-17-134-15,5-51-361 16</inkml:trace>
  <inkml:trace contextRef="#ctx0" brushRef="#br0" timeOffset="1656.4515">24132 2062 295 0,'-8'5'52'16,"-3"0"-6"-16,11-5 31 15,0 0-34-15,0 0-5 16,0 0 8-16,0 0-5 15,19 0-9-15,38-10 21 16,22-2 4-16,-8 0-14 16,-16 9-13-16,-17 3-7 15,-19 0-7-15,-19 0-5 16,0 3-7-16,0 28 1 16,-11 9 4-16,-11-5-5 15,3-12-4-15,14-11-3 16,5-12-5-16,24 0-3 0,50 0 11 15,16 0 0-15,-3 0 1 16,-30 27 4-16,-24 22-1 16,-33 23 7-16,-27 19 8 15,-77 9-8-15,-21-10-11 16,13-25-11-16,27-25-23 16,34-25-44-16,40-15-38 15,11 0-63-15,52-29-159 16</inkml:trace>
  <inkml:trace contextRef="#ctx0" brushRef="#br0" timeOffset="1829.9847">25179 2641 651 0,'-60'55'63'0,"-3"11"-58"16,3 7 5-16,-5 3-10 15,-3-11-10-15,10-17-53 16,20-15-75-16,16-22-70 16</inkml:trace>
  <inkml:trace contextRef="#ctx0" brushRef="#br0" timeOffset="2242.2767">25613 2302 302 0,'38'0'266'0,"27"2"-262"16,47-2 42-16,0 0-24 16,-1 0-19-16,-1 0-3 15,-18 0-38-15,15-11-80 16,-31-15-203-16</inkml:trace>
  <inkml:trace contextRef="#ctx0" brushRef="#br0" timeOffset="2465.5671">26921 1876 552 0,'-5'70'19'15,"-9"26"12"-15,-10 7 23 16,-12 5-24-16,-7-3-18 15,2-15-11-15,8-12-1 16,8-19-13-16,23-10-44 16,2-26-116-16,0-23-212 15</inkml:trace>
  <inkml:trace contextRef="#ctx0" brushRef="#br0" timeOffset="2940.0356">27270 1633 105 0,'0'-6'274'0,"0"4"-268"16,0 2 30-16,0-2 26 15,0-2-14-15,0 4-10 16,0-2 3-16,0 2 5 16,0 0-11-16,0 0-8 15,0 0-2-15,0-1-1 16,0 1-4-16,0 0-8 16,0 0-7-16,14 0-2 15,32 0-1-15,25 18 6 16,14 11 1-16,5 1-3 15,-9 6 7-15,15-1 3 16,-9-3-1-16,-2 3 0 16,7 6-3-16,-21 5-6 0,-11 1-2 15,-13 11 2-15,-47 7 0 16,0 18 2-16,-79 13-1 16,-33 12-6-16,-25-1-1 15,4-6 0-15,16-11 0 16,13-20-2-16,25-22-12 15,38-44-83-15,41-30-227 16</inkml:trace>
  <inkml:trace contextRef="#ctx0" brushRef="#br0" timeOffset="6763.9642">17806 4013 405 0,'0'-2'24'15,"0"2"10"-15,0 0 14 16,0 12-10-16,0 29 31 15,0 12-23-15,0 11-7 16,0 9-14-16,-30 3-18 16,3-8-4-16,8-4-3 15,-3-6 0-15,3-9-1 16,11-8-14-16,-9-12-37 16,17-16-74-16,0-13-105 15</inkml:trace>
  <inkml:trace contextRef="#ctx0" brushRef="#br0" timeOffset="7034.2203">18352 3969 333 0,'0'9'15'0,"0"8"20"0,0 11 29 16,5 14-1 0,-5 14-12-16,0 12 6 0,0 7-21 15,-27 2-15-15,-3-10-16 16,2-6-5-16,15-13-8 16,7-10-32-16,6-15-49 15,0 2-49-15,0-17-58 16</inkml:trace>
  <inkml:trace contextRef="#ctx0" brushRef="#br0" timeOffset="7498.034">18521 4257 294 0,'0'0'90'16,"0"28"-86"-16,0 12 53 15,0 11-15-15,0 2-8 16,0-2-6-16,0 3 7 0,0-2-1 16,0-6-7-16,0-11-12 15,0-16-11-15,13-13-2 16,-5-6-2-16,11 0 1 16,14-8 2-16,5-34 3 15,28-22-1-15,-6-15-2 16,19-12 6-16,-14 0 1 15,1 3 10-15,-20 17-7 16,-13 18 0-16,-14 23-12 16,-14 19-1-16,1 7 0 15,-6 4-24-15,22 0-68 16,-9 19-132-16,6 4-94 16</inkml:trace>
  <inkml:trace contextRef="#ctx0" brushRef="#br0" timeOffset="7791.9658">19603 3984 379 0,'0'0'17'15,"-5"22"10"-15,-9 15 37 16,-8 12-16-16,3 11-12 16,-5 9 8-16,-4 7-3 0,-4-2-11 15,4-5-15-15,9-6-14 16,0-16-1-16,19-11-3 16,0-15-20-16,0-17-59 15,14-4-57-15,24-8-4 16,3-30-96-16</inkml:trace>
  <inkml:trace contextRef="#ctx0" brushRef="#br0" timeOffset="8008.0563">19922 3907 495 0,'-24'0'35'16,"18"12"-23"-16,-8 26 31 15,-5 18 3-15,-8 18-26 16,0 9-4-16,-6 8-1 16,0 3-7-16,1-3-4 15,7-13-4-15,22-9-7 16,3-10-32-16,0-14-74 16,17-21-62-16</inkml:trace>
  <inkml:trace contextRef="#ctx0" brushRef="#br0" timeOffset="8301.8491">20587 4229 183 0,'0'8'304'16,"0"5"-303"-16,25-3 45 16,32-4-16-16,11-4 0 15,-2-2-23-15,-14 0-7 16,-1 0 0-16,-4 0-33 0,-6 0-126 15</inkml:trace>
  <inkml:trace contextRef="#ctx0" brushRef="#br0" timeOffset="8451.6502">20691 4499 391 0,'-5'7'240'16,"5"4"-237"-16,10-5 13 15,56-6-11-15,13 0-5 16,33-17-11-16,5-34-179 0</inkml:trace>
  <inkml:trace contextRef="#ctx0" brushRef="#br0" timeOffset="9382.0423">22204 4498 127 0,'0'0'309'0,"0"0"-300"15,0 5 25-15,52 19 42 16,3 9-32-16,21 5-10 15,-5-4-2-15,-11 2-6 16,-6-1-1-16,-10-4-11 16,-9-9-8-16,-10-13-5 15,2-9 0-15,-8-2 3 16,9-42 3-16,10-23-4 16,-11-18-3-16,-16-6 0 15,-11-4 0-15,-14-1-3 16,-48-2 3-16,-7 6 0 15,12 5-1-15,5 16 1 16,20 13 1-16,18 15 0 16,14 16-1-16,0 8 1 0,0 7 2 15,46 2-3-15,31 3 3 16,29 1 3-16,39-1 2 16,43-5 8-16,63-10 11 15,62-14-7-15,55-5 0 16,49-9 1-16,36 4-8 15,-6 10-3-15,-41 7-2 16,-27 15-5-16,-32 12-2 16,-17 2 0-16,2 0-1 15,-18 15 0-15,-36 5-7 16,-49 1-69-16,-68-10-148 0,-112-11-275 16</inkml:trace>
  <inkml:trace contextRef="#ctx0" brushRef="#br0" timeOffset="10535.9586">23693 4242 117 0,'-27'0'220'0,"-1"2"-218"16,15 1 37-16,7 0-9 16,-7-3-6-16,13 1-1 15,0-1 10-15,0 0 9 16,-6 3-11-16,-7-3-5 16,-1 0-13-16,0 3 4 15,3-3 3-15,3 0-5 0,3 0 15 16,5 0-5-16,0 0-11 15,0 0 4-15,0 0-5 16,0 0-3-16,0 0-1 16,0 0 1-16,0 0 2 15,0 0 4-15,0-6 0 16,43-12-10-16,31-7 9 16,5-3 2-16,25 4 2 15,-25 2 4-15,0 11-4 16,-33 5-9-16,-27 6-3 15,-5 0-5-15,-14 0-1 16,0 20 1-16,-27 21 0 0,-44 13 0 16,-16 3-2-1,10-7-1-15,25-16 0 0,25-17-3 16,27-12-2-16,0-5 3 16,0 0 1-16,0 0-1 15,46 0 3-15,1 3 0 16,-4 10 1-16,-15 10-1 15,-28 15 1-15,0 13 1 16,-41 11 1-16,-55 2 0 16,-2-7-3-16,6-14-1 15,12-19-2-15,34-18-8 16,8-6-18-16,30-16-28 16,8-21-28-16,0-8-4 15,54 1-43-15,31-2-26 16,-1 7-51-16</inkml:trace>
  <inkml:trace contextRef="#ctx0" brushRef="#br0" timeOffset="11015.9471">24549 4100 139 0,'-11'0'72'16,"8"0"-16"-16,-2 0 1 15,5 0-12-15,0 0-10 16,0 0 2-16,0 0 3 15,0 0-7-15,0 0-4 16,0 0 3-16,0-2 4 16,0-6 5-16,33-2 0 15,8 4-14-15,2-1-4 16,-10 5-1-16,-25 2-5 16,11 0-11-16,-13 0 2 15,-4 0-5-15,-2 0-2 0,0 10 0 16,0 13 2-16,0 4 0 15,0 0 0-15,0-1-1 16,0-5-2-16,0-3 0 16,0-9 0-16,30-2 0 15,25-7 0-15,8 0-2 16,-3 0 0-16,13-1-19 16,6-14-69-16,20 1-132 15</inkml:trace>
  <inkml:trace contextRef="#ctx0" brushRef="#br0" timeOffset="11361.0852">25100 4490 448 0,'0'0'85'0,"5"0"-52"16,50 0 37-16,16 0-33 15,13 0-13-15,-10 0-8 16,5 0-9-16,-22 0-7 16,-2 0-2-16,-17 0-18 15,14 0-64-15,-6-10-143 16</inkml:trace>
  <inkml:trace contextRef="#ctx0" brushRef="#br0" timeOffset="11555.9324">25495 4324 467 0,'-54'44'91'0,"26"21"-70"16,-2 5 41-16,3 0-21 16,3-6-27-16,10-10-10 15,0-11-3-15,14-16-1 16,0-9-21-16,19-13-84 15,47-5-155-15</inkml:trace>
  <inkml:trace contextRef="#ctx0" brushRef="#br0" timeOffset="11902.1312">26515 4018 484 0,'-79'74'1'0,"22"14"30"16,10 0 32-16,1 2-20 0,13-8-22 16,20-10-2-16,2-11-8 15,11-13-11-15,0-10 0 16,5-11-2-16,33-10-17 16,-5-5-60-16,0-3-105 15,-11-9-200-15</inkml:trace>
  <inkml:trace contextRef="#ctx0" brushRef="#br0" timeOffset="12112.1478">26542 4376 250 0,'0'0'188'0,"28"0"-160"0,18 0 67 15,6 0-43-15,-6 2-22 16,3 3-20-16,-8-1-7 16,11-4-3-16,-6 0-5 15,9 0-68-15,-3 0-119 16</inkml:trace>
  <inkml:trace contextRef="#ctx0" brushRef="#br0" timeOffset="12284.5627">27317 4244 389 0,'-28'32'34'0,"15"10"41"0,-6 8-18 15,0 0-24-15,-3 1-22 16,11-10-3-16,3-4-7 16,-3-8-1-16,11 0-18 15,0-18-112-15,0-11-241 16</inkml:trace>
  <inkml:trace contextRef="#ctx0" brushRef="#br0" timeOffset="12493.7779">27690 4134 544 0,'0'0'20'0,"0"22"34"0,0 11-2 16,6 17-14-16,-6 13-9 15,0 11 5-15,-14 15 0 16,-32 1-21-16,-14 0-13 16,8-11 0-16,0-16-15 15,14-15-62-15,30-19-74 16,8-29-113-16</inkml:trace>
  <inkml:trace contextRef="#ctx0" brushRef="#br0" timeOffset="12846.0857">27957 3994 152 0,'-13'12'68'15,"2"0"18"-15,3-3-17 16,2-7-3-16,6-2-24 16,0 0 4-16,0 0 35 15,30 0-21-15,11-2-17 16,0-4-8-16,-3 6 4 16,-19 0-1-16,6 6-10 15,-25 27-10-15,0 22 2 16,0 8-5-16,-17-2-9 0,9-11-6 15,8-15 0-15,0-16-1 16,79-15-6-16,47-4-55 16,43-30-119-16,-19-33-433 15</inkml:trace>
  <inkml:trace contextRef="#ctx0" brushRef="#br0" timeOffset="15339.8384">29182 4476 88 0,'13'0'392'0,"20"-7"-380"15,38 0 34-15,8 0-14 16,-11 0-22-16,-5-1-4 15,-22 2-6-15,-3 3 0 0,-11 1-10 16,11 2-20-16,-5 0-72 16,-14 0-105-16</inkml:trace>
  <inkml:trace contextRef="#ctx0" brushRef="#br0" timeOffset="15528.065">29313 4692 324 0,'-6'0'205'0,"6"5"-184"15,14-2 46-15,43 3-35 16,11-5-19-16,11-1-10 0,11 0-2 16,8-7-1-16,9-14-39 15,2-12-142-15</inkml:trace>
  <inkml:trace contextRef="#ctx0" brushRef="#br0" timeOffset="15948.0449">30297 4487 458 0,'-8'25'37'15,"8"10"-27"1,0-9 44-16,0-9-19 0,0-9-17 16,8-8-9-16,11 0 25 15,8-25 7-15,11-21-22 16,-5-5-18-16,-14-5 0 16,-11 2-1-16,-8 0-1 15,0 3 1-15,0 6-2 16,-19 3 2-16,6 13 0 15,-1 7 0-15,6 9 1 16,2 1 0-16,6 1 0 16,0-5-1-16,28-11 2 15,56 1-1-15,36-8 10 16,30-3 15-16,19-2 21 16,14 2-23-16,-11 2-1 0,-22 6-1 15,-33 5-11-15,-24 2-9 16,-23 1-2-16,-23 3-15 15,-6 11-83-15,5 7-125 16,-46 0-318-16</inkml:trace>
  <inkml:trace contextRef="#ctx0" brushRef="#br0" timeOffset="16262.2003">30853 4292 389 0,'-11'0'49'16,"11"0"-39"-16,0 0 23 15,0 0 9-15,-8 10-10 16,-11 6 25-16,-8 13-3 15,8 14-18-15,-20 8 0 16,-15 7-1-16,2 3-4 16,-5-8-13-16,8-5-15 15,11-17-3-15,18-8-9 16,20-7-48-16,9-11-66 0,62-5-103 16,8-2-147-16</inkml:trace>
  <inkml:trace contextRef="#ctx0" brushRef="#br0" timeOffset="16496.0745">31101 4416 182 0,'-71'39'363'16,"20"16"-354"-16,23 4 50 15,28-4-16-15,0-12-26 16,47-24-15-16,37-19 3 0,28 0 28 15,-14-32 8-15,-24-11 2 16,-42-1-19-16,-32 6-1 16,-51 8-2-16,-69 8-21 15,-6 5-4-15,42-10-85 16,51-25-233-16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03:47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6093 8671 505 0,'0'0'13'15,"0"0"5"-15,0-2 11 16,-9 2 12-16,-18 0-17 16,-16 9-1-16,-26 31 2 15,-40 20-2-15,-41 21-10 16,-49 22-12-16,-30 21 0 16,-24 13 0-16,7 2-1 15,36-8 0-15,41-32-1 0,77-26-3 16,62-26-8-1,30-18-12-15,70-1 10 0,75-2 13 16,38 10 1-16,8 7 6 16,10 8 14-16,-29 11 4 15,-36 4 4-15,-32 5 1 16,-44-4-12-16,-38-3-14 16,-22-12-3-16,0-12-36 15,0-23-122-15,-8-17-254 16</inkml:trace>
  <inkml:trace contextRef="#ctx0" brushRef="#br0" timeOffset="921.9972">6379 9370 89 0,'-6'0'18'16,"6"0"-16"-16,0 0-2 15,0 0 0-15,0-2-1 0,0 1 1 16,0-4 1-1,0-1-1-15,0 2 0 0,0-2 5 16,0 4 8-16,0-1-10 16,0 1-3-16,0 2-3 15,0-4 0-15,0 3 3 16,0-2 17-16,0 0 40 16,0 3 2-16,-19 0-6 15,11 0-11-15,-11 0-11 16,5 0 6-16,6 0 6 15,-3 0-11-15,-2 0 1 16,7 0 11-16,6 0-6 0,0 0-16 16,0 0-5-1,0 0 0-15,0 0 2 0,0-1-1 16,38-14 5-16,74-8-2 16,57-14 9-16,41-10 6 15,-5 1-11-15,-36 2-7 16,-44 19-14-16,-65 10-3 15,-41 13-1-15,-19 0-15 16,-41 2-72-16,-76 0-141 16</inkml:trace>
  <inkml:trace contextRef="#ctx0" brushRef="#br0" timeOffset="1401.7757">7710 8867 319 0,'24'0'161'0,"9"0"-157"16,40 0 50 0,26-17 12-16,23-9-24 0,-21 7 6 15,-22 8-12-15,-35 4-14 16,-36 7-10-16,-8 12 2 15,-41 41 5-15,-63 32-2 16,-45 32-14-16,-15 29-3 16,19 8 0-16,53-5 0 15,59-25 0-15,33-29-1 16,41-30 1-16,57-14 0 16,19-22 0-16,1-14 0 15,-7-11 0-15,-21-4-1 0,-16 0-24 16,-3-5-57-1,-6-17-86-15,-10-1-182 0</inkml:trace>
  <inkml:trace contextRef="#ctx0" brushRef="#br0" timeOffset="1557.4387">9059 9923 602 0,'-215'99'69'15,"10"27"-38"-15,34-16-10 16,23-23-21-16,50-22-42 0,38-43-153 16</inkml:trace>
  <inkml:trace contextRef="#ctx0" brushRef="#br0" timeOffset="1919.7839">10466 8822 559 0,'0'30'61'0,"0"42"-44"16,16 25 39-16,-16 20-19 15,0 20-18-15,-32 2-13 16,-23-11-2-16,9-18-4 15,13-28 0-15,22-17-22 16,11-19-88-16,0-33-77 16</inkml:trace>
  <inkml:trace contextRef="#ctx0" brushRef="#br0" timeOffset="2653.8797">11052 8615 247 0,'-13'0'112'0,"5"0"-108"16,2 0 1-16,1 0 6 15,5 0-2-15,0 0 5 16,0 0 19-16,0 0 15 15,0 0-9-15,0 0-2 16,0 0-4-16,0 0-8 0,0-2 2 16,0-4-6-1,0 0-1-15,0 6-5 16,0 0-1-16,0 0 0 0,0 0-5 16,0 0-2-16,0 0-2 15,0-2 0-15,0 2 0 16,0 0-2-16,0 0 1 15,0 0 4-15,0-2 2 16,0 2 1-16,0 0 3 16,0 0 2-16,0 0-6 15,0 0 8-15,32 0-6 16,31 16-5-16,11 0 3 16,32 5 4-16,30 0 3 0,9 2-1 15,-1 1-2 1,6 3-3-16,-19 4-3 0,-19 3-4 15,-8 1-1-15,-6-2-2 16,-30-8 1-16,8 3-2 16,-40 0 0-16,-17 1 0 15,-19 14 0-15,0 19 0 16,-93 29 0-16,-51 23 0 16,-39 29 1-16,-16 8-1 15,-3 1-1-15,0-5 1 16,20-21 0-16,15-28-1 15,45-50-57-15,21-48-194 16</inkml:trace>
  <inkml:trace contextRef="#ctx0" brushRef="#br0" timeOffset="5854.044">17585 9383 157 0,'0'-24'361'15,"0"6"-351"-15,0 8 53 16,0 2-14-16,0 7-21 16,0-4-16-16,0 5-3 15,0 0 8-15,0 24-1 16,-35 34 3-16,-41 28-6 16,-28 29-11-16,-8 22-2 15,11 12 0-15,11 7-6 16,36-15-3-16,35-27-6 15,19-33-12-15,32-31 12 16,75-33 11-16,18-17 3 0,20 0 1 16,-4-19 0-1,-21-1-1-15,-43 3 1 0,-23 5-2 16,-35 3-23-16,0 1-81 16,-5-3-61-16</inkml:trace>
  <inkml:trace contextRef="#ctx0" brushRef="#br0" timeOffset="6131.8689">17114 9747 134 0,'90'-6'315'0,"27"4"-306"15,14-3 92-15,-19 0-63 16,-25-1-36-16,-27 5-2 16,-3-3-5-16,3 4-28 15,16 0-53-15,17 0-62 16,13 0-130-16</inkml:trace>
  <inkml:trace contextRef="#ctx0" brushRef="#br0" timeOffset="6587.7665">18940 9809 99 0,'-98'54'302'0,"14"11"-291"16,13 6 30-16,5 2-3 0,12-9-14 15,21-6-11-15,9-17-11 16,24-14-2-16,0-16 0 15,0-11-5-15,57-8 5 16,8-30 3-16,20-6 7 16,-11-1 10-16,-15 5 13 15,-15 14 3-15,-11 7-11 16,-6 12-15-16,-13 3-7 16,-3 4 1-16,-3 0-3 15,-8 0-1-15,0 0 1 16,0 0-1-16,0 0 0 15,0 0-4-15,0 0-20 16,0 0-43-16,19 0-16 0,19 0-13 16,3 0 11-16,16 0 37 15,3 0 13-15,-5 0-15 16,-12 0-34-16</inkml:trace>
  <inkml:trace contextRef="#ctx0" brushRef="#br0" timeOffset="6926.2983">19393 10022 331 0,'0'0'99'16,"0"0"-67"-16,0 0 14 16,0 22-1-16,-8 2 6 15,-3 5-28-15,-3-6-10 0,6-2-8 16,3-9-4-16,-1-7-1 15,6-5 0-15,0 0 5 16,66-22 6-16,43-16 20 16,24-3 2-16,4 8 5 15,-20 22 9-15,-24 11-14 16,-42 4-17-16,-31 36-3 16,-20 13-1-16,-25 5-6 15,-49 5-6-15,12-17-10 16,26-16-37-16,25-19-46 15,11-11-16-15,39 0-32 16,59-16-10-16,27-5 0 16,20-5-14-16</inkml:trace>
  <inkml:trace contextRef="#ctx0" brushRef="#br0" timeOffset="7337.3629">21569 9376 370 0,'-8'-12'214'16,"-30"12"-209"-16,-28 33 35 15,-32 38-18-15,-27 28 9 16,2 22-4-16,6 20-5 16,29-3-5-16,23-10-10 0,46-27-3 15,19-35-4-15,13-29 0 16,67-31 0-16,23-6 0 15,28-45 1-15,14-34 2 16,18-27 1-16,6-11 2 16,-24-5 14-16,-34 9 5 15,-45 17 1-15,-58 12-9 16,-8 22-1-16,-52 19-9 16,-35 25 0-16,-25 18-5 15,0 36-2-15,1 28 0 16,15 10-1-16,36 2-4 15,33-2-4-15,27-2-1 16,0-2 6-16,14-10 2 0,51-10-5 16,20-15-13-1,13-9-30-15,8-11-50 0,25-13-47 16,-14-2-134-16</inkml:trace>
  <inkml:trace contextRef="#ctx0" brushRef="#br0" timeOffset="7983.6905">22979 9627 210 0,'0'0'58'0,"0"0"11"16,0 0-7-16,0 0 5 15,32 0-3-15,12-2-5 16,16-3-8-16,5-1-17 16,14 0-18-16,-13-2-8 15,-6 0-6-15,-22 2-2 16,-11-1-4-16,-16 6-17 16,3 1-69-16,-14 0-120 15</inkml:trace>
  <inkml:trace contextRef="#ctx0" brushRef="#br0" timeOffset="8164.2363">23030 9958 639 0,'0'11'39'15,"0"7"-35"-15,33-2 16 16,38-15-7-16,14-1-13 15,-1-5-11-15,-2-34-138 16,-11-16-402-16</inkml:trace>
  <inkml:trace contextRef="#ctx0" brushRef="#br0" timeOffset="9071.6858">25997 8185 278 0,'0'0'106'0,"0"0"-65"16,0 0 10-16,8 0-10 0,3 5-1 16,5 24 19-1,-5 7-15-15,3 18-15 0,0 2-4 16,-9 7-7-16,-5 0-13 15,0-8-4-15,0-2-1 16,0-2-5-16,-14-2-26 16,-32 3-44-16,-3 2-77 15,-19 4-67-15</inkml:trace>
  <inkml:trace contextRef="#ctx0" brushRef="#br0" timeOffset="9278.6633">24767 9406 690 0,'38'0'6'0,"101"0"18"16,69-4 30-16,43-15-20 16,-3 0-17-16,-6-1-7 15,-59 4-8-15,-58 5-2 16,-45 0-18-16,-29 3-92 15,7-4-113-15</inkml:trace>
  <inkml:trace contextRef="#ctx0" brushRef="#br0" timeOffset="9641.7774">24767 10136 620 0,'38'0'45'0,"36"0"-38"16,5 0 18-16,-22-3-25 15,-16-6 0-15,-11-3-36 16,3-10-135-16,-19-4-215 15</inkml:trace>
  <inkml:trace contextRef="#ctx0" brushRef="#br0" timeOffset="10181.7276">25506 9874 207 0,'0'0'234'15,"0"0"-198"-15,6 0 15 16,48-15 10-16,23-3-8 15,4-6-6-15,-4 2 9 16,-4 5 0-16,-35 10-15 16,-18 5-15-16,-20 2-17 15,0 33-4-15,-63 46 0 16,-49 27 6-16,-32 19-10 16,18 3-1-16,52-15 0 0,58-30-1 15,16-29-2-15,104-37-1 16,46-17 0-16,13-4 2 15,-5-30-6-15,-35 4-34 16,-49 5-50-16,-22 3-79 16,-52-7-368-16</inkml:trace>
  <inkml:trace contextRef="#ctx0" brushRef="#br0" timeOffset="13787.855">16530 9765 31 0,'-8'-6'105'16,"8"1"-104"-16,0 2 14 16,0-1-5-16,0 1-2 15,8 0 5-15,3 1 3 16,-3-3-3-16,-2 1 3 15,2 3 10-15,-8-2 0 16,5 3 3-16,-5 0-4 0,0 0-4 16,0 0 1-16,0 0-11 15,19 0-3-15,9 0 21 16,23 0 1-16,34 0 20 16,40 0 3-16,28 0-4 15,35 0-7-15,-2-8-9 16,-12 2-6-16,-48 2-23 15,-53 4-4-15,-35-4-29 16,-38-13-232-16</inkml:trace>
  <inkml:trace contextRef="#ctx0" brushRef="#br0" timeOffset="73127.2054">15617 12544 93 0,'0'0'216'15,"0"0"-168"-15,0 0-18 16,0 0 12-16,0 0-7 15,0 0-8-15,0 0 0 16,0 0 11-16,0-1-4 16,0-3-8-16,-25 4 1 15,6 0-1-15,-22 0-14 16,-2 0-3-16,-9 8 1 16,-8 15 2-16,8 8 2 15,-3 9-6-15,9 6 2 16,8 8-5-16,11 0-2 0,27 3-2 15,0-2 0-15,0-11-1 16,0-8 1-16,32-16-1 16,9-18 0-16,19-2 0 15,17-35 0-15,15-29 2 16,1-17 0-16,-8-3-2 16,-12-1 0-16,-16 15 0 15,-16 23 0-15,-11 20 0 16,-22 20 1-16,6 7 1 15,-14 23-2-15,0 29 2 16,0 15 8-16,0 3-7 16,0-11-2-16,0-12-1 0,0-15-1 15,0-14-12-15,0-10-34 16,0-8-32-16,6 0-37 16,40-35-30-16,0-6-8 15,6-4 26-15,8 4 54 16</inkml:trace>
  <inkml:trace contextRef="#ctx0" brushRef="#br0" timeOffset="73389.0398">16255 12599 11 0,'5'-2'95'16,"-5"2"36"-16,0 0-23 15,0 9-15-15,-19 15-14 16,-14 12-26-16,1 6-2 16,-7 8-15-16,-1 6-4 15,7-1-6-15,0-6-11 16,25-11-8-16,-3-15-6 15,11-21-1-15,0-4 0 0,19-51 0 16,55-23 5-16,24-15-4 16,11 8 0-16,3 13-1 15,-25 23 14-15,-16 23-5 16,-25 13 1-16,-21 11-9 16,-17 0-1-16,3 0-2 15,-8 0-28-15,16 0-69 16,5 3-58-16,17 2-60 15</inkml:trace>
  <inkml:trace contextRef="#ctx0" brushRef="#br0" timeOffset="73615.1724">17422 12584 305 0,'-85'0'209'15,"-10"15"-169"-15,-14 29 36 16,2 13-43-16,12 10-13 15,21 3-6-15,23-4-1 16,23-13-5-16,28-13-6 16,0-14-2-16,47-18 1 15,23-8 0-15,15 0-1 16,-3-19-3-16,2-16-37 16,6 1-41-16,-5-8-34 15,-12-2-107-15</inkml:trace>
  <inkml:trace contextRef="#ctx0" brushRef="#br0" timeOffset="73988.4278">18221 12107 355 0,'0'0'49'0,"0"0"-19"0,0 0-11 15,0 8 28-15,0 9-24 16,0 6 5-16,0 9 11 16,-19 8-9-16,-28 10-8 15,-5 5-3-15,-21 9-9 16,-6 7-5-16,2 9-3 15,17 2-2-15,22-11 0 16,35-12 0-16,3-18 0 16,41-21-1-16,49-15 0 15,17-5 0-15,18-3-2 16,-13-19 0-16,-14 2-17 16,-22-1-25-16,-21 5-59 15,-39-4-86-15</inkml:trace>
  <inkml:trace contextRef="#ctx0" brushRef="#br0" timeOffset="74245.0927">17937 12466 440 0,'66'-11'40'0,"18"4"23"16,9-4 8-16,-6 4-46 15,-22-2-15-15,-7 6-9 0,-17-1-1 16,-9 0-4-16,-2 0-27 16,11-3-62-16,6 4-66 15,4-2-133-15</inkml:trace>
  <inkml:trace contextRef="#ctx0" brushRef="#br0" timeOffset="74619.0018">19235 12335 257 0,'-71'41'213'0,"-22"10"-196"16,22 8 33-16,-8 5-14 15,14-6-18-15,13-7-11 16,19-15-4-16,20-10 0 16,13-17-2-16,0-9 0 15,19-7 15-15,54-35-4 16,12-9-9-16,-6 3-2 15,-8 9 1-15,-25 16 13 16,-21 12 12-16,-11 11-10 16,-14 0-10-16,0 34 24 0,0 7-4 15,-20 4-16-15,1-2-9 16,-2-9-2-16,10-12-14 16,11-7-63-16,0-7-54 15,19-8-118-15</inkml:trace>
  <inkml:trace contextRef="#ctx0" brushRef="#br0" timeOffset="74829.1044">19510 12637 242 0,'-13'0'263'0,"-6"0"-216"16,19 0 61-16,0-7-42 15,0-24-25-15,65-16-3 0,33-13-26 16,9 8 17-1,-4 18 7-15,-29 19-1 0,-12 15-16 16,-34 0-13-16,-9 30-5 16,-19 16-1-16,0 1 0 15,0 0-72-15,0-29-169 16</inkml:trace>
  <inkml:trace contextRef="#ctx0" brushRef="#br0" timeOffset="75376.9438">21364 11805 355 0,'0'-11'140'15,"0"11"-74"-15,-13 0 15 16,-53 26-32-16,-32 33-24 15,-30 24 0-15,-16 23 5 16,10 13-7-16,22 5-8 16,30 2-4-16,41-7-1 0,36-11-4 15,5-24-4-15,38-19-2 16,22-22-1-16,11-19-9 16,3-17-33-16,2-7-31 15,-2-2-63-15,-23-38-82 16</inkml:trace>
  <inkml:trace contextRef="#ctx0" brushRef="#br0" timeOffset="75736.9624">22106 11777 313 0,'-14'17'152'15,"1"5"-114"-15,2 13 37 16,-5 0-22-16,-4 5-22 0,-10 6 0 16,9-7-14-16,2-2-13 15,-1-9-4-15,12-4 0 16,3-14-13-16,5-5-41 16,0-5-106-16,33 0-176 15</inkml:trace>
  <inkml:trace contextRef="#ctx0" brushRef="#br0" timeOffset="75960.2498">22703 11910 579 0,'-79'48'34'0,"-5"15"44"16,-9 11-15-16,-11 10-43 0,-8 3-13 15,1-3-3-15,-7-7-4 16,18-10-2-16,21-9-8 16,35-11-37-16,17-9-37 15,27-6-22-15,0-11-39 16,0-3-122-16</inkml:trace>
  <inkml:trace contextRef="#ctx0" brushRef="#br0" timeOffset="76351.1149">22275 12606 175 0,'-19'6'43'16,"14"-2"-17"-16,5-4 21 15,0 0 3-15,0 0 13 16,10-8 40-16,37-10-21 16,21-1-15-16,14 4-12 15,-14 6-9-15,-3 5 0 16,-18 4-13-16,-17 0-6 16,-22 9-17-16,-8 23-3 15,-8 14 4-15,-74 11-6 16,-5 4-5-16,-6-7 1 15,36-9-2-15,35-10 1 0,22-13-3 16,3-12-8-16,62-10-4 16,31 0 0-16,10-7-14 15,11-23-12-15,0-8-28 16,-2-1-13-16,-6-13-69 16,-22-12-167-16</inkml:trace>
  <inkml:trace contextRef="#ctx0" brushRef="#br0" timeOffset="76555.165">23396 11787 661 0,'0'84'46'16,"13"26"30"-16,1 12-32 15,-14 10 0-15,0 16-13 16,-57 8-3-16,-63-2-11 15,-30-4-10-15,-14-17-7 16,20-36-1-16,32-47-57 16,41-50-192-16</inkml:trace>
  <inkml:trace contextRef="#ctx0" brushRef="#br0" timeOffset="79789.1375">18515 13607 51 0,'0'-3'372'0,"0"3"-341"16,0 0 8-1,0 0-11-15,0 0-16 0,0 0-5 16,0 0 8 0,0 0 14-16,0 10 0 0,0 16-1 15,0 7-9-15,0 11-10 16,0 7-4-16,0 13-4 16,-5 9 0-16,5 6-1 15,-9 4 0-15,4-4 0 16,2-5-5-16,-2-7-19 15,-1-16-39-15,-7-14-59 16,-12-23-95-16</inkml:trace>
  <inkml:trace contextRef="#ctx0" brushRef="#br0" timeOffset="80050.9474">18133 14241 305 0,'-11'0'104'0,"11"0"-70"16,0 0-10-16,0 0-2 15,44 18 39-15,2 2-20 16,9-1-16-16,2-6 5 16,-2-10-2-16,10-3 8 15,1-16 3-15,5-32-20 16,-6-9-15-16,-19-2-2 15,-21 4-2-15,-22 14-3 16,-3 12-18-16,0 18-83 0,-28 11-106 16</inkml:trace>
  <inkml:trace contextRef="#ctx0" brushRef="#br0" timeOffset="80965.1777">17002 15123 302 0,'0'-18'123'0,"0"7"-60"16,0 5 6-1,0 5-26-15,0 1-21 0,0 0-1 16,-19 0 8 0,-22 1 2-16,-25 38-26 0,1 12 0 15,0 17 11-15,13 7-1 16,5 5-3-16,20-3-4 16,16-19-6-16,11-19-2 15,0-19 0-15,11-20-2 16,44-26-1-16,16-44 3 15,8-15 2-15,-9-3-2 16,-10 15 0-16,-27 29 2 16,-8 20 1-16,-12 20 9 15,-10 4-4-15,-3 34-4 16,0 29 0-16,0 19 1 16,-8-5-5-16,-6-13-1 15,9-13-31-15,5-23-46 0,0-18-40 16,46-10-8-16,25-25-22 15,14-23 13-15,21-12 97 16,6 3 38-16,-3 7 7 16,-16 3 0-16,-20 14 7 15,-29 9 27-15,-25 11 35 16,-16 7 18-16,-3 6 15 16,-14 0-28-16,-38 13-37 15,-21 22-22-15,-1 18 25 16,3 4 1-16,25 2-19 15,13-2-13-15,33-15 0 16,0-16-7-16,22-24-5 0,43-2-3 16,25-57 5-16,22-30 0 15,-8-20-2-15,-4-7-3 16,-4 9 0-16,-36 16-1 16,-19 31 3-16,-28 23 2 15,-13 26 4-15,0 9-2 16,-27 40 2-16,-38 33-4 15,-9 23-5-15,17 2 0 16,19-5-1-16,29-18 0 16,9-24-6-16,0-15-40 15,52-25-43-15,22-11-56 0,10-10-32 16,-5-30-130 0</inkml:trace>
  <inkml:trace contextRef="#ctx0" brushRef="#br0" timeOffset="81190.8587">18431 15193 498 0,'-33'46'71'15,"14"8"3"-15,11 4-14 16,2 11-26-16,-16 2-10 16,-16 13 11-16,-14 13 2 15,-21 7-4-15,-12-2-22 16,-5-12-7-16,8-25-4 15,6-31 0-15,16-20-4 0,22-14-24 16,38-39-38-16,0-27-69 16,57-13-15-16,17-9-23 15</inkml:trace>
  <inkml:trace contextRef="#ctx0" brushRef="#br0" timeOffset="81348.9691">18477 14992 507 0,'-14'0'89'15,"1"0"-84"-15,13 0-5 0,0 5-4 16,13-2-93 0,17-1-84-16</inkml:trace>
  <inkml:trace contextRef="#ctx0" brushRef="#br0" timeOffset="81647.0736">18837 15251 92 0,'-22'30'398'15,"-2"9"-352"-15,24 8 7 16,0-1-21-16,0-11-19 15,5-14-9-15,36-11-3 16,2-10 0-16,12-6 1 0,2-34 11 16,3-6-7-16,-13 3 0 15,-15 19 16-15,-32 17-4 16,0 7-3-16,0 17-5 16,0 25 1-16,-21 6-8 15,-4-9-3-15,11-17-5 16,14-9-57-16,0-13-94 15,41-8-153-15</inkml:trace>
  <inkml:trace contextRef="#ctx0" brushRef="#br0" timeOffset="81842.9558">19655 15123 186 0,'5'0'264'0,"-5"0"-174"16,0 22-22-16,-19 22 1 15,-14 13-20-15,9 0-22 16,-3 2-8-16,2-1 3 15,9-6-3-15,-3-10-10 16,8-9-6-16,-8-16-3 16,11-10 0-16,-6-7-13 15,8-9-42-15,6-30-71 16,0-12-69-16,25-14-120 16</inkml:trace>
  <inkml:trace contextRef="#ctx0" brushRef="#br0" timeOffset="82060.8036">20178 14607 243 0,'0'8'238'0,"0"29"-224"16,0 17 37-16,0 12-18 15,0 2-4-15,-11 15-6 16,-8 3 6-16,-16 4-4 15,8 4-19-15,-12-2-6 16,7-17-19-16,-15-15-59 16,4-21-60-16,7-29-56 15</inkml:trace>
  <inkml:trace contextRef="#ctx0" brushRef="#br0" timeOffset="82173.0279">19827 15128 284 0,'24'-52'182'15,"17"8"-73"-15,16 12-28 16,17 9-43-16,24 3-31 15,25-1-7-15,16 3-19 16,11-11-125-16,-11-16-285 16</inkml:trace>
  <inkml:trace contextRef="#ctx0" brushRef="#br0" timeOffset="82974.9862">22504 14612 467 0,'0'0'30'16,"0"0"43"-16,0-19-12 15,0-11-46-15,0-13-10 16,-5-1 1-16,-36-5 2 16,-11 1 14-16,-11 7-7 15,9 5 14-15,7 16-12 0,15 13 8 16,-1 7-19-16,-5 12-4 16,-9 34-2-16,-4 14 0 15,4 16 0-15,15 3 0 16,12 7 1-16,12 2-1 15,8 7 0-15,0 0 0 16,0 0 0-16,0 3 0 16,0-4 0-16,0-8-4 15,0-16-36-15,0-18-42 16,-5-23-37-16,-22-17-38 16,-12-12-147-16</inkml:trace>
  <inkml:trace contextRef="#ctx0" brushRef="#br0" timeOffset="83350.9822">21640 14984 437 0,'19'-14'62'0,"35"1"-5"16,26 2 4-16,23-2-24 15,-5 6-23-15,-13 4-12 16,-6 3-2-16,-6 0-3 15,-10 0-3-15,-8 25-15 16,-9 11-7-16,-16 21 12 16,-8 8 11-16,2 10 4 15,-10 0 1-15,-6-10 0 16,11-8 1-16,0-15 2 0,9-13 4 16,10-17-1-16,3-12-3 15,-9-17 16-15,1-36 19 16,-14-12-8-16,-19-5 18 15,0 9-13-15,0 18-4 16,-38 10-16-16,-8 10-9 16,10 14-6-16,12 5-1 15,24 0-31-15,0 4-55 16,0 0-58-16,46 8-59 16,6 18-6-16</inkml:trace>
  <inkml:trace contextRef="#ctx0" brushRef="#br0" timeOffset="83531.198">23096 15394 95 0,'0'0'286'16,"0"-7"-163"-16,13-36-5 15,20-13-56-15,11-10-24 16,16 3-7-16,0 0-6 16,0 20-3-16,5 8-13 15,-8 17-8-15,3 13-1 16,-2 5-6-16,2 0-59 15,5 0-80-15,-8 0-115 16</inkml:trace>
  <inkml:trace contextRef="#ctx0" brushRef="#br0" timeOffset="84166.99">25007 14599 63 0,'-38'-6'491'0,"-8"6"-465"15,-6 0 31 1,-8 35-38-16,-16 14-7 0,2 15 2 16,8 16 2-16,23 2 9 15,35 5 8-15,8-8-11 16,13-13-3-16,64-16-5 15,24-29-10-15,29-21 11 16,34-28 3-16,11-37-8 16,-4-16 2-16,-21-8 1 15,-43-9-4-15,-42 5-4 16,-46 8-3-16,-19 6-1 16,-46 8 0-16,-52 17-1 15,-33 21-2-15,8 25-6 16,17 8-4-16,16 19-30 15,35 18-46-15,31 5-52 0,21 4-42 16,3-5-242-16</inkml:trace>
  <inkml:trace contextRef="#ctx0" brushRef="#br0" timeOffset="84466.8508">25108 15019 524 0,'-8'25'66'16,"8"14"16"-16,0 6-19 15,27 8-39-15,30-8-6 16,3-1-6-16,0-11-11 16,-2-6-1-16,-12-7-2 15,-5-15-14-15,-3-5-49 16,8 0-100-16,-7-35-199 16</inkml:trace>
  <inkml:trace contextRef="#ctx0" brushRef="#br0" timeOffset="84932.8478">26136 14637 229 0,'0'10'68'16,"0"1"-37"-16,-5-2 13 15,5-6-7-15,0-1-6 16,-3-2 4-16,3 0 8 15,0 0 5-15,22 0-1 16,43-7-3-16,20-11-5 16,5 1 4-16,-9 3 2 15,-15 7-2-15,-23 7-5 16,-21 0-20-16,-22 27-10 16,0 29 6-16,-52 24 0 15,-27 15-9-15,-2 8-4 16,10 3 0-16,38-12-1 15,33-24 1-15,5-25-1 0,96-32-1 16,57-13-1-16,36-17-53 16,-22-47-222-16</inkml:trace>
  <inkml:trace contextRef="#ctx0" brushRef="#br0" timeOffset="88607.4359">13948 16472 198 0,'0'-7'307'0,"0"1"-284"15,0 4 14-15,5 2-17 16,9 0-14-16,0 0 7 16,-9 0 8-16,-5 0 10 15,8 10 4-15,-2 28-2 16,-6 9-6-16,0 13-5 15,0 9-5-15,0 5 0 16,0 4-7-16,0-1-1 16,-19-6-4-16,0-10-5 15,5-4 0-15,6-9-5 16,8-10-33-16,0-11-59 16,-6-11-57-16,6-8-45 0</inkml:trace>
  <inkml:trace contextRef="#ctx0" brushRef="#br0" timeOffset="89220.8648">15060 16644 431 0,'0'-15'37'0,"0"4"8"16,0 6 21-16,0 4-28 16,0-2 1-16,-19 3 5 0,-38 0-6 15,-16 3-32-15,-26 19 6 16,7 10 2-16,-7 6-7 16,15 1-2-16,10 0-3 15,23-6 2-15,18-6-3 16,27-7 0-16,6-3-1 15,0-7 0-15,14 1 3 16,38-3 7-16,0-5 12 16,16 5-1-16,-3 2-6 15,12 2-1-15,-12 3-7 16,-10 7-1-16,2 5-1 16,-24 6 0-16,-6 5-4 15,-16 4 1-15,-11 8-1 0,0 4 1 16,-25 5-1-1,-40-3-1-15,-14-9 0 0,-6-11 0 16,6-13 0-16,14-14-2 16,18-9-2-16,9 0-2 15,19-10 0-15,19-35-3 16,0-22-5-16,25-12 5 16,45-9 7-16,12 1 1 15,14 10 1-15,2 10 0 16,-5 9 0-16,-20 15 2 15,-7 8 2-15,-34 14-2 16,-21 9-2-16,-8 4 0 0,-3 8-2 16,0 0-22-1,0 0-73-15,0 8-18 0,0 8-20 16,0-6-26-16,5 0-98 16</inkml:trace>
  <inkml:trace contextRef="#ctx0" brushRef="#br0" timeOffset="89550.7901">15568 16738 79 0,'-28'17'317'16,"-18"9"-293"-16,8 8 24 16,-3 5-13-16,3 11 5 15,-3 8-5-15,8 8 14 16,14-2 1-16,19-6-10 0,0-16-18 15,41-22-9-15,35-20 1 16,17 0 4-16,11-44 2 16,-3-17 1-16,-6-5-8 15,-27-2-7-15,-35 10-3 16,-22 3 4-16,-11 12 7 16,-25 12-1-16,-40 3-3 15,-9 10-8-15,3 8-2 16,19 8-1-16,20 2-8 15,24 0-29-15,8 0-50 16,5 0-48-16,55 12-85 16,14 6-52-16</inkml:trace>
  <inkml:trace contextRef="#ctx0" brushRef="#br0" timeOffset="89784.7464">16443 16981 201 0,'46'-3'294'0,"1"-2"-231"16,26 0 72-16,12 5-61 15,5 0-22-15,-6 0-33 0,-10 0-18 16,-22 0-1-1,-17 0-40-15,-5 0-80 0,-30-13-227 16</inkml:trace>
  <inkml:trace contextRef="#ctx0" brushRef="#br0" timeOffset="90864.8599">18286 17116 328 0,'0'-6'63'0,"0"6"-5"16,0-3-11 0,0 2-4-16,0 1 4 0,0 0-6 15,0-3 5-15,-14 3-5 16,-18-4-4-16,-20 4-16 16,-14 0-17-16,-7 7 5 15,-6 20 9-15,-17 16-8 16,9 4-6-16,-3 16-1 15,22-4 2-15,16-2-2 16,25-9 3-16,21-15-3 16,6-14-3-16,0-14 0 15,33-5 0-15,33-14 1 16,21-35 3-16,8-4-4 16,-7-10 0-16,2 9 0 15,-17 8 2-15,-16 11-2 0,-21 19 0 16,-17 9 0-16,-14 7 0 15,-5 0 0-15,0 35 1 16,0 10 3-16,-19 6-1 16,-5-7-2-16,7-5 0 15,6-10-1-15,11-6-5 16,0-9-18-16,0-5-39 16,44-9-25-16,-3 0-2 15,11 0-1-15,2-26 15 16,4-10 5-16,2-3-33 15,-14 2-21-15,-8 6 1 16,-11 7 123-16,-16 16 122 0,-11 5 18 16,0 3-1-1,0 0-40-15,0 0-28 0,-19 24-25 16,-5 11 1-16,-17 7-18 16,8-4-6-16,9-10 0 15,10-6-8-15,11-14-3 16,3-8-4-16,0-10-5 15,22-46 10-15,54-11-6 16,12-10-5-16,10 12-1 16,-19 23 9-16,-14 14 4 15,-8 19-9-15,-16 6-5 16,-2 3-1-16,-12 0-15 16,6 4-77-16,-14 15-81 15,0-2-70-15</inkml:trace>
  <inkml:trace contextRef="#ctx0" brushRef="#br0" timeOffset="91104.6868">19543 17106 407 0,'-38'0'91'0,"-3"0"-51"15,-3 0 5-15,-16 29-21 16,0 10-17-16,-11 4 3 15,25 6 19-15,13-4 13 16,25-5-13-16,8-7-14 16,14-11-10-16,46-9-4 0,19-10-1 15,-5-3-1-15,-4 0-25 16,1-9-46-16,-5-24-71 16,-14-9-107-16</inkml:trace>
  <inkml:trace contextRef="#ctx0" brushRef="#br0" timeOffset="91440.9247">20402 16427 400 0,'0'17'70'0,"-14"23"-42"16,-10 15 9-16,-28 11-10 16,-8 10 2-16,-14 8-1 15,-18 8 10-15,7 2 7 16,6 4-17-16,27-5-17 16,20-13-9-16,21-18-2 15,11-23 0-15,13-17-1 16,53-11-2-16,18-11 2 15,12 0 0-15,-4 0 1 16,-4 0-7-16,-12 0-22 16,-16-6-34-16,-8-2-34 15,-30-11-67-15</inkml:trace>
  <inkml:trace contextRef="#ctx0" brushRef="#br0" timeOffset="91705.2045">19898 16966 289 0,'19'-4'111'16,"32"1"-19"-16,23-1-19 15,-3-3-34-15,16 3 2 16,-8-4-20-16,6 5-19 0,-6 2-2 15,-16 1-7-15,-9 0-44 16,3 0-39-16,-5 0 1 16,3-8 0-16,2-6-2 15,-5-5-15-15,-3 1 0 16</inkml:trace>
  <inkml:trace contextRef="#ctx0" brushRef="#br0" timeOffset="92160.8684">20985 16837 62 0,'0'0'103'0,"0"0"-11"16,-19 13-1-16,-32 10-26 15,-15-1 12-15,-2 3-19 16,-3 10 12-16,0-1-21 16,11 8-1-16,-11 4-3 0,11 2-12 15,19-5-9-15,22-11-18 16,19-15-4-16,0-11-2 16,19-6-4-16,41-9 1 15,14-28 2-15,5-10-3 16,-3 1-7-16,-10 4 9 15,-20 18 2-15,-13 11 0 16,-19 10 1-16,-14 3-1 16,0 9 0-16,0 22 1 15,-6 12 0-15,-21 2-1 16,13-1-5-16,14-11-39 16,0-5-48-16,0-13 5 15,0-15 29-15,6 0 29 0,21 0 21 16,6-8 8-1,-6-7 10-15,-3-2 22 0,-10-7 26 16,13 1 1-16,6-7-4 16,5-5-12-16,17-2-11 15,10 4 4-15,12 7-4 16,2 8-4-16,-6 12-1 16,-2 6 0-16,-19 0-11 15,-11 24-8-15,-8 2-5 16,-9 3-3-16,-5 5-5 15,-5-9-47-15,5 1-75 16,8-26-110-16</inkml:trace>
  <inkml:trace contextRef="#ctx0" brushRef="#br0" timeOffset="92408.7993">22676 16455 641 0,'0'-11'71'0,"-8"11"-60"15,-22 26-7-15,-25 24 4 16,-10 22 0-16,-1 11 19 16,1 13 21-16,19 7-18 15,7 4-8-15,26-3-9 0,13-13-13 16,8-17-6-16,55-23-61 15,16-18-89-15,3-33-160 16</inkml:trace>
  <inkml:trace contextRef="#ctx0" brushRef="#br0" timeOffset="93068.8859">23227 16601 150 0,'0'-7'87'0,"0"-1"3"0,0 6 13 16,0-1-34-16,0 3-7 16,0 0-15-16,0 0-8 15,0 0-5-15,0 20 7 16,0 15 4-16,-8 4-13 15,-17 7-15-15,6-7-13 16,5-4-4-16,9-11-10 16,5-6-53-16,0-3-71 15,19-15-98-15</inkml:trace>
  <inkml:trace contextRef="#ctx0" brushRef="#br0" timeOffset="93264.7732">23900 16553 583 0,'-65'46'73'0,"-12"15"7"15,-2 22-39-15,-22 11-20 16,-2 10-18-16,-6 4-1 16,16-7-2-16,28-9-3 15,32-20-16-15,33-18-60 16,0-25-105-16,24-20-161 15</inkml:trace>
  <inkml:trace contextRef="#ctx0" brushRef="#br0" timeOffset="93766.5142">23922 17095 199 0,'0'-3'113'0,"0"3"-66"16,0-4-10 0,0-7-1-16,0 3 8 0,19-6 10 15,0 1-5-15,8 5-9 16,-16 0 2-1,-2 2-10-15,-9 4-15 0,0 2-4 16,0 0 0-16,0 0-8 16,0 0-4-16,0-2-1 15,0-1 1-15,0 3 0 16,0 0 0-16,10 0 5 16,-7 0 2-16,16 0-3 15,0 0-2-15,9 0 0 16,-1 0 1-16,3 5-2 15,-11 5 1-15,-3 4 3 16,-5-1 2-16,3 4-4 0,-14 3 0 16,0 1-3-1,0 1-1-15,0 3-3 0,0 0-6 16,0-3-10-16,0-6-23 16,0-4-27-16,33-11 7 15,-1-1-11-15,15 0 6 16,4-1-56-16,-4-13-88 15</inkml:trace>
  <inkml:trace contextRef="#ctx0" brushRef="#br0" timeOffset="94740.6769">23802 17153 68 0,'0'0'161'16,"-5"0"-107"-16,5 0-3 16,0 0-18-16,0 0 1 15,0 0-3-15,0-3 10 16,0 3 1-16,0-5 1 16,0 0-3-16,0-2-6 15,0-6 1-15,27 0-9 16,6 1-1-16,5-6-9 15,14 2 4-15,-1-3 1 16,-10 8-2-16,-8 0 2 0,-8 4-1 16,-12 5-5-1,1 2-5-15,-6 0-2 0,-8 0-6 16,11 0-1-16,-3 0 1 16,6 9 1-16,-3 8 1 15,-9-1 0-15,-2 7 3 16,0 4-2-16,0 8 0 15,-8 4-1-15,-30 1-1 16,-17 5-2-16,-5-3 0 16,-5-1-1-16,8-2 0 15,-3-10 0-15,22-5 0 16,-1-6 0-16,12-7 0 16,8-6-1-16,19-5 1 15,0 0-1-15,0 0 0 16,0-8-2-16,19-13 1 0,33-6 1 15,19-2 1-15,16 4 1 16,-2 6 0-16,13 5 2 16,5 9 2-16,-10 5 0 15,0 0-1-15,-17 4-4 16,-16 11-3-16,-24-7-32 16,-6 0-68-16,-17-8-78 15,-13 0-167-15</inkml:trace>
  <inkml:trace contextRef="#ctx0" brushRef="#br0" timeOffset="94996.7746">24715 16263 255 0,'0'0'398'16,"11"38"-372"-16,55 33 62 16,5 27-26-16,-22 16-28 15,-30 14-6-15,-19 17-10 16,0 9-2-16,-79-2-13 16,-14-8-3-16,3-15-12 0,16-45-102 15,9-49-252-15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07:36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6902 5379 146 0,'0'-4'7'16,"0"1"23"-16,0-5 22 15,0 5-37-15,0-1-12 16,0 0 1-16,0 4 6 16,0-1 3-16,0 1-8 0,0 0-3 15,0 0 10-15,0 0 19 16,0 0-6-16,0 0-2 15,0 0 2-15,0-2 3 16,0-1-5-16,0 3-2 16,0 0 0-16,0 0-7 15,0 0 1-15,0 0-1 16,0 0-7-16,0 0 0 16,0 0-1-16,0 0 1 15,0 0 1-15,0 0 3 16,0 0 0-16,0 0-1 15,0 0-4-15,0 0 1 0,-5 0-3 16,5 0 0 0,0 0 0-16,0 0-1 0,0 0 1 15,0 0-3-15,0 19-1 16,19 19 4-16,22 9 6 16,3 7-3-16,-4 4-4 15,-7-4 1-15,5-7-3 16,-5-10 0-16,-14-12-1 15,-5-12 0-15,-1-8 1 16,-7-5 0-16,2 0 3 16,6-29 4-16,10-27-1 15,9-21-4-15,-14-17-3 16,-11-11 0-16,-8-2 0 16,0 2 0-16,0 5 1 15,0 10-1-15,0 7 0 0,-8 13 0 16,8 15 0-16,0 13 0 15,0 11 1-15,0 12 0 16,0 1 0-16,-5 7 0 16,5 1-1-16,0 2 1 15,0 2 0-15,0 2 0 16,0 0-1-16,0-5 0 16,41 3 1-16,21-8 4 15,39 5 3-15,35-6 7 16,47 0 1-16,73-3 4 15,53-4-10-15,56-6 2 16,36-5 1-16,46-5-6 0,44 1 1 16,21 4 10-16,9 8 21 15,-41 9-21-15,-41 9-14 16,-79 7-2-16,-85 0-2 16,-89-3 0-16,-88 0-10 15,-46-4-14-15,-28-14-42 16,-24-14-106-16</inkml:trace>
  <inkml:trace contextRef="#ctx0" brushRef="#br0" timeOffset="5687.748">4080 3360 216 0,'-2'0'56'16,"2"0"14"-16,0 0-9 15,0 0-18-15,0 0-11 16,0 0-10-16,-11 0 6 15,11 0 0-15,0 0-1 16,0 0-2-16,0 0-6 16,0 0-5-16,-8 0-5 0,8 0-2 15,0 11-4-15,0 6-2 16,0 7-1-16,8 13 3 16,19 12 0-16,6 12 2 15,5 6 4-15,-19 2 3 16,14-3-3-16,-14-3-1 15,8-8-3-15,0-8-3 16,-2-14-1-16,8-14 0 16,-6-10-1-16,3-9 0 15,5-3 0-15,-2-37 3 16,19-18-2-16,0-7 0 16,-6-6 1-16,0 5-1 15,-13 1 1-15,0 5 1 0,-14 11-2 16,-14 6-1-1,-5 10 0-15,0 6-1 0,0 5-5 16,0-3-3-16,0 6-9 16,0 7-25-16,0 4-48 15,0 5-82-15</inkml:trace>
  <inkml:trace contextRef="#ctx0" brushRef="#br0" timeOffset="6042.2225">5174 3415 278 0,'-6'11'63'0,"4"0"-51"16,2 0 29-16,0-10 6 16,0 2-5-16,35-3-7 15,14 0 1-15,0-3-17 16,-5-12-13-16,-9 4-6 0,-10 3 0 15,-6 0-14 1,0 8-43-16,-11 0-81 0,-8 0-183 16</inkml:trace>
  <inkml:trace contextRef="#ctx0" brushRef="#br0" timeOffset="6205.8963">5160 3726 462 0,'98'-11'18'16,"20"-7"54"-16,-1-1-36 0,-16-3-35 15,-11 0-1-15,-36 4-30 16,-10-1-98-16</inkml:trace>
  <inkml:trace contextRef="#ctx0" brushRef="#br0" timeOffset="7332.0289">3587 9147 377 0,'0'0'30'0,"-6"0"4"16,6 0 14-16,0 6-19 16,0 23 11-16,0 17 4 15,0 10-15-15,0 14-2 16,11 2-6-16,6-2-5 16,-6-11-9-16,8-14-2 15,-6-18-3-15,1-20-1 16,5-7 0-16,22-16 3 15,5-39 3-15,1-12-1 0,2 6-3 16,-22 23 3-16,-13 17 0 16,-1 21-4-16,1 23-2 15,-1 34 0-15,4 15 3 16,-1 0-3-16,3-17 1 16,14-29-1-16,19-26-2 15,8-9 2-15,24-59 0 16,-5-21 8-16,-2-12 12 15,-31 9 5-15,-19 17-10 16,-27 22-10-16,0 18-5 0,0 9-3 16,0 14-19-1,-19 6-46-15,11 6-38 0,8 0-90 16,0 6-103-16</inkml:trace>
  <inkml:trace contextRef="#ctx0" brushRef="#br0" timeOffset="7623.8764">4792 9331 518 0,'33'-18'68'15,"13"-1"0"-15,14-2-6 16,-3 0-34-16,-16 9-23 16,-33 4-5-16,3 6-27 15,-11 2-52-15,0 0-86 16,0 39-167-16</inkml:trace>
  <inkml:trace contextRef="#ctx0" brushRef="#br0" timeOffset="7773.8907">5021 9642 242 0,'0'0'427'0,"14"-3"-396"15,18-7 19-15,4-1-16 16,2-3-26-16,-11 4-8 15,6-5-60-15,0-7-110 16</inkml:trace>
  <inkml:trace contextRef="#ctx0" brushRef="#br0" timeOffset="10334.0266">3750 5101 140 0,'0'0'191'15,"0"0"-182"-15,0 0 36 0,0 0-18 16,0 0-13 0,0 0-8-16,0 0 7 0,0 0 15 15,0 15 14-15,0 14-2 16,0 11-8-16,0 18-14 15,0 10-6-15,0 12-5 16,0 3-4-16,0-1-3 16,0-7 0-16,0-9-6 15,0-15-16-15,0-13-34 16,0-23-62-16,0-15-56 16</inkml:trace>
  <inkml:trace contextRef="#ctx0" brushRef="#br0" timeOffset="10655.9813">4157 5058 141 0,'-6'0'336'15,"1"0"-336"-15,5 0 40 16,0 5-6-16,-8 20-24 16,8 10 0-16,0 9 6 15,0 19-1-15,-6 12-2 16,-7 8 5-16,-1 7-5 0,-5 2-5 16,13-6-2-16,4-3-4 15,-9-20-2-15,11-20-2 16,0-17-8-16,0-26-10 15,0-2-30-15,0-41-101 16,13-12-93-16</inkml:trace>
  <inkml:trace contextRef="#ctx0" brushRef="#br0" timeOffset="11032.1156">4459 5179 225 0,'-19'0'290'16,"6"0"-287"-16,13 0 51 15,0 0-24-15,0 16-22 16,0 14-1-16,5 12 1 16,22 17 8-16,-2 10 0 15,2 5 5-15,0-1-2 16,-2-2-3-16,-3-15-3 15,-3-13-9-15,-5-21 0 16,-4-14-3-16,4-8 0 16,24-16 11-16,11-44-5 15,22-26 3-15,-5-18-4 0,-1-3 5 16,-13 14 7 0,-14 18-4-16,-11 19-7 0,-8 20-5 15,-10 18-2-15,-9 8-3 16,0 10-12-16,0 0-45 15,0 0-46-15,5 5-79 16,9 25-8-16</inkml:trace>
  <inkml:trace contextRef="#ctx0" brushRef="#br0" timeOffset="11353.7624">5501 4900 160 0,'0'-2'131'0,"0"2"-102"16,0 0 19-16,0 0 2 16,0 25 11-16,0 16-2 15,0 12-12-15,0 18-3 16,-14 15-12-16,-5 9-4 15,0 11-10-15,-8 0 1 16,8-5-8-16,0-9-6 16,11-16-5-16,8-8-3 15,0-23-4-15,0-18-12 16,0-23-21-16,2-4-39 0,42-33-8 16,10-22-49-16,12-7-70 15</inkml:trace>
  <inkml:trace contextRef="#ctx0" brushRef="#br0" timeOffset="11607.9866">5986 4871 99 0,'0'-12'310'16,"0"12"-298"-16,0 0 37 15,0 0-7-15,0 26-16 16,0 18 4-16,0 24-1 0,0 14 11 15,0 13-9-15,0 14 1 16,-19 4-3-16,-3-4-7 16,-2-6-10-16,5-19-12 15,11-17 0-15,8-19-7 16,0-12-11-16,0-24-31 16,8-12-34-16,44-12-49 15,13-37-82-15</inkml:trace>
  <inkml:trace contextRef="#ctx0" brushRef="#br0" timeOffset="11937.6182">6373 5174 183 0,'0'0'48'0,"0"0"13"15,0 1 1-15,0 6-9 16,-8-2-5-16,8-2-4 16,0 2-8-16,0-3-9 15,0-2-2-15,0 0-2 0,0 0 0 16,19 0-7-1,17 0-2-15,2 0-4 0,-5 0-7 16,-6 0-3-16,-8 0-5 16,-5 0-19-16,-3 0-73 15,-3 0-94-15</inkml:trace>
  <inkml:trace contextRef="#ctx0" brushRef="#br0" timeOffset="12141.7788">6373 5511 381 0,'0'7'174'0,"0"2"-143"0,6-8 52 16,35 4-51-16,-3-5-17 15,-5 0-14-15,-6 0-1 16,-2-6-15-16,2-17-76 15,-22-12-210-15</inkml:trace>
  <inkml:trace contextRef="#ctx0" brushRef="#br0" timeOffset="17593.6899">8686 4901 61 0,'0'0'213'16,"0"0"-190"-16,0 0 25 16,0 0 7-16,0 0-16 15,-6 0-10-15,6 0 27 16,-13 0 3-16,-7 4-20 15,-15 3-11-15,-17 4-18 0,-13 8-1 16,-6 5 2-16,-22 10-6 16,0 7-5-16,-5 6 0 15,8 4-3-15,17 0 1 16,29-11-1-16,17-9-2 16,21-9 1-16,6-5 4 15,0-9 1-15,0 2 0 16,47-4 3-16,18 1 5 15,20 2 8-15,5-5 14 16,-11 9 4-16,-6 2-14 16,-10 4-3-16,-27 9-4 0,2 1-6 15,-19 5-5-15,-11 4 0 16,6-1-2-16,-14 5 0 16,0 2-1-16,0-1 0 15,-47 0 0-15,-13-1 0 16,0-2 0-16,-16-6 0 15,16-4 0-15,0-7-1 16,8-10-2-16,11-8 1 16,3-5-4-16,5 0-1 15,1-3-2-15,-1-20-2 16,19-9 4-16,14-8 2 16,0-7 3-16,22-9 1 15,44-3 1-15,10-7 0 16,6-4 1-16,13-2 2 0,-8 7 4 15,-8 13 0-15,-21 16-2 16,-31 13-3-16,-8 9-2 16,-11 3 0-16,-2 3-2 15,-1 5-15-15,1-6-49 16,-4 3-47-16,17 2-51 16,14-3-16-16</inkml:trace>
  <inkml:trace contextRef="#ctx0" brushRef="#br0" timeOffset="18141.9087">9106 4807 128 0,'-14'0'64'0,"6"0"-13"0,-3 0 23 16,5 0-30-1,6 0-22-15,-8 0 0 0,8 0 20 16,0 0-1-16,0 0-13 16,0 0-4-16,0 0-9 15,0 0-3-15,0 0-1 16,0-7 7-16,33-6 23 16,13 2-3-16,20-4-10 15,-20 3 0-15,-8 1 0 16,-11 4-11-16,-21 4-10 15,-6 3-1-15,0 0 1 16,0 25-4-16,-33 25 2 0,-19 6-5 16,1 8 0-16,4 0 0 15,28-10 0-15,19-10 1 16,0-13-1-16,6-9-1 16,54-7 1-16,-3-8 0 15,-3-7-1-15,-2 0-2 16,-19 0-30-16,-6 0-73 15,-2-4-159-15</inkml:trace>
  <inkml:trace contextRef="#ctx0" brushRef="#br0" timeOffset="18982.3106">8639 4929 111 0,'0'0'55'0,"8"0"6"16,-8 0-8-16,20 0-6 15,-10 0-21-15,-1 0-3 16,-1 0 1-16,-3 2-2 15,1 9 14-15,-6 2-1 16,0 3-3-16,0 10-5 16,0 4-9-16,-11 4-4 15,-25 3-7-15,4-3-6 16,-7 1-1-16,7-10-7 16,7-7-29-16,17-14-67 15,8-4-98-15</inkml:trace>
  <inkml:trace contextRef="#ctx0" brushRef="#br0" timeOffset="21411.6844">9956 5518 285 0,'-5'2'59'16,"5"-2"-53"-16,0 0 19 15,60 0 30-15,30 0 8 16,2-11-2-16,-2 3 10 16,-24-1-20-16,-12 8-12 15,-24 1-11-15,-21-3-12 16,-4 3-16-16,-5 0 0 15,0 0-13-15,0 0-27 16,0 0-53-16,0 0-110 16</inkml:trace>
  <inkml:trace contextRef="#ctx0" brushRef="#br0" timeOffset="21681.5368">10395 5253 412 0,'0'0'67'0,"0"0"-54"16,0 14 20-16,0 24-13 16,0 10 29-16,0 11-16 15,0 11-3-15,0 0 0 16,0-1-3-16,-13-5-5 0,-6-17-11 15,5-10-11 1,-5-15-9-16,8-7-23 0,8-14-45 16,3-1-74-16,0-6-74 15</inkml:trace>
  <inkml:trace contextRef="#ctx0" brushRef="#br0" timeOffset="22065.6542">11347 4780 502 0,'-19'7'34'0,"-22"29"-22"15,3 12 23-15,-17 8-11 16,3 17-9-16,1 13-8 15,12 13 3-15,7 7 4 16,32-1 7-16,0-16 2 16,0-26-4-16,38-21-6 15,35-27-7-15,12-15-2 16,-1-6 13-16,9-36-5 16,-27-10-5-16,-23-2 3 15,-15 3 1-15,-28 12 6 16,0 9-3-16,-60 7-7 15,-36 15-7-15,-16 3-3 0,11 5-12 16,17 0-22 0,32 0-31-16,28 1-19 0,21 3-60 15,3-4-46-15</inkml:trace>
  <inkml:trace contextRef="#ctx0" brushRef="#br0" timeOffset="22521.5474">11799 4731 234 0,'0'0'78'0,"0"0"-36"16,0 0 20-16,0 0-5 15,0 0-7-15,0 0-6 16,0 0 10-16,6 0-10 15,32 0 2-15,8 0-3 16,1 0 2-16,-15 0-14 0,-4 0-3 16,-9 5-8-16,-8 20-12 15,-11 10-3-15,0 5-4 16,0 3 3-16,0-3-4 16,-19-7 0-16,19-5 0 15,0-14-3-15,0-8-2 16,60-6-21-16,38-12-49 15,14-41-33-15,24-27-211 16</inkml:trace>
  <inkml:trace contextRef="#ctx0" brushRef="#br0" timeOffset="23399.8948">14322 4947 14 0,'-14'-5'17'15,"6"-1"10"-15,-11-1 7 16,13 1 4-16,-7 6-9 16,7 0-10-16,-8 0 4 15,6 0 17-15,3 0-4 16,5 0-4-16,0 0-14 15,0 0 1-15,0 0 20 16,0-4-2-16,0 1 10 16,0 2 7-16,8-4-15 15,44 3-15-15,13-5 22 16,1 4 3-16,-1-6-15 16,-18 5-10-16,-15-4-13 0,-7 3-11 15,-12-1 0-15,-7-1-6 16,-3 0-21-16,-3 5-57 15,5 2-100-15,-5 0-79 16</inkml:trace>
  <inkml:trace contextRef="#ctx0" brushRef="#br0" timeOffset="23601.9491">14360 5214 539 0,'65'3'13'16,"14"-3"86"-16,-13 0-54 15,-12 0-26-15,-21 0-17 16,-9 0-2-16,-10 0-19 16,-3-15-59-16,-3-5-112 15</inkml:trace>
  <inkml:trace contextRef="#ctx0" brushRef="#br0" timeOffset="24277.8375">15521 5066 354 0,'-8'10'5'16,"8"7"1"-16,0 6 32 15,0 9 3-15,0 10-5 16,0 7 6-16,0 8-5 0,19-3 1 16,3-6-5-16,8-10-14 15,3-11-12-15,-11-14-5 16,5-13 0-16,6 0 1 16,5-30 1-16,3-27 0 15,2-21-2-15,-2-8-2 16,-8-14-1-16,-14-3 0 15,-5-7-1-15,-14-5 0 16,0 10 0-16,-3 18 1 16,-27 22 1-16,3 23 1 15,-1 14 0-15,17 13-1 16,-8 8 0-16,11 5 0 16,8 2 1-16,0 0-1 0,0 0 1 15,0 0-1 1,0 0 2-16,38 0-1 0,63 0 1 15,55-5 9-15,73-11 14 16,60-14 3-16,65-14 11 16,39-10 5-16,13-10-11 15,-5 1-13-15,-22 3-6 16,-47 8-8-16,-62 15-4 16,-65 10-2-16,-55 14 0 15,-57 10 0-15,-36 3-9 16,-24 9-12-16,-25 22-24 15,-8 9-48-15,-55-8-56 0,-35-5-207 16</inkml:trace>
  <inkml:trace contextRef="#ctx0" brushRef="#br0" timeOffset="25515.1783">16705 4823 404 0,'0'0'21'15,"0"0"69"-15,-6 0-17 16,1 0-30-16,-17-3-12 0,3 2-6 16,0-3-12-16,5 0-6 15,3 0 7-15,-2 3 3 16,4-2 4-16,-2 3-2 15,-2 0-3-15,-9 0-9 16,-16 8-2-16,-14 22-4 16,-8 14-1-16,-11 7 0 15,11 16 0-15,14 9 1 16,16-2-1-16,22-5 3 16,8-17 1-16,0-18-3 15,8-12 0-15,49-21-1 16,22-1 1-16,14-20 3 15,-3-22-1-15,-17-2 5 16,-15 6-1-16,-39 9 2 0,-6 3 0 16,-13 3 0-16,-5 7 0 15,-55 8-6-15,-19 2-3 16,-11 6-4-16,16 0-13 16,17 7-8-16,16 5-25 15,22-1-22-15,19-6-22 16,0-5-47-16,60 0-55 15,25 0-84-15</inkml:trace>
  <inkml:trace contextRef="#ctx0" brushRef="#br0" timeOffset="25859.8357">17250 4784 347 0,'0'6'90'15,"-19"19"-68"-15,-19 2 44 16,-9 6-23-16,6 2-31 16,-16 0-3-16,11 0-2 15,5 0 3-15,22-5-4 16,5-9-3-16,14-6-2 15,22-10-1-15,49-5 0 0,13 0 1 16,4 0 5 0,-4-5 5-16,-13-7 6 0,-5 4 2 15,-15-2-10-15,-10-2-9 16,-13-5-1-16,-4-3-15 16,14-9-46-16,-10 1-92 15,-1-5-133-15</inkml:trace>
  <inkml:trace contextRef="#ctx0" brushRef="#br0" timeOffset="26115.9949">17814 4645 192 0,'-8'4'283'0,"-5"18"-273"15,2 7 62-15,-3 9-9 16,-5 8-35-16,-14 12-6 15,-8 10 4-15,-19 10-2 16,-5 10 0-16,-6-1-5 16,6-3-7-16,-1-9-9 15,22-15-3-15,17-16-3 16,8-17-9-16,11-22-25 16,8-5-21-16,38-17-49 15,55-35-78-15,32-13-171 16</inkml:trace>
  <inkml:trace contextRef="#ctx0" brushRef="#br0" timeOffset="26369.1631">18305 4761 260 0,'-8'23'144'0,"-3"4"-113"15,-8 6 46-15,5 8-24 16,-7 5-19-16,-9 10-4 16,-6 2 2-16,6-5-3 15,-3 0-16-15,6-9-8 16,19-3-5-16,-17-10-11 16,12-8-7-16,7-10-21 0,6-13-58 15,0 0-53 1,0-20-93-16</inkml:trace>
  <inkml:trace contextRef="#ctx0" brushRef="#br0" timeOffset="26565.611">18038 5009 460 0,'0'-9'48'15,"30"-3"20"-15,24-3-34 16,26 0 3-16,-4 2-6 15,-2-3-13-15,-9 3-8 0,-13-2-10 16,8 1 0 0,-14-1-23-16,6-5-66 0,0 0-89 15,8 7-79-15</inkml:trace>
  <inkml:trace contextRef="#ctx0" brushRef="#br0" timeOffset="26969.7602">18698 4749 419 0,'-6'0'49'15,"6"0"-25"-15,0 0-18 16,47-11 21-16,10-8 0 16,3 3 15-16,-14 11 19 15,-8 5-10-15,-5 0 13 0,-19 23-13 16,-14 17-6-16,0 12-6 15,-47 7-15-15,-32-2-12 16,3-5-11-16,22-16-1 16,21-8-6-16,27-15-11 15,6-10-1-15,6-3 0 16,54 0 0-16,11 0 17 16,-11 0 1-16,-9 0 1 15,-12 13 0-15,-18 14 6 16,-15 11 5-16,-6 20 4 0,-33 3-2 15,-46-5-5-15,-5-9-9 16,5-19-4-16,21-21-17 16,6-7-14-16,25 0-12 15,8-24-15-15,19-8-19 16,0-3-10-16,57-5-32 16,22-10-54-16</inkml:trace>
  <inkml:trace contextRef="#ctx0" brushRef="#br0" timeOffset="27337.659">19925 4453 16 0,'-27'0'444'0,"-1"7"-439"15,-4 10-3-15,-12 9 23 16,3 5 11-16,-5 10-14 15,-6 11 12-15,-5 11 15 16,10 3-6-16,12 4-7 16,5-3 1-16,22-5-2 15,8-14-16-15,0-6-10 16,32-13-4-16,20-17-2 16,16-10 3-16,9-2 0 15,2-3 20-15,-14-13-7 16,-32-1 4-16,-14 11 1 15,-19 5-6-15,0-5-3 0,-25-2-2 16,-59-1-9 0,-14-7-4-16,0-2-4 0,10-4-16 15,37-4-27-15,12-14-62 16,37-12-119-16,2-12-318 16</inkml:trace>
  <inkml:trace contextRef="#ctx0" brushRef="#br0" timeOffset="28507.6972">21103 4800 429 0,'0'0'38'0,"51"0"-5"16,9-10 24-16,0 0-28 16,-13 2-19-16,-9-1-9 15,-19 7-1-15,8-1-19 16,-8 3-73-16,-13 0-192 15</inkml:trace>
  <inkml:trace contextRef="#ctx0" brushRef="#br0" timeOffset="28679.9487">21253 5063 666 0,'68'0'4'16,"27"0"-1"-16,12-12-3 16,4-23-39-16,-7-4-198 15</inkml:trace>
  <inkml:trace contextRef="#ctx0" brushRef="#br0" timeOffset="29271.62">22349 4811 234 0,'0'0'249'0,"0"9"-235"0,0 23 30 16,0 3 22-16,0 1-39 15,5 3-13-15,17-4 3 16,8 2 0-16,-3-8-1 16,1-7-3-16,10-21-5 15,-6-1-7-15,-4-35 0 16,4-19-1-16,-18-8 0 16,-14-1-5-16,0 4-3 15,0-1 1-15,-46-1 6 16,5 8 0-16,-3 4 1 15,11 16 0-15,20 14 0 16,13 5 2-16,0 7 3 0,46-4-1 16,66-11-2-16,57 0 4 15,52-3 12-15,35-1 19 16,28-2 15-16,-3 9-7 16,-20 2-6-16,-43 9-16 15,-43 6-15-15,-44-2-8 16,-25 4-7-16,3 0-71 15,-16-1-98-15,5-14-272 16</inkml:trace>
  <inkml:trace contextRef="#ctx0" brushRef="#br0" timeOffset="30765.7524">23279 4700 255 0,'0'0'226'16,"0"-2"-218"-16,0 2 44 15,0 0-5-15,0 0-22 16,-6 16-14-16,-27 23 6 0,-8 11 8 16,-10 5-5-16,-15 6-4 15,1 1-2-15,8 2 2 16,2-8-10-16,9-6-6 16,18-11-1-16,12-12-6 15,16-19-14-15,0-8-34 16,52-23-66-16,46-23-63 15,14-4-78-15</inkml:trace>
  <inkml:trace contextRef="#ctx0" brushRef="#br0" timeOffset="31087.7698">23666 4797 31 0,'-52'0'388'16,"11"16"-362"-16,3 6 63 15,11 2-24-15,-6 4-31 16,14 1-15-16,5 2-11 16,14-5-2-16,0 1 12 15,0-12-2-15,60-13-3 16,11-2-4-16,16-1-2 16,3-27 11-16,-24-2 14 15,-6-1-1-15,-28 2-13 16,-26 3-9-16,-6 4-2 15,0 4 0-15,-38 1-3 0,-22 2-4 16,8 8-6-16,19-2-10 16,14 5-11-16,19 0-22 15,0-7-21-15,19-1-71 16,52-3-50-16,22 1-40 16</inkml:trace>
  <inkml:trace contextRef="#ctx0" brushRef="#br0" timeOffset="31335.7895">24301 4681 147 0,'-60'33'173'16,"-3"6"-110"-16,17 8 1 15,5-3-4-15,22-1-11 16,19-14 2-16,0-10-9 0,52-14-26 16,46-5 4-1,19-9 1-15,3-21 9 0,-11 0 11 16,-35 1-10-16,-36 13-4 15,-30 9-2-15,-8-1-8 16,-8 3-1-16,-44-5-10 16,-8-2-6-16,8-9-21 15,39-6-21-15,13-9-45 16,73-10-77-16,66-9-173 16</inkml:trace>
  <inkml:trace contextRef="#ctx0" brushRef="#br0" timeOffset="31635.0479">26242 4448 600 0,'11'0'4'0,"49"0"-4"16,-2 0 12 0,15-8 6-16,-7-3-11 0,-26 0-7 15,-10 1 0-15,-10 5-17 16,-20 0-68-16,0 5-157 15</inkml:trace>
  <inkml:trace contextRef="#ctx0" brushRef="#br0" timeOffset="31815.7911">26141 4714 716 0,'66'0'23'0,"21"0"32"0,11 0-42 16,-2-30-13-16,-4-8-1 16,1-5-51-16,-8-5-108 15,-1-1-189-15</inkml:trace>
  <inkml:trace contextRef="#ctx0" brushRef="#br0" timeOffset="32527.7184">27532 4233 157 0,'0'0'333'15,"0"9"-319"-15,-8 21 33 16,-44 15 21-16,-24 9-21 16,-12 12-15-16,-15 9-6 15,5 3-15-15,10 0 2 16,9-3-2-16,8-7-8 16,14-8-2-16,11-15-1 15,19-12-2-15,13-12-13 16,14-21-25-16,19 0-28 15,60-35-85-15,22-13-10 0,16-10-103 16</inkml:trace>
  <inkml:trace contextRef="#ctx0" brushRef="#br0" timeOffset="32797.8">27630 4462 264 0,'-41'15'251'0,"9"25"-229"15,-12 8 59-15,17 0-26 16,21 0-26-16,6-9-17 16,0-11-2-16,66-15 1 15,29-13 9-15,25-7 0 16,25-35-6-16,5-8 15 16,-20-1 6-16,-31 12 5 15,-48 7-4-15,-48 10-10 0,-3 7-11 16,-106 8-1-16,-39 3-14 15,-18 4 0-15,18 0-12 16,33 0-31-16,41 0-80 16,52-43-175-16</inkml:trace>
  <inkml:trace contextRef="#ctx0" brushRef="#br0" timeOffset="37782.9054">5212 7277 182 0,'0'-6'108'0,"0"2"-89"15,0-2 13-15,0-4-18 16,0-3-8-16,0-4-3 15,14-5 14-15,-1-2 18 16,6 0 5-16,0 3 6 0,-5 0 2 16,0 7-7-1,-9 4-3-15,-5 5-7 0,0 3-7 16,0-2-5-16,0 4-4 16,0 0-4-16,0 0-5 15,0 0-3-15,0 0-2 16,0 41 1-16,-33 23 0 15,-18 24-2-15,-20 15 0 16,-3 12-2-16,14 1-3 16,16-7-1-16,25-14 2 15,19-29 1-15,0-20 2 16,71-23-1-16,14-13 2 16,13-10 0-16,0 0 2 15,-5-22-1-15,-14-5-1 0,-22 6 0 16,-11 0 0-16,-26 7-2 15,-20 5-30-15,0 4-81 16,0-2-100-16</inkml:trace>
  <inkml:trace contextRef="#ctx0" brushRef="#br0" timeOffset="38083.6405">4917 7399 330 0,'0'0'42'0,"71"0"5"15,22 0 44-15,19-7-44 16,8-4-9-16,-3-2-13 16,-19 4-18-16,-32 1-7 15,-1-1-2-15,-13 2-21 16,-6-1-77-16,12 4-113 16</inkml:trace>
  <inkml:trace contextRef="#ctx0" brushRef="#br0" timeOffset="38525.8678">6294 7383 311 0,'0'0'129'0,"0"0"-94"15,0 0 35-15,-19 5-25 16,-27 19-27-16,-6 10-5 0,-2 9 3 16,-4 7-11-1,4 7 5-15,10 3 6 0,11-1-2 16,20-9-1-16,13-15-8 16,0-22-5-16,46-13 0 15,25-26 0-15,22-29 0 16,5-13 0-16,-14 5 0 15,-4 5 1-15,-15 17-1 16,-32 14 0-16,-6 15 0 16,-22 8 0-16,-5 4 1 15,0 14 1-15,0 19 13 16,-13 11 4-16,-20-3-12 0,0-8-7 16,14-8-7-1,6-12-9-15,7-12-22 16,6-1-28-16,0 0-30 0,14-13-73 15,24-10 26-15,22 7 32 16</inkml:trace>
  <inkml:trace contextRef="#ctx0" brushRef="#br0" timeOffset="38795.9503">6766 7476 119 0,'0'-3'251'15,"0"3"-203"-15,-8 0 37 16,-3 2-20-16,3 14-21 15,2 3-24-15,6-5-7 16,0-4-3-16,0-10-2 16,25 0-6-16,54-17 2 0,33-27 12 15,27-2 2-15,-11 7 3 16,-8 19 14-16,-27 20 1 16,-36 2-21-16,-19 47-8 15,-38 17 3-15,-5 6-10 16,-61 2 0-16,-10-14-25 15,30-21-39-15,18-17-29 16,28-22-23-16,0 0-5 16,19-9-70-16</inkml:trace>
  <inkml:trace contextRef="#ctx0" brushRef="#br0" timeOffset="39365.869">8260 7009 255 0,'-5'0'141'0,"-3"0"-111"0,2 0 19 16,3 0-21-16,-13 0-8 16,0 0 8-16,-28 8 5 15,-8 29 1-15,-2 18-5 16,-3 18-1-16,5 12 0 15,19 7-10-15,19-6-4 16,14-10-6-16,0-16-2 16,19-22 0-16,47-30-4 15,32-8 2-15,14-29 1 16,24-36-1-16,3-23-2 16,-2-11 0-16,-20-3 2 15,-30 9 3-15,-41 24 0 16,-46 17-5-16,0 24 0 0,-92 26-2 15,-45 2-6-15,-7 50 1 16,-1 18 2-16,39 8-1 16,35-5-8-16,38-17 0 15,33-13 4-15,0-13 0 16,90-17 6-16,49-6 1 16,30-5-8-16,14 0-42 15,-11-23-53-15,-14-7-112 16</inkml:trace>
  <inkml:trace contextRef="#ctx0" brushRef="#br0" timeOffset="39837.4303">9326 7074 393 0,'0'0'106'0,"0"6"-70"16,3 1 26-16,35-1-10 0,0-4-29 16,-5-2-17-16,0 0-6 15,0 0-2-15,-6 0-26 16,6 0-89-16,-14-10-231 16</inkml:trace>
  <inkml:trace contextRef="#ctx0" brushRef="#br0" timeOffset="40063.7133">9433 7414 117 0,'19'8'500'15,"22"4"-478"-15,24 0 59 16,-13-3-57-16,0-5-24 16,0-4-6-16,-6 0-89 15,-13-10-258-15</inkml:trace>
  <inkml:trace contextRef="#ctx0" brushRef="#br0" timeOffset="56903.7666">11091 6482 229 0,'0'0'39'0,"0"0"-27"16,0 0-2-16,0 0 15 15,0 0 0-15,0 0 10 16,0 0 20-16,0 0-11 16,0 0-14-16,0 0-1 15,0 0 0-15,0 0-4 16,0 0-6-16,0 0-6 15,0 0 2-15,-20 0-1 16,-1 15-7-16,-18 4-1 16,-4 5 1-16,-6 5-3 15,-14 8-2-15,3 6 2 16,6 4 5-16,-4 6-1 16,17 4-2-16,11 2 1 15,28-1-2-15,2-11-1 16,0-12-1-16,41-20-1 0,29-15 5 15,15 0 7-15,10-29-6 16,4-17-2-16,-9-1-2 16,-17 6 1-16,-24 6 2 15,-32 12 2-15,-17 11-2 16,-41 12-1-16,-63 0-4 16,-13 9-2-16,-9 19 0 15,26-1-2-15,23-1-13 16,31-9-28-16,21-5-19 15,25-10-19-15,0 0-48 16,11-2-54-16</inkml:trace>
  <inkml:trace contextRef="#ctx0" brushRef="#br0" timeOffset="57211.5663">12113 6600 194 0,'0'0'260'16,"0"18"-250"-16,-46 26 37 16,-33 14 15-16,-44 14-18 15,-22 19-12-15,-32 21 4 0,-19 19-3 16,0 10-7-16,5-3-11 15,19-9-11-15,27-14-3 16,31-20-1-16,35-19-4 16,38-30-11-16,27-20-23 15,14-24-42-15,19-2-32 16,41-11-10-16,25-18-22 16</inkml:trace>
  <inkml:trace contextRef="#ctx0" brushRef="#br0" timeOffset="57721.36">12184 7209 79 0,'33'-15'174'0,"-20"5"-117"15,-5 5 51-15,-8 5-41 16,0 0-15-16,-21 0-1 16,-31 0-17-16,-33 7-27 15,-13 21 13-15,-14-2 11 16,1 15-9-16,-12 3 2 16,22 1-6-16,16-3-5 15,34-9-11-15,26-11-1 0,25-13-1 16,0-3 2-16,52-6 12 15,24 0 6-15,17 0-1 16,0 0-2-16,-14 0 4 16,-22 0 1-16,-16 24 2 15,-17 5-12-15,-24 14-5 16,0 10-1-16,-24 7-5 16,-50-1 0-16,-5-8-1 15,8-15-1-15,25-16-2 16,13-20 1-16,28-3 2 15,5-50-4-15,38-18-1 16,55-16 4-16,18 1 1 16,-1 4 0-16,-12 12 0 0,-6 11 0 15,-26 11 0-15,-14 15-4 16,-25 6-51-16,-27-2-96 16,0-12-265-16</inkml:trace>
  <inkml:trace contextRef="#ctx0" brushRef="#br0" timeOffset="61535.5113">13280 6839 173 0,'-3'0'68'16,"3"-3"-34"-16,0 3-6 15,0-1-5-15,0-5-5 16,0 3 15-16,0 1 1 16,0 0 17-16,0 2-12 15,0 0-15-15,0 0-3 16,0 0-6-16,22 0 22 16,38 0-14-16,11-3 3 15,19-4-3-15,-8-6-15 16,-6-2-7-16,-10-3-1 15,-26 1-6-15,-1 3-55 16,-20 4-78-16,-19-1-193 0</inkml:trace>
  <inkml:trace contextRef="#ctx0" brushRef="#br0" timeOffset="61715.3797">13351 7072 530 0,'74'0'6'15,"21"0"60"-15,-13 0-49 16,-25 0-17-16,-24-5-60 16,-25-16-211-16</inkml:trace>
  <inkml:trace contextRef="#ctx0" brushRef="#br0" timeOffset="64085.4433">14930 6441 37 0,'-6'0'113'15,"1"0"-69"-15,2 0 2 16,-2 0-5-16,-1 0 3 15,-2 0-12-15,8 0-4 16,0 0 3-16,0 0-2 0,0 0 1 16,0 0-6-16,0 0-5 15,0 0 6-15,27-1 0 16,25-12 9-16,0 1-7 16,0 1-7-16,-12 4 1 15,-12 5 2-15,-9 2-12 16,-14 0-5-16,-5 0 1 15,0 22 9-15,0 7-2 16,0 7-4-16,-24-5-5 16,-4-6-4-16,15-7 0 15,7-11 0-15,6-7-1 16,0 0-1-16,0 0 1 16,25 0 0-16,8 0 5 0,13 0 2 15,-27 12-4-15,-19 20 5 16,0 16 21-16,-65 15-15 15,-44 3-10-15,-11-7-4 16,8-15-1-16,35-15-9 16,31-17-24-16,19-12-29 15,27 0-13-15,0-12-53 16,52-13-24-16,27-2-58 16</inkml:trace>
  <inkml:trace contextRef="#ctx0" brushRef="#br0" timeOffset="64325.3084">15892 6528 289 0,'0'0'229'16,"0"10"-223"-16,0 19 19 16,-33 2 34-16,-10 11-24 15,-12 10-11-15,-29 10-2 16,-20 6-2-16,-13 5-12 15,-17-1-6-15,3 0-2 16,14-4 0-16,19-8-5 16,27-13-16-16,25-10-31 15,38-12-35-15,8-8-32 16,0-7-69-16</inkml:trace>
  <inkml:trace contextRef="#ctx0" brushRef="#br0" timeOffset="65031.2641">15745 7005 210 0,'5'-3'94'0,"-5"3"-30"16,0 0 3-16,0 0-22 0,0 0-9 15,0 0-2-15,0 0-12 16,0 0-8-16,0 0-5 16,0 0-5-16,0 0-2 15,0 0 2-15,0 0 1 16,0 0 3-16,0 0 8 16,-8 7-2-16,-5 8-9 15,-12 11-1-15,-8 2-3 16,1 1 1-16,-1-3-2 15,11 1 0-15,6-12 0 16,16-8 0-16,0-5-2 16,0-2 1-16,0 0 1 0,5 0 0 15,41 0 6-15,1 0 1 16,16 2-3-16,-4-2-2 16,-7 0 1-16,3 0 0 15,-9 0-3-15,-13 0 0 16,-3 0-3-16,-3-10-21 15,6-2-43-15,-6-6-34 16,0-3-80-16</inkml:trace>
  <inkml:trace contextRef="#ctx0" brushRef="#br0" timeOffset="65217.0035">16236 6913 198 0,'-22'18'245'15,"-8"24"-186"-15,3 17 27 16,-6 12-23-16,0 15-28 16,-8 1-15-16,3-4-11 15,0-12-5-15,11-12-4 16,8-9-10-16,-3-18-85 16,16-25-179-16</inkml:trace>
  <inkml:trace contextRef="#ctx0" brushRef="#br0" timeOffset="80809.4768">19977 6784 271 0,'0'-4'69'15,"0"1"-60"-15,0-1 45 0,0 4-11 16,0 0-6-16,0-1-6 16,0 1 3-16,0-3 7 15,-9 0-17-15,-10 2 1 16,-5-6-7-16,-9 3-8 15,-21 4-5-15,-12 0 0 16,-18 12 1-16,-15 26-1 16,1 9-1-16,0 10 0 15,19 2-1-15,14 4-1 16,24-6-1-16,22-5-1 16,19-15 0-16,0-12 0 15,32-17 0-15,34-8 2 16,7-20 3-16,17-25 0 0,3-12 0 15,5-3-3 1,-19 6 0-16,-13 9 2 0,-25 15 0 16,-17 15-1-16,-16 11 0 15,-8 4 5-15,0 0-6 16,0 29 0-16,-19 16 2 16,-16 4-2-16,2-1-1 15,14-11-1-15,8-11 0 16,8-9-3-16,3-9-15 15,0-8-38-15,3 0-38 16,49-23-3-16,24-10-4 16,-10 1 18-16,2 2-11 0,-3 5-51 15</inkml:trace>
  <inkml:trace contextRef="#ctx0" brushRef="#br0" timeOffset="80870.0551">19977 6784 76 0</inkml:trace>
  <inkml:trace contextRef="#ctx0" brushRef="#br0" timeOffset="81057.3509">19977 6784 76 0,'313'59'305'0,"-337"-42"-282"0,-17 21 32 16,3 5-1-16,-1 7-23 16,12-6-5-16,19-12-11 15,-3-12-10-15,11-14-1 16,0-6-4-16,0-36 17 16,65-28-1-16,45-19-16 15,1 4 2-15,9 14 3 16,-24 21 9-16,-23 22 1 15,-15 18-11-15,-26 4-3 0,-15 0-1 16,-6 11-4-16,-3 4-60 16,-8 2-89-16,0-2-195 15</inkml:trace>
  <inkml:trace contextRef="#ctx0" brushRef="#br0" timeOffset="81327.2308">21340 6727 365 0,'0'-9'184'16,"-14"9"-180"-16,-38 9 31 15,-8 33-22-15,-24 15-5 16,5 11 3-16,0 2 1 15,32-2-5-15,28-3-2 16,19-11 0-16,0-16-5 16,41-20 0-16,44-18-8 15,13 0-23-15,6-25-68 16,-25-11-99-16</inkml:trace>
  <inkml:trace contextRef="#ctx0" brushRef="#br0" timeOffset="81843.2227">22079 6411 401 0,'0'0'63'0,"0"0"-23"16,0 0 11-16,0 0-20 15,0 0-5-15,0 6-15 16,-19 21-1-16,-28 17-4 16,-24 18-5-16,-2 16 0 15,-12 12 0-15,6 6-1 16,22-2 1-16,16-9-1 15,41-17 0-15,0-12 0 0,33-22 0 16,51-13 0-16,9-11 0 16,-6-10 0-16,3 0 0 15,-32-3-1-15,-18-16-11 16,-7-8-41-16,-25 7-54 16,-8-13-115-16</inkml:trace>
  <inkml:trace contextRef="#ctx0" brushRef="#br0" timeOffset="82077.2662">21340 6787 384 0,'46'0'118'16,"20"0"-111"-16,32-3 56 15,11 1-40-15,-3-3-6 16,-21-3-12-16,-20 5-4 16,-10-2-1-16,-12 1-10 15,12-2-41-15,-3 3-69 16,8-1-97-16</inkml:trace>
  <inkml:trace contextRef="#ctx0" brushRef="#br0" timeOffset="82541.1083">22670 6780 179 0,'0'0'155'15,"0"0"-143"-15,-2 0 21 16,-28 2 1-16,-3 8 1 16,0-1-13-16,1 4 1 0,-9 2 7 15,-11 5 1 1,0 8 0-16,0 3-7 0,-8 12-1 16,0 6 0-16,14 5-5 15,8-1 0-15,13-11-12 16,23-12-4-16,2-12-2 15,0-18 0-15,32 0 0 16,47-33 2-16,6-16 0 16,13-9-2-16,-19 10 0 15,-13 9 0-15,-26 14 1 16,-21 15-1-16,-5 10 2 16,-14 0-2-16,0 13 1 15,0 20 3-15,-27 6-2 16,0-9-2-16,8-13-3 15,8-6-37-15,11-11-45 0,0 0-33 16,46 0-11-16,11-8-38 16</inkml:trace>
  <inkml:trace contextRef="#ctx0" brushRef="#br0" timeOffset="82772.5356">22859 6964 39 0,'19'-13'108'0,"-19"3"-27"15,0 4-7-15,0 6 5 16,0 0 3-16,0 0-19 15,0 0-23-15,-11 16-5 16,-8 7-3-16,5-2 0 16,14-7-4-16,0-14-18 15,0 0-6-15,66-16 8 0,32-21 1 16,19 0-4-16,-5 12 2 16,-20 14 1-16,-45 11 2 15,-28 11-8-15,-19 26-2 16,0 6-4-16,-14 3-27 15,-18-20-149-15,18-26-353 16</inkml:trace>
  <inkml:trace contextRef="#ctx0" brushRef="#br0" timeOffset="83149.4194">24825 6181 647 0,'-11'5'30'0,"-77"70"-24"16,-23 20 26-16,-20 36 15 16,-19 10-17-16,11 4-14 15,30-2-8-15,43-13-8 16,53-23 0-16,13-24-32 15,70-42-112-15,56-35-135 16</inkml:trace>
  <inkml:trace contextRef="#ctx0" brushRef="#br0" timeOffset="83899.5338">25094 6477 43 0,'-8'-2'140'15,"-3"2"-86"-15,3 0 1 16,-3 0 0-16,-2 0 9 16,-6-5-32-16,5 4-10 15,0 1-6-15,6-2 1 16,-3-2 9-16,11 3 1 0,-8-2-7 15,3-1 1-15,5 1-2 16,0-3 3-16,0-3 3 16,13-6-16-16,25-3-2 15,22 1 4-15,-2 2 8 16,-4 2 7-16,-10 8 1 16,-6 5-9-16,-22 0-10 15,-16 0-2-15,0 18 8 16,0 8-4-16,-16 0-5 15,-9-6-3-15,12-10-2 16,13-10 0-16,0 0-2 16,8 0-1-16,44 0 3 0,19 0 2 15,2 0 0-15,-21 0-1 16,-33 24 5-16,-19 22 12 16,-27 15-1-16,-77 4-12 15,-18-3-5-15,10-17-2 16,27-25-41-16,44-20-51 15,41-5-38-15,0-38-139 16</inkml:trace>
  <inkml:trace contextRef="#ctx0" brushRef="#br0" timeOffset="84131.158">26188 6288 534 0,'0'29'15'16,"-19"16"25"-16,-60 20 7 15,-33 12-13-15,-38 7-25 16,-19 3-7-16,5-5-1 16,20-13-1-16,46-12 0 15,32-19-16-15,50-16-56 16,16-14-75-16,0-8-88 15</inkml:trace>
  <inkml:trace contextRef="#ctx0" brushRef="#br0" timeOffset="84851.5205">27000 6340 614 0,'0'90'67'16,"-76"43"21"-16,8 33-24 16,-30 15-43-16,-39 12 1 15,-15 0-16-15,2-19-6 16,27-33-1-16,55-34-66 16,30-63-143-16,38-44-364 15</inkml:trace>
  <inkml:trace contextRef="#ctx0" brushRef="#br0" timeOffset="91763.0977">25926 6824 215 0,'0'0'53'16,"0"0"-22"-16,0 0-8 15,0-2-3-15,0-1-1 16,0 3 3-16,0-3 5 16,0 1 2-16,0 2-5 15,0 0 1-15,0 0-5 16,0 0-4-16,0 2 6 0,-5 11-12 16,-14 7-5-1,-9 3 1-15,-4 6-2 0,-15 5-3 16,1 11-1-16,5 5 1 15,3-6-1-15,19-5 0 16,19-20-1-16,0-11 0 16,46-8 1-16,25 0 0 15,16-18 1-15,3-5 10 16,-11 2-4-16,-19 4 2 16,-27 10-3-16,-19 3-6 15,5 0-6-15,-19-3-22 16,5-2-53-16,9 3-79 15,-14-1-144-15</inkml:trace>
  <inkml:trace contextRef="#ctx0" brushRef="#br0" timeOffset="91867.8031">25926 6824 357 0</inkml:trace>
  <inkml:trace contextRef="#ctx0" brushRef="#br0" timeOffset="91968.833">25926 6824 357 0,'158'15'35'0,"-166"3"2"0,3 20 33 16,-4 18-11-16,-2 16-13 16,-2 18-19-16,-14 11-12 15,-12 8-13-15,-1 2-2 16,7-6-2-16,14-8-52 16,8-21-218-16</inkml:trace>
  <inkml:trace contextRef="#ctx0" brushRef="#br0" timeOffset="122796.7623">27330 6988 99 0,'0'0'245'0,"0"0"-184"15,0 0-20-15,0 0 4 16,0 0-10-16,0 0-17 16,0 0-1-16,0 0 11 0,19 0 17 15,20 0-8-15,-7 0-19 16,1 0-10-16,0 0-5 15,-6-8-3-15,6-2-4 16,5-9-20-16,0 1-91 16,-16 11-131-16</inkml:trace>
  <inkml:trace contextRef="#ctx0" brushRef="#br0" timeOffset="122985.0011">27229 7293 595 0,'0'0'7'0,"0"0"5"15,33 0 20-15,27 0-6 16,11 0-16-16,-11-16-10 16,0 4-2-16,-14 1-48 15,-8 3-155-15</inkml:trace>
  <inkml:trace contextRef="#ctx0" brushRef="#br0" timeOffset="123824.5614">28031 6908 292 0,'-27'11'62'16,"-1"-2"-38"-16,15 1 30 16,2-5-23-16,11-5-9 15,0 0-6-15,0 0 1 16,0 0 4-16,33-8 8 16,32-8 28-16,11-9-9 15,17 3-5-15,0 1 1 16,-28 9-5-16,-27 4-9 15,-18 6-8-15,-18 2-15 0,-2 0 0 16,0 12 0-16,-27 30 2 16,-44 8 10-16,6 3-16 15,10-19-3-15,36-11-2 16,19-19-3-16,19-4-2 16,55 0 7-16,10 0 2 15,-24 0-2-15,-8 0 2 16,-38 38 4-16,-14 30 5 15,-66 30 19-15,-78 19-15 16,-28-3-15-16,8-22-1 16,39-30-15-16,62-36-29 15,36-26-45-15,27-29-35 16,60-30-122-16</inkml:trace>
  <inkml:trace contextRef="#ctx0" brushRef="#br0" timeOffset="124206.5559">29392 6632 294 0,'-30'-3'223'0,"8"3"-222"16,-11 0 42-16,-13 16-7 0,-1 11-9 15,-24 13 0 1,-2 13 17-16,-12 17-1 0,1 8-7 16,13 11-2-16,16 6-11 15,31-10-8-15,24-16-11 16,0-22-3-16,46-20-1 16,44-22 0-16,3-5 1 15,13-18 0-15,-10-23 4 16,-28 1 10-16,-19 3 4 15,-49 4-4-15,0 5-4 16,-71 4-10-16,-22 8-1 16,-10 1-9-16,24 7-16 15,13 5-24-15,39 0-54 16,27 3-45-16,0 0-51 16</inkml:trace>
  <inkml:trace contextRef="#ctx0" brushRef="#br0" timeOffset="124642.8831">29642 7327 341 0,'0'0'168'16,"0"0"-141"-16,0 0 24 15,0 0-1-15,-19 13-5 16,-2 9-11-16,-4-1-7 16,3-9-8-16,11-2-13 15,11-5-4-15,0-5 0 16,0 0 1-16,0 0 14 16,0 0 8-16,0 0 2 15,0 8-23-15,-8 7-3 0,-38 1-1 16,-6 2-35-16,38-18-98 15,14-12-187-15</inkml:trace>
  <inkml:trace contextRef="#ctx0" brushRef="#br0" timeOffset="125676.7541">30501 6784 38 0,'0'0'44'15,"0"0"-15"-15,0-4-3 16,6-3 26-16,5 6 48 16,-9-5-28-16,4 1-30 15,-6 2-7-15,0 2-17 16,8-2-15-16,-8 3 0 16,0 0 18-16,0 0 7 15,0 0 9-15,0 0 3 16,0 0-6-16,0 0-12 15,0 0-10-15,0-3-1 0,0 3 2 16,0-2 4-16,0 2-3 16,0 0-1-16,0 0-1 15,0 0-1-15,0 0-3 16,0 0 4-16,0 0 2 16,0 0 3-16,0 0-1 15,0 0-1-15,0 0-2 16,0 0 0-16,0 0-5 15,0 0-3-15,0 0-1 16,0 0-1-16,0 0 2 16,0 0 1-16,0 0 0 15,0 0 1-15,0 0-2 16,0 0-1-16,0 0 3 16,0 0 0-16,0 0-2 15,0 0 0-15,0 0 1 0,0 0-2 16,0 0 1-16,0 0-2 15,0-1-1-15,0-3 0 16,-14 3-1-16,-13-6 1 16,3 6-2-16,-4-5 0 15,-10 4 1-15,-3 2-1 16,-24 0 0-16,-1 2 0 16,-13 23 0-16,0 11 0 15,8 0 0-15,11 10 0 16,22-5-1-16,11-1 1 15,16-7 0-15,11-10-2 16,0-17 0-16,49-6-2 0,33 0 3 16,22-29 0-16,7-9 0 15,-18 3 1-15,-17 8 0 16,-35 11 0-16,-22 10 0 16,-13 6 0-16,-6 30 0 15,0 38 0-15,-25 27 1 16,-27 20-1-16,-8-3-1 15,9-6-1-15,4-20-9 16,15-21-22-16,13-17-42 16,19-29-75-16,0-19-224 15</inkml:trace>
  <inkml:trace contextRef="#ctx0" brushRef="#br0" timeOffset="126276.7749">30959 6709 385 0,'-46'34'219'0,"5"7"-214"16,17-3 37-16,18-9-27 16,6-8-9-16,0-21-6 15,52 0 2-15,33-12 13 16,-6-17 34-16,-14-3 5 16,-19 10-16-16,-35 6-6 15,-11 6-3-15,0 8-6 16,-46 1-23-16,-25 1-3 15,0-4-43-15,11 3-65 16,22-9-120-16</inkml:trace>
  <inkml:trace contextRef="#ctx0" brushRef="#br0" timeOffset="167256.3017">4078 11072 18 0,'0'-10'317'16,"0"1"-283"-16,0 1-1 0,0 2 15 15,0 2-17-15,0 4-1 16,0 0 8-16,0 0 17 15,0 0-11-15,0 0-9 16,0 27-3-16,0 23 3 16,0 21-16-16,0 22-10 15,0 7-4-15,-25 8-1 16,11-3-4-16,-5-16-2 16,19-17 1-16,-5-19-14 15,-3-27-33-15,2-24-28 16,6-2-47-16,0-42-121 15</inkml:trace>
  <inkml:trace contextRef="#ctx0" brushRef="#br0" timeOffset="167526.3992">4492 11097 85 0,'0'-2'460'16,"0"2"-459"-16,0 0 6 16,0 22 27-16,0 20 4 15,0 17-10-15,0 18 1 16,0 10 3-16,0 9-5 16,-14-9-5-16,-18-7-12 15,7-9-10-15,9-20-4 0,-3-15-20 16,13-19-40-16,6-17-32 15,0-5-26-15,25-33-58 16</inkml:trace>
  <inkml:trace contextRef="#ctx0" brushRef="#br0" timeOffset="168011.7601">4773 11360 285 0,'0'-3'117'0,"0"2"-112"16,5 1 14-16,-2-4 14 15,3 4 8-15,-6 0 0 16,0 0 12-16,0 0 2 16,0 0-20-16,0 0-9 15,0 12-3-15,13 19 11 16,1 8-11-16,-3 6-6 15,-3 5-2-15,-3 1-1 16,4-5-1-16,-4-8-8 16,0-17-1-16,4-18-4 15,10-3 0-15,8-15 0 16,19-35 0-16,6-19 0 16,5-1-2-16,-10 13 1 0,-9 20 1 15,-16 22 0 1,-11 15 0-16,-3 10-2 0,-3 33 1 15,9 19 1-15,-6-2 0 16,11-9 1-16,0-16 0 16,14-16-1-16,0-19 0 15,8-2 0-15,16-49 0 16,-3-9 4-16,-21-14-1 16,-14 13-3-16,-19 11-1 15,0 11-4-15,-19 12-28 16,-8 6-66-16,27 10-65 15,0 3-108-15</inkml:trace>
  <inkml:trace contextRef="#ctx0" brushRef="#br0" timeOffset="168252.2916">5834 10985 521 0,'-11'40'104'0,"11"14"-99"16,0 14 49-16,0 14-19 16,0 12-15-16,-8 10 2 15,-6 3-2-15,-5-5-3 16,-6-15-12-16,17-17-5 16,8-24-4-16,0-26-22 15,0-20-45-15,19-20-37 0,47-48-19 16,13-18-163-16</inkml:trace>
  <inkml:trace contextRef="#ctx0" brushRef="#br0" timeOffset="168410.201">6393 11019 203 0,'0'67'442'0,"-9"24"-414"15,-2 9 56-15,3 5-42 16,-5-9-30-16,2-16-12 15,3-19-1-15,2-19-46 16,6-20-72-16,0-20-171 0</inkml:trace>
  <inkml:trace contextRef="#ctx0" brushRef="#br0" timeOffset="170008.2331">7074 11259 338 0,'0'0'202'0,"0"0"-199"0,6 0 33 16,26 0 15-16,20 0-14 15,3 0-18-15,2 0 3 16,3-6 6-16,-8-6-3 16,-6-4-12-16,-13 4-13 15,-25-2-8-15,-8-2-35 16,0 7-74-16,0 5-167 15</inkml:trace>
  <inkml:trace contextRef="#ctx0" brushRef="#br0" timeOffset="170180.1494">7224 11529 668 0,'6'20'36'0,"29"-4"37"15,11-2-31-15,6-14-27 16,-8 0-15-16,2-7-19 16,14-39-95-16,-22-16-224 15</inkml:trace>
  <inkml:trace contextRef="#ctx0" brushRef="#br0" timeOffset="171696.105">8489 11494 400 0,'-13'0'57'0,"-1"0"-44"16,14 0 54-16,0 0-31 15,0 0-14-15,0 0-4 16,0 10-4-16,27 28 19 15,31 12 2-15,2 6-16 16,0 2-1-16,-14-6-4 0,-8-12-4 16,-5-16-7-16,-14-15-2 15,-5-9-1-15,-1-24 0 16,6-41 0-16,0-24-3 16,-10-16-4-16,-9-15 2 15,0 5 1-15,0-1-1 16,-3 10 4-16,-27 10 1 15,11 14 0-15,5 15 2 16,6 13-1-16,2 11 0 16,6 16 2-16,0 5-2 15,0 4 0-15,0 3-1 16,52-2 2-16,46-3 1 16,55 3 5-16,87-6 5 0,76-4 13 15,96-5-1 1,46-6 1-16,14 2-5 0,-20 0-12 15,-32 8-7-15,-60 5-2 16,-43 7-2-16,-69-1-8 16,-71 7-20-16,-54 8-40 15,-50 2-30-15,-35 0-105 16</inkml:trace>
  <inkml:trace contextRef="#ctx0" brushRef="#br0" timeOffset="172332.0928">9635 10865 392 0,'-39'0'154'0,"1"0"-135"16,-8 14 58-16,-9 23-37 15,3 17-11-15,-5 15-14 16,-3 18-5-16,22 12 10 15,5 9 0-15,12-7 1 16,15-9-8-16,6-21-9 16,0-15-4-16,14-24-9 15,24-16-26-15,3-11-33 16,11-5-58-16,8-26-80 0</inkml:trace>
  <inkml:trace contextRef="#ctx0" brushRef="#br0" timeOffset="172580.1555">9675 11295 448 0,'0'0'29'16,"0"0"18"-16,0 0 0 15,9 0-14-15,34 0 0 0,-10 0-17 16,5 0-4 0,-16 0-10-16,-3 0-2 0,-5-4-11 15,5-5-35-15,13-3-100 16,15 1-156-16</inkml:trace>
  <inkml:trace contextRef="#ctx0" brushRef="#br0" timeOffset="172962.1414">10292 11047 149 0,'-19'3'361'0,"19"-3"-360"16,0 0 18-1,5 0 8-15,36 0 14 0,22 0-6 16,-17 0 1-16,-8 0 10 15,-22 11-2-15,-5 14-3 16,-11 10-14-16,0 5-18 16,-27 0-8-16,3-10-1 15,4-10-4-15,12-12 0 16,8-8-2-16,8 0-1 16,44 0 7-16,14 0 1 15,5 0 3-15,-17 0 5 16,-16 23 9-16,-19 25 5 0,-19 17-1 15,-10 7-10 1,-64-5-12-16,-16-12-4 0,16-18-21 16,14-22-22-16,14-14-16 15,16-1-17-15,22-13-49 16,8-22-48-16,38-9-99 16</inkml:trace>
  <inkml:trace contextRef="#ctx0" brushRef="#br0" timeOffset="173360.0289">10941 10916 278 0,'0'-3'71'0,"0"3"-18"16,0 0-2-16,0-3-38 16,0 3-2-16,0 0 13 15,0 0 25-15,0 0 1 16,0 0-12-16,0 0-9 16,0 0-3-16,0 0-3 15,0 0-2-15,0 11 14 16,24 7-2-16,17 0-4 15,19 10 8-15,-3 6-3 0,-5 15-6 16,-14 9-4-16,-30 20-7 16,-8 9-7-16,-8-3-4 15,-49-9-6-15,5-21-7 16,19-19-16-16,14-25-33 16,6-10-47-16,13 0-55 15,0-41-202-15</inkml:trace>
  <inkml:trace contextRef="#ctx0" brushRef="#br0" timeOffset="173758.0897">11450 10729 79 0,'-19'0'251'0,"14"0"-226"16,-3 0 25-16,8 0-3 16,0 0-16-16,0 0-12 15,0 0 16-15,0 0 20 16,0 0-10-16,0 0 2 15,22 0 7-15,10 6-10 16,6 1-11-16,-10 9 2 0,-9-2-5 16,0 13-11-16,-19 10-5 15,0 9-3-15,0 7-9 16,-33-3-2-16,11-10 0 16,3-11-7-16,19-14-11 15,0-12-34-15,19-3-32 16,55-18-20-16,24-18-138 15</inkml:trace>
  <inkml:trace contextRef="#ctx0" brushRef="#br0" timeOffset="174058.0385">11832 11161 14 0,'0'2'496'0,"0"9"-478"15,6-3 72-15,32 0-42 16,22-1-17-16,0-7-13 15,11 0-12-15,-6 0-3 0,-19 0-3 16,-7 0-16 0,-12 0-47-16,6-8-87 0,5-7-156 15</inkml:trace>
  <inkml:trace contextRef="#ctx0" brushRef="#br0" timeOffset="174259.8453">12048 11121 423 0,'-14'38'219'0,"8"4"-213"0,6 10 50 16,0 3-25 0,0 0-13-16,-2-6-18 0,-17-5-5 15,0-21-31-15,13-5-60 16,6-16-90-16,0-2-168 15</inkml:trace>
  <inkml:trace contextRef="#ctx0" brushRef="#br0" timeOffset="174552.1101">12786 11003 595 0,'-30'27'65'0,"9"5"-48"16,7-3 14-16,14-6-11 0,0-7-13 16,0-7-6-16,33-4 11 15,21 4 20-15,9-1 6 16,-3 8-4-16,-14 11 1 16,-7 13-2-16,-23 7-7 15,-16 9-11-15,-8 2-14 16,-52-7-1-16,-11-16-24 15,11-20-22-15,3-15-30 16,-3-7-38-16,21-36-64 16,20-23-23-16,19-8-13 15</inkml:trace>
  <inkml:trace contextRef="#ctx0" brushRef="#br0" timeOffset="174723.9957">12786 11003 505 0,'-76'-14'51'0,"133"10"32"16,17-8-25-16,16-5-16 16,8-4 3-16,-5-1-16 15,-14 1-10-15,-19-4-16 16,-27 4-3-16,-3-4-33 16,-14-4-99-16,9 1-171 15</inkml:trace>
  <inkml:trace contextRef="#ctx0" brushRef="#br0" timeOffset="175069.6774">13438 10672 220 0,'0'-2'218'15,"0"2"-177"-15,0 0 34 16,11 0-5-16,16-3-30 16,11-2-5-16,3 1 10 15,3 1 5-15,-3 3-11 0,-3 0-1 16,-11 0-11-16,1 27-5 16,-23 20-11-16,-5 7-5 15,0 9-4-15,-24-6-1 16,10-8-1-16,14-14 0 15,0-14-3-15,33-14-15 16,18-7-16-16,20-5-1 16,3-25-27-16,2-11-49 15,3-6-63-15,-19-6-216 16</inkml:trace>
  <inkml:trace contextRef="#ctx0" brushRef="#br0" timeOffset="175618.0067">13116 10353 30 0,'0'-8'106'0,"0"3"-58"16,0-1 19-16,-2 4-5 15,-9 0-8-15,11-1-8 16,0 3-4-16,0 0 1 16,-8 0-2-16,8 0-1 15,0 0-6-15,0 0-7 16,0 0-7-16,0 0-3 15,0 0 2-15,0 0 5 0,0 0-3 16,0 0-2 0,8 0 2-16,57 0 16 0,28 7-10 15,24 4-9-15,19-7 5 16,9-4-6-16,-20 0-15 16,-21 0-2-16,-11-4-23 15,-1-29-99-15,-7-17-246 16</inkml:trace>
  <inkml:trace contextRef="#ctx0" brushRef="#br0" timeOffset="176278.0214">14695 10956 594 0,'38'0'37'0,"22"0"-29"16,17 0 3-16,-9 0-11 15,-3 0-4-15,-8-6-62 0,-21-1-114 16</inkml:trace>
  <inkml:trace contextRef="#ctx0" brushRef="#br0" timeOffset="176471.7353">14938 11288 695 0,'0'28'88'15,"0"-4"-41"-15,38-12-23 16,16-12-24-16,9 0-22 16,11-26-78-16,-9-30-216 0</inkml:trace>
  <inkml:trace contextRef="#ctx0" brushRef="#br0" timeOffset="178114.3567">16203 11221 85 0,'0'-5'356'16,"0"5"-340"-16,0 0 32 16,0-3 6-16,0 3-13 15,0 0-10-15,0 0-5 16,0 0 3-16,0 0-5 15,0 16-8-15,0 25 8 16,11 17-5-16,16 9-7 16,6 5-1-16,-6-5-5 0,-2-7-2 15,-4-17-2-15,4-12-2 16,2-16 0-16,-2-15 0 16,16 0 1-16,-3-35-1 15,8-27 0-15,1-21-5 16,-9-15-8-16,-19-9-6 15,-19-1 7-15,0 1 8 16,0 3 2-16,-38 4 2 16,-9 8 0-16,-10 7 1 15,11 13-1-15,13 17 2 0,19 16 0 16,14 9-2 0,0 8 4-16,0 1-1 0,39 7-2 15,34 1 2-15,50 1 5 16,40 2 6-16,69-5 5 15,68-7 9-15,63-8 13 16,48-5-1-16,1-1-17 16,-19 6-10-16,-52 8-10 15,-71 9-1-15,-60 5-2 16,-52 8-3-16,-41 0-9 16,-38 0-12-16,-41 0-43 15,0 0-72-15,-29 0-190 16</inkml:trace>
  <inkml:trace contextRef="#ctx0" brushRef="#br0" timeOffset="179599.7113">17716 10839 3 0,'25'-5'317'0,"10"0"-292"16,3 0 47-16,9-2-12 16,-4-1-11-16,-10 1 5 15,-11 0 6-15,-11 0-10 16,-3 7-7-16,-8-1 1 15,0-3-5-15,0 1-9 0,-19-4-13 16,-27 3-6-16,-14 4 4 16,-20 0-3-16,-12 18-10 15,-23 16-1-15,9 9 0 16,8 3 0-16,19 7 1 16,19-1-1-16,22 1-1 15,10-2 1-15,17-4-1 16,11-9 0-16,0-13 0 15,25-18 0-15,40-7-1 16,28-18 1-16,24-30 0 16,3-8-1-16,3-1 1 15,-19 4 0-15,-23 12 1 16,-23 11-1-16,-20 10 0 16,-30 10 0-16,-8 7 0 0,0 3 1 15,0 0 1-15,-8 28-2 16,-49 19 2-16,-3 10 1 15,-6 8 0-15,1 1-2 16,7 5 0-16,4-7-1 16,8-6 0-16,13-9-1 15,14-4-4-15,0-11-15 16,10-3-35-16,-1-4-47 16,10-11-59-16,0-10-79 15</inkml:trace>
  <inkml:trace contextRef="#ctx0" brushRef="#br0" timeOffset="179938.0307">18450 10910 534 0,'-14'18'20'0,"9"4"3"0,-9 10 27 16,0 11-17-16,-10 8-16 15,-9 6 2-15,-8 11 4 16,8 0-4-16,1-4-7 15,4-2-9-15,4-14-3 16,10-13-8-16,6-14-22 16,-3-12-47-16,11-9-64 15,0 0-89-15</inkml:trace>
  <inkml:trace contextRef="#ctx0" brushRef="#br0" timeOffset="180131.5961">18109 11221 86 0,'0'-5'458'0,"0"2"-411"0,13 2 26 15,39-6-31-15,14-1-9 16,7-6-13-16,9-3-14 16,-8 4-5-16,10-7-1 15,-16 4-14-15,-10-1-59 16,2-7-80-16,-3 5-123 15</inkml:trace>
  <inkml:trace contextRef="#ctx0" brushRef="#br0" timeOffset="180483.8258">18861 10960 391 0,'-11'0'114'16,"11"0"-65"-16,0 0 13 15,0 0-29-15,33-14-21 16,33-9 6-16,5 0 24 16,-1 5 11-16,4 3 3 15,-22 12-11-15,-11 3-12 16,-22 0-11-16,-19 1-13 16,0 37 5-16,-47 19-4 15,-51 18-7-15,-13 11-3 16,4 6-1-16,31-7 0 15,30-13 0-15,32-17 1 16,14-17-2-16,0-17 0 0,46-11 0 16,20-7 0-16,13-3 0 15,-8 0-2-15,2-3-8 16,-2-20-15-16,-5-12-53 16,7-6-57-16,-2-13-77 15,-5 1-107-15</inkml:trace>
  <inkml:trace contextRef="#ctx0" brushRef="#br0" timeOffset="180732.0211">19786 10916 177 0,'-33'0'378'0,"0"1"-339"0,-5 21 46 16,11 2-5-16,2-5-28 15,23-9-40-15,2-1-8 16,2-7 7-16,50 5 16 15,8 6 12-15,-8 6-10 16,5 15 0-16,-30 16-6 16,-27 14-6-16,0 8-7 15,-40-1-10-15,-31-12-1 16,11-18-18-16,-6-24-32 16,20-17-61-16,21-16-72 15,17-42-160-15</inkml:trace>
  <inkml:trace contextRef="#ctx0" brushRef="#br0" timeOffset="180890.1323">19794 10909 377 0,'19'0'270'0,"19"0"-205"16,14 0 37-16,2 0-32 16,-7 0-22-16,16 0-39 15,-9 0-9-15,12-17-10 16,13-19-45-16,-3-15-119 15,11-17-353-15</inkml:trace>
  <inkml:trace contextRef="#ctx0" brushRef="#br0" timeOffset="181558.1326">21154 10956 214 0,'0'4'352'15,"0"4"-327"-15,28-1 52 16,43-2-16-16,21-5-38 15,26 0-16-15,-7 0-4 0,-12-10-3 16,-20-3-1 0,-47 6-19-16,-13 3-59 0,-19 4-135 15</inkml:trace>
  <inkml:trace contextRef="#ctx0" brushRef="#br0" timeOffset="181708.1528">21503 11213 704 0,'33'16'34'0,"33"-1"27"15,10-13-61-15,17-2-4 16,13-22-95-16,-16-36-396 16</inkml:trace>
  <inkml:trace contextRef="#ctx0" brushRef="#br0" timeOffset="182419.9601">22439 10946 363 0,'0'0'258'0,"0"0"-252"15,0 24 29-15,0 21 19 16,22 12-23-16,10 4-13 16,1 5-9-16,11-5-4 15,-12-5 10-15,4-15-3 16,-4-16 1-16,1-15-6 16,5-10-1-16,1-24-2 15,-4-33-4-15,-10-15-3 16,-12-12-8-16,-13 2-12 15,0-2 1-15,-5-8 7 16,-31 1 12-16,4-1 3 0,7 10 0 16,25 18 0-16,0 14 0 15,57 6 2-15,50 4 2 16,43 3 10-16,27-4 10 16,27 1 1-16,17-3 5 15,16-3-3-15,-13 5-9 16,-22 6-13-16,-52 8-5 15,-52 7 0-15,-44 5-29 16,-21 7-62-16,0 2-64 16,-9 6-167-16</inkml:trace>
  <inkml:trace contextRef="#ctx0" brushRef="#br0" timeOffset="183357.9987">23461 10818 235 0,'-19'0'113'0,"14"0"-67"16,-1 0 18-16,6 0-22 15,0 0-12-15,0 0-3 16,0 0 1-16,0 0-12 16,0 0 5-16,0 0 7 15,0 0-9-15,0 0-3 16,0 0 3-16,0 0-4 15,0 0-3-15,0 0-2 16,0 0-1-16,-8 0 1 16,8 0 4-16,-5 0 2 15,-9 0-1-15,6 0-9 16,-3 0 1-16,-8 0 0 0,5 0-6 16,6 0 2-16,3 0-3 15,5 0 1-15,0 0 0 16,0 0 0-16,0 0 1 15,0 0 4-15,0 0 4 16,0 0-1-16,0 0-1 16,0 0 0-16,0 0 2 15,0 0-2-15,0 0 0 16,0 0-4-16,0 0-2 16,0 0-2-16,0 0 3 15,0 0 1-15,0 0-1 16,0 0 1-16,0 0-1 15,0 0-1-15,0 0 0 0,0 0 1 16,0 0-1 0,0 0-1-16,0 0-1 0,0 0 1 15,0 0 1-15,0 0 1 16,0 0 4-16,0 0 0 16,0 0-1-16,19 0-4 15,32-1 2-15,23-14 2 16,11 1 0-16,-6 7 3 15,-22 6 1-15,-16 1-2 16,-22 0-3-16,-19 12-3 16,0 17 2-16,-33 15-2 15,-46 7-2-15,-5-7-1 0,-9-3-2 16,27-17-5 0,42-10-4-16,16-11 0 0,8-3 1 15,0 0 0-15,32 0 6 16,20 0 5-16,3 0 2 15,-12 12-2-15,-15 24 4 16,-28 18 9-16,0 14 0 16,-19 5-3-16,-61-6-8 15,-12-9-2-15,2-25-4 16,11-29-16-16,13-4-48 16,53-49-106-16,13-23-75 15,38-8-190-15</inkml:trace>
  <inkml:trace contextRef="#ctx0" brushRef="#br0" timeOffset="183770.3309">24301 10606 130 0,'0'0'271'16,"0"0"-224"-16,0 0 22 15,0 0-10-15,0 0-11 16,0 0-16-16,0 0-4 15,-14 20 1-15,-32 13 5 16,-17 15-10-16,-2 8-11 16,-3-1-7-16,16-6-3 15,19-12-2-15,25-9-1 16,8-21-1-16,22-7-5 16,43 0 1-16,20 0 4 15,13-14-1-15,-14-2-7 16,-18-1-10-16,-6 0-30 15,-8-7-92-15,-1-3-142 0</inkml:trace>
  <inkml:trace contextRef="#ctx0" brushRef="#br0" timeOffset="183934.2128">24811 10515 623 0,'0'50'63'0,"-19"21"29"16,-28 20-16-16,-10 9-21 15,-16 5-22-15,-17-2-18 16,-11-7-15-16,3-6-5 16,27-19-43-16,38-28-143 15,33-37-404-15</inkml:trace>
  <inkml:trace contextRef="#ctx0" brushRef="#br0" timeOffset="200893.6557">4176 13566 93 0,'0'-1'95'16,"0"-2"-33"-16,0-2-20 15,0-2-15-15,0-7-12 16,0 0 12-16,8 0 17 15,-8 1 10-15,8 5 7 16,-8 0-4-16,0 7-4 16,0 1-15-16,0 0-13 0,0 0-7 15,0 0-6-15,0 0-4 16,0 0-4-16,0 0-2 16,-13 15-2-16,-39 46 1 15,-16 34-1-15,-22 31-1 16,-3 18 0-16,19 9-2 15,17-7-1-15,24-20-2 16,28-29-3-16,5-30-2 16,19-27 4-16,57-22 4 15,12-14-1-15,15-4 1 16,3 0 3-16,-7 0 0 16,-1 0 3-16,-19-10-2 0,-22 3-1 15,-24 5-1-15,-14 2-7 16,-19 0-33-16,0 0-94 15,0 0-79-15</inkml:trace>
  <inkml:trace contextRef="#ctx0" brushRef="#br0" timeOffset="201193.7372">3301 14183 223 0,'19'-13'126'0,"19"-1"-110"15,33-5 50-15,11-1-10 16,16-7 19-16,19 9-17 15,-5 0-17-15,-1 5-23 16,-21 6-13-16,-10 5-5 16,-15 2 0-16,0 0-19 15,1 0-76-15,-14 22-123 16</inkml:trace>
  <inkml:trace contextRef="#ctx0" brushRef="#br0" timeOffset="201838.2387">5141 14104 392 0,'-27'0'143'0,"16"0"-130"16,3 0 17-16,-30 9-10 15,-3 20-4-15,-6 12 3 16,-10 11-4-16,11 3-7 16,7 1-1-16,12-3-2 0,5-9-2 15,17-14-2-15,5-9 0 16,0-17-1-16,19-4 1 16,41-22 3-16,14-27 2 15,5-10 3-15,-3 1-5 16,-24 12 5-16,-6 17-4 15,-27 17-1-15,-5 12-2 16,0 0-1-16,-9 23 2 16,-5 21 4-16,0 10-4 15,0-5-3-15,0-9-4 16,-5-12-16-16,5-13-37 16,0-12-42-16,0-3-21 0,8-1-22 15,44-28-15-15,5-5 60 16,8-3 97-16,3 5 71 15,3 8-71-15,-13 6 0 16,-23 6 26-16,-16 5 65 16,-19 7 23-16,0-3-10 15,0 3-16-15,0 0-17 16,0 0-18-16,-3 0-20 16,-2 0-12-16,5-3 1 15,0-6 8-15,0-6 1 16,27-5-3-16,20 3-19 15,10 6-1-15,-16 11-5 16,-14 13 1-16,-8 31 1 16,-19 17-4-16,0 3-1 15,0-10-1-15,0-18-28 0,0-17-51 16,0-19-44-16,44-3-105 16</inkml:trace>
  <inkml:trace contextRef="#ctx0" brushRef="#br0" timeOffset="202303.7932">6747 13885 473 0,'-41'-3'20'0,"17"3"26"0,4 0-6 16,7 0-25-16,-1 3-4 15,1 24-4-15,-6 12 0 16,-9 16 10-16,4 11 9 16,10 10-4-16,0 5 3 15,14 0-8-15,0-12 5 16,0-18-8-16,33-18-2 16,33-23-5-16,13-10 4 15,24-30 8-15,23-44 1 16,-4-32-3-16,4-23-5 15,-25-8-5-15,-25 9 5 16,-30 18 2-16,-46 15-6 16,0 24-4-16,-40 22-3 0,-56 35 0 15,-38 14-1-15,-15 60 0 16,4 29 0-16,22 12 0 16,39 1-1-16,43-16 0 15,41-17 0-15,0-19 1 16,79-18-1-16,38-24 0 15,33-8-1-15,22-2-10 16,-8-33-37-16,-15-1-77 16,-18-4-67-16,-32 0-129 15</inkml:trace>
  <inkml:trace contextRef="#ctx0" brushRef="#br0" timeOffset="202669.6535">7958 13909 399 0,'0'6'162'16,"0"4"-159"-16,54-8 3 15,23-2 2-15,10 0 0 16,-8 0-8-16,5-20-24 16,-13-2-144-16</inkml:trace>
  <inkml:trace contextRef="#ctx0" brushRef="#br0" timeOffset="202857.712">8064 14314 706 0,'0'3'9'16,"38"-3"-8"-16,74 0 2 16,24-15-3-16,17-20-34 15,-22-12-210-15</inkml:trace>
  <inkml:trace contextRef="#ctx0" brushRef="#br0" timeOffset="203885.7917">9937 13159 152 0,'-13'-4'189'16,"2"4"-143"-16,8 0 6 16,3-2-10-16,-11 2-1 15,8 0 4-15,-16 0-7 16,0 0-12-16,0 17-10 16,-6 3-12-16,12-1 1 15,13 4-4-15,0-5-1 16,19-1 5-16,38 1 7 15,-2-2 9-15,-3 7 5 16,-14-1 7-16,-11 8-6 16,-22 9 3-16,-5 10-19 15,-13 1-7-15,-50 2-3 16,-2-14-1-16,5-11-4 16,8-16-16-16,11-11-23 0,16 0-8 15,17-16-18-15,8-16-80 16,0-5-11-16,6-7-39 15</inkml:trace>
  <inkml:trace contextRef="#ctx0" brushRef="#br0" timeOffset="204096.0116">9877 13101 432 0,'47'-8'22'0,"59"3"72"16,17-2-47-16,2-3-11 16,0 0-3-16,-26 3-12 15,-20 0-16-15,-17 7-5 0,-29 0-11 16,-11 0-59-16,-22 26-126 16,0 14-155-16</inkml:trace>
  <inkml:trace contextRef="#ctx0" brushRef="#br0" timeOffset="204365.6038">9242 14225 511 0,'98'0'25'16,"79"-18"84"-16,41-21-48 15,22-12-28-15,-2-11-5 16,-48 8-23-16,-53 15-5 16,-58 15-8-16,-46 13-45 15,-20 11-99-15,-13 0-159 16</inkml:trace>
  <inkml:trace contextRef="#ctx0" brushRef="#br0" timeOffset="204793.7713">9569 14677 227 0,'0'0'345'0,"14"-10"-329"16,46-4 42-16,11-2-29 15,-6-5-29-15,-5 0-3 16,-22-4-53-16,-5 0-105 16,-30 0-270-16</inkml:trace>
  <inkml:trace contextRef="#ctx0" brushRef="#br0" timeOffset="205947.7954">10095 14495 108 0,'-13'0'197'0,"-1"0"-176"16,14 0 0-16,0 0-8 15,0 0-3-15,0 0 6 16,0 0 0-16,0 0 2 15,0 0 7-15,0 0 4 16,0 0 7-16,-8 0-3 16,8 0-8-16,0 0-3 0,0 0-11 15,-6 0-3-15,6 0-3 16,0 0 1-16,-5 0 1 16,5 0 3-16,0 0 0 15,0 0 7-15,0 0-2 16,-6 0-3-16,6 0-4 15,0 0-1-15,-2 0-2 16,2 0-1-16,0 0 0 16,0 0-1-16,0 0-1 15,0 0 0-15,-6 0 1 0,6 0 2 16,-5 0 0 0,5 0 3-16,0 0-1 0,0 0-2 15,0 0-1-15,0 0-2 16,0 0-1-16,0 0 1 15,0 0-1-15,0 0-1 16,0 0 1-16,0 0 0 16,0 0-1-16,0 0 0 15,0 0 1-15,0 0 0 16,0 0 0-16,0 0 0 16,0 0-1-16,0 0 1 15,0 0 1-15,0 0 0 16,0 0 2-16,0 0 0 15,0 0 1-15,0 0 0 16,0 0 0-16,0 0 0 0,0 0 0 16,0 0 1-16,0 0-2 15,0 0 0-15,0 0-3 16,0 0 0-16,0 0 0 16,0 0 1-16,0 0-1 15,-8 0 0-15,8-1 0 16,0 1-1-16,0 0 1 15,0 0 0-15,0 0-1 16,0 0 0-16,0 0 0 16,0 0 0-16,0 0 1 15,0 0-1-15,0 0 2 16,0 0 2-16,0 0-1 16,0-5 1-16,0-6 1 15,27-8 5-15,33-7-5 0,5 0-1 16,1 0 0-16,-14 7 2 15,-6 3 1-15,-8 10-2 16,-19 6-5-16,0 0 0 16,-5 0 0-16,-9 22 0 15,-5 17 1-15,0 14-1 16,0 5 0-16,-19-4-1 16,19-13 0-16,0-5-3 15,8-14 1-15,36-6 2 16,11-3 0-16,-17 8 1 15,-5 5 2-15,-33 19 1 16,0 18 3-16,-85 11-4 16,-40-7-2-16,-17-16-2 0,22-25-24 15,30-26-87-15,24-3-159 16</inkml:trace>
  <inkml:trace contextRef="#ctx0" brushRef="#br0" timeOffset="243621.2029">7238 16149 303 0,'0'0'80'16,"0"0"-37"-16,0 0 6 16,0 0-2-16,0 0 6 15,0 0-9-15,0 0-5 16,0 0-6-16,-8 0-2 15,-25 21-5-15,0 19-15 16,-19 21-4-16,14 17 2 16,-3 11 3-16,30 10-4 15,11-5-4-15,0-8 0 0,11-16-2 16,44-25-1-16,16-25-1 16,8-20 1-16,19-15 4 15,6-54 5-15,2-32 1 16,-2-22-3-16,-20-12-4 15,-24 10-1-15,-41 8-1 16,-19 17 0-16,0 24 2 16,-30 18-2-16,-16 23-1 15,-20 18-1-15,1 17-1 16,-3 0-2-16,-3 9-5 0,5 20-14 16,6 6-28-1,14 0-36-15,16 6-46 0,22 2-78 16</inkml:trace>
  <inkml:trace contextRef="#ctx0" brushRef="#br0" timeOffset="243913.3528">7448 16541 412 0,'0'30'74'0,"0"11"-32"16,0 3 34-16,19-1-23 16,14-6-16-16,-1-8-4 15,1-7-19-15,-8-6-13 16,-12-9-1-16,1-5 0 15,8-2-15-15,2 0-44 16,14-23-122-16,-2-8-213 16</inkml:trace>
  <inkml:trace contextRef="#ctx0" brushRef="#br0" timeOffset="244461.0521">8484 16179 464 0,'-36'4'47'0,"26"19"-37"0,-10-1 15 16,-1 8-10-1,2-4-7-15,-1-4 1 0,12-8 2 16,-3-3 1-16,11-6 0 16,0-5 0-16,0 0 4 15,0-3-2-15,30-29 14 16,39-7-4-16,29-9 6 15,0 4 0-15,0 8 7 16,-5 7 3-16,-14 13-14 16,-27 10 1-16,-33 6-17 15,-6 8-8-15,-13 43 4 16,-13 26 4-16,-72 30-2 16,-54 14-6-16,-11 8-1 15,-13-6 0-15,32-31-1 0,46-29 0 16,50-33-2-16,35-25-1 15,46-5-2-15,90 0 2 16,42-20 3-16,18-2 0 16,-24 7 0-16,-20 10 0 15,-29 5 0-15,-25 0-5 16,-5 0-65-16,-49-5-164 16</inkml:trace>
  <inkml:trace contextRef="#ctx0" brushRef="#br0" timeOffset="245651.3878">15325 14461 396 0,'0'0'82'16,"0"0"-70"-16,0 0 23 15,0 0 1-15,0 0-6 16,0 0-1-16,0 0-1 16,0 2-9-16,0 29 4 15,0 16 34-15,0 19-27 16,0 16-7-16,0 4-7 16,0 3-12-16,0-5-2 15,-3-7-2-15,-16-8 0 16,8-11-6-16,11-17-26 0,0-20-41 15,0-21-68 1,52-2-123-16</inkml:trace>
  <inkml:trace contextRef="#ctx0" brushRef="#br0" timeOffset="246207.6272">16457 14314 241 0,'-58'0'335'0,"-2"0"-328"0,8 0 15 15,1 11-7 1,-15 10-13-16,1 8 1 0,-1 3 2 16,1 4-1-16,19 0-2 15,-1 5 0-15,14-8 3 16,20-6 6-16,13-2 1 15,0-6 0-15,0-3 10 16,33-3 5-16,24 1 5 16,-3-4 6-16,12 2-6 15,-1 3-1-15,-13 5-9 16,0 8-6-16,-11 3-7 16,-17 11-5-16,-10 1 2 15,-14 7-2-15,0 6-1 0,-14 4-3 16,-43 5 0-1,-22 3 0-15,8-9 0 0,-8-10-3 16,19-10 2-16,8-16-1 16,19-13-4-16,25-10-1 15,3 0-1-15,5-42-12 16,0-24-2-16,13-17 12 16,53-4 9-16,13 2 1 15,25-9 2-15,21 2 0 16,0-2 1-16,-2 6 1 15,-17 23 1-15,-29 16-1 16,-36 19-1-16,-22 14-3 16,-19 6 0-16,0 5-3 15,0 5-27-15,0 0-68 0,0 0-41 16,0 5-83-16</inkml:trace>
  <inkml:trace contextRef="#ctx0" brushRef="#br0" timeOffset="246537.6058">17217 14443 475 0,'-73'48'90'16,"15"16"-81"-16,12 9 32 15,27 3-16-15,19-1-5 16,0-10 0-16,5-19 2 0,55-13 0 15,19-23-2 1,33-10 2-16,14-2 15 0,15-40-3 16,-2-19-5-16,-27-8-11 15,-22-9-5-15,-38 2-3 16,-38 8-2-16,-14 9-2 16,-19 10-2-16,-52 12-3 15,-14 7-1-15,3 14 0 16,6 10-6-16,24 0-21 15,30 6-48-15,22 0-50 16,0 0-39-16,33 0-63 16</inkml:trace>
  <inkml:trace contextRef="#ctx0" brushRef="#br0" timeOffset="246761.6131">18248 14601 258 0,'38'0'328'0,"22"0"-269"16,30 0 63-16,27 0-54 16,3 0-35-16,-2-6-14 15,-15-9-14-15,-24 1-5 16,-32-7-19-16,-28-4-97 15,-19-17-233-15</inkml:trace>
  <inkml:trace contextRef="#ctx0" brushRef="#br0" timeOffset="247833.1004">19957 14491 446 0,'0'-7'31'0,"0"2"10"16,0 5 29-16,-8 0-24 0,-3 0-5 15,3 0 0 1,-16 0-10-16,-4 0-14 0,-23 0-1 16,-9 12 6-16,-11 29-6 15,-22 17-8-15,6 11-1 16,2 4 4-16,23-9-1 15,26-6-6-15,25-16-4 16,11-19 0-16,0-11-2 16,33-12 2-16,30-5-3 15,10-39 2-15,17-16 0 16,-3-10-9-16,3 0 9 16,-21 4 1-16,-7 16 1 15,-26 21 2-15,-23 17-3 16,-2 9 1-16,-11 3-1 15,8 8-3-15,-8 28 3 0,0 10 2 16,0 4-2-16,0-6-2 16,0-9-8-16,0-8-54 15,0-9-20-15,0-6-6 16,0-7-28-16,25-5-9 16,16 0 18-16,5-24-22 15,6-3 104-15,14-6-13 16,-6 6 20-16,-3 5 20 15,-19 4 114-15,-11 11-10 16,-21 5 24-16,-6 2-51 0,0 0-4 16,0 10 10-1,0 21-15-15,-33 2-23 0,0-4-24 16,9-8-1-16,5-13-2 16,19-8-4-16,0-3-6 15,13-52-1-15,58-17-1 16,22-13-6-16,10 9 1 15,-4 17 6-15,-9 15 4 16,-22 18-2-16,-16 9-9 16,-1 8-1-16,-10 7-9 15,-3 2-55-15,1 0-70 16,7 0-69-16,0 0-35 16</inkml:trace>
  <inkml:trace contextRef="#ctx0" brushRef="#br0" timeOffset="248127.4218">21869 14211 432 0,'-38'7'72'0,"-14"30"-53"16,-14 12 27-16,-7 15-24 15,-6 1 6-15,2 3 4 16,17-3 17-16,22-8-18 16,30-15-18-16,8-11-6 15,0-10 1-15,46-14-7 16,25-7 3-16,8 0-1 0,6-7-3 16,8-21-2-16,-14-8-27 15,5-5-41-15,-13-8-97 16,-16-7-153-16</inkml:trace>
  <inkml:trace contextRef="#ctx0" brushRef="#br0" timeOffset="248427.3327">22493 13727 465 0,'-13'8'101'0,"13"32"-90"16,-9 16 37-16,-15 10-28 16,-9 5-18-16,-13 9 0 15,-11 7-2-15,2 6 1 16,-2-1-1-16,24-11 1 16,25-13-1-16,8-17 0 15,8-8 0-15,49-7 1 16,9-11 0-16,7-4-1 15,4-8 0-15,-9-6-2 16,3-5-7-16,-25-2-23 16,6 0-60-16,-25 0-94 15</inkml:trace>
  <inkml:trace contextRef="#ctx0" brushRef="#br0" timeOffset="248651.3621">21869 14246 540 0,'27'0'22'0,"77"0"25"16,35 0-8-16,11 0-22 15,2 0-9-15,-2-11-7 16,-19 5-1-16,-33 5-14 0,-5 1-46 15,-22 0-105 1,-11 0-240-16</inkml:trace>
  <inkml:trace contextRef="#ctx0" brushRef="#br0" timeOffset="249003.0766">23205 14198 83 0,'-76'22'435'16,"2"13"-392"-16,11 9 33 0,3 7-20 15,6 6-18 1,-4-3-18-16,18-1-12 0,7-9-3 16,8-14-4-16,25-16-1 15,0-9-2-15,0-5 2 16,38-8 1-16,42-31 2 15,12-6 0-15,-13 3-2 16,-21 10 3-16,-20 18 15 16,-30 9 1-16,0 5-8 15,-8 0-5-15,0 0-6 16,0 27 0-16,-16 8-2 16,-14 3 0-16,2 0-15 15,20-8-65-15,8-5-60 16,0-12-55-16,0-11-47 15</inkml:trace>
  <inkml:trace contextRef="#ctx0" brushRef="#br0" timeOffset="249213.5846">23208 14607 25 0,'38'-2'153'16,"-5"2"-46"-16,-20 0-9 15,-2 0-13-15,-8 0-9 16,2 0-7-16,3-3-3 16,12 2 4-16,-1-5 1 15,13-1-36-15,15-3-23 16,13-5-3-16,11 0-2 15,13-4-4-15,-5 2-2 16,6 6 0-16,-14 8-1 16,-17 3-1-16,-16 17-1 15,-24 26-1-15,-9 8-9 0,-5 7-52 16,-5-8-95-16,-41-15-194 16</inkml:trace>
  <inkml:trace contextRef="#ctx0" brushRef="#br0" timeOffset="250060.9485">25043 13771 498 0,'-66'29'60'0,"53"3"-57"15,13-4 4-15,0-6 3 16,24 0 16-16,28-7 12 16,2 4 14-16,4 3 9 15,-23 5-6-15,-10 11-15 16,-25 9-16-16,0 6-9 15,-25 5-6-15,-40-12-9 16,-1-20-3-16,17-22-30 16,0-4-63-16,35-31-71 15,14-25-147-15</inkml:trace>
  <inkml:trace contextRef="#ctx0" brushRef="#br0" timeOffset="250443.1751">25220 13761 478 0,'-3'0'65'16,"3"0"-6"-16,47 0-1 15,40-5-18-15,30-6-28 16,8-4-7-16,6-8-5 16,0-3-4-16,-14-4-24 15,-5-5-39-15,11 1-56 16,2-5-12-16,-7-4-11 15,2 4 24-15,-11 5 122 16,-22 5 32-16,-22 14 26 16,-27 15-13-16,-38 0 27 0,0 21-3 15,-38 24 25 1,-49 16-12-16,-17 16-32 0,-21 20-6 16,-19 15-4-16,-31 17 8 15,-16 11-4-15,-5 6-22 16,0-2-10-16,32-15-7 15,30-18-5-15,36-25-3 16,52-26-11-16,27-26-27 16,19-23-41-16,35-11-33 15,63-19-54-15,25-29 15 16</inkml:trace>
  <inkml:trace contextRef="#ctx0" brushRef="#br0" timeOffset="250857.1897">26155 14329 214 0,'-24'4'147'16,"10"-3"-115"-16,6 3 13 16,8-4-27-16,-6 0 0 15,6 0 16-15,0 0 22 16,0 0 16-16,0 0-17 15,47-13-9-15,18-1-3 16,1 1-2-16,-15 5-1 16,-18 3-8-16,-27 5-12 15,-6 0-11-15,0 13-7 0,0 22 1 16,-33 10 1-16,-11-12-4 16,22-6 0-16,9-16-7 15,13-11-9-15,41 0-6 16,43-20 22-16,9-6 0 15,-9 12 9-15,-24 11 5 16,-21 3 2-16,-26 22 8 16,-13 29-5-16,-46 15-7 15,-66 10-9-15,-13-7-3 16,7-20-4-16,34-27-31 16,37-22-58-16,42-13-75 15,5-43-105-15</inkml:trace>
  <inkml:trace contextRef="#ctx0" brushRef="#br0" timeOffset="251162.4367">27401 13565 275 0,'25'0'199'16,"16"0"-158"-16,16 22 52 0,-3 17-30 15,9 16-14 1,-14 23 0-16,-16 21-6 0,-22 23-9 16,-11 17-7-16,-14 12-3 15,-62 9-11-15,-36 3-7 16,-19-4-5-16,-13-7-1 15,5-9-7-15,27-16-66 16,14-37-137-16,-6-47-306 16</inkml:trace>
  <inkml:trace contextRef="#ctx0" brushRef="#br0" timeOffset="252363.0415">24898 13250 87 0,'-3'-8'236'0,"-7"8"-167"16,10 0-36-16,0 0-18 16,0 0 0-16,0 0 5 15,0 0-2-15,-6 0 15 16,3 0 13-16,-2 0-4 16,-1-2-8-16,6 2-12 15,-2 0-9-15,2 0-1 16,-6 0 2-16,-5 0-3 15,-2 7 0-15,-9 8-1 16,8 3 3-16,-16-1 4 16,11 6 7-16,3-2-10 0,-9-1-7 15,6 1-4 1,0 1 0-16,-8-5 0 0,13 2 1 16,1-2 3-16,-7 1 1 15,10 0-1-15,7-1 0 16,-3 0-3-16,-2 0-1 15,3 4-1-15,-6-1 0 16,-3-1 0-16,6 3 7 16,-6 3 4-16,1 1 0 15,2-2-6-15,8-1-1 16,-2-6-4-16,5 1-1 16,-11-3 1-16,8 2-1 15,-8 2 1-15,3 2 4 16,-3 1 1-16,3 3-1 15,0-3-3-15,-3 3-1 0,3 1 0 16,-3-4-1-16,3 3 0 16,-6 7 1-16,14-3 4 15,-19 1 2-15,8-2-3 16,8-3-2-16,-8 1-2 16,9 1 0-16,-9 3-1 15,2 0 2-15,4 0 2 16,-9 2-1-16,3 0-1 15,9 4-1-15,-4-2 1 16,6 1 2-16,0-4-2 16,0 1-1-16,0 4 0 15,0-1 0-15,0 5 1 0,0 4 0 16,0 3 0-16,0 9-1 16,0 1 1-16,0 1-1 15,19 2 0-15,9-5 0 16,-1 7 1-16,11-1-2 15,0 3 2-15,14-3-2 16,3-1 3-16,-9-6-3 16,6-5 0-16,-6-6 0 15,-13-11 0-15,-3-9 0 16,-14-11 0-16,3-8 0 16,-8-4-44-16,16 0-61 15,20 0-99-15,-14-36-226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12:49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18717 4286 43 0,'0'0'58'0,"0"0"-25"15,0 0-2-15,3 0-1 16,2 0-5-16,1 0-2 16,2 0 10-16,-3 0-3 15,9 0 19-15,-9 0-8 16,9 0 6-16,0 0 2 15,-9 0-6-15,3 0-8 16,-8 0-6-16,0 0-6 0,0 0-3 16,0 0-1-1,0 0 0-15,0 0-4 0,0 0-6 16,0 0 0-16,0 0 1 16,0 16 6-16,-27 12 2 15,-39 8-10-15,-24 11-7 16,-30 10 1-16,-16 2-2 15,-17 10 0-15,9-4 0 16,-1-2-2-16,15-5 0 16,20 2-1-16,23-6-1 15,22-5 1-15,18-2-3 16,37 0 2-16,10 3 3 16,5 3 1-16,66 0 1 15,22 3 2-15,13-2 5 0,3 0 8 16,-16-3 11-16,-14 6-5 15,-33-6-6-15,-13-1-11 16,-20-7-5-16,-13-8-7 16,0-5-31-16,0-7-50 15,0-2-70-15,0-7-127 16</inkml:trace>
  <inkml:trace contextRef="#ctx0" brushRef="#br0" timeOffset="442.1165">18913 4573 127 0,'0'0'273'0,"0"0"-254"16,0 12 36-16,0 13 19 15,0 4-21-15,0 8-30 16,0 11-4-16,-19 7 7 16,-14 8-8-16,-5 7-5 15,-8 6-1-15,8 5-6 16,-3-6-6-16,22-11-1 16,-6-18-7-16,22-17-15 15,3-22-17-15,0-7-33 16,0-18 1-16,9-17-76 15,29-10-60-15</inkml:trace>
  <inkml:trace contextRef="#ctx0" brushRef="#br0" timeOffset="725.9564">19150 4616 171 0,'20'-18'152'15,"-12"10"-112"-15,3 3 31 16,-3 5-28-16,3 0-12 16,2 0 6-16,-5 6 12 15,-2 23-14-15,-6 14 5 16,0 15-1-16,0 5-10 16,-14 12-10-16,-24 2-2 15,-3 4-5-15,3-2-7 16,11-8-5-16,8-16-3 0,8-17-6 15,11-15-13-15,0-23-27 16,0 0-42-16,24-30-35 16,36-21-104-16</inkml:trace>
  <inkml:trace contextRef="#ctx0" brushRef="#br0" timeOffset="1132.0209">19491 4859 99 0,'0'-1'221'0,"0"1"-209"16,0 0 9-16,0 0 10 15,0 0 16-15,0 0-8 16,6 0 9-16,7 1 5 15,1 22-6-15,0 10-13 16,-1 10-5-16,-7 9 3 16,-1 1-6-16,-5-2-8 15,0-12-8-15,8-14-6 16,-2-18-2-16,13-7-2 16,14-25 1-16,13-33 0 15,14-13-1-15,0-2 0 0,-16 9 0 16,-4 12 0-16,-15 7 0 15,-17 13 0-15,-2 8-1 16,-6 9-4-16,0 8-5 16,0 2-21-16,0 5-26 15,0 0-50-15,5 0-39 16,11 22-35-16</inkml:trace>
  <inkml:trace contextRef="#ctx0" brushRef="#br0" timeOffset="1409.9346">20342 4603 386 0,'0'7'7'15,"0"22"45"-15,0 13 7 16,-11 11-9-16,-3 3-6 15,-7 9-1-15,-18 7-8 16,1 4-1-16,-3 7-14 16,-2-2-12-16,2-9-8 15,8-6-1-15,14-19-5 16,11-17-18-16,-3-21-28 16,11-9-24-16,0-12-25 15,24-30-130-15</inkml:trace>
  <inkml:trace contextRef="#ctx0" brushRef="#br0" timeOffset="1626.0369">20696 4593 295 0,'-10'31'248'0,"-7"19"-241"16,-7 14 66-16,5 9-15 15,-9 9-19-15,-10 6-15 16,0 10 1-16,-3-6-10 16,3-5-15-16,5-19-4 0,11-15-30 15,11-20-58-15,11-22-136 16</inkml:trace>
  <inkml:trace contextRef="#ctx0" brushRef="#br0" timeOffset="8409.7495">21457 4889 254 0,'0'-2'80'0,"0"0"-59"16,0-1 33-16,0 0 4 0,0 3-12 15,0 0 5-15,0 0 12 16,-19 0-13-16,-8 0-8 16,-20 0-18-16,-23 31-17 15,-15 14 7-15,-13 15 2 16,-14 16 0-16,0 12-5 15,6 7-3-15,30-10-2 16,29-18-2-16,28-12-4 16,19-18 0-16,0-10-2 15,47-10-1-15,18-17-4 16,17 0-21-16,13-17-43 16,9-23-59-16,18-2-82 15,-2-9-155-15</inkml:trace>
  <inkml:trace contextRef="#ctx0" brushRef="#br0" timeOffset="8718.1871">21626 5116 365 0,'-46'29'31'0,"8"5"2"15,24 2 40-15,14-4-35 16,0-7-27-16,22-7 3 15,43-18 4-15,25 0 1 16,11-14 9-16,8-23 3 16,-11-7-8-16,-19 0 19 15,-32 9 1-15,-28 12-8 0,-19 9-9 16,0 6 2-16,-44 6-12 16,-48 2-14-16,-15 0-2 15,4 2-6-15,29 8-18 16,41-6-35-16,22-4-31 15,11 0-8-15,39 0-57 16,59-22-24-16,13 0 19 16</inkml:trace>
  <inkml:trace contextRef="#ctx0" brushRef="#br0" timeOffset="8927.7391">22480 4929 190 0,'11'-2'221'15,"-11"2"-149"-15,0 0-12 16,0 4 2-16,-17 20 0 0,-18 5-16 15,10 2-11-15,17-5-26 16,8-1-7-16,0-3-2 16,14-1 8-16,7 2 21 15,-1 12 12-15,-20 6 1 16,0 18-10-16,-33 11-17 16,-54-2-11-16,-12-7-4 15,1-26-14-15,60-32-94 16,38-22-161-16</inkml:trace>
  <inkml:trace contextRef="#ctx0" brushRef="#br0" timeOffset="9751.8525">23527 4910 216 0,'-11'0'117'0,"3"0"-70"16,2 0 38-16,1 0-35 15,-9 0-6-15,-8 0 7 16,3 0-34-16,-14 0-6 15,9 0 3-15,-17 5 4 16,3 20-1-16,-9 6-1 16,-4 15 1-16,-1 13-2 15,19 9 2-15,6 3-2 16,27-3-6-16,0-14-2 16,13-16 0-16,53-22 0 15,18-16 7-15,23-12 17 16,15-45 3-16,9-20-8 0,-5-5-9 15,-28-2-4-15,-19 8 3 16,-35 8-9-16,-23 5-5 16,-21 10 2-16,-8 7-2 15,-57 16 0-15,-25 15-1 16,-16 15-1-16,-6 16-3 16,8 33 0-16,6 8-4 15,19 3-5-15,46-8 2 16,33-4-2-16,0-7 2 15,66-16 1-15,26-10 2 16,26-15-5-16,7 0-4 16,-8-6-5-16,-13-18-25 15,-20 2-53-15,-24 6-35 0,-13 8-82 16</inkml:trace>
  <inkml:trace contextRef="#ctx0" brushRef="#br0" timeOffset="10051.7349">24418 5179 183 0,'0'29'361'15,"-24"16"-326"-15,-23 19 57 16,-32 14-16-16,-27 8-39 16,-25-3-29-16,0-7-8 15,28-15-27-15,29-30-99 16,22-31-245-16</inkml:trace>
  <inkml:trace contextRef="#ctx0" brushRef="#br0" timeOffset="10787.0636">25285 4620 284 0,'0'0'61'16,"0"-4"-13"-16,0 4 0 16,0 0-19-16,0 0-3 15,0 4 9-15,0 21 30 16,0 14-18-16,-16 11-5 15,-9 12-5-15,-2 13-7 0,-11 6-2 16,0 6-10-16,-9 6-9 16,1 0-5-16,13-10-4 15,6-3-1-15,8-28-4 16,8-22-23-16,11-22-38 16,0-8-18-16,11-27-57 15,44-24-89-15</inkml:trace>
  <inkml:trace contextRef="#ctx0" brushRef="#br0" timeOffset="11101.5917">25776 4667 210 0,'0'-4'227'16,"-14"4"-189"-16,9 0 18 15,5 16-4-15,0 8-15 16,-8 9-5-16,-3 7 2 16,3 7 0-16,-6 2-10 15,-5 2-4-15,-3 7-2 16,-2-2-6-16,5 0-4 16,5 2-4-16,9-8-3 15,5-4-1-15,0-10-1 16,0-12 0-16,0-17-9 0,0-7-31 15,0-14-26 1,46-28-48-16,11-12-12 0,3 8-27 16,-3 4-38-16</inkml:trace>
  <inkml:trace contextRef="#ctx0" brushRef="#br0" timeOffset="11417.7342">26024 4952 283 0,'-19'0'214'16,"0"19"-189"-16,11 12 37 16,8 4-33-16,0 2-12 0,0-2-2 15,0-5 4 1,0-2-8-16,14-10-5 0,10-8 4 16,3-10 11-16,6 0 0 15,19-16 7-15,8-24 3 16,0-8-17-16,5-2-5 15,-13 3 1-15,-14 11 7 16,-5 7-6-16,-19 12-6 16,-9 6-4-16,-5 4 0 15,0 2-1-15,0 3-8 16,0-6-34-16,0 4-49 16,0-6-20-16,3 0-54 15,27-3 3-15,5-3-7 16</inkml:trace>
  <inkml:trace contextRef="#ctx0" brushRef="#br0" timeOffset="11641.4368">26910 4516 237 0,'0'0'273'16,"0"0"-221"-16,0 11 5 16,0 25-21-16,-21 12-11 15,-7 15-8-15,-2 12 12 16,-5 5-2-16,2 14-4 15,-5 0 0-15,-8 10-15 16,13 0-8-16,3-12 0 16,14-14-12-16,5-32-30 15,11-31-27-15,0-15 10 0,19-30-23 16,41-30-83-16,5-16-161 16</inkml:trace>
  <inkml:trace contextRef="#ctx0" brushRef="#br0" timeOffset="11851.9374">27216 4512 538 0,'-33'0'23'0,"19"12"28"16,-5 21-20-16,-5 15 6 16,2 10-11-16,-3 15-3 15,-2 10 9-15,-3 8-5 16,-5 2-13-16,2 5-9 0,0-2-5 15,14-10-2 1,6-16-19-16,13-12-55 0,0-23-77 16,19-28-185-16</inkml:trace>
  <inkml:trace contextRef="#ctx0" brushRef="#br0" timeOffset="12385.9218">27867 4958 513 0,'-27'0'49'15,"-11"0"10"-15,-11 29-10 0,-27 6-9 16,-12 6 4-16,12-2-4 16,16-5-26-16,19-12-13 15,25-13-1-15,16-5-1 16,0-4 1-16,11 3 5 16,35 2 17-16,0 8 9 15,1 16-9-15,-23 11 0 16,-24 17 1-16,0 13-5 15,-38-2-12-15,-33-8-6 16,-2-14-4-16,15-23-16 0,23-21-40 16,24-2-15-1,11-30-48-15,16-14-60 0,52-3-21 16,12 3-48-16</inkml:trace>
  <inkml:trace contextRef="#ctx0" brushRef="#br0" timeOffset="12558.4658">28116 5069 682 0,'-33'49'4'16,"6"11"12"-16,7 1 1 16,-7-5-15-16,14-17-2 15,7-9-19-15,1-12-46 16,5-5-73-16,0-13-33 0</inkml:trace>
  <inkml:trace contextRef="#ctx0" brushRef="#br0" timeOffset="12721.9281">28167 4811 600 0,'-13'0'17'16,"13"0"-7"-16,0 0-10 15,0 0-13-15,0 0-25 16,32 8-35-16,1 9-58 16,8 18-73-16</inkml:trace>
  <inkml:trace contextRef="#ctx0" brushRef="#br0" timeOffset="12955.7028">28410 5217 364 0,'0'15'85'0,"-14"-4"19"15,14-7-39-15,0-4-38 16,0 0-6-16,74-20 23 16,24-15 0-16,11 1-5 15,-11 12-1-15,-24 9 3 16,-28 13-4-16,-21 0-24 16,-25 33-5-16,0 19 1 15,0 1-9-15,-33 0-1 16,6-15-23-16,16-18-65 15,11-20-66-15,0 0-70 0,52-20-36 16</inkml:trace>
  <inkml:trace contextRef="#ctx0" brushRef="#br0" timeOffset="13577.8961">29787 4728 280 0,'0'0'59'0,"-8"0"-45"16,2-2 4-16,1-3 14 15,-3-1 14-15,2 5 15 16,4-2-18-16,-9-1-1 16,2 4 1-16,-1 0-14 15,-7 0-3-15,-7 0-17 16,-23 8 9-16,-10 21 3 0,-8 20 4 15,-4 13 7 1,4 18-5-16,13 12-11 0,25 4-3 16,27-9-3-16,0-18-3 15,16-26-5-15,74-31 2 16,22-12 0-16,33-29 1 16,-1-39 1-16,1-11-1 15,-23-3 10-15,-34 12 1 16,-45 16-2-16,-35 12-7 15,-8 9-4-15,-92 14-2 16,-34 13-1-16,-18 6-1 16,7 19 0-16,31 15-2 0,35-3-6 15,38-5-4 1,33-8 0-16,0-10-4 0,39-2 4 16,42 0 13-16,9-4-1 15,3 2 0-15,-3 0-5 16,-16 3-14-16,-3-1-51 15,-11-6-65-15,-3 0-151 16</inkml:trace>
  <inkml:trace contextRef="#ctx0" brushRef="#br0" timeOffset="14169.9332">30349 4472 462 0,'-11'0'17'0,"8"0"7"16,3 0-13-16,0 0 1 15,0 0 10-15,0 0 24 0,0 0 7 16,0 0-14-16,0 0-10 16,0 0 0-16,0 0-2 15,0 0 0-15,0 0-3 16,0 0-1-16,0 0-9 15,0 0-7-15,0 0-4 16,0 20 0-16,0 12 5 16,22 11 7-16,43 3 1 15,20 2-1-15,13-3-1 16,6-7-1-16,2-2 4 16,-8-3-8-16,6-5-2 15,-20-3-1-15,-5 7-4 16,-13-7-1-16,-6 1-1 0,-22-5 0 15,-11-10-1 1,-8 5 1-16,-19 4-1 0,0 26 0 16,-57 30 1-16,-63 30 0 15,-35 21 0-15,-31 6-1 16,-2 2 1-16,24-16 0 16,34-27-6-16,45-39-49 15,39-53-136-15,37-56-497 16</inkml:trace>
  <inkml:trace contextRef="#ctx0" brushRef="#br0" timeOffset="15839.7972">17138 6761 383 0,'0'0'103'15,"0"0"-82"1,0 0 22-16,0 0 3 0,0 0-13 16,0 0 1-16,6-3-4 15,-6 3-4-15,0 0 3 16,0 0-9-16,0 0-4 15,0-1 0-15,0 1-4 16,0 0-3-16,0 0-2 16,0 0 0-16,0 0-1 15,0 0 0-15,0 4 0 16,-6 28 6-16,-46 18 11 16,-21 10-15-16,-31 11-3 15,-27 16-3-15,-19 12-1 16,-13 8-1-16,10-4 1 15,25-10-1-15,22-22 0 0,40-20-1 16,33-22-1-16,20-16 0 16,13-1-1-16,0-1 1 15,65 11 2-15,41 16 3 16,36 14 2-16,3 16 8 16,-20 14 11-16,-21 6-2 15,-31 9-11-15,-29-6-7 16,-17-14-4-16,-18-22-2 15,1-21-9-15,-1-23-54 16,23-11-115-16,6-56-221 16</inkml:trace>
  <inkml:trace contextRef="#ctx0" brushRef="#br0" timeOffset="17982.0785">18068 7277 165 0,'0'-4'315'15,"0"4"-274"-15,0 0 14 16,0 0-1-16,-11 23-12 16,-16 8 5-16,-11 7-6 15,-9-4-5-15,15 0-17 16,4-11-9-16,23-6-5 15,5-8-2-15,33-6 3 16,57-3 20-16,16 0 13 16,6 0-13-16,-14 0-5 15,-27 12 0-15,-30 15-11 0,-41 18-4 16,0 13 7-16,-41 18-7 16,-63-1-5-16,-13-5-1 15,-3-12-3-15,30-19-7 16,35-18-11-16,12-17-15 15,24-4-1-15,19 0-23 16,0-30-40-16,5-11-29 16,61-10-58-16,-9-7-145 15</inkml:trace>
  <inkml:trace contextRef="#ctx0" brushRef="#br0" timeOffset="18221.7175">18142 7099 504 0,'0'-2'83'0,"0"-2"-56"16,32-2 26-16,42-1 25 16,16 1-2-16,3-1-20 15,5 1-4-15,-6 2-15 16,-2 1-18-16,-5-4-10 15,-20-1-9-15,-18 1-1 16,-15-2-11-16,-4-9-92 16,-28-10-166-16</inkml:trace>
  <inkml:trace contextRef="#ctx0" brushRef="#br0" timeOffset="19061.7439">19445 7438 369 0,'0'0'58'16,"0"0"-19"-16,0 0 11 16,0 0 0-16,0-4-2 15,0 4-6-15,0 0-4 16,0 0 4-16,-14 0 3 15,-32 18-18-15,-17 12-16 16,-10 15 1-16,-12 13-2 16,6 11-4-16,14 6-1 0,13 1-1 15,24-10-2 1,28-7-2-16,0-11 0 0,33-12 0 16,27-15-3-16,11-12-10 15,14-9-23-15,2-13-55 16,3-20-46-16,3-8-73 15</inkml:trace>
  <inkml:trace contextRef="#ctx0" brushRef="#br0" timeOffset="19383.7579">19720 7757 313 0,'-52'22'220'16,"25"6"-219"-16,16-5 24 15,11-2 11-15,0-6-12 16,11-4-7-16,44-8 14 16,7-3 9-16,12 0 8 15,5-16-5-15,-13-3-12 16,-20 4 2-16,-13 1-15 16,-20 3-7-16,-13-1 1 15,0-2-2-15,-13 5-7 16,-56 1-1-16,-20 8-2 15,-4 0 0-15,14 0 0 16,8 8-2-16,19 1-5 16,25-1-18-16,21-5-27 0,6-3-28 15,14 0-23-15,70-18-100 16,34-4 4-16</inkml:trace>
  <inkml:trace contextRef="#ctx0" brushRef="#br0" timeOffset="19601.7659">20841 7549 60 0,'-52'0'471'0,"0"18"-441"15,-8 11 52-15,0 6-24 16,3-3 4-16,24-4-12 16,20-11-30-16,13-3-17 15,0 1 16-15,0 0 29 0,0 5-10 16,0 3-9-16,0 12-14 15,-28 6-9-15,-32 0-6 16,-24-19-1-16,32-22-74 16,47-54-198-16</inkml:trace>
  <inkml:trace contextRef="#ctx0" brushRef="#br0" timeOffset="20329.8787">21733 7064 483 0,'-14'0'46'16,"8"29"-5"-16,-2 11 32 16,3 26-29-16,-17 12-4 15,-11 15-8-15,-10 10-8 16,-17-7-3-16,0-2-8 16,-6-5-10-16,14-5-3 15,9-19-2-15,21-14-10 0,17-25-20 16,5-26-31-16,0 0-31 15,79-38-70-15,24-20-166 16</inkml:trace>
  <inkml:trace contextRef="#ctx0" brushRef="#br0" timeOffset="20779.5079">22191 7164 434 0,'-47'25'22'16,"36"-3"0"-16,3-4 10 0,8-9-7 15,0-3-12-15,0-6 9 16,0 0 22-16,0 0-5 16,0 0-1-16,41 0 5 15,16-13 11-15,17-4-21 16,2 2-7-16,-8 5 12 15,-5 7-4-15,-27 3-13 16,-17 0-6-16,-6 38-6 16,-13 21-1-16,0 23-1 15,-73 17-6-15,-31 11 0 16,-27 3-1-16,-19 9-1 16,6-3 1-16,24-16 0 0,30-24-1 15,35-28 0 1,36-24-3-16,19-20-2 0,38-7-1 15,55 0 6-15,24-17 1 16,-5-4 0-16,-11 9 0 16,-17 6 0-16,-26 6-1 15,-20 0 0-15,-22 0-5 16,1-3-38-16,-4-14-48 16,9 0-52-16,22-17-131 15</inkml:trace>
  <inkml:trace contextRef="#ctx0" brushRef="#br0" timeOffset="21161.789">22951 7524 438 0,'-38'0'156'0,"-8"33"-127"16,10 1 27-16,-7 11-20 15,5-2-24-15,10 7-3 16,20-3 14-16,-3-7 6 16,11-2-2-16,0-10-4 15,19-11-2-15,39-15-5 16,29-2 8-16,11-9-4 16,14-32-5-16,-22-5-1 15,-17-9-5-15,-15-2-4 0,-37 3-2 16,-21-1-1-16,0 6-1 15,-40 7 1-15,-18 8-2 16,-2 16 0-16,14 4 0 16,8 6-1-16,16 3-10 15,11 5-23-15,11 0-29 16,0-2-37-16,14 0-23 16,51-3-13-16,6 5 37 15,5 0-77-15</inkml:trace>
  <inkml:trace contextRef="#ctx0" brushRef="#br0" timeOffset="21513.4683">23745 7233 67 0,'0'0'147'16,"-8"0"-116"-16,2 0 33 16,-2 0-12-16,-3-2 4 15,-3 2 7-15,1 0 0 16,-6 7-9-16,-9 16-5 16,9 7-10-16,6 2-5 0,7-9-10 15,6-7-5 1,0-6-2-16,0-10-1 0,14 0 14 15,19 0 7-15,-9-7-11 16,-5-3-8-16,-16 3-7 16,-3-4-2-16,0-1-7 15,-3-10-2-15,-35-5-41 16,38-11-96-16,0-11-233 16</inkml:trace>
  <inkml:trace contextRef="#ctx0" brushRef="#br0" timeOffset="22465.5861">23704 8301 492 0,'-11'0'88'16,"11"11"-55"-16,-14 11 31 16,-13 14-8-16,-38 22 3 15,-14 13-36-15,-25 9-12 16,-13-2-10-16,-3-9-1 15,22-19-8-15,21-27-39 16,45-23-54-16,32 0-86 16</inkml:trace>
  <inkml:trace contextRef="#ctx0" brushRef="#br0" timeOffset="23471.9848">25323 7140 369 0,'0'0'179'0,"-8"0"-153"16,-16 4 39-16,-3 24-36 15,-17 9-10-15,3 9-8 0,-11 12 2 16,11-3 0-16,11-5-7 15,30-12-5-15,0-6-1 16,38-10 1-16,28-5 13 16,13 2 21-16,-14 6-6 15,-5 8-4-15,-11 12 6 16,-35 14-8-16,-14 20-7 16,-44 8-11-16,-43 5-5 15,-16-14-3-15,4-25-9 16,15-25-33-16,5-28-12 15,24-13-3-15,23-39-23 16,21-15-51-16,11-7-14 0,43 0-124 16</inkml:trace>
  <inkml:trace contextRef="#ctx0" brushRef="#br0" timeOffset="23711.73">25318 7080 429 0,'14'0'29'0,"62"0"39"16,22 0 22-16,28 0-40 15,4-6 6-15,7-8-27 16,-31-3-15-16,-21 1-13 0,-25 6-1 15,-36 2-20-15,9 4-77 16,-25 4-214-16</inkml:trace>
  <inkml:trace contextRef="#ctx0" brushRef="#br0" timeOffset="24191.0845">26286 7718 385 0,'-60'0'117'16,"3"17"-112"-16,-9 13 31 16,6 6-9-16,3 1-8 15,11-5-2-15,24-8-8 0,16-9-7 16,6-7 1-16,0-1 20 15,47 3 34-15,10 1-1 16,3 5-7-16,-5 4-9 16,-17 5-10-16,-19 7-7 15,-19 5-8-15,0 2-9 16,-57 7-4-16,-31-10-2 16,-10-13-9-16,14-12-26 15,5-11-28-15,40-11-22 16,31-20-30-16,8-8-70 0,33 2-124 15</inkml:trace>
  <inkml:trace contextRef="#ctx0" brushRef="#br0" timeOffset="24415.6887">26687 7741 526 0,'0'0'156'16,"0"0"-156"-16,0 24 15 16,5 12 9-16,1 4-19 15,-6 1-2-15,0-4-3 16,0-4-2-16,0-4-4 16,-11-1-9-16,-8-2-37 0,-3 5-71 15,3-7-55-15</inkml:trace>
  <inkml:trace contextRef="#ctx0" brushRef="#br0" timeOffset="24612.1243">26752 7550 610 0,'-8'0'0'0,"8"0"-3"16,0 0-26 0,0 0-28-16,19 0-95 0,22 0-146 15</inkml:trace>
  <inkml:trace contextRef="#ctx0" brushRef="#br0" timeOffset="24903.7342">27186 7841 450 0,'-14'25'88'0,"11"1"-53"16,3-9 11-16,0-7-33 0,9-10-7 16,37 0 12-1,14-13 20-15,5-13 5 0,6 0 4 16,-11 10-5-16,-16 15-4 15,-9 1-10-15,-16 9-14 16,-13 31-4-16,-6 10-4 16,0 0-6-16,-25-8-2 15,-2-12-17-15,19-13-53 16,-3-12-26-16,11-5-9 16,0 0-87-16,30-27-151 15</inkml:trace>
  <inkml:trace contextRef="#ctx0" brushRef="#br0" timeOffset="25661.5547">28495 7189 417 0,'0'0'83'0,"0"0"-19"0,0 0 6 16,0 28-1-1,0 16-1-15,-20 18-14 0,-18 13-8 16,-3 7-11-16,0 0-14 15,-2-3-8-15,-3-5-10 16,13-6-2-16,-5-5-1 16,10-4-4-16,-4-12-3 15,10-6-7-15,5-13-26 16,17-18-38-16,0-10-37 16,25-10-12-16,49-27-51 15,10-11-92-15</inkml:trace>
  <inkml:trace contextRef="#ctx0" brushRef="#br0" timeOffset="26043.6625">28849 7434 523 0,'-22'0'26'16,"11"0"27"-16,-2 0-19 15,-1 0-17-15,9 7-12 16,5-7 2-16,0 0 4 15,0 0 4-15,24 0 14 16,36-16 40-16,6 1-18 16,-6 4-9-16,-3 10-4 15,-11 1-7-15,0 0-14 16,-13 12-9-16,-19 24-4 16,-14 11-2-16,0 17-1 0,-55 12-1 15,-29 13 0 1,-14 12 0-16,13-2-1 0,6-12 0 15,33-17 0-15,27-23 1 16,13-13-1-16,6-9 1 16,0-10-1-16,6-4 1 15,21 3-1-15,11-7 0 16,3-7-1-16,-3 0-10 16,14 0-32-16,0-23-55 15,8-14-69-15,5-13-126 16</inkml:trace>
  <inkml:trace contextRef="#ctx0" brushRef="#br0" timeOffset="26365.4286">29681 7499 678 0,'-66'50'18'0,"28"2"-8"15,19 3 4-15,16-4 17 16,3-17-11-16,0-10-1 16,60-13 0-16,19-11 11 15,14 0-2-15,5-14-3 16,-2-16-3-16,-17-4 1 16,-11 0-3-16,-22 3-9 15,-21 6-5-15,-25 1-2 0,0-3-2 16,-41 5-2-16,-44-2-3 15,-5 4-8-15,11 4-16 16,27-3-21-16,25 4-36 16,19 4-40-16,8 0-67 15,3 2-128-15</inkml:trace>
  <inkml:trace contextRef="#ctx0" brushRef="#br0" timeOffset="26725.491">30316 7236 261 0,'-11'10'170'16,"11"9"-137"-16,0-8 19 16,0-3-25-16,0-1-13 15,30-7 8-15,-3 0 18 16,6 0 4-16,-14-7 1 16,0-4-10-16,-11-3-14 0,-8 1-10 15,0-2-4 1,0 3-7-16,-8 0-4 0,-22-5-22 15,8 2-5-15,11-7-9 16,3 2-33-16,8 5-56 16,0 0-100-16</inkml:trace>
  <inkml:trace contextRef="#ctx0" brushRef="#br0" timeOffset="27325.9704">30676 6898 136 0,'0'5'311'0,"0"11"-299"16,22 3 46-16,21 5 4 16,4-5-24-16,13 5-7 15,-9-2 6-15,9 4-4 16,-2-1-1-16,-7-1 0 16,4-1-13-16,2 1-15 15,-10 2-4-15,-6 0 0 16,-11-1 0-16,-3 3-1 15,-5-5 1-15,-3-2-1 16,0-6 1-16,-14-9 1 0,-5 5 3 16,0 5 6-16,0 14 6 15,0 24 12-15,-38 18-4 16,-46 18-13-16,-36 13-7 16,-11 9-3-16,-14 0-1 15,3-6 0-15,3-12 0 16,22-17-3-16,19-18-17 15,43-31-86-15,4-28-240 16</inkml:trace>
  <inkml:trace contextRef="#ctx0" brushRef="#br0" timeOffset="55427.4476">17577 10015 224 0,'0'0'220'0,"0"0"-174"0,0 0 2 15,0 0-6-15,0 0-3 16,0 0-14-16,0 0-5 15,0-2-1-15,0 2 8 16,0 0 1-16,0-3-5 16,0 3-6-16,0 0 1 15,0 0-4-15,0 0 1 16,0 0-2-16,0 0 1 16,0 0-4-16,0 0-1 15,0 0 1-15,0 0 0 16,0 0 0-16,0-3-4 15,0 3 0-15,0 0 2 16,0 0-2-16,0 0-2 0,0 0-1 16,0 0 0-16,0 0-1 15,0 0 2-15,0 0 1 16,0 0 1-16,0 0 2 16,0 0 0-16,0 0-4 15,0 0-1-15,0 0 0 16,0 0-2-16,-11 0 0 15,-16 0-1-15,-28 26 1 16,-40 22-1-16,-25 15 0 16,-24 11 0-16,-20 7 1 15,-5 12-1-15,-14-1 0 16,25-3 0-16,14-7 0 0,40-19 0 16,25-18-1-16,43-25 1 15,20-8 0-15,8-10-1 16,8 3 1-16,0 10-1 15,41 9 1-15,49 17 0 16,35 20 0-16,25 14 1 16,0 15 0-16,-19 7-1 15,-25 6 0-15,-32-6 0 16,-17-11 0-16,-24-5 0 16,-6-17-1-16,-13-15-5 15,10-17-29-15,15-26-84 16,21-6-145-16</inkml:trace>
  <inkml:trace contextRef="#ctx0" brushRef="#br0" timeOffset="56191.274">18450 10447 317 0,'-38'0'205'16,"5"0"-202"-16,-3 0 48 15,-7 14-15-15,-17 10-7 16,-6 9-16-16,6 0 0 16,14 0 1-16,16-9 1 15,30-6-3-15,0-4-9 0,38-2 5 16,41-2 27-16,11 4 9 15,-11 2-19-15,-8 12 6 16,-30 11-1-16,-27 11-13 16,-14 8 2-16,-28 14-6 15,-56-1-8-15,-20-5-5 16,-8-11 0-16,-5-25-3 16,16-21-20-16,11-9-33 15,25-23-15-15,32-22-24 16,28-3-37-16,5 4-49 15,19-3-123-15</inkml:trace>
  <inkml:trace contextRef="#ctx0" brushRef="#br0" timeOffset="56438.4395">18221 10497 35 0,'11'0'365'0,"24"0"-336"15,11 0 40-15,20 0-3 16,18 0-16-16,9 0 0 16,11 0-23-16,-6 0-4 0,-14 0-18 15,-18-5-5-15,-20-11-23 16,6 3-87-16,-14 2-171 15</inkml:trace>
  <inkml:trace contextRef="#ctx0" brushRef="#br0" timeOffset="56837.4335">19450 10799 108 0,'-19'0'308'16,"6"0"-268"-16,2 0 18 15,-3 3-11-15,14 0-29 16,-8-3 1-16,8 0-3 16,0 0 11-16,0 0 9 15,0 0 2-15,0 0 3 16,8 0-2-16,6 0-21 16,-14 0-12-16,0 0 0 15,0 1-4-15,-28 14-2 0,-10 0 0 16,11-5-16-16,27-10-39 15,0 0-45-15,0 0-90 16,33-12-209-16</inkml:trace>
  <inkml:trace contextRef="#ctx0" brushRef="#br0" timeOffset="57241.4402">20266 10385 28 0,'0'0'426'0,"0"0"-405"15,38 0 33-15,8 4 13 16,14-4-17-16,-3 0-20 15,-10 0-11-15,-15 0-15 16,-12 0-4-16,-7 0-3 16,1 0-22-16,5 0-81 15,0 0-154-15</inkml:trace>
  <inkml:trace contextRef="#ctx0" brushRef="#br0" timeOffset="57467.3656">21144 10138 430 0,'0'10'81'16,"0"33"-38"-16,0 12 15 15,-28 4-22-15,-18-1-28 16,-11-5-8-16,10-8-10 15,1-9-38-15,8-5-61 16,16-6-50-16,11-3-149 16</inkml:trace>
  <inkml:trace contextRef="#ctx0" brushRef="#br0" timeOffset="57691.7136">20113 10946 188 0,'0'0'351'0,"8"0"-350"15,85 0 35-15,35 0 30 16,11-7-36-16,11-15-15 16,-11 1 7-16,-22 0-8 15,-38 10-14-15,-32 0-7 16,-28 11-47-16,14 0-120 15,-20 0-161-15</inkml:trace>
  <inkml:trace contextRef="#ctx0" brushRef="#br0" timeOffset="58187.4537">20331 11285 310 0,'-22'6'13'16,"22"-2"-8"-16,0-4 11 16,0 0 18-16,0 0 13 15,0 0 25-15,22 0 3 16,22-4-16-16,7-5-14 16,18-4 2-16,2-3-6 15,8 4-7-15,0 2-7 16,-14 3-5-16,-13 7 1 15,-19 0-10-15,-9 0-9 16,-24 22-2-16,0 23 0 16,-16 14 2-16,-63 12-3 0,0 11-1 15,-14-6 0-15,28-2 0 16,26-17 0-16,34-9-4 16,5-19-2-16,52-16-7 15,46-13-25-15,25 0-51 16,29-30-50-16,-7-20-165 15</inkml:trace>
  <inkml:trace contextRef="#ctx0" brushRef="#br0" timeOffset="58853.4216">23109 10956 202 0,'-13'-4'103'15,"13"4"-91"-15,0 0 10 16,0 0 2-16,11 0 18 16,16 18 26-16,14 8-2 15,-11 16 12-15,-14 6-11 16,-10 13 3-16,-6 10 4 15,-52 10-9-15,-79 12-22 16,-65-4-22-16,-42-6-21 0,-4-34-44 16,5-49-250-16</inkml:trace>
  <inkml:trace contextRef="#ctx0" brushRef="#br0" timeOffset="63525.2837">25127 10490 215 0,'-19'-5'214'15,"11"4"-196"-15,2 1 30 16,6 0 9-16,-8 0-21 15,-24 0-10-15,-26 17 7 0,-15 24-14 16,-25 6-4 0,-6 8 1-16,19 3-5 0,25-11-9 15,36-9-2-15,24-15 0 16,0-9 0-16,76-2 1 16,11-4 14-16,-2 1 18 15,-20-1-4-15,-26 13 1 16,-20 13-11-16,-19 23 2 15,-33 20 5-15,-71 12-19 16,-40 1-7-16,-9-15 0 16,6-22-9-16,27-25-23 15,30-26-38-15,16-2 0 16,55-35-17-16,19-18-53 16,0 0-17-16,71-3-1 15</inkml:trace>
  <inkml:trace contextRef="#ctx0" brushRef="#br0" timeOffset="63781.2518">24833 10578 169 0,'0'-5'243'0,"19"3"-219"16,71-8 44-16,30-5 11 0,35-5-19 16,17-7-20-16,5-3-10 15,-27 6-19-15,-33 0-11 16,-38 5-10-16,-19 9-57 16,-27 3-127-16,-22 7-186 15</inkml:trace>
  <inkml:trace contextRef="#ctx0" brushRef="#br0" timeOffset="64119.5851">25833 10841 484 0,'-19'-5'70'0,"19"5"-68"15,0 0 3-15,0 0 2 16,0 0 1-16,0 0-5 16,0-2 4-16,0-3-1 15,0-3 13-15,41-4 26 16,-3 0-2-16,-5 3-7 15,-19 8-6-15,-14 1-13 0,0 10-10 16,-38 23-3 0,-22 11-4-16,8-8-24 0,44-21-104 15,8-15-347-15</inkml:trace>
  <inkml:trace contextRef="#ctx0" brushRef="#br0" timeOffset="64711.1367">27066 10469 302 0,'-6'-2'175'15,"6"2"-144"-15,0 0 12 16,0 0-19-16,0 0-7 15,0 4 2-15,0 22 18 16,0 8-6-16,0 3-8 0,0 4-6 16,0 0-5-16,0-9-2 15,0-9-5-15,0-10-4 16,6-13 0-16,21 0 1 16,11-24 1-16,9-23-2 15,-1-14-1-15,-13-4 0 16,-6 1 0-16,-11-4 0 15,-2 11 0-15,-11 9 0 16,8 16 0-16,-3 14 1 16,5 3-1-16,6 4 0 15,20-1 0-15,7-3 0 16,25 2 1-16,13-4 5 16,15-1 3-16,7 0 8 0,19-2-7 15,1-1-5-15,-17 4-5 16,-16-1 0-16,-20 8-37 15,-21 7-46-15,-8 3-84 16,-31 0-164-16</inkml:trace>
  <inkml:trace contextRef="#ctx0" brushRef="#br0" timeOffset="65205.3619">27636 10428 304 0,'-19'4'53'0,"13"-2"-46"15,3 0 8-15,-8-2 5 16,11 0 4-16,0 0 21 15,0 0 10-15,0 0-1 16,0 0-1-16,0-4-4 16,52-14-4-16,14-3-9 15,7 5 2-15,-2-1-8 16,-19 10 1-16,-6 3-4 16,-18 4-11-16,-23 0-15 15,1 5 1-15,-6 26-1 0,0 3 0 16,-33 8-1-16,-24-2 0 15,10-8-1-15,20-12-4 16,16-10-3-16,11-8 1 16,0-2 4-16,52 0 3 15,8 0 3-15,-8 0 2 16,-28 0 4-16,-5 13-2 16,-19 22-3-16,-24 11 4 15,-69 13-6-15,-24-8-2 16,0-11-10-16,16-19-43 15,30-17-71-15,44-4-40 16,10-4-93-16</inkml:trace>
  <inkml:trace contextRef="#ctx0" brushRef="#br0" timeOffset="65453.3077">26842 11126 405 0,'-11'4'262'16,"11"7"-260"-16,25 3 28 15,59-14 24-15,36 0-9 16,25 0-18-16,10-11 2 16,9-12-1-16,-11 4 1 0,-28 1-16 15,-21 10-13-15,-25 1 0 16,-14 6-18-16,-13-6-70 15,0-7-97-15,-11-3-187 16</inkml:trace>
  <inkml:trace contextRef="#ctx0" brushRef="#br0" timeOffset="65895.0105">27270 11440 47 0,'-19'0'340'16,"6"0"-287"-16,13 0-5 15,0 0-11-15,0 0 2 16,0 0 9-16,30 0 2 16,32 0 1-16,20-15 1 15,5-3-1-15,-2 1-1 16,-12 2-7-16,-23 10-10 16,-34 3-12-16,-11 2-12 15,-5 0-6-15,0 31-3 0,-46 26 0 16,-19 16 3-16,-20 4-3 15,25-5 0-15,33-10 0 16,27-15 0-16,0-14-1 16,33-14 0-16,46-7-1 15,21-12-8-15,4 0-35 16,13 0-63-16,9-23-81 16,-23-16-199-16</inkml:trace>
  <inkml:trace contextRef="#ctx0" brushRef="#br0" timeOffset="66683.0842">28961 10426 290 0,'-27'0'202'0,"27"0"-197"16,-11 0 20-16,-3 0 7 15,6 0-7-15,2 0 1 16,-2 0 6-16,8 0 0 15,0 0 1-15,0 0-3 16,0 0-3-16,0 0-11 16,19 0 4-16,47 10 11 15,16 1-9-15,13-3 0 16,6-2-5-16,11 2-1 0,2-1 2 16,-2-1-9-16,-19 2-4 15,-14-1-3-15,-14-1-1 16,-5 6 1-16,-16 4-1 15,-3 1 0-15,-9 3-1 16,-13 4 0-16,-19 6 1 16,0 15 8-16,-51 11 0 15,-67 18-1-15,-34 11-5 16,-17 8-1-16,5 1-1 16,20-4-1-16,18-8-1 15,17-18-5-15,35-13-44 16,36-28-108-16,30-23-197 15</inkml:trace>
  <inkml:trace contextRef="#ctx0" brushRef="#br0" timeOffset="72971.2133">17086 13440 112 0,'0'-7'25'15,"6"1"-22"-15,7 1-2 16,-13 4 9-16,0 1 11 15,0 0 16-15,9 0 18 0,2-2-16 16,10-2-19-16,-7 0-1 16,2 1-7-16,-7-1 9 15,-4 1 9-15,-2-2 17 16,8 2-1-16,-11 1-16 16,19-1-2-16,-6 0-5 15,1 1-7-15,13 1-2 16,-16-2-2-16,3 0-1 15,-6 1 9-15,3-1 5 16,2 3 0-16,-10-2-7 16,8 2-4-16,-11 0 4 15,0 0 1-15,0 0-3 16,0 0-2-16,0 5-5 16,-46 36-2-16,-39 22 5 15,-59 24-8-15,-39 14-3 0,-32 11-1 16,-14 7 0-16,19-5 0 15,13-6-1-15,50-21-2 16,43-23 1-16,45-24-1 16,34-17 3-16,25-10-4 15,0 9 3-15,60 6 1 16,52 14 1-16,43 18 1 16,17 12 2-16,2 7-1 15,-15 7 1-15,-42 0-1 16,-19 3-3-16,-52-2 0 15,-27-1-4-15,-19-15-13 0,0-11-63 16,0-26-92-16,0-34-279 16</inkml:trace>
  <inkml:trace contextRef="#ctx0" brushRef="#br0" timeOffset="73674.7189">18071 13771 16 0,'0'0'458'0,"5"-3"-409"16,61 3-22-16,13 0 34 15,30 0-14-15,-3 0-25 16,-8 10-2-16,-19-2-8 16,-32-1-10-16,-9 3-2 15,-16-3-8-15,-11 6-51 16,2-8-171-16</inkml:trace>
  <inkml:trace contextRef="#ctx0" brushRef="#br0" timeOffset="74328.9831">19420 13602 192 0,'0'-1'83'0,"0"1"-19"15,0-4-6-15,0 4-14 0,0-3-6 16,0 3-2-16,0 0-2 16,0 0 3-16,0 0-1 15,0 0-7-15,-13 3-6 16,-20 19-8-16,-8 1-9 16,3 1 0-16,5 2-3 15,6-9 1-15,13-2 7 16,14-7-3-16,0 1-6 15,0 3 3-15,52 3 11 16,16-5 2-16,11 5 1 16,-2-2-2-16,-12 4-5 15,-13 6 1-15,-25 4-3 16,-19 7-4-16,-8 4-3 0,-8 7 1 16,-57-5-3-1,-25-9-1-15,-3-11-12 0,14-18-21 16,14-2-43-16,18-9-25 15,23-19-92-15,16 0-80 16</inkml:trace>
  <inkml:trace contextRef="#ctx0" brushRef="#br0" timeOffset="74531.1641">19202 13653 33 0,'38'-11'545'0,"50"9"-535"0,29-7 29 16,27 8-6-16,1-5-22 15,-1-2-5-15,-18-1-5 16,-17 3-1-16,-25-2-12 16,-37 8-62-16,-12 0-127 15</inkml:trace>
  <inkml:trace contextRef="#ctx0" brushRef="#br0" timeOffset="74934.7927">18259 14441 393 0,'65'0'95'16,"33"2"-21"-16,55 11 31 15,35 3-41-15,41-9-7 16,8 3-20-16,-2-5-15 16,-36-4-20-16,-44-1-2 15,-48 0-12-15,-45 3-48 16,-26 0-59-16,-12-3-108 15</inkml:trace>
  <inkml:trace contextRef="#ctx0" brushRef="#br0" timeOffset="75573.4126">19077 14954 249 0,'-30'0'96'16,"-3"0"-68"-16,6 0 34 15,8 0-8-15,0 0-20 16,-3 0 1-16,16 0-1 16,-7 0-15-16,13 0 8 15,0 0 3-15,0 0 3 0,13 0 1 16,45-11 5-16,29-6 8 16,17 6-9-16,-1 5 0 15,-16 1-7-15,-21 5-6 16,-25 0-10-16,-22 14-11 15,-19 22-3-15,0 19 1 16,-93 19 0-16,-27 4-2 16,-16 0-1-16,24-10 0 15,55-15 0-15,57-22 1 16,38-13-2-16,93-14 2 16,46-4 0-16,14 0 1 15,-33 0-1-15,-35-4-3 0,-25 4-8 16,-33 0-64-1,-24 0-116-15,-27-22-452 0</inkml:trace>
  <inkml:trace contextRef="#ctx0" brushRef="#br0" timeOffset="76825.1851">21438 14461 48 0,'0'-2'190'0,"0"-1"-110"16,0 1-26-16,0 2-1 0,0 0-11 16,14 0 16-16,24 0 31 15,0 5-24-15,-5 15-6 16,-11 15 10-16,-22 9-23 16,0 7-8-16,-41 10-12 15,-49 1-16-15,-30-4-8 16,-3-9-2-16,-8-20-17 15,38-22-113-15,55-9-150 16</inkml:trace>
  <inkml:trace contextRef="#ctx0" brushRef="#br0" timeOffset="77943.1762">23213 13670 397 0,'-38'9'106'0,"-3"7"-78"16,3 6 17-16,19-1-21 15,0 0-19-15,19-6-4 16,0-3 5-16,5 2 18 15,47 3 38-15,8 5-5 0,-3 8-4 16,-10 5-15-16,-7 12 1 16,-20 3-12-16,-20 14-8 15,-14 5-2-15,-52-3-11 16,-18-10-5-16,5-10-1 16,24-23-5-16,6-19-17 15,17-4-23-15,23-34-12 16,9-22-62-16,9-13-44 15,72 1-41-15</inkml:trace>
  <inkml:trace contextRef="#ctx0" brushRef="#br0" timeOffset="78153.2851">23366 13630 529 0,'65'1'28'0,"33"3"86"16,33-1-64-16,-8-3-37 15,-11 0-13-15,-28 0 0 16,-18 0-31-16,-34-3-58 16,-12-1-72-16,-20 4-190 15</inkml:trace>
  <inkml:trace contextRef="#ctx0" brushRef="#br0" timeOffset="78557.0921">23914 13925 636 0,'0'49'14'0,"0"3"15"16,8-4 10-16,49-3-21 15,14-11-16-15,11-10-1 16,-3-8-1-16,-3-16 2 16,-16 0 2-16,-2-10 2 0,-12-25 2 15,0-15-6 1,-5-7-2-16,-22-8 0 0,-13-4 0 16,-6-6 1-16,0 7 1 15,-33-1-1-15,-5 18 1 16,5 14 0-16,6 12 2 15,8 9-2-15,11 7-2 16,8 6-1-16,0-1-3 16,2-5-1-16,75-5 4 15,34-3 1-15,39-3 3 16,17-2 9-16,7-2 10 16,4 7-1-16,-20-2-13 15,-27 4-8-15,-33 5-24 16,-33 3-99-16,-13 0-137 15</inkml:trace>
  <inkml:trace contextRef="#ctx0" brushRef="#br0" timeOffset="79293.2229">24885 13821 387 0,'-6'0'68'0,"6"0"-23"16,-3 0-25-16,3 0-14 16,0 0-1-16,-5 0 17 15,5 0 23-15,0 0 2 16,0 0 1-16,8 0-3 15,36 0 5-15,-3-12-21 16,10 2-6-16,9-3 0 16,-2 2-8-16,-4 4-2 15,-16 0-4-15,-5 2-2 16,-14 5-4-16,0 0-1 16,0 0-2-16,-11 0 0 15,1 8 0-15,-9 14 0 16,0 2 1-16,0 4-1 0,-28-5 1 15,9-2-1-15,11-7 1 16,3-6-1-16,2-5 0 16,3-3 1-16,0 0 0 15,0 0 0-15,0 0 0 16,-5 2 1-16,-6 5 1 16,-11 7 0-16,-16 7 2 15,-14 1-4-15,-3 0 0 16,17-8 0-16,5 2-1 15,14-11 0-15,11-1 0 16,-3-4 1-16,11 3-1 16,0-3 0-16,0 0 0 15,0 0 0-15,0 1 0 16,0 5-1-16,0 2 1 0,19-1 1 16,39-1 5-16,2-2 0 15,5-1-1-15,-5 4 6 16,-8 3-3-16,-6-1-3 15,-21 12-2-15,-25 6-3 16,0 8 1-16,-71 7 0 16,-36 2 0-16,-15-9-1 15,4-8-2-15,7-13 1 16,23-14-7-16,23 0-16 16,27-10-36-16,24-16-46 15,14 9-42-15,0 2-125 16</inkml:trace>
  <inkml:trace contextRef="#ctx0" brushRef="#br0" timeOffset="79601.3696">22676 14750 364 0,'27'-4'202'15,"69"-3"-163"-15,56-3 37 0,64 0-10 16,40-5-6-16,33-7-4 16,19 2-11-16,-2 1-12 15,-17 6-10-15,-41 6-17 16,-55 4-6-16,-51 3-5 15,-55 0-43-15,-40 0-56 16,-28 0-23-16,-6 0-74 16,-13-4-124-16</inkml:trace>
  <inkml:trace contextRef="#ctx0" brushRef="#br0" timeOffset="80065.1616">23540 15227 93 0,'-5'-7'437'0,"5"7"-402"15,0-5-1 1,24-4-13-16,45-5 7 0,15-9 9 16,14 2 11-16,6 0 13 15,2 0-3-15,-21 9-7 16,-20 2-27-16,-32 10-12 15,-33 0-9-15,0 33-3 16,-19 24 2-16,-55 15 1 16,-19 3-2-16,-10-5-1 15,32-6-1-15,25-15 1 16,46-12-5-16,0-9-4 16,38-14-3-16,60-10-7 15,8-4-25-15,20 0-42 16,5 0-18-16,5-22-49 15,0-14-239-15</inkml:trace>
  <inkml:trace contextRef="#ctx0" brushRef="#br0" timeOffset="80492.9198">27006 14067 43 0,'-30'0'38'0,"3"0"-10"16,2 0 36-16,9 0-10 0,-14-2-25 16,2 2-29-16,1 0-55 15,8-4-122-15</inkml:trace>
  <inkml:trace contextRef="#ctx0" brushRef="#br0" timeOffset="80994.7978">26504 13938 222 0,'-16'-8'207'15,"5"3"-174"-15,5 2 44 16,6 0-19-16,0 3-12 15,0 0-14-15,0-3 3 16,0 3-14-16,0 0-5 16,0 0 2-16,0 0 5 15,0 0-2-15,0 0-3 16,44 6 1-16,30 23 14 16,29 15-1-16,17-1-16 15,22 6-6-15,3-2 8 16,4-9-9-16,-18 1-4 15,-30-9-1-15,-24-8-4 0,-37-8 1 16,-12-6-1-16,-17-3 0 16,-6-3-1-16,-5-2 1 15,0 0 0-15,0 0 0 16,0 0 1-16,0 0-1 16,0 0 0-16,0 18 1 15,-52 18-1-15,-51 21 1 16,-47 19-1-16,-22 11 1 15,-5 9 0-15,-6-6 1 16,19-2-1-16,28-9 0 16,22-10-1-16,29-16-11 15,39-30-81-15,29-31-218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15:12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17773 1860 170 0,'0'-4'231'0,"0"4"-210"15,0 0 52-15,0 0-7 16,0 0-23-16,0-2-8 16,0 2-2-16,0 0 2 15,0 0-8-15,-32 26-4 16,-6 26-14-16,-14 27 0 16,5 9 3-16,9 15-3 15,25-4-3-15,13-11 1 16,0-13 4-16,13-28-3 15,36-19-2-15,19-26-1 0,17-2 1 16,13-47 1 0,14-24-3-16,0-13 1 0,-22 5-2 15,-25 13 2-15,-32 16 0 16,-25 22-1-16,-8 14 0 16,0 14 0-16,0 2 1 15,-38 44-5-15,-8 13 0 16,18 7 0-16,28 1 0 15,0-7 0-15,28-10 0 16,37-5 1-16,14-11 2 16,6-6-3-16,-6-6 0 15,5-11-9-15,-24-6-33 16,3-5-68-16,-17-12-123 16</inkml:trace>
  <inkml:trace contextRef="#ctx0" brushRef="#br0" timeOffset="343.8987">19142 2044 509 0,'28'0'69'0,"4"0"-4"15,23 10 23-15,2 1-43 16,3-7-11-16,-8-4-12 15,0 0-9-15,-20 0-13 16,-4 0-6-16,-4 0-36 16,-2 0-78-16,-17 0-139 15</inkml:trace>
  <inkml:trace contextRef="#ctx0" brushRef="#br0" timeOffset="518.2162">19347 2293 584 0,'0'19'127'16,"8"1"-93"-16,44 1 56 15,0-13-56-15,13-8-21 16,6 0-13-16,13-34-41 16,12-30-114-16,18-13-345 15</inkml:trace>
  <inkml:trace contextRef="#ctx0" brushRef="#br0" timeOffset="1274.2999">21850 1520 285 0,'8'-2'189'16,"3"0"-183"-16,-11 2 80 15,0 0-38-15,0 0-15 16,0 0 6-16,0 11 4 16,-38 16-6-16,-28 7-9 15,-32 12-5-15,-27 17-6 16,-25 11-7-16,-19 15-5 16,5-3-1-16,30-4-3 0,31-22-1 15,37-14 0-15,47-14-2 16,19-7-1-16,14 0 3 15,76 4 0-15,27 1 3 16,36-1 7-16,-9 5 4 16,-2-4-2-16,-36-2 1 15,-16 2-6-15,-30-8-7 16,-27-3-2-16,-6-11-19 16,-13-8-50-16,24 0-88 15,-5-35-195-15</inkml:trace>
  <inkml:trace contextRef="#ctx0" brushRef="#br0" timeOffset="1680.2065">22638 1721 466 0,'-47'8'11'0,"-18"27"69"16,-3 7 0-16,-14 12-45 16,0-1 1-16,19-8-2 15,28-13-8-15,19-15-15 0,16-4-6 16,0-5 7-16,62-1 5 15,17 0 6-15,-5 5 8 16,11 6-5-16,-39 9 2 16,-13 10-3-16,-33 13-5 15,0 4-9-15,-41 2-8 16,-30-13-3-16,-3-11-6 16,9-25-17-16,18-7-17 15,9-25-42-15,27-26-48 16,11-8-16-16,11-3-68 15,36-4-116-15</inkml:trace>
  <inkml:trace contextRef="#ctx0" brushRef="#br0" timeOffset="1874.1454">22485 1698 557 0,'22'0'37'16,"43"0"36"-16,31-5 7 15,24-8-35-15,5-4-8 16,-8-5-14-16,-18 4-17 16,-15 5-6-16,-18 1-6 15,-6 5-23-15,-3 7-67 16,-11 0-69-16,0 19-98 16</inkml:trace>
  <inkml:trace contextRef="#ctx0" brushRef="#br0" timeOffset="2092.2273">23442 2267 205 0,'-24'26'463'16,"-4"12"-462"-16,1 9 54 15,-17 6-10-15,-16 7-33 16,-13 1-9-16,2-8-3 15,11-6-1-15,16-11-6 0,22-14-17 16,22-19-43 0,0-3-61-16,55-38-92 0</inkml:trace>
  <inkml:trace contextRef="#ctx0" brushRef="#br0" timeOffset="2572.0058">24072 1760 355 0,'-5'0'82'0,"5"0"-59"15,0 0 56-15,0 0-9 16,0 0-22-16,16 0-6 16,33-14 9-16,14 1 5 15,-9 9-10-15,-16 4-10 16,-19 0-10-16,-19 26-4 16,0 18-1-16,-19 6-12 15,-32 1-5-15,-1-10-4 16,30-17 0-16,11-13-2 15,11-11-6-15,11 0-4 16,49 0 12-16,5 0 0 0,1 0 1 16,-14 14 3-16,-25 21 6 15,-27 20 10-15,0 15-4 16,-93 5-8-16,-19-4-7 16,-2-14-1-16,27-27-8 15,27-22-12-15,21-8-14 16,20-20-36-16,19-32-46 15,0-4-12-15,71-5-94 16,27-2-178-16</inkml:trace>
  <inkml:trace contextRef="#ctx0" brushRef="#br0" timeOffset="3141.4627">24988 1494 360 0,'-11'-4'41'15,"11"3"-31"-15,0-1 45 0,0 2-14 16,0 0-14-16,0 0 4 16,-8 0 13-16,8 0-9 15,0 0-4-15,0 0 3 16,0 0-6-16,0 0-2 16,0 0-9-16,0 0-5 15,0 0-3-15,0 0-1 16,19 3 9-16,8 11 2 15,25 2-4-15,14-1 2 16,13-3-1-16,24 0-2 16,12-6 1-16,8-1-2 15,-12 0-6-15,-7 2 3 16,-17 4-3-16,-21-1-1 0,-9-3-3 16,-19 2-1-1,-11-3-1-15,-13 8 0 0,-14 6-1 16,0 19 1-16,-46 19-1 15,-53 22 0-15,-31 13 0 16,-20 8 1-16,0 3-1 16,0-7 0-16,24-16 1 15,34-15-1-15,32-26-5 16,21-21-27-16,20-19-43 16,19-11-73-16,11-37-297 15</inkml:trace>
  <inkml:trace contextRef="#ctx0" brushRef="#br0" timeOffset="3998.1613">17577 4121 244 0,'0'-4'197'0,"0"4"-150"16,0 0 41-16,0 0-23 15,0 0-26-15,0 0-9 0,0 20 1 16,19 23 17-16,14 9-20 15,0 16-7-15,-1 8-3 16,4 6-2-16,-6 1-3 16,-8-11 1-16,10-11-8 15,-7-20-4-15,-3-18-1 16,2-17-1-16,14-6 0 16,17-33 1-16,24-39-1 15,14-26-1-15,2-10 0 16,-10-1 1-16,-20 6 0 15,-29 14 0-15,-17 21 0 16,-8 20-1-16,-11 19 1 0,0 13-9 16,0 14-26-16,-11 2-30 15,-3 0-41-15,14 15-47 16,0 17-80-16</inkml:trace>
  <inkml:trace contextRef="#ctx0" brushRef="#br0" timeOffset="4260.0679">18935 4225 459 0,'0'4'58'15,"44"0"12"-15,21 0 11 16,14-4-40-16,6 0 4 16,-12 0-26-16,-21 0-19 15,-11 0 0-15,-16 0-13 16,-4 0-32-16,-7 0-73 16,-9 5-107-16</inkml:trace>
  <inkml:trace contextRef="#ctx0" brushRef="#br0" timeOffset="4410.1367">19189 4503 531 0,'0'7'58'15,"8"-1"64"-15,35 1-43 16,12-7-52-16,2 0-21 16,9 0-6-16,2-25-11 15,16-20-85-15,6-15-226 16</inkml:trace>
  <inkml:trace contextRef="#ctx0" brushRef="#br0" timeOffset="5137.983">21195 3714 417 0,'0'-4'45'0,"6"1"42"15,7-1-24-15,-4 1-21 16,-4 3-1-16,-5 0-10 15,0 0 11-15,0 0 1 16,-19 10-12-16,-46 22-13 16,-34 12-5-16,-21 17-9 15,-21 6-2-15,-4 11-2 16,20-5 0-16,13-8-1 16,41-10-2-16,44-14-2 15,27-10-3-15,0-2 5 16,71-3 3-16,30 3 3 15,21 1 6-15,4 2 8 0,-9-1 11 16,-19 4-3 0,-24-6-9-16,-28-4-15 0,-16-10-1 15,-16-12-8-15,-6-3-30 16,-8 0-49-16,5-7-52 16,9-24-170-16</inkml:trace>
  <inkml:trace contextRef="#ctx0" brushRef="#br0" timeOffset="5391.8488">21528 4034 610 0,'65'4'11'0,"20"1"94"16,8-4-54-16,-14-1-30 15,-27 0-20-15,-12 0-1 16,-7 0-21-16,5 0-28 16,9 0-65-16,-1 0-105 15</inkml:trace>
  <inkml:trace contextRef="#ctx0" brushRef="#br0" timeOffset="5602.0391">22750 3715 674 0,'0'40'8'0,"0"18"13"16,0 11 35-16,-9 9-28 15,-29 4-25-15,-3-11-3 16,-5-10-2-16,16-10-17 16,22-10-51-16,8-5-64 15,0-13-140-15</inkml:trace>
  <inkml:trace contextRef="#ctx0" brushRef="#br0" timeOffset="5760.0602">23194 4446 355 0,'-60'46'377'16,"-19"17"-335"-16,0 6 33 15,0-1-51-15,-6-7-24 16,23-24-24-16,26-20-101 16,25-17-124-16</inkml:trace>
  <inkml:trace contextRef="#ctx0" brushRef="#br0" timeOffset="6660.1332">24623 3753 9 0,'-8'-3'444'16,"-12"3"-424"-16,-4 0 68 16,-3 0-37-16,-11 0-14 15,-9 0 18-15,-7 0 16 16,-23 11-12-16,-10 3-15 15,-11 5-15-15,13 1-19 16,20 2-8-16,5 2 1 16,8 2-3-16,19 3 2 15,9 3-2-15,16-6 2 16,8-4 1-16,0 1 2 16,0-3 2-16,46-2 3 0,6 0-1 15,27-2 0-15,5 2-2 16,1 2 0-16,8 2 0 15,-9 1-2-15,-16-1-1 16,-16 0-2-16,-8 3-2 16,-22 5 0-16,-22 2 0 15,0 7 1-15,-22 7-1 16,-57-2 0-16,-17-7-2 16,-2-13 0-16,0-12-5 15,33-12-1-15,15 0-2 16,20-30 1-16,22-22-6 15,8-17 3-15,28-10 11 0,56-8 1 16,14 3 1-16,14 2 2 16,-6 6 1-16,3 8 1 15,-21 10-2-15,-23 12-3 16,-21 13 0-16,-22 17-2 16,-9 5-15-16,-2 10-85 15,16 1-89-15,-2 0-177 16</inkml:trace>
  <inkml:trace contextRef="#ctx0" brushRef="#br0" timeOffset="7178.2484">25225 3532 327 0,'0'0'165'0,"-5"0"-154"16,5 0 55-16,0 0-39 16,0 0 0-16,0 0-4 15,0 0 2-15,-3 0 4 16,3 0-6-16,0 0 1 15,-5 0 9-15,5 0 4 16,0 0-7-16,0 0-11 0,0 0-9 16,0 8-6-16,5 11 2 15,47 6 10-15,27 2-4 16,22-6 3-16,22-6 0 16,21-5 1-16,1-6-3 15,-20-4 0-15,-8 2-2 16,-13 1-2-16,-25 1-4 15,-19 4-3-15,-22 6-2 16,-24 1 0-16,-14 20 0 16,-14 23 0-16,-84 21 0 15,-38 23-1-15,-28 7 0 16,6 0-2-16,13-8 1 16,23-18 1-16,29-18-1 0,22-21-13 15,36-19-29-15,24-22-58 16,11-3-79-16,32-43-362 15</inkml:trace>
  <inkml:trace contextRef="#ctx0" brushRef="#br0" timeOffset="8137.9258">17683 7160 158 0,'0'-20'152'15,"0"5"-114"-15,0 5 45 16,0-2-16-16,0 6-3 16,6 2-6-16,8 1-18 15,-9 3-7-15,3 0 3 0,6 5-4 16,-3 39 2-1,-3 28 3-15,-8 20-23 0,0 15-10 16,-8 4-3 0,-30-1-1-16,-3-9 0 0,8-9-12 15,0-19-22-15,22-18-27 16,3-26-25-16,-5-29-49 16,13 0-66-16</inkml:trace>
  <inkml:trace contextRef="#ctx0" brushRef="#br0" timeOffset="8383.9607">17585 7151 401 0,'66'-12'45'0,"32"-2"-13"16,57-12 58-16,9-1-47 15,8-2-5-15,-14-4 0 16,-27 9-9-16,-39 4-19 16,-34 7-10-16,-31 8-7 15,-16 2-19-15,-11 3-42 16,0 0-78-16,0 17-29 16,0 20 21-16</inkml:trace>
  <inkml:trace contextRef="#ctx0" brushRef="#br0" timeOffset="8588.0377">17959 7601 441 0,'0'0'131'0,"19"0"-105"16,60 0 61-16,33 0-52 15,5-12-12-15,9-15-11 16,-17-1-11-16,-17 0-1 15,-26 7-11-15,-14 0-39 16,-6 2-58-16,-8 7-87 16,-3 4-197-16</inkml:trace>
  <inkml:trace contextRef="#ctx0" brushRef="#br0" timeOffset="8767.9819">19118 7410 536 0,'-19'31'47'0,"5"8"13"16,14 2-25-16,0 0-23 15,0-11-12-15,0-1-3 16,0-7-13-16,-14-7-53 16,9-5-74-16,-17-10-153 15</inkml:trace>
  <inkml:trace contextRef="#ctx0" brushRef="#br0" timeOffset="8918.1035">19197 7167 333 0,'0'0'172'0,"0"0"-170"16,0 0-2-16,0 0 0 15,13 0-48-15,34 0-48 16,-9 19-86-16</inkml:trace>
  <inkml:trace contextRef="#ctx0" brushRef="#br0" timeOffset="9171.7427">19459 7557 297 0,'19'0'94'16,"19"-7"-7"-16,22-16-9 15,19-7-26-15,8 3-7 16,-2 9-4-16,-23 7-7 16,-21 11-6-16,-14 0-17 15,-27 11-5-15,0 28 3 16,-19 9-9-16,-30 2-4 16,-2-8-25-16,31-10-13 15,20-11-38-15,0-14-37 16,41-7-45-16,49-13-112 15</inkml:trace>
  <inkml:trace contextRef="#ctx0" brushRef="#br0" timeOffset="9479.9356">20631 7268 16 0,'-57'0'497'16,"-22"47"-471"-16,-20 13 40 15,20 3-11-15,19-12-13 16,28-19-13-16,21-18-19 15,11-14-3-15,30-11 10 16,57-43 7-16,30-28-7 16,9-17-14-16,-9-4-3 15,-5 7 0-15,-28 11 3 16,-24 21 10-16,-22 21 16 16,-18 22-4-16,-20 17-3 0,0 4-5 15,-33 33-16-15,-24 25-1 16,2 13 1-16,28 3-1 15,16-1-1-15,11-11-3 16,19-8-11-16,55-17-19 16,16-12-33-16,35-20-41 15,11-5-127-15</inkml:trace>
  <inkml:trace contextRef="#ctx0" brushRef="#br0" timeOffset="10543.8076">17054 9399 375 0,'-25'0'12'16,"17"0"23"-16,8 0-2 15,0 0-15-15,0 0-10 16,0 0 8-16,0-2 26 16,0-6 14-16,0-11 0 15,19-7-12-15,60-12 7 16,33-3 7-16,19-1-18 15,5 12-4-15,-16 14-10 0,-27 16-18 16,-28 7-2 0,-46 50 4-16,-19 25 4 0,-54 21-4 15,-55 4-6-15,-6-13-3 16,20-28-1-16,40-22-2 16,25-30-2-16,30-8 1 15,0-6 0-15,33 0 0 16,51 0 3-16,20 8 3 15,8 13 0-15,-33 22 5 16,-22 19 8-16,-57 20 0 16,-11 11-8-16,-87 4-7 15,-46-14-1-15,-20-24-4 16,0-27-9-16,6-32-18 16,19 0-16-16,36-40-25 15,43-11-19-15,46-4-13 0,14 5-123 16,93 6-159-16</inkml:trace>
  <inkml:trace contextRef="#ctx0" brushRef="#br0" timeOffset="11203.9656">18534 9570 360 0,'0'-3'44'16,"0"1"31"-16,0 2-33 0,0-2-7 15,0-1-6-15,0 3 13 16,0 0 3-16,0 0 0 15,0 0-15-15,0 0-6 16,0 0-5-16,0 0-3 16,0 0 1-16,0 15-2 15,-24 22-3-15,-9 16-3 16,0 5 2-16,6 10-1 16,8 0 1-16,16-2-3 15,3-17-2-15,0-19-1 16,0-19-5-16,8-11 1 15,50-20 0-15,23-32 2 0,9-10-2 16,-2-3 0-16,-17 14-1 16,-33 23 0-16,-25 9 0 15,1 16 0-15,-14 3 0 16,0 22 0-16,0 27 0 16,5 10 2-16,23-2-2 15,4-9 0-15,15-14 0 16,5-11-1-16,13-13-5 15,14-10-31-15,6-4-39 16,18-44-65-16,-24-4-195 16</inkml:trace>
  <inkml:trace contextRef="#ctx0" brushRef="#br0" timeOffset="12270.0079">20279 9541 119 0,'-13'0'286'15,"13"0"-239"-15,0 0 5 16,0 0 0-16,13 0 1 15,58 0 2-15,27 0-11 16,9 0 3-16,15 0-7 0,-4 0-15 16,-15 0-13-16,-35 0-12 15,-21-2-4-15,-15-6-17 16,-18-2-43-16,-3 2-33 16,-11-2-117-16,0 0-157 15</inkml:trace>
  <inkml:trace contextRef="#ctx0" brushRef="#br0" timeOffset="12531.6851">20781 9320 426 0,'0'3'65'0,"0"15"-27"16,0 15 53-16,0 13-41 16,-6 15-14-16,-26 9-7 15,-25 8-5-15,-3 0-15 16,8-4-8-16,11-14-1 16,22-15-5-16,19-18-24 15,13-23-58-15,66-4-160 16</inkml:trace>
  <inkml:trace contextRef="#ctx0" brushRef="#br0" timeOffset="13656.0461">21779 9149 51 0,'-8'4'197'0,"8"2"-189"16,0-4 5-16,0 5 13 15,0 1 2-15,-11 0 4 16,-8 2 23-16,11 3-6 15,-6-1-8-15,8-6-12 0,-2 1-10 16,8-7-9 0,0 0 9-16,0 0 9 0,0 0-4 15,0 0-4-15,0-15-8 16,14-12-5-16,38-4 18 16,8-7 6-16,24 0 2 15,-5 4-3-15,6 2-2 16,-6 1 5-16,-6 12-4 15,-10 7 0-15,-22 8-9 16,-14 4-13-16,-13 8-4 16,-3 29 10-16,-11 13-4 15,0 17-5-15,-52 17-3 0,-32 13-1 16,-34 19 0 0,-21 2-1-16,-5 3 0 0,-6 1-2 15,11-11-2-15,30-15-6 16,30-32-3-16,32-25 1 15,34-23 4-15,13-11 4 16,5-3-4-16,69-2 9 16,37 0 1-16,20 0 7 15,6 0-4-15,-20 7 1 16,-19 2-4-16,-24 0-1 16,-20-2-4-16,-21-7-39 15,19 0-84-15,0-34-126 16</inkml:trace>
  <inkml:trace contextRef="#ctx0" brushRef="#br0" timeOffset="14369.7276">22897 9560 94 0,'-11'-5'310'0,"5"5"-270"15,4-4 31-15,2 4-25 16,0-1-13-16,0 1-4 15,0 0 1-15,0 0 2 0,0-2 0 16,0 2 0-16,0 0-4 16,0 0-3-16,0 0-5 15,0 0 0-15,0 0-3 16,0 0-4-16,0 0-3 16,0 0-1-16,0 0-3 15,0 0-3-15,0 0-1 16,0 0 2-16,0 3-2 15,0 18 4-15,8 15 4 16,19 0-3-16,-8 13 2 16,0 5-1-16,0 0 1 15,-5-3-2-15,0-5-4 0,-1-12-1 16,-2-14-1-16,8-12 0 16,-5-8-1-16,19 0 3 15,21-39 9-15,31-24-6 16,18-17 1-16,9-10-4 15,-6 11 2-15,-7 11-1 16,-23 11-1-16,-16 14-1 16,-19 8-2-16,-17-1-2 15,-15 5-20-15,10-14-84 16,-19-4-194-16</inkml:trace>
  <inkml:trace contextRef="#ctx0" brushRef="#br0" timeOffset="37149.5923">14447 11467 313 0,'-8'0'63'15,"-11"0"-54"-15,-3 4 27 16,3 4 23-16,19-6-13 15,-6 1 0-15,6-3-4 16,0 0-3-16,0 0-5 16,0 0-8-16,0 0-4 15,0 0 0-15,0 0-3 16,0 0 0-16,0 0-2 16,0 0 1-16,0 0 1 15,0 0 3-15,0 0-6 0,0 0 0 16,0-13-4-1,0 2 1-15,6 2 8 0,13 5-9 16,-19 4-6-16,3 0 2 16,-3-3-3-16,0 3-4 15,0 0 1-15,0 0-2 16,0-1 0-16,5-2 0 16,9-1 0-16,13 4 0 15,11-2 2-15,-11 1 3 16,-2 1 2-16,-6 0-3 15,-5 0 1-15,-1 0-3 16,6 0-1-16,0 0 0 0,1 3 0 16,-4 8-1-1,-5-7 0-15,-3 5 0 0,-8-2 1 16,0 10-1-16,-8 14 0 16,-63 15 1-16,-22 6-1 15,-19 0 1-15,14-9-1 16,14-6 0-16,13-12-1 15,25-6 1-15,5-3-1 16,22-6 1-16,19-5-1 16,-6-1 1-16,6 0 0 15,0-4 0-15,0 1 0 16,0 4 0-16,0 6 0 16,25 3 0-16,26 9 1 15,23 1-1-15,-14 7 1 16,3-1-1-16,-17 14 2 0,-19 7 1 15,-21 12 2-15,-6 14-5 16,-47 2 0-16,-48 4 0 16,-17-4 0-16,-8-17 0 15,3-20 0-15,13-28 0 16,20-14 0-16,24-49-17 16,46-42-65-16,42-30-136 15,94-13-305-15</inkml:trace>
  <inkml:trace contextRef="#ctx0" brushRef="#br0" timeOffset="37981.4725">15835 11234 384 0,'0'-5'83'0,"0"1"-32"15,5 3 19 1,-5-2-27-16,0 3-10 16,0 0-2-16,0 0-2 15,0 0 3-15,0 0 4 16,0 0-2-16,-32 26-8 0,-45 26-13 15,-29 23-9-15,-30 11-3 16,-9 3 0-16,6-2-1 16,22-6 0-16,32-9 0 15,33-8 0-15,33-7 0 16,19-6-1-16,17-7 1 16,64 1 0-16,29 0 4 15,1 1 13-15,-4 0 5 16,-28-1-4-16,-8 0-2 15,-20-4-8-15,-26-3-6 0,-17-11-2 16,-8-7-5 0,0-17-26-16,0-3-55 0,0-23-67 15,0-36-154-15</inkml:trace>
  <inkml:trace contextRef="#ctx0" brushRef="#br0" timeOffset="38335.6439">16549 11550 31 0,'-65'0'528'15,"-6"22"-526"-15,3 14 31 0,-3 6 17 16,5 1-14-16,20-13-2 15,27-11-6-15,19-11-24 16,0-6-3-16,14 4 11 16,37 6 47-16,15 5-1 15,-1 11-19-15,-13 16-11 16,-19 20-5-16,-33 16-9 16,-6 7-6-16,-78-5-5 15,-14-14-3-15,-9-24-3 16,9-25-15-16,33-19-23 15,5-19-25-15,35-37-41 16,20-12-17-16,5-9-60 0,38-1-43 16</inkml:trace>
  <inkml:trace contextRef="#ctx0" brushRef="#br0" timeOffset="38515.236">16353 11565 453 0,'0'0'191'16,"33"0"-179"-16,57 0 58 16,21 0-12-16,15 0-28 15,-23 0-17-15,-4-7-13 16,-34-8-1-16,-19 1-25 0,6 0-70 16,-5 2-139-1</inkml:trace>
  <inkml:trace contextRef="#ctx0" brushRef="#br0" timeOffset="38769.7144">17231 12100 289 0,'-6'12'389'0,"-15"24"-366"16,-7 13 39-16,-29 17-2 0,-33 9-35 15,-8 1-25-15,-3-12-6 16,22-10-24-16,22-22-61 16,49-23-44-16,8-9-103 15</inkml:trace>
  <inkml:trace contextRef="#ctx0" brushRef="#br0" timeOffset="39369.5299">17806 11642 119 0,'-33'6'254'16,"9"1"-216"-16,16-1 27 15,8-2-13-15,-11-1-15 16,11-3-16-16,0 0 10 16,0 0-2-16,0 0 9 15,19 0 1-15,38-18 10 16,11 4 2-16,-5 4-8 15,-8 7 1-15,-17 3-13 16,-11 10-7-16,-27 30-6 16,0 17-10-16,-33 11-2 15,-46 1-3-15,0-7-2 16,27-19-1-16,25-19-2 0,27-17-5 16,0-7 1-16,38 0 5 15,30 0 1-15,-2 0 1 16,-1 15 0-16,-21 20 2 15,-41 17 7-15,-3 18-5 16,-79 6-2-16,-52-1-3 16,-8-22-1-16,13-26-15 15,28-27-35-15,54-33-88 16,44-42-127-16</inkml:trace>
  <inkml:trace contextRef="#ctx0" brushRef="#br0" timeOffset="40307.7303">18575 11421 267 0,'-14'-3'38'0,"6"-1"17"15,8 4-2-15,0 0-21 16,-5 0 0-16,5 0 9 15,0 0 0-15,-6 0-9 16,6-2-3-16,-8 0 3 16,8 2 2-16,0 0-1 15,-5 0-5-15,-3 0-3 16,8-3-5-16,-6 3-4 0,6-2 1 16,-5 2-2-1,5 0-3-15,0 0-1 0,-9 0 0 16,9 0 0-16,0 0 1 15,-5-2-2-15,5 2-3 16,0 0 1-16,0 0-2 16,0 0 0-16,0 0-2 15,0 0-3-15,0 0 0 16,14 22-1-16,51 9 6 16,20 10 3-16,40-6 5 15,17-2-4-15,2-1 4 16,-7-3-5-16,-17 0-1 15,-30-6-2-15,-22 0-2 16,-35 3-1-16,-23 10-3 16,-10 16 0-16,-51 25 0 0,-80 27 0 15,-38 18 0-15,-17 5 0 16,17-8 0-16,25-17 0 16,46-32-3-16,46-29-4 15,24-25-21-15,23-16-27 16,5-6-48-16,0-31-73 15,38-12-178-15</inkml:trace>
  <inkml:trace contextRef="#ctx0" brushRef="#br0" timeOffset="41305.7381">20606 11568 503 0,'-8'0'55'15,"8"0"0"-15,0 0-8 16,0 0-21-16,0 4-4 16,0 30 13-16,0 18 10 15,0 13-18-15,0 15-13 16,-24 3-8-16,-9-2-5 16,0-5-1-16,1-12-6 15,-4-13-20-15,-2-12-42 16,0-17-34-16,5-9-72 15,-2-13-90-15</inkml:trace>
  <inkml:trace contextRef="#ctx0" brushRef="#br0" timeOffset="41477.5656">20140 12005 504 0,'19'-2'178'16,"36"2"-124"-16,35 0 27 15,32 0-53-15,-2-6-21 16,11-8-7-16,-13-15-10 16,-7-4-59-16,-4-9-97 15,-31 2-314-15</inkml:trace>
  <inkml:trace contextRef="#ctx0" brushRef="#br0" timeOffset="47154.1235">22788 11831 169 0,'-52'8'175'0,"0"4"-175"16,19-2-7-16,-2-3-6 16,-3 4-14-16,-19-5-55 15,-23-6-26-15</inkml:trace>
  <inkml:trace contextRef="#ctx0" brushRef="#br0" timeOffset="48459.3018">21588 11456 168 0,'-8'0'145'0,"-3"0"-125"15,11 0-6-15,0 0 11 16,0 0 7-16,0 0-2 16,0 0 4-16,0 0 11 15,0 0-12-15,0 0-9 0,0 0-3 16,57 0 15-16,41 0 9 16,47-6 0-16,32-11-3 15,8-4 0-15,4 4-4 16,-39 9-3-16,-50 8-13 15,-37 0-12-15,-55 23-1 16,-8 38-3-16,-98 32 2 16,-71 26-4-16,-35 14-4 15,2-2 0-15,36-12 0 16,70-33 0-16,69-27-1 16,27-23-2-16,60-20 0 15,68-10 2-15,30-6 1 16,11 0 0-16,-22-3 0 0,-29-1 0 15,-34 4-4-15,-43 0-36 16,-3 0-106-16,-38-6-121 16</inkml:trace>
  <inkml:trace contextRef="#ctx0" brushRef="#br0" timeOffset="49059.5231">23652 11274 123 0,'0'0'10'16,"0"0"-10"-16,0 0-9 0,0 3 8 15,0-3 1 1,0 0 27-16,0 0 19 0,0 0 40 15,0 0 26-15,-5 0-46 16,-9 0-10-16,9 0-1 16,2 0-9-16,-3 0 1 15,1 0-10-15,-3 0-5 16,-3 6 0-16,-16 22-8 16,-20 18-1-16,-37 24 3 15,-34 17-16-15,-45 12-8 16,-9 8-2-16,3-3 1 15,35-12-1-15,39-22 0 16,49-26-2-16,46-14 2 16,0-10-7-16,57-5 7 15,36 5 0-15,24 2 3 0,-11 10 0 16,-8 11 3-16,-13 14-1 16,-33 6 3-16,-20 1-4 15,-7-3-4-15,-17-9-6 16,0-11-40-16,25-21-119 15,-8-20-206-15</inkml:trace>
  <inkml:trace contextRef="#ctx0" brushRef="#br0" timeOffset="49755.4892">24184 11645 320 0,'-28'-8'302'16,"15"8"-281"-16,13 0 12 16,0 0-13-16,0 0-4 15,0 0-5-15,0 0 4 16,0 0 9-16,0 0-7 16,0 0-6-16,0 0-8 15,0 4 0-15,0-4 2 16,0 0 12-16,0 0-3 0,0 0-7 15,0 0-5-15,0 0-1 16,0 0 1-16,0 0-2 16,0 0 0-16,0 0 0 15,0 0 0-15,0 0 0 16,0 0 3-16,0 0 11 16,0 0 2-16,0 0-6 15,0 0-5-15,0 0-2 16,0 0-2-16,27 1 0 15,44 7 11-15,14-3 9 16,-6 1-14-16,-6-3-3 16,-21-3-3-16,-19 1-1 15,-11 5-1-15,-3 0-16 0,0-6-78 16,19 0-100-16,16-4-111 16</inkml:trace>
  <inkml:trace contextRef="#ctx0" brushRef="#br0" timeOffset="50025.6912">25239 11444 711 0,'-19'0'18'0,"19"0"4"15,0 0-9-15,0 12-7 16,0 18 2-16,19 16-4 0,-5 6 3 15,-14 12 6 1,0 8 6-16,0 13 4 0,-49 4-14 16,-14 3-6-16,8-7-3 15,3-15 0-15,25-22-9 16,16-18-38-16,11-17-81 16,0-13-59-16,47 0-10 15,18 0 4-15</inkml:trace>
  <inkml:trace contextRef="#ctx0" brushRef="#br0" timeOffset="50461.4413">25623 12137 431 0,'-19'0'76'0,"19"4"-25"15,-5 13-8-15,-14 9 6 16,-28 11-6-16,-18 12 2 16,-33 8-5-16,-8 1-13 15,2 0-12-15,11-16-9 16,33-13-6-16,17-14-1 15,34-9-11-15,9-6-26 16,0 0-58-16,41-13-83 16,38-32-77-16</inkml:trace>
  <inkml:trace contextRef="#ctx0" brushRef="#br0" timeOffset="51037.6202">26968 11589 496 0,'-71'0'38'0,"11"0"-24"16,-19 0-4-16,-11 8 6 15,2 8 8-15,18 1-11 16,15-5 9-16,25-4-3 0,22-5 1 15,8-3-10-15,0 0-2 16,0 5 10-16,0 2 5 16,0 6 20-16,33 3-12 15,21 7-13-15,3 2 0 16,9 3 7-16,-1 7 0 16,6 6-12-16,-11 1 3 15,6 7-7-15,-20-5-6 16,-5-4 1-16,-3-2-3 15,-11-6-1-15,-2 3 1 16,-20-3-1-16,-5-3 1 16,0 1-1-16,-49-2 1 0,-16-4-1 15,-14-4 1-15,-9-9-1 16,-4-8-1-16,2-3-1 16,19 0-2-16,16-3-1 15,23-18 0-15,12-18-1 16,20-19-3-16,0-6-3 15,58-11 6-15,24-1 6 16,8 1-4-16,8 3 4 16,-14 10 1-16,-10 14 0 15,-22 16 3-15,-14 12 1 16,-22 10-5-16,3 7-1 16,-19 3-9-16,11 0-81 15,-11 0-68-15,19 3-33 16,-5 7-76-16</inkml:trace>
  <inkml:trace contextRef="#ctx0" brushRef="#br0" timeOffset="51525.4885">27420 11305 199 0,'-13'-6'274'15,"2"6"-255"-15,11 0 11 16,0-1 4-16,0 1-14 16,0 0-5-16,-3 0 8 15,3 0 6-15,0 0-3 0,-5 0-2 16,5 0-1-16,0 0 0 16,-6 0 3-16,6 0-1 15,0 0-3-15,0 0-9 16,6 20 20-16,32 9-19 15,16 3-1-15,9 7 2 16,5-1 0-16,11 3-5 16,6-2 0-16,-1 2-2 15,6-5 1-15,-8-4-4 16,-11 0-1-16,-19-10 1 16,-6-5-4-16,-13-3 0 15,-14-7-1-15,-11-2 0 0,-8 5 0 16,0 5 0-16,0 12-1 15,-41 13 1-15,-43 20 0 16,-23 13-1-16,-24 15 1 16,-10 5-1-16,-7-7 0 15,12-4 1-15,24-15 0 16,28-16-2-16,24-8-13 16,16-19-41-16,22-11-52 15,3-13-92-15</inkml:trace>
  <inkml:trace contextRef="#ctx0" brushRef="#br0" timeOffset="55021.8441">15521 13451 290 0,'-8'0'127'0,"3"0"-114"16,5-2 7-16,0-3 3 15,0 4-3-15,0-2 8 16,0-4 3-16,0 2-6 15,0-2 8-15,0 5-3 16,0-2-6-16,0 4-2 16,0 0 0-16,0 0-4 15,0 0-5-15,0 0 4 16,0 0 1-16,0 0-3 16,0 0-1-16,0 0-3 15,0 0-2-15,0 0-1 16,0 0-2-16,-22 7-2 0,-55 36-4 15,-48 22 1-15,-33 12-1 16,-19 8-1-16,13-2 0 16,14 0 0-16,38-11-3 15,28-18-2-15,24-17-3 16,41-17 2-16,5-13 6 16,14-3 0-16,0 3 0 15,0 6 1-15,8 5 0 16,39 11 1-16,24 3 0 15,16 2-1-15,11 6 1 16,16-1 0-16,1 1 2 16,-17-1 3-16,-13-11-1 15,-28-3-5-15,-16-10-1 0,-14-7-7 16,-8-2-36-16,6-6-66 16,-12 0-91-16,-13-14-260 15</inkml:trace>
  <inkml:trace contextRef="#ctx0" brushRef="#br0" timeOffset="55417.6186">16307 13578 537 0,'-20'0'34'15,"15"0"-14"-15,5 0-6 16,-8 19 4-16,-11 19 16 16,-14 14-6-16,-5 13-1 0,-17 11-7 15,-2 5-4 1,-3 0-9-16,14-10-7 0,13-13 0 16,14-17-10-16,11-16-31 15,8-10-58-15,19-15-68 16,35 0-184-16</inkml:trace>
  <inkml:trace contextRef="#ctx0" brushRef="#br0" timeOffset="55716.6184">16666 13847 458 0,'-79'28'98'15,"33"2"-70"-15,27-5 4 16,19-10-23-16,0-9-7 16,46-6 0-16,39 0 20 15,2 0 21-15,-11 0 4 16,3 0 0-16,-32 14-10 16,-14 16 2-16,-28 12-19 15,-5 11-12-15,-49 10-2 16,-44 0-6-16,-5-16-1 15,5-18-13-15,22-22-33 16,25-7-35-16,13-17-49 16,33-26-80-16,0-15-28 15</inkml:trace>
  <inkml:trace contextRef="#ctx0" brushRef="#br0" timeOffset="55891.6682">16876 13707 549 0,'0'0'59'0,"19"0"-4"16,55 0 2-16,24 0-16 15,11-4-27-15,11-12-14 16,6-1 0-16,-4-7-18 0,-4 4-77 16,-31 6-144-1</inkml:trace>
  <inkml:trace contextRef="#ctx0" brushRef="#br0" timeOffset="56085.4235">17681 14135 576 0,'-104'65'169'0,"14"17"-121"16,17 0-26-16,15-8-22 15,17-18-1-15,14-25-41 16,22-19-68-16,5-12-71 16,19-23-56-16</inkml:trace>
  <inkml:trace contextRef="#ctx0" brushRef="#br0" timeOffset="56723.3866">18850 13554 479 0,'-35'0'57'15,"5"0"-27"-15,-24 0-16 16,-17 0 15-16,-14 3-5 15,-13 14-12-15,5 6 9 16,-5 6 6-16,14 11-6 0,4 8-7 16,15 6 2-1,30 2 12-15,18 0-5 0,17-11-14 16,11-13-7-16,60-15-2 16,24-17 1-16,23 0 0 15,-1-31 0-15,8-16 1 16,-16-10-1-16,-16 9 1 15,-22 5 1-15,-25 12 11 16,-13 8 2-16,-19 13 4 16,-14 5 0-16,0 5 3 15,0 0-9-15,0 30-11 16,-38 25 0-16,-22 13 3 16,-11 15 5-16,5 6-1 15,-7-6-7-15,21-11-1 0,14-11-2 16,21-18 0-16,17-19-7 15,0-12-37-15,17-12-49 16,48-17-27-16,20-24-35 16,13-12-40-16,-6-1-130 15</inkml:trace>
  <inkml:trace contextRef="#ctx0" brushRef="#br0" timeOffset="57246.7873">19295 13437 280 0,'-19'-4'165'16,"19"4"-152"-16,0 0-3 0,0 0 1 16,0-4 12-16,-3 3 12 15,-8 1 15-15,6-1 0 16,-3-4-15-16,-1 5-5 15,9 0-8-15,0 0 5 16,0 0-3-16,0 0-7 16,-5 0-5-16,5 0-1 15,0 0 0-15,-6 0 1 16,6 0 0-16,0 0 0 16,0 0-1-16,0 0-4 0,0 0-1 15,0 0-1 1,0 5-1-16,52 17 3 0,14 4 4 15,18 7-2-15,4 0 0 16,7-4 1-16,11-5-2 16,-2-6 0-16,-6-6-5 15,-16 2-1-15,-11-8-1 16,-25 3-1-16,-19-1 0 16,-8 1 0-16,-8 5 1 15,-11 12-1-15,-11 17 0 16,-54 13 0-16,-14 13 0 15,-27 13 0-15,-6 4 0 16,3 5 0-16,-3-8 0 16,19-13 0-16,20-14-1 15,21-13-10-15,27-13-62 0,25-30-109 16,0-8-270-16</inkml:trace>
  <inkml:trace contextRef="#ctx0" brushRef="#br0" timeOffset="58147.548">21097 13535 237 0,'-13'-8'149'16,"7"3"-70"-16,-2 3 6 16,3 2-27-16,5 0-13 15,0 0-15-15,0 23 16 16,0 19 18-16,0 11-38 15,0 10-7-15,0 11-7 16,0 4-6-16,-14-4-4 16,0-10-2-16,9-9 0 15,-9-12-4-15,14-15-17 16,0-18-33-16,0-10-49 16,0 0-27-16,0-8-27 15,0-15-72-15</inkml:trace>
  <inkml:trace contextRef="#ctx0" brushRef="#br0" timeOffset="58321.3338">20855 13775 38 0,'-22'-14'369'0,"11"5"-259"16,11 1-15-16,65-4-41 16,53 2 19-16,40-5-31 15,5 0-15-15,1-4-13 16,-20 3-14-16,-18-3-7 15,-17-5-26-15,3 7-68 16,-33 0-134-16</inkml:trace>
  <inkml:trace contextRef="#ctx0" brushRef="#br0" timeOffset="58771.0241">23109 13116 441 0,'0'0'93'0,"0"0"-66"0,0 19 11 15,-32 17 17-15,-28 13-23 16,-14 8-18-16,-38 7-4 16,-29 14 7-16,-28 3-3 15,-17 6-5-15,-2-8-4 16,41-13-4-16,43-18-1 16,39-14 0-16,40-16-1 15,25-4 0-15,0-2-2 16,17-2 2-16,62 7 1 15,32 5 2-15,20 9 1 16,8 5 3-16,3 11 2 16,-27 4 4-16,-6-2 4 15,-25 5-7-15,-29-4-8 0,-17-3-1 16,-11-15-8-16,-2-11-35 16,2-17-76-16,-8-4-135 15</inkml:trace>
  <inkml:trace contextRef="#ctx0" brushRef="#br0" timeOffset="59205.7214">23287 13646 574 0,'0'0'48'16,"5"3"-17"-16,66 5 10 15,8 1-11-15,14-3-19 16,-9-5-4-16,-13 3-7 15,-16-2-1-15,-12 0-21 16,17 4-87-16,-13-6-154 16</inkml:trace>
  <inkml:trace contextRef="#ctx0" brushRef="#br0" timeOffset="59625.3796">24132 13408 411 0,'0'0'55'15,"0"0"-33"-15,63-7 29 16,38-11 16-16,21-1-6 15,4-2-8-15,-15 2 2 16,-21 4 0-16,-30 7-18 0,-21 6-24 16,-31 2-9-1,-8 21-2-15,-8 28 3 0,-77 22-3 16,-32 16 1-16,-22 10-3 16,2 3-1-16,15-7 1 15,34-13 0-15,37-17 0 16,32-19 0-16,19-11 0 15,19-16 0-15,52-2 1 16,21-5 1-16,6-2-2 16,6-8 0-16,-17 0-3 15,6 0-14-15,-3-4-55 16,14-12-85-16,-17-3-104 16</inkml:trace>
  <inkml:trace contextRef="#ctx0" brushRef="#br0" timeOffset="59791.3086">25108 14125 585 0,'-112'60'102'0,"6"18"-8"16,-6-1-53-16,3-6-40 16,25-19-1-16,34-17-21 15,18-19-67-15,32-16-60 16,3-7-119-16</inkml:trace>
  <inkml:trace contextRef="#ctx0" brushRef="#br0" timeOffset="60113.2601">26455 13270 228 0,'-11'0'277'0,"3"15"-224"0,8 27 29 15,-11 16-9 1,-11 14-39-16,-10 6-17 0,-7 3-3 15,-2 4-4-15,-8-8-8 16,14-4-2-16,16-15-8 16,13-16-30-16,6-20-62 15,25-22-98-15,54-28-199 16</inkml:trace>
  <inkml:trace contextRef="#ctx0" brushRef="#br0" timeOffset="60517.4264">27499 13016 523 0,'-8'0'56'15,"-3"0"-25"-15,-16 19 2 16,-19 19 8-16,-12 7-13 15,-21 17-17-15,-5 12 2 16,2 13 15-16,0 1 11 16,14 1-13-16,30-6-10 15,19-18-1-15,19-13-10 16,0-14-5-16,32-14 1 16,45-18 0-16,16-6 1 15,5-6-1-15,-6-26 1 0,-21-2 0 16,-16-1 1-16,-22 5 0 15,-28 4 0-15,-5 4 5 16,-33 1-3-16,-38 11-5 16,-27 10 0-16,16 0-3 15,12 2-3-15,23 13-23 16,17-5-59-16,30-3-46 16,0-4-63-16,38-3-203 15</inkml:trace>
  <inkml:trace contextRef="#ctx0" brushRef="#br0" timeOffset="61051.472">27827 12921 271 0,'-14'-3'293'15,"3"3"-274"-15,11 0-5 16,-3 0 16-16,-8 3 24 16,9 1-17-16,-4-3-1 15,1 2 11-15,-1-3-10 16,6 0-6-16,-8 0-7 16,8 0-11-16,0 3-8 0,-5-3-3 15,5 0 0 1,0 0 1-16,0 0 4 0,0 0 6 15,0 0 1-15,-3 0-4 16,3 0-3-16,0 6-3 16,0 9-2-16,35 16 3 15,36 1 2-15,14 6 0 16,21 1-1-16,-2-2-2 16,8 4 2-16,-14-3 2 15,-14-7-3-15,-10-8-5 16,-17-4 0-16,-16-8 0 15,-22 0 0-15,-13-9 0 16,-6 1 0-16,0 4 0 16,0 20 0-16,-39 21 0 15,-45 25 0-15,-47 13 0 0,-27 10 0 16,-6 10 0-16,14-5 0 16,19-7 0-16,11-16-5 15,30-24-21-15,25-14-49 16,13-32-118-16,19-8-249 15</inkml:trace>
  <inkml:trace contextRef="#ctx0" brushRef="#br0" timeOffset="69295.2696">19347 15185 207 0,'0'0'137'16,"0"0"-92"-16,0 0 0 16,0 0-5-16,5 0 8 15,3 0 0-15,-2 0-3 16,-3-2-20-16,-3 0 4 16,0 2 9-16,0-3-4 15,0 3-3-15,0 0-9 16,0 0-2-16,0 0-3 15,0 0 1-15,0 0-1 16,0 0-3-16,-9 3-3 16,-56 30-1-16,-41 17-5 0,-31 14-5 15,-13 8 0 1,-21 6 0-16,7 3 0 0,9 3 1 16,21-6-1-16,36-7 0 15,21-15-2-15,31-10 0 16,13-9 1-16,20-8 0 15,7 2 1-15,6 4 0 16,0 4 0-16,33 14 0 16,38 4 2-16,13 4 0 15,-5 2 5-15,-8 1 6 16,-19-5-5-16,-16-1-3 16,-17-8-5-16,0-7-2 15,0-15-10-15,-11-13-49 16,25-15-94-16,-9 0-87 15</inkml:trace>
  <inkml:trace contextRef="#ctx0" brushRef="#br0" timeOffset="70105.3223">19930 15707 430 0,'-5'-4'124'16,"5"4"-79"-16,0 0 2 15,-3 0-23-15,-2 0-11 16,-6 29 2-16,-6 13 34 16,-21 13-8-16,-8 10-6 15,-6 3-10-15,-5 3-9 16,-9-2-7-16,12-4-8 15,-6-8-1-15,8-10 0 0,14-11-9 16,11-10-26-16,27-13-62 16,0-13-21-16,21 0-43 15,45-13-65-15</inkml:trace>
  <inkml:trace contextRef="#ctx0" brushRef="#br0" timeOffset="70609.4487">20298 15809 208 0,'-8'0'142'16,"3"0"-122"-16,5 0-15 15,0 0-4-15,0 0-1 16,0 0 5-16,-6 0 25 16,6 0 36-16,0-2 3 15,0-6 0-15,33-2-16 16,38-3-1-16,13 5-7 16,1-3-3-16,-11 6-10 15,-23 5 0-15,-4 0-8 16,-28 0-13-16,-19 0-7 0,0 16-2 15,0 18 5-15,-66 10 2 16,-18 4-4-16,-1-9-4 16,31-10-1-16,35-8 0 15,19-8-2-15,32-8 1 16,47 0 1-16,14 7 3 16,-22 3 3-16,-25 10 17 15,-35 19-2-15,-22 21-6 16,-125 18 2-16,-68 10-12 15,-34-6-5-15,9-20-2 16,47-27-9-16,70-25-27 16,46-15-55-16,53-3-34 0,13-22-44 15,52 1-154 1</inkml:trace>
  <inkml:trace contextRef="#ctx0" brushRef="#br0" timeOffset="70792.3317">20631 16638 240 0,'-125'43'618'16,"-17"19"-583"-16,-8 14 23 16,3 2-48-16,10-9-10 15,34-15-31-15,43-36-182 16,41-19-497-16</inkml:trace>
  <inkml:trace contextRef="#ctx0" brushRef="#br0" timeOffset="74587.127">21626 15784 354 0,'-19'0'24'0,"14"0"-19"16,5 0-2-16,0 0-3 15,0 0 3-15,0 0 13 16,0 0 20-16,-9 0-2 15,9 0-7-15,0 0-1 16,0 0-4-16,0 0-6 16,0 0 1-16,-5 0 1 15,5 0 6-15,0 0 13 16,0 0 4-16,60-4 3 16,44-15 3-16,13 3-9 15,-5 1-8-15,-14 6-6 16,-33 3-9-16,-24 6-8 15,-27 0-4-15,-14 0-3 0,0 20 0 16,-19 34 2-16,-74 25 5 16,-52 19-5-16,-32 9-2 15,-8-1 0-15,43-9-1 16,44-18 0-16,52-21-1 16,46-19-2-16,24-17-1 15,77-9 2-15,30-13 0 16,13 0 2-16,-7 0-12 15,-20-7-14-15,-38 1-32 16,-38 2-57-16,-3-4-62 16,-24-10-89-16</inkml:trace>
  <inkml:trace contextRef="#ctx0" brushRef="#br0" timeOffset="75045.307">22924 15904 136 0,'-65'15'340'16,"-14"14"-315"-16,13 14 18 15,-5 4-9-15,11-1 4 16,36-5-12-16,24-11-20 15,11-14-5-15,57-4 3 16,16-4 30-16,1-2 28 16,-12 7-17-16,-21-2-4 15,-33 15-4-15,-19 7-17 16,0 15-2-16,-84 3-12 0,-42 0-6 16,-5-16-7-16,14-20-43 15,19-15-74-15,57-13-70 16,30-39-156-16</inkml:trace>
  <inkml:trace contextRef="#ctx0" brushRef="#br0" timeOffset="75253.1454">22965 15909 665 0,'27'6'38'0,"77"10"25"16,27-3-23 0,13-6-30-16,-13-7-10 0,-8 0-3 15,-30 0-32-15,-23-7-53 16,-23-13-81-16,-34-7-199 16</inkml:trace>
  <inkml:trace contextRef="#ctx0" brushRef="#br0" timeOffset="75899.3431">23857 15610 199 0,'-9'0'201'0,"-4"0"-166"16,13 0-16-16,0 0 0 16,0 0-2-16,0 0 6 15,0 0 13-15,0 0 6 16,0 0-1-16,-6 0-2 16,6 0-2-16,0 0-3 15,0 0-7-15,0 0-2 16,19 0-4-16,28 0-3 15,32 7 2-15,19 4 4 16,14 2-6-16,10-2 1 16,4 7-4-16,-14 0-2 0,-14 4 0 15,-19 0-5-15,-14 0-4 16,-7-2-3-16,-23-2 1 16,9-6-1-16,-23-1-1 15,-7-6 0-15,-3-3 1 16,-11-2 1-16,8 3 0 15,-8 1 3-15,0 11-1 16,0 15 1-16,-19 23 4 16,-63 26 2-16,-73 27-5 15,-69 21-4-15,-46 6-1 16,-16 0-1-16,30-20-2 16,46-27-9-16,74-50-96 15,76-38-432-15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18:42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14223 4796 58 0,'0'-16'447'0,"0"1"-437"0,0 3 58 15,0-3-5-15,0 1-31 16,0-3-8-16,0 7 1 16,0 3-1-16,0 3-3 15,0 4-1-15,0 0-11 16,0 0-3-16,0 0-2 15,0 0 2-15,0 0 0 16,0 0 2-16,0 0-2 16,0 25-2-16,0 17 8 15,0 11-5-15,0 13 0 16,0 11-3-16,0 15-1 16,-32 11-1-16,-9 6 0 0,-6-1-1 15,4-6-1-15,10-15-1 16,0-17 1-16,6-19-1 15,8-15 0-15,0-19-1 16,11-17 0-16,-3-2 1 16,8-49-1-16,-2-33-9 15,5-29 3-15,0-31 4 16,32-15 3-16,34-6 1 16,13 9 0-16,19 21 0 15,-8 23 0-15,3 19 0 16,-9 23 0-16,-16 17 0 15,-5 13 0-15,-8 11 0 16,-17 13 1-16,-5 9 2 0,-14 4 1 16,-6 3 2-1,6 0-1-15,-19 32 0 0,0 31 5 16,-5 19 4-16,-88 22-1 16,-24 9-10-16,-19-2-3 15,10-3-1-15,9-13 0 16,32-16-4-16,45-13-4 15,40-9 3-15,0-5 1 16,46-3 3-16,33-8 1 16,11-9 0-16,-6-4 1 15,-18-9-7-15,-17-1-19 16,-19-8-71-16,5-10-67 0,-24 0-197 16</inkml:trace>
  <inkml:trace contextRef="#ctx0" brushRef="#br0" timeOffset="433.879">15284 4872 44 0,'0'0'364'0,"0"3"-356"16,33-3 53-16,38 0-1 16,10 0-19-16,15-10-4 0,-12-5-11 15,-10 0-16-15,-28 3-10 16,-7 8-2-16,-37 4-26 15,17 0-76-15,-19 0-206 16</inkml:trace>
  <inkml:trace contextRef="#ctx0" brushRef="#br0" timeOffset="605.7598">15486 5197 640 0,'0'30'59'0,"0"4"-50"0,22 1 29 16,21-13-33-16,-2-6-5 15,19-16-33-15,30-8-131 16</inkml:trace>
  <inkml:trace contextRef="#ctx0" brushRef="#br0" timeOffset="1829.5532">17185 4719 309 0,'-25'0'165'15,"11"0"-161"-15,12 15 64 16,2 14-28-16,0 8-26 16,0 15 7-16,0 19-1 15,16 12 0-15,17 17-7 16,5 2-5-16,0-10 3 15,-11-23-4-15,1-26 2 16,-4-19-3-16,17-20-4 0,11-4 2 16,24-52 3-16,22-40 3 15,17-25-6-15,16-13 2 16,-14-4 5-16,-5 9 3 16,-28 19 5-16,-26 21-8 15,-23 31-5-15,-30 21-3 16,1 20-3-16,-6 8-5 15,0 5-25-15,0 0-37 16,0 9-59-16,0 22-39 16,0 21-21-16</inkml:trace>
  <inkml:trace contextRef="#ctx0" brushRef="#br0" timeOffset="2555.8313">19006 4836 342 0,'-27'5'204'0,"27"2"-202"16,0 0 52-16,8 2-34 15,63-2 2-15,27-7 11 16,22 0 3-16,-3 0 3 16,0 0-9-16,-29 0-13 15,-23-5-17-15,-21 4 0 16,-23 1-15-16,-10 0-28 15,-8 0-87-15,-3 6-149 16</inkml:trace>
  <inkml:trace contextRef="#ctx0" brushRef="#br0" timeOffset="2886.117">19467 4714 117 0,'-3'-3'345'15,"-2"-1"-317"-15,5 4 46 0,0 0-20 16,0 0-19-1,0 14 2-15,19 23 15 0,0 18-14 16,-19 9-7-16,0 11-13 16,0 2-12-16,-19 3-5 15,0-7-1-15,-1-8-7 16,15-22-19-16,5-33-46 16,0-10-53-16,63-53-55 15</inkml:trace>
  <inkml:trace contextRef="#ctx0" brushRef="#br0" timeOffset="3449.7767">20934 4545 416 0,'0'-4'34'0,"0"4"45"15,0 0-24-15,0 0-5 16,-6 0-17-16,6 0-10 0,-8 0 2 15,-11 0-6 1,0 0-7-16,-14 0 6 0,-2 22 1 16,-9 6 3-16,-2 15-1 15,-9 14-1-15,-2 13-6 16,-3 10-1-16,14 2-3 16,16 1-2-16,13-13-4 15,17-23-4-15,0-19-2 16,49-28 2-16,41-6 2 15,22-46-2-15,19-24 0 16,13-5 0-16,-32 0 0 16,-22 10 0-16,-30 23 2 15,-33 18 1-15,-21 16 3 16,-6 14 3-16,0 27-6 16,-19 27-3-16,-8 15 2 0,21 5-2 15,6-2 0-15,52-2 0 16,54-7-1-16,31-17 0 15,13-18-6-15,13-21-22 16,3-7-75-16,-21-17-116 16</inkml:trace>
  <inkml:trace contextRef="#ctx0" brushRef="#br0" timeOffset="15931.8708">13127 12903 127 0,'-5'0'91'16,"5"0"-69"-16,0 0 2 15,0 0 4-15,0 0-10 0,0 0 25 16,0-8-18-16,0-7-18 16,0 2 12-16,5 2 3 15,9-6-7-15,5 0 3 16,0-7 0-16,-3-7-3 16,9-6-3-16,2-6 0 15,3-6 3-15,6-2-1 16,-4-7 5-16,-4 1-8 15,10-1-3-15,-11-3-2 16,11-3 1-16,9-1 1 16,-1-1-3-16,-2-4 7 15,2-7-4-15,0-5-4 16,14-2-3-16,-2-6 2 0,-4 3-1 16,-2-1 2-16,-14 2 2 15,-5 2 3-15,0-3 1 16,-14 0 9-16,8 4-13 15,-3 2-6-15,4 1 0 16,4 4 0-16,1-6 0 16,5-3 0-16,-5 2 0 15,0-3 0-15,-1 3 0 16,-4 0 0-16,10-1 0 16,-5 4 0-16,8-2 0 15,10-3 0-15,1 1 0 16,14-7 0-16,-6 0 0 0,0-3 0 15,0-2 0-15,5 2 0 16,-13-1 0 0,-6 11 0-16,0 5 1 0,-7 9-1 15,-1 9 0-15,-5 0 0 16,-1 6 0-16,1 1 0 16,-6 3 0-16,1 2 0 15,-9 9 0-15,-6 5 0 16,-2 9 0-16,-3 12 0 15,-2 8 1-15,-6 2-1 16,0-2 2-16,0 4 0 16,0-3-1-16,0-2 0 15,0 7 0-15,0-7-1 16,0 5 1-16,0 2 0 16,0 0 3-16,0 0-1 0,0 0-1 15,0 0-1-15,-14 0 1 16,-38 16-1-16,-19 14-1 15,-16 11 0-15,-3 9 0 16,-8 2 0-16,5 6 0 16,1 3 0-16,13-11 0 15,27-4-1-15,19-17 1 16,19-16 0-16,14-3 0 16,0-10 0-16,0 0-1 15,0 0 1-15,41-22 0 16,30-11 2-16,27-13-2 15,9-4 1-15,10-1-1 0,3-7 1 16,8 5-1-16,-22 0 0 16,-13 8 0-16,-22 16 0 15,-33 13 0-15,-11 16 0 16,-18 0-1-16,-9 44 1 16,0 12 1-16,0 12 0 15,-17 6-1-15,-13-5 0 16,22-11 0-16,8-19-1 15,0-20-23-15,0-19-162 16</inkml:trace>
  <inkml:trace contextRef="#ctx0" brushRef="#br0" timeOffset="18279.1417">13212 12882 12 0,'0'0'36'0,"0"0"-10"15,0-5-10-15,0 0-1 16,0 2 0-16,0-2 2 16,0 2 2-16,0 1 11 15,0 1-13-15,0-1-8 16,-6-2 6-16,-5 4 2 16,3-2-7-16,-11 2-6 15,0 0 3-15,5 0-5 16,1 0 1-16,-6 0 3 15,19 0 2-15,-8 0 13 0,-3 0 5 16,11 0-2-16,0 0-10 16,0 0-8-16,0 0-2 15,0 0 1-15,0 0 0 16,0 0-1-16,0 0 2 16,0 0 2-16,0 0 1 15,0 0-3-15,0 0 3 16,0 0 4-16,11 0 8 15,10 0 31-15,4 0-30 16,-6 0-18-16,3 2 6 16,8 2 7-16,-8-1-3 15,10 2-6-15,-4-2 0 16,10-3 1-16,0 0-1 0,3 0 9 16,5 0-5-16,-8 0-9 15,9-9 2-15,13-2 4 16,5-1 3-16,14-3 3 15,6 0-4-15,13 0-4 16,6-2 1-16,13-4-3 16,8-1 5-16,20 0-3 15,-14 0 0-15,-1 5 3 16,1-1-5-16,-5 2-2 16,16 0 1-16,5-2 2 15,3-1-1-15,-14-4 4 16,0 0 3-16,-16-1-3 0,11-5 2 15,0-4-3 1,14-2-4-16,-1-1 1 0,25-1-3 16,14-5-1-16,30-4 2 15,40-4 15-15,12 1-15 16,21 1-2-16,-5 3 0 16,-3 1-1-16,3 1 0 15,0 2 0-15,-6 4 1 16,0-1 0-16,6 3 2 15,8-4 1-15,33-6-1 16,30-7 2-16,29-6-3 16,12-8 0-16,8-7 0 15,-14 2-1-15,-13-8-1 16,-17 7 2-16,-41-3-2 16,-32 11 0-16,-31 7 0 0,-37 16 1 15,-12 1 0-15,-8 8-1 16,-24 0 0-16,-22 4 0 15,-38 9 0-15,-47 3 0 16,-32 9 0-16,-27 2 0 16,-6 5 3-16,0-2 3 15,0 0-3-15,0-1-2 16,8 1-1-16,-8-1 0 16,0 1 1-16,0 2-1 15,0 0 0-15,0 0 0 16,0 0 0-16,0 0 0 15,0 0 0-15,0 0 0 0,0 0 0 16,0 0 0-16,0 0 0 16,0 0 0-16,0-3 0 15,0 3 0-15,0 0 0 16,0 0 0-16,0 0 0 16,0 0 0-16,0 0 0 15,0 0-1-15,0 0 1 16,0 0 0-16,0 0 0 15,0 0 0-15,0 0 0 16,0 0 0-16,0 0 0 16,0 0 0-16,0 0 0 15,0 0 0-15,0 0 0 16,0 0-1-16,0 0-6 0,0 0-10 16,-14-6-43-1,-21-3-46-15,-3-2-73 0,10-2-158 16</inkml:trace>
  <inkml:trace contextRef="#ctx0" brushRef="#br0" timeOffset="19073.6524">24805 10672 37 0,'0'0'269'0,"-8"0"-259"16,-3 0-9-16,3 0 2 15,8 0 5-15,-11 0 5 16,3 0-4-16,8 0 8 15,0 0 5-15,0 0 0 16,0 0-1-16,0 0-6 16,0 0-5-16,0 0-5 15,0 0-3-15,0 0 8 16,0 0 14-16,-11 0-1 16,8 0 0-16,3 0-1 15,-5 0-9-15,5 0-2 0,0 0-2 16,0 0-1-16,0 0-2 15,0 0-3-15,-5 0 0 16,5 0 0-16,0 0 2 16,0 0 0-16,0 0-1 15,0 0 1-15,0 0 9 16,0 0 5-16,0 0-8 16,0 0-5-16,0 0 0 15,32 0 3-15,47-5 1 16,19-3 8-16,25 1-8 15,16 2-1-15,6 2-1 16,-17 2 3-16,-27 1-3 16,-30 0-3-16,-25 0-3 15,-13 0 0-15,-14 9-2 16,-11 18 1-16,-8 7 2 0,-14 4-2 16,-70 10-1-16,-31 9 1 15,-40 4 0-15,-9 9-1 16,-5-3 0-16,17-7 0 15,15-13-6-15,20-9-40 16,30-21-104-16,16-17-222 16</inkml:trace>
  <inkml:trace contextRef="#ctx0" brushRef="#br0" timeOffset="20055.6673">12852 10310 264 0,'0'-5'52'0,"0"5"-27"16,0 0 3-16,0 0-10 15,0 0-4-15,0 0-6 16,0 0 3-16,0-3 13 15,0 3 17-15,0 0-13 16,0 0-10-16,0 0-9 16,0 21 20-16,8 5-2 15,19 10-17-15,6 0-3 16,5 6 3-16,0-4-4 16,3 0-1-16,-2-6-1 15,12-11-3-15,-10-5 0 16,3-11-1-16,-9-5 1 0,12 0 3 15,4-24 0 1,1-14-3-16,8-7 1 0,-13-9-2 16,-4-5 1-16,-5 0 1 15,-16-2-1-15,-8 0 0 16,5 9 4-16,-19 11-3 16,0 12-1-16,0 14 0 15,0 8 0-15,0 5-1 16,0 2-1-16,0 0-10 15,0 0-50-15,0 2-140 16</inkml:trace>
  <inkml:trace contextRef="#ctx0" brushRef="#br0" timeOffset="21099.4683">13883 10441 74 0,'-6'0'159'0,"-2"0"-120"16,8 0-5-16,0 0-9 16,0 8 25-16,0 6-4 15,0 7 5-15,0-2-11 0,0 9 0 16,0-2-8-1,0 7-11-15,0 3-8 0,0-3-10 16,-27-2-3-16,8-14 0 16,19-2-9-16,0-14-58 15,0-1-283-15</inkml:trace>
  <inkml:trace contextRef="#ctx0" brushRef="#br0" timeOffset="22485.3171">19439 12601 149 0,'-5'-8'78'16,"5"5"-20"-16,0 0 9 16,0 3-32-16,0 0-14 15,-3 0-8-15,3 0 0 16,-5 0 6-16,5 0 6 0,0 0-10 16,0 0 3-16,0 0 10 15,0 0-8-15,0 0-10 16,0 0-7-16,-6 0-2 15,6 0 2-15,0 0 12 16,0 0 7-16,-2 0-2 16,2-3-4-16,-6 3-10 15,6 0-3-15,0 0 0 16,0 0-1-16,0 0 2 16,0 0 0-16,0 0-2 15,0 0 2-15,-5 0 1 16,5-2 7-16,0-1 2 0,0 3-3 15,0 0-4 1,0 0-4-16,0 0-1 0,0 0-2 16,0 11 0-16,0 15 0 15,0 10 4-15,0 7-2 16,11 5 4-16,16 4-2 16,-5 0-1-16,8-3-1 15,-8-5 0-15,-3-8-1 16,0-9 0-16,-6-8 0 15,-2-8-1-15,-8-9 0 16,2 1 0-16,-5-3 2 16,0 0-1-16,0 0 0 15,9 0 0-15,15 0-1 0,9-16 2 16,19-25-1 0,8-15 0-16,11-19-1 0,2-11 0 15,-7-6 1-15,10 2 0 16,-16 13-1-16,-19 17 2 15,-8 18 0-15,-20 15-1 16,-13 8-1-16,0 4 0 16,0 5-3-16,0-4-21 15,0 5-50-15,0 9-68 16,-13 0-54-16</inkml:trace>
  <inkml:trace contextRef="#ctx0" brushRef="#br0" timeOffset="23101.4902">20290 12909 227 0,'-13'0'79'0,"13"0"-60"15,0 0-9-15,0 0-7 16,0 0-2-16,0 0-1 16,0 0 7-16,0 0 27 15,0 0 13-15,0 0-4 16,0 0-12-16,0 0-9 16,0 0 1-16,0 0 2 15,35 0 4-15,28-9-5 16,-3-4-3-16,-14 3-4 0,-5 2-6 15,-22 3-1-15,-8 2 1 16,-3 3-3-16,-8 0-2 16,0 0-3-16,0 0-2 15,0 6-1-15,0 23 3 16,-22 17 1-16,-35 8-2 16,2 4 0-16,12-1-1 15,10-5 1-15,25-3-2 16,8-16 1-16,0-9-1 15,8-16 0-15,49-5 1 16,17-3 2-16,5 0-3 16,-19 0 0-16,-8-10-17 15,-19 9-53-15,-28-9-167 0</inkml:trace>
  <inkml:trace contextRef="#ctx0" brushRef="#br0" timeOffset="24743.6497">15532 8718 67 0,'0'0'86'0,"0"0"-80"15,0 0 19-15,0 0-2 16,0 0-13-16,0 0 4 16,0-3 8-16,0 3-1 0,0-2 14 15,8-3-9-15,17 3-2 16,-3-3-18-16,10 0-4 15,-2 0-1-15,-2-1-1 16,7 3-1-16,3-1-6 16,14-2-11-16,14 3-13 15,7-1-31-15,12-2-2 16,7-3 9-16,12 2-40 16</inkml:trace>
  <inkml:trace contextRef="#ctx0" brushRef="#br0" timeOffset="24931.3316">17176 8472 42 0,'49'-9'202'16,"14"-8"-199"-16,16-1 24 16,14-2 7-16,0 0-30 15,5 2 2-15,-19 6-6 16,-14 2 0-16,-7 4-3 15,-18 5-24-15,-1 1-73 16</inkml:trace>
  <inkml:trace contextRef="#ctx0" brushRef="#br0" timeOffset="25119.8084">18744 8290 294 0,'33'-9'5'0,"5"5"-1"16,8-4-2-16,14-2-2 16,-8-2-2-16,8-9-19 15,11 2-41-15,3-8 4 16,5 1 42-16,-3 8-21 16</inkml:trace>
  <inkml:trace contextRef="#ctx0" brushRef="#br0" timeOffset="25298.7298">20037 7970 147 0,'24'-2'136'0,"9"0"-125"16,21-3 42-16,12-4-31 16,16-5-16-16,-3-2-2 15,5-7-4-15,-5 1-2 16,-11-1-26-16,-5 5-83 15,-8 2-118-15</inkml:trace>
  <inkml:trace contextRef="#ctx0" brushRef="#br0" timeOffset="25471.6828">21634 7649 361 0,'11'0'22'15,"17"0"-21"-15,12 0-1 16,18-8 0-16,2 0-1 16,5-4-32-16,-8-1-72 15,-8 3-27-15</inkml:trace>
  <inkml:trace contextRef="#ctx0" brushRef="#br0" timeOffset="25651.4012">22932 7404 282 0,'47'-5'95'0,"-4"5"-92"16,4-1 11-16,-9 1-14 15,-16 0-9-15,-17 0-118 16</inkml:trace>
  <inkml:trace contextRef="#ctx0" brushRef="#br0" timeOffset="26543.712">24249 7047 215 0,'19'-4'158'0,"-11"0"-155"16,22 3 2-16,-2 1 5 15,4-3-4-15,-4 3-6 0,2-5-1 16,5 2-3-16,12-4-2 16,18-4 3-16,25-7-12 15,16-6-16-15,3 2-7 16,3 5-45-16,-25 2-39 15</inkml:trace>
  <inkml:trace contextRef="#ctx0" brushRef="#br0" timeOffset="26693.7756">25880 6743 177 0,'73'-16'31'0,"-2"3"-14"15,-11 6-1-15,-3 5-16 16,-29 2-36-16</inkml:trace>
  <inkml:trace contextRef="#ctx0" brushRef="#br0" timeOffset="28005.2883">25940 10461 194 0,'5'-20'70'0,"9"3"-23"15,-1-1-6-15,1 1-26 16,-3 2-14-16,3-6-1 15,7-2 1-15,-2-2 2 16,1 1 0-16,-1-2-2 16,8 6 9-16,-8 1-10 15,0-3-1-15,-5-1-15 0,5 7-55 16,-6-1 42-16,1 3 14 16,0-6-49-1</inkml:trace>
  <inkml:trace contextRef="#ctx0" brushRef="#br0" timeOffset="28207.3844">26692 9215 244 0,'0'-26'83'0,"0"-4"-83"16,0-4-10-16,0-2-76 16,0-7 11-16</inkml:trace>
  <inkml:trace contextRef="#ctx0" brushRef="#br0" timeOffset="29017.882">26673 6744 247 0,'0'-8'2'16,"0"7"-2"-16,0 1-12 15,0 0-107-15</inkml:trace>
  <inkml:trace contextRef="#ctx0" brushRef="#br0" timeOffset="29371.7944">26673 6744 179 0,'-223'-126'11'15,"250"119"11"-15,11 2 0 0,8-1-5 16,-5-2-7-16,17-6-7 16,7-1 0-16,-5-2-3 15,11-1 0-15,-11 8-7 16,0 3-51-16,-3 0-105 16</inkml:trace>
  <inkml:trace contextRef="#ctx0" brushRef="#br0" timeOffset="29582.2622">27897 6272 104 0,'0'29'47'15,"-24"2"-39"-15,-17 6-8 16,3 0 0-16,0 1-34 16,-3 0-58-16</inkml:trace>
  <inkml:trace contextRef="#ctx0" brushRef="#br0" timeOffset="29783.5203">27368 7015 257 0,'-38'32'40'0,"22"3"-29"16,2-2 1-16,3-8-12 15,11-1-8-15,-5 1-55 16,-3-3-148-16</inkml:trace>
  <inkml:trace contextRef="#ctx0" brushRef="#br0" timeOffset="29963.6824">27150 7950 5 0,'0'43'4'0,"-24"8"-4"15</inkml:trace>
  <inkml:trace contextRef="#ctx0" brushRef="#br0" timeOffset="30127.5141">26935 8470 5 0,'-25'39'39'0,"-7"-2"-1"16,4 3 0-16,-10-1 14 15,11 1 4-15,0-4-35 16,2 0-17-16,6-7-4 16,11-12-129-16</inkml:trace>
  <inkml:trace contextRef="#ctx0" brushRef="#br0" timeOffset="53093.5966">13700 12655 62 0,'44'-20'4'0,"-4"-3"20"15,7-2 25-15,-1 4-20 16,-13 5-2-16,5 5 1 15,-11 1-4-15,11 1-16 16,-5-3 4-16,14-4 13 16,4-4-4-16,20-7 1 15,8-4-5-15,6-5-9 0,13-2 3 16,-11 3 18-16,6 4 2 16,2 4 0-16,-16-1-16 15,6 4-7-15,-6 1-4 16,0-1-3-16,6-6-1 15,2-5 1-15,3-5 1 16,3-2 7-16,-1-5 18 16,4 3 1-16,-9 2-10 15,6 5-6-15,2 4-8 16,-2-2-3-16,13 2-1 16,-8-3 0-16,6 3 0 15,-11-2 0-15,5 3 0 0,0-1 2 16,6 1-2-16,-6-3 4 15,-6 4-1-15,-13-4 2 16,-13 5-4-16,8-8-1 16,-4-4 0-16,15-2 1 15,-6-1-1-15,-5 5 0 16,7-1 2-16,-12 2-1 16,10-1 1-16,5 3 2 15,6-3 3-15,-11 11-4 16,-13-1 7-16,-6 0-7 15,-14 2 2-15,0 2 2 16,-7-2-3-16,7 2-2 16,6-3-2-16,5 3 2 0,-2-1-2 15,15-4 0-15,4 1 2 16,16-3-1-16,11-8 2 16,8-4 8-16,30-3 14 15,-8-1-16-15,5-1-4 16,-5-2-4-16,3 2 0 15,-3-3-1-15,5-5 0 16,0-3 1-16,9-1-1 16,7-4 2-16,12-3 0 15,19-3 1-15,5 0-3 16,8-6 0-16,-5 7 0 16,5-3 0-16,14-1 0 0,-5 6 1 15,-9-1 0-15,-5 5 0 16,-14 1-1-16,-8 3 0 15,0-3 0-15,-2 2 0 16,10 6 0-16,-8-3 1 16,-5 1-1-16,-1 0 0 15,-18 0 1-15,-14 7-1 16,-6-1 0-16,-16 8 0 16,-3 0 0-16,-2-2 0 15,2 2 0-15,-2 0 0 16,2-4 0-16,-2 4 0 15,-6 1-1-15,-11 0 1 16,11 2 0-16,14-6 0 16,-3-1 0-16,22-4 0 15,8-2 0-15,0-1 0 0,9 3 1 16,-23 3-1-16,6 0 1 16,-14 7-1-16,3 0-1 15,3 3 1-15,2 2 0 16,6-1 0-16,-6 0 0 15,6 1 1-15,0 4-1 16,-19 1 0-16,-14-3 2 16,-5 1-2-16,-3-3 1 15,-6-2 2-15,-15-2 1 16,-4 0-3-16,-8 3 0 16,-5 1-1-16,-11 5 0 15,3 5 0-15,-17 1-1 0,0 7 2 16,-2-1-2-16,-4 5 1 15,-1 3 0-15,4 1 0 16,-16 7 1-16,-8 1 1 16,0 3 2-16,0 0 1 15,0 0-3-15,0 0 0 16,0 0-1-16,0 0-1 16,0 0 0-16,0 0 0 15,0 0-1-15,0 0 1 16,0 0 0-16,0 0 0 15,0 0-2-15,0 0-2 16,0 0-3-16,0 0-19 16,0-3-37-16,0-2-73 0,-32-12-195 15</inkml:trace>
  <inkml:trace contextRef="#ctx0" brushRef="#br0" timeOffset="53453.582">27349 6921 243 0,'63'-2'202'0,"24"-14"-200"16,11 0 61-16,14 1-31 16,0-6-18-16,5 1-8 15,-13 3 6-15,-20 2 3 16,-29 8 0-16,-30 5 1 16,-17 2-5-16,-8 9 7 15,-8 33 26-15,-63 18-16 16,-33 9-19-16,-8 11-6 15,-5-4-3-15,24-5 0 16,25-14-14-16,16-30-75 16,14-27-177-16</inkml:trace>
  <inkml:trace contextRef="#ctx0" brushRef="#br0" timeOffset="54997.3284">20514 9031 155 0,'0'0'34'16,"0"0"-32"-16,0 0-1 16,0 0 3-16,-6 0 9 15,6 0 48-15,0 0 8 16,-2 0-7-16,-9 0-16 16,11 0-8-16,0 0-10 15,0 0-2-15,0 0 0 16,0 0-14-16,0 0 3 15,0 0-1-15,0 6-4 16,0 15-2-16,0 19 29 16,0 11-21-16,0 10-6 0,13 9 1 15,-7 2-3-15,-6 3-5 16,0 3-2-16,0-4-1 16,0-6-1-16,0-15-5 15,0-16 1-15,0-23-4 16,0-14 1-16,0-12 8 15,0-32-10-15,0-9-9 16,0-6 3-16,0-9-4 16,8-1-1-16,8-7 11 15,-2 0-5-15,13 1 10 16,-13 2 1-16,-3 2 2 16,-3 14 1-16,-3 6 1 0,4 11 1 15,4 7 4-15,6 2 0 16,9 5 4-16,10-1 2 15,19-3 0-15,11-1 6 16,22 2 4-16,8 8 3 16,-5 7-4-16,-9 12-4 15,-24 2-6-15,-16 6 1 16,-22 25 5-16,-22 14 8 16,-27 18-6-16,-72 12-7 15,-31 18-9-15,-7-3-2 16,23-8-1-16,24-20-1 15,49-23 0-15,41-11-2 0,8-12-3 16,104-6 7 0,46-2 2-16,19-4 2 0,-2 5 3 15,-36 14-7-15,-36 4-15 16,-70-10-120-16,-33-17-450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8:20:42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15377 8722 372 0,'0'0'45'0,"-8"4"-45"0,-3 11 6 15,11-3 9 1,-8-1 5-16,2-10 0 0,6-1 4 15,0 0 15-15,0 0 9 16,-5 0-10-16,2 0-5 16,-8 0-4-16,-3 0-6 15,-18 6-4-15,-4 3-8 16,-16 5-6-16,-13 2 4 16,-20 9-2-16,-13 14-4 15,-33 11-1-15,-5 7-1 16,-3 8 0-16,8 2 0 15,19 9 0-15,14-11-1 0,19 1 1 16,27-10 0 0,20-12-1-16,32 4 1 0,0 4 4 15,38 6 15-15,49 0 12 16,22 13 2-16,22-2-12 16,-6 6 3-16,-13 4-6 15,-25-5-8-15,-21 1-3 16,-33-7-8-16,-14-12 0 15,-14-9-11-15,-5-16-69 16,8-31-144-16,17-8-407 16</inkml:trace>
  <inkml:trace contextRef="#ctx0" brushRef="#br0" timeOffset="578.0465">15742 9154 48 0,'0'-18'392'16,"0"6"-353"-16,19 1 5 15,-11 1-6-15,-8 8 8 16,9 2-19-16,-9 0-9 0,0 7 0 15,0 34 12-15,0 20 20 16,-17 13-30-16,-40 10-9 16,5 5-7-16,-16 2-2 15,-8-5-2-15,5-5 0 16,22-15-2-16,19-14-10 16,16-18-17-16,14-13-39 15,25-15-85-15,40-6-75 16</inkml:trace>
  <inkml:trace contextRef="#ctx0" brushRef="#br0" timeOffset="899.923">16118 9488 204 0,'-60'3'312'0,"0"32"-311"15,22 6 8-15,11 4 11 16,19 0-2-16,8-9-10 16,8-6 7-16,71-16 2 15,38-14 4-15,33-11 12 16,17-34-11-16,-4-11 7 0,-32-4 19 16,-41 8-1-16,-44 10-4 15,-37 6-16-15,-9 12-9 16,-69 7-12-16,-34 2-6 15,-14 4-1-15,18 5-3 16,34-8-10-16,46-3-35 16,19-2-72-16,38 1-73 15,60-1-117-15</inkml:trace>
  <inkml:trace contextRef="#ctx0" brushRef="#br0" timeOffset="1314.0726">17885 9305 83 0,'0'-8'459'0,"-13"8"-444"16,-20 0 29-16,-30 20 7 15,-16 19-7-15,-8 15-4 16,2 4 6-16,12 9-9 15,10 6-8-15,30-9-16 16,25-2-11-16,8-15-2 16,0-12-5-16,46-20-8 15,28-13-16-15,11-2-46 16,24-9-25-16,-8-16-33 16,8 0-42-16,-3-2-19 15</inkml:trace>
  <inkml:trace contextRef="#ctx0" brushRef="#br0" timeOffset="1582.4427">18212 9622 368 0,'-43'10'81'0,"24"18"16"15,11-1-12-15,8-6-35 16,0-3-31-16,24-14-13 16,55-4 2-16,19-8 20 15,9-26 11-15,4 3-1 16,-21 1 6-16,-30 7 3 15,-27 8-19-15,-19 9-9 16,-14 1-10-16,-19 5-2 16,-69 0-3-16,-10 0-4 15,-5 0-1-15,32 0 1 0,22 0-3 16,24 0-10 0,20 0-16-16,5 0-36 0,5-13-31 15,80-2-73-15,13-7-88 16</inkml:trace>
  <inkml:trace contextRef="#ctx0" brushRef="#br0" timeOffset="1816.1325">19025 9420 588 0,'-38'21'42'15,"24"4"42"-15,9-7-20 16,5-4-35-16,0-2-26 0,11-4 5 15,24 0 33 1,3 1 13-16,-5 6-10 0,-19 10-11 16,-14 14-9-16,-14 19-15 15,-71 17-9-15,-45 1 0 16,-9-13 0-16,16-34-36 16,49-29-164-16,61-57-421 15</inkml:trace>
  <inkml:trace contextRef="#ctx0" brushRef="#br0" timeOffset="2661.8887">19663 9125 515 0,'-3'0'36'16,"3"-1"5"-16,14-2 4 16,32-3 5-16,-5 6-7 15,-8 0 9-15,-9 0-7 16,-15 3-19-16,-9 26-4 15,0 17 2-15,-33 13-7 16,-35 1-9-16,5-10-8 0,22-18 0 16,33-20 0-16,8-12-5 15,8 0 1-15,66-7 4 16,24-11 4-16,-8 5-1 16,-25 12 8-16,-18 1 13 15,-39 37 0-15,-8 25-5 16,-47 20-6-16,-59 6-8 15,-17-1-5-15,9-15-1 16,24-24-3-16,33-21-18 16,35-19-23-16,16-8-25 15,6 0-40-15,47-19-62 16,48 1-65-16</inkml:trace>
  <inkml:trace contextRef="#ctx0" brushRef="#br0" timeOffset="2986.1163">20639 9232 394 0,'-144'66'205'0,"43"25"-202"15,16-2 6-15,28-7 20 16,38-15-7-16,19-22-11 15,5-22 3-15,80-17 19 16,35-6 26-16,35-29-9 16,14-29-18-16,-11-8-7 0,-24 2 3 15,-39 6-5-15,-48 11-5 16,-39 7-3-16,-8 6-8 16,-52 4-7-16,-35 2 0 15,11 6-6-15,16 4-26 16,27 0-45-16,33-3-58 15,5 7-62-15,61 0-110 16</inkml:trace>
  <inkml:trace contextRef="#ctx0" brushRef="#br0" timeOffset="3277.9962">21760 8938 198 0,'-36'24'214'0,"-2"6"-172"15,19 3 38-15,11-2-45 16,8-9-26-16,0-17-7 16,60-5 16-16,24-12 41 15,9-28 4-15,5 1-6 16,-24 6-6-16,-36 12-7 15,-19 10-9-15,-19 7-16 16,-19 4-12-16,-46 0-7 0,-1 0-20 16,20 0-48-16,46 0-90 15,0 0-211-15</inkml:trace>
  <inkml:trace contextRef="#ctx0" brushRef="#br0" timeOffset="3570.0483">22013 9886 396 0,'-84'49'382'0,"-14"29"-318"16,-39 16 15-16,-21 2-58 16,0-12-21-16,54-26-53 15,39-43-224-15</inkml:trace>
  <inkml:trace contextRef="#ctx0" brushRef="#br0" timeOffset="4911.8615">23606 8859 422 0,'-11'0'67'15,"11"0"-32"-15,-8 4 2 16,-1 14 13-16,-10 12-19 16,0 9-1-16,-19 10 4 15,-22 19-4-15,-11 19 1 16,-21 17-11-16,-7 6-8 15,-12 3-3-15,12-8-7 16,15-12-2-16,29-23 0 16,31-20-9-16,24-32-35 15,0-18-50-15,93-16-76 16,18-41-78-16</inkml:trace>
  <inkml:trace contextRef="#ctx0" brushRef="#br0" timeOffset="5198.0947">24026 9067 403 0,'-66'58'113'16,"6"27"-73"-16,8 6 31 15,6 5-43-15,27-12-21 16,19-23-1-16,14-25 6 15,76-28 8-15,49-8 14 0,43-45 24 16,15-21-18 0,-26-7-3-16,-40 2 2 0,-60 16-12 15,-57 15-5-15,-14 11-12 16,-112 12-10-16,-38 3-1 16,-27-1-25-16,60-10-102 15,59-33-316-15</inkml:trace>
  <inkml:trace contextRef="#ctx0" brushRef="#br0" timeOffset="6030.3199">25795 9289 605 0,'-71'0'34'0,"-2"21"13"15,-25 23-14-15,-20 6-4 16,1 6-13-16,5 2 1 16,39-16-16-16,34-13-1 0,39-17 0 15,0-9-2-15,47-3 2 16,43 0 21-16,2 4 12 16,-12 8-5-16,-34 10-9 15,-27 15 8-15,-19 14-4 16,-33 10-10-16,-54-6-7 15,-17-10-6-15,20-23-7 16,10-22-28-16,28 0-42 16,35-38-20-16,11-8-10 15,38 1-65-15,47 0-80 0</inkml:trace>
  <inkml:trace contextRef="#ctx0" brushRef="#br0" timeOffset="6248.0659">26267 9323 616 0,'-38'39'21'16,"38"10"-11"-16,-8 0 7 15,-6 1-16-15,-5-10-1 16,0-4-7-16,-9-8-4 15,9-8-4-15,6 1-42 16,13-16-114-16,0-5-232 0</inkml:trace>
  <inkml:trace contextRef="#ctx0" brushRef="#br0" timeOffset="6412.6358">26436 9032 629 0,'-33'-1'37'16,"33"1"-29"-16,0 0-8 16,0-6-3-16,33 2-30 0,19 0-40 15,-6 4-67 1,-10 4-51-16</inkml:trace>
  <inkml:trace contextRef="#ctx0" brushRef="#br0" timeOffset="6668.1267">26550 9521 401 0,'-13'18'152'0,"13"-9"-100"16,5-9-3-16,74 0 1 16,39-27 9-16,12-6-9 15,7 2-8-15,-25 12 12 16,-25 16-17-16,-35 3-19 15,-33 15-15-15,-19 26-1 0,0 7-2 16,-33-1 0 0,-13-8-12-16,2-15-42 0,30-11-61 15,14-13-31-15,0 0-74 16,30-33-56-16</inkml:trace>
  <inkml:trace contextRef="#ctx0" brushRef="#br0" timeOffset="7118.3625">27677 9066 523 0,'-28'0'27'0,"28"0"-20"0,-5 9 14 15,2-4 8-15,3-2-19 16,0-3 0-16,0 0 33 15,0 0 15-15,16-5 6 16,34-7-4-16,4 2-21 16,-2 5-3-16,-6 3-4 15,-18 2-11-15,-9 0-8 16,-19 13-7-16,0 23-4 16,0 13 3-16,-52 9-3 15,-3-9-2-15,17-17 0 16,19-13-1-16,19-19 0 15,11 0 0-15,43 0 1 16,26 0 1-16,-1 0 0 0,-17 7 1 16,-34 33 3-16,-28 18 2 15,-6 13-5-15,-95 11-2 16,-27-1 0-16,-11-13 0 16,27-21-3-16,28-22-26 15,26-23-24-15,31-2-21 16,27-2-16-16,0-19-32 15,19 2-41-15,41 5 21 16,17 0-87-16</inkml:trace>
  <inkml:trace contextRef="#ctx0" brushRef="#br0" timeOffset="7410.162">28751 9202 564 0,'-8'0'32'15,"-31"5"-16"-15,-20 29-12 16,-7 11 21-16,-10 0 6 16,16 7 8-16,13-4-14 15,34-6 0-15,13-8 3 16,13-15-10-16,72-14-10 16,27-5 2-16,19-11 16 15,-6-21 1-15,-21-6 10 16,-36 2-5-16,-30 3-13 15,-38 4-7-15,-5 0-3 0,-83-3-9 16,-24 3-3 0,9-1-6-16,37-2-41 0,45-2-68 15,21-4-95-15,40-10-197 16</inkml:trace>
  <inkml:trace contextRef="#ctx0" brushRef="#br0" timeOffset="7702.233">29607 8979 469 0,'-19'24'64'16,"19"1"-7"-16,0-7-26 15,46-8-16-15,25-10-3 16,11 0 23-16,-3-12 14 16,-8-17 14-16,-19 2-12 15,-28 6-12-15,-24 4-15 16,-5 1-9-16,-66 2-15 16,-3-3-19-16,3 6-54 15,44 0-66-15,22-3-186 16</inkml:trace>
  <inkml:trace contextRef="#ctx0" brushRef="#br0" timeOffset="14077.8284">30264 8699 204 0,'0'-5'120'0,"0"5"-107"0,0 0 39 16,0-3-10-16,0 3-13 15,0 0-1-15,0 0 4 16,0 0 9-16,0-2 7 16,0-2-7-16,0 4-9 15,0-2-8-15,-5 2 0 16,-9 0-4-16,0 0-10 15,6 0-4-15,-3 0 1 16,3 0 3-16,8 0 1 16,0 0-4-16,0 0-1 15,0 6-3-15,0 18 1 0,0 12 13 16,41 1-9 0,44 5 2-16,26 0 4 0,34-1-3 15,18-2 1-15,-7-3-1 16,-3-4 1-16,-31-6-5 15,-24-8-3-15,-43-2-3 16,-28-5 0-16,-21-2-1 16,-6 21 0-16,-28 31 2 15,-89 34 0-15,-68 44 1 16,-55 30-2-16,-8 13 0 16,35-11-1-16,58-29-1 15,89-58-13-15,66-82-209 16</inkml:trace>
  <inkml:trace contextRef="#ctx0" brushRef="#br0" timeOffset="49061.5118">15003 11108 214 0,'0'0'106'15,"0"0"-81"-15,6 0 22 16,-6 0-4-16,0 0-15 15,0 0 0-15,0 0 3 16,0 0 4-16,0 0-3 16,0 0-4-16,0 0-5 0,0 4-12 15,-33 25-6 1,-46 31 0-16,-38 27-4 0,-33 23 0 16,-14 11-1-16,20 1 2 15,18-5-1-15,47-12 2 16,46-13-3-16,33-14 1 15,14-11-1-15,84-12 3 16,28-5 14-16,4-1 17 16,7-5 1-16,-25-4-15 15,-28-5-3-15,-29-2-17 16,-25-7-2-16,-14-3-43 16,-16-21-124-16,-8-4-401 15</inkml:trace>
  <inkml:trace contextRef="#ctx0" brushRef="#br0" timeOffset="56876.6986">15876 11376 77 0,'0'-2'188'0,"0"2"-129"16,0 0-8-16,0 0-16 15,0-4-7-15,0 2 0 16,0 2 6-16,0 0 5 16,0-5-4-16,0 2-8 15,0-5-1-15,0 3 1 16,5 3-14-16,6 2-6 15,-11 0-4-15,0 0 0 16,0 0-1-16,3 0 1 16,2 11 2-16,-5 18 5 15,0 14-2-15,0 13 1 0,0 9 2 16,-8 9 3-16,-36 11-7 16,-2 5-3-16,-6 0-3 15,1-3-1-15,4-9 0 16,12-16 0-16,10-17-7 15,20-21-18-15,5-16-30 16,0-8-57-16,19-23-70 16</inkml:trace>
  <inkml:trace contextRef="#ctx0" brushRef="#br0" timeOffset="57371.3788">16885 11387 420 0,'-36'0'19'0,"17"0"5"15,-14 16-1 1,-13 9-13-16,-11 14 3 0,-9 9 8 16,-13 9 14-16,14 12-8 15,5 3 8-15,13-4-5 16,28 2-8-16,19-18-5 15,0-16-9-15,47-20-3 16,32-16 9-16,24-1 14 16,9-43-2-16,5-13-7 15,-2-11-8-15,-20-1-3 16,-29 1-6-16,-33 6-2 16,-33 12 2-16,0 8-2 15,-63 12-1-15,-24 10-6 16,-25 12-6-16,27 8-12 0,12 0-26 15,21 0-35-15,46 8-61 16,6 12-65-16</inkml:trace>
  <inkml:trace contextRef="#ctx0" brushRef="#br0" timeOffset="58197.3925">17689 11706 493 0,'-25'-6'61'16,"25"6"-29"-1,0 0 3-15,0 0-11 0,0 0-6 16,0-1 2-16,0 1 4 16,0-5-2-16,0 5-9 15,0 0-4-15,0-1 1 16,0-4 3-16,0 5 7 16,0-3-3-16,0 3-5 15,0 0-3-15,0 0-2 16,0 0-1-16,0 0-5 15,0-2-1-15,0-1-2 16,0 3-2-16,0 0 3 16,6-2-1-16,-6 1 1 0,0 1 0 15,0-4 1-15,0 2 0 16,0 2 2-16,0 0 0 16,-19 0-1-16,-17 6-1 15,-2 2-1-15,14 0 1 16,21-2-1-16,3-6 1 15,0 0 0-15,0 0 1 16,0 0-1-16,0 0 3 16,0 0 3-16,0 0 0 15,0 0-2-15,0 0-2 16,-6 7-1-16,6 0-1 16,0 0 0-16,0-4 0 15,0-3-2-15,0 0-1 16,0 0 1-16,0 0 1 0,0 0-1 15,0 0 2-15,0 0-1 16,0 0-1-16,0 0-1 16,0 0 0-16,0 0-5 15,0 0-3-15,0 0 2 16,0 0-7-16,0 0-21 16,0 0-37-16,33 0-87 15,19 0-127-15</inkml:trace>
  <inkml:trace contextRef="#ctx0" brushRef="#br0" timeOffset="58773.5063">18627 11382 339 0,'-14'0'114'0,"14"0"-105"15,0 0 2-15,0 10-1 0,-5 8 5 16,5-3 4-16,0 3 14 15,0-5-4-15,0-1-7 16,0-1 7-16,13-6-9 16,12-5 0-16,8 0-1 15,5-3-5-15,3-22-4 16,-14-10-7-16,-8-4-2 16,-8-5-1-16,-11-2 0 15,0 1-1-15,-5 3 0 16,-20 6 0-16,-2 0-1 15,8 15 2-15,5 6 0 16,6 8 0-16,2 3 0 16,6 2 0-16,0 2 0 0,0 0 0 15,0-1 0 1,0-10-1-16,52-4 1 0,27-4 0 16,33-7 3-16,0-1 1 15,5-1 7-15,-13 4 13 16,-12 4-7-16,-21 4-13 15,-24 7-4-15,-12 2 0 16,-5 7-13-16,-16 0-32 16,8 0-55-16,-12 0-86 15,-4 0-108-15</inkml:trace>
  <inkml:trace contextRef="#ctx0" brushRef="#br0" timeOffset="59247.3199">19137 11244 249 0,'-14'0'20'0,"14"0"-1"16,0 0 31-16,0 0 25 16,0 0-4-16,19 0-3 15,9-5-19-15,10-3-3 0,-6 1-7 16,-4 1-5-16,-9 4-6 16,-6 2-9-16,-13 0-7 15,0 0-7-15,0 28-1 16,0 11 1-16,-19 4-3 15,-27-6 0-15,8-8-2 16,24-14 0-16,1-8-1 16,13-7-1-16,0 0 1 15,27 0 1-15,16 0 4 16,-2 0 1-16,-8 0 2 16,-19 0 7-16,-14 14 1 15,0 21-7-15,-28 5-5 0,-43 0-3 16,-8-4-7-16,14-13-39 15,5-12-75-15,27-9-68 16,28-2-99-16</inkml:trace>
  <inkml:trace contextRef="#ctx0" brushRef="#br0" timeOffset="59501.2784">18488 11989 402 0,'0'3'71'16,"5"8"-29"-16,63-9 34 0,25-2-13 15,30 0-17 1,27-22-12-16,8-3 21 0,-14 1-17 16,-7 9 6-16,-25 2-18 15,-39 8-20-15,-21 2-6 16,-25 3-2-16,-8 0-11 15,-8 0-29-15,-11 0-69 16,0 8-49-16,0 9-68 16</inkml:trace>
  <inkml:trace contextRef="#ctx0" brushRef="#br0" timeOffset="59921.3656">18987 12254 227 0,'0'4'75'0,"-14"0"-68"15,9-4 18-15,5 0 20 16,-8 0-3-16,2 0-6 15,6 0 20-15,-5 0-1 16,5 0-7-16,0 0 6 16,19 0-6-16,27-6-5 15,6-2 3-15,0 1-8 0,-14 1-4 16,-5 5-6-16,-25-1-9 16,-8 2-8-16,0 0-1 15,0 22-7-15,-14 24 1 16,-38 10 0-16,-2 3-3 15,16-2-1-15,19-7 1 16,19-8-1-16,0-9 0 16,0-11-1-16,38-6 1 15,27-13-4-15,20-3-13 16,21-1-60-16,11-46-159 16</inkml:trace>
  <inkml:trace contextRef="#ctx0" brushRef="#br0" timeOffset="60709.5269">20947 11955 163 0,'0'-4'393'0,"0"4"-350"16,0 0 38-16,38 0-16 16,-18 27 5-16,-12 16-21 15,-8 19 0-15,-47 13-5 16,-51 8-15-16,-14-3-15 16,-5-15-10-16,33-17-4 15,37-25-7-15,47-23-68 0,66-58-172 16</inkml:trace>
  <inkml:trace contextRef="#ctx0" brushRef="#br0" timeOffset="61887.1765">22624 11311 399 0,'0'0'64'15,"0"0"6"-15,-8 0-9 16,2 0-14-16,1 0-8 15,5 0-9-15,-3 0-1 16,-2 0 0-16,-1 0-12 16,-2 29 3-16,-16 10-5 15,5 16-8-15,-14 10-4 16,0 4 0-16,-8 8-1 16,-5 1 4-16,0 6-1 15,-1-6-5-15,14-9 1 16,3-22-1-16,22-18-2 0,8-16-7 15,0-13-17-15,0 0-28 16,60-38-45-16,44-12-96 16,8-11-107-16</inkml:trace>
  <inkml:trace contextRef="#ctx0" brushRef="#br0" timeOffset="62223.3687">23246 11456 204 0,'-47'0'338'0,"1"15"-330"15,8 29 20-15,0 13-10 0,2 7-7 16,6 10-6-16,3-3 4 16,19-1 34-16,8-20-8 15,3-14-5-15,67-22-13 16,29-14 12-16,23 0 11 15,12-35-13-15,-9-18 8 16,-16-1-6-16,-29 3-10 16,-34 9-10-16,-33 4 0 15,-13 1-2-15,-27-2-5 16,-44 2-2-16,-8 4 0 16,14 5-1-16,27 14-12 15,24 3-26-15,6 11-33 0,8 0-49 16,13 0-116-16,53 2-161 15</inkml:trace>
  <inkml:trace contextRef="#ctx0" brushRef="#br0" timeOffset="62629.556">24525 11742 339 0,'-22'0'140'0,"22"0"-91"15,0 0-2-15,-6 0-15 16,1 0-19-16,-9 0-6 16,-13 0 4-16,0 5 2 15,-3 3 4-15,16-8-5 16,6 0-1-16,8 0 6 16,0 0 22-16,0 0-1 15,22-5-4-15,-11 2-2 16,-11 3-14-16,0 0-8 0,0 3-10 15,-19 17 0-15,-20 4-35 16,34-18-128-16,5-6-290 16</inkml:trace>
  <inkml:trace contextRef="#ctx0" brushRef="#br0" timeOffset="64189.7416">25822 11032 80 0,'0'-2'64'0,"-8"-2"-4"15,8 3-11-15,0 1-32 16,0-2-2-16,0 2 2 16,0 0-6-16,-5 0 16 15,-3 0 13-15,8 0-10 16,0-4-3-16,-6 4-5 16,6 0-13-16,0 0 2 15,0-1 6-15,0 1 7 16,0 0 5-16,0 0-4 0,0 0-5 15,-5 0-3-15,5 24 11 16,0 17-2-16,0 7-14 16,-8 10-4-16,8-1-6 15,-6-4-2-15,6 0 0 16,0-10-6-16,0 2-37 16,0-4-92-16,-8-1-198 15</inkml:trace>
  <inkml:trace contextRef="#ctx0" brushRef="#br0" timeOffset="64403.8371">25160 11789 555 0,'11'-2'28'16,"82"-14"7"-16,26 0 12 15,26-7-28-15,-3-3-12 16,-22-2-7-16,-30 8-1 16,-30 4-16-16,-14 10-62 15,-16 6-90-15</inkml:trace>
  <inkml:trace contextRef="#ctx0" brushRef="#br0" timeOffset="64811.2938">25304 12090 387 0,'-13'0'86'0,"13"0"-52"16,24-2 23-16,50-18 21 0,24-8-21 16,14 3-9-1,-14 2 2-15,-19 9-12 16,-33 8-13-16,-26 1-9 0,-15 5-12 16,-5 8-2-16,0 38-2 15,-52 16 2-15,-27 13-2 16,-5-1 0-16,18-6-1 15,25-12 1-15,22-13 0 16,19-15 0-16,0-12 0 16,27-9-1-16,53-7 1 15,4 0-3-15,20-16-7 16,-3-15-21-16,2-8-66 16,-5-7-93-16,-13-9-259 15</inkml:trace>
  <inkml:trace contextRef="#ctx0" brushRef="#br0" timeOffset="65523.4655">26550 11356 79 0,'-8'-6'307'0,"0"3"-282"15,8 1 2-15,-5 2 11 16,5-4 10-16,0 4-6 15,-6-1-4-15,-2-1 7 16,8 2-4-16,-5-3-11 16,-1 3-7-16,6 0-6 15,0 0-8-15,0-2-3 16,0 2-2-16,0-5 6 16,0 3 8-16,0-1 4 15,0-2-2-15,0 3-4 0,0-1-2 16,0 3-7-16,0 0-2 15,0 0-4-15,0 0 2 16,0 0-3-16,0 0 0 16,0 0 1-16,0 0-1 15,0 0 0-15,0 0 1 16,0 0-1-16,0 0 4 16,30 13 8-16,6 6 1 15,21 6-4-15,14 4-2 16,11 0 1-16,16 3-1 15,11-2 8-15,3 1-6 16,-14 2 0-16,-11-1 3 16,-22 2-2-16,-26-1-6 15,-15-1-4-15,-24 0 1 16,0 9-1-16,-19 1 0 0,-46 3-1 16,-12 2 0-16,4-7-3 15,13-5-3-15,16-5-7 16,3-2-7-16,3 0-5 15,-3-1-1-15,3 3 10 16,0-8-13-16,16 1-29 16,3-12-2-16,19-2-27 15,0-9-133-15</inkml:trace>
  <inkml:trace contextRef="#ctx0" brushRef="#br0" timeOffset="69505.5313">15213 14218 483 0,'-8'0'47'15,"8"0"-42"-15,0 0-2 16,0 0 9-16,0 0-6 16,0 0-5-16,0 0 3 15,0 0 7-15,0 0 18 16,0 0 11-16,0 2-11 16,0 1-12-16,0 2-8 15,0 0 1-15,0-3-6 16,0-2-2-16,0 0 0 15,0 0 2-15,0 0 9 0,0 0 2 16,0 0-6-16,0 0-3 16,0 0-1-16,0 0 0 15,0 0 0-15,0 0 1 16,0 0 1-16,0 0-1 16,0 0-1-16,0 0-1 15,0 0-1-15,0 0 2 16,0 0 3-16,0 0 0 15,0 0 2-15,0 0-1 16,-11 0-4-16,11 0-1 16,-3 0 0-16,-2 0-2 15,-1 0 1-15,-7 18-1 16,-14 14-1-16,-17 16 1 0,-22 11-2 16,-21 8 1-1,-11 11-1-15,-14 5 0 0,9-4 0 16,15-14 0-16,18-15-1 15,29-19 1-15,16-12-1 16,17-10-1-16,2-2 1 16,6 2-1-16,0 4 1 15,39 4 1-15,42 10 1 16,28 1 3-16,22 7 9 16,3 0 13-16,-17 5-6 15,-24 4-4-15,-30-3-9 16,-28 4-4-16,-24-6-3 0,-11 1-1 15,0-3-11 1,0-5-50-16,0-29-144 0,0-13-378 16</inkml:trace>
  <inkml:trace contextRef="#ctx0" brushRef="#br0" timeOffset="70293.4554">16647 14310 30 0,'-5'-8'271'16,"-9"5"-201"-16,6 3-16 0,8-1-23 16,0 1-9-1,-5 0 11-15,-1 0 17 0,-7 0-12 16,-1 0-10-16,-5 4-11 15,-14 21 1-15,-13 12-7 16,-14 2 5-16,3 4-2 16,10-5-1-16,28-14-7 15,19-3-5-15,0-9 0 16,66-2 3-16,13-1 20 16,5 4 7-16,-18 2-6 15,-15 4-7-15,-23 10-2 16,-9 9 0-16,-19 7-9 0,-22 4-1 15,-49-3-5 1,-19-11-1-16,3-11-2 0,16-17-6 16,11-7-31-16,16 0-31 15,22-12-27-15,22-12-44 16,0-10-59-16</inkml:trace>
  <inkml:trace contextRef="#ctx0" brushRef="#br0" timeOffset="70555.2637">16549 14302 331 0,'0'0'122'0,"0"0"-55"15,66-7 32-15,24-3-39 16,11 0-27-16,-12-1-2 16,4 2-17-16,-19 4-14 15,-3-4 0-15,0 7-23 16,2 2-53-16,-16-4-119 16,-2 4-197-16</inkml:trace>
  <inkml:trace contextRef="#ctx0" brushRef="#br0" timeOffset="71043.3262">17517 14501 147 0,'0'0'353'0,"0"0"-335"16,0 14 13-16,0 19 12 16,8 9 3-16,6 11-14 15,0 0-3-15,-9 8 3 16,3-4 0-16,11-13-11 0,0-12-9 16,6-13-11-16,-3-16 0 15,2-3 0-15,4-19 2 16,18-34 5-16,0-20-8 15,6-12-2-15,-14-9-3 16,-19 0-1-16,-19 1 1 16,0 6 1-16,0 14-2 15,0 22 4-15,-11 17 2 16,-8 19 0-16,19 9 0 16,0 6 0-16,0-1 0 15,0-6-1-15,63-1 1 16,38-7 2-16,30 1 7 0,19-2 9 15,13 1 6 1,-4 0-1-16,-15 3-6 0,-16 1-14 16,-21 4-3-16,-23 2-12 15,-18 2-63-15,-15 3-83 16,-23 0-140-16</inkml:trace>
  <inkml:trace contextRef="#ctx0" brushRef="#br0" timeOffset="71845.378">18510 14401 305 0,'-14'-5'79'16,"14"5"-43"-16,0-3-17 16,0 2-2-16,0-2 4 15,0 3 12-15,0-3 9 16,-3 2-2-16,3 1-7 15,0 0-3-15,0-4-10 0,-5 2-5 16,5 1 2-16,0 1-5 16,0-3 2-16,0-1 4 15,0 4 8-15,0-3 2 16,5-3-5-16,23-1-5 16,7-2-8-16,-16 3 0 15,0 4 3-15,-5-2-1 16,-9 3-2-16,-5 1-1 15,8 0-4-15,-2 0-2 16,-1 0-1-16,9 0 0 16,0 0-2-16,5 0 2 15,0 0-2-15,3 0 1 16,-3 0 0-16,0 0 1 0,-19 0 0 16,5 5 0-1,-5 1 0-15,0 5 0 0,0 2 0 16,0 5 0-16,-5 3-1 15,-36 5 1-15,3 2-1 16,-9 2 1-16,1-4-2 16,2 0 0-16,12-6 0 15,-1 0 0-15,19-4 0 16,1-6 0-16,13-3 0 16,0 0 0-16,0-2-2 15,13 4 2-15,25-1 2 16,9 6-2-16,5 4 2 0,2 1-1 15,-2 7 1 1,-8 2 4-16,-17 3 0 0,-19 9-1 16,-8 7 1-16,-8 4 2 15,-58 7-2-15,-32-5-3 16,-5-11-1-16,2-13-2 16,5-19 0-16,15-10-1 15,15-15-13-15,42-34-50 16,24-21-117-16,60-25-335 15</inkml:trace>
  <inkml:trace contextRef="#ctx0" brushRef="#br0" timeOffset="72429.5512">20296 15124 19 0,'-39'-7'587'0,"20"1"-545"16,19 6 5-16,-5 0-16 15,-14 0 10-15,-17 30 6 16,-29 21 7-16,-11 3-22 16,-23 3-26-16,20-9-6 15,25-9-1-15,21-15-31 16,33-11-75-16,0-13-88 16,79-37-363-16</inkml:trace>
  <inkml:trace contextRef="#ctx0" brushRef="#br0" timeOffset="72977.0689">22461 13991 238 0,'-36'0'297'16,"-16"0"-287"-16,6 13 30 15,-20 17-11-15,-4 8 12 16,-9-6 0-16,8 1-6 16,11-2-9-16,13-9-7 15,28-5 0-15,19-4-7 16,0 2-3-16,19 0 11 15,41 10 19-15,14 2 0 0,-9 5-16 16,-2 9-1-16,-28 11-3 16,-24 6-7-16,-11 12 3 15,-43-5-7-15,-36-4-5 16,-9-18-2-16,9-21-1 16,22-16-4-16,-3-6-10 15,17-28-14-15,21-15-28 16,22-15-39-16,13 1-59 15,53-2-90-15</inkml:trace>
  <inkml:trace contextRef="#ctx0" brushRef="#br0" timeOffset="73179.4859">22321 13997 364 0,'0'-10'353'0,"52"7"-337"16,82-1 49-16,35-8-25 16,8 1-12-16,-13-3-9 15,-28 3-9-15,-30 6-10 16,-26 5-9-16,-1 0-61 16,-55-5-180-16</inkml:trace>
  <inkml:trace contextRef="#ctx0" brushRef="#br0" timeOffset="73989.3516">23366 13730 449 0,'-27'-6'72'0,"27"6"-26"0,0 0-8 16,0 0-6-16,0 0-9 16,0 0 1-16,-9 0 9 15,4 0 0-15,-1 0-8 16,6 0-5-16,0 0-7 16,0 0-6-16,0 0-1 15,-8 0 3-15,8 0 5 16,0 0 0-16,0 0-8 15,0 0 2-15,-5 0 0 16,5 0-3-16,0 0 1 16,0 8 4-16,33 13 8 15,18 12-6-15,20 2-1 16,8 5 5-16,9 6-1 0,15-2-6 16,1-8 8-1,2-2-5-15,-8-7 0 0,6-1-12 16,-6-10 0-16,-5-2 0 15,-28-6 0-15,-24-7 0 16,-22 3 0-16,-8-4 0 16,-11 8 0-16,0 20 0 15,-90 30 0-15,-49 29 0 16,-35 18 0-16,-17 12 0 16,27 0 0-16,11-8 0 0,12-11 0 15,2-19 0 1,35-14 0-16,38-21 0 0,34-16-57 15,24-28-140 1,8-60-524-16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94C-4EE2-4490-8A76-EC022A634BA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CB4C-077C-402C-A0F7-C12CB0AA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9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94C-4EE2-4490-8A76-EC022A634BA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CB4C-077C-402C-A0F7-C12CB0AA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5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94C-4EE2-4490-8A76-EC022A634BA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CB4C-077C-402C-A0F7-C12CB0AA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3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94C-4EE2-4490-8A76-EC022A634BA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CB4C-077C-402C-A0F7-C12CB0AA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5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94C-4EE2-4490-8A76-EC022A634BA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CB4C-077C-402C-A0F7-C12CB0AA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2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94C-4EE2-4490-8A76-EC022A634BA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CB4C-077C-402C-A0F7-C12CB0AA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94C-4EE2-4490-8A76-EC022A634BA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CB4C-077C-402C-A0F7-C12CB0AA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9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94C-4EE2-4490-8A76-EC022A634BA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CB4C-077C-402C-A0F7-C12CB0AA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7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94C-4EE2-4490-8A76-EC022A634BA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CB4C-077C-402C-A0F7-C12CB0AA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94C-4EE2-4490-8A76-EC022A634BA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CB4C-077C-402C-A0F7-C12CB0AA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7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894C-4EE2-4490-8A76-EC022A634BA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CB4C-077C-402C-A0F7-C12CB0AA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7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A894C-4EE2-4490-8A76-EC022A634BA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CB4C-077C-402C-A0F7-C12CB0AA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7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Finding Magnitude and Directional Angle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needed to calculate the distance between the terminal and initial points of a vector, what formula can you use?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Finding Magnitude and Directional Angle</a:t>
            </a:r>
            <a:r>
              <a:rPr lang="en-US" b="1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you needed to calculate the 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distance </a:t>
                </a:r>
                <a:r>
                  <a:rPr lang="en-US" dirty="0"/>
                  <a:t>between the terminal and initial points of a vector, what formula can you use?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The Distance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5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Finding Magnitude </a:t>
            </a:r>
            <a:r>
              <a:rPr lang="en-US" b="1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you needed to calculate the 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distance </a:t>
                </a:r>
                <a:r>
                  <a:rPr lang="en-US" dirty="0"/>
                  <a:t>between the terminal and initial points of a vector, what formula can you use?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The Distance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you had the vector in standard position, how would the formula simplify?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229600" cy="4800600"/>
              </a:xfrm>
              <a:blipFill rotWithShape="0">
                <a:blip r:embed="rId2"/>
                <a:stretch>
                  <a:fillRect l="-1481" t="-216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8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228600"/>
                <a:ext cx="8229600" cy="46482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i="1" dirty="0" smtClean="0"/>
                  <a:t>If </a:t>
                </a:r>
                <a:r>
                  <a:rPr lang="en-US" b="1" i="1" dirty="0" smtClean="0"/>
                  <a:t>v</a:t>
                </a:r>
                <a:r>
                  <a:rPr lang="en-US" dirty="0" smtClean="0"/>
                  <a:t> = &lt;v</a:t>
                </a:r>
                <a:r>
                  <a:rPr lang="en-US" baseline="-25000" dirty="0"/>
                  <a:t>1</a:t>
                </a:r>
                <a:r>
                  <a:rPr lang="en-US" dirty="0" smtClean="0"/>
                  <a:t>, v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&gt;</a:t>
                </a:r>
                <a:r>
                  <a:rPr lang="en-US" i="1" dirty="0" smtClean="0"/>
                  <a:t>:</a:t>
                </a:r>
                <a:br>
                  <a:rPr lang="en-US" i="1" dirty="0" smtClean="0"/>
                </a:br>
                <a:r>
                  <a:rPr lang="en-US" i="1" dirty="0" smtClean="0"/>
                  <a:t/>
                </a:r>
                <a:br>
                  <a:rPr lang="en-US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228600"/>
                <a:ext cx="8229600" cy="4648200"/>
              </a:xfrm>
              <a:blipFill rotWithShape="0">
                <a:blip r:embed="rId2"/>
                <a:stretch>
                  <a:fillRect l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1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228600"/>
                <a:ext cx="8229600" cy="46482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i="1" dirty="0" smtClean="0"/>
                  <a:t>If </a:t>
                </a:r>
                <a:r>
                  <a:rPr lang="en-US" b="1" i="1" dirty="0" smtClean="0"/>
                  <a:t>v</a:t>
                </a:r>
                <a:r>
                  <a:rPr lang="en-US" dirty="0" smtClean="0"/>
                  <a:t> = &lt;v</a:t>
                </a:r>
                <a:r>
                  <a:rPr lang="en-US" baseline="-25000" dirty="0"/>
                  <a:t>1</a:t>
                </a:r>
                <a:r>
                  <a:rPr lang="en-US" dirty="0" smtClean="0"/>
                  <a:t>, v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&gt;</a:t>
                </a:r>
                <a:r>
                  <a:rPr lang="en-US" i="1" dirty="0" smtClean="0"/>
                  <a:t>:</a:t>
                </a:r>
                <a:br>
                  <a:rPr lang="en-US" i="1" dirty="0" smtClean="0"/>
                </a:br>
                <a:r>
                  <a:rPr lang="en-US" i="1" dirty="0" smtClean="0"/>
                  <a:t/>
                </a:r>
                <a:br>
                  <a:rPr lang="en-US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228600"/>
                <a:ext cx="8229600" cy="4648200"/>
              </a:xfrm>
              <a:blipFill rotWithShape="0">
                <a:blip r:embed="rId2"/>
                <a:stretch>
                  <a:fillRect l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219123" y="2583426"/>
            <a:ext cx="12192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219124" y="3269226"/>
            <a:ext cx="1692687" cy="1607574"/>
          </a:xfrm>
          <a:custGeom>
            <a:avLst/>
            <a:gdLst>
              <a:gd name="connsiteX0" fmla="*/ 453823 w 1692687"/>
              <a:gd name="connsiteY0" fmla="*/ 0 h 1607574"/>
              <a:gd name="connsiteX1" fmla="*/ 11371 w 1692687"/>
              <a:gd name="connsiteY1" fmla="*/ 722670 h 1607574"/>
              <a:gd name="connsiteX2" fmla="*/ 866778 w 1692687"/>
              <a:gd name="connsiteY2" fmla="*/ 1415845 h 1607574"/>
              <a:gd name="connsiteX3" fmla="*/ 1692687 w 1692687"/>
              <a:gd name="connsiteY3" fmla="*/ 1607574 h 16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687" h="1607574">
                <a:moveTo>
                  <a:pt x="453823" y="0"/>
                </a:moveTo>
                <a:cubicBezTo>
                  <a:pt x="198184" y="243348"/>
                  <a:pt x="-57455" y="486696"/>
                  <a:pt x="11371" y="722670"/>
                </a:cubicBezTo>
                <a:cubicBezTo>
                  <a:pt x="80197" y="958644"/>
                  <a:pt x="586559" y="1268361"/>
                  <a:pt x="866778" y="1415845"/>
                </a:cubicBezTo>
                <a:cubicBezTo>
                  <a:pt x="1146997" y="1563329"/>
                  <a:pt x="1419842" y="1585451"/>
                  <a:pt x="1692687" y="1607574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11811" y="4721631"/>
            <a:ext cx="321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means the Magnitude of </a:t>
            </a:r>
            <a:r>
              <a:rPr lang="en-US" b="1" i="1" dirty="0"/>
              <a:t>v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359040" y="581760"/>
              <a:ext cx="5107680" cy="1169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7160" y="568080"/>
                <a:ext cx="5129640" cy="11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3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 Directional Angles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needed to calculate the angle between the positive x-axis and a vector in standard position, how would you use this?</a:t>
            </a:r>
          </a:p>
        </p:txBody>
      </p:sp>
    </p:spTree>
    <p:extLst>
      <p:ext uri="{BB962C8B-B14F-4D97-AF65-F5344CB8AC3E}">
        <p14:creationId xmlns:p14="http://schemas.microsoft.com/office/powerpoint/2010/main" val="13978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 Directional Angles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needed to calculate the angle between the positive x-axis and a vector in standard position, how would you use this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the unit circle be used here?  What trigonometric functions can be used?</a:t>
            </a:r>
          </a:p>
        </p:txBody>
      </p:sp>
    </p:spTree>
    <p:extLst>
      <p:ext uri="{BB962C8B-B14F-4D97-AF65-F5344CB8AC3E}">
        <p14:creationId xmlns:p14="http://schemas.microsoft.com/office/powerpoint/2010/main" val="40121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5943600" y="1600200"/>
            <a:ext cx="0" cy="40386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33800" y="3675062"/>
            <a:ext cx="4572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43600" y="2057400"/>
            <a:ext cx="2209800" cy="1617662"/>
          </a:xfrm>
          <a:prstGeom prst="straightConnector1">
            <a:avLst/>
          </a:prstGeom>
          <a:ln w="1587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26362" y="1992868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v</a:t>
            </a:r>
            <a:r>
              <a:rPr lang="en-US" dirty="0"/>
              <a:t> = &lt;v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&gt;</a:t>
            </a:r>
            <a:endParaRPr lang="en-US" b="1" i="1" dirty="0"/>
          </a:p>
        </p:txBody>
      </p:sp>
      <p:sp>
        <p:nvSpPr>
          <p:cNvPr id="26" name="Oval 25"/>
          <p:cNvSpPr/>
          <p:nvPr/>
        </p:nvSpPr>
        <p:spPr>
          <a:xfrm>
            <a:off x="5391150" y="3165078"/>
            <a:ext cx="1104900" cy="1019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 Directional Angles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32880" y="2946600"/>
              <a:ext cx="8157240" cy="3373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0640" y="2936880"/>
                <a:ext cx="8180280" cy="33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11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 Directional Angles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Make sure you account for quadrant when you do this!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5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in a plane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47" y="1543050"/>
            <a:ext cx="51339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39072" y="3084974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Vectors have a direction (slope or directional angle). </a:t>
            </a:r>
          </a:p>
        </p:txBody>
      </p:sp>
      <p:sp>
        <p:nvSpPr>
          <p:cNvPr id="4" name="Arc 3"/>
          <p:cNvSpPr/>
          <p:nvPr/>
        </p:nvSpPr>
        <p:spPr>
          <a:xfrm>
            <a:off x="6076335" y="3048000"/>
            <a:ext cx="1143000" cy="1600200"/>
          </a:xfrm>
          <a:prstGeom prst="arc">
            <a:avLst>
              <a:gd name="adj1" fmla="val 16669201"/>
              <a:gd name="adj2" fmla="val 0"/>
            </a:avLst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3090420">
            <a:off x="5724875" y="1599074"/>
            <a:ext cx="457200" cy="2971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9223595">
            <a:off x="3481700" y="1905560"/>
            <a:ext cx="4292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Vectors have a magnitude (size or strength)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4876800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initial point is the starting point</a:t>
            </a:r>
          </a:p>
        </p:txBody>
      </p:sp>
      <p:sp>
        <p:nvSpPr>
          <p:cNvPr id="9" name="Freeform 8"/>
          <p:cNvSpPr/>
          <p:nvPr/>
        </p:nvSpPr>
        <p:spPr>
          <a:xfrm>
            <a:off x="3972232" y="4224901"/>
            <a:ext cx="973394" cy="686312"/>
          </a:xfrm>
          <a:custGeom>
            <a:avLst/>
            <a:gdLst>
              <a:gd name="connsiteX0" fmla="*/ 0 w 973394"/>
              <a:gd name="connsiteY0" fmla="*/ 686312 h 686312"/>
              <a:gd name="connsiteX1" fmla="*/ 191729 w 973394"/>
              <a:gd name="connsiteY1" fmla="*/ 52131 h 686312"/>
              <a:gd name="connsiteX2" fmla="*/ 973394 w 973394"/>
              <a:gd name="connsiteY2" fmla="*/ 81628 h 68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394" h="686312">
                <a:moveTo>
                  <a:pt x="0" y="686312"/>
                </a:moveTo>
                <a:cubicBezTo>
                  <a:pt x="14748" y="419612"/>
                  <a:pt x="29497" y="152912"/>
                  <a:pt x="191729" y="52131"/>
                </a:cubicBezTo>
                <a:cubicBezTo>
                  <a:pt x="353961" y="-48650"/>
                  <a:pt x="663677" y="16489"/>
                  <a:pt x="973394" y="81628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67600" y="1434754"/>
            <a:ext cx="3694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terminal point is the ending point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7467600" y="1804086"/>
            <a:ext cx="762000" cy="717888"/>
          </a:xfrm>
          <a:custGeom>
            <a:avLst/>
            <a:gdLst>
              <a:gd name="connsiteX0" fmla="*/ 427703 w 427703"/>
              <a:gd name="connsiteY0" fmla="*/ 766916 h 766916"/>
              <a:gd name="connsiteX1" fmla="*/ 162232 w 427703"/>
              <a:gd name="connsiteY1" fmla="*/ 147484 h 766916"/>
              <a:gd name="connsiteX2" fmla="*/ 0 w 427703"/>
              <a:gd name="connsiteY2" fmla="*/ 0 h 7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03" h="766916">
                <a:moveTo>
                  <a:pt x="427703" y="766916"/>
                </a:moveTo>
                <a:cubicBezTo>
                  <a:pt x="330609" y="521109"/>
                  <a:pt x="233516" y="275303"/>
                  <a:pt x="162232" y="147484"/>
                </a:cubicBezTo>
                <a:cubicBezTo>
                  <a:pt x="90948" y="19665"/>
                  <a:pt x="45474" y="9832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4226" y="1391285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arrow at the terminal point does not mean that the vector continues forever in that direction.  It is only to indicate direction.</a:t>
            </a:r>
          </a:p>
        </p:txBody>
      </p:sp>
    </p:spTree>
    <p:extLst>
      <p:ext uri="{BB962C8B-B14F-4D97-AF65-F5344CB8AC3E}">
        <p14:creationId xmlns:p14="http://schemas.microsoft.com/office/powerpoint/2010/main" val="2980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 vector can be defined by the following: </a:t>
            </a:r>
            <a:endParaRPr lang="en-US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b="1" i="1" dirty="0" smtClean="0"/>
              <a:t>v </a:t>
            </a:r>
            <a:r>
              <a:rPr lang="en-US" b="1" i="1" dirty="0"/>
              <a:t>= </a:t>
            </a:r>
            <a:r>
              <a:rPr lang="en-US" dirty="0"/>
              <a:t>&lt;||</a:t>
            </a:r>
            <a:r>
              <a:rPr lang="en-US" b="1" i="1" dirty="0"/>
              <a:t>v</a:t>
            </a:r>
            <a:r>
              <a:rPr lang="en-US" dirty="0"/>
              <a:t>||cos θ, </a:t>
            </a:r>
            <a:r>
              <a:rPr lang="en-US" dirty="0" smtClean="0"/>
              <a:t>||</a:t>
            </a:r>
            <a:r>
              <a:rPr lang="en-US" b="1" i="1" dirty="0"/>
              <a:t>v</a:t>
            </a:r>
            <a:r>
              <a:rPr lang="en-US" dirty="0"/>
              <a:t>||sin θ&gt;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Determine the magnitude and direction of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&lt;8, 6&gt;,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&lt;-</a:t>
            </a:r>
            <a:r>
              <a:rPr lang="en-US" dirty="0"/>
              <a:t>3, 5</a:t>
            </a:r>
            <a:r>
              <a:rPr lang="en-US" dirty="0" smtClean="0"/>
              <a:t>&gt;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88360" y="1194480"/>
              <a:ext cx="10036800" cy="4885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2960" y="1185120"/>
                <a:ext cx="10057320" cy="49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66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533401"/>
                <a:ext cx="8229600" cy="5592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Determine the component form of the vector with magnitude of 5 and directional angle of 120</a:t>
                </a:r>
                <a:r>
                  <a:rPr lang="en-US" baseline="30000" dirty="0" smtClean="0"/>
                  <a:t>o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Popper 20: Question 1: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533401"/>
                <a:ext cx="8229600" cy="5592763"/>
              </a:xfrm>
              <a:blipFill rotWithShape="0">
                <a:blip r:embed="rId2"/>
                <a:stretch>
                  <a:fillRect l="-1481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53440" y="1542960"/>
              <a:ext cx="5647320" cy="4068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9400" y="1530360"/>
                <a:ext cx="5677560" cy="40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81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Vector </a:t>
            </a:r>
            <a:r>
              <a:rPr lang="en-US" b="1" dirty="0"/>
              <a:t>Operations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&lt;a, b&gt; + &lt;c, d&gt; = &lt;a + c, b + d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&lt;a, b&gt; - &lt;c, d&gt; = &lt;a - c, b - d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k </a:t>
            </a:r>
            <a:r>
              <a:rPr lang="en-US" dirty="0"/>
              <a:t>&lt;a, b&gt; = &lt;</a:t>
            </a:r>
            <a:r>
              <a:rPr lang="en-US" dirty="0" err="1"/>
              <a:t>ka</a:t>
            </a:r>
            <a:r>
              <a:rPr lang="en-US" dirty="0"/>
              <a:t>, kb&gt;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05360" y="535320"/>
              <a:ext cx="5407200" cy="5598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0240" y="521640"/>
                <a:ext cx="5438880" cy="56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47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Resultant Force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Chair Example!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26720" y="1545120"/>
              <a:ext cx="5530680" cy="3236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6280" y="1530720"/>
                <a:ext cx="5552640" cy="32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4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Resultant Force: Popper 20, Continued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Two </a:t>
                </a:r>
                <a:r>
                  <a:rPr lang="en-US" dirty="0"/>
                  <a:t>forces are acting on an object.  The first has a magnitude of 10 and a direction of </a:t>
                </a:r>
                <a:r>
                  <a:rPr lang="en-US" dirty="0" smtClean="0"/>
                  <a:t>30</a:t>
                </a:r>
                <a:r>
                  <a:rPr lang="en-US" baseline="30000" dirty="0" smtClean="0"/>
                  <a:t>o</a:t>
                </a:r>
                <a:r>
                  <a:rPr lang="en-US" dirty="0"/>
                  <a:t>.  The other has a magnitude of 5 and a direction of </a:t>
                </a:r>
                <a:r>
                  <a:rPr lang="en-US" dirty="0" smtClean="0"/>
                  <a:t>45</a:t>
                </a:r>
                <a:r>
                  <a:rPr lang="en-US" baseline="30000" dirty="0" smtClean="0"/>
                  <a:t>o</a:t>
                </a:r>
                <a:r>
                  <a:rPr lang="en-US" dirty="0"/>
                  <a:t>.  Determine the magnitude and direction of their Resultant Force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Question 2: First Vector:</a:t>
                </a:r>
              </a:p>
              <a:p>
                <a:pPr marL="0" indent="0">
                  <a:buNone/>
                </a:pPr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,5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51880" y="3125880"/>
              <a:ext cx="6240240" cy="2428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8560" y="3112200"/>
                <a:ext cx="6268680" cy="24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9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Resultant Force: Popper 20, Continued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Two </a:t>
                </a:r>
                <a:r>
                  <a:rPr lang="en-US" dirty="0"/>
                  <a:t>forces are acting on an object.  The first has a magnitude of 10 and a direction of </a:t>
                </a:r>
                <a:r>
                  <a:rPr lang="en-US" dirty="0" smtClean="0"/>
                  <a:t>30</a:t>
                </a:r>
                <a:r>
                  <a:rPr lang="en-US" baseline="30000" dirty="0" smtClean="0"/>
                  <a:t>o</a:t>
                </a:r>
                <a:r>
                  <a:rPr lang="en-US" dirty="0"/>
                  <a:t>.  The other has a magnitude of 5 and a direction of </a:t>
                </a:r>
                <a:r>
                  <a:rPr lang="en-US" dirty="0" smtClean="0"/>
                  <a:t>45</a:t>
                </a:r>
                <a:r>
                  <a:rPr lang="en-US" baseline="30000" dirty="0" smtClean="0"/>
                  <a:t>o</a:t>
                </a:r>
                <a:r>
                  <a:rPr lang="en-US" dirty="0"/>
                  <a:t>.  Determine the magnitude and direction of their Resultant Force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Question 3: Second Vector:</a:t>
                </a:r>
              </a:p>
              <a:p>
                <a:pPr marL="0" indent="0">
                  <a:buNone/>
                </a:pPr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,5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76520" y="3021480"/>
              <a:ext cx="6048000" cy="1791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1760" y="3007800"/>
                <a:ext cx="6078960" cy="18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8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Resultant Force: Popper 20, Continued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Two </a:t>
                </a:r>
                <a:r>
                  <a:rPr lang="en-US" dirty="0"/>
                  <a:t>forces are acting on an object.  The first has a magnitude of 10 and a direction of </a:t>
                </a:r>
                <a:r>
                  <a:rPr lang="en-US" dirty="0" smtClean="0"/>
                  <a:t>30</a:t>
                </a:r>
                <a:r>
                  <a:rPr lang="en-US" baseline="30000" dirty="0" smtClean="0"/>
                  <a:t>o</a:t>
                </a:r>
                <a:r>
                  <a:rPr lang="en-US" dirty="0"/>
                  <a:t>.  The other has a magnitude of 5 and a direction of </a:t>
                </a:r>
                <a:r>
                  <a:rPr lang="en-US" dirty="0" smtClean="0"/>
                  <a:t>45</a:t>
                </a:r>
                <a:r>
                  <a:rPr lang="en-US" baseline="30000" dirty="0" smtClean="0"/>
                  <a:t>o</a:t>
                </a:r>
                <a:r>
                  <a:rPr lang="en-US" dirty="0"/>
                  <a:t>.  Determine the magnitude and direction of their Resultant Force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Question 4: Resultant Vector (as decimals):</a:t>
                </a:r>
              </a:p>
              <a:p>
                <a:pPr marL="0" indent="0">
                  <a:buNone/>
                </a:pPr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12.2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8.5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12.2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8.5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11.3,5.1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278240" y="3714480"/>
              <a:ext cx="6298200" cy="1988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4920" y="3701520"/>
                <a:ext cx="6327720" cy="20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1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Resultant Force: Popper 20,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forces are acting on an object.  The first has a magnitude of 10 and a direction of </a:t>
            </a:r>
            <a:r>
              <a:rPr lang="en-US" dirty="0" smtClean="0"/>
              <a:t>30</a:t>
            </a:r>
            <a:r>
              <a:rPr lang="en-US" baseline="30000" dirty="0" smtClean="0"/>
              <a:t>o</a:t>
            </a:r>
            <a:r>
              <a:rPr lang="en-US" dirty="0"/>
              <a:t>.  The other has a magnitude of 5 and a direction of </a:t>
            </a:r>
            <a:r>
              <a:rPr lang="en-US" dirty="0" smtClean="0"/>
              <a:t>45</a:t>
            </a:r>
            <a:r>
              <a:rPr lang="en-US" baseline="30000" dirty="0" smtClean="0"/>
              <a:t>o</a:t>
            </a:r>
            <a:r>
              <a:rPr lang="en-US" dirty="0"/>
              <a:t>.  Determine the magnitude and direction of their Resultant Force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Question 5: Magnitude of Resultant</a:t>
            </a:r>
          </a:p>
          <a:p>
            <a:pPr marL="0" indent="0">
              <a:buNone/>
            </a:pPr>
            <a:r>
              <a:rPr lang="en-US" dirty="0" smtClean="0"/>
              <a:t>a. 14.9</a:t>
            </a:r>
          </a:p>
          <a:p>
            <a:pPr marL="0" indent="0">
              <a:buNone/>
            </a:pPr>
            <a:r>
              <a:rPr lang="en-US" dirty="0" smtClean="0"/>
              <a:t>b. 4.5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c. 20.7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d. 1.9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27600" y="3818880"/>
              <a:ext cx="7853040" cy="771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4640" y="3815640"/>
                <a:ext cx="7881120" cy="7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2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Resultant Force: Popper 20,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forces are acting on an object.  The first has a magnitude of 10 and a direction of </a:t>
            </a:r>
            <a:r>
              <a:rPr lang="en-US" dirty="0" smtClean="0"/>
              <a:t>30</a:t>
            </a:r>
            <a:r>
              <a:rPr lang="en-US" baseline="30000" dirty="0" smtClean="0"/>
              <a:t>o</a:t>
            </a:r>
            <a:r>
              <a:rPr lang="en-US" dirty="0"/>
              <a:t>.  The other has a magnitude of 5 and a direction of </a:t>
            </a:r>
            <a:r>
              <a:rPr lang="en-US" dirty="0" smtClean="0"/>
              <a:t>45</a:t>
            </a:r>
            <a:r>
              <a:rPr lang="en-US" baseline="30000" dirty="0" smtClean="0"/>
              <a:t>o</a:t>
            </a:r>
            <a:r>
              <a:rPr lang="en-US" dirty="0"/>
              <a:t>.  Determine the magnitude and direction of their Resultant Force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Question 6: Direction of Resultant</a:t>
            </a:r>
          </a:p>
          <a:p>
            <a:pPr marL="0" indent="0">
              <a:buNone/>
            </a:pPr>
            <a:r>
              <a:rPr lang="en-US" dirty="0" smtClean="0"/>
              <a:t>a. 55.1</a:t>
            </a:r>
            <a:r>
              <a:rPr lang="en-US" baseline="30000" dirty="0" smtClean="0"/>
              <a:t>o</a:t>
            </a:r>
          </a:p>
          <a:p>
            <a:pPr marL="0" indent="0">
              <a:buNone/>
            </a:pPr>
            <a:r>
              <a:rPr lang="en-US" dirty="0" smtClean="0"/>
              <a:t>b. 34.9</a:t>
            </a:r>
            <a:r>
              <a:rPr lang="en-US" baseline="30000" dirty="0"/>
              <a:t>o</a:t>
            </a:r>
          </a:p>
          <a:p>
            <a:pPr marL="0" indent="0">
              <a:buNone/>
            </a:pPr>
            <a:r>
              <a:rPr lang="en-US" dirty="0" smtClean="0"/>
              <a:t>c. 44.2</a:t>
            </a:r>
            <a:r>
              <a:rPr lang="en-US" baseline="30000" dirty="0"/>
              <a:t>o</a:t>
            </a:r>
          </a:p>
          <a:p>
            <a:pPr marL="0" indent="0">
              <a:buNone/>
            </a:pPr>
            <a:r>
              <a:rPr lang="en-US" dirty="0" smtClean="0"/>
              <a:t>d. 45.8</a:t>
            </a:r>
            <a:r>
              <a:rPr lang="en-US" baseline="30000" dirty="0"/>
              <a:t>o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14840" y="3789360"/>
              <a:ext cx="4908240" cy="1995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5840" y="3784680"/>
                <a:ext cx="4932000" cy="20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55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Form of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determine the component form of a vector, </a:t>
            </a:r>
            <a:r>
              <a:rPr lang="en-US" b="1" i="1" dirty="0"/>
              <a:t>v</a:t>
            </a:r>
            <a:r>
              <a:rPr lang="en-US" dirty="0"/>
              <a:t>, with initial point P (a, b), and terminal point Q (</a:t>
            </a:r>
            <a:r>
              <a:rPr lang="en-US" dirty="0" err="1"/>
              <a:t>c,d</a:t>
            </a:r>
            <a:r>
              <a:rPr lang="en-US" dirty="0"/>
              <a:t>), you must subtract: terminal point – initial point.  </a:t>
            </a:r>
            <a:r>
              <a:rPr lang="en-US" b="1" i="1" dirty="0"/>
              <a:t>v</a:t>
            </a:r>
            <a:r>
              <a:rPr lang="en-US" dirty="0"/>
              <a:t> = &lt;c – a, d – b</a:t>
            </a:r>
            <a:r>
              <a:rPr lang="en-US" dirty="0" smtClean="0"/>
              <a:t>&gt;.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59680" y="3549240"/>
              <a:ext cx="8580240" cy="1758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4920" y="3536280"/>
                <a:ext cx="8610120" cy="17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5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Look at this situation graphically (parallelogram) or analytically (operations on vectors).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Unit </a:t>
            </a:r>
            <a:r>
              <a:rPr lang="en-US" b="1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calculate a unit vector, </a:t>
            </a:r>
            <a:r>
              <a:rPr lang="en-US" b="1" i="1" dirty="0"/>
              <a:t>u</a:t>
            </a:r>
            <a:r>
              <a:rPr lang="en-US" dirty="0"/>
              <a:t>, in the direction of </a:t>
            </a:r>
            <a:r>
              <a:rPr lang="en-US" b="1" i="1" dirty="0"/>
              <a:t>v</a:t>
            </a:r>
            <a:r>
              <a:rPr lang="en-US" dirty="0"/>
              <a:t> you must calculate: </a:t>
            </a:r>
            <a:endParaRPr lang="en-US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b="1" i="1" dirty="0" smtClean="0"/>
              <a:t>u </a:t>
            </a:r>
            <a:r>
              <a:rPr lang="en-US" b="1" i="1" dirty="0"/>
              <a:t>= </a:t>
            </a:r>
            <a:r>
              <a:rPr lang="en-US" b="1" i="1" dirty="0" smtClean="0"/>
              <a:t>(</a:t>
            </a:r>
            <a:r>
              <a:rPr lang="en-US" b="1" i="1" baseline="30000" dirty="0" smtClean="0"/>
              <a:t>1</a:t>
            </a:r>
            <a:r>
              <a:rPr lang="en-US" b="1" i="1" dirty="0"/>
              <a:t>/</a:t>
            </a:r>
            <a:r>
              <a:rPr lang="en-US" b="1" i="1" baseline="-25000" dirty="0"/>
              <a:t>||v</a:t>
            </a:r>
            <a:r>
              <a:rPr lang="en-US" b="1" i="1" baseline="-25000" dirty="0" smtClean="0"/>
              <a:t>||</a:t>
            </a:r>
            <a:r>
              <a:rPr lang="en-US" b="1" i="1" dirty="0" smtClean="0"/>
              <a:t>)&lt;</a:t>
            </a:r>
            <a:r>
              <a:rPr lang="en-US" b="1" i="1" dirty="0"/>
              <a:t>v</a:t>
            </a:r>
            <a:r>
              <a:rPr lang="en-US" b="1" i="1" baseline="-25000" dirty="0"/>
              <a:t>1</a:t>
            </a:r>
            <a:r>
              <a:rPr lang="en-US" b="1" i="1" dirty="0"/>
              <a:t>, v</a:t>
            </a:r>
            <a:r>
              <a:rPr lang="en-US" b="1" i="1" baseline="-25000" dirty="0"/>
              <a:t>2</a:t>
            </a:r>
            <a:r>
              <a:rPr lang="en-US" b="1" i="1" dirty="0"/>
              <a:t>&gt;.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99720" y="3826800"/>
              <a:ext cx="8800560" cy="1450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1800" y="3816360"/>
                <a:ext cx="8820720" cy="14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22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the unit vector in the direction of the following: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3, 5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1, 8&gt;.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66920" y="1099800"/>
              <a:ext cx="9858240" cy="4421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1880" y="1087560"/>
                <a:ext cx="9879120" cy="444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68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Linear Combination Form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Standard Unit Vectors:</a:t>
            </a:r>
          </a:p>
          <a:p>
            <a:pPr marL="0" indent="0">
              <a:buNone/>
            </a:pPr>
            <a:r>
              <a:rPr lang="en-US" b="1" i="1" dirty="0" err="1"/>
              <a:t>i</a:t>
            </a:r>
            <a:r>
              <a:rPr lang="en-US" b="1" i="1" dirty="0"/>
              <a:t> = </a:t>
            </a:r>
            <a:r>
              <a:rPr lang="en-US" dirty="0"/>
              <a:t>&lt;1,0&gt;	</a:t>
            </a:r>
            <a:r>
              <a:rPr lang="en-US" b="1" i="1" dirty="0"/>
              <a:t>j</a:t>
            </a:r>
            <a:r>
              <a:rPr lang="en-US" dirty="0"/>
              <a:t> = &lt;0,1&gt;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Linear Combination Form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Standard Unit Vectors:</a:t>
            </a:r>
          </a:p>
          <a:p>
            <a:pPr marL="0" indent="0">
              <a:buNone/>
            </a:pPr>
            <a:r>
              <a:rPr lang="en-US" b="1" i="1" dirty="0" err="1"/>
              <a:t>i</a:t>
            </a:r>
            <a:r>
              <a:rPr lang="en-US" b="1" i="1" dirty="0"/>
              <a:t> = </a:t>
            </a:r>
            <a:r>
              <a:rPr lang="en-US" dirty="0"/>
              <a:t>&lt;1,0&gt;	</a:t>
            </a:r>
            <a:r>
              <a:rPr lang="en-US" b="1" i="1" dirty="0"/>
              <a:t>j</a:t>
            </a:r>
            <a:r>
              <a:rPr lang="en-US" dirty="0"/>
              <a:t> = &lt;0,1&gt;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i="1" dirty="0"/>
              <a:t>v = </a:t>
            </a:r>
            <a:r>
              <a:rPr lang="en-US" dirty="0"/>
              <a:t>&lt;v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&gt; = v</a:t>
            </a:r>
            <a:r>
              <a:rPr lang="en-US" baseline="-25000" dirty="0"/>
              <a:t>1</a:t>
            </a:r>
            <a:r>
              <a:rPr lang="en-US" dirty="0"/>
              <a:t> &lt;1, 0&gt; + v</a:t>
            </a:r>
            <a:r>
              <a:rPr lang="en-US" baseline="-25000" dirty="0"/>
              <a:t>2</a:t>
            </a:r>
            <a:r>
              <a:rPr lang="en-US" dirty="0"/>
              <a:t> &lt;0, 1&gt; = v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="1" i="1" dirty="0" err="1"/>
              <a:t>i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="1" i="1" dirty="0"/>
              <a:t>j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1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convert the following </a:t>
            </a:r>
            <a:r>
              <a:rPr lang="en-US" b="1" i="1" dirty="0"/>
              <a:t>w =</a:t>
            </a:r>
            <a:r>
              <a:rPr lang="en-US" dirty="0"/>
              <a:t> &lt;3, -5&gt; into linear combination form.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41880" y="2287440"/>
              <a:ext cx="3760560" cy="654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6120" y="2277360"/>
                <a:ext cx="3780360" cy="6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3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The Dot Product of Two </a:t>
            </a:r>
            <a:r>
              <a:rPr lang="en-US" b="1" i="1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Vocabulary: </a:t>
            </a:r>
            <a:endParaRPr lang="en-US" b="1" dirty="0" smtClean="0"/>
          </a:p>
          <a:p>
            <a:pPr marL="0" indent="0">
              <a:buNone/>
            </a:pPr>
            <a:r>
              <a:rPr lang="en-US" i="1" dirty="0" smtClean="0"/>
              <a:t>Angle </a:t>
            </a:r>
            <a:r>
              <a:rPr lang="en-US" i="1" dirty="0"/>
              <a:t>between </a:t>
            </a:r>
            <a:r>
              <a:rPr lang="en-US" i="1" dirty="0" smtClean="0"/>
              <a:t>vectors: </a:t>
            </a:r>
            <a:r>
              <a:rPr lang="en-US" dirty="0" smtClean="0"/>
              <a:t>The smallest angles between two vectors in standard position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Orthogonal Vectors: </a:t>
            </a:r>
            <a:r>
              <a:rPr lang="en-US" dirty="0" smtClean="0"/>
              <a:t>Vectors that are at right angles.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Calculating the dot product of two </a:t>
            </a:r>
            <a:r>
              <a:rPr lang="en-US" b="1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</a:t>
            </a:r>
            <a:r>
              <a:rPr lang="en-US" b="1" i="1" dirty="0"/>
              <a:t>u</a:t>
            </a:r>
            <a:r>
              <a:rPr lang="en-US" dirty="0"/>
              <a:t> = &lt;a, b&gt; and </a:t>
            </a:r>
            <a:r>
              <a:rPr lang="en-US" b="1" i="1" dirty="0"/>
              <a:t>v</a:t>
            </a:r>
            <a:r>
              <a:rPr lang="en-US" dirty="0"/>
              <a:t> = &lt;c, d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u · v </a:t>
            </a:r>
            <a:r>
              <a:rPr lang="en-US" b="1" dirty="0"/>
              <a:t>= </a:t>
            </a:r>
            <a:r>
              <a:rPr lang="en-US" dirty="0"/>
              <a:t>ac + </a:t>
            </a:r>
            <a:r>
              <a:rPr lang="en-US" dirty="0" err="1"/>
              <a:t>bd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Determine value of &lt;7, 5&gt; </a:t>
            </a:r>
            <a:r>
              <a:rPr lang="en-US" b="1" dirty="0"/>
              <a:t>· </a:t>
            </a:r>
            <a:r>
              <a:rPr lang="en-US" dirty="0"/>
              <a:t>&lt;9, -1&gt;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Determine value of &lt;6, 1&gt; </a:t>
            </a:r>
            <a:r>
              <a:rPr lang="en-US" b="1" dirty="0" smtClean="0"/>
              <a:t>· </a:t>
            </a:r>
            <a:r>
              <a:rPr lang="en-US" dirty="0" smtClean="0"/>
              <a:t>&lt;-5, 3&gt;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98280" y="1067400"/>
              <a:ext cx="4236840" cy="4767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4960" y="1057680"/>
                <a:ext cx="4259160" cy="47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66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Angles between </a:t>
            </a:r>
            <a:r>
              <a:rPr lang="en-US" b="1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find the angle between vectors, you must calculate: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4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Form of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determine the component form of a vector, </a:t>
            </a:r>
            <a:r>
              <a:rPr lang="en-US" b="1" i="1" dirty="0"/>
              <a:t>v</a:t>
            </a:r>
            <a:r>
              <a:rPr lang="en-US" dirty="0"/>
              <a:t>, with initial point P (a, b), and terminal point Q (</a:t>
            </a:r>
            <a:r>
              <a:rPr lang="en-US" dirty="0" err="1"/>
              <a:t>c,d</a:t>
            </a:r>
            <a:r>
              <a:rPr lang="en-US" dirty="0"/>
              <a:t>), you must subtract: terminal point – initial point.  </a:t>
            </a:r>
            <a:r>
              <a:rPr lang="en-US" b="1" i="1" dirty="0"/>
              <a:t>v</a:t>
            </a:r>
            <a:r>
              <a:rPr lang="en-US" dirty="0"/>
              <a:t> = &lt;c – a, d – b</a:t>
            </a:r>
            <a:r>
              <a:rPr lang="en-US" dirty="0" smtClean="0"/>
              <a:t>&gt;.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the vector translated so that the initial point is at (0,0).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the angle between the vectors: </a:t>
            </a:r>
            <a:r>
              <a:rPr lang="en-US" b="1" i="1" dirty="0"/>
              <a:t>u </a:t>
            </a:r>
            <a:r>
              <a:rPr lang="en-US" dirty="0"/>
              <a:t>= &lt;9, 3&gt;; and </a:t>
            </a:r>
            <a:r>
              <a:rPr lang="en-US" b="1" i="1" dirty="0"/>
              <a:t>v </a:t>
            </a:r>
            <a:r>
              <a:rPr lang="en-US" dirty="0"/>
              <a:t>= &lt;4, 8</a:t>
            </a:r>
            <a:r>
              <a:rPr lang="en-US" dirty="0" smtClean="0"/>
              <a:t>&gt;.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22880" y="1945800"/>
              <a:ext cx="10831320" cy="4419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9200" y="1935000"/>
                <a:ext cx="10854720" cy="44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the angle between the vectors: </a:t>
            </a:r>
            <a:r>
              <a:rPr lang="en-US" b="1" i="1" dirty="0"/>
              <a:t>u </a:t>
            </a:r>
            <a:r>
              <a:rPr lang="en-US" dirty="0"/>
              <a:t>= &lt;0, 4&gt;; and </a:t>
            </a:r>
            <a:r>
              <a:rPr lang="en-US" b="1" i="1" dirty="0"/>
              <a:t>v</a:t>
            </a:r>
            <a:r>
              <a:rPr lang="en-US" dirty="0"/>
              <a:t> = &lt;3, 9</a:t>
            </a:r>
            <a:r>
              <a:rPr lang="en-US" dirty="0" smtClean="0"/>
              <a:t>&gt;.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 a possible vector that would be at a right angle to &lt;7, -2</a:t>
            </a:r>
            <a:r>
              <a:rPr lang="en-US" dirty="0" smtClean="0"/>
              <a:t>&gt;?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47320" y="1087560"/>
              <a:ext cx="6996960" cy="5416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4000" y="1078560"/>
                <a:ext cx="7021080" cy="54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56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 a possible vector that would be at a right angle to &lt;7, -2</a:t>
            </a:r>
            <a:r>
              <a:rPr lang="en-US" dirty="0" smtClean="0"/>
              <a:t>&gt;?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5181601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 general rule can you use to determine orthogonal vectors?</a:t>
            </a:r>
          </a:p>
        </p:txBody>
      </p:sp>
    </p:spTree>
    <p:extLst>
      <p:ext uri="{BB962C8B-B14F-4D97-AF65-F5344CB8AC3E}">
        <p14:creationId xmlns:p14="http://schemas.microsoft.com/office/powerpoint/2010/main" val="3056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Place the following vectors into component form: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u: </a:t>
            </a:r>
            <a:r>
              <a:rPr lang="en-US" dirty="0" smtClean="0"/>
              <a:t>Initial Point: P (4, -2); Terminal Point (5, 1).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44552" y="2656206"/>
            <a:ext cx="0" cy="203771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85017" y="3693795"/>
            <a:ext cx="286639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77000" y="3429002"/>
            <a:ext cx="229076" cy="533398"/>
          </a:xfrm>
          <a:prstGeom prst="straightConnector1">
            <a:avLst/>
          </a:prstGeom>
          <a:ln w="1587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7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Place the following vectors into component form: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u: </a:t>
            </a:r>
            <a:r>
              <a:rPr lang="en-US" dirty="0" smtClean="0"/>
              <a:t>Initial Point: P (4, -2); Terminal Point (5, 1).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44552" y="2656206"/>
            <a:ext cx="0" cy="203771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85017" y="3693795"/>
            <a:ext cx="286639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43600" y="3141664"/>
            <a:ext cx="229076" cy="533398"/>
          </a:xfrm>
          <a:prstGeom prst="straightConnector1">
            <a:avLst/>
          </a:prstGeom>
          <a:ln w="1587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71801" y="5562600"/>
            <a:ext cx="409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u </a:t>
            </a:r>
            <a:r>
              <a:rPr lang="en-US" sz="2800" dirty="0"/>
              <a:t>= &lt;5 - 4, 1 - (-2)&gt; = &lt;1, 3&gt;</a:t>
            </a:r>
          </a:p>
        </p:txBody>
      </p:sp>
    </p:spTree>
    <p:extLst>
      <p:ext uri="{BB962C8B-B14F-4D97-AF65-F5344CB8AC3E}">
        <p14:creationId xmlns:p14="http://schemas.microsoft.com/office/powerpoint/2010/main" val="26366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Place the following vectors into component form: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u: </a:t>
            </a:r>
            <a:r>
              <a:rPr lang="en-US" dirty="0" smtClean="0"/>
              <a:t>Initial Point: P (4, -2); Terminal Point (5, 1).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44552" y="2656206"/>
            <a:ext cx="0" cy="203771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85017" y="3693795"/>
            <a:ext cx="286639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43600" y="3141664"/>
            <a:ext cx="229076" cy="533398"/>
          </a:xfrm>
          <a:prstGeom prst="straightConnector1">
            <a:avLst/>
          </a:prstGeom>
          <a:ln w="1587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71801" y="5562600"/>
            <a:ext cx="409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u </a:t>
            </a:r>
            <a:r>
              <a:rPr lang="en-US" sz="2800" dirty="0"/>
              <a:t>= &lt;5 - 4, 1 - (-2)&gt; = &lt;1, 3&gt;</a:t>
            </a:r>
          </a:p>
        </p:txBody>
      </p:sp>
      <p:sp>
        <p:nvSpPr>
          <p:cNvPr id="8" name="Oval 7"/>
          <p:cNvSpPr/>
          <p:nvPr/>
        </p:nvSpPr>
        <p:spPr>
          <a:xfrm>
            <a:off x="5944553" y="5562600"/>
            <a:ext cx="1121639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272982" y="3200401"/>
            <a:ext cx="1599803" cy="2389239"/>
          </a:xfrm>
          <a:custGeom>
            <a:avLst/>
            <a:gdLst>
              <a:gd name="connsiteX0" fmla="*/ 471948 w 1599803"/>
              <a:gd name="connsiteY0" fmla="*/ 2389239 h 2389239"/>
              <a:gd name="connsiteX1" fmla="*/ 1592825 w 1599803"/>
              <a:gd name="connsiteY1" fmla="*/ 722671 h 2389239"/>
              <a:gd name="connsiteX2" fmla="*/ 0 w 1599803"/>
              <a:gd name="connsiteY2" fmla="*/ 0 h 23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9803" h="2389239">
                <a:moveTo>
                  <a:pt x="471948" y="2389239"/>
                </a:moveTo>
                <a:cubicBezTo>
                  <a:pt x="1071715" y="1755058"/>
                  <a:pt x="1671483" y="1120877"/>
                  <a:pt x="1592825" y="722671"/>
                </a:cubicBezTo>
                <a:cubicBezTo>
                  <a:pt x="1514167" y="324464"/>
                  <a:pt x="757083" y="162232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1" y="4395019"/>
            <a:ext cx="2530793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Notice, this is the coordinates of the “new” terminal point</a:t>
            </a:r>
          </a:p>
        </p:txBody>
      </p:sp>
    </p:spTree>
    <p:extLst>
      <p:ext uri="{BB962C8B-B14F-4D97-AF65-F5344CB8AC3E}">
        <p14:creationId xmlns:p14="http://schemas.microsoft.com/office/powerpoint/2010/main" val="31216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Place the following vectors into component form: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u: </a:t>
            </a:r>
            <a:r>
              <a:rPr lang="en-US" dirty="0" smtClean="0"/>
              <a:t>Initial Point: P (4, -2); Terminal Point (5, 1).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44552" y="2656206"/>
            <a:ext cx="0" cy="203771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85017" y="3693795"/>
            <a:ext cx="286639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43600" y="3141664"/>
            <a:ext cx="229076" cy="533398"/>
          </a:xfrm>
          <a:prstGeom prst="straightConnector1">
            <a:avLst/>
          </a:prstGeom>
          <a:ln w="1587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71801" y="5562600"/>
            <a:ext cx="409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u </a:t>
            </a:r>
            <a:r>
              <a:rPr lang="en-US" sz="2800" dirty="0"/>
              <a:t>= &lt;5 - 4, 1 - (-2)&gt; = &lt;1, 3&gt;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47173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Also, notice that they will both have the magnitude and direction.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477000" y="3429002"/>
            <a:ext cx="229076" cy="533398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the component form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v: </a:t>
            </a:r>
            <a:r>
              <a:rPr lang="en-US" dirty="0"/>
              <a:t>Initial Point: P (0, 4); Terminal Point (9, -3). </a:t>
            </a:r>
            <a:endParaRPr lang="en-US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 smtClean="0"/>
              <a:t>w</a:t>
            </a:r>
            <a:r>
              <a:rPr lang="en-US" b="1" i="1" dirty="0"/>
              <a:t>: </a:t>
            </a:r>
            <a:r>
              <a:rPr lang="en-US" dirty="0"/>
              <a:t> Initial Point: P (-2, 5); Terminal Point (7, 2).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54800" y="2319840"/>
              <a:ext cx="8624520" cy="3063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1480" y="2307240"/>
                <a:ext cx="8652960" cy="30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85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1373</Words>
  <Application>Microsoft Office PowerPoint</Application>
  <PresentationFormat>Widescreen</PresentationFormat>
  <Paragraphs>176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MATH 1330</vt:lpstr>
      <vt:lpstr>Vectors in a plane</vt:lpstr>
      <vt:lpstr>Component Form of a Vector</vt:lpstr>
      <vt:lpstr>Component Form of a Vector</vt:lpstr>
      <vt:lpstr>Place the following vectors into component form:  </vt:lpstr>
      <vt:lpstr>Place the following vectors into component form:  </vt:lpstr>
      <vt:lpstr>Place the following vectors into component form:  </vt:lpstr>
      <vt:lpstr>Place the following vectors into component form:  </vt:lpstr>
      <vt:lpstr>Find the component form of:</vt:lpstr>
      <vt:lpstr>Finding Magnitude and Directional Angle:</vt:lpstr>
      <vt:lpstr>Finding Magnitude and Directional Angle:</vt:lpstr>
      <vt:lpstr>Finding Magnitude :</vt:lpstr>
      <vt:lpstr>If v = &lt;v1, v2&gt;:  d=√((v_1-0)^2+(v_2-0)^2 )  ‖v‖=√((v_1 )^2+(v_2 )^2 )</vt:lpstr>
      <vt:lpstr>If v = &lt;v1, v2&gt;:  ||v||=√((v_1 )^2+(v_2 )^2 )  ‖v‖=√((v_1 )^2+(v_2 )^2 )</vt:lpstr>
      <vt:lpstr>Finding Directional Angles</vt:lpstr>
      <vt:lpstr>Finding Directional Angles</vt:lpstr>
      <vt:lpstr>PowerPoint Presentation</vt:lpstr>
      <vt:lpstr>Finding Directional Angles</vt:lpstr>
      <vt:lpstr>Finding Directional Angles</vt:lpstr>
      <vt:lpstr>Writing Vectors</vt:lpstr>
      <vt:lpstr>PowerPoint Presentation</vt:lpstr>
      <vt:lpstr>PowerPoint Presentation</vt:lpstr>
      <vt:lpstr>Vector Operations:</vt:lpstr>
      <vt:lpstr>Resultant Force</vt:lpstr>
      <vt:lpstr>Resultant Force: Popper 20, Continued</vt:lpstr>
      <vt:lpstr>Resultant Force: Popper 20, Continued</vt:lpstr>
      <vt:lpstr>Resultant Force: Popper 20, Continued</vt:lpstr>
      <vt:lpstr>Resultant Force: Popper 20, Continued</vt:lpstr>
      <vt:lpstr>Resultant Force: Popper 20, Continued</vt:lpstr>
      <vt:lpstr>PowerPoint Presentation</vt:lpstr>
      <vt:lpstr>Unit Vectors</vt:lpstr>
      <vt:lpstr>PowerPoint Presentation</vt:lpstr>
      <vt:lpstr>Linear Combination Form:</vt:lpstr>
      <vt:lpstr>Linear Combination Form:</vt:lpstr>
      <vt:lpstr>PowerPoint Presentation</vt:lpstr>
      <vt:lpstr>The Dot Product of Two Vectors</vt:lpstr>
      <vt:lpstr>Calculating the dot product of two vectors</vt:lpstr>
      <vt:lpstr>PowerPoint Presentation</vt:lpstr>
      <vt:lpstr>Angles between Vectors</vt:lpstr>
      <vt:lpstr>Determine the angle between the vectors: u = &lt;9, 3&gt;; and v = &lt;4, 8&gt;.</vt:lpstr>
      <vt:lpstr>Determine the angle between the vectors: u = &lt;0, 4&gt;; and v = &lt;3, 9&gt;.</vt:lpstr>
      <vt:lpstr>Give a possible vector that would be at a right angle to &lt;7, -2&gt;?</vt:lpstr>
      <vt:lpstr>Give a possible vector that would be at a right angle to &lt;7, -2&gt;?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8</cp:revision>
  <dcterms:created xsi:type="dcterms:W3CDTF">2017-01-16T17:50:55Z</dcterms:created>
  <dcterms:modified xsi:type="dcterms:W3CDTF">2017-08-02T18:51:29Z</dcterms:modified>
</cp:coreProperties>
</file>